
<file path=[Content_Types].xml><?xml version="1.0" encoding="utf-8"?>
<Types xmlns="http://schemas.openxmlformats.org/package/2006/content-types">
  <Default Extension="png" ContentType="image/png"/>
  <Default Extension="bin" ContentType="application/vnd.openxmlformats-officedocument.oleObject"/>
  <Default Extension="jpeg" ContentType="image/jpeg"/>
  <Default Extension="wmf" ContentType="image/x-wmf"/>
  <Default Extension="emf" ContentType="image/x-emf"/>
  <Default Extension="rels" ContentType="application/vnd.openxmlformats-package.relationships+xml"/>
  <Default Extension="xml" ContentType="application/xml"/>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theme/themeOverride1.xml" ContentType="application/vnd.openxmlformats-officedocument.themeOverride+xml"/>
  <Override PartName="/ppt/notesSlides/notesSlide3.xml" ContentType="application/vnd.openxmlformats-officedocument.presentationml.notesSlid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theme/themeOverride2.xml" ContentType="application/vnd.openxmlformats-officedocument.themeOverr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ppt/notesSlides/notesSlide83.xml" ContentType="application/vnd.openxmlformats-officedocument.presentationml.notesSlide+xml"/>
  <Override PartName="/ppt/notesSlides/notesSlide84.xml" ContentType="application/vnd.openxmlformats-officedocument.presentationml.notesSlide+xml"/>
  <Override PartName="/ppt/notesSlides/notesSlide85.xml" ContentType="application/vnd.openxmlformats-officedocument.presentationml.notesSlide+xml"/>
  <Override PartName="/ppt/notesSlides/notesSlide86.xml" ContentType="application/vnd.openxmlformats-officedocument.presentationml.notesSlide+xml"/>
  <Override PartName="/ppt/notesSlides/notesSlide87.xml" ContentType="application/vnd.openxmlformats-officedocument.presentationml.notesSlide+xml"/>
  <Override PartName="/ppt/notesSlides/notesSlide88.xml" ContentType="application/vnd.openxmlformats-officedocument.presentationml.notesSlide+xml"/>
  <Override PartName="/ppt/notesSlides/notesSlide89.xml" ContentType="application/vnd.openxmlformats-officedocument.presentationml.notesSlide+xml"/>
  <Override PartName="/ppt/notesSlides/notesSlide90.xml" ContentType="application/vnd.openxmlformats-officedocument.presentationml.notesSlide+xml"/>
  <Override PartName="/ppt/notesSlides/notesSlide91.xml" ContentType="application/vnd.openxmlformats-officedocument.presentationml.notesSlide+xml"/>
  <Override PartName="/ppt/notesSlides/notesSlide92.xml" ContentType="application/vnd.openxmlformats-officedocument.presentationml.notesSlide+xml"/>
  <Override PartName="/ppt/notesSlides/notesSlide93.xml" ContentType="application/vnd.openxmlformats-officedocument.presentationml.notesSlide+xml"/>
  <Override PartName="/ppt/notesSlides/notesSlide94.xml" ContentType="application/vnd.openxmlformats-officedocument.presentationml.notesSlide+xml"/>
  <Override PartName="/ppt/notesSlides/notesSlide95.xml" ContentType="application/vnd.openxmlformats-officedocument.presentationml.notesSlide+xml"/>
  <Override PartName="/ppt/notesSlides/notesSlide96.xml" ContentType="application/vnd.openxmlformats-officedocument.presentationml.notesSlide+xml"/>
  <Override PartName="/ppt/notesSlides/notesSlide97.xml" ContentType="application/vnd.openxmlformats-officedocument.presentationml.notesSlide+xml"/>
  <Override PartName="/ppt/notesSlides/notesSlide98.xml" ContentType="application/vnd.openxmlformats-officedocument.presentationml.notesSlide+xml"/>
  <Override PartName="/ppt/notesSlides/notesSlide99.xml" ContentType="application/vnd.openxmlformats-officedocument.presentationml.notesSlide+xml"/>
  <Override PartName="/ppt/notesSlides/notesSlide100.xml" ContentType="application/vnd.openxmlformats-officedocument.presentationml.notesSlide+xml"/>
  <Override PartName="/ppt/notesSlides/notesSlide101.xml" ContentType="application/vnd.openxmlformats-officedocument.presentationml.notesSlide+xml"/>
  <Override PartName="/ppt/notesSlides/notesSlide102.xml" ContentType="application/vnd.openxmlformats-officedocument.presentationml.notesSlide+xml"/>
  <Override PartName="/ppt/notesSlides/notesSlide103.xml" ContentType="application/vnd.openxmlformats-officedocument.presentationml.notesSlide+xml"/>
  <Override PartName="/ppt/notesSlides/notesSlide104.xml" ContentType="application/vnd.openxmlformats-officedocument.presentationml.notesSlide+xml"/>
  <Override PartName="/ppt/notesSlides/notesSlide105.xml" ContentType="application/vnd.openxmlformats-officedocument.presentationml.notesSlide+xml"/>
  <Override PartName="/ppt/notesSlides/notesSlide106.xml" ContentType="application/vnd.openxmlformats-officedocument.presentationml.notesSlide+xml"/>
  <Override PartName="/ppt/notesSlides/notesSlide107.xml" ContentType="application/vnd.openxmlformats-officedocument.presentationml.notesSlide+xml"/>
  <Override PartName="/ppt/notesSlides/notesSlide108.xml" ContentType="application/vnd.openxmlformats-officedocument.presentationml.notesSlide+xml"/>
  <Override PartName="/ppt/notesSlides/notesSlide109.xml" ContentType="application/vnd.openxmlformats-officedocument.presentationml.notesSlide+xml"/>
  <Override PartName="/ppt/notesSlides/notesSlide110.xml" ContentType="application/vnd.openxmlformats-officedocument.presentationml.notesSlide+xml"/>
  <Override PartName="/ppt/notesSlides/notesSlide111.xml" ContentType="application/vnd.openxmlformats-officedocument.presentationml.notesSlide+xml"/>
  <Override PartName="/ppt/notesSlides/notesSlide112.xml" ContentType="application/vnd.openxmlformats-officedocument.presentationml.notesSlide+xml"/>
  <Override PartName="/ppt/notesSlides/notesSlide113.xml" ContentType="application/vnd.openxmlformats-officedocument.presentationml.notesSlide+xml"/>
  <Override PartName="/ppt/notesSlides/notesSlide114.xml" ContentType="application/vnd.openxmlformats-officedocument.presentationml.notesSlide+xml"/>
  <Override PartName="/ppt/notesSlides/notesSlide115.xml" ContentType="application/vnd.openxmlformats-officedocument.presentationml.notesSlide+xml"/>
  <Override PartName="/ppt/notesSlides/notesSlide116.xml" ContentType="application/vnd.openxmlformats-officedocument.presentationml.notesSlide+xml"/>
  <Override PartName="/ppt/notesSlides/notesSlide117.xml" ContentType="application/vnd.openxmlformats-officedocument.presentationml.notesSlide+xml"/>
  <Override PartName="/ppt/notesSlides/notesSlide118.xml" ContentType="application/vnd.openxmlformats-officedocument.presentationml.notesSlide+xml"/>
  <Override PartName="/ppt/notesSlides/notesSlide119.xml" ContentType="application/vnd.openxmlformats-officedocument.presentationml.notesSlide+xml"/>
  <Override PartName="/ppt/notesSlides/notesSlide120.xml" ContentType="application/vnd.openxmlformats-officedocument.presentationml.notesSlide+xml"/>
  <Override PartName="/ppt/notesSlides/notesSlide12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revisionInfo.xml" ContentType="application/vnd.ms-powerpoint.revisioninfo+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80" r:id="rId1"/>
  </p:sldMasterIdLst>
  <p:notesMasterIdLst>
    <p:notesMasterId r:id="rId125"/>
  </p:notesMasterIdLst>
  <p:handoutMasterIdLst>
    <p:handoutMasterId r:id="rId126"/>
  </p:handoutMasterIdLst>
  <p:sldIdLst>
    <p:sldId id="935" r:id="rId2"/>
    <p:sldId id="716" r:id="rId3"/>
    <p:sldId id="715" r:id="rId4"/>
    <p:sldId id="713" r:id="rId5"/>
    <p:sldId id="710" r:id="rId6"/>
    <p:sldId id="714" r:id="rId7"/>
    <p:sldId id="853" r:id="rId8"/>
    <p:sldId id="903" r:id="rId9"/>
    <p:sldId id="854" r:id="rId10"/>
    <p:sldId id="910" r:id="rId11"/>
    <p:sldId id="855" r:id="rId12"/>
    <p:sldId id="829" r:id="rId13"/>
    <p:sldId id="909" r:id="rId14"/>
    <p:sldId id="724" r:id="rId15"/>
    <p:sldId id="725" r:id="rId16"/>
    <p:sldId id="904" r:id="rId17"/>
    <p:sldId id="727" r:id="rId18"/>
    <p:sldId id="728" r:id="rId19"/>
    <p:sldId id="940" r:id="rId20"/>
    <p:sldId id="920" r:id="rId21"/>
    <p:sldId id="962" r:id="rId22"/>
    <p:sldId id="963" r:id="rId23"/>
    <p:sldId id="731" r:id="rId24"/>
    <p:sldId id="941" r:id="rId25"/>
    <p:sldId id="830" r:id="rId26"/>
    <p:sldId id="905" r:id="rId27"/>
    <p:sldId id="942" r:id="rId28"/>
    <p:sldId id="906" r:id="rId29"/>
    <p:sldId id="831" r:id="rId30"/>
    <p:sldId id="737" r:id="rId31"/>
    <p:sldId id="943" r:id="rId32"/>
    <p:sldId id="739" r:id="rId33"/>
    <p:sldId id="944" r:id="rId34"/>
    <p:sldId id="740" r:id="rId35"/>
    <p:sldId id="741" r:id="rId36"/>
    <p:sldId id="742" r:id="rId37"/>
    <p:sldId id="828" r:id="rId38"/>
    <p:sldId id="744" r:id="rId39"/>
    <p:sldId id="835" r:id="rId40"/>
    <p:sldId id="745" r:id="rId41"/>
    <p:sldId id="746" r:id="rId42"/>
    <p:sldId id="916" r:id="rId43"/>
    <p:sldId id="864" r:id="rId44"/>
    <p:sldId id="748" r:id="rId45"/>
    <p:sldId id="749" r:id="rId46"/>
    <p:sldId id="750" r:id="rId47"/>
    <p:sldId id="860" r:id="rId48"/>
    <p:sldId id="752" r:id="rId49"/>
    <p:sldId id="861" r:id="rId50"/>
    <p:sldId id="862" r:id="rId51"/>
    <p:sldId id="755" r:id="rId52"/>
    <p:sldId id="756" r:id="rId53"/>
    <p:sldId id="757" r:id="rId54"/>
    <p:sldId id="758" r:id="rId55"/>
    <p:sldId id="759" r:id="rId56"/>
    <p:sldId id="760" r:id="rId57"/>
    <p:sldId id="863" r:id="rId58"/>
    <p:sldId id="836" r:id="rId59"/>
    <p:sldId id="763" r:id="rId60"/>
    <p:sldId id="764" r:id="rId61"/>
    <p:sldId id="765" r:id="rId62"/>
    <p:sldId id="960" r:id="rId63"/>
    <p:sldId id="865" r:id="rId64"/>
    <p:sldId id="767" r:id="rId65"/>
    <p:sldId id="768" r:id="rId66"/>
    <p:sldId id="925" r:id="rId67"/>
    <p:sldId id="926" r:id="rId68"/>
    <p:sldId id="924" r:id="rId69"/>
    <p:sldId id="936" r:id="rId70"/>
    <p:sldId id="772" r:id="rId71"/>
    <p:sldId id="773" r:id="rId72"/>
    <p:sldId id="881" r:id="rId73"/>
    <p:sldId id="775" r:id="rId74"/>
    <p:sldId id="879" r:id="rId75"/>
    <p:sldId id="871" r:id="rId76"/>
    <p:sldId id="779" r:id="rId77"/>
    <p:sldId id="780" r:id="rId78"/>
    <p:sldId id="872" r:id="rId79"/>
    <p:sldId id="870" r:id="rId80"/>
    <p:sldId id="784" r:id="rId81"/>
    <p:sldId id="785" r:id="rId82"/>
    <p:sldId id="786" r:id="rId83"/>
    <p:sldId id="787" r:id="rId84"/>
    <p:sldId id="788" r:id="rId85"/>
    <p:sldId id="887" r:id="rId86"/>
    <p:sldId id="873" r:id="rId87"/>
    <p:sldId id="945" r:id="rId88"/>
    <p:sldId id="946" r:id="rId89"/>
    <p:sldId id="947" r:id="rId90"/>
    <p:sldId id="807" r:id="rId91"/>
    <p:sldId id="876" r:id="rId92"/>
    <p:sldId id="809" r:id="rId93"/>
    <p:sldId id="810" r:id="rId94"/>
    <p:sldId id="811" r:id="rId95"/>
    <p:sldId id="877" r:id="rId96"/>
    <p:sldId id="813" r:id="rId97"/>
    <p:sldId id="814" r:id="rId98"/>
    <p:sldId id="878" r:id="rId99"/>
    <p:sldId id="928" r:id="rId100"/>
    <p:sldId id="948" r:id="rId101"/>
    <p:sldId id="789" r:id="rId102"/>
    <p:sldId id="908" r:id="rId103"/>
    <p:sldId id="790" r:id="rId104"/>
    <p:sldId id="791" r:id="rId105"/>
    <p:sldId id="792" r:id="rId106"/>
    <p:sldId id="866" r:id="rId107"/>
    <p:sldId id="867" r:id="rId108"/>
    <p:sldId id="796" r:id="rId109"/>
    <p:sldId id="950" r:id="rId110"/>
    <p:sldId id="869" r:id="rId111"/>
    <p:sldId id="883" r:id="rId112"/>
    <p:sldId id="800" r:id="rId113"/>
    <p:sldId id="801" r:id="rId114"/>
    <p:sldId id="884" r:id="rId115"/>
    <p:sldId id="951" r:id="rId116"/>
    <p:sldId id="898" r:id="rId117"/>
    <p:sldId id="952" r:id="rId118"/>
    <p:sldId id="953" r:id="rId119"/>
    <p:sldId id="897" r:id="rId120"/>
    <p:sldId id="886" r:id="rId121"/>
    <p:sldId id="954" r:id="rId122"/>
    <p:sldId id="955" r:id="rId123"/>
    <p:sldId id="956" r:id="rId124"/>
  </p:sldIdLst>
  <p:sldSz cx="9144000" cy="6858000" type="screen4x3"/>
  <p:notesSz cx="7099300" cy="10234613"/>
  <p:defaultTextStyle>
    <a:defPPr>
      <a:defRPr lang="ja-JP"/>
    </a:defPPr>
    <a:lvl1pPr algn="l" rtl="0" fontAlgn="base">
      <a:spcBef>
        <a:spcPct val="0"/>
      </a:spcBef>
      <a:spcAft>
        <a:spcPct val="0"/>
      </a:spcAft>
      <a:defRPr kumimoji="1" sz="3600" kern="1200">
        <a:solidFill>
          <a:schemeClr val="tx1"/>
        </a:solidFill>
        <a:latin typeface="Arial" pitchFamily="34" charset="0"/>
        <a:ea typeface="ＭＳ Ｐゴシック" pitchFamily="50" charset="-128"/>
        <a:cs typeface="+mn-cs"/>
      </a:defRPr>
    </a:lvl1pPr>
    <a:lvl2pPr marL="457200" algn="l" rtl="0" fontAlgn="base">
      <a:spcBef>
        <a:spcPct val="0"/>
      </a:spcBef>
      <a:spcAft>
        <a:spcPct val="0"/>
      </a:spcAft>
      <a:defRPr kumimoji="1" sz="3600" kern="1200">
        <a:solidFill>
          <a:schemeClr val="tx1"/>
        </a:solidFill>
        <a:latin typeface="Arial" pitchFamily="34" charset="0"/>
        <a:ea typeface="ＭＳ Ｐゴシック" pitchFamily="50" charset="-128"/>
        <a:cs typeface="+mn-cs"/>
      </a:defRPr>
    </a:lvl2pPr>
    <a:lvl3pPr marL="914400" algn="l" rtl="0" fontAlgn="base">
      <a:spcBef>
        <a:spcPct val="0"/>
      </a:spcBef>
      <a:spcAft>
        <a:spcPct val="0"/>
      </a:spcAft>
      <a:defRPr kumimoji="1" sz="3600" kern="1200">
        <a:solidFill>
          <a:schemeClr val="tx1"/>
        </a:solidFill>
        <a:latin typeface="Arial" pitchFamily="34" charset="0"/>
        <a:ea typeface="ＭＳ Ｐゴシック" pitchFamily="50" charset="-128"/>
        <a:cs typeface="+mn-cs"/>
      </a:defRPr>
    </a:lvl3pPr>
    <a:lvl4pPr marL="1371600" algn="l" rtl="0" fontAlgn="base">
      <a:spcBef>
        <a:spcPct val="0"/>
      </a:spcBef>
      <a:spcAft>
        <a:spcPct val="0"/>
      </a:spcAft>
      <a:defRPr kumimoji="1" sz="3600" kern="1200">
        <a:solidFill>
          <a:schemeClr val="tx1"/>
        </a:solidFill>
        <a:latin typeface="Arial" pitchFamily="34" charset="0"/>
        <a:ea typeface="ＭＳ Ｐゴシック" pitchFamily="50" charset="-128"/>
        <a:cs typeface="+mn-cs"/>
      </a:defRPr>
    </a:lvl4pPr>
    <a:lvl5pPr marL="1828800" algn="l" rtl="0" fontAlgn="base">
      <a:spcBef>
        <a:spcPct val="0"/>
      </a:spcBef>
      <a:spcAft>
        <a:spcPct val="0"/>
      </a:spcAft>
      <a:defRPr kumimoji="1" sz="3600" kern="1200">
        <a:solidFill>
          <a:schemeClr val="tx1"/>
        </a:solidFill>
        <a:latin typeface="Arial" pitchFamily="34" charset="0"/>
        <a:ea typeface="ＭＳ Ｐゴシック" pitchFamily="50" charset="-128"/>
        <a:cs typeface="+mn-cs"/>
      </a:defRPr>
    </a:lvl5pPr>
    <a:lvl6pPr marL="2286000" algn="l" defTabSz="914400" rtl="0" eaLnBrk="1" latinLnBrk="0" hangingPunct="1">
      <a:defRPr kumimoji="1" sz="3600" kern="1200">
        <a:solidFill>
          <a:schemeClr val="tx1"/>
        </a:solidFill>
        <a:latin typeface="Arial" pitchFamily="34" charset="0"/>
        <a:ea typeface="ＭＳ Ｐゴシック" pitchFamily="50" charset="-128"/>
        <a:cs typeface="+mn-cs"/>
      </a:defRPr>
    </a:lvl6pPr>
    <a:lvl7pPr marL="2743200" algn="l" defTabSz="914400" rtl="0" eaLnBrk="1" latinLnBrk="0" hangingPunct="1">
      <a:defRPr kumimoji="1" sz="3600" kern="1200">
        <a:solidFill>
          <a:schemeClr val="tx1"/>
        </a:solidFill>
        <a:latin typeface="Arial" pitchFamily="34" charset="0"/>
        <a:ea typeface="ＭＳ Ｐゴシック" pitchFamily="50" charset="-128"/>
        <a:cs typeface="+mn-cs"/>
      </a:defRPr>
    </a:lvl7pPr>
    <a:lvl8pPr marL="3200400" algn="l" defTabSz="914400" rtl="0" eaLnBrk="1" latinLnBrk="0" hangingPunct="1">
      <a:defRPr kumimoji="1" sz="3600" kern="1200">
        <a:solidFill>
          <a:schemeClr val="tx1"/>
        </a:solidFill>
        <a:latin typeface="Arial" pitchFamily="34" charset="0"/>
        <a:ea typeface="ＭＳ Ｐゴシック" pitchFamily="50" charset="-128"/>
        <a:cs typeface="+mn-cs"/>
      </a:defRPr>
    </a:lvl8pPr>
    <a:lvl9pPr marL="3657600" algn="l" defTabSz="914400" rtl="0" eaLnBrk="1" latinLnBrk="0" hangingPunct="1">
      <a:defRPr kumimoji="1" sz="3600" kern="1200">
        <a:solidFill>
          <a:schemeClr val="tx1"/>
        </a:solidFill>
        <a:latin typeface="Arial" pitchFamily="34" charset="0"/>
        <a:ea typeface="ＭＳ Ｐゴシック" pitchFamily="50" charset="-128"/>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guide id="3" pos="2893">
          <p15:clr>
            <a:srgbClr val="A4A3A4"/>
          </p15:clr>
        </p15:guide>
      </p15:sldGuideLst>
    </p:ext>
    <p:ext uri="{2D200454-40CA-4A62-9FC3-DE9A4176ACB9}">
      <p15:notesGuideLst xmlns:p15="http://schemas.microsoft.com/office/powerpoint/2012/main">
        <p15:guide id="1" orient="horz" pos="3223">
          <p15:clr>
            <a:srgbClr val="A4A3A4"/>
          </p15:clr>
        </p15:guide>
        <p15:guide id="2" pos="2234">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0"/>
      </p:ext>
    </p:extLst>
  </p:showPr>
  <p:clrMru>
    <a:srgbClr val="BCD9E6"/>
    <a:srgbClr val="A1BADF"/>
    <a:srgbClr val="3E6EB4"/>
    <a:srgbClr val="CF594D"/>
    <a:srgbClr val="F3D8D5"/>
    <a:srgbClr val="33787D"/>
    <a:srgbClr val="DC877E"/>
    <a:srgbClr val="526F1F"/>
    <a:srgbClr val="336600"/>
    <a:srgbClr val="DAE4F2"/>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2606" autoAdjust="0"/>
    <p:restoredTop sz="80425" autoAdjust="0"/>
  </p:normalViewPr>
  <p:slideViewPr>
    <p:cSldViewPr snapToGrid="0">
      <p:cViewPr varScale="1">
        <p:scale>
          <a:sx n="60" d="100"/>
          <a:sy n="60" d="100"/>
        </p:scale>
        <p:origin x="1398" y="60"/>
      </p:cViewPr>
      <p:guideLst>
        <p:guide orient="horz" pos="2160"/>
        <p:guide pos="2880"/>
        <p:guide pos="2893"/>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140" d="100"/>
        <a:sy n="140" d="100"/>
      </p:scale>
      <p:origin x="0" y="-20076"/>
    </p:cViewPr>
  </p:sorterViewPr>
  <p:notesViewPr>
    <p:cSldViewPr snapToGrid="0">
      <p:cViewPr>
        <p:scale>
          <a:sx n="75" d="100"/>
          <a:sy n="75" d="100"/>
        </p:scale>
        <p:origin x="-2148" y="-156"/>
      </p:cViewPr>
      <p:guideLst>
        <p:guide orient="horz" pos="3223"/>
        <p:guide pos="2234"/>
      </p:guideLst>
    </p:cSldViewPr>
  </p:notes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117" Type="http://schemas.openxmlformats.org/officeDocument/2006/relationships/slide" Target="slides/slide116.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112" Type="http://schemas.openxmlformats.org/officeDocument/2006/relationships/slide" Target="slides/slide111.xml"/><Relationship Id="rId16" Type="http://schemas.openxmlformats.org/officeDocument/2006/relationships/slide" Target="slides/slide15.xml"/><Relationship Id="rId107" Type="http://schemas.openxmlformats.org/officeDocument/2006/relationships/slide" Target="slides/slide106.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102" Type="http://schemas.openxmlformats.org/officeDocument/2006/relationships/slide" Target="slides/slide101.xml"/><Relationship Id="rId123" Type="http://schemas.openxmlformats.org/officeDocument/2006/relationships/slide" Target="slides/slide122.xml"/><Relationship Id="rId128" Type="http://schemas.openxmlformats.org/officeDocument/2006/relationships/viewProps" Target="viewProps.xml"/><Relationship Id="rId5" Type="http://schemas.openxmlformats.org/officeDocument/2006/relationships/slide" Target="slides/slide4.xml"/><Relationship Id="rId90" Type="http://schemas.openxmlformats.org/officeDocument/2006/relationships/slide" Target="slides/slide89.xml"/><Relationship Id="rId95" Type="http://schemas.openxmlformats.org/officeDocument/2006/relationships/slide" Target="slides/slide94.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113" Type="http://schemas.openxmlformats.org/officeDocument/2006/relationships/slide" Target="slides/slide112.xml"/><Relationship Id="rId118" Type="http://schemas.openxmlformats.org/officeDocument/2006/relationships/slide" Target="slides/slide117.xml"/><Relationship Id="rId126" Type="http://schemas.openxmlformats.org/officeDocument/2006/relationships/handoutMaster" Target="handoutMasters/handoutMaster1.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slide" Target="slides/slide79.xml"/><Relationship Id="rId85" Type="http://schemas.openxmlformats.org/officeDocument/2006/relationships/slide" Target="slides/slide84.xml"/><Relationship Id="rId93" Type="http://schemas.openxmlformats.org/officeDocument/2006/relationships/slide" Target="slides/slide92.xml"/><Relationship Id="rId98" Type="http://schemas.openxmlformats.org/officeDocument/2006/relationships/slide" Target="slides/slide97.xml"/><Relationship Id="rId121" Type="http://schemas.openxmlformats.org/officeDocument/2006/relationships/slide" Target="slides/slide12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103" Type="http://schemas.openxmlformats.org/officeDocument/2006/relationships/slide" Target="slides/slide102.xml"/><Relationship Id="rId108" Type="http://schemas.openxmlformats.org/officeDocument/2006/relationships/slide" Target="slides/slide107.xml"/><Relationship Id="rId116" Type="http://schemas.openxmlformats.org/officeDocument/2006/relationships/slide" Target="slides/slide115.xml"/><Relationship Id="rId124" Type="http://schemas.openxmlformats.org/officeDocument/2006/relationships/slide" Target="slides/slide123.xml"/><Relationship Id="rId129" Type="http://schemas.openxmlformats.org/officeDocument/2006/relationships/theme" Target="theme/theme1.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slide" Target="slides/slide87.xml"/><Relationship Id="rId91" Type="http://schemas.openxmlformats.org/officeDocument/2006/relationships/slide" Target="slides/slide90.xml"/><Relationship Id="rId96" Type="http://schemas.openxmlformats.org/officeDocument/2006/relationships/slide" Target="slides/slide95.xml"/><Relationship Id="rId111" Type="http://schemas.openxmlformats.org/officeDocument/2006/relationships/slide" Target="slides/slide110.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6" Type="http://schemas.openxmlformats.org/officeDocument/2006/relationships/slide" Target="slides/slide105.xml"/><Relationship Id="rId114" Type="http://schemas.openxmlformats.org/officeDocument/2006/relationships/slide" Target="slides/slide113.xml"/><Relationship Id="rId119" Type="http://schemas.openxmlformats.org/officeDocument/2006/relationships/slide" Target="slides/slide118.xml"/><Relationship Id="rId127" Type="http://schemas.openxmlformats.org/officeDocument/2006/relationships/presProps" Target="presProps.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122" Type="http://schemas.openxmlformats.org/officeDocument/2006/relationships/slide" Target="slides/slide121.xml"/><Relationship Id="rId130"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slide" Target="slides/slide10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120" Type="http://schemas.openxmlformats.org/officeDocument/2006/relationships/slide" Target="slides/slide119.xml"/><Relationship Id="rId125" Type="http://schemas.openxmlformats.org/officeDocument/2006/relationships/notesMaster" Target="notesMasters/notesMaster1.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slide" Target="slides/slide109.xml"/><Relationship Id="rId115" Type="http://schemas.openxmlformats.org/officeDocument/2006/relationships/slide" Target="slides/slide114.xml"/><Relationship Id="rId131" Type="http://schemas.microsoft.com/office/2015/10/relationships/revisionInfo" Target="revisionInfo.xml"/><Relationship Id="rId61" Type="http://schemas.openxmlformats.org/officeDocument/2006/relationships/slide" Target="slides/slide60.xml"/><Relationship Id="rId82" Type="http://schemas.openxmlformats.org/officeDocument/2006/relationships/slide" Target="slides/slide81.xml"/></Relationships>
</file>

<file path=ppt/charts/_rels/chart1.xml.rels><?xml version="1.0" encoding="UTF-8" standalone="yes"?>
<Relationships xmlns="http://schemas.openxmlformats.org/package/2006/relationships"><Relationship Id="rId3" Type="http://schemas.openxmlformats.org/officeDocument/2006/relationships/themeOverride" Target="../theme/themeOverride1.xml"/><Relationship Id="rId2" Type="http://schemas.microsoft.com/office/2011/relationships/chartColorStyle" Target="colors1.xml"/><Relationship Id="rId1" Type="http://schemas.microsoft.com/office/2011/relationships/chartStyle" Target="style1.xml"/><Relationship Id="rId4" Type="http://schemas.openxmlformats.org/officeDocument/2006/relationships/package" Target="../embeddings/Microsoft_Excel_Worksheet1.xlsx"/></Relationships>
</file>

<file path=ppt/charts/_rels/chart2.xml.rels><?xml version="1.0" encoding="UTF-8" standalone="yes"?>
<Relationships xmlns="http://schemas.openxmlformats.org/package/2006/relationships"><Relationship Id="rId3" Type="http://schemas.openxmlformats.org/officeDocument/2006/relationships/themeOverride" Target="../theme/themeOverride2.xml"/><Relationship Id="rId2" Type="http://schemas.microsoft.com/office/2011/relationships/chartColorStyle" Target="colors2.xml"/><Relationship Id="rId1" Type="http://schemas.microsoft.com/office/2011/relationships/chartStyle" Target="style2.xml"/><Relationship Id="rId4" Type="http://schemas.openxmlformats.org/officeDocument/2006/relationships/package" Target="../embeddings/Microsoft_Excel_Worksheet2.xlsx"/></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ja-JP"/>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0.23011603507235534"/>
          <c:y val="0.27932876363255976"/>
          <c:w val="0.61690834561940455"/>
          <c:h val="0.65834751583572904"/>
        </c:manualLayout>
      </c:layout>
      <c:barChart>
        <c:barDir val="bar"/>
        <c:grouping val="stacked"/>
        <c:varyColors val="0"/>
        <c:ser>
          <c:idx val="0"/>
          <c:order val="0"/>
          <c:tx>
            <c:strRef>
              <c:f>Sheet1!$J$23</c:f>
              <c:strCache>
                <c:ptCount val="1"/>
                <c:pt idx="0">
                  <c:v>している</c:v>
                </c:pt>
              </c:strCache>
            </c:strRef>
          </c:tx>
          <c:spPr>
            <a:solidFill>
              <a:schemeClr val="accent5"/>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2000" b="0" i="0" u="none" strike="noStrike" kern="1200" baseline="0">
                    <a:solidFill>
                      <a:schemeClr val="bg1"/>
                    </a:solidFill>
                    <a:latin typeface="Segoe UI Semibold" panose="020B0702040204020203" pitchFamily="34" charset="0"/>
                    <a:ea typeface="Meiryo UI" panose="020B0604030504040204" pitchFamily="50" charset="-128"/>
                    <a:cs typeface="Segoe UI Semibold" panose="020B0702040204020203" pitchFamily="34" charset="0"/>
                  </a:defRPr>
                </a:pPr>
                <a:endParaRPr lang="ja-JP"/>
              </a:p>
            </c:txPr>
            <c:showLegendKey val="0"/>
            <c:showVal val="1"/>
            <c:showCatName val="0"/>
            <c:showSerName val="0"/>
            <c:showPercent val="0"/>
            <c:showBubbleSize val="0"/>
            <c:showLeaderLines val="0"/>
            <c:extLst xmlns:c16r2="http://schemas.microsoft.com/office/drawing/2015/06/char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Sheet1!$I$24:$I$26</c:f>
              <c:strCache>
                <c:ptCount val="3"/>
                <c:pt idx="0">
                  <c:v>認知症診療</c:v>
                </c:pt>
                <c:pt idx="1">
                  <c:v>連携・相談対応</c:v>
                </c:pt>
                <c:pt idx="2">
                  <c:v>研修・啓発活動</c:v>
                </c:pt>
              </c:strCache>
            </c:strRef>
          </c:cat>
          <c:val>
            <c:numRef>
              <c:f>Sheet1!$J$24:$J$26</c:f>
              <c:numCache>
                <c:formatCode>0.0%</c:formatCode>
                <c:ptCount val="3"/>
                <c:pt idx="0">
                  <c:v>0.94461859979101359</c:v>
                </c:pt>
                <c:pt idx="1">
                  <c:v>0.84012539184952983</c:v>
                </c:pt>
                <c:pt idx="2">
                  <c:v>0.64158829676071061</c:v>
                </c:pt>
              </c:numCache>
            </c:numRef>
          </c:val>
          <c:extLst xmlns:c16r2="http://schemas.microsoft.com/office/drawing/2015/06/chart">
            <c:ext xmlns:c16="http://schemas.microsoft.com/office/drawing/2014/chart" uri="{C3380CC4-5D6E-409C-BE32-E72D297353CC}">
              <c16:uniqueId val="{00000000-C2E7-4652-9E3E-DCDDCC3BF78E}"/>
            </c:ext>
          </c:extLst>
        </c:ser>
        <c:ser>
          <c:idx val="1"/>
          <c:order val="1"/>
          <c:tx>
            <c:strRef>
              <c:f>Sheet1!$K$23</c:f>
              <c:strCache>
                <c:ptCount val="1"/>
                <c:pt idx="0">
                  <c:v>していない</c:v>
                </c:pt>
              </c:strCache>
            </c:strRef>
          </c:tx>
          <c:spPr>
            <a:solidFill>
              <a:schemeClr val="bg1">
                <a:lumMod val="75000"/>
              </a:schemeClr>
            </a:solidFill>
            <a:ln>
              <a:noFill/>
            </a:ln>
            <a:effectLst/>
          </c:spPr>
          <c:invertIfNegative val="0"/>
          <c:dLbls>
            <c:dLbl>
              <c:idx val="0"/>
              <c:layout>
                <c:manualLayout>
                  <c:x val="5.8090473780415174E-2"/>
                  <c:y val="2.7312233176552009E-7"/>
                </c:manualLayout>
              </c:layout>
              <c:showLegendKey val="0"/>
              <c:showVal val="1"/>
              <c:showCatName val="0"/>
              <c:showSerName val="0"/>
              <c:showPercent val="0"/>
              <c:showBubbleSize val="0"/>
              <c:extLst xmlns:c16r2="http://schemas.microsoft.com/office/drawing/2015/06/chart">
                <c:ext xmlns:c16="http://schemas.microsoft.com/office/drawing/2014/chart" uri="{C3380CC4-5D6E-409C-BE32-E72D297353CC}">
                  <c16:uniqueId val="{00000001-C2E7-4652-9E3E-DCDDCC3BF78E}"/>
                </c:ext>
                <c:ext xmlns:c15="http://schemas.microsoft.com/office/drawing/2012/chart" uri="{CE6537A1-D6FC-4f65-9D91-7224C49458BB}"/>
              </c:extLst>
            </c:dLbl>
            <c:spPr>
              <a:noFill/>
              <a:ln>
                <a:noFill/>
              </a:ln>
              <a:effectLst/>
            </c:spPr>
            <c:txPr>
              <a:bodyPr rot="0" spcFirstLastPara="1" vertOverflow="ellipsis" vert="horz" wrap="square" lIns="38100" tIns="19050" rIns="38100" bIns="19050" anchor="ctr" anchorCtr="1">
                <a:spAutoFit/>
              </a:bodyPr>
              <a:lstStyle/>
              <a:p>
                <a:pPr>
                  <a:defRPr sz="1800" b="0" i="0" u="none" strike="noStrike" kern="1200" baseline="0">
                    <a:solidFill>
                      <a:sysClr val="windowText" lastClr="000000"/>
                    </a:solidFill>
                    <a:latin typeface="Segoe UI Semibold" panose="020B0702040204020203" pitchFamily="34" charset="0"/>
                    <a:ea typeface="Meiryo UI" panose="020B0604030504040204" pitchFamily="50" charset="-128"/>
                    <a:cs typeface="Segoe UI Semibold" panose="020B0702040204020203" pitchFamily="34" charset="0"/>
                  </a:defRPr>
                </a:pPr>
                <a:endParaRPr lang="ja-JP"/>
              </a:p>
            </c:txPr>
            <c:showLegendKey val="0"/>
            <c:showVal val="1"/>
            <c:showCatName val="0"/>
            <c:showSerName val="0"/>
            <c:showPercent val="0"/>
            <c:showBubbleSize val="0"/>
            <c:showLeaderLines val="0"/>
            <c:extLst xmlns:c16r2="http://schemas.microsoft.com/office/drawing/2015/06/char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Sheet1!$I$24:$I$26</c:f>
              <c:strCache>
                <c:ptCount val="3"/>
                <c:pt idx="0">
                  <c:v>認知症診療</c:v>
                </c:pt>
                <c:pt idx="1">
                  <c:v>連携・相談対応</c:v>
                </c:pt>
                <c:pt idx="2">
                  <c:v>研修・啓発活動</c:v>
                </c:pt>
              </c:strCache>
            </c:strRef>
          </c:cat>
          <c:val>
            <c:numRef>
              <c:f>Sheet1!$K$24:$K$26</c:f>
              <c:numCache>
                <c:formatCode>0.0%</c:formatCode>
                <c:ptCount val="3"/>
                <c:pt idx="0">
                  <c:v>5.5381400208986416E-2</c:v>
                </c:pt>
                <c:pt idx="1">
                  <c:v>0.15987460815047022</c:v>
                </c:pt>
                <c:pt idx="2">
                  <c:v>0.35841170323928945</c:v>
                </c:pt>
              </c:numCache>
            </c:numRef>
          </c:val>
          <c:extLst xmlns:c16r2="http://schemas.microsoft.com/office/drawing/2015/06/chart">
            <c:ext xmlns:c16="http://schemas.microsoft.com/office/drawing/2014/chart" uri="{C3380CC4-5D6E-409C-BE32-E72D297353CC}">
              <c16:uniqueId val="{00000002-C2E7-4652-9E3E-DCDDCC3BF78E}"/>
            </c:ext>
          </c:extLst>
        </c:ser>
        <c:dLbls>
          <c:showLegendKey val="0"/>
          <c:showVal val="0"/>
          <c:showCatName val="0"/>
          <c:showSerName val="0"/>
          <c:showPercent val="0"/>
          <c:showBubbleSize val="0"/>
        </c:dLbls>
        <c:gapWidth val="70"/>
        <c:overlap val="100"/>
        <c:axId val="236138072"/>
        <c:axId val="169278552"/>
      </c:barChart>
      <c:catAx>
        <c:axId val="236138072"/>
        <c:scaling>
          <c:orientation val="maxMin"/>
        </c:scaling>
        <c:delete val="0"/>
        <c:axPos val="l"/>
        <c:numFmt formatCode="General" sourceLinked="1"/>
        <c:majorTickMark val="none"/>
        <c:minorTickMark val="none"/>
        <c:tickLblPos val="nextTo"/>
        <c:spPr>
          <a:noFill/>
          <a:ln w="9525" cap="flat" cmpd="sng" algn="ctr">
            <a:solidFill>
              <a:schemeClr val="tx1">
                <a:lumMod val="50000"/>
                <a:lumOff val="50000"/>
              </a:schemeClr>
            </a:solidFill>
            <a:round/>
          </a:ln>
          <a:effectLst/>
        </c:spPr>
        <c:txPr>
          <a:bodyPr rot="-60000000" spcFirstLastPara="1" vertOverflow="ellipsis" vert="horz" wrap="square" anchor="ctr" anchorCtr="1"/>
          <a:lstStyle/>
          <a:p>
            <a:pPr>
              <a:defRPr sz="1800" b="1" i="0" u="none" strike="noStrike" kern="1200" baseline="0">
                <a:solidFill>
                  <a:sysClr val="windowText" lastClr="000000"/>
                </a:solidFill>
                <a:latin typeface="Meiryo UI" panose="020B0604030504040204" pitchFamily="50" charset="-128"/>
                <a:ea typeface="Meiryo UI" panose="020B0604030504040204" pitchFamily="50" charset="-128"/>
                <a:cs typeface="+mn-cs"/>
              </a:defRPr>
            </a:pPr>
            <a:endParaRPr lang="ja-JP"/>
          </a:p>
        </c:txPr>
        <c:crossAx val="169278552"/>
        <c:crosses val="autoZero"/>
        <c:auto val="1"/>
        <c:lblAlgn val="ctr"/>
        <c:lblOffset val="100"/>
        <c:noMultiLvlLbl val="0"/>
      </c:catAx>
      <c:valAx>
        <c:axId val="169278552"/>
        <c:scaling>
          <c:orientation val="minMax"/>
          <c:max val="1"/>
        </c:scaling>
        <c:delete val="0"/>
        <c:axPos val="t"/>
        <c:majorGridlines>
          <c:spPr>
            <a:ln w="9525" cap="flat" cmpd="sng" algn="ctr">
              <a:solidFill>
                <a:schemeClr val="tx1">
                  <a:lumMod val="50000"/>
                  <a:lumOff val="50000"/>
                </a:schemeClr>
              </a:solidFill>
              <a:prstDash val="dash"/>
              <a:round/>
            </a:ln>
            <a:effectLst/>
          </c:spPr>
        </c:majorGridlines>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1600" b="0" i="0" u="none" strike="noStrike" kern="1200" baseline="0">
                <a:solidFill>
                  <a:schemeClr val="tx1">
                    <a:lumMod val="50000"/>
                    <a:lumOff val="50000"/>
                  </a:schemeClr>
                </a:solidFill>
                <a:latin typeface="Segoe UI Semibold" panose="020B0702040204020203" pitchFamily="34" charset="0"/>
                <a:ea typeface="Meiryo UI" panose="020B0604030504040204" pitchFamily="50" charset="-128"/>
                <a:cs typeface="Segoe UI Semibold" panose="020B0702040204020203" pitchFamily="34" charset="0"/>
              </a:defRPr>
            </a:pPr>
            <a:endParaRPr lang="ja-JP"/>
          </a:p>
        </c:txPr>
        <c:crossAx val="236138072"/>
        <c:crosses val="autoZero"/>
        <c:crossBetween val="between"/>
        <c:majorUnit val="0.2"/>
      </c:valAx>
      <c:spPr>
        <a:noFill/>
        <a:ln>
          <a:noFill/>
        </a:ln>
        <a:effectLst/>
      </c:spPr>
    </c:plotArea>
    <c:legend>
      <c:legendPos val="b"/>
      <c:layout>
        <c:manualLayout>
          <c:xMode val="edge"/>
          <c:yMode val="edge"/>
          <c:x val="0.31189379889446373"/>
          <c:y val="2.4026353980273192E-3"/>
          <c:w val="0.40898017654855801"/>
          <c:h val="0.15236136574000148"/>
        </c:manualLayout>
      </c:layout>
      <c:overlay val="0"/>
      <c:spPr>
        <a:noFill/>
        <a:ln>
          <a:noFill/>
        </a:ln>
        <a:effectLst/>
      </c:spPr>
      <c:txPr>
        <a:bodyPr rot="0" spcFirstLastPara="1" vertOverflow="ellipsis" vert="horz" wrap="square" anchor="ctr" anchorCtr="1"/>
        <a:lstStyle/>
        <a:p>
          <a:pPr>
            <a:defRPr sz="1600" b="1" i="0" u="none" strike="noStrike" kern="1200" baseline="0">
              <a:solidFill>
                <a:sysClr val="windowText" lastClr="000000"/>
              </a:solidFill>
              <a:latin typeface="Meiryo UI" panose="020B0604030504040204" pitchFamily="50" charset="-128"/>
              <a:ea typeface="Meiryo UI" panose="020B0604030504040204" pitchFamily="50" charset="-128"/>
              <a:cs typeface="+mn-cs"/>
            </a:defRPr>
          </a:pPr>
          <a:endParaRPr lang="ja-JP"/>
        </a:p>
      </c:txPr>
    </c:legend>
    <c:plotVisOnly val="1"/>
    <c:dispBlanksAs val="gap"/>
    <c:showDLblsOverMax val="0"/>
  </c:chart>
  <c:spPr>
    <a:noFill/>
    <a:ln>
      <a:noFill/>
    </a:ln>
    <a:effectLst/>
  </c:spPr>
  <c:txPr>
    <a:bodyPr/>
    <a:lstStyle/>
    <a:p>
      <a:pPr>
        <a:defRPr>
          <a:solidFill>
            <a:sysClr val="windowText" lastClr="000000"/>
          </a:solidFill>
          <a:latin typeface="Meiryo UI" panose="020B0604030504040204" pitchFamily="50" charset="-128"/>
          <a:ea typeface="Meiryo UI" panose="020B0604030504040204" pitchFamily="50" charset="-128"/>
        </a:defRPr>
      </a:pPr>
      <a:endParaRPr lang="ja-JP"/>
    </a:p>
  </c:txPr>
  <c:externalData r:id="rId4">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lang val="ja-JP"/>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view3D>
      <c:rotX val="30"/>
      <c:rotY val="0"/>
      <c:depthPercent val="100"/>
      <c:rAngAx val="0"/>
    </c:view3D>
    <c:floor>
      <c:thickness val="0"/>
      <c:spPr>
        <a:noFill/>
        <a:ln>
          <a:noFill/>
        </a:ln>
        <a:effectLst/>
        <a:sp3d/>
      </c:spPr>
    </c:floor>
    <c:sideWall>
      <c:thickness val="0"/>
      <c:spPr>
        <a:noFill/>
        <a:ln>
          <a:noFill/>
        </a:ln>
        <a:effectLst/>
        <a:sp3d/>
      </c:spPr>
    </c:sideWall>
    <c:backWall>
      <c:thickness val="0"/>
      <c:spPr>
        <a:noFill/>
        <a:ln>
          <a:noFill/>
        </a:ln>
        <a:effectLst/>
        <a:sp3d/>
      </c:spPr>
    </c:backWall>
    <c:plotArea>
      <c:layout>
        <c:manualLayout>
          <c:layoutTarget val="inner"/>
          <c:xMode val="edge"/>
          <c:yMode val="edge"/>
          <c:x val="0.22996487857993764"/>
          <c:y val="0.28469129196241677"/>
          <c:w val="0.54114312249052587"/>
          <c:h val="0.52238131960947864"/>
        </c:manualLayout>
      </c:layout>
      <c:pie3DChart>
        <c:varyColors val="1"/>
        <c:ser>
          <c:idx val="0"/>
          <c:order val="0"/>
          <c:dPt>
            <c:idx val="0"/>
            <c:bubble3D val="0"/>
            <c:spPr>
              <a:solidFill>
                <a:schemeClr val="accent1">
                  <a:lumMod val="75000"/>
                </a:schemeClr>
              </a:solidFill>
              <a:ln>
                <a:noFill/>
              </a:ln>
              <a:effectLst>
                <a:outerShdw blurRad="88900" sx="102000" sy="102000" algn="ctr" rotWithShape="0">
                  <a:prstClr val="black">
                    <a:alpha val="10000"/>
                  </a:prstClr>
                </a:outerShdw>
              </a:effectLst>
              <a:scene3d>
                <a:camera prst="orthographicFront"/>
                <a:lightRig rig="threePt" dir="t"/>
              </a:scene3d>
              <a:sp3d>
                <a:bevelT w="127000" h="127000"/>
                <a:bevelB w="127000" h="127000"/>
              </a:sp3d>
            </c:spPr>
            <c:extLst xmlns:c16r2="http://schemas.microsoft.com/office/drawing/2015/06/chart">
              <c:ext xmlns:c16="http://schemas.microsoft.com/office/drawing/2014/chart" uri="{C3380CC4-5D6E-409C-BE32-E72D297353CC}">
                <c16:uniqueId val="{00000001-C1BC-4259-95C8-95BD24D39FFB}"/>
              </c:ext>
            </c:extLst>
          </c:dPt>
          <c:dPt>
            <c:idx val="1"/>
            <c:bubble3D val="0"/>
            <c:spPr>
              <a:pattFill prst="wdUpDiag">
                <a:fgClr>
                  <a:schemeClr val="accent2"/>
                </a:fgClr>
                <a:bgClr>
                  <a:schemeClr val="bg1"/>
                </a:bgClr>
              </a:pattFill>
              <a:ln>
                <a:noFill/>
              </a:ln>
              <a:effectLst>
                <a:outerShdw blurRad="88900" sx="102000" sy="102000" algn="ctr" rotWithShape="0">
                  <a:prstClr val="black">
                    <a:alpha val="10000"/>
                  </a:prstClr>
                </a:outerShdw>
              </a:effectLst>
              <a:scene3d>
                <a:camera prst="orthographicFront"/>
                <a:lightRig rig="threePt" dir="t"/>
              </a:scene3d>
              <a:sp3d>
                <a:bevelT w="127000" h="127000"/>
                <a:bevelB w="127000" h="127000"/>
              </a:sp3d>
            </c:spPr>
            <c:extLst xmlns:c16r2="http://schemas.microsoft.com/office/drawing/2015/06/chart">
              <c:ext xmlns:c16="http://schemas.microsoft.com/office/drawing/2014/chart" uri="{C3380CC4-5D6E-409C-BE32-E72D297353CC}">
                <c16:uniqueId val="{00000003-C1BC-4259-95C8-95BD24D39FFB}"/>
              </c:ext>
            </c:extLst>
          </c:dPt>
          <c:dPt>
            <c:idx val="2"/>
            <c:bubble3D val="0"/>
            <c:spPr>
              <a:solidFill>
                <a:schemeClr val="accent6"/>
              </a:solidFill>
              <a:ln>
                <a:noFill/>
              </a:ln>
              <a:effectLst>
                <a:outerShdw blurRad="88900" sx="102000" sy="102000" algn="ctr" rotWithShape="0">
                  <a:prstClr val="black">
                    <a:alpha val="10000"/>
                  </a:prstClr>
                </a:outerShdw>
              </a:effectLst>
              <a:scene3d>
                <a:camera prst="orthographicFront"/>
                <a:lightRig rig="threePt" dir="t"/>
              </a:scene3d>
              <a:sp3d>
                <a:bevelT w="127000" h="127000"/>
                <a:bevelB w="127000" h="127000"/>
              </a:sp3d>
            </c:spPr>
            <c:extLst xmlns:c16r2="http://schemas.microsoft.com/office/drawing/2015/06/chart">
              <c:ext xmlns:c16="http://schemas.microsoft.com/office/drawing/2014/chart" uri="{C3380CC4-5D6E-409C-BE32-E72D297353CC}">
                <c16:uniqueId val="{00000005-C1BC-4259-95C8-95BD24D39FFB}"/>
              </c:ext>
            </c:extLst>
          </c:dPt>
          <c:dPt>
            <c:idx val="3"/>
            <c:bubble3D val="0"/>
            <c:spPr>
              <a:pattFill prst="wdUpDiag">
                <a:fgClr>
                  <a:schemeClr val="accent6"/>
                </a:fgClr>
                <a:bgClr>
                  <a:schemeClr val="bg1"/>
                </a:bgClr>
              </a:pattFill>
              <a:ln>
                <a:noFill/>
              </a:ln>
              <a:effectLst>
                <a:outerShdw blurRad="88900" sx="102000" sy="102000" algn="ctr" rotWithShape="0">
                  <a:prstClr val="black">
                    <a:alpha val="10000"/>
                  </a:prstClr>
                </a:outerShdw>
              </a:effectLst>
              <a:scene3d>
                <a:camera prst="orthographicFront"/>
                <a:lightRig rig="threePt" dir="t"/>
              </a:scene3d>
              <a:sp3d>
                <a:bevelT w="127000" h="127000"/>
                <a:bevelB w="127000" h="127000"/>
              </a:sp3d>
            </c:spPr>
            <c:extLst xmlns:c16r2="http://schemas.microsoft.com/office/drawing/2015/06/chart">
              <c:ext xmlns:c16="http://schemas.microsoft.com/office/drawing/2014/chart" uri="{C3380CC4-5D6E-409C-BE32-E72D297353CC}">
                <c16:uniqueId val="{00000007-C1BC-4259-95C8-95BD24D39FFB}"/>
              </c:ext>
            </c:extLst>
          </c:dPt>
          <c:dPt>
            <c:idx val="4"/>
            <c:bubble3D val="0"/>
            <c:spPr>
              <a:pattFill prst="pct50">
                <a:fgClr>
                  <a:schemeClr val="accent6"/>
                </a:fgClr>
                <a:bgClr>
                  <a:schemeClr val="bg1"/>
                </a:bgClr>
              </a:pattFill>
              <a:ln>
                <a:noFill/>
              </a:ln>
              <a:effectLst>
                <a:outerShdw blurRad="88900" sx="102000" sy="102000" algn="ctr" rotWithShape="0">
                  <a:prstClr val="black">
                    <a:alpha val="10000"/>
                  </a:prstClr>
                </a:outerShdw>
              </a:effectLst>
              <a:scene3d>
                <a:camera prst="orthographicFront"/>
                <a:lightRig rig="threePt" dir="t"/>
              </a:scene3d>
              <a:sp3d>
                <a:bevelT w="127000" h="127000"/>
                <a:bevelB w="127000" h="127000"/>
              </a:sp3d>
            </c:spPr>
            <c:extLst xmlns:c16r2="http://schemas.microsoft.com/office/drawing/2015/06/chart">
              <c:ext xmlns:c16="http://schemas.microsoft.com/office/drawing/2014/chart" uri="{C3380CC4-5D6E-409C-BE32-E72D297353CC}">
                <c16:uniqueId val="{00000009-C1BC-4259-95C8-95BD24D39FFB}"/>
              </c:ext>
            </c:extLst>
          </c:dPt>
          <c:dPt>
            <c:idx val="5"/>
            <c:bubble3D val="0"/>
            <c:spPr>
              <a:solidFill>
                <a:schemeClr val="accent2"/>
              </a:solidFill>
              <a:ln>
                <a:noFill/>
              </a:ln>
              <a:effectLst>
                <a:outerShdw blurRad="88900" sx="102000" sy="102000" algn="ctr" rotWithShape="0">
                  <a:prstClr val="black">
                    <a:alpha val="10000"/>
                  </a:prstClr>
                </a:outerShdw>
              </a:effectLst>
              <a:scene3d>
                <a:camera prst="orthographicFront"/>
                <a:lightRig rig="threePt" dir="t"/>
              </a:scene3d>
              <a:sp3d>
                <a:bevelT w="127000" h="127000"/>
                <a:bevelB w="127000" h="127000"/>
              </a:sp3d>
            </c:spPr>
            <c:extLst xmlns:c16r2="http://schemas.microsoft.com/office/drawing/2015/06/chart">
              <c:ext xmlns:c16="http://schemas.microsoft.com/office/drawing/2014/chart" uri="{C3380CC4-5D6E-409C-BE32-E72D297353CC}">
                <c16:uniqueId val="{0000000B-C1BC-4259-95C8-95BD24D39FFB}"/>
              </c:ext>
            </c:extLst>
          </c:dPt>
          <c:dPt>
            <c:idx val="6"/>
            <c:bubble3D val="0"/>
            <c:spPr>
              <a:solidFill>
                <a:schemeClr val="tx1">
                  <a:lumMod val="50000"/>
                  <a:lumOff val="50000"/>
                </a:schemeClr>
              </a:solidFill>
              <a:ln>
                <a:noFill/>
              </a:ln>
              <a:effectLst>
                <a:outerShdw blurRad="88900" sx="102000" sy="102000" algn="ctr" rotWithShape="0">
                  <a:prstClr val="black">
                    <a:alpha val="10000"/>
                  </a:prstClr>
                </a:outerShdw>
              </a:effectLst>
              <a:scene3d>
                <a:camera prst="orthographicFront"/>
                <a:lightRig rig="threePt" dir="t"/>
              </a:scene3d>
              <a:sp3d>
                <a:bevelT w="127000" h="127000"/>
                <a:bevelB w="127000" h="127000"/>
              </a:sp3d>
            </c:spPr>
            <c:extLst xmlns:c16r2="http://schemas.microsoft.com/office/drawing/2015/06/chart">
              <c:ext xmlns:c16="http://schemas.microsoft.com/office/drawing/2014/chart" uri="{C3380CC4-5D6E-409C-BE32-E72D297353CC}">
                <c16:uniqueId val="{0000000D-C1BC-4259-95C8-95BD24D39FFB}"/>
              </c:ext>
            </c:extLst>
          </c:dPt>
          <c:dLbls>
            <c:dLbl>
              <c:idx val="0"/>
              <c:layout>
                <c:manualLayout>
                  <c:x val="2.9446145583498111E-2"/>
                  <c:y val="-0.1281430302648767"/>
                </c:manualLayout>
              </c:layout>
              <c:numFmt formatCode="0.0%" sourceLinked="0"/>
              <c:spPr>
                <a:noFill/>
                <a:ln>
                  <a:noFill/>
                </a:ln>
                <a:effectLst/>
              </c:spPr>
              <c:txPr>
                <a:bodyPr rot="0" spcFirstLastPara="1" vertOverflow="ellipsis" vert="horz" wrap="square" lIns="38100" tIns="19050" rIns="38100" bIns="19050" anchor="ctr" anchorCtr="1">
                  <a:spAutoFit/>
                </a:bodyPr>
                <a:lstStyle/>
                <a:p>
                  <a:pPr>
                    <a:defRPr sz="1600" b="1" i="0" u="none" strike="noStrike" kern="1200" spc="0" baseline="0">
                      <a:solidFill>
                        <a:srgbClr val="3E6EB4"/>
                      </a:solidFill>
                      <a:latin typeface="Segoe UI Semibold" panose="020B0702040204020203" pitchFamily="34" charset="0"/>
                      <a:ea typeface="Meiryo UI" panose="020B0604030504040204" pitchFamily="50" charset="-128"/>
                      <a:cs typeface="Segoe UI Semibold" panose="020B0702040204020203" pitchFamily="34" charset="0"/>
                    </a:defRPr>
                  </a:pPr>
                  <a:endParaRPr lang="ja-JP"/>
                </a:p>
              </c:txPr>
              <c:dLblPos val="bestFit"/>
              <c:showLegendKey val="0"/>
              <c:showVal val="1"/>
              <c:showCatName val="1"/>
              <c:showSerName val="0"/>
              <c:showPercent val="1"/>
              <c:showBubbleSize val="0"/>
              <c:separator>
</c:separator>
              <c:extLst xmlns:c16r2="http://schemas.microsoft.com/office/drawing/2015/06/chart">
                <c:ext xmlns:c16="http://schemas.microsoft.com/office/drawing/2014/chart" uri="{C3380CC4-5D6E-409C-BE32-E72D297353CC}">
                  <c16:uniqueId val="{00000001-C1BC-4259-95C8-95BD24D39FFB}"/>
                </c:ext>
                <c:ext xmlns:c15="http://schemas.microsoft.com/office/drawing/2012/chart" uri="{CE6537A1-D6FC-4f65-9D91-7224C49458BB}"/>
              </c:extLst>
            </c:dLbl>
            <c:dLbl>
              <c:idx val="1"/>
              <c:layout>
                <c:manualLayout>
                  <c:x val="-7.6260762607626029E-2"/>
                  <c:y val="-1.1095698800412258E-2"/>
                </c:manualLayout>
              </c:layout>
              <c:numFmt formatCode="0.0%" sourceLinked="0"/>
              <c:spPr>
                <a:noFill/>
                <a:ln>
                  <a:noFill/>
                </a:ln>
                <a:effectLst/>
              </c:spPr>
              <c:txPr>
                <a:bodyPr rot="0" spcFirstLastPara="1" vertOverflow="ellipsis" vert="horz" wrap="square" lIns="38100" tIns="19050" rIns="38100" bIns="19050" anchor="ctr" anchorCtr="1">
                  <a:spAutoFit/>
                </a:bodyPr>
                <a:lstStyle/>
                <a:p>
                  <a:pPr>
                    <a:defRPr sz="1600" b="1" i="0" u="none" strike="noStrike" kern="1200" spc="0" baseline="0">
                      <a:solidFill>
                        <a:sysClr val="windowText" lastClr="000000"/>
                      </a:solidFill>
                      <a:latin typeface="Segoe UI Semibold" panose="020B0702040204020203" pitchFamily="34" charset="0"/>
                      <a:ea typeface="Meiryo UI" panose="020B0604030504040204" pitchFamily="50" charset="-128"/>
                      <a:cs typeface="Segoe UI Semibold" panose="020B0702040204020203" pitchFamily="34" charset="0"/>
                    </a:defRPr>
                  </a:pPr>
                  <a:endParaRPr lang="ja-JP"/>
                </a:p>
              </c:txPr>
              <c:dLblPos val="bestFit"/>
              <c:showLegendKey val="0"/>
              <c:showVal val="1"/>
              <c:showCatName val="1"/>
              <c:showSerName val="0"/>
              <c:showPercent val="1"/>
              <c:showBubbleSize val="0"/>
              <c:separator>
</c:separator>
              <c:extLst xmlns:c16r2="http://schemas.microsoft.com/office/drawing/2015/06/chart">
                <c:ext xmlns:c16="http://schemas.microsoft.com/office/drawing/2014/chart" uri="{C3380CC4-5D6E-409C-BE32-E72D297353CC}">
                  <c16:uniqueId val="{00000003-C1BC-4259-95C8-95BD24D39FFB}"/>
                </c:ext>
                <c:ext xmlns:c15="http://schemas.microsoft.com/office/drawing/2012/chart" uri="{CE6537A1-D6FC-4f65-9D91-7224C49458BB}"/>
              </c:extLst>
            </c:dLbl>
            <c:dLbl>
              <c:idx val="2"/>
              <c:layout>
                <c:manualLayout>
                  <c:x val="-3.1666229844531969E-2"/>
                  <c:y val="4.911482186793413E-2"/>
                </c:manualLayout>
              </c:layout>
              <c:numFmt formatCode="0.0%" sourceLinked="0"/>
              <c:spPr>
                <a:noFill/>
                <a:ln>
                  <a:noFill/>
                </a:ln>
                <a:effectLst/>
              </c:spPr>
              <c:txPr>
                <a:bodyPr rot="0" spcFirstLastPara="1" vertOverflow="ellipsis" vert="horz" wrap="square" lIns="38100" tIns="19050" rIns="38100" bIns="19050" anchor="ctr" anchorCtr="1">
                  <a:spAutoFit/>
                </a:bodyPr>
                <a:lstStyle/>
                <a:p>
                  <a:pPr>
                    <a:defRPr sz="1600" b="1" i="0" u="none" strike="noStrike" kern="1200" spc="0" baseline="0">
                      <a:solidFill>
                        <a:srgbClr val="7F9E40"/>
                      </a:solidFill>
                      <a:latin typeface="Segoe UI Semibold" panose="020B0702040204020203" pitchFamily="34" charset="0"/>
                      <a:ea typeface="Meiryo UI" panose="020B0604030504040204" pitchFamily="50" charset="-128"/>
                      <a:cs typeface="Segoe UI Semibold" panose="020B0702040204020203" pitchFamily="34" charset="0"/>
                    </a:defRPr>
                  </a:pPr>
                  <a:endParaRPr lang="ja-JP"/>
                </a:p>
              </c:txPr>
              <c:dLblPos val="bestFit"/>
              <c:showLegendKey val="0"/>
              <c:showVal val="1"/>
              <c:showCatName val="1"/>
              <c:showSerName val="0"/>
              <c:showPercent val="1"/>
              <c:showBubbleSize val="0"/>
              <c:separator>
</c:separator>
              <c:extLst xmlns:c16r2="http://schemas.microsoft.com/office/drawing/2015/06/chart">
                <c:ext xmlns:c16="http://schemas.microsoft.com/office/drawing/2014/chart" uri="{C3380CC4-5D6E-409C-BE32-E72D297353CC}">
                  <c16:uniqueId val="{00000005-C1BC-4259-95C8-95BD24D39FFB}"/>
                </c:ext>
                <c:ext xmlns:c15="http://schemas.microsoft.com/office/drawing/2012/chart" uri="{CE6537A1-D6FC-4f65-9D91-7224C49458BB}"/>
              </c:extLst>
            </c:dLbl>
            <c:dLbl>
              <c:idx val="3"/>
              <c:layout>
                <c:manualLayout>
                  <c:x val="-8.2956090056079679E-2"/>
                  <c:y val="0.17181699428697331"/>
                </c:manualLayout>
              </c:layout>
              <c:numFmt formatCode="0.0%" sourceLinked="0"/>
              <c:spPr>
                <a:noFill/>
                <a:ln>
                  <a:noFill/>
                </a:ln>
                <a:effectLst/>
              </c:spPr>
              <c:txPr>
                <a:bodyPr rot="0" spcFirstLastPara="1" vertOverflow="ellipsis" vert="horz" wrap="square" lIns="38100" tIns="19050" rIns="38100" bIns="19050" anchor="ctr" anchorCtr="1">
                  <a:spAutoFit/>
                </a:bodyPr>
                <a:lstStyle/>
                <a:p>
                  <a:pPr>
                    <a:defRPr sz="1600" b="1" i="0" u="none" strike="noStrike" kern="1200" spc="0" baseline="0">
                      <a:solidFill>
                        <a:srgbClr val="7F9E40"/>
                      </a:solidFill>
                      <a:latin typeface="Segoe UI Semibold" panose="020B0702040204020203" pitchFamily="34" charset="0"/>
                      <a:ea typeface="Meiryo UI" panose="020B0604030504040204" pitchFamily="50" charset="-128"/>
                      <a:cs typeface="Segoe UI Semibold" panose="020B0702040204020203" pitchFamily="34" charset="0"/>
                    </a:defRPr>
                  </a:pPr>
                  <a:endParaRPr lang="ja-JP"/>
                </a:p>
              </c:txPr>
              <c:dLblPos val="bestFit"/>
              <c:showLegendKey val="0"/>
              <c:showVal val="1"/>
              <c:showCatName val="1"/>
              <c:showSerName val="0"/>
              <c:showPercent val="1"/>
              <c:showBubbleSize val="0"/>
              <c:separator>
</c:separator>
              <c:extLst xmlns:c16r2="http://schemas.microsoft.com/office/drawing/2015/06/chart">
                <c:ext xmlns:c16="http://schemas.microsoft.com/office/drawing/2014/chart" uri="{C3380CC4-5D6E-409C-BE32-E72D297353CC}">
                  <c16:uniqueId val="{00000007-C1BC-4259-95C8-95BD24D39FFB}"/>
                </c:ext>
                <c:ext xmlns:c15="http://schemas.microsoft.com/office/drawing/2012/chart" uri="{CE6537A1-D6FC-4f65-9D91-7224C49458BB}"/>
              </c:extLst>
            </c:dLbl>
            <c:dLbl>
              <c:idx val="4"/>
              <c:layout>
                <c:manualLayout>
                  <c:x val="-0.13354365993132189"/>
                  <c:y val="4.0411086104597177E-2"/>
                </c:manualLayout>
              </c:layout>
              <c:numFmt formatCode="0.0%" sourceLinked="0"/>
              <c:spPr>
                <a:noFill/>
                <a:ln>
                  <a:noFill/>
                </a:ln>
                <a:effectLst/>
              </c:spPr>
              <c:txPr>
                <a:bodyPr rot="0" spcFirstLastPara="1" vertOverflow="ellipsis" vert="horz" wrap="square" lIns="38100" tIns="19050" rIns="38100" bIns="19050" anchor="ctr" anchorCtr="1">
                  <a:spAutoFit/>
                </a:bodyPr>
                <a:lstStyle/>
                <a:p>
                  <a:pPr>
                    <a:defRPr sz="1600" b="1" i="0" u="none" strike="noStrike" kern="1200" spc="0" baseline="0">
                      <a:solidFill>
                        <a:srgbClr val="7F9E40"/>
                      </a:solidFill>
                      <a:latin typeface="Segoe UI Semibold" panose="020B0702040204020203" pitchFamily="34" charset="0"/>
                      <a:ea typeface="Meiryo UI" panose="020B0604030504040204" pitchFamily="50" charset="-128"/>
                      <a:cs typeface="Segoe UI Semibold" panose="020B0702040204020203" pitchFamily="34" charset="0"/>
                    </a:defRPr>
                  </a:pPr>
                  <a:endParaRPr lang="ja-JP"/>
                </a:p>
              </c:txPr>
              <c:dLblPos val="bestFit"/>
              <c:showLegendKey val="0"/>
              <c:showVal val="1"/>
              <c:showCatName val="1"/>
              <c:showSerName val="0"/>
              <c:showPercent val="1"/>
              <c:showBubbleSize val="0"/>
              <c:separator>
</c:separator>
              <c:extLst xmlns:c16r2="http://schemas.microsoft.com/office/drawing/2015/06/chart">
                <c:ext xmlns:c16="http://schemas.microsoft.com/office/drawing/2014/chart" uri="{C3380CC4-5D6E-409C-BE32-E72D297353CC}">
                  <c16:uniqueId val="{00000009-C1BC-4259-95C8-95BD24D39FFB}"/>
                </c:ext>
                <c:ext xmlns:c15="http://schemas.microsoft.com/office/drawing/2012/chart" uri="{CE6537A1-D6FC-4f65-9D91-7224C49458BB}"/>
              </c:extLst>
            </c:dLbl>
            <c:dLbl>
              <c:idx val="5"/>
              <c:layout>
                <c:manualLayout>
                  <c:x val="-4.5353412884818686E-2"/>
                  <c:y val="-4.1444572100075017E-2"/>
                </c:manualLayout>
              </c:layout>
              <c:numFmt formatCode="0.0%" sourceLinked="0"/>
              <c:spPr>
                <a:noFill/>
                <a:ln>
                  <a:noFill/>
                </a:ln>
                <a:effectLst/>
              </c:spPr>
              <c:txPr>
                <a:bodyPr rot="0" spcFirstLastPara="1" vertOverflow="ellipsis" vert="horz" wrap="square" lIns="38100" tIns="19050" rIns="38100" bIns="19050" anchor="ctr" anchorCtr="1">
                  <a:spAutoFit/>
                </a:bodyPr>
                <a:lstStyle/>
                <a:p>
                  <a:pPr>
                    <a:defRPr sz="1600" b="1" i="0" u="none" strike="noStrike" kern="1200" spc="0" baseline="0">
                      <a:solidFill>
                        <a:sysClr val="windowText" lastClr="000000"/>
                      </a:solidFill>
                      <a:latin typeface="Segoe UI Semibold" panose="020B0702040204020203" pitchFamily="34" charset="0"/>
                      <a:ea typeface="Meiryo UI" panose="020B0604030504040204" pitchFamily="50" charset="-128"/>
                      <a:cs typeface="Segoe UI Semibold" panose="020B0702040204020203" pitchFamily="34" charset="0"/>
                    </a:defRPr>
                  </a:pPr>
                  <a:endParaRPr lang="ja-JP"/>
                </a:p>
              </c:txPr>
              <c:dLblPos val="bestFit"/>
              <c:showLegendKey val="0"/>
              <c:showVal val="1"/>
              <c:showCatName val="1"/>
              <c:showSerName val="0"/>
              <c:showPercent val="1"/>
              <c:showBubbleSize val="0"/>
              <c:separator>
</c:separator>
              <c:extLst xmlns:c16r2="http://schemas.microsoft.com/office/drawing/2015/06/chart">
                <c:ext xmlns:c16="http://schemas.microsoft.com/office/drawing/2014/chart" uri="{C3380CC4-5D6E-409C-BE32-E72D297353CC}">
                  <c16:uniqueId val="{0000000B-C1BC-4259-95C8-95BD24D39FFB}"/>
                </c:ext>
                <c:ext xmlns:c15="http://schemas.microsoft.com/office/drawing/2012/chart" uri="{CE6537A1-D6FC-4f65-9D91-7224C49458BB}"/>
              </c:extLst>
            </c:dLbl>
            <c:dLbl>
              <c:idx val="6"/>
              <c:layout>
                <c:manualLayout>
                  <c:x val="1.9614886254047316E-2"/>
                  <c:y val="-5.3138282524643657E-2"/>
                </c:manualLayout>
              </c:layout>
              <c:numFmt formatCode="0.0%" sourceLinked="0"/>
              <c:spPr>
                <a:noFill/>
                <a:ln>
                  <a:noFill/>
                </a:ln>
                <a:effectLst/>
              </c:spPr>
              <c:txPr>
                <a:bodyPr rot="0" spcFirstLastPara="1" vertOverflow="ellipsis" vert="horz" wrap="square" lIns="38100" tIns="19050" rIns="38100" bIns="19050" anchor="ctr" anchorCtr="1">
                  <a:noAutofit/>
                </a:bodyPr>
                <a:lstStyle/>
                <a:p>
                  <a:pPr>
                    <a:defRPr sz="1400" b="1" i="0" u="none" strike="noStrike" kern="1200" spc="0" baseline="0">
                      <a:solidFill>
                        <a:schemeClr val="tx1">
                          <a:lumMod val="50000"/>
                          <a:lumOff val="50000"/>
                        </a:schemeClr>
                      </a:solidFill>
                      <a:latin typeface="Segoe UI Semibold" panose="020B0702040204020203" pitchFamily="34" charset="0"/>
                      <a:ea typeface="Meiryo UI" panose="020B0604030504040204" pitchFamily="50" charset="-128"/>
                      <a:cs typeface="Segoe UI Semibold" panose="020B0702040204020203" pitchFamily="34" charset="0"/>
                    </a:defRPr>
                  </a:pPr>
                  <a:endParaRPr lang="ja-JP"/>
                </a:p>
              </c:txPr>
              <c:dLblPos val="bestFit"/>
              <c:showLegendKey val="0"/>
              <c:showVal val="1"/>
              <c:showCatName val="1"/>
              <c:showSerName val="0"/>
              <c:showPercent val="1"/>
              <c:showBubbleSize val="0"/>
              <c:separator>
</c:separator>
              <c:extLst xmlns:c16r2="http://schemas.microsoft.com/office/drawing/2015/06/chart">
                <c:ext xmlns:c16="http://schemas.microsoft.com/office/drawing/2014/chart" uri="{C3380CC4-5D6E-409C-BE32-E72D297353CC}">
                  <c16:uniqueId val="{0000000D-C1BC-4259-95C8-95BD24D39FFB}"/>
                </c:ext>
                <c:ext xmlns:c15="http://schemas.microsoft.com/office/drawing/2012/chart" uri="{CE6537A1-D6FC-4f65-9D91-7224C49458BB}">
                  <c15:layout>
                    <c:manualLayout>
                      <c:w val="0.11446066886481394"/>
                      <c:h val="0.17592030091754668"/>
                    </c:manualLayout>
                  </c15:layout>
                </c:ext>
              </c:extLst>
            </c:dLbl>
            <c:numFmt formatCode="0.0%" sourceLinked="0"/>
            <c:spPr>
              <a:noFill/>
              <a:ln>
                <a:noFill/>
              </a:ln>
              <a:effectLst/>
            </c:spPr>
            <c:txPr>
              <a:bodyPr rot="0" spcFirstLastPara="1" vertOverflow="ellipsis" vert="horz" wrap="square" lIns="38100" tIns="19050" rIns="38100" bIns="19050" anchor="ctr" anchorCtr="1">
                <a:spAutoFit/>
              </a:bodyPr>
              <a:lstStyle/>
              <a:p>
                <a:pPr>
                  <a:defRPr sz="1600" b="1" i="0" u="none" strike="noStrike" kern="1200" spc="0" baseline="0">
                    <a:solidFill>
                      <a:sysClr val="windowText" lastClr="000000"/>
                    </a:solidFill>
                    <a:latin typeface="Segoe UI Semibold" panose="020B0702040204020203" pitchFamily="34" charset="0"/>
                    <a:ea typeface="Meiryo UI" panose="020B0604030504040204" pitchFamily="50" charset="-128"/>
                    <a:cs typeface="Segoe UI Semibold" panose="020B0702040204020203" pitchFamily="34" charset="0"/>
                  </a:defRPr>
                </a:pPr>
                <a:endParaRPr lang="ja-JP"/>
              </a:p>
            </c:txPr>
            <c:dLblPos val="outEnd"/>
            <c:showLegendKey val="0"/>
            <c:showVal val="1"/>
            <c:showCatName val="1"/>
            <c:showSerName val="0"/>
            <c:showPercent val="1"/>
            <c:showBubbleSize val="0"/>
            <c:separator>
</c:separator>
            <c:showLeaderLines val="1"/>
            <c:leaderLines>
              <c:spPr>
                <a:ln w="9525" cap="flat" cmpd="sng" algn="ctr">
                  <a:solidFill>
                    <a:srgbClr val="000000">
                      <a:lumMod val="65000"/>
                      <a:lumOff val="35000"/>
                    </a:srgbClr>
                  </a:solidFill>
                  <a:round/>
                </a:ln>
                <a:effectLst/>
              </c:spPr>
            </c:leaderLines>
            <c:extLst xmlns:c16r2="http://schemas.microsoft.com/office/drawing/2015/06/chart">
              <c:ext xmlns:c15="http://schemas.microsoft.com/office/drawing/2012/chart" uri="{CE6537A1-D6FC-4f65-9D91-7224C49458BB}"/>
            </c:extLst>
          </c:dLbls>
          <c:cat>
            <c:strRef>
              <c:f>Sheet1!$I$3:$I$9</c:f>
              <c:strCache>
                <c:ptCount val="7"/>
                <c:pt idx="0">
                  <c:v>内科</c:v>
                </c:pt>
                <c:pt idx="1">
                  <c:v>外科</c:v>
                </c:pt>
                <c:pt idx="2">
                  <c:v>精神科</c:v>
                </c:pt>
                <c:pt idx="3">
                  <c:v>脳神経外科</c:v>
                </c:pt>
                <c:pt idx="4">
                  <c:v>神経内科</c:v>
                </c:pt>
                <c:pt idx="5">
                  <c:v>整形外科</c:v>
                </c:pt>
                <c:pt idx="6">
                  <c:v>その他</c:v>
                </c:pt>
              </c:strCache>
            </c:strRef>
          </c:cat>
          <c:val>
            <c:numRef>
              <c:f>Sheet1!$J$3:$J$9</c:f>
              <c:numCache>
                <c:formatCode>General</c:formatCode>
                <c:ptCount val="7"/>
                <c:pt idx="0">
                  <c:v>466</c:v>
                </c:pt>
                <c:pt idx="1">
                  <c:v>38</c:v>
                </c:pt>
                <c:pt idx="2">
                  <c:v>266</c:v>
                </c:pt>
                <c:pt idx="3">
                  <c:v>53</c:v>
                </c:pt>
                <c:pt idx="4">
                  <c:v>79</c:v>
                </c:pt>
                <c:pt idx="5">
                  <c:v>18</c:v>
                </c:pt>
                <c:pt idx="6">
                  <c:v>32</c:v>
                </c:pt>
              </c:numCache>
            </c:numRef>
          </c:val>
          <c:extLst xmlns:c16r2="http://schemas.microsoft.com/office/drawing/2015/06/chart">
            <c:ext xmlns:c16="http://schemas.microsoft.com/office/drawing/2014/chart" uri="{C3380CC4-5D6E-409C-BE32-E72D297353CC}">
              <c16:uniqueId val="{0000000E-C1BC-4259-95C8-95BD24D39FFB}"/>
            </c:ext>
          </c:extLst>
        </c:ser>
        <c:dLbls>
          <c:dLblPos val="outEnd"/>
          <c:showLegendKey val="0"/>
          <c:showVal val="0"/>
          <c:showCatName val="1"/>
          <c:showSerName val="0"/>
          <c:showPercent val="0"/>
          <c:showBubbleSize val="0"/>
          <c:showLeaderLines val="1"/>
        </c:dLbls>
      </c:pie3DChart>
      <c:spPr>
        <a:noFill/>
        <a:ln>
          <a:noFill/>
        </a:ln>
        <a:effectLst/>
      </c:spPr>
    </c:plotArea>
    <c:plotVisOnly val="1"/>
    <c:dispBlanksAs val="gap"/>
    <c:showDLblsOverMax val="0"/>
  </c:chart>
  <c:spPr>
    <a:noFill/>
    <a:ln>
      <a:noFill/>
    </a:ln>
    <a:effectLst/>
  </c:spPr>
  <c:txPr>
    <a:bodyPr/>
    <a:lstStyle/>
    <a:p>
      <a:pPr>
        <a:defRPr/>
      </a:pPr>
      <a:endParaRPr lang="ja-JP"/>
    </a:p>
  </c:txPr>
  <c:externalData r:id="rId4">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3">
  <a:schemeClr val="accent6"/>
  <a:schemeClr val="accent5"/>
  <a:schemeClr val="accent4"/>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59">
  <cs:axisTitle>
    <cs:lnRef idx="0"/>
    <cs:fillRef idx="0"/>
    <cs:effectRef idx="0"/>
    <cs:fontRef idx="minor">
      <a:schemeClr val="tx1">
        <a:lumMod val="65000"/>
        <a:lumOff val="35000"/>
      </a:schemeClr>
    </cs:fontRef>
    <cs:defRPr sz="900" kern="1200" cap="all"/>
  </cs:axisTitle>
  <cs:categoryAxis>
    <cs:lnRef idx="0"/>
    <cs:fillRef idx="0"/>
    <cs:effectRef idx="0"/>
    <cs:fontRef idx="minor">
      <a:schemeClr val="tx1">
        <a:lumMod val="65000"/>
        <a:lumOff val="35000"/>
      </a:schemeClr>
    </cs:fontRef>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cs:styleClr val="auto"/>
    </cs:fontRef>
    <cs:defRPr sz="1000" b="1" i="0" u="none" strike="noStrike" kern="1200" spc="0" baseline="0"/>
  </cs:dataLabel>
  <cs:dataLabelCallout>
    <cs:lnRef idx="0">
      <cs:styleClr val="auto"/>
    </cs:lnRef>
    <cs:fillRef idx="0"/>
    <cs:effectRef idx="0"/>
    <cs:fontRef idx="minor">
      <cs:styleClr val="auto"/>
    </cs:fontRef>
    <cs:spPr>
      <a:solidFill>
        <a:schemeClr val="lt1"/>
      </a:solidFill>
      <a:ln>
        <a:solidFill>
          <a:schemeClr val="phClr"/>
        </a:solidFill>
      </a:ln>
    </cs:spPr>
    <cs:defRPr sz="1000" b="1" kern="120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dk1"/>
    </cs:fontRef>
    <cs:spPr>
      <a:solidFill>
        <a:schemeClr val="phClr"/>
      </a:solidFill>
      <a:effectLst>
        <a:outerShdw blurRad="63500" sx="102000" sy="102000" algn="ctr" rotWithShape="0">
          <a:prstClr val="black">
            <a:alpha val="20000"/>
          </a:prstClr>
        </a:outerShdw>
      </a:effectLst>
    </cs:spPr>
  </cs:dataPoint>
  <cs:dataPoint3D>
    <cs:lnRef idx="0"/>
    <cs:fillRef idx="0">
      <cs:styleClr val="auto"/>
    </cs:fillRef>
    <cs:effectRef idx="0"/>
    <cs:fontRef idx="minor">
      <a:schemeClr val="dk1"/>
    </cs:fontRef>
    <cs:spPr>
      <a:solidFill>
        <a:schemeClr val="phClr"/>
      </a:solidFill>
      <a:effectLst>
        <a:outerShdw blurRad="88900" sx="102000" sy="102000" algn="ctr" rotWithShape="0">
          <a:prstClr val="black">
            <a:alpha val="10000"/>
          </a:prstClr>
        </a:outerShdw>
      </a:effectLst>
      <a:scene3d>
        <a:camera prst="orthographicFront"/>
        <a:lightRig rig="threePt" dir="t"/>
      </a:scene3d>
      <a:sp3d>
        <a:bevelT w="127000" h="127000"/>
        <a:bevelB w="127000" h="127000"/>
      </a:sp3d>
    </cs:spPr>
  </cs:dataPoint3D>
  <cs:dataPointLine>
    <cs:lnRef idx="0">
      <cs:styleClr val="auto"/>
    </cs:lnRef>
    <cs:fillRef idx="0"/>
    <cs:effectRef idx="0"/>
    <cs:fontRef idx="minor">
      <a:schemeClr val="dk1"/>
    </cs:fontRef>
    <cs:spPr>
      <a:ln w="28575" cap="rnd">
        <a:solidFill>
          <a:schemeClr val="phClr"/>
        </a:solidFill>
        <a:round/>
      </a:ln>
    </cs:spPr>
  </cs:dataPointLine>
  <cs:dataPointMarker>
    <cs:lnRef idx="0"/>
    <cs:fillRef idx="0">
      <cs:styleClr val="auto"/>
    </cs:fillRef>
    <cs:effectRef idx="0"/>
    <cs:fontRef idx="minor">
      <a:schemeClr val="dk1"/>
    </cs:fontRef>
    <cs:spPr>
      <a:solidFill>
        <a:schemeClr val="phClr"/>
      </a:solidFill>
      <a:ln w="9525">
        <a:solidFill>
          <a:schemeClr val="lt1"/>
        </a:solidFill>
      </a:ln>
    </cs:spPr>
  </cs:dataPointMarker>
  <cs:dataPointMarkerLayout symbol="circle" size="6"/>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dk1"/>
    </cs:fontRef>
  </cs:plotArea>
  <cs:plotArea3D mods="allowNoFillOverride allowNoLineOverride">
    <cs:lnRef idx="0"/>
    <cs:fillRef idx="0"/>
    <cs:effectRef idx="0"/>
    <cs:fontRef idx="minor">
      <a:schemeClr val="dk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600" b="1" kern="1200" cap="all" baseline="0"/>
  </cs:title>
  <cs:trendline>
    <cs:lnRef idx="0">
      <cs:styleClr val="auto"/>
    </cs:lnRef>
    <cs:fillRef idx="0"/>
    <cs:effectRef idx="0"/>
    <cs:fontRef idx="minor">
      <a:schemeClr val="tx1"/>
    </cs:fontRef>
    <cs:spPr>
      <a:ln w="19050" cap="rnd">
        <a:solidFill>
          <a:schemeClr val="phClr"/>
        </a:solidFill>
        <a:prstDash val="sysDash"/>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drawings/_rels/vmlDrawing1.v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image" Target="../media/image1.png"/></Relationships>
</file>

<file path=ppt/drawings/_rels/vmlDrawing2.vml.rels><?xml version="1.0" encoding="UTF-8" standalone="yes"?>
<Relationships xmlns="http://schemas.openxmlformats.org/package/2006/relationships"><Relationship Id="rId1" Type="http://schemas.openxmlformats.org/officeDocument/2006/relationships/image" Target="../media/image15.png"/></Relationships>
</file>

<file path=ppt/drawings/_rels/vmlDrawing3.vml.rels><?xml version="1.0" encoding="UTF-8" standalone="yes"?>
<Relationships xmlns="http://schemas.openxmlformats.org/package/2006/relationships"><Relationship Id="rId1" Type="http://schemas.openxmlformats.org/officeDocument/2006/relationships/image" Target="../media/image18.png"/></Relationships>
</file>

<file path=ppt/drawings/_rels/vmlDrawing4.vml.rels><?xml version="1.0" encoding="UTF-8" standalone="yes"?>
<Relationships xmlns="http://schemas.openxmlformats.org/package/2006/relationships"><Relationship Id="rId1" Type="http://schemas.openxmlformats.org/officeDocument/2006/relationships/image" Target="../media/image18.png"/></Relationships>
</file>

<file path=ppt/drawings/_rels/vmlDrawing5.v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15.png"/><Relationship Id="rId1" Type="http://schemas.openxmlformats.org/officeDocument/2006/relationships/image" Target="../media/image24.png"/></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5300" name="Rectangle 4"/>
          <p:cNvSpPr>
            <a:spLocks noGrp="1" noChangeArrowheads="1"/>
          </p:cNvSpPr>
          <p:nvPr>
            <p:ph type="ftr" sz="quarter" idx="2"/>
          </p:nvPr>
        </p:nvSpPr>
        <p:spPr bwMode="auto">
          <a:xfrm>
            <a:off x="2487613" y="9721850"/>
            <a:ext cx="2578100" cy="5127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5398" tIns="47700" rIns="95398" bIns="47700" numCol="1" anchor="b" anchorCtr="0" compatLnSpc="1">
            <a:prstTxWarp prst="textNoShape">
              <a:avLst/>
            </a:prstTxWarp>
          </a:bodyPr>
          <a:lstStyle>
            <a:lvl1pPr algn="ctr" defTabSz="954088">
              <a:defRPr sz="1300" smtClean="0">
                <a:latin typeface="Century" pitchFamily="18" charset="0"/>
              </a:defRPr>
            </a:lvl1pPr>
          </a:lstStyle>
          <a:p>
            <a:pPr>
              <a:defRPr/>
            </a:pPr>
            <a:endParaRPr lang="en-US" altLang="ja-JP"/>
          </a:p>
        </p:txBody>
      </p:sp>
      <p:sp>
        <p:nvSpPr>
          <p:cNvPr id="55302" name="Text Box 6"/>
          <p:cNvSpPr txBox="1">
            <a:spLocks noChangeArrowheads="1"/>
          </p:cNvSpPr>
          <p:nvPr/>
        </p:nvSpPr>
        <p:spPr bwMode="auto">
          <a:xfrm>
            <a:off x="127000" y="715963"/>
            <a:ext cx="1046163" cy="800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53277" tIns="6375" rIns="53277" bIns="6375"/>
          <a:lstStyle>
            <a:lvl1pPr defTabSz="652463" eaLnBrk="0" hangingPunct="0">
              <a:defRPr kumimoji="1" sz="3600">
                <a:solidFill>
                  <a:schemeClr val="tx1"/>
                </a:solidFill>
                <a:latin typeface="Arial" pitchFamily="34" charset="0"/>
                <a:ea typeface="ＭＳ Ｐゴシック" pitchFamily="50" charset="-128"/>
              </a:defRPr>
            </a:lvl1pPr>
            <a:lvl2pPr marL="776288" indent="-298450" defTabSz="652463" eaLnBrk="0" hangingPunct="0">
              <a:defRPr kumimoji="1" sz="3600">
                <a:solidFill>
                  <a:schemeClr val="tx1"/>
                </a:solidFill>
                <a:latin typeface="Arial" pitchFamily="34" charset="0"/>
                <a:ea typeface="ＭＳ Ｐゴシック" pitchFamily="50" charset="-128"/>
              </a:defRPr>
            </a:lvl2pPr>
            <a:lvl3pPr marL="1193800" indent="-239713" defTabSz="652463" eaLnBrk="0" hangingPunct="0">
              <a:defRPr kumimoji="1" sz="3600">
                <a:solidFill>
                  <a:schemeClr val="tx1"/>
                </a:solidFill>
                <a:latin typeface="Arial" pitchFamily="34" charset="0"/>
                <a:ea typeface="ＭＳ Ｐゴシック" pitchFamily="50" charset="-128"/>
              </a:defRPr>
            </a:lvl3pPr>
            <a:lvl4pPr marL="1670050" indent="-238125" defTabSz="652463" eaLnBrk="0" hangingPunct="0">
              <a:defRPr kumimoji="1" sz="3600">
                <a:solidFill>
                  <a:schemeClr val="tx1"/>
                </a:solidFill>
                <a:latin typeface="Arial" pitchFamily="34" charset="0"/>
                <a:ea typeface="ＭＳ Ｐゴシック" pitchFamily="50" charset="-128"/>
              </a:defRPr>
            </a:lvl4pPr>
            <a:lvl5pPr marL="2147888" indent="-238125" defTabSz="652463" eaLnBrk="0" hangingPunct="0">
              <a:defRPr kumimoji="1" sz="3600">
                <a:solidFill>
                  <a:schemeClr val="tx1"/>
                </a:solidFill>
                <a:latin typeface="Arial" pitchFamily="34" charset="0"/>
                <a:ea typeface="ＭＳ Ｐゴシック" pitchFamily="50" charset="-128"/>
              </a:defRPr>
            </a:lvl5pPr>
            <a:lvl6pPr marL="2605088" indent="-238125" defTabSz="652463" eaLnBrk="0" fontAlgn="base" hangingPunct="0">
              <a:spcBef>
                <a:spcPct val="0"/>
              </a:spcBef>
              <a:spcAft>
                <a:spcPct val="0"/>
              </a:spcAft>
              <a:defRPr kumimoji="1" sz="3600">
                <a:solidFill>
                  <a:schemeClr val="tx1"/>
                </a:solidFill>
                <a:latin typeface="Arial" pitchFamily="34" charset="0"/>
                <a:ea typeface="ＭＳ Ｐゴシック" pitchFamily="50" charset="-128"/>
              </a:defRPr>
            </a:lvl6pPr>
            <a:lvl7pPr marL="3062288" indent="-238125" defTabSz="652463" eaLnBrk="0" fontAlgn="base" hangingPunct="0">
              <a:spcBef>
                <a:spcPct val="0"/>
              </a:spcBef>
              <a:spcAft>
                <a:spcPct val="0"/>
              </a:spcAft>
              <a:defRPr kumimoji="1" sz="3600">
                <a:solidFill>
                  <a:schemeClr val="tx1"/>
                </a:solidFill>
                <a:latin typeface="Arial" pitchFamily="34" charset="0"/>
                <a:ea typeface="ＭＳ Ｐゴシック" pitchFamily="50" charset="-128"/>
              </a:defRPr>
            </a:lvl7pPr>
            <a:lvl8pPr marL="3519488" indent="-238125" defTabSz="652463" eaLnBrk="0" fontAlgn="base" hangingPunct="0">
              <a:spcBef>
                <a:spcPct val="0"/>
              </a:spcBef>
              <a:spcAft>
                <a:spcPct val="0"/>
              </a:spcAft>
              <a:defRPr kumimoji="1" sz="3600">
                <a:solidFill>
                  <a:schemeClr val="tx1"/>
                </a:solidFill>
                <a:latin typeface="Arial" pitchFamily="34" charset="0"/>
                <a:ea typeface="ＭＳ Ｐゴシック" pitchFamily="50" charset="-128"/>
              </a:defRPr>
            </a:lvl8pPr>
            <a:lvl9pPr marL="3976688" indent="-238125" defTabSz="652463" eaLnBrk="0" fontAlgn="base" hangingPunct="0">
              <a:spcBef>
                <a:spcPct val="0"/>
              </a:spcBef>
              <a:spcAft>
                <a:spcPct val="0"/>
              </a:spcAft>
              <a:defRPr kumimoji="1" sz="3600">
                <a:solidFill>
                  <a:schemeClr val="tx1"/>
                </a:solidFill>
                <a:latin typeface="Arial" pitchFamily="34" charset="0"/>
                <a:ea typeface="ＭＳ Ｐゴシック" pitchFamily="50" charset="-128"/>
              </a:defRPr>
            </a:lvl9pPr>
          </a:lstStyle>
          <a:p>
            <a:pPr algn="r" eaLnBrk="1" hangingPunct="1">
              <a:defRPr/>
            </a:pPr>
            <a:endParaRPr lang="ja-JP" altLang="ja-JP" sz="2600"/>
          </a:p>
        </p:txBody>
      </p:sp>
    </p:spTree>
    <p:extLst>
      <p:ext uri="{BB962C8B-B14F-4D97-AF65-F5344CB8AC3E}">
        <p14:creationId xmlns:p14="http://schemas.microsoft.com/office/powerpoint/2010/main" val="2721325744"/>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098" name="Rectangle 2"/>
          <p:cNvSpPr>
            <a:spLocks noGrp="1" noChangeArrowheads="1"/>
          </p:cNvSpPr>
          <p:nvPr>
            <p:ph type="hdr" sz="quarter"/>
          </p:nvPr>
        </p:nvSpPr>
        <p:spPr bwMode="auto">
          <a:xfrm>
            <a:off x="0" y="0"/>
            <a:ext cx="3076575" cy="5127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5398" tIns="47700" rIns="95398" bIns="47700" numCol="1" anchor="t" anchorCtr="0" compatLnSpc="1">
            <a:prstTxWarp prst="textNoShape">
              <a:avLst/>
            </a:prstTxWarp>
          </a:bodyPr>
          <a:lstStyle>
            <a:lvl1pPr defTabSz="954088">
              <a:defRPr sz="1300" smtClean="0"/>
            </a:lvl1pPr>
          </a:lstStyle>
          <a:p>
            <a:pPr>
              <a:defRPr/>
            </a:pPr>
            <a:r>
              <a:rPr lang="en-US" altLang="ja-JP"/>
              <a:t>【連 携】</a:t>
            </a:r>
          </a:p>
        </p:txBody>
      </p:sp>
      <p:sp>
        <p:nvSpPr>
          <p:cNvPr id="4099" name="Rectangle 3"/>
          <p:cNvSpPr>
            <a:spLocks noGrp="1" noChangeArrowheads="1"/>
          </p:cNvSpPr>
          <p:nvPr>
            <p:ph type="dt" idx="1"/>
          </p:nvPr>
        </p:nvSpPr>
        <p:spPr bwMode="auto">
          <a:xfrm>
            <a:off x="4019550" y="0"/>
            <a:ext cx="3078163" cy="5127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5398" tIns="47700" rIns="95398" bIns="47700" numCol="1" anchor="t" anchorCtr="0" compatLnSpc="1">
            <a:prstTxWarp prst="textNoShape">
              <a:avLst/>
            </a:prstTxWarp>
          </a:bodyPr>
          <a:lstStyle>
            <a:lvl1pPr algn="r" defTabSz="954088">
              <a:defRPr sz="1300" smtClean="0"/>
            </a:lvl1pPr>
          </a:lstStyle>
          <a:p>
            <a:pPr>
              <a:defRPr/>
            </a:pPr>
            <a:endParaRPr lang="en-US" altLang="ja-JP"/>
          </a:p>
        </p:txBody>
      </p:sp>
      <p:sp>
        <p:nvSpPr>
          <p:cNvPr id="110596" name="Rectangle 4"/>
          <p:cNvSpPr>
            <a:spLocks noGrp="1" noRot="1" noChangeAspect="1" noChangeArrowheads="1" noTextEdit="1"/>
          </p:cNvSpPr>
          <p:nvPr>
            <p:ph type="sldImg" idx="2"/>
          </p:nvPr>
        </p:nvSpPr>
        <p:spPr bwMode="auto">
          <a:xfrm>
            <a:off x="998538" y="768350"/>
            <a:ext cx="5118100" cy="3838575"/>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101" name="Rectangle 5"/>
          <p:cNvSpPr>
            <a:spLocks noGrp="1" noChangeArrowheads="1"/>
          </p:cNvSpPr>
          <p:nvPr>
            <p:ph type="body" sz="quarter" idx="3"/>
          </p:nvPr>
        </p:nvSpPr>
        <p:spPr bwMode="auto">
          <a:xfrm>
            <a:off x="709613" y="4860925"/>
            <a:ext cx="5680075" cy="4605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5398" tIns="47700" rIns="95398" bIns="47700" numCol="1" anchor="t" anchorCtr="0" compatLnSpc="1">
            <a:prstTxWarp prst="textNoShape">
              <a:avLst/>
            </a:prstTxWarp>
          </a:bodyPr>
          <a:lstStyle/>
          <a:p>
            <a:pPr lvl="0"/>
            <a:r>
              <a:rPr lang="ja-JP" altLang="en-US" noProof="0"/>
              <a:t>マスタ テキストの書式設定</a:t>
            </a:r>
          </a:p>
          <a:p>
            <a:pPr lvl="1"/>
            <a:r>
              <a:rPr lang="ja-JP" altLang="en-US" noProof="0"/>
              <a:t>第 </a:t>
            </a:r>
            <a:r>
              <a:rPr lang="en-US" altLang="ja-JP" noProof="0"/>
              <a:t>2 </a:t>
            </a:r>
            <a:r>
              <a:rPr lang="ja-JP" altLang="en-US" noProof="0"/>
              <a:t>レベル</a:t>
            </a:r>
          </a:p>
          <a:p>
            <a:pPr lvl="2"/>
            <a:r>
              <a:rPr lang="ja-JP" altLang="en-US" noProof="0"/>
              <a:t>第 </a:t>
            </a:r>
            <a:r>
              <a:rPr lang="en-US" altLang="ja-JP" noProof="0"/>
              <a:t>3 </a:t>
            </a:r>
            <a:r>
              <a:rPr lang="ja-JP" altLang="en-US" noProof="0"/>
              <a:t>レベル</a:t>
            </a:r>
          </a:p>
          <a:p>
            <a:pPr lvl="3"/>
            <a:r>
              <a:rPr lang="ja-JP" altLang="en-US" noProof="0"/>
              <a:t>第 </a:t>
            </a:r>
            <a:r>
              <a:rPr lang="en-US" altLang="ja-JP" noProof="0"/>
              <a:t>4 </a:t>
            </a:r>
            <a:r>
              <a:rPr lang="ja-JP" altLang="en-US" noProof="0"/>
              <a:t>レベル</a:t>
            </a:r>
          </a:p>
          <a:p>
            <a:pPr lvl="4"/>
            <a:r>
              <a:rPr lang="ja-JP" altLang="en-US" noProof="0"/>
              <a:t>第 </a:t>
            </a:r>
            <a:r>
              <a:rPr lang="en-US" altLang="ja-JP" noProof="0"/>
              <a:t>5 </a:t>
            </a:r>
            <a:r>
              <a:rPr lang="ja-JP" altLang="en-US" noProof="0"/>
              <a:t>レベル</a:t>
            </a:r>
          </a:p>
        </p:txBody>
      </p:sp>
      <p:sp>
        <p:nvSpPr>
          <p:cNvPr id="4102" name="Rectangle 6"/>
          <p:cNvSpPr>
            <a:spLocks noGrp="1" noChangeArrowheads="1"/>
          </p:cNvSpPr>
          <p:nvPr>
            <p:ph type="ftr" sz="quarter" idx="4"/>
          </p:nvPr>
        </p:nvSpPr>
        <p:spPr bwMode="auto">
          <a:xfrm>
            <a:off x="0" y="9718675"/>
            <a:ext cx="3076575" cy="514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5398" tIns="47700" rIns="95398" bIns="47700" numCol="1" anchor="b" anchorCtr="0" compatLnSpc="1">
            <a:prstTxWarp prst="textNoShape">
              <a:avLst/>
            </a:prstTxWarp>
          </a:bodyPr>
          <a:lstStyle>
            <a:lvl1pPr defTabSz="954088">
              <a:defRPr sz="1300" smtClean="0"/>
            </a:lvl1pPr>
          </a:lstStyle>
          <a:p>
            <a:pPr>
              <a:defRPr/>
            </a:pPr>
            <a:endParaRPr lang="en-US" altLang="ja-JP"/>
          </a:p>
        </p:txBody>
      </p:sp>
      <p:sp>
        <p:nvSpPr>
          <p:cNvPr id="4103" name="Rectangle 7"/>
          <p:cNvSpPr>
            <a:spLocks noGrp="1" noChangeArrowheads="1"/>
          </p:cNvSpPr>
          <p:nvPr>
            <p:ph type="sldNum" sz="quarter" idx="5"/>
          </p:nvPr>
        </p:nvSpPr>
        <p:spPr bwMode="auto">
          <a:xfrm>
            <a:off x="4019550" y="9718675"/>
            <a:ext cx="3078163" cy="514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5398" tIns="47700" rIns="95398" bIns="47700" numCol="1" anchor="b" anchorCtr="0" compatLnSpc="1">
            <a:prstTxWarp prst="textNoShape">
              <a:avLst/>
            </a:prstTxWarp>
          </a:bodyPr>
          <a:lstStyle>
            <a:lvl1pPr algn="r" defTabSz="954088">
              <a:defRPr sz="1300" smtClean="0"/>
            </a:lvl1pPr>
          </a:lstStyle>
          <a:p>
            <a:pPr>
              <a:defRPr/>
            </a:pPr>
            <a:fld id="{BC21C941-39D8-485B-B1BE-251151D29E33}" type="slidenum">
              <a:rPr lang="en-US" altLang="ja-JP"/>
              <a:pPr>
                <a:defRPr/>
              </a:pPr>
              <a:t>‹#›</a:t>
            </a:fld>
            <a:endParaRPr lang="en-US" altLang="ja-JP"/>
          </a:p>
        </p:txBody>
      </p:sp>
    </p:spTree>
    <p:extLst>
      <p:ext uri="{BB962C8B-B14F-4D97-AF65-F5344CB8AC3E}">
        <p14:creationId xmlns:p14="http://schemas.microsoft.com/office/powerpoint/2010/main" val="515901656"/>
      </p:ext>
    </p:extLst>
  </p:cSld>
  <p:clrMap bg1="lt1" tx1="dk1" bg2="lt2" tx2="dk2" accent1="accent1" accent2="accent2" accent3="accent3" accent4="accent4" accent5="accent5" accent6="accent6" hlink="hlink" folHlink="folHlink"/>
  <p:notesStyle>
    <a:lvl1pPr algn="l" rtl="0" eaLnBrk="0" fontAlgn="base" hangingPunct="0">
      <a:lnSpc>
        <a:spcPct val="130000"/>
      </a:lnSpc>
      <a:spcBef>
        <a:spcPct val="30000"/>
      </a:spcBef>
      <a:spcAft>
        <a:spcPct val="0"/>
      </a:spcAft>
      <a:defRPr kumimoji="1" sz="1200" kern="1200">
        <a:solidFill>
          <a:schemeClr val="tx1"/>
        </a:solidFill>
        <a:latin typeface="ＭＳ 明朝" pitchFamily="17" charset="-128"/>
        <a:ea typeface="ＭＳ Ｐ明朝" pitchFamily="18" charset="-128"/>
        <a:cs typeface="+mn-cs"/>
      </a:defRPr>
    </a:lvl1pPr>
    <a:lvl2pPr marL="457200" algn="l" rtl="0" eaLnBrk="0" fontAlgn="base" hangingPunct="0">
      <a:lnSpc>
        <a:spcPct val="130000"/>
      </a:lnSpc>
      <a:spcBef>
        <a:spcPct val="30000"/>
      </a:spcBef>
      <a:spcAft>
        <a:spcPct val="0"/>
      </a:spcAft>
      <a:defRPr kumimoji="1" sz="1200" kern="1200">
        <a:solidFill>
          <a:schemeClr val="tx1"/>
        </a:solidFill>
        <a:latin typeface="ＭＳ 明朝" pitchFamily="17" charset="-128"/>
        <a:ea typeface="ＭＳ Ｐ明朝" pitchFamily="18" charset="-128"/>
        <a:cs typeface="+mn-cs"/>
      </a:defRPr>
    </a:lvl2pPr>
    <a:lvl3pPr marL="914400" algn="l" rtl="0" eaLnBrk="0" fontAlgn="base" hangingPunct="0">
      <a:lnSpc>
        <a:spcPct val="130000"/>
      </a:lnSpc>
      <a:spcBef>
        <a:spcPct val="30000"/>
      </a:spcBef>
      <a:spcAft>
        <a:spcPct val="0"/>
      </a:spcAft>
      <a:defRPr kumimoji="1" sz="1200" kern="1200">
        <a:solidFill>
          <a:schemeClr val="tx1"/>
        </a:solidFill>
        <a:latin typeface="ＭＳ 明朝" pitchFamily="17" charset="-128"/>
        <a:ea typeface="ＭＳ Ｐ明朝" pitchFamily="18" charset="-128"/>
        <a:cs typeface="+mn-cs"/>
      </a:defRPr>
    </a:lvl3pPr>
    <a:lvl4pPr marL="1371600" algn="l" rtl="0" eaLnBrk="0" fontAlgn="base" hangingPunct="0">
      <a:lnSpc>
        <a:spcPct val="130000"/>
      </a:lnSpc>
      <a:spcBef>
        <a:spcPct val="30000"/>
      </a:spcBef>
      <a:spcAft>
        <a:spcPct val="0"/>
      </a:spcAft>
      <a:defRPr kumimoji="1" sz="1200" kern="1200">
        <a:solidFill>
          <a:schemeClr val="tx1"/>
        </a:solidFill>
        <a:latin typeface="ＭＳ 明朝" pitchFamily="17" charset="-128"/>
        <a:ea typeface="ＭＳ Ｐ明朝" pitchFamily="18" charset="-128"/>
        <a:cs typeface="+mn-cs"/>
      </a:defRPr>
    </a:lvl4pPr>
    <a:lvl5pPr marL="1828800" algn="l" rtl="0" eaLnBrk="0" fontAlgn="base" hangingPunct="0">
      <a:lnSpc>
        <a:spcPct val="130000"/>
      </a:lnSpc>
      <a:spcBef>
        <a:spcPct val="30000"/>
      </a:spcBef>
      <a:spcAft>
        <a:spcPct val="0"/>
      </a:spcAft>
      <a:defRPr kumimoji="1" sz="1200" kern="1200">
        <a:solidFill>
          <a:schemeClr val="tx1"/>
        </a:solidFill>
        <a:latin typeface="ＭＳ 明朝" pitchFamily="17" charset="-128"/>
        <a:ea typeface="ＭＳ Ｐ明朝" pitchFamily="18" charset="-128"/>
        <a:cs typeface="+mn-cs"/>
      </a:defRPr>
    </a:lvl5pPr>
    <a:lvl6pPr marL="2286000" algn="l" defTabSz="914400" rtl="0" eaLnBrk="1" latinLnBrk="0" hangingPunct="1">
      <a:defRPr kumimoji="1" sz="1200" kern="1200">
        <a:solidFill>
          <a:schemeClr val="tx1"/>
        </a:solidFill>
        <a:latin typeface="+mn-lt"/>
        <a:ea typeface="+mn-ea"/>
        <a:cs typeface="+mn-cs"/>
      </a:defRPr>
    </a:lvl6pPr>
    <a:lvl7pPr marL="2743200" algn="l" defTabSz="914400" rtl="0" eaLnBrk="1" latinLnBrk="0" hangingPunct="1">
      <a:defRPr kumimoji="1" sz="1200" kern="1200">
        <a:solidFill>
          <a:schemeClr val="tx1"/>
        </a:solidFill>
        <a:latin typeface="+mn-lt"/>
        <a:ea typeface="+mn-ea"/>
        <a:cs typeface="+mn-cs"/>
      </a:defRPr>
    </a:lvl7pPr>
    <a:lvl8pPr marL="3200400" algn="l" defTabSz="914400" rtl="0" eaLnBrk="1" latinLnBrk="0" hangingPunct="1">
      <a:defRPr kumimoji="1" sz="1200" kern="1200">
        <a:solidFill>
          <a:schemeClr val="tx1"/>
        </a:solidFill>
        <a:latin typeface="+mn-lt"/>
        <a:ea typeface="+mn-ea"/>
        <a:cs typeface="+mn-cs"/>
      </a:defRPr>
    </a:lvl8pPr>
    <a:lvl9pPr marL="3657600" algn="l" defTabSz="914400" rtl="0" eaLnBrk="1" latinLnBrk="0" hangingPunct="1">
      <a:defRPr kumimoji="1"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3" Type="http://schemas.openxmlformats.org/officeDocument/2006/relationships/hyperlink" Target="http://www.ncbi.nlm.nih.gov/pubmed?term=%22Seltzer%20B%22%5bAuthor%5d&amp;itool=EntrezSystem2.PEntrez.Pubmed.Pubmed_ResultsPanel.Pubmed_RVAbstract" TargetMode="External"/><Relationship Id="rId2" Type="http://schemas.openxmlformats.org/officeDocument/2006/relationships/slide" Target="../slides/slide6.xml"/><Relationship Id="rId1" Type="http://schemas.openxmlformats.org/officeDocument/2006/relationships/notesMaster" Target="../notesMasters/notesMaster1.xml"/><Relationship Id="rId5" Type="http://schemas.openxmlformats.org/officeDocument/2006/relationships/hyperlink" Target="http://www.ncbi.nlm.nih.gov/pubmed?term=%22Mittelman%20MS%22%5bAuthor%5d&amp;itool=EntrezSystem2.PEntrez.Pubmed.Pubmed_ResultsPanel.Pubmed_RVAbstract" TargetMode="External"/><Relationship Id="rId4" Type="http://schemas.openxmlformats.org/officeDocument/2006/relationships/hyperlink" Target="http://www.ncbi.nlm.nih.gov/pubmed?term=%22Rodda%20J%22%5bAuthor%5d&amp;itool=EntrezSystem2.PEntrez.Pubmed.Pubmed_ResultsPanel.Pubmed_RVAbstract" TargetMode="Externa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3" Type="http://schemas.openxmlformats.org/officeDocument/2006/relationships/hyperlink" Target="http://www.ncbi.nlm.nih.gov/pubmed?term=%22Doody%20RS%22%5bAuthor%5d&amp;itool=EntrezSystem2.PEntrez.Pubmed.Pubmed_ResultsPanel.Pubmed_RVAbstract" TargetMode="External"/><Relationship Id="rId2" Type="http://schemas.openxmlformats.org/officeDocument/2006/relationships/slide" Target="../slides/slide53.xml"/><Relationship Id="rId1" Type="http://schemas.openxmlformats.org/officeDocument/2006/relationships/notesMaster" Target="../notesMasters/notesMaster1.xml"/><Relationship Id="rId4" Type="http://schemas.openxmlformats.org/officeDocument/2006/relationships/hyperlink" Target="http://www.ncbi.nlm.nih.gov/pubmed?term=%22Winblad%20B%22%5bAuthor%5d&amp;itool=EntrezSystem2.PEntrez.Pubmed.Pubmed_ResultsPanel.Pubmed_RVAbstract" TargetMode="Externa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3" Type="http://schemas.openxmlformats.org/officeDocument/2006/relationships/hyperlink" Target="http://www.itsu-doko.net/center/01.html" TargetMode="External"/><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87.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88.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89.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90.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91.xml.rels><?xml version="1.0" encoding="UTF-8" standalone="yes"?>
<Relationships xmlns="http://schemas.openxmlformats.org/package/2006/relationships"><Relationship Id="rId2" Type="http://schemas.openxmlformats.org/officeDocument/2006/relationships/slide" Target="../slides/slide93.xml"/><Relationship Id="rId1" Type="http://schemas.openxmlformats.org/officeDocument/2006/relationships/notesMaster" Target="../notesMasters/notesMaster1.xml"/></Relationships>
</file>

<file path=ppt/notesSlides/_rels/notesSlide92.xml.rels><?xml version="1.0" encoding="UTF-8" standalone="yes"?>
<Relationships xmlns="http://schemas.openxmlformats.org/package/2006/relationships"><Relationship Id="rId2" Type="http://schemas.openxmlformats.org/officeDocument/2006/relationships/slide" Target="../slides/slide94.xml"/><Relationship Id="rId1" Type="http://schemas.openxmlformats.org/officeDocument/2006/relationships/notesMaster" Target="../notesMasters/notesMaster1.xml"/></Relationships>
</file>

<file path=ppt/notesSlides/_rels/notesSlide93.xml.rels><?xml version="1.0" encoding="UTF-8" standalone="yes"?>
<Relationships xmlns="http://schemas.openxmlformats.org/package/2006/relationships"><Relationship Id="rId2" Type="http://schemas.openxmlformats.org/officeDocument/2006/relationships/slide" Target="../slides/slide95.xml"/><Relationship Id="rId1" Type="http://schemas.openxmlformats.org/officeDocument/2006/relationships/notesMaster" Target="../notesMasters/notesMaster1.xml"/></Relationships>
</file>

<file path=ppt/notesSlides/_rels/notesSlide94.xml.rels><?xml version="1.0" encoding="UTF-8" standalone="yes"?>
<Relationships xmlns="http://schemas.openxmlformats.org/package/2006/relationships"><Relationship Id="rId2" Type="http://schemas.openxmlformats.org/officeDocument/2006/relationships/slide" Target="../slides/slide96.xml"/><Relationship Id="rId1" Type="http://schemas.openxmlformats.org/officeDocument/2006/relationships/notesMaster" Target="../notesMasters/notesMaster1.xml"/></Relationships>
</file>

<file path=ppt/notesSlides/_rels/notesSlide95.xml.rels><?xml version="1.0" encoding="UTF-8" standalone="yes"?>
<Relationships xmlns="http://schemas.openxmlformats.org/package/2006/relationships"><Relationship Id="rId2" Type="http://schemas.openxmlformats.org/officeDocument/2006/relationships/slide" Target="../slides/slide97.xml"/><Relationship Id="rId1" Type="http://schemas.openxmlformats.org/officeDocument/2006/relationships/notesMaster" Target="../notesMasters/notesMaster1.xml"/></Relationships>
</file>

<file path=ppt/notesSlides/_rels/notesSlide96.xml.rels><?xml version="1.0" encoding="UTF-8" standalone="yes"?>
<Relationships xmlns="http://schemas.openxmlformats.org/package/2006/relationships"><Relationship Id="rId2" Type="http://schemas.openxmlformats.org/officeDocument/2006/relationships/slide" Target="../slides/slide98.xml"/><Relationship Id="rId1" Type="http://schemas.openxmlformats.org/officeDocument/2006/relationships/notesMaster" Target="../notesMasters/notesMaster1.xml"/></Relationships>
</file>

<file path=ppt/notesSlides/_rels/notesSlide97.xml.rels><?xml version="1.0" encoding="UTF-8" standalone="yes"?>
<Relationships xmlns="http://schemas.openxmlformats.org/package/2006/relationships"><Relationship Id="rId2" Type="http://schemas.openxmlformats.org/officeDocument/2006/relationships/slide" Target="../slides/slide99.xml"/><Relationship Id="rId1" Type="http://schemas.openxmlformats.org/officeDocument/2006/relationships/notesMaster" Target="../notesMasters/notesMaster1.xml"/></Relationships>
</file>

<file path=ppt/notesSlides/_rels/notesSlide98.xml.rels><?xml version="1.0" encoding="UTF-8" standalone="yes"?>
<Relationships xmlns="http://schemas.openxmlformats.org/package/2006/relationships"><Relationship Id="rId2" Type="http://schemas.openxmlformats.org/officeDocument/2006/relationships/slide" Target="../slides/slide100.xml"/><Relationship Id="rId1" Type="http://schemas.openxmlformats.org/officeDocument/2006/relationships/notesMaster" Target="../notesMasters/notesMaster1.xml"/></Relationships>
</file>

<file path=ppt/notesSlides/_rels/notesSlide99.xml.rels><?xml version="1.0" encoding="UTF-8" standalone="yes"?>
<Relationships xmlns="http://schemas.openxmlformats.org/package/2006/relationships"><Relationship Id="rId2" Type="http://schemas.openxmlformats.org/officeDocument/2006/relationships/slide" Target="../slides/slide101.xml"/><Relationship Id="rId1" Type="http://schemas.openxmlformats.org/officeDocument/2006/relationships/notesMaster" Target="../notesMasters/notesMaster1.xml"/></Relationships>
</file>

<file path=ppt/notesSlides/_rels/notesSlide100.xml.rels><?xml version="1.0" encoding="UTF-8" standalone="yes"?>
<Relationships xmlns="http://schemas.openxmlformats.org/package/2006/relationships"><Relationship Id="rId2" Type="http://schemas.openxmlformats.org/officeDocument/2006/relationships/slide" Target="../slides/slide102.xml"/><Relationship Id="rId1" Type="http://schemas.openxmlformats.org/officeDocument/2006/relationships/notesMaster" Target="../notesMasters/notesMaster1.xml"/></Relationships>
</file>

<file path=ppt/notesSlides/_rels/notesSlide101.xml.rels><?xml version="1.0" encoding="UTF-8" standalone="yes"?>
<Relationships xmlns="http://schemas.openxmlformats.org/package/2006/relationships"><Relationship Id="rId2" Type="http://schemas.openxmlformats.org/officeDocument/2006/relationships/slide" Target="../slides/slide103.xml"/><Relationship Id="rId1" Type="http://schemas.openxmlformats.org/officeDocument/2006/relationships/notesMaster" Target="../notesMasters/notesMaster1.xml"/></Relationships>
</file>

<file path=ppt/notesSlides/_rels/notesSlide102.xml.rels><?xml version="1.0" encoding="UTF-8" standalone="yes"?>
<Relationships xmlns="http://schemas.openxmlformats.org/package/2006/relationships"><Relationship Id="rId2" Type="http://schemas.openxmlformats.org/officeDocument/2006/relationships/slide" Target="../slides/slide104.xml"/><Relationship Id="rId1" Type="http://schemas.openxmlformats.org/officeDocument/2006/relationships/notesMaster" Target="../notesMasters/notesMaster1.xml"/></Relationships>
</file>

<file path=ppt/notesSlides/_rels/notesSlide103.xml.rels><?xml version="1.0" encoding="UTF-8" standalone="yes"?>
<Relationships xmlns="http://schemas.openxmlformats.org/package/2006/relationships"><Relationship Id="rId2" Type="http://schemas.openxmlformats.org/officeDocument/2006/relationships/slide" Target="../slides/slide105.xml"/><Relationship Id="rId1" Type="http://schemas.openxmlformats.org/officeDocument/2006/relationships/notesMaster" Target="../notesMasters/notesMaster1.xml"/></Relationships>
</file>

<file path=ppt/notesSlides/_rels/notesSlide104.xml.rels><?xml version="1.0" encoding="UTF-8" standalone="yes"?>
<Relationships xmlns="http://schemas.openxmlformats.org/package/2006/relationships"><Relationship Id="rId2" Type="http://schemas.openxmlformats.org/officeDocument/2006/relationships/slide" Target="../slides/slide106.xml"/><Relationship Id="rId1" Type="http://schemas.openxmlformats.org/officeDocument/2006/relationships/notesMaster" Target="../notesMasters/notesMaster1.xml"/></Relationships>
</file>

<file path=ppt/notesSlides/_rels/notesSlide105.xml.rels><?xml version="1.0" encoding="UTF-8" standalone="yes"?>
<Relationships xmlns="http://schemas.openxmlformats.org/package/2006/relationships"><Relationship Id="rId2" Type="http://schemas.openxmlformats.org/officeDocument/2006/relationships/slide" Target="../slides/slide107.xml"/><Relationship Id="rId1" Type="http://schemas.openxmlformats.org/officeDocument/2006/relationships/notesMaster" Target="../notesMasters/notesMaster1.xml"/></Relationships>
</file>

<file path=ppt/notesSlides/_rels/notesSlide106.xml.rels><?xml version="1.0" encoding="UTF-8" standalone="yes"?>
<Relationships xmlns="http://schemas.openxmlformats.org/package/2006/relationships"><Relationship Id="rId2" Type="http://schemas.openxmlformats.org/officeDocument/2006/relationships/slide" Target="../slides/slide108.xml"/><Relationship Id="rId1" Type="http://schemas.openxmlformats.org/officeDocument/2006/relationships/notesMaster" Target="../notesMasters/notesMaster1.xml"/></Relationships>
</file>

<file path=ppt/notesSlides/_rels/notesSlide107.xml.rels><?xml version="1.0" encoding="UTF-8" standalone="yes"?>
<Relationships xmlns="http://schemas.openxmlformats.org/package/2006/relationships"><Relationship Id="rId2" Type="http://schemas.openxmlformats.org/officeDocument/2006/relationships/slide" Target="../slides/slide109.xml"/><Relationship Id="rId1" Type="http://schemas.openxmlformats.org/officeDocument/2006/relationships/notesMaster" Target="../notesMasters/notesMaster1.xml"/></Relationships>
</file>

<file path=ppt/notesSlides/_rels/notesSlide108.xml.rels><?xml version="1.0" encoding="UTF-8" standalone="yes"?>
<Relationships xmlns="http://schemas.openxmlformats.org/package/2006/relationships"><Relationship Id="rId2" Type="http://schemas.openxmlformats.org/officeDocument/2006/relationships/slide" Target="../slides/slide110.xml"/><Relationship Id="rId1" Type="http://schemas.openxmlformats.org/officeDocument/2006/relationships/notesMaster" Target="../notesMasters/notesMaster1.xml"/></Relationships>
</file>

<file path=ppt/notesSlides/_rels/notesSlide109.xml.rels><?xml version="1.0" encoding="UTF-8" standalone="yes"?>
<Relationships xmlns="http://schemas.openxmlformats.org/package/2006/relationships"><Relationship Id="rId2" Type="http://schemas.openxmlformats.org/officeDocument/2006/relationships/slide" Target="../slides/slide111.xml"/><Relationship Id="rId1" Type="http://schemas.openxmlformats.org/officeDocument/2006/relationships/notesMaster" Target="../notesMasters/notesMaster1.xml"/></Relationships>
</file>

<file path=ppt/notesSlides/_rels/notesSlide110.xml.rels><?xml version="1.0" encoding="UTF-8" standalone="yes"?>
<Relationships xmlns="http://schemas.openxmlformats.org/package/2006/relationships"><Relationship Id="rId2" Type="http://schemas.openxmlformats.org/officeDocument/2006/relationships/slide" Target="../slides/slide112.xml"/><Relationship Id="rId1" Type="http://schemas.openxmlformats.org/officeDocument/2006/relationships/notesMaster" Target="../notesMasters/notesMaster1.xml"/></Relationships>
</file>

<file path=ppt/notesSlides/_rels/notesSlide111.xml.rels><?xml version="1.0" encoding="UTF-8" standalone="yes"?>
<Relationships xmlns="http://schemas.openxmlformats.org/package/2006/relationships"><Relationship Id="rId2" Type="http://schemas.openxmlformats.org/officeDocument/2006/relationships/slide" Target="../slides/slide113.xml"/><Relationship Id="rId1" Type="http://schemas.openxmlformats.org/officeDocument/2006/relationships/notesMaster" Target="../notesMasters/notesMaster1.xml"/></Relationships>
</file>

<file path=ppt/notesSlides/_rels/notesSlide112.xml.rels><?xml version="1.0" encoding="UTF-8" standalone="yes"?>
<Relationships xmlns="http://schemas.openxmlformats.org/package/2006/relationships"><Relationship Id="rId2" Type="http://schemas.openxmlformats.org/officeDocument/2006/relationships/slide" Target="../slides/slide114.xml"/><Relationship Id="rId1" Type="http://schemas.openxmlformats.org/officeDocument/2006/relationships/notesMaster" Target="../notesMasters/notesMaster1.xml"/></Relationships>
</file>

<file path=ppt/notesSlides/_rels/notesSlide113.xml.rels><?xml version="1.0" encoding="UTF-8" standalone="yes"?>
<Relationships xmlns="http://schemas.openxmlformats.org/package/2006/relationships"><Relationship Id="rId2" Type="http://schemas.openxmlformats.org/officeDocument/2006/relationships/slide" Target="../slides/slide115.xml"/><Relationship Id="rId1" Type="http://schemas.openxmlformats.org/officeDocument/2006/relationships/notesMaster" Target="../notesMasters/notesMaster1.xml"/></Relationships>
</file>

<file path=ppt/notesSlides/_rels/notesSlide114.xml.rels><?xml version="1.0" encoding="UTF-8" standalone="yes"?>
<Relationships xmlns="http://schemas.openxmlformats.org/package/2006/relationships"><Relationship Id="rId2" Type="http://schemas.openxmlformats.org/officeDocument/2006/relationships/slide" Target="../slides/slide116.xml"/><Relationship Id="rId1" Type="http://schemas.openxmlformats.org/officeDocument/2006/relationships/notesMaster" Target="../notesMasters/notesMaster1.xml"/></Relationships>
</file>

<file path=ppt/notesSlides/_rels/notesSlide115.xml.rels><?xml version="1.0" encoding="UTF-8" standalone="yes"?>
<Relationships xmlns="http://schemas.openxmlformats.org/package/2006/relationships"><Relationship Id="rId2" Type="http://schemas.openxmlformats.org/officeDocument/2006/relationships/slide" Target="../slides/slide117.xml"/><Relationship Id="rId1" Type="http://schemas.openxmlformats.org/officeDocument/2006/relationships/notesMaster" Target="../notesMasters/notesMaster1.xml"/></Relationships>
</file>

<file path=ppt/notesSlides/_rels/notesSlide116.xml.rels><?xml version="1.0" encoding="UTF-8" standalone="yes"?>
<Relationships xmlns="http://schemas.openxmlformats.org/package/2006/relationships"><Relationship Id="rId2" Type="http://schemas.openxmlformats.org/officeDocument/2006/relationships/slide" Target="../slides/slide118.xml"/><Relationship Id="rId1" Type="http://schemas.openxmlformats.org/officeDocument/2006/relationships/notesMaster" Target="../notesMasters/notesMaster1.xml"/></Relationships>
</file>

<file path=ppt/notesSlides/_rels/notesSlide117.xml.rels><?xml version="1.0" encoding="UTF-8" standalone="yes"?>
<Relationships xmlns="http://schemas.openxmlformats.org/package/2006/relationships"><Relationship Id="rId2" Type="http://schemas.openxmlformats.org/officeDocument/2006/relationships/slide" Target="../slides/slide119.xml"/><Relationship Id="rId1" Type="http://schemas.openxmlformats.org/officeDocument/2006/relationships/notesMaster" Target="../notesMasters/notesMaster1.xml"/></Relationships>
</file>

<file path=ppt/notesSlides/_rels/notesSlide118.xml.rels><?xml version="1.0" encoding="UTF-8" standalone="yes"?>
<Relationships xmlns="http://schemas.openxmlformats.org/package/2006/relationships"><Relationship Id="rId2" Type="http://schemas.openxmlformats.org/officeDocument/2006/relationships/slide" Target="../slides/slide120.xml"/><Relationship Id="rId1" Type="http://schemas.openxmlformats.org/officeDocument/2006/relationships/notesMaster" Target="../notesMasters/notesMaster1.xml"/></Relationships>
</file>

<file path=ppt/notesSlides/_rels/notesSlide119.xml.rels><?xml version="1.0" encoding="UTF-8" standalone="yes"?>
<Relationships xmlns="http://schemas.openxmlformats.org/package/2006/relationships"><Relationship Id="rId2" Type="http://schemas.openxmlformats.org/officeDocument/2006/relationships/slide" Target="../slides/slide121.xml"/><Relationship Id="rId1" Type="http://schemas.openxmlformats.org/officeDocument/2006/relationships/notesMaster" Target="../notesMasters/notesMaster1.xml"/></Relationships>
</file>

<file path=ppt/notesSlides/_rels/notesSlide120.xml.rels><?xml version="1.0" encoding="UTF-8" standalone="yes"?>
<Relationships xmlns="http://schemas.openxmlformats.org/package/2006/relationships"><Relationship Id="rId2" Type="http://schemas.openxmlformats.org/officeDocument/2006/relationships/slide" Target="../slides/slide122.xml"/><Relationship Id="rId1" Type="http://schemas.openxmlformats.org/officeDocument/2006/relationships/notesMaster" Target="../notesMasters/notesMaster1.xml"/></Relationships>
</file>

<file path=ppt/notesSlides/_rels/notesSlide121.xml.rels><?xml version="1.0" encoding="UTF-8" standalone="yes"?>
<Relationships xmlns="http://schemas.openxmlformats.org/package/2006/relationships"><Relationship Id="rId2" Type="http://schemas.openxmlformats.org/officeDocument/2006/relationships/slide" Target="../slides/slide12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1618" name="Rectangle 2"/>
          <p:cNvSpPr txBox="1">
            <a:spLocks noGrp="1" noChangeArrowheads="1"/>
          </p:cNvSpPr>
          <p:nvPr/>
        </p:nvSpPr>
        <p:spPr bwMode="auto">
          <a:xfrm>
            <a:off x="0" y="0"/>
            <a:ext cx="3076575" cy="5127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5407" tIns="47703" rIns="95407" bIns="47703"/>
          <a:lstStyle>
            <a:lvl1pPr defTabSz="955675" eaLnBrk="0" hangingPunct="0">
              <a:defRPr kumimoji="1" sz="3600">
                <a:solidFill>
                  <a:schemeClr val="tx1"/>
                </a:solidFill>
                <a:latin typeface="Arial" pitchFamily="34" charset="0"/>
                <a:ea typeface="ＭＳ Ｐゴシック" pitchFamily="50" charset="-128"/>
              </a:defRPr>
            </a:lvl1pPr>
            <a:lvl2pPr marL="742950" indent="-285750" defTabSz="955675" eaLnBrk="0" hangingPunct="0">
              <a:defRPr kumimoji="1" sz="3600">
                <a:solidFill>
                  <a:schemeClr val="tx1"/>
                </a:solidFill>
                <a:latin typeface="Arial" pitchFamily="34" charset="0"/>
                <a:ea typeface="ＭＳ Ｐゴシック" pitchFamily="50" charset="-128"/>
              </a:defRPr>
            </a:lvl2pPr>
            <a:lvl3pPr marL="1143000" indent="-228600" defTabSz="955675" eaLnBrk="0" hangingPunct="0">
              <a:defRPr kumimoji="1" sz="3600">
                <a:solidFill>
                  <a:schemeClr val="tx1"/>
                </a:solidFill>
                <a:latin typeface="Arial" pitchFamily="34" charset="0"/>
                <a:ea typeface="ＭＳ Ｐゴシック" pitchFamily="50" charset="-128"/>
              </a:defRPr>
            </a:lvl3pPr>
            <a:lvl4pPr marL="1600200" indent="-228600" defTabSz="955675" eaLnBrk="0" hangingPunct="0">
              <a:defRPr kumimoji="1" sz="3600">
                <a:solidFill>
                  <a:schemeClr val="tx1"/>
                </a:solidFill>
                <a:latin typeface="Arial" pitchFamily="34" charset="0"/>
                <a:ea typeface="ＭＳ Ｐゴシック" pitchFamily="50" charset="-128"/>
              </a:defRPr>
            </a:lvl4pPr>
            <a:lvl5pPr marL="2057400" indent="-228600" defTabSz="955675" eaLnBrk="0" hangingPunct="0">
              <a:defRPr kumimoji="1" sz="3600">
                <a:solidFill>
                  <a:schemeClr val="tx1"/>
                </a:solidFill>
                <a:latin typeface="Arial" pitchFamily="34" charset="0"/>
                <a:ea typeface="ＭＳ Ｐゴシック" pitchFamily="50" charset="-128"/>
              </a:defRPr>
            </a:lvl5pPr>
            <a:lvl6pPr marL="2514600" indent="-228600" defTabSz="955675" eaLnBrk="0" fontAlgn="base" hangingPunct="0">
              <a:spcBef>
                <a:spcPct val="0"/>
              </a:spcBef>
              <a:spcAft>
                <a:spcPct val="0"/>
              </a:spcAft>
              <a:defRPr kumimoji="1" sz="3600">
                <a:solidFill>
                  <a:schemeClr val="tx1"/>
                </a:solidFill>
                <a:latin typeface="Arial" pitchFamily="34" charset="0"/>
                <a:ea typeface="ＭＳ Ｐゴシック" pitchFamily="50" charset="-128"/>
              </a:defRPr>
            </a:lvl6pPr>
            <a:lvl7pPr marL="2971800" indent="-228600" defTabSz="955675" eaLnBrk="0" fontAlgn="base" hangingPunct="0">
              <a:spcBef>
                <a:spcPct val="0"/>
              </a:spcBef>
              <a:spcAft>
                <a:spcPct val="0"/>
              </a:spcAft>
              <a:defRPr kumimoji="1" sz="3600">
                <a:solidFill>
                  <a:schemeClr val="tx1"/>
                </a:solidFill>
                <a:latin typeface="Arial" pitchFamily="34" charset="0"/>
                <a:ea typeface="ＭＳ Ｐゴシック" pitchFamily="50" charset="-128"/>
              </a:defRPr>
            </a:lvl7pPr>
            <a:lvl8pPr marL="3429000" indent="-228600" defTabSz="955675" eaLnBrk="0" fontAlgn="base" hangingPunct="0">
              <a:spcBef>
                <a:spcPct val="0"/>
              </a:spcBef>
              <a:spcAft>
                <a:spcPct val="0"/>
              </a:spcAft>
              <a:defRPr kumimoji="1" sz="3600">
                <a:solidFill>
                  <a:schemeClr val="tx1"/>
                </a:solidFill>
                <a:latin typeface="Arial" pitchFamily="34" charset="0"/>
                <a:ea typeface="ＭＳ Ｐゴシック" pitchFamily="50" charset="-128"/>
              </a:defRPr>
            </a:lvl8pPr>
            <a:lvl9pPr marL="3886200" indent="-228600" defTabSz="955675" eaLnBrk="0" fontAlgn="base" hangingPunct="0">
              <a:spcBef>
                <a:spcPct val="0"/>
              </a:spcBef>
              <a:spcAft>
                <a:spcPct val="0"/>
              </a:spcAft>
              <a:defRPr kumimoji="1" sz="3600">
                <a:solidFill>
                  <a:schemeClr val="tx1"/>
                </a:solidFill>
                <a:latin typeface="Arial" pitchFamily="34" charset="0"/>
                <a:ea typeface="ＭＳ Ｐゴシック" pitchFamily="50" charset="-128"/>
              </a:defRPr>
            </a:lvl9pPr>
          </a:lstStyle>
          <a:p>
            <a:pPr eaLnBrk="1" hangingPunct="1"/>
            <a:r>
              <a:rPr lang="en-US" altLang="ja-JP" sz="1300"/>
              <a:t>【治療とケア】</a:t>
            </a:r>
          </a:p>
        </p:txBody>
      </p:sp>
      <p:sp>
        <p:nvSpPr>
          <p:cNvPr id="111619" name="Rectangle 2"/>
          <p:cNvSpPr>
            <a:spLocks noGrp="1" noRot="1" noChangeAspect="1" noChangeArrowheads="1" noTextEdit="1"/>
          </p:cNvSpPr>
          <p:nvPr>
            <p:ph type="sldImg"/>
          </p:nvPr>
        </p:nvSpPr>
        <p:spPr>
          <a:xfrm>
            <a:off x="1014413" y="787400"/>
            <a:ext cx="5116512" cy="3836988"/>
          </a:xfrm>
          <a:ln/>
        </p:spPr>
      </p:sp>
      <p:sp>
        <p:nvSpPr>
          <p:cNvPr id="111620" name="Rectangle 3"/>
          <p:cNvSpPr>
            <a:spLocks noGrp="1" noChangeArrowheads="1"/>
          </p:cNvSpPr>
          <p:nvPr>
            <p:ph type="body" idx="1"/>
          </p:nvPr>
        </p:nvSpPr>
        <p:spPr>
          <a:xfrm>
            <a:off x="709613" y="4862513"/>
            <a:ext cx="5680075" cy="4603750"/>
          </a:xfrm>
          <a:noFill/>
        </p:spPr>
        <p:txBody>
          <a:bodyPr lIns="95407" tIns="47703" rIns="95407" bIns="47703"/>
          <a:lstStyle/>
          <a:p>
            <a:pPr indent="152400" algn="just">
              <a:lnSpc>
                <a:spcPts val="2000"/>
              </a:lnSpc>
              <a:spcAft>
                <a:spcPts val="0"/>
              </a:spcAft>
            </a:pPr>
            <a:r>
              <a:rPr lang="ja-JP" altLang="ja-JP" sz="1200" kern="100" dirty="0">
                <a:effectLst/>
                <a:latin typeface="HGPｺﾞｼｯｸM" panose="020B0600000000000000" pitchFamily="50" charset="-128"/>
                <a:ea typeface="ＭＳ Ｐ明朝" panose="02020600040205080304" pitchFamily="18" charset="-128"/>
                <a:cs typeface="Times New Roman" panose="02020603050405020304" pitchFamily="18" charset="0"/>
              </a:rPr>
              <a:t>認知症サポート医は、かかりつけ医か専門医に峻別されるものではなく、通常の認知症に関する診療の状況によって、それぞれの立場から機能・役割を担うものである。</a:t>
            </a:r>
            <a:endParaRPr lang="ja-JP" altLang="ja-JP" sz="1200" kern="100" dirty="0">
              <a:effectLst/>
              <a:latin typeface="HGPｺﾞｼｯｸM" panose="020B0600000000000000" pitchFamily="50" charset="-128"/>
              <a:ea typeface="HGPｺﾞｼｯｸM" panose="020B0600000000000000" pitchFamily="50" charset="-128"/>
              <a:cs typeface="Times New Roman" panose="02020603050405020304" pitchFamily="18" charset="0"/>
            </a:endParaRPr>
          </a:p>
          <a:p>
            <a:pPr indent="152400" algn="just">
              <a:lnSpc>
                <a:spcPts val="2000"/>
              </a:lnSpc>
              <a:spcAft>
                <a:spcPts val="0"/>
              </a:spcAft>
            </a:pPr>
            <a:r>
              <a:rPr lang="ja-JP" altLang="ja-JP" sz="1200" kern="100" dirty="0">
                <a:effectLst/>
                <a:latin typeface="HGPｺﾞｼｯｸM" panose="020B0600000000000000" pitchFamily="50" charset="-128"/>
                <a:ea typeface="ＭＳ Ｐ明朝" panose="02020600040205080304" pitchFamily="18" charset="-128"/>
                <a:cs typeface="Times New Roman" panose="02020603050405020304" pitchFamily="18" charset="0"/>
              </a:rPr>
              <a:t>具体的には、</a:t>
            </a:r>
            <a:r>
              <a:rPr lang="en-US" altLang="ja-JP" sz="1200" kern="100" dirty="0">
                <a:effectLst/>
                <a:latin typeface="HGPｺﾞｼｯｸM" panose="020B0600000000000000" pitchFamily="50" charset="-128"/>
                <a:ea typeface="ＭＳ Ｐ明朝" panose="02020600040205080304" pitchFamily="18" charset="-128"/>
                <a:cs typeface="Times New Roman" panose="02020603050405020304" pitchFamily="18" charset="0"/>
              </a:rPr>
              <a:t>1</a:t>
            </a:r>
            <a:r>
              <a:rPr lang="ja-JP" altLang="ja-JP" sz="1200" kern="100" dirty="0">
                <a:effectLst/>
                <a:latin typeface="HGPｺﾞｼｯｸM" panose="020B0600000000000000" pitchFamily="50" charset="-128"/>
                <a:ea typeface="ＭＳ Ｐ明朝" panose="02020600040205080304" pitchFamily="18" charset="-128"/>
                <a:cs typeface="Times New Roman" panose="02020603050405020304" pitchFamily="18" charset="0"/>
              </a:rPr>
              <a:t>）認知症の人の医療・介護に</a:t>
            </a:r>
            <a:r>
              <a:rPr lang="ja-JP" altLang="ja-JP" sz="1200" kern="100" dirty="0" err="1">
                <a:effectLst/>
                <a:latin typeface="HGPｺﾞｼｯｸM" panose="020B0600000000000000" pitchFamily="50" charset="-128"/>
                <a:ea typeface="ＭＳ Ｐ明朝" panose="02020600040205080304" pitchFamily="18" charset="-128"/>
                <a:cs typeface="Times New Roman" panose="02020603050405020304" pitchFamily="18" charset="0"/>
              </a:rPr>
              <a:t>関わるかかりつけ</a:t>
            </a:r>
            <a:r>
              <a:rPr lang="ja-JP" altLang="ja-JP" sz="1200" kern="100" dirty="0">
                <a:effectLst/>
                <a:latin typeface="HGPｺﾞｼｯｸM" panose="020B0600000000000000" pitchFamily="50" charset="-128"/>
                <a:ea typeface="ＭＳ Ｐ明朝" panose="02020600040205080304" pitchFamily="18" charset="-128"/>
                <a:cs typeface="Times New Roman" panose="02020603050405020304" pitchFamily="18" charset="0"/>
              </a:rPr>
              <a:t>医や介護専門職に対するサポート、</a:t>
            </a:r>
            <a:r>
              <a:rPr lang="en-US" altLang="ja-JP" sz="1200" kern="100" dirty="0">
                <a:effectLst/>
                <a:latin typeface="HGPｺﾞｼｯｸM" panose="020B0600000000000000" pitchFamily="50" charset="-128"/>
                <a:ea typeface="ＭＳ Ｐ明朝" panose="02020600040205080304" pitchFamily="18" charset="-128"/>
                <a:cs typeface="Times New Roman" panose="02020603050405020304" pitchFamily="18" charset="0"/>
              </a:rPr>
              <a:t>2</a:t>
            </a:r>
            <a:r>
              <a:rPr lang="ja-JP" altLang="ja-JP" sz="1200" kern="100" dirty="0">
                <a:effectLst/>
                <a:latin typeface="HGPｺﾞｼｯｸM" panose="020B0600000000000000" pitchFamily="50" charset="-128"/>
                <a:ea typeface="ＭＳ Ｐ明朝" panose="02020600040205080304" pitchFamily="18" charset="-128"/>
                <a:cs typeface="Times New Roman" panose="02020603050405020304" pitchFamily="18" charset="0"/>
              </a:rPr>
              <a:t>）地域包括支援センターを中心とした多職種の連携作り、</a:t>
            </a:r>
            <a:r>
              <a:rPr lang="en-US" altLang="ja-JP" sz="1200" kern="100" dirty="0">
                <a:effectLst/>
                <a:latin typeface="HGPｺﾞｼｯｸM" panose="020B0600000000000000" pitchFamily="50" charset="-128"/>
                <a:ea typeface="ＭＳ Ｐ明朝" panose="02020600040205080304" pitchFamily="18" charset="-128"/>
                <a:cs typeface="Times New Roman" panose="02020603050405020304" pitchFamily="18" charset="0"/>
              </a:rPr>
              <a:t>3</a:t>
            </a:r>
            <a:r>
              <a:rPr lang="ja-JP" altLang="ja-JP" sz="1200" kern="100" dirty="0">
                <a:effectLst/>
                <a:latin typeface="HGPｺﾞｼｯｸM" panose="020B0600000000000000" pitchFamily="50" charset="-128"/>
                <a:ea typeface="ＭＳ Ｐ明朝" panose="02020600040205080304" pitchFamily="18" charset="-128"/>
                <a:cs typeface="Times New Roman" panose="02020603050405020304" pitchFamily="18" charset="0"/>
              </a:rPr>
              <a:t>）かかりつけ医認知症対応力向上研修の講師や住民等への啓発などが挙げられる。</a:t>
            </a:r>
            <a:endParaRPr lang="ja-JP" altLang="ja-JP" sz="1200" kern="100" dirty="0">
              <a:effectLst/>
              <a:latin typeface="HGPｺﾞｼｯｸM" panose="020B0600000000000000" pitchFamily="50" charset="-128"/>
              <a:ea typeface="HGPｺﾞｼｯｸM" panose="020B0600000000000000" pitchFamily="50" charset="-128"/>
              <a:cs typeface="Times New Roman" panose="02020603050405020304" pitchFamily="18" charset="0"/>
            </a:endParaRPr>
          </a:p>
          <a:p>
            <a:pPr indent="152400" algn="just">
              <a:lnSpc>
                <a:spcPts val="2000"/>
              </a:lnSpc>
              <a:spcAft>
                <a:spcPts val="0"/>
              </a:spcAft>
            </a:pPr>
            <a:r>
              <a:rPr lang="ja-JP" altLang="ja-JP" sz="1200" kern="100" dirty="0">
                <a:effectLst/>
                <a:latin typeface="HGPｺﾞｼｯｸM" panose="020B0600000000000000" pitchFamily="50" charset="-128"/>
                <a:ea typeface="ＭＳ Ｐ明朝" panose="02020600040205080304" pitchFamily="18" charset="-128"/>
                <a:cs typeface="Times New Roman" panose="02020603050405020304" pitchFamily="18" charset="0"/>
              </a:rPr>
              <a:t>これらの活動を通じて、地域における「連携の推進役」が期待されている。</a:t>
            </a:r>
            <a:endParaRPr lang="ja-JP" altLang="ja-JP" sz="1200" kern="100" dirty="0">
              <a:effectLst/>
              <a:latin typeface="HGPｺﾞｼｯｸM" panose="020B0600000000000000" pitchFamily="50" charset="-128"/>
              <a:ea typeface="HGPｺﾞｼｯｸM" panose="020B0600000000000000" pitchFamily="50" charset="-128"/>
              <a:cs typeface="Times New Roman" panose="02020603050405020304" pitchFamily="18" charset="0"/>
            </a:endParaRPr>
          </a:p>
          <a:p>
            <a:pPr eaLnBrk="1" hangingPunct="1"/>
            <a:endParaRPr lang="ja-JP" altLang="ja-JP" dirty="0"/>
          </a:p>
        </p:txBody>
      </p:sp>
    </p:spTree>
    <p:extLst>
      <p:ext uri="{BB962C8B-B14F-4D97-AF65-F5344CB8AC3E}">
        <p14:creationId xmlns:p14="http://schemas.microsoft.com/office/powerpoint/2010/main" val="399422155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2" name="スライド イメージ プレースホルダ 1"/>
          <p:cNvSpPr>
            <a:spLocks noGrp="1" noRot="1" noChangeAspect="1" noTextEdit="1"/>
          </p:cNvSpPr>
          <p:nvPr>
            <p:ph type="sldImg"/>
          </p:nvPr>
        </p:nvSpPr>
        <p:spPr>
          <a:ln/>
        </p:spPr>
      </p:sp>
      <p:sp>
        <p:nvSpPr>
          <p:cNvPr id="112643" name="ノート プレースホルダ 2"/>
          <p:cNvSpPr>
            <a:spLocks noGrp="1"/>
          </p:cNvSpPr>
          <p:nvPr>
            <p:ph type="body" idx="1"/>
          </p:nvPr>
        </p:nvSpPr>
        <p:spPr>
          <a:noFill/>
        </p:spPr>
        <p:txBody>
          <a:bodyPr/>
          <a:lstStyle/>
          <a:p>
            <a:pPr marL="0" marR="0" lvl="0" indent="0" algn="l" defTabSz="914400" rtl="0" eaLnBrk="0" fontAlgn="base" latinLnBrk="0" hangingPunct="0">
              <a:lnSpc>
                <a:spcPct val="130000"/>
              </a:lnSpc>
              <a:spcBef>
                <a:spcPct val="30000"/>
              </a:spcBef>
              <a:spcAft>
                <a:spcPct val="0"/>
              </a:spcAft>
              <a:buClrTx/>
              <a:buSzTx/>
              <a:buFontTx/>
              <a:buNone/>
              <a:tabLst/>
              <a:defRPr/>
            </a:pPr>
            <a:r>
              <a:rPr lang="en-US" altLang="ja-JP" sz="1200" kern="100" dirty="0">
                <a:effectLst/>
                <a:latin typeface="ＭＳ Ｐ明朝" panose="02020600040205080304" pitchFamily="18" charset="-128"/>
                <a:ea typeface="HGPｺﾞｼｯｸM" panose="020B0600000000000000" pitchFamily="50" charset="-128"/>
                <a:cs typeface="Times New Roman" panose="02020603050405020304" pitchFamily="18" charset="0"/>
              </a:rPr>
              <a:t>  </a:t>
            </a:r>
            <a:r>
              <a:rPr lang="ja-JP" altLang="ja-JP" sz="1200" kern="100" dirty="0">
                <a:effectLst/>
                <a:latin typeface="HGPｺﾞｼｯｸM" panose="020B0600000000000000" pitchFamily="50" charset="-128"/>
                <a:ea typeface="ＭＳ Ｐ明朝" panose="02020600040205080304" pitchFamily="18" charset="-128"/>
                <a:cs typeface="Times New Roman" panose="02020603050405020304" pitchFamily="18" charset="0"/>
              </a:rPr>
              <a:t>認知症サポート医の活動状況について、平成</a:t>
            </a:r>
            <a:r>
              <a:rPr lang="en-US" altLang="ja-JP" sz="1200" kern="100" dirty="0">
                <a:effectLst/>
                <a:latin typeface="HGPｺﾞｼｯｸM" panose="020B0600000000000000" pitchFamily="50" charset="-128"/>
                <a:ea typeface="ＭＳ Ｐ明朝" panose="02020600040205080304" pitchFamily="18" charset="-128"/>
                <a:cs typeface="Times New Roman" panose="02020603050405020304" pitchFamily="18" charset="0"/>
              </a:rPr>
              <a:t>24</a:t>
            </a:r>
            <a:r>
              <a:rPr lang="ja-JP" altLang="ja-JP" sz="1200" kern="100" dirty="0">
                <a:effectLst/>
                <a:latin typeface="HGPｺﾞｼｯｸM" panose="020B0600000000000000" pitchFamily="50" charset="-128"/>
                <a:ea typeface="ＭＳ Ｐ明朝" panose="02020600040205080304" pitchFamily="18" charset="-128"/>
                <a:cs typeface="Times New Roman" panose="02020603050405020304" pitchFamily="18" charset="0"/>
              </a:rPr>
              <a:t>年度に行ったアンケートでは、診断や早期発見などの何らかの「認知症診療」を行っている認知症サポート医が</a:t>
            </a:r>
            <a:r>
              <a:rPr lang="en-US" altLang="ja-JP" sz="1200" kern="100" dirty="0">
                <a:effectLst/>
                <a:latin typeface="HGPｺﾞｼｯｸM" panose="020B0600000000000000" pitchFamily="50" charset="-128"/>
                <a:ea typeface="ＭＳ Ｐ明朝" panose="02020600040205080304" pitchFamily="18" charset="-128"/>
                <a:cs typeface="Times New Roman" panose="02020603050405020304" pitchFamily="18" charset="0"/>
              </a:rPr>
              <a:t>94.5</a:t>
            </a:r>
            <a:r>
              <a:rPr lang="ja-JP" altLang="ja-JP" sz="1200" kern="100" dirty="0">
                <a:effectLst/>
                <a:latin typeface="HGPｺﾞｼｯｸM" panose="020B0600000000000000" pitchFamily="50" charset="-128"/>
                <a:ea typeface="ＭＳ Ｐ明朝" panose="02020600040205080304" pitchFamily="18" charset="-128"/>
                <a:cs typeface="Times New Roman" panose="02020603050405020304" pitchFamily="18" charset="0"/>
              </a:rPr>
              <a:t>％、かかりつけ医や地域包括支援センターとの「連携や相談対応」については</a:t>
            </a:r>
            <a:r>
              <a:rPr lang="en-US" altLang="ja-JP" sz="1200" kern="100" dirty="0">
                <a:effectLst/>
                <a:latin typeface="HGPｺﾞｼｯｸM" panose="020B0600000000000000" pitchFamily="50" charset="-128"/>
                <a:ea typeface="ＭＳ Ｐ明朝" panose="02020600040205080304" pitchFamily="18" charset="-128"/>
                <a:cs typeface="Times New Roman" panose="02020603050405020304" pitchFamily="18" charset="0"/>
              </a:rPr>
              <a:t>84.0</a:t>
            </a:r>
            <a:r>
              <a:rPr lang="ja-JP" altLang="ja-JP" sz="1200" kern="100" dirty="0">
                <a:effectLst/>
                <a:latin typeface="HGPｺﾞｼｯｸM" panose="020B0600000000000000" pitchFamily="50" charset="-128"/>
                <a:ea typeface="ＭＳ Ｐ明朝" panose="02020600040205080304" pitchFamily="18" charset="-128"/>
                <a:cs typeface="Times New Roman" panose="02020603050405020304" pitchFamily="18" charset="0"/>
              </a:rPr>
              <a:t>％、また、かかりつけ医や多職種向けの研修や住民向けのセミナーなどの「研修・啓発活動」では</a:t>
            </a:r>
            <a:r>
              <a:rPr lang="en-US" altLang="ja-JP" sz="1200" kern="100" dirty="0">
                <a:effectLst/>
                <a:latin typeface="HGPｺﾞｼｯｸM" panose="020B0600000000000000" pitchFamily="50" charset="-128"/>
                <a:ea typeface="ＭＳ Ｐ明朝" panose="02020600040205080304" pitchFamily="18" charset="-128"/>
                <a:cs typeface="Times New Roman" panose="02020603050405020304" pitchFamily="18" charset="0"/>
              </a:rPr>
              <a:t>64.2</a:t>
            </a:r>
            <a:r>
              <a:rPr lang="ja-JP" altLang="ja-JP" sz="1200" kern="100" dirty="0">
                <a:effectLst/>
                <a:latin typeface="HGPｺﾞｼｯｸM" panose="020B0600000000000000" pitchFamily="50" charset="-128"/>
                <a:ea typeface="ＭＳ Ｐ明朝" panose="02020600040205080304" pitchFamily="18" charset="-128"/>
                <a:cs typeface="Times New Roman" panose="02020603050405020304" pitchFamily="18" charset="0"/>
              </a:rPr>
              <a:t>％という結果であった。</a:t>
            </a:r>
            <a:endParaRPr lang="ja-JP" altLang="ja-JP" sz="1200" kern="100" dirty="0">
              <a:effectLst/>
              <a:latin typeface="HGPｺﾞｼｯｸM" panose="020B0600000000000000" pitchFamily="50" charset="-128"/>
              <a:ea typeface="HGPｺﾞｼｯｸM" panose="020B0600000000000000" pitchFamily="50" charset="-128"/>
              <a:cs typeface="Times New Roman" panose="02020603050405020304" pitchFamily="18" charset="0"/>
            </a:endParaRPr>
          </a:p>
          <a:p>
            <a:endParaRPr lang="ja-JP" altLang="en-US" dirty="0"/>
          </a:p>
        </p:txBody>
      </p:sp>
      <p:sp>
        <p:nvSpPr>
          <p:cNvPr id="112644" name="スライド番号プレースホルダ 3"/>
          <p:cNvSpPr txBox="1">
            <a:spLocks noGrp="1"/>
          </p:cNvSpPr>
          <p:nvPr/>
        </p:nvSpPr>
        <p:spPr bwMode="auto">
          <a:xfrm>
            <a:off x="4019550" y="9718675"/>
            <a:ext cx="3078163" cy="514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5398" tIns="47700" rIns="95398" bIns="47700" anchor="b"/>
          <a:lstStyle>
            <a:lvl1pPr defTabSz="954088" eaLnBrk="0" hangingPunct="0">
              <a:defRPr kumimoji="1" sz="3600">
                <a:solidFill>
                  <a:schemeClr val="tx1"/>
                </a:solidFill>
                <a:latin typeface="Arial" pitchFamily="34" charset="0"/>
                <a:ea typeface="ＭＳ Ｐゴシック" pitchFamily="50" charset="-128"/>
              </a:defRPr>
            </a:lvl1pPr>
            <a:lvl2pPr marL="742950" indent="-285750" defTabSz="954088" eaLnBrk="0" hangingPunct="0">
              <a:defRPr kumimoji="1" sz="3600">
                <a:solidFill>
                  <a:schemeClr val="tx1"/>
                </a:solidFill>
                <a:latin typeface="Arial" pitchFamily="34" charset="0"/>
                <a:ea typeface="ＭＳ Ｐゴシック" pitchFamily="50" charset="-128"/>
              </a:defRPr>
            </a:lvl2pPr>
            <a:lvl3pPr marL="1143000" indent="-228600" defTabSz="954088" eaLnBrk="0" hangingPunct="0">
              <a:defRPr kumimoji="1" sz="3600">
                <a:solidFill>
                  <a:schemeClr val="tx1"/>
                </a:solidFill>
                <a:latin typeface="Arial" pitchFamily="34" charset="0"/>
                <a:ea typeface="ＭＳ Ｐゴシック" pitchFamily="50" charset="-128"/>
              </a:defRPr>
            </a:lvl3pPr>
            <a:lvl4pPr marL="1600200" indent="-228600" defTabSz="954088" eaLnBrk="0" hangingPunct="0">
              <a:defRPr kumimoji="1" sz="3600">
                <a:solidFill>
                  <a:schemeClr val="tx1"/>
                </a:solidFill>
                <a:latin typeface="Arial" pitchFamily="34" charset="0"/>
                <a:ea typeface="ＭＳ Ｐゴシック" pitchFamily="50" charset="-128"/>
              </a:defRPr>
            </a:lvl4pPr>
            <a:lvl5pPr marL="2057400" indent="-228600" defTabSz="954088" eaLnBrk="0" hangingPunct="0">
              <a:defRPr kumimoji="1" sz="3600">
                <a:solidFill>
                  <a:schemeClr val="tx1"/>
                </a:solidFill>
                <a:latin typeface="Arial" pitchFamily="34" charset="0"/>
                <a:ea typeface="ＭＳ Ｐゴシック" pitchFamily="50" charset="-128"/>
              </a:defRPr>
            </a:lvl5pPr>
            <a:lvl6pPr marL="2514600" indent="-228600" defTabSz="954088" eaLnBrk="0" fontAlgn="base" hangingPunct="0">
              <a:spcBef>
                <a:spcPct val="0"/>
              </a:spcBef>
              <a:spcAft>
                <a:spcPct val="0"/>
              </a:spcAft>
              <a:defRPr kumimoji="1" sz="3600">
                <a:solidFill>
                  <a:schemeClr val="tx1"/>
                </a:solidFill>
                <a:latin typeface="Arial" pitchFamily="34" charset="0"/>
                <a:ea typeface="ＭＳ Ｐゴシック" pitchFamily="50" charset="-128"/>
              </a:defRPr>
            </a:lvl6pPr>
            <a:lvl7pPr marL="2971800" indent="-228600" defTabSz="954088" eaLnBrk="0" fontAlgn="base" hangingPunct="0">
              <a:spcBef>
                <a:spcPct val="0"/>
              </a:spcBef>
              <a:spcAft>
                <a:spcPct val="0"/>
              </a:spcAft>
              <a:defRPr kumimoji="1" sz="3600">
                <a:solidFill>
                  <a:schemeClr val="tx1"/>
                </a:solidFill>
                <a:latin typeface="Arial" pitchFamily="34" charset="0"/>
                <a:ea typeface="ＭＳ Ｐゴシック" pitchFamily="50" charset="-128"/>
              </a:defRPr>
            </a:lvl7pPr>
            <a:lvl8pPr marL="3429000" indent="-228600" defTabSz="954088" eaLnBrk="0" fontAlgn="base" hangingPunct="0">
              <a:spcBef>
                <a:spcPct val="0"/>
              </a:spcBef>
              <a:spcAft>
                <a:spcPct val="0"/>
              </a:spcAft>
              <a:defRPr kumimoji="1" sz="3600">
                <a:solidFill>
                  <a:schemeClr val="tx1"/>
                </a:solidFill>
                <a:latin typeface="Arial" pitchFamily="34" charset="0"/>
                <a:ea typeface="ＭＳ Ｐゴシック" pitchFamily="50" charset="-128"/>
              </a:defRPr>
            </a:lvl8pPr>
            <a:lvl9pPr marL="3886200" indent="-228600" defTabSz="954088" eaLnBrk="0" fontAlgn="base" hangingPunct="0">
              <a:spcBef>
                <a:spcPct val="0"/>
              </a:spcBef>
              <a:spcAft>
                <a:spcPct val="0"/>
              </a:spcAft>
              <a:defRPr kumimoji="1" sz="3600">
                <a:solidFill>
                  <a:schemeClr val="tx1"/>
                </a:solidFill>
                <a:latin typeface="Arial" pitchFamily="34" charset="0"/>
                <a:ea typeface="ＭＳ Ｐゴシック" pitchFamily="50" charset="-128"/>
              </a:defRPr>
            </a:lvl9pPr>
          </a:lstStyle>
          <a:p>
            <a:pPr algn="r" eaLnBrk="1" hangingPunct="1"/>
            <a:fld id="{9EEC2084-707C-4612-ACCE-FBD3D7B4986F}" type="slidenum">
              <a:rPr lang="en-US" altLang="ja-JP" sz="1300"/>
              <a:pPr algn="r" eaLnBrk="1" hangingPunct="1"/>
              <a:t>3</a:t>
            </a:fld>
            <a:endParaRPr lang="en-US" altLang="ja-JP" sz="1300"/>
          </a:p>
        </p:txBody>
      </p:sp>
    </p:spTree>
    <p:extLst>
      <p:ext uri="{BB962C8B-B14F-4D97-AF65-F5344CB8AC3E}">
        <p14:creationId xmlns:p14="http://schemas.microsoft.com/office/powerpoint/2010/main" val="251226528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3666" name="スライド イメージ プレースホルダ 1"/>
          <p:cNvSpPr>
            <a:spLocks noGrp="1" noRot="1" noChangeAspect="1" noTextEdit="1"/>
          </p:cNvSpPr>
          <p:nvPr>
            <p:ph type="sldImg"/>
          </p:nvPr>
        </p:nvSpPr>
        <p:spPr>
          <a:xfrm>
            <a:off x="995363" y="766763"/>
            <a:ext cx="5114925" cy="3836987"/>
          </a:xfrm>
          <a:ln/>
        </p:spPr>
      </p:sp>
      <p:sp>
        <p:nvSpPr>
          <p:cNvPr id="113667" name="ノート プレースホルダ 2"/>
          <p:cNvSpPr>
            <a:spLocks noGrp="1"/>
          </p:cNvSpPr>
          <p:nvPr>
            <p:ph type="body" idx="1"/>
          </p:nvPr>
        </p:nvSpPr>
        <p:spPr>
          <a:xfrm>
            <a:off x="944563" y="4860925"/>
            <a:ext cx="5210175" cy="4606925"/>
          </a:xfrm>
          <a:noFill/>
        </p:spPr>
        <p:txBody>
          <a:bodyPr lIns="94894" tIns="47448" rIns="94894" bIns="47448"/>
          <a:lstStyle/>
          <a:p>
            <a:pPr indent="152400" algn="just">
              <a:lnSpc>
                <a:spcPts val="2000"/>
              </a:lnSpc>
              <a:spcAft>
                <a:spcPts val="0"/>
              </a:spcAft>
            </a:pPr>
            <a:r>
              <a:rPr lang="ja-JP" altLang="ja-JP" sz="1200" kern="100" dirty="0">
                <a:effectLst/>
                <a:latin typeface="HGPｺﾞｼｯｸM" panose="020B0600000000000000" pitchFamily="50" charset="-128"/>
                <a:ea typeface="ＭＳ Ｐ明朝" panose="02020600040205080304" pitchFamily="18" charset="-128"/>
                <a:cs typeface="Times New Roman" panose="02020603050405020304" pitchFamily="18" charset="0"/>
              </a:rPr>
              <a:t>直近の認知症サポート医の診療科の内訳としては、「精神科・精神神経科」、「神経内科」、「脳神経外科」を合わせて、約４割となる一方で、「内科」も、それを上回る</a:t>
            </a:r>
            <a:r>
              <a:rPr lang="en-US" altLang="ja-JP" sz="1200" kern="100" dirty="0">
                <a:effectLst/>
                <a:latin typeface="HGPｺﾞｼｯｸM" panose="020B0600000000000000" pitchFamily="50" charset="-128"/>
                <a:ea typeface="ＭＳ Ｐ明朝" panose="02020600040205080304" pitchFamily="18" charset="-128"/>
                <a:cs typeface="Times New Roman" panose="02020603050405020304" pitchFamily="18" charset="0"/>
              </a:rPr>
              <a:t>48.9</a:t>
            </a:r>
            <a:r>
              <a:rPr lang="ja-JP" altLang="ja-JP" sz="1200" kern="100" dirty="0">
                <a:effectLst/>
                <a:latin typeface="HGPｺﾞｼｯｸM" panose="020B0600000000000000" pitchFamily="50" charset="-128"/>
                <a:ea typeface="ＭＳ Ｐ明朝" panose="02020600040205080304" pitchFamily="18" charset="-128"/>
                <a:cs typeface="Times New Roman" panose="02020603050405020304" pitchFamily="18" charset="0"/>
              </a:rPr>
              <a:t>％を占めている状況である。</a:t>
            </a:r>
            <a:endParaRPr lang="ja-JP" altLang="ja-JP" sz="1200" kern="100" dirty="0">
              <a:effectLst/>
              <a:latin typeface="HGPｺﾞｼｯｸM" panose="020B0600000000000000" pitchFamily="50" charset="-128"/>
              <a:ea typeface="HGPｺﾞｼｯｸM" panose="020B0600000000000000" pitchFamily="50" charset="-128"/>
              <a:cs typeface="Times New Roman" panose="02020603050405020304" pitchFamily="18" charset="0"/>
            </a:endParaRPr>
          </a:p>
          <a:p>
            <a:pPr indent="152400" algn="just">
              <a:lnSpc>
                <a:spcPts val="2000"/>
              </a:lnSpc>
              <a:spcAft>
                <a:spcPts val="0"/>
              </a:spcAft>
            </a:pPr>
            <a:r>
              <a:rPr lang="ja-JP" altLang="ja-JP" sz="1200" kern="100" dirty="0">
                <a:effectLst/>
                <a:latin typeface="HGPｺﾞｼｯｸM" panose="020B0600000000000000" pitchFamily="50" charset="-128"/>
                <a:ea typeface="ＭＳ Ｐ明朝" panose="02020600040205080304" pitchFamily="18" charset="-128"/>
                <a:cs typeface="Times New Roman" panose="02020603050405020304" pitchFamily="18" charset="0"/>
              </a:rPr>
              <a:t>グラフには示されていないが、最近の養成研修受講者の内訳としては、「内科」の医師が過半数となっている。</a:t>
            </a:r>
            <a:endParaRPr lang="ja-JP" altLang="ja-JP" sz="1200" kern="100" dirty="0">
              <a:effectLst/>
              <a:latin typeface="HGPｺﾞｼｯｸM" panose="020B0600000000000000" pitchFamily="50" charset="-128"/>
              <a:ea typeface="HGPｺﾞｼｯｸM" panose="020B0600000000000000" pitchFamily="50" charset="-128"/>
              <a:cs typeface="Times New Roman" panose="02020603050405020304" pitchFamily="18" charset="0"/>
            </a:endParaRPr>
          </a:p>
          <a:p>
            <a:pPr eaLnBrk="1" hangingPunct="1"/>
            <a:endParaRPr lang="ja-JP" altLang="en-US" b="1" dirty="0"/>
          </a:p>
        </p:txBody>
      </p:sp>
      <p:sp>
        <p:nvSpPr>
          <p:cNvPr id="113668" name="スライド番号プレースホルダ 3"/>
          <p:cNvSpPr txBox="1">
            <a:spLocks noGrp="1"/>
          </p:cNvSpPr>
          <p:nvPr/>
        </p:nvSpPr>
        <p:spPr bwMode="auto">
          <a:xfrm>
            <a:off x="4024313" y="9721850"/>
            <a:ext cx="3074987" cy="5127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4894" tIns="47448" rIns="94894" bIns="47448" anchor="b"/>
          <a:lstStyle>
            <a:lvl1pPr defTabSz="949325" eaLnBrk="0" hangingPunct="0">
              <a:defRPr kumimoji="1" sz="3600">
                <a:solidFill>
                  <a:schemeClr val="tx1"/>
                </a:solidFill>
                <a:latin typeface="Arial" pitchFamily="34" charset="0"/>
                <a:ea typeface="ＭＳ Ｐゴシック" pitchFamily="50" charset="-128"/>
              </a:defRPr>
            </a:lvl1pPr>
            <a:lvl2pPr marL="742950" indent="-285750" defTabSz="949325" eaLnBrk="0" hangingPunct="0">
              <a:defRPr kumimoji="1" sz="3600">
                <a:solidFill>
                  <a:schemeClr val="tx1"/>
                </a:solidFill>
                <a:latin typeface="Arial" pitchFamily="34" charset="0"/>
                <a:ea typeface="ＭＳ Ｐゴシック" pitchFamily="50" charset="-128"/>
              </a:defRPr>
            </a:lvl2pPr>
            <a:lvl3pPr marL="1143000" indent="-228600" defTabSz="949325" eaLnBrk="0" hangingPunct="0">
              <a:defRPr kumimoji="1" sz="3600">
                <a:solidFill>
                  <a:schemeClr val="tx1"/>
                </a:solidFill>
                <a:latin typeface="Arial" pitchFamily="34" charset="0"/>
                <a:ea typeface="ＭＳ Ｐゴシック" pitchFamily="50" charset="-128"/>
              </a:defRPr>
            </a:lvl3pPr>
            <a:lvl4pPr marL="1600200" indent="-228600" defTabSz="949325" eaLnBrk="0" hangingPunct="0">
              <a:defRPr kumimoji="1" sz="3600">
                <a:solidFill>
                  <a:schemeClr val="tx1"/>
                </a:solidFill>
                <a:latin typeface="Arial" pitchFamily="34" charset="0"/>
                <a:ea typeface="ＭＳ Ｐゴシック" pitchFamily="50" charset="-128"/>
              </a:defRPr>
            </a:lvl4pPr>
            <a:lvl5pPr marL="2057400" indent="-228600" defTabSz="949325" eaLnBrk="0" hangingPunct="0">
              <a:defRPr kumimoji="1" sz="3600">
                <a:solidFill>
                  <a:schemeClr val="tx1"/>
                </a:solidFill>
                <a:latin typeface="Arial" pitchFamily="34" charset="0"/>
                <a:ea typeface="ＭＳ Ｐゴシック" pitchFamily="50" charset="-128"/>
              </a:defRPr>
            </a:lvl5pPr>
            <a:lvl6pPr marL="2514600" indent="-228600" defTabSz="949325" eaLnBrk="0" fontAlgn="base" hangingPunct="0">
              <a:spcBef>
                <a:spcPct val="0"/>
              </a:spcBef>
              <a:spcAft>
                <a:spcPct val="0"/>
              </a:spcAft>
              <a:defRPr kumimoji="1" sz="3600">
                <a:solidFill>
                  <a:schemeClr val="tx1"/>
                </a:solidFill>
                <a:latin typeface="Arial" pitchFamily="34" charset="0"/>
                <a:ea typeface="ＭＳ Ｐゴシック" pitchFamily="50" charset="-128"/>
              </a:defRPr>
            </a:lvl6pPr>
            <a:lvl7pPr marL="2971800" indent="-228600" defTabSz="949325" eaLnBrk="0" fontAlgn="base" hangingPunct="0">
              <a:spcBef>
                <a:spcPct val="0"/>
              </a:spcBef>
              <a:spcAft>
                <a:spcPct val="0"/>
              </a:spcAft>
              <a:defRPr kumimoji="1" sz="3600">
                <a:solidFill>
                  <a:schemeClr val="tx1"/>
                </a:solidFill>
                <a:latin typeface="Arial" pitchFamily="34" charset="0"/>
                <a:ea typeface="ＭＳ Ｐゴシック" pitchFamily="50" charset="-128"/>
              </a:defRPr>
            </a:lvl7pPr>
            <a:lvl8pPr marL="3429000" indent="-228600" defTabSz="949325" eaLnBrk="0" fontAlgn="base" hangingPunct="0">
              <a:spcBef>
                <a:spcPct val="0"/>
              </a:spcBef>
              <a:spcAft>
                <a:spcPct val="0"/>
              </a:spcAft>
              <a:defRPr kumimoji="1" sz="3600">
                <a:solidFill>
                  <a:schemeClr val="tx1"/>
                </a:solidFill>
                <a:latin typeface="Arial" pitchFamily="34" charset="0"/>
                <a:ea typeface="ＭＳ Ｐゴシック" pitchFamily="50" charset="-128"/>
              </a:defRPr>
            </a:lvl8pPr>
            <a:lvl9pPr marL="3886200" indent="-228600" defTabSz="949325" eaLnBrk="0" fontAlgn="base" hangingPunct="0">
              <a:spcBef>
                <a:spcPct val="0"/>
              </a:spcBef>
              <a:spcAft>
                <a:spcPct val="0"/>
              </a:spcAft>
              <a:defRPr kumimoji="1" sz="3600">
                <a:solidFill>
                  <a:schemeClr val="tx1"/>
                </a:solidFill>
                <a:latin typeface="Arial" pitchFamily="34" charset="0"/>
                <a:ea typeface="ＭＳ Ｐゴシック" pitchFamily="50" charset="-128"/>
              </a:defRPr>
            </a:lvl9pPr>
          </a:lstStyle>
          <a:p>
            <a:pPr algn="r" eaLnBrk="1" hangingPunct="1"/>
            <a:fld id="{74A93FFD-F0F3-4E64-8155-732A93002B44}" type="slidenum">
              <a:rPr lang="en-US" altLang="ja-JP" sz="1300">
                <a:latin typeface="Times New Roman" pitchFamily="18" charset="0"/>
              </a:rPr>
              <a:pPr algn="r" eaLnBrk="1" hangingPunct="1"/>
              <a:t>4</a:t>
            </a:fld>
            <a:endParaRPr lang="en-US" altLang="ja-JP" sz="1300">
              <a:latin typeface="Times New Roman" pitchFamily="18" charset="0"/>
            </a:endParaRPr>
          </a:p>
        </p:txBody>
      </p:sp>
    </p:spTree>
    <p:extLst>
      <p:ext uri="{BB962C8B-B14F-4D97-AF65-F5344CB8AC3E}">
        <p14:creationId xmlns:p14="http://schemas.microsoft.com/office/powerpoint/2010/main" val="241128569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pPr marL="0" marR="0" lvl="0" indent="0" algn="l" defTabSz="914400" rtl="0" eaLnBrk="0" fontAlgn="base" latinLnBrk="0" hangingPunct="0">
              <a:lnSpc>
                <a:spcPct val="130000"/>
              </a:lnSpc>
              <a:spcBef>
                <a:spcPct val="30000"/>
              </a:spcBef>
              <a:spcAft>
                <a:spcPct val="0"/>
              </a:spcAft>
              <a:buClrTx/>
              <a:buSzTx/>
              <a:buFontTx/>
              <a:buNone/>
              <a:tabLst/>
              <a:defRPr/>
            </a:pPr>
            <a:r>
              <a:rPr lang="ja-JP" altLang="ja-JP" sz="1200" kern="100" dirty="0">
                <a:effectLst/>
                <a:latin typeface="HGPｺﾞｼｯｸM" panose="020B0600000000000000" pitchFamily="50" charset="-128"/>
                <a:ea typeface="ＭＳ Ｐ明朝" panose="02020600040205080304" pitchFamily="18" charset="-128"/>
                <a:cs typeface="Times New Roman" panose="02020603050405020304" pitchFamily="18" charset="0"/>
              </a:rPr>
              <a:t>　精神科・神経内科・脳神経外科の認知症サポート医は専門医療機関との連携やアドバイザーとしての役割を、地域のかかりつけ医の中の認知症サポート医は地区医師会や地域包括支援センターとの連携の役割を担い、両者が今後予定されている認知症サポート医フォローアップ研修等を通じて、地域における顔のみえる連携関係を構築し、認知症地域医療体制の中核となることが期待されている。</a:t>
            </a:r>
            <a:endParaRPr lang="ja-JP" altLang="ja-JP" sz="1200" kern="100" dirty="0">
              <a:effectLst/>
              <a:latin typeface="HGPｺﾞｼｯｸM" panose="020B0600000000000000" pitchFamily="50" charset="-128"/>
              <a:ea typeface="HGPｺﾞｼｯｸM" panose="020B0600000000000000" pitchFamily="50" charset="-128"/>
              <a:cs typeface="Times New Roman" panose="02020603050405020304" pitchFamily="18" charset="0"/>
            </a:endParaRPr>
          </a:p>
          <a:p>
            <a:endParaRPr kumimoji="1" lang="ja-JP" altLang="en-US" dirty="0"/>
          </a:p>
        </p:txBody>
      </p:sp>
      <p:sp>
        <p:nvSpPr>
          <p:cNvPr id="4" name="スライド番号プレースホルダー 3"/>
          <p:cNvSpPr>
            <a:spLocks noGrp="1"/>
          </p:cNvSpPr>
          <p:nvPr>
            <p:ph type="sldNum" sz="quarter" idx="10"/>
          </p:nvPr>
        </p:nvSpPr>
        <p:spPr/>
        <p:txBody>
          <a:bodyPr/>
          <a:lstStyle/>
          <a:p>
            <a:pPr>
              <a:defRPr/>
            </a:pPr>
            <a:fld id="{BC21C941-39D8-485B-B1BE-251151D29E33}" type="slidenum">
              <a:rPr lang="en-US" altLang="ja-JP" smtClean="0"/>
              <a:pPr>
                <a:defRPr/>
              </a:pPr>
              <a:t>5</a:t>
            </a:fld>
            <a:endParaRPr lang="en-US" altLang="ja-JP"/>
          </a:p>
        </p:txBody>
      </p:sp>
    </p:spTree>
    <p:extLst>
      <p:ext uri="{BB962C8B-B14F-4D97-AF65-F5344CB8AC3E}">
        <p14:creationId xmlns:p14="http://schemas.microsoft.com/office/powerpoint/2010/main" val="233856542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5714" name="Rectangle 2"/>
          <p:cNvSpPr txBox="1">
            <a:spLocks noGrp="1" noChangeArrowheads="1"/>
          </p:cNvSpPr>
          <p:nvPr/>
        </p:nvSpPr>
        <p:spPr bwMode="auto">
          <a:xfrm>
            <a:off x="0" y="0"/>
            <a:ext cx="3076575" cy="5127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5407" tIns="47703" rIns="95407" bIns="47703"/>
          <a:lstStyle>
            <a:lvl1pPr defTabSz="955675" eaLnBrk="0" hangingPunct="0">
              <a:defRPr kumimoji="1" sz="3600">
                <a:solidFill>
                  <a:schemeClr val="tx1"/>
                </a:solidFill>
                <a:latin typeface="Arial" pitchFamily="34" charset="0"/>
                <a:ea typeface="ＭＳ Ｐゴシック" pitchFamily="50" charset="-128"/>
              </a:defRPr>
            </a:lvl1pPr>
            <a:lvl2pPr marL="742950" indent="-285750" defTabSz="955675" eaLnBrk="0" hangingPunct="0">
              <a:defRPr kumimoji="1" sz="3600">
                <a:solidFill>
                  <a:schemeClr val="tx1"/>
                </a:solidFill>
                <a:latin typeface="Arial" pitchFamily="34" charset="0"/>
                <a:ea typeface="ＭＳ Ｐゴシック" pitchFamily="50" charset="-128"/>
              </a:defRPr>
            </a:lvl2pPr>
            <a:lvl3pPr marL="1143000" indent="-228600" defTabSz="955675" eaLnBrk="0" hangingPunct="0">
              <a:defRPr kumimoji="1" sz="3600">
                <a:solidFill>
                  <a:schemeClr val="tx1"/>
                </a:solidFill>
                <a:latin typeface="Arial" pitchFamily="34" charset="0"/>
                <a:ea typeface="ＭＳ Ｐゴシック" pitchFamily="50" charset="-128"/>
              </a:defRPr>
            </a:lvl3pPr>
            <a:lvl4pPr marL="1600200" indent="-228600" defTabSz="955675" eaLnBrk="0" hangingPunct="0">
              <a:defRPr kumimoji="1" sz="3600">
                <a:solidFill>
                  <a:schemeClr val="tx1"/>
                </a:solidFill>
                <a:latin typeface="Arial" pitchFamily="34" charset="0"/>
                <a:ea typeface="ＭＳ Ｐゴシック" pitchFamily="50" charset="-128"/>
              </a:defRPr>
            </a:lvl4pPr>
            <a:lvl5pPr marL="2057400" indent="-228600" defTabSz="955675" eaLnBrk="0" hangingPunct="0">
              <a:defRPr kumimoji="1" sz="3600">
                <a:solidFill>
                  <a:schemeClr val="tx1"/>
                </a:solidFill>
                <a:latin typeface="Arial" pitchFamily="34" charset="0"/>
                <a:ea typeface="ＭＳ Ｐゴシック" pitchFamily="50" charset="-128"/>
              </a:defRPr>
            </a:lvl5pPr>
            <a:lvl6pPr marL="2514600" indent="-228600" defTabSz="955675" eaLnBrk="0" fontAlgn="base" hangingPunct="0">
              <a:spcBef>
                <a:spcPct val="0"/>
              </a:spcBef>
              <a:spcAft>
                <a:spcPct val="0"/>
              </a:spcAft>
              <a:defRPr kumimoji="1" sz="3600">
                <a:solidFill>
                  <a:schemeClr val="tx1"/>
                </a:solidFill>
                <a:latin typeface="Arial" pitchFamily="34" charset="0"/>
                <a:ea typeface="ＭＳ Ｐゴシック" pitchFamily="50" charset="-128"/>
              </a:defRPr>
            </a:lvl6pPr>
            <a:lvl7pPr marL="2971800" indent="-228600" defTabSz="955675" eaLnBrk="0" fontAlgn="base" hangingPunct="0">
              <a:spcBef>
                <a:spcPct val="0"/>
              </a:spcBef>
              <a:spcAft>
                <a:spcPct val="0"/>
              </a:spcAft>
              <a:defRPr kumimoji="1" sz="3600">
                <a:solidFill>
                  <a:schemeClr val="tx1"/>
                </a:solidFill>
                <a:latin typeface="Arial" pitchFamily="34" charset="0"/>
                <a:ea typeface="ＭＳ Ｐゴシック" pitchFamily="50" charset="-128"/>
              </a:defRPr>
            </a:lvl7pPr>
            <a:lvl8pPr marL="3429000" indent="-228600" defTabSz="955675" eaLnBrk="0" fontAlgn="base" hangingPunct="0">
              <a:spcBef>
                <a:spcPct val="0"/>
              </a:spcBef>
              <a:spcAft>
                <a:spcPct val="0"/>
              </a:spcAft>
              <a:defRPr kumimoji="1" sz="3600">
                <a:solidFill>
                  <a:schemeClr val="tx1"/>
                </a:solidFill>
                <a:latin typeface="Arial" pitchFamily="34" charset="0"/>
                <a:ea typeface="ＭＳ Ｐゴシック" pitchFamily="50" charset="-128"/>
              </a:defRPr>
            </a:lvl8pPr>
            <a:lvl9pPr marL="3886200" indent="-228600" defTabSz="955675" eaLnBrk="0" fontAlgn="base" hangingPunct="0">
              <a:spcBef>
                <a:spcPct val="0"/>
              </a:spcBef>
              <a:spcAft>
                <a:spcPct val="0"/>
              </a:spcAft>
              <a:defRPr kumimoji="1" sz="3600">
                <a:solidFill>
                  <a:schemeClr val="tx1"/>
                </a:solidFill>
                <a:latin typeface="Arial" pitchFamily="34" charset="0"/>
                <a:ea typeface="ＭＳ Ｐゴシック" pitchFamily="50" charset="-128"/>
              </a:defRPr>
            </a:lvl9pPr>
          </a:lstStyle>
          <a:p>
            <a:pPr eaLnBrk="1" hangingPunct="1"/>
            <a:r>
              <a:rPr lang="en-US" altLang="ja-JP" sz="1300"/>
              <a:t>【治療とケア】</a:t>
            </a:r>
          </a:p>
        </p:txBody>
      </p:sp>
      <p:sp>
        <p:nvSpPr>
          <p:cNvPr id="115715" name="Rectangle 2"/>
          <p:cNvSpPr>
            <a:spLocks noGrp="1" noRot="1" noChangeAspect="1" noChangeArrowheads="1" noTextEdit="1"/>
          </p:cNvSpPr>
          <p:nvPr>
            <p:ph type="sldImg"/>
          </p:nvPr>
        </p:nvSpPr>
        <p:spPr>
          <a:xfrm>
            <a:off x="1014413" y="787400"/>
            <a:ext cx="5116512" cy="3836988"/>
          </a:xfrm>
          <a:ln/>
        </p:spPr>
      </p:sp>
      <p:sp>
        <p:nvSpPr>
          <p:cNvPr id="115716" name="Rectangle 3"/>
          <p:cNvSpPr>
            <a:spLocks noGrp="1" noChangeArrowheads="1"/>
          </p:cNvSpPr>
          <p:nvPr>
            <p:ph type="body" idx="1"/>
          </p:nvPr>
        </p:nvSpPr>
        <p:spPr>
          <a:xfrm>
            <a:off x="709613" y="4862513"/>
            <a:ext cx="5680075" cy="4603750"/>
          </a:xfrm>
          <a:noFill/>
        </p:spPr>
        <p:txBody>
          <a:bodyPr lIns="95407" tIns="47703" rIns="95407" bIns="47703"/>
          <a:lstStyle/>
          <a:p>
            <a:pPr indent="152400">
              <a:lnSpc>
                <a:spcPts val="2000"/>
              </a:lnSpc>
              <a:spcAft>
                <a:spcPts val="0"/>
              </a:spcAft>
            </a:pPr>
            <a:r>
              <a:rPr lang="ja-JP" altLang="ja-JP" sz="1200" dirty="0">
                <a:effectLst/>
                <a:latin typeface="ＭＳ Ｐゴシック" panose="020B0600070205080204" pitchFamily="50" charset="-128"/>
                <a:ea typeface="ＭＳ Ｐ明朝" panose="02020600040205080304" pitchFamily="18" charset="-128"/>
                <a:cs typeface="ＭＳ Ｐゴシック" panose="020B0600070205080204" pitchFamily="50" charset="-128"/>
              </a:rPr>
              <a:t>認知症の早期発見・早期対応の意義について考えてみる。</a:t>
            </a:r>
            <a:endParaRPr lang="ja-JP" altLang="ja-JP" sz="1200" dirty="0">
              <a:effectLst/>
              <a:latin typeface="ＭＳ Ｐゴシック" panose="020B0600070205080204" pitchFamily="50" charset="-128"/>
              <a:ea typeface="ＭＳ Ｐゴシック" panose="020B0600070205080204" pitchFamily="50" charset="-128"/>
              <a:cs typeface="ＭＳ Ｐゴシック" panose="020B0600070205080204" pitchFamily="50" charset="-128"/>
            </a:endParaRPr>
          </a:p>
          <a:p>
            <a:pPr indent="152400">
              <a:lnSpc>
                <a:spcPts val="2000"/>
              </a:lnSpc>
              <a:spcAft>
                <a:spcPts val="0"/>
              </a:spcAft>
            </a:pPr>
            <a:r>
              <a:rPr lang="ja-JP" altLang="ja-JP" sz="1200" dirty="0">
                <a:effectLst/>
                <a:latin typeface="ＭＳ Ｐゴシック" panose="020B0600070205080204" pitchFamily="50" charset="-128"/>
                <a:ea typeface="ＭＳ Ｐ明朝" panose="02020600040205080304" pitchFamily="18" charset="-128"/>
                <a:cs typeface="ＭＳ Ｐゴシック" panose="020B0600070205080204" pitchFamily="50" charset="-128"/>
              </a:rPr>
              <a:t>認知症の原因には、頻度は必ずしも多くはない（全認知症の５～</a:t>
            </a:r>
            <a:r>
              <a:rPr lang="en-US" altLang="ja-JP" sz="1200" dirty="0">
                <a:effectLst/>
                <a:latin typeface="ＭＳ Ｐゴシック" panose="020B0600070205080204" pitchFamily="50" charset="-128"/>
                <a:ea typeface="ＭＳ Ｐ明朝" panose="02020600040205080304" pitchFamily="18" charset="-128"/>
                <a:cs typeface="ＭＳ Ｐゴシック" panose="020B0600070205080204" pitchFamily="50" charset="-128"/>
              </a:rPr>
              <a:t>10</a:t>
            </a:r>
            <a:r>
              <a:rPr lang="ja-JP" altLang="ja-JP" sz="1200" dirty="0">
                <a:effectLst/>
                <a:latin typeface="ＭＳ Ｐゴシック" panose="020B0600070205080204" pitchFamily="50" charset="-128"/>
                <a:ea typeface="ＭＳ Ｐ明朝" panose="02020600040205080304" pitchFamily="18" charset="-128"/>
                <a:cs typeface="ＭＳ Ｐゴシック" panose="020B0600070205080204" pitchFamily="50" charset="-128"/>
              </a:rPr>
              <a:t>％）が、可逆性の疾患も多種類存在する。ただし、例えば、正常圧水頭症や慢性硬膜下血腫による認知症であれば、発症後遅くとも半年～１年以内に脳外科的手術を実施しなければ症状の改善は見込めないと言われている。可逆性といっても、原因疾患が発症後もしばらく放置されてしまうと治療による改善は望めないケースが多いため、早期発見・早期治療が重要である。</a:t>
            </a:r>
            <a:endParaRPr lang="ja-JP" altLang="ja-JP" sz="1200" dirty="0">
              <a:effectLst/>
              <a:latin typeface="ＭＳ Ｐゴシック" panose="020B0600070205080204" pitchFamily="50" charset="-128"/>
              <a:ea typeface="ＭＳ Ｐゴシック" panose="020B0600070205080204" pitchFamily="50" charset="-128"/>
              <a:cs typeface="ＭＳ Ｐゴシック" panose="020B0600070205080204" pitchFamily="50" charset="-128"/>
            </a:endParaRPr>
          </a:p>
          <a:p>
            <a:pPr indent="152400">
              <a:lnSpc>
                <a:spcPts val="2000"/>
              </a:lnSpc>
              <a:spcAft>
                <a:spcPts val="0"/>
              </a:spcAft>
            </a:pPr>
            <a:r>
              <a:rPr lang="ja-JP" altLang="ja-JP" sz="1200" dirty="0">
                <a:effectLst/>
                <a:latin typeface="ＭＳ Ｐゴシック" panose="020B0600070205080204" pitchFamily="50" charset="-128"/>
                <a:ea typeface="ＭＳ Ｐ明朝" panose="02020600040205080304" pitchFamily="18" charset="-128"/>
                <a:cs typeface="ＭＳ Ｐゴシック" panose="020B0600070205080204" pitchFamily="50" charset="-128"/>
              </a:rPr>
              <a:t>また、アルツハイマー型認知症であれば、中核症状治療薬としコリンエステラーゼ阻害薬による薬物療法による進行抑制が可能であり、治療開始が早いほど効果も出やすいと言われている。行動・心理症状（</a:t>
            </a:r>
            <a:r>
              <a:rPr lang="en-US" altLang="ja-JP" sz="1200" dirty="0">
                <a:effectLst/>
                <a:latin typeface="ＭＳ Ｐゴシック" panose="020B0600070205080204" pitchFamily="50" charset="-128"/>
                <a:ea typeface="ＭＳ Ｐ明朝" panose="02020600040205080304" pitchFamily="18" charset="-128"/>
                <a:cs typeface="ＭＳ Ｐゴシック" panose="020B0600070205080204" pitchFamily="50" charset="-128"/>
              </a:rPr>
              <a:t>BPSD</a:t>
            </a:r>
            <a:r>
              <a:rPr lang="ja-JP" altLang="ja-JP" sz="1200" dirty="0">
                <a:effectLst/>
                <a:latin typeface="ＭＳ Ｐゴシック" panose="020B0600070205080204" pitchFamily="50" charset="-128"/>
                <a:ea typeface="ＭＳ Ｐ明朝" panose="02020600040205080304" pitchFamily="18" charset="-128"/>
                <a:cs typeface="ＭＳ Ｐゴシック" panose="020B0600070205080204" pitchFamily="50" charset="-128"/>
              </a:rPr>
              <a:t>）に対しても、限定されるもののコリンエステラーゼ阻害薬の一定の効果が示されている。</a:t>
            </a:r>
            <a:endParaRPr lang="ja-JP" altLang="ja-JP" sz="1200" dirty="0">
              <a:effectLst/>
              <a:latin typeface="ＭＳ Ｐゴシック" panose="020B0600070205080204" pitchFamily="50" charset="-128"/>
              <a:ea typeface="ＭＳ Ｐゴシック" panose="020B0600070205080204" pitchFamily="50" charset="-128"/>
              <a:cs typeface="ＭＳ Ｐゴシック" panose="020B0600070205080204" pitchFamily="50" charset="-128"/>
            </a:endParaRPr>
          </a:p>
          <a:p>
            <a:pPr>
              <a:lnSpc>
                <a:spcPts val="2000"/>
              </a:lnSpc>
              <a:spcAft>
                <a:spcPts val="0"/>
              </a:spcAft>
            </a:pPr>
            <a:r>
              <a:rPr lang="ja-JP" altLang="ja-JP" sz="1200" dirty="0">
                <a:effectLst/>
                <a:latin typeface="ＭＳ Ｐゴシック" panose="020B0600070205080204" pitchFamily="50" charset="-128"/>
                <a:ea typeface="ＭＳ Ｐ明朝" panose="02020600040205080304" pitchFamily="18" charset="-128"/>
                <a:cs typeface="ＭＳ Ｐゴシック" panose="020B0600070205080204" pitchFamily="50" charset="-128"/>
              </a:rPr>
              <a:t>　また、認知症を早期に発見できれば、本人が病気について理解することもより容易となるといえる。病気に関してある程度理解できれば、病気の進行による生活への影響にも予めの準備が可能であり、不安も軽減されるであろう。行動・心理症状（</a:t>
            </a:r>
            <a:r>
              <a:rPr lang="en-US" altLang="ja-JP" sz="1200" dirty="0">
                <a:effectLst/>
                <a:latin typeface="ＭＳ Ｐゴシック" panose="020B0600070205080204" pitchFamily="50" charset="-128"/>
                <a:ea typeface="ＭＳ Ｐ明朝" panose="02020600040205080304" pitchFamily="18" charset="-128"/>
                <a:cs typeface="ＭＳ Ｐゴシック" panose="020B0600070205080204" pitchFamily="50" charset="-128"/>
              </a:rPr>
              <a:t>BPSD</a:t>
            </a:r>
            <a:r>
              <a:rPr lang="ja-JP" altLang="ja-JP" sz="1200" dirty="0">
                <a:effectLst/>
                <a:latin typeface="ＭＳ Ｐゴシック" panose="020B0600070205080204" pitchFamily="50" charset="-128"/>
                <a:ea typeface="ＭＳ Ｐ明朝" panose="02020600040205080304" pitchFamily="18" charset="-128"/>
                <a:cs typeface="ＭＳ Ｐゴシック" panose="020B0600070205080204" pitchFamily="50" charset="-128"/>
              </a:rPr>
              <a:t>）にもあまり悩まされずに生活が継続できる可能性が高まる。また、任意後見制度等の利用により、自己決定を活かし、経済損失を防止することにもつながる。また、精神障害者保健福祉手帳交付の申請には初診日から６ヶ月を経過した日以降の診断書が必要であり、障害年金は初診から１年半経過した日を障害認定日としていることから、早期の受診によって様々な支援制度をより早期に利用できることになる。</a:t>
            </a:r>
            <a:endParaRPr lang="ja-JP" altLang="ja-JP" sz="1200" dirty="0">
              <a:effectLst/>
              <a:latin typeface="ＭＳ Ｐゴシック" panose="020B0600070205080204" pitchFamily="50" charset="-128"/>
              <a:ea typeface="ＭＳ Ｐゴシック" panose="020B0600070205080204" pitchFamily="50" charset="-128"/>
              <a:cs typeface="ＭＳ Ｐゴシック" panose="020B0600070205080204" pitchFamily="50" charset="-128"/>
            </a:endParaRPr>
          </a:p>
          <a:p>
            <a:pPr>
              <a:lnSpc>
                <a:spcPts val="2000"/>
              </a:lnSpc>
              <a:spcAft>
                <a:spcPts val="0"/>
              </a:spcAft>
            </a:pPr>
            <a:r>
              <a:rPr lang="ja-JP" altLang="ja-JP" sz="1200" dirty="0">
                <a:effectLst/>
                <a:latin typeface="ＭＳ Ｐゴシック" panose="020B0600070205080204" pitchFamily="50" charset="-128"/>
                <a:ea typeface="ＭＳ Ｐ明朝" panose="02020600040205080304" pitchFamily="18" charset="-128"/>
                <a:cs typeface="ＭＳ Ｐゴシック" panose="020B0600070205080204" pitchFamily="50" charset="-128"/>
              </a:rPr>
              <a:t>　早期発見により、家族も適切な介護方法や支援サービスに関する情報を早期から入手可能となり、また実際に病気の進行に合わせて、介護保険サービス等も利用し適切にケアできれば、認知症の進行を抑制する可能性が高まり、介護負担も軽減できる。</a:t>
            </a:r>
            <a:endParaRPr lang="ja-JP" altLang="ja-JP" sz="1200" dirty="0">
              <a:effectLst/>
              <a:latin typeface="ＭＳ Ｐゴシック" panose="020B0600070205080204" pitchFamily="50" charset="-128"/>
              <a:ea typeface="ＭＳ Ｐゴシック" panose="020B0600070205080204" pitchFamily="50" charset="-128"/>
              <a:cs typeface="ＭＳ Ｐゴシック" panose="020B0600070205080204" pitchFamily="50" charset="-128"/>
            </a:endParaRPr>
          </a:p>
          <a:p>
            <a:pPr indent="152400">
              <a:lnSpc>
                <a:spcPts val="2000"/>
              </a:lnSpc>
              <a:spcAft>
                <a:spcPts val="0"/>
              </a:spcAft>
            </a:pPr>
            <a:r>
              <a:rPr lang="ja-JP" altLang="ja-JP" sz="1200" dirty="0">
                <a:effectLst/>
                <a:latin typeface="ＭＳ Ｐゴシック" panose="020B0600070205080204" pitchFamily="50" charset="-128"/>
                <a:ea typeface="ＭＳ Ｐ明朝" panose="02020600040205080304" pitchFamily="18" charset="-128"/>
                <a:cs typeface="ＭＳ Ｐゴシック" panose="020B0600070205080204" pitchFamily="50" charset="-128"/>
              </a:rPr>
              <a:t>また、家族介護者の介護負担に対する心理社会的な介入の効果を勘案すれば、早期からの介入あるいはケアマネジメントが好ましい。</a:t>
            </a:r>
            <a:endParaRPr lang="ja-JP" altLang="ja-JP" sz="1200" dirty="0">
              <a:effectLst/>
              <a:latin typeface="ＭＳ Ｐゴシック" panose="020B0600070205080204" pitchFamily="50" charset="-128"/>
              <a:ea typeface="ＭＳ Ｐゴシック" panose="020B0600070205080204" pitchFamily="50" charset="-128"/>
              <a:cs typeface="ＭＳ Ｐゴシック" panose="020B0600070205080204" pitchFamily="50" charset="-128"/>
            </a:endParaRPr>
          </a:p>
          <a:p>
            <a:pPr algn="just">
              <a:lnSpc>
                <a:spcPts val="2000"/>
              </a:lnSpc>
              <a:spcAft>
                <a:spcPts val="0"/>
              </a:spcAft>
            </a:pPr>
            <a:r>
              <a:rPr lang="en-US" altLang="ja-JP" sz="1200" u="none" strike="noStrike" kern="100" dirty="0">
                <a:effectLst/>
                <a:latin typeface="HGPｺﾞｼｯｸM" panose="020B0600000000000000" pitchFamily="50" charset="-128"/>
                <a:ea typeface="ＭＳ 明朝" panose="02020609040205080304" pitchFamily="17" charset="-128"/>
                <a:cs typeface="Times New Roman" panose="02020603050405020304" pitchFamily="18" charset="0"/>
              </a:rPr>
              <a:t> </a:t>
            </a:r>
            <a:endParaRPr lang="ja-JP" altLang="ja-JP" sz="1200" kern="100" dirty="0">
              <a:effectLst/>
              <a:latin typeface="Century" panose="02040604050505020304" pitchFamily="18" charset="0"/>
              <a:ea typeface="ＭＳ 明朝" panose="02020609040205080304" pitchFamily="17" charset="-128"/>
              <a:cs typeface="Times New Roman" panose="02020603050405020304" pitchFamily="18" charset="0"/>
            </a:endParaRPr>
          </a:p>
          <a:p>
            <a:pPr algn="just">
              <a:lnSpc>
                <a:spcPts val="2000"/>
              </a:lnSpc>
              <a:spcAft>
                <a:spcPts val="0"/>
              </a:spcAft>
            </a:pPr>
            <a:r>
              <a:rPr lang="ja-JP" altLang="ja-JP" sz="1200" u="sng" kern="100" dirty="0">
                <a:effectLst/>
                <a:latin typeface="Century" panose="02040604050505020304" pitchFamily="18" charset="0"/>
                <a:ea typeface="HGPｺﾞｼｯｸM" panose="020B0600000000000000" pitchFamily="50" charset="-128"/>
                <a:cs typeface="Times New Roman" panose="02020603050405020304" pitchFamily="18" charset="0"/>
              </a:rPr>
              <a:t>出 典　　　　　　　　　　　　　　　　　　　</a:t>
            </a:r>
            <a:r>
              <a:rPr lang="en-US" altLang="ja-JP" sz="1200" u="sng" kern="100" dirty="0">
                <a:effectLst/>
                <a:latin typeface="Century" panose="02040604050505020304" pitchFamily="18" charset="0"/>
                <a:ea typeface="HGPｺﾞｼｯｸM" panose="020B0600000000000000" pitchFamily="50" charset="-128"/>
                <a:cs typeface="Times New Roman" panose="02020603050405020304" pitchFamily="18" charset="0"/>
              </a:rPr>
              <a:t>                                           </a:t>
            </a:r>
            <a:r>
              <a:rPr lang="ja-JP" altLang="ja-JP" sz="1200" u="sng" kern="100" dirty="0">
                <a:effectLst/>
                <a:latin typeface="Century" panose="02040604050505020304" pitchFamily="18" charset="0"/>
                <a:ea typeface="HGPｺﾞｼｯｸM" panose="020B0600000000000000" pitchFamily="50" charset="-128"/>
                <a:cs typeface="Times New Roman" panose="02020603050405020304" pitchFamily="18" charset="0"/>
              </a:rPr>
              <a:t>　　　　　　</a:t>
            </a:r>
            <a:endParaRPr lang="ja-JP" altLang="ja-JP" sz="1200" kern="100" dirty="0">
              <a:effectLst/>
              <a:latin typeface="Century" panose="02040604050505020304" pitchFamily="18" charset="0"/>
              <a:ea typeface="ＭＳ 明朝" panose="02020609040205080304" pitchFamily="17" charset="-128"/>
              <a:cs typeface="Times New Roman" panose="02020603050405020304" pitchFamily="18" charset="0"/>
            </a:endParaRPr>
          </a:p>
          <a:p>
            <a:pPr>
              <a:lnSpc>
                <a:spcPts val="1400"/>
              </a:lnSpc>
            </a:pPr>
            <a:r>
              <a:rPr lang="en-US" altLang="ja-JP" sz="1200" u="none" strike="noStrike" dirty="0">
                <a:solidFill>
                  <a:srgbClr val="0000FF"/>
                </a:solidFill>
                <a:effectLst/>
                <a:latin typeface="Trebuchet MS" panose="020B0603020202020204" pitchFamily="34" charset="0"/>
                <a:ea typeface="HGPｺﾞｼｯｸM" panose="020B0600000000000000" pitchFamily="50" charset="-128"/>
                <a:cs typeface="ＭＳ Ｐゴシック" panose="020B0600070205080204" pitchFamily="50" charset="-128"/>
                <a:hlinkClick r:id="rId3"/>
              </a:rPr>
              <a:t> </a:t>
            </a:r>
            <a:r>
              <a:rPr lang="en-US" altLang="ja-JP" sz="1200" u="sng" dirty="0">
                <a:solidFill>
                  <a:srgbClr val="0000FF"/>
                </a:solidFill>
                <a:effectLst/>
                <a:latin typeface="Trebuchet MS" panose="020B0603020202020204" pitchFamily="34" charset="0"/>
                <a:ea typeface="HGPｺﾞｼｯｸM" panose="020B0600000000000000" pitchFamily="50" charset="-128"/>
                <a:cs typeface="ＭＳ Ｐゴシック" panose="020B0600070205080204" pitchFamily="50" charset="-128"/>
                <a:hlinkClick r:id="rId3"/>
              </a:rPr>
              <a:t>Seltzer B</a:t>
            </a:r>
            <a:r>
              <a:rPr lang="en-US" altLang="ja-JP" sz="1200" dirty="0">
                <a:effectLst/>
                <a:latin typeface="Trebuchet MS" panose="020B0603020202020204" pitchFamily="34" charset="0"/>
                <a:ea typeface="HGPｺﾞｼｯｸM" panose="020B0600000000000000" pitchFamily="50" charset="-128"/>
                <a:cs typeface="ＭＳ Ｐゴシック" panose="020B0600070205080204" pitchFamily="50" charset="-128"/>
              </a:rPr>
              <a:t> et al. Efficacy of donepezil in early-stage Alzheimer disease: a randomized placebo-controlled trial. Arch Neurol. 2004;61:1852-6.</a:t>
            </a:r>
            <a:endParaRPr lang="ja-JP" altLang="ja-JP" sz="1200" dirty="0">
              <a:effectLst/>
              <a:latin typeface="ＭＳ Ｐゴシック" panose="020B0600070205080204" pitchFamily="50" charset="-128"/>
              <a:ea typeface="ＭＳ Ｐゴシック" panose="020B0600070205080204" pitchFamily="50" charset="-128"/>
              <a:cs typeface="ＭＳ Ｐゴシック" panose="020B0600070205080204" pitchFamily="50" charset="-128"/>
            </a:endParaRPr>
          </a:p>
          <a:p>
            <a:pPr>
              <a:lnSpc>
                <a:spcPts val="1400"/>
              </a:lnSpc>
            </a:pPr>
            <a:r>
              <a:rPr lang="en-US" altLang="ja-JP" sz="1200" u="none" strike="noStrike" dirty="0">
                <a:solidFill>
                  <a:srgbClr val="0000FF"/>
                </a:solidFill>
                <a:effectLst/>
                <a:latin typeface="Trebuchet MS" panose="020B0603020202020204" pitchFamily="34" charset="0"/>
                <a:ea typeface="HGPｺﾞｼｯｸM" panose="020B0600000000000000" pitchFamily="50" charset="-128"/>
                <a:cs typeface="ＭＳ Ｐゴシック" panose="020B0600070205080204" pitchFamily="50" charset="-128"/>
                <a:hlinkClick r:id="rId4"/>
              </a:rPr>
              <a:t> </a:t>
            </a:r>
            <a:r>
              <a:rPr lang="en-US" altLang="ja-JP" sz="1200" u="sng" dirty="0" err="1">
                <a:solidFill>
                  <a:srgbClr val="0000FF"/>
                </a:solidFill>
                <a:effectLst/>
                <a:latin typeface="Trebuchet MS" panose="020B0603020202020204" pitchFamily="34" charset="0"/>
                <a:ea typeface="HGPｺﾞｼｯｸM" panose="020B0600000000000000" pitchFamily="50" charset="-128"/>
                <a:cs typeface="ＭＳ Ｐゴシック" panose="020B0600070205080204" pitchFamily="50" charset="-128"/>
                <a:hlinkClick r:id="rId4"/>
              </a:rPr>
              <a:t>Rodda</a:t>
            </a:r>
            <a:r>
              <a:rPr lang="en-US" altLang="ja-JP" sz="1200" u="sng" dirty="0">
                <a:solidFill>
                  <a:srgbClr val="0000FF"/>
                </a:solidFill>
                <a:effectLst/>
                <a:latin typeface="Trebuchet MS" panose="020B0603020202020204" pitchFamily="34" charset="0"/>
                <a:ea typeface="HGPｺﾞｼｯｸM" panose="020B0600000000000000" pitchFamily="50" charset="-128"/>
                <a:cs typeface="ＭＳ Ｐゴシック" panose="020B0600070205080204" pitchFamily="50" charset="-128"/>
                <a:hlinkClick r:id="rId4"/>
              </a:rPr>
              <a:t> J</a:t>
            </a:r>
            <a:r>
              <a:rPr lang="en-US" altLang="ja-JP" sz="1200" dirty="0">
                <a:effectLst/>
                <a:latin typeface="Trebuchet MS" panose="020B0603020202020204" pitchFamily="34" charset="0"/>
                <a:ea typeface="HGPｺﾞｼｯｸM" panose="020B0600000000000000" pitchFamily="50" charset="-128"/>
                <a:cs typeface="ＭＳ Ｐゴシック" panose="020B0600070205080204" pitchFamily="50" charset="-128"/>
              </a:rPr>
              <a:t> et al. Are cholinesterase inhibitors effective in the management of the behavioral and psychological symptoms of dementia in Alzheimer's disease? A systematic review of randomized, placebo-controlled trials of donepezil, </a:t>
            </a:r>
            <a:r>
              <a:rPr lang="en-US" altLang="ja-JP" sz="1200" dirty="0" err="1">
                <a:effectLst/>
                <a:latin typeface="Trebuchet MS" panose="020B0603020202020204" pitchFamily="34" charset="0"/>
                <a:ea typeface="HGPｺﾞｼｯｸM" panose="020B0600000000000000" pitchFamily="50" charset="-128"/>
                <a:cs typeface="ＭＳ Ｐゴシック" panose="020B0600070205080204" pitchFamily="50" charset="-128"/>
              </a:rPr>
              <a:t>rivastigmine</a:t>
            </a:r>
            <a:r>
              <a:rPr lang="en-US" altLang="ja-JP" sz="1200" dirty="0">
                <a:effectLst/>
                <a:latin typeface="Trebuchet MS" panose="020B0603020202020204" pitchFamily="34" charset="0"/>
                <a:ea typeface="HGPｺﾞｼｯｸM" panose="020B0600000000000000" pitchFamily="50" charset="-128"/>
                <a:cs typeface="ＭＳ Ｐゴシック" panose="020B0600070205080204" pitchFamily="50" charset="-128"/>
              </a:rPr>
              <a:t> and </a:t>
            </a:r>
            <a:r>
              <a:rPr lang="en-US" altLang="ja-JP" sz="1200" dirty="0" err="1">
                <a:effectLst/>
                <a:latin typeface="Trebuchet MS" panose="020B0603020202020204" pitchFamily="34" charset="0"/>
                <a:ea typeface="HGPｺﾞｼｯｸM" panose="020B0600000000000000" pitchFamily="50" charset="-128"/>
                <a:cs typeface="ＭＳ Ｐゴシック" panose="020B0600070205080204" pitchFamily="50" charset="-128"/>
              </a:rPr>
              <a:t>galantamine</a:t>
            </a:r>
            <a:r>
              <a:rPr lang="en-US" altLang="ja-JP" sz="1200" dirty="0">
                <a:effectLst/>
                <a:latin typeface="Trebuchet MS" panose="020B0603020202020204" pitchFamily="34" charset="0"/>
                <a:ea typeface="HGPｺﾞｼｯｸM" panose="020B0600000000000000" pitchFamily="50" charset="-128"/>
                <a:cs typeface="ＭＳ Ｐゴシック" panose="020B0600070205080204" pitchFamily="50" charset="-128"/>
              </a:rPr>
              <a:t>. </a:t>
            </a:r>
            <a:r>
              <a:rPr lang="en-US" altLang="ja-JP" sz="1200" dirty="0" err="1">
                <a:effectLst/>
                <a:latin typeface="Trebuchet MS" panose="020B0603020202020204" pitchFamily="34" charset="0"/>
                <a:ea typeface="HGPｺﾞｼｯｸM" panose="020B0600000000000000" pitchFamily="50" charset="-128"/>
                <a:cs typeface="ＭＳ Ｐゴシック" panose="020B0600070205080204" pitchFamily="50" charset="-128"/>
              </a:rPr>
              <a:t>Int</a:t>
            </a:r>
            <a:r>
              <a:rPr lang="en-US" altLang="ja-JP" sz="1200" dirty="0">
                <a:effectLst/>
                <a:latin typeface="Trebuchet MS" panose="020B0603020202020204" pitchFamily="34" charset="0"/>
                <a:ea typeface="HGPｺﾞｼｯｸM" panose="020B0600000000000000" pitchFamily="50" charset="-128"/>
                <a:cs typeface="ＭＳ Ｐゴシック" panose="020B0600070205080204" pitchFamily="50" charset="-128"/>
              </a:rPr>
              <a:t> </a:t>
            </a:r>
            <a:r>
              <a:rPr lang="en-US" altLang="ja-JP" sz="1200" dirty="0" err="1">
                <a:effectLst/>
                <a:latin typeface="Trebuchet MS" panose="020B0603020202020204" pitchFamily="34" charset="0"/>
                <a:ea typeface="HGPｺﾞｼｯｸM" panose="020B0600000000000000" pitchFamily="50" charset="-128"/>
                <a:cs typeface="ＭＳ Ｐゴシック" panose="020B0600070205080204" pitchFamily="50" charset="-128"/>
              </a:rPr>
              <a:t>Psychogeriatr</a:t>
            </a:r>
            <a:r>
              <a:rPr lang="en-US" altLang="ja-JP" sz="1200" dirty="0">
                <a:effectLst/>
                <a:latin typeface="Trebuchet MS" panose="020B0603020202020204" pitchFamily="34" charset="0"/>
                <a:ea typeface="HGPｺﾞｼｯｸM" panose="020B0600000000000000" pitchFamily="50" charset="-128"/>
                <a:cs typeface="ＭＳ Ｐゴシック" panose="020B0600070205080204" pitchFamily="50" charset="-128"/>
              </a:rPr>
              <a:t>. </a:t>
            </a:r>
            <a:r>
              <a:rPr lang="en-US" altLang="ja-JP" sz="1200" spc="20" dirty="0">
                <a:effectLst/>
                <a:latin typeface="Trebuchet MS" panose="020B0603020202020204" pitchFamily="34" charset="0"/>
                <a:ea typeface="HGPｺﾞｼｯｸM" panose="020B0600000000000000" pitchFamily="50" charset="-128"/>
                <a:cs typeface="ＭＳ Ｐゴシック" panose="020B0600070205080204" pitchFamily="50" charset="-128"/>
              </a:rPr>
              <a:t>2009;21:813-24.</a:t>
            </a:r>
            <a:endParaRPr lang="ja-JP" altLang="ja-JP" sz="1200" dirty="0">
              <a:effectLst/>
              <a:latin typeface="ＭＳ Ｐゴシック" panose="020B0600070205080204" pitchFamily="50" charset="-128"/>
              <a:ea typeface="ＭＳ Ｐゴシック" panose="020B0600070205080204" pitchFamily="50" charset="-128"/>
              <a:cs typeface="ＭＳ Ｐゴシック" panose="020B0600070205080204" pitchFamily="50" charset="-128"/>
            </a:endParaRPr>
          </a:p>
          <a:p>
            <a:pPr algn="just">
              <a:lnSpc>
                <a:spcPts val="1400"/>
              </a:lnSpc>
              <a:spcAft>
                <a:spcPts val="0"/>
              </a:spcAft>
            </a:pPr>
            <a:r>
              <a:rPr lang="en-US" altLang="ja-JP" sz="1200" u="none" strike="noStrike" kern="100" dirty="0">
                <a:solidFill>
                  <a:srgbClr val="0000FF"/>
                </a:solidFill>
                <a:effectLst/>
                <a:latin typeface="Trebuchet MS" panose="020B0603020202020204" pitchFamily="34" charset="0"/>
                <a:ea typeface="HGPｺﾞｼｯｸM" panose="020B0600000000000000" pitchFamily="50" charset="-128"/>
                <a:cs typeface="Times New Roman" panose="02020603050405020304" pitchFamily="18" charset="0"/>
                <a:hlinkClick r:id="rId5"/>
              </a:rPr>
              <a:t> </a:t>
            </a:r>
            <a:r>
              <a:rPr lang="en-US" altLang="ja-JP" sz="1200" u="sng" kern="100" dirty="0" err="1">
                <a:solidFill>
                  <a:srgbClr val="0000FF"/>
                </a:solidFill>
                <a:effectLst/>
                <a:latin typeface="Trebuchet MS" panose="020B0603020202020204" pitchFamily="34" charset="0"/>
                <a:ea typeface="HGPｺﾞｼｯｸM" panose="020B0600000000000000" pitchFamily="50" charset="-128"/>
                <a:cs typeface="Times New Roman" panose="02020603050405020304" pitchFamily="18" charset="0"/>
                <a:hlinkClick r:id="rId5"/>
              </a:rPr>
              <a:t>Mittelman</a:t>
            </a:r>
            <a:r>
              <a:rPr lang="en-US" altLang="ja-JP" sz="1200" u="sng" kern="100" dirty="0">
                <a:solidFill>
                  <a:srgbClr val="0000FF"/>
                </a:solidFill>
                <a:effectLst/>
                <a:latin typeface="Trebuchet MS" panose="020B0603020202020204" pitchFamily="34" charset="0"/>
                <a:ea typeface="HGPｺﾞｼｯｸM" panose="020B0600000000000000" pitchFamily="50" charset="-128"/>
                <a:cs typeface="Times New Roman" panose="02020603050405020304" pitchFamily="18" charset="0"/>
                <a:hlinkClick r:id="rId5"/>
              </a:rPr>
              <a:t> MS</a:t>
            </a:r>
            <a:r>
              <a:rPr lang="en-US" altLang="ja-JP" sz="1200" kern="100" dirty="0">
                <a:effectLst/>
                <a:latin typeface="Trebuchet MS" panose="020B0603020202020204" pitchFamily="34" charset="0"/>
                <a:ea typeface="HGPｺﾞｼｯｸM" panose="020B0600000000000000" pitchFamily="50" charset="-128"/>
                <a:cs typeface="Times New Roman" panose="02020603050405020304" pitchFamily="18" charset="0"/>
              </a:rPr>
              <a:t> et al. A three-country randomized controlled trial of a psychosocial intervention for caregivers combined with pharmacological treatment for patients with Alzheimer disease: effects on caregiver depression. Am J </a:t>
            </a:r>
            <a:r>
              <a:rPr lang="en-US" altLang="ja-JP" sz="1200" kern="100" dirty="0" err="1">
                <a:effectLst/>
                <a:latin typeface="Trebuchet MS" panose="020B0603020202020204" pitchFamily="34" charset="0"/>
                <a:ea typeface="HGPｺﾞｼｯｸM" panose="020B0600000000000000" pitchFamily="50" charset="-128"/>
                <a:cs typeface="Times New Roman" panose="02020603050405020304" pitchFamily="18" charset="0"/>
              </a:rPr>
              <a:t>Geriatr</a:t>
            </a:r>
            <a:r>
              <a:rPr lang="en-US" altLang="ja-JP" sz="1200" kern="100" dirty="0">
                <a:effectLst/>
                <a:latin typeface="Trebuchet MS" panose="020B0603020202020204" pitchFamily="34" charset="0"/>
                <a:ea typeface="HGPｺﾞｼｯｸM" panose="020B0600000000000000" pitchFamily="50" charset="-128"/>
                <a:cs typeface="Times New Roman" panose="02020603050405020304" pitchFamily="18" charset="0"/>
              </a:rPr>
              <a:t> Psychiatry. 2008; 16: 893-904.</a:t>
            </a:r>
            <a:endParaRPr lang="ja-JP" altLang="ja-JP" sz="1200" kern="100" dirty="0">
              <a:effectLst/>
              <a:latin typeface="HGPｺﾞｼｯｸM" panose="020B0600000000000000" pitchFamily="50" charset="-128"/>
              <a:ea typeface="HGPｺﾞｼｯｸM" panose="020B0600000000000000" pitchFamily="50" charset="-128"/>
              <a:cs typeface="Times New Roman" panose="02020603050405020304" pitchFamily="18" charset="0"/>
            </a:endParaRPr>
          </a:p>
          <a:p>
            <a:pPr eaLnBrk="1" hangingPunct="1"/>
            <a:endParaRPr lang="ja-JP" altLang="ja-JP" dirty="0"/>
          </a:p>
        </p:txBody>
      </p:sp>
    </p:spTree>
    <p:extLst>
      <p:ext uri="{BB962C8B-B14F-4D97-AF65-F5344CB8AC3E}">
        <p14:creationId xmlns:p14="http://schemas.microsoft.com/office/powerpoint/2010/main" val="46594308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6068" name="Rectangle 2"/>
          <p:cNvSpPr>
            <a:spLocks noGrp="1" noRot="1" noChangeAspect="1" noChangeArrowheads="1" noTextEdit="1"/>
          </p:cNvSpPr>
          <p:nvPr>
            <p:ph type="sldImg"/>
          </p:nvPr>
        </p:nvSpPr>
        <p:spPr>
          <a:xfrm>
            <a:off x="1001713" y="768350"/>
            <a:ext cx="5118100" cy="3838575"/>
          </a:xfrm>
          <a:ln/>
        </p:spPr>
      </p:sp>
      <p:sp>
        <p:nvSpPr>
          <p:cNvPr id="216069" name="Rectangle 3"/>
          <p:cNvSpPr>
            <a:spLocks noGrp="1" noChangeArrowheads="1"/>
          </p:cNvSpPr>
          <p:nvPr>
            <p:ph type="body" idx="1"/>
          </p:nvPr>
        </p:nvSpPr>
        <p:spPr>
          <a:noFill/>
        </p:spPr>
        <p:txBody>
          <a:bodyPr lIns="68415" tIns="34207" rIns="68415" bIns="34207"/>
          <a:lstStyle/>
          <a:p>
            <a:pPr indent="152400" algn="just">
              <a:lnSpc>
                <a:spcPts val="2000"/>
              </a:lnSpc>
              <a:spcAft>
                <a:spcPts val="0"/>
              </a:spcAft>
            </a:pPr>
            <a:r>
              <a:rPr lang="en-US" altLang="ja-JP" sz="1200" kern="100" dirty="0">
                <a:effectLst/>
                <a:latin typeface="ＭＳ Ｐ明朝" panose="02020600040205080304" pitchFamily="18" charset="-128"/>
                <a:ea typeface="HGPｺﾞｼｯｸM" panose="020B0600000000000000" pitchFamily="50" charset="-128"/>
                <a:cs typeface="Times New Roman" panose="02020603050405020304" pitchFamily="18" charset="0"/>
              </a:rPr>
              <a:t>2013</a:t>
            </a:r>
            <a:r>
              <a:rPr lang="ja-JP" altLang="ja-JP" sz="1200" kern="100" dirty="0">
                <a:effectLst/>
                <a:latin typeface="HGPｺﾞｼｯｸM" panose="020B0600000000000000" pitchFamily="50" charset="-128"/>
                <a:ea typeface="ＭＳ Ｐ明朝" panose="02020600040205080304" pitchFamily="18" charset="-128"/>
                <a:cs typeface="Times New Roman" panose="02020603050405020304" pitchFamily="18" charset="0"/>
              </a:rPr>
              <a:t>年</a:t>
            </a:r>
            <a:r>
              <a:rPr lang="en-US" altLang="ja-JP" sz="1200" kern="100" dirty="0">
                <a:effectLst/>
                <a:latin typeface="HGPｺﾞｼｯｸM" panose="020B0600000000000000" pitchFamily="50" charset="-128"/>
                <a:ea typeface="ＭＳ Ｐ明朝" panose="02020600040205080304" pitchFamily="18" charset="-128"/>
                <a:cs typeface="Times New Roman" panose="02020603050405020304" pitchFamily="18" charset="0"/>
              </a:rPr>
              <a:t>5</a:t>
            </a:r>
            <a:r>
              <a:rPr lang="ja-JP" altLang="ja-JP" sz="1200" kern="100" dirty="0">
                <a:effectLst/>
                <a:latin typeface="HGPｺﾞｼｯｸM" panose="020B0600000000000000" pitchFamily="50" charset="-128"/>
                <a:ea typeface="ＭＳ Ｐ明朝" panose="02020600040205080304" pitchFamily="18" charset="-128"/>
                <a:cs typeface="Times New Roman" panose="02020603050405020304" pitchFamily="18" charset="0"/>
              </a:rPr>
              <a:t>月に刊行された米国精神医学会による認知症の診断基準を示す。</a:t>
            </a:r>
            <a:endParaRPr lang="ja-JP" altLang="ja-JP" sz="1200" kern="100" dirty="0">
              <a:effectLst/>
              <a:latin typeface="HGPｺﾞｼｯｸM" panose="020B0600000000000000" pitchFamily="50" charset="-128"/>
              <a:ea typeface="HGPｺﾞｼｯｸM" panose="020B0600000000000000" pitchFamily="50" charset="-128"/>
              <a:cs typeface="Times New Roman" panose="02020603050405020304" pitchFamily="18" charset="0"/>
            </a:endParaRPr>
          </a:p>
          <a:p>
            <a:pPr indent="152400" algn="just">
              <a:lnSpc>
                <a:spcPts val="2000"/>
              </a:lnSpc>
              <a:spcAft>
                <a:spcPts val="0"/>
              </a:spcAft>
            </a:pPr>
            <a:r>
              <a:rPr lang="ja-JP" altLang="ja-JP" sz="1200" kern="100" dirty="0">
                <a:effectLst/>
                <a:latin typeface="HGPｺﾞｼｯｸM" panose="020B0600000000000000" pitchFamily="50" charset="-128"/>
                <a:ea typeface="ＭＳ Ｐ明朝" panose="02020600040205080304" pitchFamily="18" charset="-128"/>
                <a:cs typeface="Times New Roman" panose="02020603050405020304" pitchFamily="18" charset="0"/>
              </a:rPr>
              <a:t>複雑性注意（注意を維持したり、振り分けたりする能力）、実行機能（計画を立て、適切に実行する能力）、学習及び記憶、言語（言語を理解したり表出したりする能力）、知覚‐運動（正しく知覚したり、道具を適切に使用したりする能力）、社会的認知（他人の気持ちに配慮したり、表情を適切に把握したりする能力）の</a:t>
            </a:r>
            <a:r>
              <a:rPr lang="en-US" altLang="ja-JP" sz="1200" kern="100" dirty="0">
                <a:effectLst/>
                <a:latin typeface="HGPｺﾞｼｯｸM" panose="020B0600000000000000" pitchFamily="50" charset="-128"/>
                <a:ea typeface="ＭＳ Ｐ明朝" panose="02020600040205080304" pitchFamily="18" charset="-128"/>
                <a:cs typeface="Times New Roman" panose="02020603050405020304" pitchFamily="18" charset="0"/>
              </a:rPr>
              <a:t>6</a:t>
            </a:r>
            <a:r>
              <a:rPr lang="ja-JP" altLang="ja-JP" sz="1200" kern="100" dirty="0" err="1">
                <a:effectLst/>
                <a:latin typeface="HGPｺﾞｼｯｸM" panose="020B0600000000000000" pitchFamily="50" charset="-128"/>
                <a:ea typeface="ＭＳ Ｐ明朝" panose="02020600040205080304" pitchFamily="18" charset="-128"/>
                <a:cs typeface="Times New Roman" panose="02020603050405020304" pitchFamily="18" charset="0"/>
              </a:rPr>
              <a:t>つの</a:t>
            </a:r>
            <a:r>
              <a:rPr lang="ja-JP" altLang="ja-JP" sz="1200" kern="100" dirty="0">
                <a:effectLst/>
                <a:latin typeface="HGPｺﾞｼｯｸM" panose="020B0600000000000000" pitchFamily="50" charset="-128"/>
                <a:ea typeface="ＭＳ Ｐ明朝" panose="02020600040205080304" pitchFamily="18" charset="-128"/>
                <a:cs typeface="Times New Roman" panose="02020603050405020304" pitchFamily="18" charset="0"/>
              </a:rPr>
              <a:t>神経認知領域のうちの１つ以上が障害され、その障害によって日常の社会生活や対人関係に支障を来たし、せん妄やその他の精神疾患（うつ病や統合失調症など）が除外されれば認知症ということになる。</a:t>
            </a:r>
            <a:endParaRPr lang="ja-JP" altLang="ja-JP" sz="1200" kern="100" dirty="0">
              <a:effectLst/>
              <a:latin typeface="HGPｺﾞｼｯｸM" panose="020B0600000000000000" pitchFamily="50" charset="-128"/>
              <a:ea typeface="HGPｺﾞｼｯｸM" panose="020B0600000000000000" pitchFamily="50" charset="-128"/>
              <a:cs typeface="Times New Roman" panose="02020603050405020304" pitchFamily="18" charset="0"/>
            </a:endParaRPr>
          </a:p>
          <a:p>
            <a:pPr indent="152400" algn="just">
              <a:lnSpc>
                <a:spcPts val="2000"/>
              </a:lnSpc>
              <a:spcAft>
                <a:spcPts val="0"/>
              </a:spcAft>
            </a:pPr>
            <a:r>
              <a:rPr lang="ja-JP" altLang="ja-JP" sz="1200" kern="100" dirty="0">
                <a:effectLst/>
                <a:latin typeface="HGPｺﾞｼｯｸM" panose="020B0600000000000000" pitchFamily="50" charset="-128"/>
                <a:ea typeface="ＭＳ Ｐ明朝" panose="02020600040205080304" pitchFamily="18" charset="-128"/>
                <a:cs typeface="Times New Roman" panose="02020603050405020304" pitchFamily="18" charset="0"/>
              </a:rPr>
              <a:t>以前の診断基準では”</a:t>
            </a:r>
            <a:r>
              <a:rPr lang="en-US" altLang="ja-JP" sz="1200" kern="100" dirty="0">
                <a:effectLst/>
                <a:latin typeface="HGPｺﾞｼｯｸM" panose="020B0600000000000000" pitchFamily="50" charset="-128"/>
                <a:ea typeface="ＭＳ Ｐ明朝" panose="02020600040205080304" pitchFamily="18" charset="-128"/>
                <a:cs typeface="Times New Roman" panose="02020603050405020304" pitchFamily="18" charset="0"/>
              </a:rPr>
              <a:t>dementia</a:t>
            </a:r>
            <a:r>
              <a:rPr lang="ja-JP" altLang="ja-JP" sz="1200" kern="100" dirty="0">
                <a:effectLst/>
                <a:latin typeface="HGPｺﾞｼｯｸM" panose="020B0600000000000000" pitchFamily="50" charset="-128"/>
                <a:ea typeface="ＭＳ Ｐ明朝" panose="02020600040205080304" pitchFamily="18" charset="-128"/>
                <a:cs typeface="Times New Roman" panose="02020603050405020304" pitchFamily="18" charset="0"/>
              </a:rPr>
              <a:t>”という用語が用いられていたが、今回新たに”</a:t>
            </a:r>
            <a:r>
              <a:rPr lang="en-US" altLang="ja-JP" sz="1200" kern="100" dirty="0">
                <a:effectLst/>
                <a:latin typeface="HGPｺﾞｼｯｸM" panose="020B0600000000000000" pitchFamily="50" charset="-128"/>
                <a:ea typeface="ＭＳ Ｐ明朝" panose="02020600040205080304" pitchFamily="18" charset="-128"/>
                <a:cs typeface="Times New Roman" panose="02020603050405020304" pitchFamily="18" charset="0"/>
              </a:rPr>
              <a:t>major neurocognitive disorder</a:t>
            </a:r>
            <a:r>
              <a:rPr lang="ja-JP" altLang="ja-JP" sz="1200" kern="100" dirty="0">
                <a:effectLst/>
                <a:latin typeface="HGPｺﾞｼｯｸM" panose="020B0600000000000000" pitchFamily="50" charset="-128"/>
                <a:ea typeface="ＭＳ Ｐ明朝" panose="02020600040205080304" pitchFamily="18" charset="-128"/>
                <a:cs typeface="Times New Roman" panose="02020603050405020304" pitchFamily="18" charset="0"/>
              </a:rPr>
              <a:t>”という用語が提唱されている。</a:t>
            </a:r>
            <a:endParaRPr lang="ja-JP" altLang="ja-JP" sz="1200" kern="100" dirty="0">
              <a:effectLst/>
              <a:latin typeface="HGPｺﾞｼｯｸM" panose="020B0600000000000000" pitchFamily="50" charset="-128"/>
              <a:ea typeface="HGPｺﾞｼｯｸM" panose="020B0600000000000000" pitchFamily="50" charset="-128"/>
              <a:cs typeface="Times New Roman" panose="02020603050405020304" pitchFamily="18" charset="0"/>
            </a:endParaRPr>
          </a:p>
          <a:p>
            <a:pPr indent="152400" algn="just">
              <a:lnSpc>
                <a:spcPts val="2000"/>
              </a:lnSpc>
              <a:spcAft>
                <a:spcPts val="0"/>
              </a:spcAft>
            </a:pPr>
            <a:r>
              <a:rPr lang="ja-JP" altLang="ja-JP" sz="1200" kern="100" dirty="0">
                <a:effectLst/>
                <a:latin typeface="HGPｺﾞｼｯｸM" panose="020B0600000000000000" pitchFamily="50" charset="-128"/>
                <a:ea typeface="ＭＳ Ｐ明朝" panose="02020600040205080304" pitchFamily="18" charset="-128"/>
                <a:cs typeface="Times New Roman" panose="02020603050405020304" pitchFamily="18" charset="0"/>
              </a:rPr>
              <a:t>また、これまでの診断基準において認知症の診断に必須とされていた「記憶障害」が必ずしも必要ではなくなった点、</a:t>
            </a:r>
            <a:r>
              <a:rPr lang="en-US" altLang="ja-JP" sz="1200" kern="100" dirty="0">
                <a:effectLst/>
                <a:latin typeface="HGPｺﾞｼｯｸM" panose="020B0600000000000000" pitchFamily="50" charset="-128"/>
                <a:ea typeface="ＭＳ Ｐ明朝" panose="02020600040205080304" pitchFamily="18" charset="-128"/>
                <a:cs typeface="Times New Roman" panose="02020603050405020304" pitchFamily="18" charset="0"/>
              </a:rPr>
              <a:t>2</a:t>
            </a:r>
            <a:r>
              <a:rPr lang="ja-JP" altLang="ja-JP" sz="1200" kern="100" dirty="0">
                <a:effectLst/>
                <a:latin typeface="HGPｺﾞｼｯｸM" panose="020B0600000000000000" pitchFamily="50" charset="-128"/>
                <a:ea typeface="ＭＳ Ｐ明朝" panose="02020600040205080304" pitchFamily="18" charset="-128"/>
                <a:cs typeface="Times New Roman" panose="02020603050405020304" pitchFamily="18" charset="0"/>
              </a:rPr>
              <a:t>つ以上の領域の認知機能の障害が必須であったが、</a:t>
            </a:r>
            <a:r>
              <a:rPr lang="en-US" altLang="ja-JP" sz="1200" kern="100" dirty="0">
                <a:effectLst/>
                <a:latin typeface="HGPｺﾞｼｯｸM" panose="020B0600000000000000" pitchFamily="50" charset="-128"/>
                <a:ea typeface="ＭＳ Ｐ明朝" panose="02020600040205080304" pitchFamily="18" charset="-128"/>
                <a:cs typeface="Times New Roman" panose="02020603050405020304" pitchFamily="18" charset="0"/>
              </a:rPr>
              <a:t>1</a:t>
            </a:r>
            <a:r>
              <a:rPr lang="ja-JP" altLang="ja-JP" sz="1200" kern="100" dirty="0">
                <a:effectLst/>
                <a:latin typeface="HGPｺﾞｼｯｸM" panose="020B0600000000000000" pitchFamily="50" charset="-128"/>
                <a:ea typeface="ＭＳ Ｐ明朝" panose="02020600040205080304" pitchFamily="18" charset="-128"/>
                <a:cs typeface="Times New Roman" panose="02020603050405020304" pitchFamily="18" charset="0"/>
              </a:rPr>
              <a:t>つ以上となった点が最も大きな違いである。</a:t>
            </a:r>
            <a:endParaRPr lang="ja-JP" altLang="ja-JP" sz="1200" kern="100" dirty="0">
              <a:effectLst/>
              <a:latin typeface="HGPｺﾞｼｯｸM" panose="020B0600000000000000" pitchFamily="50" charset="-128"/>
              <a:ea typeface="HGPｺﾞｼｯｸM" panose="020B0600000000000000" pitchFamily="50" charset="-128"/>
              <a:cs typeface="Times New Roman" panose="02020603050405020304" pitchFamily="18" charset="0"/>
            </a:endParaRPr>
          </a:p>
          <a:p>
            <a:pPr indent="152400" algn="just">
              <a:lnSpc>
                <a:spcPts val="2000"/>
              </a:lnSpc>
              <a:spcAft>
                <a:spcPts val="0"/>
              </a:spcAft>
            </a:pPr>
            <a:r>
              <a:rPr lang="ja-JP" altLang="ja-JP" sz="1200" kern="100" dirty="0">
                <a:effectLst/>
                <a:latin typeface="HGPｺﾞｼｯｸM" panose="020B0600000000000000" pitchFamily="50" charset="-128"/>
                <a:ea typeface="ＭＳ Ｐ明朝" panose="02020600040205080304" pitchFamily="18" charset="-128"/>
                <a:cs typeface="Times New Roman" panose="02020603050405020304" pitchFamily="18" charset="0"/>
              </a:rPr>
              <a:t>なお、</a:t>
            </a:r>
            <a:r>
              <a:rPr lang="en-US" altLang="ja-JP" sz="1200" kern="100" dirty="0">
                <a:effectLst/>
                <a:latin typeface="HGPｺﾞｼｯｸM" panose="020B0600000000000000" pitchFamily="50" charset="-128"/>
                <a:ea typeface="ＭＳ Ｐ明朝" panose="02020600040205080304" pitchFamily="18" charset="-128"/>
                <a:cs typeface="Times New Roman" panose="02020603050405020304" pitchFamily="18" charset="0"/>
              </a:rPr>
              <a:t>DSM</a:t>
            </a:r>
            <a:r>
              <a:rPr lang="ja-JP" altLang="ja-JP" sz="1200" kern="100" dirty="0">
                <a:effectLst/>
                <a:latin typeface="HGPｺﾞｼｯｸM" panose="020B0600000000000000" pitchFamily="50" charset="-128"/>
                <a:ea typeface="ＭＳ Ｐ明朝" panose="02020600040205080304" pitchFamily="18" charset="-128"/>
                <a:cs typeface="Times New Roman" panose="02020603050405020304" pitchFamily="18" charset="0"/>
              </a:rPr>
              <a:t>と世界保健機関（</a:t>
            </a:r>
            <a:r>
              <a:rPr lang="en-US" altLang="ja-JP" sz="1200" kern="100" dirty="0">
                <a:effectLst/>
                <a:latin typeface="HGPｺﾞｼｯｸM" panose="020B0600000000000000" pitchFamily="50" charset="-128"/>
                <a:ea typeface="ＭＳ Ｐ明朝" panose="02020600040205080304" pitchFamily="18" charset="-128"/>
                <a:cs typeface="Times New Roman" panose="02020603050405020304" pitchFamily="18" charset="0"/>
              </a:rPr>
              <a:t>WHO</a:t>
            </a:r>
            <a:r>
              <a:rPr lang="ja-JP" altLang="ja-JP" sz="1200" kern="100" dirty="0">
                <a:effectLst/>
                <a:latin typeface="HGPｺﾞｼｯｸM" panose="020B0600000000000000" pitchFamily="50" charset="-128"/>
                <a:ea typeface="ＭＳ Ｐ明朝" panose="02020600040205080304" pitchFamily="18" charset="-128"/>
                <a:cs typeface="Times New Roman" panose="02020603050405020304" pitchFamily="18" charset="0"/>
              </a:rPr>
              <a:t>）の国際疾病分類（</a:t>
            </a:r>
            <a:r>
              <a:rPr lang="en-US" altLang="ja-JP" sz="1200" kern="100" dirty="0">
                <a:effectLst/>
                <a:latin typeface="HGPｺﾞｼｯｸM" panose="020B0600000000000000" pitchFamily="50" charset="-128"/>
                <a:ea typeface="ＭＳ Ｐ明朝" panose="02020600040205080304" pitchFamily="18" charset="-128"/>
                <a:cs typeface="Times New Roman" panose="02020603050405020304" pitchFamily="18" charset="0"/>
              </a:rPr>
              <a:t>ICD</a:t>
            </a:r>
            <a:r>
              <a:rPr lang="ja-JP" altLang="ja-JP" sz="1200" kern="100" dirty="0">
                <a:effectLst/>
                <a:latin typeface="HGPｺﾞｼｯｸM" panose="020B0600000000000000" pitchFamily="50" charset="-128"/>
                <a:ea typeface="ＭＳ Ｐ明朝" panose="02020600040205080304" pitchFamily="18" charset="-128"/>
                <a:cs typeface="Times New Roman" panose="02020603050405020304" pitchFamily="18" charset="0"/>
              </a:rPr>
              <a:t>）は可能な限り歩調を合わせる方向で編集されてきているため、</a:t>
            </a:r>
            <a:r>
              <a:rPr lang="en-US" altLang="ja-JP" sz="1200" kern="100" dirty="0">
                <a:effectLst/>
                <a:latin typeface="HGPｺﾞｼｯｸM" panose="020B0600000000000000" pitchFamily="50" charset="-128"/>
                <a:ea typeface="ＭＳ Ｐ明朝" panose="02020600040205080304" pitchFamily="18" charset="-128"/>
                <a:cs typeface="Times New Roman" panose="02020603050405020304" pitchFamily="18" charset="0"/>
              </a:rPr>
              <a:t>ICD-11</a:t>
            </a:r>
            <a:r>
              <a:rPr lang="ja-JP" altLang="ja-JP" sz="1200" kern="100" dirty="0" err="1">
                <a:effectLst/>
                <a:latin typeface="HGPｺﾞｼｯｸM" panose="020B0600000000000000" pitchFamily="50" charset="-128"/>
                <a:ea typeface="ＭＳ Ｐ明朝" panose="02020600040205080304" pitchFamily="18" charset="-128"/>
                <a:cs typeface="Times New Roman" panose="02020603050405020304" pitchFamily="18" charset="0"/>
              </a:rPr>
              <a:t>にも</a:t>
            </a:r>
            <a:r>
              <a:rPr lang="en-US" altLang="ja-JP" sz="1200" kern="100" dirty="0">
                <a:effectLst/>
                <a:latin typeface="HGPｺﾞｼｯｸM" panose="020B0600000000000000" pitchFamily="50" charset="-128"/>
                <a:ea typeface="ＭＳ Ｐ明朝" panose="02020600040205080304" pitchFamily="18" charset="-128"/>
                <a:cs typeface="Times New Roman" panose="02020603050405020304" pitchFamily="18" charset="0"/>
              </a:rPr>
              <a:t>DSM</a:t>
            </a:r>
            <a:r>
              <a:rPr lang="ja-JP" altLang="ja-JP" sz="1200" kern="100" dirty="0">
                <a:effectLst/>
                <a:latin typeface="HGPｺﾞｼｯｸM" panose="020B0600000000000000" pitchFamily="50" charset="-128"/>
                <a:ea typeface="ＭＳ Ｐ明朝" panose="02020600040205080304" pitchFamily="18" charset="-128"/>
                <a:cs typeface="Times New Roman" panose="02020603050405020304" pitchFamily="18" charset="0"/>
              </a:rPr>
              <a:t>‐</a:t>
            </a:r>
            <a:r>
              <a:rPr lang="en-US" altLang="ja-JP" sz="1200" kern="100" dirty="0">
                <a:effectLst/>
                <a:latin typeface="HGPｺﾞｼｯｸM" panose="020B0600000000000000" pitchFamily="50" charset="-128"/>
                <a:ea typeface="ＭＳ Ｐ明朝" panose="02020600040205080304" pitchFamily="18" charset="-128"/>
                <a:cs typeface="Times New Roman" panose="02020603050405020304" pitchFamily="18" charset="0"/>
              </a:rPr>
              <a:t>5</a:t>
            </a:r>
            <a:r>
              <a:rPr lang="ja-JP" altLang="ja-JP" sz="1200" kern="100" dirty="0">
                <a:effectLst/>
                <a:latin typeface="HGPｺﾞｼｯｸM" panose="020B0600000000000000" pitchFamily="50" charset="-128"/>
                <a:ea typeface="ＭＳ Ｐ明朝" panose="02020600040205080304" pitchFamily="18" charset="-128"/>
                <a:cs typeface="Times New Roman" panose="02020603050405020304" pitchFamily="18" charset="0"/>
              </a:rPr>
              <a:t>の内容が反映されることが予想される。</a:t>
            </a:r>
            <a:endParaRPr lang="ja-JP" altLang="ja-JP" sz="1200" kern="100" dirty="0">
              <a:effectLst/>
              <a:latin typeface="HGPｺﾞｼｯｸM" panose="020B0600000000000000" pitchFamily="50" charset="-128"/>
              <a:ea typeface="HGPｺﾞｼｯｸM" panose="020B0600000000000000" pitchFamily="50" charset="-128"/>
              <a:cs typeface="Times New Roman" panose="02020603050405020304" pitchFamily="18" charset="0"/>
            </a:endParaRPr>
          </a:p>
          <a:p>
            <a:pPr indent="152400" algn="just">
              <a:lnSpc>
                <a:spcPts val="2000"/>
              </a:lnSpc>
              <a:spcAft>
                <a:spcPts val="0"/>
              </a:spcAft>
            </a:pPr>
            <a:r>
              <a:rPr lang="ja-JP" altLang="ja-JP" sz="1200" kern="100" dirty="0">
                <a:effectLst/>
                <a:latin typeface="HGPｺﾞｼｯｸM" panose="020B0600000000000000" pitchFamily="50" charset="-128"/>
                <a:ea typeface="ＭＳ Ｐ明朝" panose="02020600040205080304" pitchFamily="18" charset="-128"/>
                <a:cs typeface="Times New Roman" panose="02020603050405020304" pitchFamily="18" charset="0"/>
              </a:rPr>
              <a:t>※本診断基準は 研修教材として最新情報を提供する趣旨で取り上げたものであり、</a:t>
            </a:r>
            <a:r>
              <a:rPr lang="en-US" altLang="ja-JP" sz="1200" kern="100" dirty="0">
                <a:effectLst/>
                <a:latin typeface="HGPｺﾞｼｯｸM" panose="020B0600000000000000" pitchFamily="50" charset="-128"/>
                <a:ea typeface="ＭＳ Ｐ明朝" panose="02020600040205080304" pitchFamily="18" charset="-128"/>
                <a:cs typeface="Times New Roman" panose="02020603050405020304" pitchFamily="18" charset="0"/>
              </a:rPr>
              <a:t>DSM-</a:t>
            </a:r>
            <a:r>
              <a:rPr lang="ja-JP" altLang="ja-JP" sz="1200" kern="100" dirty="0">
                <a:effectLst/>
                <a:latin typeface="HGPｺﾞｼｯｸM" panose="020B0600000000000000" pitchFamily="50" charset="-128"/>
                <a:ea typeface="ＭＳ Ｐ明朝" panose="02020600040205080304" pitchFamily="18" charset="-128"/>
                <a:cs typeface="Times New Roman" panose="02020603050405020304" pitchFamily="18" charset="0"/>
              </a:rPr>
              <a:t>Ⅳ</a:t>
            </a:r>
            <a:r>
              <a:rPr lang="en-US" altLang="ja-JP" sz="1200" kern="100" dirty="0">
                <a:effectLst/>
                <a:latin typeface="HGPｺﾞｼｯｸM" panose="020B0600000000000000" pitchFamily="50" charset="-128"/>
                <a:ea typeface="ＭＳ Ｐ明朝" panose="02020600040205080304" pitchFamily="18" charset="-128"/>
                <a:cs typeface="Times New Roman" panose="02020603050405020304" pitchFamily="18" charset="0"/>
              </a:rPr>
              <a:t>-TR</a:t>
            </a:r>
            <a:r>
              <a:rPr lang="ja-JP" altLang="ja-JP" sz="1200" kern="100" dirty="0">
                <a:effectLst/>
                <a:latin typeface="HGPｺﾞｼｯｸM" panose="020B0600000000000000" pitchFamily="50" charset="-128"/>
                <a:ea typeface="ＭＳ Ｐ明朝" panose="02020600040205080304" pitchFamily="18" charset="-128"/>
                <a:cs typeface="Times New Roman" panose="02020603050405020304" pitchFamily="18" charset="0"/>
              </a:rPr>
              <a:t>からの変更等を明示するものではない。</a:t>
            </a:r>
            <a:endParaRPr lang="ja-JP" altLang="ja-JP" sz="1200" kern="100" dirty="0">
              <a:effectLst/>
              <a:latin typeface="HGPｺﾞｼｯｸM" panose="020B0600000000000000" pitchFamily="50" charset="-128"/>
              <a:ea typeface="HGPｺﾞｼｯｸM" panose="020B0600000000000000" pitchFamily="50" charset="-128"/>
              <a:cs typeface="Times New Roman" panose="02020603050405020304" pitchFamily="18" charset="0"/>
            </a:endParaRPr>
          </a:p>
          <a:p>
            <a:pPr eaLnBrk="1" hangingPunct="1"/>
            <a:endParaRPr lang="ja-JP" altLang="ja-JP" dirty="0"/>
          </a:p>
        </p:txBody>
      </p:sp>
    </p:spTree>
    <p:extLst>
      <p:ext uri="{BB962C8B-B14F-4D97-AF65-F5344CB8AC3E}">
        <p14:creationId xmlns:p14="http://schemas.microsoft.com/office/powerpoint/2010/main" val="313162044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pPr indent="152400" algn="just">
              <a:lnSpc>
                <a:spcPts val="2000"/>
              </a:lnSpc>
              <a:spcAft>
                <a:spcPts val="0"/>
              </a:spcAft>
            </a:pPr>
            <a:r>
              <a:rPr lang="ja-JP" altLang="ja-JP" sz="1200" kern="0" dirty="0">
                <a:effectLst/>
                <a:latin typeface="Century" panose="02040604050505020304" pitchFamily="18" charset="0"/>
                <a:ea typeface="ＭＳ Ｐ明朝" panose="02020600040205080304" pitchFamily="18" charset="-128"/>
                <a:cs typeface="ＭＳ Ｐゴシック" panose="020B0600070205080204" pitchFamily="50" charset="-128"/>
              </a:rPr>
              <a:t>認知症の経過は、原因疾患や類型によって一様ではないが、アルツハイマー型認知症など、比較的緩徐に進行する変性疾患の場合の一般的な経過と医療ニーズを把握することによって、認知症の地域ケアにおけるかかりつけ医の役割を見出すことができる。認知症の医療には、認知症そのものに対する医療、認知機能の低下や行動・心理症状（</a:t>
            </a:r>
            <a:r>
              <a:rPr lang="en-US" altLang="ja-JP" sz="1200" kern="0" dirty="0">
                <a:effectLst/>
                <a:latin typeface="Century" panose="02040604050505020304" pitchFamily="18" charset="0"/>
                <a:ea typeface="ＭＳ Ｐ明朝" panose="02020600040205080304" pitchFamily="18" charset="-128"/>
                <a:cs typeface="ＭＳ Ｐゴシック" panose="020B0600070205080204" pitchFamily="50" charset="-128"/>
              </a:rPr>
              <a:t>BPSD</a:t>
            </a:r>
            <a:r>
              <a:rPr lang="ja-JP" altLang="ja-JP" sz="1200" kern="0" dirty="0">
                <a:effectLst/>
                <a:latin typeface="Century" panose="02040604050505020304" pitchFamily="18" charset="0"/>
                <a:ea typeface="ＭＳ Ｐ明朝" panose="02020600040205080304" pitchFamily="18" charset="-128"/>
                <a:cs typeface="ＭＳ Ｐゴシック" panose="020B0600070205080204" pitchFamily="50" charset="-128"/>
              </a:rPr>
              <a:t>）の増悪要因となる心身状態の改善を図るための医療、認知症の人が罹った一般的な身体疾患に対する医療、やがては看取りに至るまでの全人的医療が必要となる。</a:t>
            </a:r>
            <a:endParaRPr lang="ja-JP" altLang="ja-JP" sz="1200" kern="100" dirty="0">
              <a:effectLst/>
              <a:latin typeface="Century" panose="02040604050505020304" pitchFamily="18" charset="0"/>
              <a:ea typeface="ＭＳ 明朝" panose="02020609040205080304" pitchFamily="17" charset="-128"/>
              <a:cs typeface="Times New Roman" panose="02020603050405020304" pitchFamily="18" charset="0"/>
            </a:endParaRPr>
          </a:p>
          <a:p>
            <a:pPr indent="152400" algn="just">
              <a:lnSpc>
                <a:spcPts val="2000"/>
              </a:lnSpc>
              <a:spcAft>
                <a:spcPts val="0"/>
              </a:spcAft>
            </a:pPr>
            <a:r>
              <a:rPr lang="ja-JP" altLang="ja-JP" sz="1200" kern="0" dirty="0">
                <a:effectLst/>
                <a:latin typeface="Century" panose="02040604050505020304" pitchFamily="18" charset="0"/>
                <a:ea typeface="ＭＳ Ｐ明朝" panose="02020600040205080304" pitchFamily="18" charset="-128"/>
                <a:cs typeface="ＭＳ Ｐゴシック" panose="020B0600070205080204" pitchFamily="50" charset="-128"/>
              </a:rPr>
              <a:t>かかりつけ医は、まず認知症に関する相談役として、</a:t>
            </a:r>
            <a:r>
              <a:rPr lang="ja-JP" altLang="ja-JP" sz="1200" kern="100" dirty="0">
                <a:effectLst/>
                <a:latin typeface="Century" panose="02040604050505020304" pitchFamily="18" charset="0"/>
                <a:ea typeface="ＭＳ Ｐ明朝" panose="02020600040205080304" pitchFamily="18" charset="-128"/>
                <a:cs typeface="Times New Roman" panose="02020603050405020304" pitchFamily="18" charset="0"/>
              </a:rPr>
              <a:t>認知症の人と家族から話や悩みを聴き取り、必要に応じて専門医への紹介や連携により、可能な限り早期に、</a:t>
            </a:r>
            <a:r>
              <a:rPr lang="ja-JP" altLang="ja-JP" sz="1200" kern="0" dirty="0">
                <a:effectLst/>
                <a:latin typeface="Century" panose="02040604050505020304" pitchFamily="18" charset="0"/>
                <a:ea typeface="ＭＳ Ｐ明朝" panose="02020600040205080304" pitchFamily="18" charset="-128"/>
                <a:cs typeface="ＭＳ Ｐゴシック" panose="020B0600070205080204" pitchFamily="50" charset="-128"/>
              </a:rPr>
              <a:t>他疾患との鑑別や</a:t>
            </a:r>
            <a:r>
              <a:rPr lang="ja-JP" altLang="ja-JP" sz="1200" kern="100" dirty="0">
                <a:effectLst/>
                <a:latin typeface="Century" panose="02040604050505020304" pitchFamily="18" charset="0"/>
                <a:ea typeface="ＭＳ Ｐ明朝" panose="02020600040205080304" pitchFamily="18" charset="-128"/>
                <a:cs typeface="Times New Roman" panose="02020603050405020304" pitchFamily="18" charset="0"/>
              </a:rPr>
              <a:t>診断を導く役割を担う</a:t>
            </a:r>
            <a:r>
              <a:rPr lang="ja-JP" altLang="ja-JP" sz="1200" kern="0" dirty="0">
                <a:effectLst/>
                <a:latin typeface="Century" panose="02040604050505020304" pitchFamily="18" charset="0"/>
                <a:ea typeface="ＭＳ Ｐ明朝" panose="02020600040205080304" pitchFamily="18" charset="-128"/>
                <a:cs typeface="ＭＳ Ｐゴシック" panose="020B0600070205080204" pitchFamily="50" charset="-128"/>
              </a:rPr>
              <a:t>。</a:t>
            </a:r>
            <a:r>
              <a:rPr lang="ja-JP" altLang="ja-JP" sz="1200" kern="100" dirty="0">
                <a:effectLst/>
                <a:latin typeface="Century" panose="02040604050505020304" pitchFamily="18" charset="0"/>
                <a:ea typeface="ＭＳ Ｐ明朝" panose="02020600040205080304" pitchFamily="18" charset="-128"/>
                <a:cs typeface="Times New Roman" panose="02020603050405020304" pitchFamily="18" charset="0"/>
              </a:rPr>
              <a:t>さらには本人や、家族の心理に配慮しつつ、認知症について、病気の捉え方や一般的な経過を</a:t>
            </a:r>
            <a:r>
              <a:rPr lang="ja-JP" altLang="ja-JP" sz="1200" kern="0" dirty="0">
                <a:effectLst/>
                <a:latin typeface="Century" panose="02040604050505020304" pitchFamily="18" charset="0"/>
                <a:ea typeface="ＭＳ Ｐ明朝" panose="02020600040205080304" pitchFamily="18" charset="-128"/>
                <a:cs typeface="ＭＳ Ｐゴシック" panose="020B0600070205080204" pitchFamily="50" charset="-128"/>
              </a:rPr>
              <a:t>説明し治療や</a:t>
            </a:r>
            <a:r>
              <a:rPr lang="ja-JP" altLang="ja-JP" sz="1200" kern="100" dirty="0">
                <a:effectLst/>
                <a:latin typeface="Century" panose="02040604050505020304" pitchFamily="18" charset="0"/>
                <a:ea typeface="ＭＳ Ｐ明朝" panose="02020600040205080304" pitchFamily="18" charset="-128"/>
                <a:cs typeface="Times New Roman" panose="02020603050405020304" pitchFamily="18" charset="0"/>
              </a:rPr>
              <a:t>生活支援に結び付けていく。</a:t>
            </a:r>
            <a:endParaRPr lang="ja-JP" altLang="ja-JP" sz="1200" kern="100" dirty="0">
              <a:effectLst/>
              <a:latin typeface="Century" panose="02040604050505020304" pitchFamily="18" charset="0"/>
              <a:ea typeface="ＭＳ 明朝" panose="02020609040205080304" pitchFamily="17" charset="-128"/>
              <a:cs typeface="Times New Roman" panose="02020603050405020304" pitchFamily="18" charset="0"/>
            </a:endParaRPr>
          </a:p>
          <a:p>
            <a:pPr indent="152400" algn="just">
              <a:lnSpc>
                <a:spcPts val="2000"/>
              </a:lnSpc>
              <a:spcAft>
                <a:spcPts val="0"/>
              </a:spcAft>
            </a:pPr>
            <a:r>
              <a:rPr lang="ja-JP" altLang="ja-JP" sz="1200" kern="100" dirty="0">
                <a:effectLst/>
                <a:latin typeface="Century" panose="02040604050505020304" pitchFamily="18" charset="0"/>
                <a:ea typeface="ＭＳ Ｐ明朝" panose="02020600040205080304" pitchFamily="18" charset="-128"/>
                <a:cs typeface="Times New Roman" panose="02020603050405020304" pitchFamily="18" charset="0"/>
              </a:rPr>
              <a:t>認知症治療については、中核症状の進行を抑制する薬物療法（コリンエステラーゼ阻害薬など）の適応、効果、副作用などについて説明を行い、本人や家族の選択に寄り添う。行動の変化や行動・心理症状</a:t>
            </a:r>
            <a:r>
              <a:rPr lang="ja-JP" altLang="ja-JP" sz="1200" kern="0" dirty="0">
                <a:effectLst/>
                <a:latin typeface="Century" panose="02040604050505020304" pitchFamily="18" charset="0"/>
                <a:ea typeface="ＭＳ Ｐ明朝" panose="02020600040205080304" pitchFamily="18" charset="-128"/>
                <a:cs typeface="ＭＳ Ｐゴシック" panose="020B0600070205080204" pitchFamily="50" charset="-128"/>
              </a:rPr>
              <a:t>（</a:t>
            </a:r>
            <a:r>
              <a:rPr lang="en-US" altLang="ja-JP" sz="1200" kern="0" dirty="0">
                <a:effectLst/>
                <a:latin typeface="Century" panose="02040604050505020304" pitchFamily="18" charset="0"/>
                <a:ea typeface="ＭＳ Ｐ明朝" panose="02020600040205080304" pitchFamily="18" charset="-128"/>
                <a:cs typeface="ＭＳ Ｐゴシック" panose="020B0600070205080204" pitchFamily="50" charset="-128"/>
              </a:rPr>
              <a:t>BPSD</a:t>
            </a:r>
            <a:r>
              <a:rPr lang="ja-JP" altLang="ja-JP" sz="1200" kern="0" dirty="0">
                <a:effectLst/>
                <a:latin typeface="Century" panose="02040604050505020304" pitchFamily="18" charset="0"/>
                <a:ea typeface="ＭＳ Ｐ明朝" panose="02020600040205080304" pitchFamily="18" charset="-128"/>
                <a:cs typeface="ＭＳ Ｐゴシック" panose="020B0600070205080204" pitchFamily="50" charset="-128"/>
              </a:rPr>
              <a:t>）</a:t>
            </a:r>
            <a:r>
              <a:rPr lang="ja-JP" altLang="ja-JP" sz="1200" kern="100" dirty="0">
                <a:effectLst/>
                <a:latin typeface="Century" panose="02040604050505020304" pitchFamily="18" charset="0"/>
                <a:ea typeface="ＭＳ Ｐ明朝" panose="02020600040205080304" pitchFamily="18" charset="-128"/>
                <a:cs typeface="Times New Roman" panose="02020603050405020304" pitchFamily="18" charset="0"/>
              </a:rPr>
              <a:t>への対処、</a:t>
            </a:r>
            <a:r>
              <a:rPr lang="ja-JP" altLang="ja-JP" sz="1200" kern="0" dirty="0">
                <a:effectLst/>
                <a:latin typeface="Century" panose="02040604050505020304" pitchFamily="18" charset="0"/>
                <a:ea typeface="ＭＳ Ｐ明朝" panose="02020600040205080304" pitchFamily="18" charset="-128"/>
                <a:cs typeface="ＭＳ 明朝" panose="02020609040205080304" pitchFamily="17" charset="-128"/>
              </a:rPr>
              <a:t>低栄養や脱水、感染症など</a:t>
            </a:r>
            <a:r>
              <a:rPr lang="ja-JP" altLang="ja-JP" sz="1200" kern="100" dirty="0">
                <a:effectLst/>
                <a:latin typeface="Century" panose="02040604050505020304" pitchFamily="18" charset="0"/>
                <a:ea typeface="ＭＳ Ｐ明朝" panose="02020600040205080304" pitchFamily="18" charset="-128"/>
                <a:cs typeface="Times New Roman" panose="02020603050405020304" pitchFamily="18" charset="0"/>
              </a:rPr>
              <a:t>注意を要する身体状態や合併症の予防と治療、生活を支えるために介護保険サービスの導入など、包括的な支援を行うことが求められる。</a:t>
            </a:r>
            <a:endParaRPr lang="ja-JP" altLang="ja-JP" sz="1200" kern="100" dirty="0">
              <a:effectLst/>
              <a:latin typeface="Century" panose="02040604050505020304" pitchFamily="18" charset="0"/>
              <a:ea typeface="ＭＳ 明朝" panose="02020609040205080304" pitchFamily="17" charset="-128"/>
              <a:cs typeface="Times New Roman" panose="02020603050405020304" pitchFamily="18" charset="0"/>
            </a:endParaRPr>
          </a:p>
          <a:p>
            <a:pPr indent="152400" algn="just">
              <a:lnSpc>
                <a:spcPts val="2000"/>
              </a:lnSpc>
              <a:spcAft>
                <a:spcPts val="0"/>
              </a:spcAft>
            </a:pPr>
            <a:r>
              <a:rPr lang="ja-JP" altLang="ja-JP" sz="1200" kern="100" dirty="0">
                <a:effectLst/>
                <a:latin typeface="Century" panose="02040604050505020304" pitchFamily="18" charset="0"/>
                <a:ea typeface="ＭＳ Ｐ明朝" panose="02020600040205080304" pitchFamily="18" charset="-128"/>
                <a:cs typeface="Times New Roman" panose="02020603050405020304" pitchFamily="18" charset="0"/>
              </a:rPr>
              <a:t>また</a:t>
            </a:r>
            <a:r>
              <a:rPr lang="ja-JP" altLang="ja-JP" sz="1200" kern="0" dirty="0">
                <a:effectLst/>
                <a:latin typeface="Century" panose="02040604050505020304" pitchFamily="18" charset="0"/>
                <a:ea typeface="ＭＳ Ｐ明朝" panose="02020600040205080304" pitchFamily="18" charset="-128"/>
                <a:cs typeface="ＭＳ 明朝" panose="02020609040205080304" pitchFamily="17" charset="-128"/>
              </a:rPr>
              <a:t>急性増悪時や行動・心理</a:t>
            </a:r>
            <a:r>
              <a:rPr lang="ja-JP" altLang="ja-JP" sz="1200" kern="100" dirty="0">
                <a:effectLst/>
                <a:latin typeface="Century" panose="02040604050505020304" pitchFamily="18" charset="0"/>
                <a:ea typeface="ＭＳ Ｐ明朝" panose="02020600040205080304" pitchFamily="18" charset="-128"/>
                <a:cs typeface="Times New Roman" panose="02020603050405020304" pitchFamily="18" charset="0"/>
              </a:rPr>
              <a:t>症状</a:t>
            </a:r>
            <a:r>
              <a:rPr lang="ja-JP" altLang="ja-JP" sz="1200" kern="0" dirty="0">
                <a:effectLst/>
                <a:latin typeface="Century" panose="02040604050505020304" pitchFamily="18" charset="0"/>
                <a:ea typeface="ＭＳ Ｐ明朝" panose="02020600040205080304" pitchFamily="18" charset="-128"/>
                <a:cs typeface="ＭＳ Ｐゴシック" panose="020B0600070205080204" pitchFamily="50" charset="-128"/>
              </a:rPr>
              <a:t>（</a:t>
            </a:r>
            <a:r>
              <a:rPr lang="en-US" altLang="ja-JP" sz="1200" kern="0" dirty="0">
                <a:effectLst/>
                <a:latin typeface="Century" panose="02040604050505020304" pitchFamily="18" charset="0"/>
                <a:ea typeface="ＭＳ Ｐ明朝" panose="02020600040205080304" pitchFamily="18" charset="-128"/>
                <a:cs typeface="ＭＳ Ｐゴシック" panose="020B0600070205080204" pitchFamily="50" charset="-128"/>
              </a:rPr>
              <a:t>BPSD</a:t>
            </a:r>
            <a:r>
              <a:rPr lang="ja-JP" altLang="ja-JP" sz="1200" kern="0" dirty="0">
                <a:effectLst/>
                <a:latin typeface="Century" panose="02040604050505020304" pitchFamily="18" charset="0"/>
                <a:ea typeface="ＭＳ Ｐ明朝" panose="02020600040205080304" pitchFamily="18" charset="-128"/>
                <a:cs typeface="ＭＳ Ｐゴシック" panose="020B0600070205080204" pitchFamily="50" charset="-128"/>
              </a:rPr>
              <a:t>）</a:t>
            </a:r>
            <a:r>
              <a:rPr lang="ja-JP" altLang="ja-JP" sz="1200" kern="100" dirty="0">
                <a:effectLst/>
                <a:latin typeface="Century" panose="02040604050505020304" pitchFamily="18" charset="0"/>
                <a:ea typeface="ＭＳ Ｐ明朝" panose="02020600040205080304" pitchFamily="18" charset="-128"/>
                <a:cs typeface="Times New Roman" panose="02020603050405020304" pitchFamily="18" charset="0"/>
              </a:rPr>
              <a:t>が顕著となった場合は、本人や家族の方および地域の実情を踏まえて、専門医と連携し適切な治療やケアへの橋渡しを行う必要がある。</a:t>
            </a:r>
            <a:endParaRPr lang="ja-JP" altLang="ja-JP" sz="1200" kern="100" dirty="0">
              <a:effectLst/>
              <a:latin typeface="Century" panose="02040604050505020304" pitchFamily="18" charset="0"/>
              <a:ea typeface="ＭＳ 明朝" panose="02020609040205080304" pitchFamily="17" charset="-128"/>
              <a:cs typeface="Times New Roman" panose="02020603050405020304" pitchFamily="18" charset="0"/>
            </a:endParaRPr>
          </a:p>
          <a:p>
            <a:pPr indent="152400" algn="just">
              <a:lnSpc>
                <a:spcPts val="2000"/>
              </a:lnSpc>
              <a:spcAft>
                <a:spcPts val="0"/>
              </a:spcAft>
            </a:pPr>
            <a:r>
              <a:rPr lang="ja-JP" altLang="ja-JP" sz="1200" kern="100" dirty="0">
                <a:effectLst/>
                <a:latin typeface="Century" panose="02040604050505020304" pitchFamily="18" charset="0"/>
                <a:ea typeface="ＭＳ Ｐ明朝" panose="02020600040205080304" pitchFamily="18" charset="-128"/>
                <a:cs typeface="Times New Roman" panose="02020603050405020304" pitchFamily="18" charset="0"/>
              </a:rPr>
              <a:t>普段から</a:t>
            </a:r>
            <a:r>
              <a:rPr lang="ja-JP" altLang="ja-JP" sz="1200" kern="0" dirty="0">
                <a:effectLst/>
                <a:latin typeface="Century" panose="02040604050505020304" pitchFamily="18" charset="0"/>
                <a:ea typeface="ＭＳ Ｐ明朝" panose="02020600040205080304" pitchFamily="18" charset="-128"/>
                <a:cs typeface="ShinGo-regular"/>
              </a:rPr>
              <a:t>地域的な対応状況を把握し、</a:t>
            </a:r>
            <a:r>
              <a:rPr lang="ja-JP" altLang="ja-JP" sz="1200" kern="0" dirty="0">
                <a:effectLst/>
                <a:latin typeface="Century" panose="02040604050505020304" pitchFamily="18" charset="0"/>
                <a:ea typeface="ＭＳ Ｐ明朝" panose="02020600040205080304" pitchFamily="18" charset="-128"/>
                <a:cs typeface="ＭＳ 明朝" panose="02020609040205080304" pitchFamily="17" charset="-128"/>
              </a:rPr>
              <a:t>地域包括支援センターなどと連携して</a:t>
            </a:r>
            <a:r>
              <a:rPr lang="ja-JP" altLang="ja-JP" sz="1200" kern="0" dirty="0">
                <a:effectLst/>
                <a:latin typeface="Century" panose="02040604050505020304" pitchFamily="18" charset="0"/>
                <a:ea typeface="ＭＳ Ｐ明朝" panose="02020600040205080304" pitchFamily="18" charset="-128"/>
                <a:cs typeface="ShinGo-regular"/>
              </a:rPr>
              <a:t>システム作りに取り組むことも必要であろう。</a:t>
            </a:r>
            <a:endParaRPr lang="ja-JP" altLang="ja-JP" sz="1200" kern="100" dirty="0">
              <a:effectLst/>
              <a:latin typeface="Century" panose="02040604050505020304" pitchFamily="18" charset="0"/>
              <a:ea typeface="ＭＳ 明朝" panose="02020609040205080304" pitchFamily="17" charset="-128"/>
              <a:cs typeface="Times New Roman" panose="02020603050405020304" pitchFamily="18" charset="0"/>
            </a:endParaRPr>
          </a:p>
          <a:p>
            <a:endParaRPr kumimoji="1" lang="ja-JP" altLang="en-US" dirty="0"/>
          </a:p>
        </p:txBody>
      </p:sp>
      <p:sp>
        <p:nvSpPr>
          <p:cNvPr id="4" name="スライド番号プレースホルダー 3"/>
          <p:cNvSpPr>
            <a:spLocks noGrp="1"/>
          </p:cNvSpPr>
          <p:nvPr>
            <p:ph type="sldNum" sz="quarter" idx="10"/>
          </p:nvPr>
        </p:nvSpPr>
        <p:spPr/>
        <p:txBody>
          <a:bodyPr/>
          <a:lstStyle/>
          <a:p>
            <a:pPr>
              <a:defRPr/>
            </a:pPr>
            <a:fld id="{BC21C941-39D8-485B-B1BE-251151D29E33}" type="slidenum">
              <a:rPr lang="en-US" altLang="ja-JP" smtClean="0"/>
              <a:pPr>
                <a:defRPr/>
              </a:pPr>
              <a:t>8</a:t>
            </a:fld>
            <a:endParaRPr lang="en-US" altLang="ja-JP"/>
          </a:p>
        </p:txBody>
      </p:sp>
    </p:spTree>
    <p:extLst>
      <p:ext uri="{BB962C8B-B14F-4D97-AF65-F5344CB8AC3E}">
        <p14:creationId xmlns:p14="http://schemas.microsoft.com/office/powerpoint/2010/main" val="186082720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62" name="Rectangle 2"/>
          <p:cNvSpPr>
            <a:spLocks noGrp="1" noRot="1" noChangeAspect="1" noChangeArrowheads="1" noTextEdit="1"/>
          </p:cNvSpPr>
          <p:nvPr>
            <p:ph type="sldImg"/>
          </p:nvPr>
        </p:nvSpPr>
        <p:spPr>
          <a:xfrm>
            <a:off x="990600" y="766763"/>
            <a:ext cx="5119688" cy="3838575"/>
          </a:xfrm>
          <a:ln/>
        </p:spPr>
      </p:sp>
      <p:sp>
        <p:nvSpPr>
          <p:cNvPr id="245763" name="Rectangle 3"/>
          <p:cNvSpPr>
            <a:spLocks noGrp="1" noChangeArrowheads="1"/>
          </p:cNvSpPr>
          <p:nvPr>
            <p:ph type="body" idx="1"/>
          </p:nvPr>
        </p:nvSpPr>
        <p:spPr>
          <a:xfrm>
            <a:off x="947021" y="4861235"/>
            <a:ext cx="5205261" cy="4605988"/>
          </a:xfrm>
          <a:noFill/>
        </p:spPr>
        <p:txBody>
          <a:bodyPr/>
          <a:lstStyle/>
          <a:p>
            <a:pPr indent="152400" algn="just">
              <a:lnSpc>
                <a:spcPts val="2000"/>
              </a:lnSpc>
              <a:spcAft>
                <a:spcPts val="0"/>
              </a:spcAft>
            </a:pPr>
            <a:r>
              <a:rPr lang="en-US" altLang="ja-JP" sz="1200" kern="100" dirty="0">
                <a:effectLst/>
                <a:latin typeface="ＭＳ Ｐ明朝" panose="02020600040205080304" pitchFamily="18" charset="-128"/>
                <a:ea typeface="HGPｺﾞｼｯｸM" panose="020B0600000000000000" pitchFamily="50" charset="-128"/>
                <a:cs typeface="Times New Roman" panose="02020603050405020304" pitchFamily="18" charset="0"/>
              </a:rPr>
              <a:t>MCI (Mild Cognitive Impairment) </a:t>
            </a:r>
            <a:r>
              <a:rPr lang="ja-JP" altLang="ja-JP" sz="1200" kern="100" dirty="0">
                <a:effectLst/>
                <a:latin typeface="HGPｺﾞｼｯｸM" panose="020B0600000000000000" pitchFamily="50" charset="-128"/>
                <a:ea typeface="ＭＳ Ｐ明朝" panose="02020600040205080304" pitchFamily="18" charset="-128"/>
                <a:cs typeface="Times New Roman" panose="02020603050405020304" pitchFamily="18" charset="0"/>
              </a:rPr>
              <a:t>とは本人、もしくは周りの人からもの忘れがあると認識され、年齢に比し、記憶力が低下している状態（</a:t>
            </a:r>
            <a:r>
              <a:rPr lang="en-US" altLang="ja-JP" sz="1200" kern="100" dirty="0">
                <a:effectLst/>
                <a:latin typeface="HGPｺﾞｼｯｸM" panose="020B0600000000000000" pitchFamily="50" charset="-128"/>
                <a:ea typeface="ＭＳ Ｐ明朝" panose="02020600040205080304" pitchFamily="18" charset="-128"/>
                <a:cs typeface="Times New Roman" panose="02020603050405020304" pitchFamily="18" charset="0"/>
              </a:rPr>
              <a:t>1.5SD</a:t>
            </a:r>
            <a:r>
              <a:rPr lang="ja-JP" altLang="ja-JP" sz="1200" kern="100" dirty="0">
                <a:effectLst/>
                <a:latin typeface="HGPｺﾞｼｯｸM" panose="020B0600000000000000" pitchFamily="50" charset="-128"/>
                <a:ea typeface="ＭＳ Ｐ明朝" panose="02020600040205080304" pitchFamily="18" charset="-128"/>
                <a:cs typeface="Times New Roman" panose="02020603050405020304" pitchFamily="18" charset="0"/>
              </a:rPr>
              <a:t>以下）と定義され、認知症ではない。しかしながら、その一部がアルツハイマー型認知症などへ進展するとされ、</a:t>
            </a:r>
            <a:r>
              <a:rPr lang="en-US" altLang="ja-JP" sz="1200" kern="100" dirty="0" err="1">
                <a:effectLst/>
                <a:latin typeface="HGPｺﾞｼｯｸM" panose="020B0600000000000000" pitchFamily="50" charset="-128"/>
                <a:ea typeface="ＭＳ Ｐ明朝" panose="02020600040205080304" pitchFamily="18" charset="-128"/>
                <a:cs typeface="Times New Roman" panose="02020603050405020304" pitchFamily="18" charset="0"/>
              </a:rPr>
              <a:t>Bruscoli</a:t>
            </a:r>
            <a:r>
              <a:rPr lang="ja-JP" altLang="ja-JP" sz="1200" kern="100" dirty="0" err="1">
                <a:effectLst/>
                <a:latin typeface="HGPｺﾞｼｯｸM" panose="020B0600000000000000" pitchFamily="50" charset="-128"/>
                <a:ea typeface="ＭＳ Ｐ明朝" panose="02020600040205080304" pitchFamily="18" charset="-128"/>
                <a:cs typeface="Times New Roman" panose="02020603050405020304" pitchFamily="18" charset="0"/>
              </a:rPr>
              <a:t>らに</a:t>
            </a:r>
            <a:r>
              <a:rPr lang="ja-JP" altLang="ja-JP" sz="1200" kern="100" dirty="0">
                <a:effectLst/>
                <a:latin typeface="HGPｺﾞｼｯｸM" panose="020B0600000000000000" pitchFamily="50" charset="-128"/>
                <a:ea typeface="ＭＳ Ｐ明朝" panose="02020600040205080304" pitchFamily="18" charset="-128"/>
                <a:cs typeface="Times New Roman" panose="02020603050405020304" pitchFamily="18" charset="0"/>
              </a:rPr>
              <a:t>よれば、</a:t>
            </a:r>
            <a:r>
              <a:rPr lang="en-US" altLang="ja-JP" sz="1200" kern="100" dirty="0">
                <a:effectLst/>
                <a:latin typeface="HGPｺﾞｼｯｸM" panose="020B0600000000000000" pitchFamily="50" charset="-128"/>
                <a:ea typeface="ＭＳ Ｐ明朝" panose="02020600040205080304" pitchFamily="18" charset="-128"/>
                <a:cs typeface="Times New Roman" panose="02020603050405020304" pitchFamily="18" charset="0"/>
              </a:rPr>
              <a:t>19</a:t>
            </a:r>
            <a:r>
              <a:rPr lang="ja-JP" altLang="ja-JP" sz="1200" kern="100" dirty="0">
                <a:effectLst/>
                <a:latin typeface="HGPｺﾞｼｯｸM" panose="020B0600000000000000" pitchFamily="50" charset="-128"/>
                <a:ea typeface="ＭＳ Ｐ明朝" panose="02020600040205080304" pitchFamily="18" charset="-128"/>
                <a:cs typeface="Times New Roman" panose="02020603050405020304" pitchFamily="18" charset="0"/>
              </a:rPr>
              <a:t>の縦断研究のシステマティックレビューにおいて、平均で年間約</a:t>
            </a:r>
            <a:r>
              <a:rPr lang="en-US" altLang="ja-JP" sz="1200" kern="100" dirty="0">
                <a:effectLst/>
                <a:latin typeface="HGPｺﾞｼｯｸM" panose="020B0600000000000000" pitchFamily="50" charset="-128"/>
                <a:ea typeface="ＭＳ Ｐ明朝" panose="02020600040205080304" pitchFamily="18" charset="-128"/>
                <a:cs typeface="Times New Roman" panose="02020603050405020304" pitchFamily="18" charset="0"/>
              </a:rPr>
              <a:t>10</a:t>
            </a:r>
            <a:r>
              <a:rPr lang="ja-JP" altLang="ja-JP" sz="1200" kern="100" dirty="0">
                <a:effectLst/>
                <a:latin typeface="HGPｺﾞｼｯｸM" panose="020B0600000000000000" pitchFamily="50" charset="-128"/>
                <a:ea typeface="ＭＳ Ｐ明朝" panose="02020600040205080304" pitchFamily="18" charset="-128"/>
                <a:cs typeface="Times New Roman" panose="02020603050405020304" pitchFamily="18" charset="0"/>
              </a:rPr>
              <a:t>％が認知症に転換すると報告されている。 </a:t>
            </a:r>
            <a:r>
              <a:rPr lang="en-US" altLang="ja-JP" sz="1200" kern="100" dirty="0">
                <a:effectLst/>
                <a:latin typeface="ＭＳ Ｐ明朝" panose="02020600040205080304" pitchFamily="18" charset="-128"/>
                <a:ea typeface="HGPｺﾞｼｯｸM" panose="020B0600000000000000" pitchFamily="50" charset="-128"/>
                <a:cs typeface="Times New Roman" panose="02020603050405020304" pitchFamily="18" charset="0"/>
              </a:rPr>
              <a:t> </a:t>
            </a:r>
            <a:endParaRPr lang="ja-JP" altLang="ja-JP" sz="1200" kern="100" dirty="0">
              <a:effectLst/>
              <a:latin typeface="HGPｺﾞｼｯｸM" panose="020B0600000000000000" pitchFamily="50" charset="-128"/>
              <a:ea typeface="HGPｺﾞｼｯｸM" panose="020B0600000000000000" pitchFamily="50" charset="-128"/>
              <a:cs typeface="Times New Roman" panose="02020603050405020304" pitchFamily="18" charset="0"/>
            </a:endParaRPr>
          </a:p>
          <a:p>
            <a:pPr algn="just">
              <a:lnSpc>
                <a:spcPts val="2000"/>
              </a:lnSpc>
              <a:spcAft>
                <a:spcPts val="0"/>
              </a:spcAft>
            </a:pPr>
            <a:r>
              <a:rPr lang="en-US" altLang="ja-JP" sz="1200" kern="100" dirty="0">
                <a:effectLst/>
                <a:latin typeface="ＭＳ Ｐ明朝" panose="02020600040205080304" pitchFamily="18" charset="-128"/>
                <a:ea typeface="HGPｺﾞｼｯｸM" panose="020B0600000000000000" pitchFamily="50" charset="-128"/>
                <a:cs typeface="Times New Roman" panose="02020603050405020304" pitchFamily="18" charset="0"/>
              </a:rPr>
              <a:t> </a:t>
            </a:r>
            <a:endParaRPr lang="ja-JP" altLang="ja-JP" sz="1200" kern="100" dirty="0">
              <a:effectLst/>
              <a:latin typeface="HGPｺﾞｼｯｸM" panose="020B0600000000000000" pitchFamily="50" charset="-128"/>
              <a:ea typeface="HGPｺﾞｼｯｸM" panose="020B0600000000000000" pitchFamily="50" charset="-128"/>
              <a:cs typeface="Times New Roman" panose="02020603050405020304" pitchFamily="18" charset="0"/>
            </a:endParaRPr>
          </a:p>
          <a:p>
            <a:pPr algn="just">
              <a:lnSpc>
                <a:spcPts val="2000"/>
              </a:lnSpc>
              <a:spcAft>
                <a:spcPts val="0"/>
              </a:spcAft>
            </a:pPr>
            <a:r>
              <a:rPr lang="ja-JP" altLang="ja-JP" sz="1200" u="sng" kern="100" dirty="0">
                <a:effectLst/>
                <a:latin typeface="Century" panose="02040604050505020304" pitchFamily="18" charset="0"/>
                <a:ea typeface="HGPｺﾞｼｯｸM" panose="020B0600000000000000" pitchFamily="50" charset="-128"/>
                <a:cs typeface="Times New Roman" panose="02020603050405020304" pitchFamily="18" charset="0"/>
              </a:rPr>
              <a:t>出 典　　　　　　　　　　　　　　　　　　　</a:t>
            </a:r>
            <a:r>
              <a:rPr lang="en-US" altLang="ja-JP" sz="1200" u="sng" kern="100" dirty="0">
                <a:effectLst/>
                <a:latin typeface="Century" panose="02040604050505020304" pitchFamily="18" charset="0"/>
                <a:ea typeface="HGPｺﾞｼｯｸM" panose="020B0600000000000000" pitchFamily="50" charset="-128"/>
                <a:cs typeface="Times New Roman" panose="02020603050405020304" pitchFamily="18" charset="0"/>
              </a:rPr>
              <a:t>                                           </a:t>
            </a:r>
            <a:r>
              <a:rPr lang="ja-JP" altLang="ja-JP" sz="1200" u="sng" kern="100" dirty="0">
                <a:effectLst/>
                <a:latin typeface="Century" panose="02040604050505020304" pitchFamily="18" charset="0"/>
                <a:ea typeface="HGPｺﾞｼｯｸM" panose="020B0600000000000000" pitchFamily="50" charset="-128"/>
                <a:cs typeface="Times New Roman" panose="02020603050405020304" pitchFamily="18" charset="0"/>
              </a:rPr>
              <a:t>　　　　　　</a:t>
            </a:r>
            <a:endParaRPr lang="ja-JP" altLang="ja-JP" sz="1200" kern="100" dirty="0">
              <a:effectLst/>
              <a:latin typeface="Century" panose="02040604050505020304" pitchFamily="18" charset="0"/>
              <a:ea typeface="ＭＳ 明朝" panose="02020609040205080304" pitchFamily="17" charset="-128"/>
              <a:cs typeface="Times New Roman" panose="02020603050405020304" pitchFamily="18" charset="0"/>
            </a:endParaRPr>
          </a:p>
          <a:p>
            <a:pPr algn="just">
              <a:lnSpc>
                <a:spcPts val="1400"/>
              </a:lnSpc>
              <a:spcAft>
                <a:spcPts val="0"/>
              </a:spcAft>
            </a:pPr>
            <a:r>
              <a:rPr lang="en-US" altLang="ja-JP" sz="1200" kern="100" dirty="0">
                <a:effectLst/>
                <a:latin typeface="Trebuchet MS" panose="020B0603020202020204" pitchFamily="34" charset="0"/>
                <a:ea typeface="HGPｺﾞｼｯｸM" panose="020B0600000000000000" pitchFamily="50" charset="-128"/>
                <a:cs typeface="Times New Roman" panose="02020603050405020304" pitchFamily="18" charset="0"/>
              </a:rPr>
              <a:t>Petersen RC et al. Current concepts in mild cognitive impairment. Arch </a:t>
            </a:r>
            <a:r>
              <a:rPr lang="en-US" altLang="ja-JP" sz="1200" kern="100" dirty="0" err="1">
                <a:effectLst/>
                <a:latin typeface="Trebuchet MS" panose="020B0603020202020204" pitchFamily="34" charset="0"/>
                <a:ea typeface="HGPｺﾞｼｯｸM" panose="020B0600000000000000" pitchFamily="50" charset="-128"/>
                <a:cs typeface="Times New Roman" panose="02020603050405020304" pitchFamily="18" charset="0"/>
              </a:rPr>
              <a:t>Nerurol</a:t>
            </a:r>
            <a:r>
              <a:rPr lang="en-US" altLang="ja-JP" sz="1200" kern="100" dirty="0">
                <a:effectLst/>
                <a:latin typeface="Trebuchet MS" panose="020B0603020202020204" pitchFamily="34" charset="0"/>
                <a:ea typeface="HGPｺﾞｼｯｸM" panose="020B0600000000000000" pitchFamily="50" charset="-128"/>
                <a:cs typeface="Times New Roman" panose="02020603050405020304" pitchFamily="18" charset="0"/>
              </a:rPr>
              <a:t>. </a:t>
            </a:r>
            <a:endParaRPr lang="ja-JP" altLang="ja-JP" sz="1200" kern="100" dirty="0">
              <a:effectLst/>
              <a:latin typeface="HGPｺﾞｼｯｸM" panose="020B0600000000000000" pitchFamily="50" charset="-128"/>
              <a:ea typeface="HGPｺﾞｼｯｸM" panose="020B0600000000000000" pitchFamily="50" charset="-128"/>
              <a:cs typeface="Times New Roman" panose="02020603050405020304" pitchFamily="18" charset="0"/>
            </a:endParaRPr>
          </a:p>
          <a:p>
            <a:pPr algn="just">
              <a:lnSpc>
                <a:spcPts val="1400"/>
              </a:lnSpc>
              <a:spcAft>
                <a:spcPts val="0"/>
              </a:spcAft>
            </a:pPr>
            <a:r>
              <a:rPr lang="en-US" altLang="ja-JP" sz="1200" kern="100" dirty="0">
                <a:effectLst/>
                <a:latin typeface="Trebuchet MS" panose="020B0603020202020204" pitchFamily="34" charset="0"/>
                <a:ea typeface="HGPｺﾞｼｯｸM" panose="020B0600000000000000" pitchFamily="50" charset="-128"/>
                <a:cs typeface="Times New Roman" panose="02020603050405020304" pitchFamily="18" charset="0"/>
              </a:rPr>
              <a:t>2001;58:1985-1992.</a:t>
            </a:r>
            <a:endParaRPr lang="ja-JP" altLang="ja-JP" sz="1200" kern="100" dirty="0">
              <a:effectLst/>
              <a:latin typeface="HGPｺﾞｼｯｸM" panose="020B0600000000000000" pitchFamily="50" charset="-128"/>
              <a:ea typeface="HGPｺﾞｼｯｸM" panose="020B0600000000000000" pitchFamily="50" charset="-128"/>
              <a:cs typeface="Times New Roman" panose="02020603050405020304" pitchFamily="18" charset="0"/>
            </a:endParaRPr>
          </a:p>
          <a:p>
            <a:pPr algn="just">
              <a:lnSpc>
                <a:spcPts val="1400"/>
              </a:lnSpc>
              <a:spcAft>
                <a:spcPts val="0"/>
              </a:spcAft>
            </a:pPr>
            <a:r>
              <a:rPr lang="en-US" altLang="ja-JP" sz="1200" kern="100" dirty="0" err="1">
                <a:effectLst/>
                <a:latin typeface="Trebuchet MS" panose="020B0603020202020204" pitchFamily="34" charset="0"/>
                <a:ea typeface="HGPｺﾞｼｯｸM" panose="020B0600000000000000" pitchFamily="50" charset="-128"/>
                <a:cs typeface="Times New Roman" panose="02020603050405020304" pitchFamily="18" charset="0"/>
              </a:rPr>
              <a:t>Bruscoli</a:t>
            </a:r>
            <a:r>
              <a:rPr lang="en-US" altLang="ja-JP" sz="1200" kern="100" dirty="0">
                <a:effectLst/>
                <a:latin typeface="Trebuchet MS" panose="020B0603020202020204" pitchFamily="34" charset="0"/>
                <a:ea typeface="HGPｺﾞｼｯｸM" panose="020B0600000000000000" pitchFamily="50" charset="-128"/>
                <a:cs typeface="Times New Roman" panose="02020603050405020304" pitchFamily="18" charset="0"/>
              </a:rPr>
              <a:t> M et al. Is MCI really just early dementia? A systematic review of conversion studies. </a:t>
            </a:r>
            <a:r>
              <a:rPr lang="en-US" altLang="ja-JP" sz="1200" kern="100" dirty="0" err="1">
                <a:effectLst/>
                <a:latin typeface="Trebuchet MS" panose="020B0603020202020204" pitchFamily="34" charset="0"/>
                <a:ea typeface="HGPｺﾞｼｯｸM" panose="020B0600000000000000" pitchFamily="50" charset="-128"/>
                <a:cs typeface="Times New Roman" panose="02020603050405020304" pitchFamily="18" charset="0"/>
              </a:rPr>
              <a:t>Int</a:t>
            </a:r>
            <a:r>
              <a:rPr lang="en-US" altLang="ja-JP" sz="1200" kern="100" dirty="0">
                <a:effectLst/>
                <a:latin typeface="Trebuchet MS" panose="020B0603020202020204" pitchFamily="34" charset="0"/>
                <a:ea typeface="HGPｺﾞｼｯｸM" panose="020B0600000000000000" pitchFamily="50" charset="-128"/>
                <a:cs typeface="Times New Roman" panose="02020603050405020304" pitchFamily="18" charset="0"/>
              </a:rPr>
              <a:t> </a:t>
            </a:r>
            <a:r>
              <a:rPr lang="en-US" altLang="ja-JP" sz="1200" kern="100" dirty="0" err="1">
                <a:effectLst/>
                <a:latin typeface="Trebuchet MS" panose="020B0603020202020204" pitchFamily="34" charset="0"/>
                <a:ea typeface="HGPｺﾞｼｯｸM" panose="020B0600000000000000" pitchFamily="50" charset="-128"/>
                <a:cs typeface="Times New Roman" panose="02020603050405020304" pitchFamily="18" charset="0"/>
              </a:rPr>
              <a:t>Psychogeriatr</a:t>
            </a:r>
            <a:r>
              <a:rPr lang="en-US" altLang="ja-JP" sz="1200" kern="100" dirty="0">
                <a:effectLst/>
                <a:latin typeface="Trebuchet MS" panose="020B0603020202020204" pitchFamily="34" charset="0"/>
                <a:ea typeface="HGPｺﾞｼｯｸM" panose="020B0600000000000000" pitchFamily="50" charset="-128"/>
                <a:cs typeface="Times New Roman" panose="02020603050405020304" pitchFamily="18" charset="0"/>
              </a:rPr>
              <a:t>. 2004;16:129-40 </a:t>
            </a:r>
            <a:endParaRPr lang="ja-JP" altLang="ja-JP" sz="1200" kern="100" dirty="0">
              <a:effectLst/>
              <a:latin typeface="HGPｺﾞｼｯｸM" panose="020B0600000000000000" pitchFamily="50" charset="-128"/>
              <a:ea typeface="HGPｺﾞｼｯｸM" panose="020B0600000000000000" pitchFamily="50" charset="-128"/>
              <a:cs typeface="Times New Roman" panose="02020603050405020304" pitchFamily="18" charset="0"/>
            </a:endParaRPr>
          </a:p>
          <a:p>
            <a:pPr indent="159062" algn="just">
              <a:lnSpc>
                <a:spcPts val="2087"/>
              </a:lnSpc>
              <a:spcAft>
                <a:spcPts val="0"/>
              </a:spcAft>
            </a:pPr>
            <a:endParaRPr lang="en-US" altLang="ja-JP" dirty="0"/>
          </a:p>
        </p:txBody>
      </p:sp>
    </p:spTree>
    <p:extLst>
      <p:ext uri="{BB962C8B-B14F-4D97-AF65-F5344CB8AC3E}">
        <p14:creationId xmlns:p14="http://schemas.microsoft.com/office/powerpoint/2010/main" val="314372453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0098" name="Rectangle 2"/>
          <p:cNvSpPr>
            <a:spLocks noGrp="1" noRot="1" noChangeAspect="1" noChangeArrowheads="1" noTextEdit="1"/>
          </p:cNvSpPr>
          <p:nvPr>
            <p:ph type="sldImg"/>
          </p:nvPr>
        </p:nvSpPr>
        <p:spPr>
          <a:ln/>
        </p:spPr>
      </p:sp>
      <p:sp>
        <p:nvSpPr>
          <p:cNvPr id="260099" name="Rectangle 3"/>
          <p:cNvSpPr>
            <a:spLocks noGrp="1" noChangeArrowheads="1"/>
          </p:cNvSpPr>
          <p:nvPr>
            <p:ph type="body" idx="1"/>
          </p:nvPr>
        </p:nvSpPr>
        <p:spPr>
          <a:noFill/>
        </p:spPr>
        <p:txBody>
          <a:bodyPr/>
          <a:lstStyle/>
          <a:p>
            <a:pPr indent="152400" algn="just">
              <a:lnSpc>
                <a:spcPts val="2000"/>
              </a:lnSpc>
              <a:spcAft>
                <a:spcPts val="0"/>
              </a:spcAft>
            </a:pPr>
            <a:r>
              <a:rPr lang="ja-JP" altLang="ja-JP" sz="1200" kern="100" dirty="0">
                <a:effectLst/>
                <a:latin typeface="HGPｺﾞｼｯｸM" panose="020B0600000000000000" pitchFamily="50" charset="-128"/>
                <a:ea typeface="ＭＳ Ｐ明朝" panose="02020600040205080304" pitchFamily="18" charset="-128"/>
                <a:cs typeface="Times New Roman" panose="02020603050405020304" pitchFamily="18" charset="0"/>
              </a:rPr>
              <a:t>うつ病とアルツハイマー型認知症の違いを示す。</a:t>
            </a:r>
            <a:endParaRPr lang="ja-JP" altLang="ja-JP" sz="1200" kern="100" dirty="0">
              <a:effectLst/>
              <a:latin typeface="HGPｺﾞｼｯｸM" panose="020B0600000000000000" pitchFamily="50" charset="-128"/>
              <a:ea typeface="HGPｺﾞｼｯｸM" panose="020B0600000000000000" pitchFamily="50" charset="-128"/>
              <a:cs typeface="Times New Roman" panose="02020603050405020304" pitchFamily="18" charset="0"/>
            </a:endParaRPr>
          </a:p>
          <a:p>
            <a:pPr indent="152400" algn="just">
              <a:lnSpc>
                <a:spcPts val="2000"/>
              </a:lnSpc>
              <a:spcAft>
                <a:spcPts val="0"/>
              </a:spcAft>
            </a:pPr>
            <a:r>
              <a:rPr lang="ja-JP" altLang="ja-JP" sz="1200" kern="100" dirty="0">
                <a:effectLst/>
                <a:latin typeface="HGPｺﾞｼｯｸM" panose="020B0600000000000000" pitchFamily="50" charset="-128"/>
                <a:ea typeface="ＭＳ Ｐ明朝" panose="02020600040205080304" pitchFamily="18" charset="-128"/>
                <a:cs typeface="Times New Roman" panose="02020603050405020304" pitchFamily="18" charset="0"/>
              </a:rPr>
              <a:t>うつ病は半年以上前から潜行性に緩徐に発症することはなく、生活史上の何らかの契機が認められることが多い。通常は長くても数ヶ月前からの発症が多い。うつ病では本人は症状を強調するが、アルツハイマー型認知症では本人は過小評価することが多い。とりつくろう様な答えはアルツハイマー型認知症に特徴的と言っていい。この傾向が顕著となると明らかな作話となる。思考内容に関しても違いがあり、うつ病では自責的あるいは自罰的となる。</a:t>
            </a:r>
            <a:endParaRPr lang="ja-JP" altLang="ja-JP" sz="1200" kern="100" dirty="0">
              <a:effectLst/>
              <a:latin typeface="HGPｺﾞｼｯｸM" panose="020B0600000000000000" pitchFamily="50" charset="-128"/>
              <a:ea typeface="HGPｺﾞｼｯｸM" panose="020B0600000000000000" pitchFamily="50" charset="-128"/>
              <a:cs typeface="Times New Roman" panose="02020603050405020304" pitchFamily="18" charset="0"/>
            </a:endParaRPr>
          </a:p>
          <a:p>
            <a:pPr indent="152400" algn="just">
              <a:lnSpc>
                <a:spcPts val="2000"/>
              </a:lnSpc>
              <a:spcAft>
                <a:spcPts val="0"/>
              </a:spcAft>
            </a:pPr>
            <a:r>
              <a:rPr lang="ja-JP" altLang="ja-JP" sz="1200" kern="100" dirty="0">
                <a:effectLst/>
                <a:latin typeface="HGPｺﾞｼｯｸM" panose="020B0600000000000000" pitchFamily="50" charset="-128"/>
                <a:ea typeface="ＭＳ Ｐ明朝" panose="02020600040205080304" pitchFamily="18" charset="-128"/>
                <a:cs typeface="Times New Roman" panose="02020603050405020304" pitchFamily="18" charset="0"/>
              </a:rPr>
              <a:t>一方、アルツハイマー型認知症では他罰的となる。この結果、もの盗られ妄想の出現につながることがある。</a:t>
            </a:r>
            <a:endParaRPr lang="ja-JP" altLang="ja-JP" sz="1200" kern="100" dirty="0">
              <a:effectLst/>
              <a:latin typeface="HGPｺﾞｼｯｸM" panose="020B0600000000000000" pitchFamily="50" charset="-128"/>
              <a:ea typeface="HGPｺﾞｼｯｸM" panose="020B0600000000000000" pitchFamily="50" charset="-128"/>
              <a:cs typeface="Times New Roman" panose="02020603050405020304" pitchFamily="18" charset="0"/>
            </a:endParaRPr>
          </a:p>
          <a:p>
            <a:pPr indent="152400" algn="just">
              <a:lnSpc>
                <a:spcPts val="2000"/>
              </a:lnSpc>
              <a:spcAft>
                <a:spcPts val="0"/>
              </a:spcAft>
            </a:pPr>
            <a:r>
              <a:rPr lang="ja-JP" altLang="ja-JP" sz="1200" kern="100" dirty="0">
                <a:effectLst/>
                <a:latin typeface="HGPｺﾞｼｯｸM" panose="020B0600000000000000" pitchFamily="50" charset="-128"/>
                <a:ea typeface="ＭＳ Ｐ明朝" panose="02020600040205080304" pitchFamily="18" charset="-128"/>
                <a:cs typeface="Times New Roman" panose="02020603050405020304" pitchFamily="18" charset="0"/>
              </a:rPr>
              <a:t>認知症の症状（時に初発症状）としてうつ病の症状を示す場合があり、また、うつ病がアルツハイマー型認知症の危険因子であるという報告もあり、慎重な対応が必要である。</a:t>
            </a:r>
            <a:endParaRPr lang="ja-JP" altLang="ja-JP" sz="1200" kern="100" dirty="0">
              <a:effectLst/>
              <a:latin typeface="HGPｺﾞｼｯｸM" panose="020B0600000000000000" pitchFamily="50" charset="-128"/>
              <a:ea typeface="HGPｺﾞｼｯｸM" panose="020B0600000000000000" pitchFamily="50" charset="-128"/>
              <a:cs typeface="Times New Roman" panose="02020603050405020304" pitchFamily="18" charset="0"/>
            </a:endParaRPr>
          </a:p>
          <a:p>
            <a:pPr algn="just">
              <a:lnSpc>
                <a:spcPts val="2000"/>
              </a:lnSpc>
              <a:spcAft>
                <a:spcPts val="0"/>
              </a:spcAft>
            </a:pPr>
            <a:r>
              <a:rPr lang="en-US" altLang="ja-JP" sz="1200" kern="100" dirty="0">
                <a:effectLst/>
                <a:latin typeface="ＭＳ Ｐ明朝" panose="02020600040205080304" pitchFamily="18" charset="-128"/>
                <a:ea typeface="HGPｺﾞｼｯｸM" panose="020B0600000000000000" pitchFamily="50" charset="-128"/>
                <a:cs typeface="Times New Roman" panose="02020603050405020304" pitchFamily="18" charset="0"/>
              </a:rPr>
              <a:t> </a:t>
            </a:r>
            <a:endParaRPr lang="ja-JP" altLang="ja-JP" sz="1200" kern="100" dirty="0">
              <a:effectLst/>
              <a:latin typeface="HGPｺﾞｼｯｸM" panose="020B0600000000000000" pitchFamily="50" charset="-128"/>
              <a:ea typeface="HGPｺﾞｼｯｸM" panose="020B0600000000000000" pitchFamily="50" charset="-128"/>
              <a:cs typeface="Times New Roman" panose="02020603050405020304" pitchFamily="18" charset="0"/>
            </a:endParaRPr>
          </a:p>
          <a:p>
            <a:pPr eaLnBrk="1" hangingPunct="1"/>
            <a:endParaRPr lang="ja-JP" altLang="ja-JP" dirty="0"/>
          </a:p>
        </p:txBody>
      </p:sp>
    </p:spTree>
    <p:extLst>
      <p:ext uri="{BB962C8B-B14F-4D97-AF65-F5344CB8AC3E}">
        <p14:creationId xmlns:p14="http://schemas.microsoft.com/office/powerpoint/2010/main" val="150268948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pPr indent="152400" algn="just">
              <a:lnSpc>
                <a:spcPts val="2000"/>
              </a:lnSpc>
              <a:spcAft>
                <a:spcPts val="0"/>
              </a:spcAft>
            </a:pPr>
            <a:r>
              <a:rPr lang="ja-JP" altLang="ja-JP" sz="1200" kern="100" dirty="0">
                <a:effectLst/>
                <a:latin typeface="HGPｺﾞｼｯｸM" panose="020B0600000000000000" pitchFamily="50" charset="-128"/>
                <a:ea typeface="ＭＳ Ｐ明朝" panose="02020600040205080304" pitchFamily="18" charset="-128"/>
                <a:cs typeface="Times New Roman" panose="02020603050405020304" pitchFamily="18" charset="0"/>
              </a:rPr>
              <a:t>うつ病、うつ状態と認知症の関係は多様である。診断・治療４に示したような、認知症と鑑別される疾患としてのうつ病が存在する。この場合うつ病としての治療が奏功すれば、認知機能は改善する。</a:t>
            </a:r>
            <a:endParaRPr lang="ja-JP" altLang="ja-JP" sz="1200" kern="100" dirty="0">
              <a:effectLst/>
              <a:latin typeface="HGPｺﾞｼｯｸM" panose="020B0600000000000000" pitchFamily="50" charset="-128"/>
              <a:ea typeface="HGPｺﾞｼｯｸM" panose="020B0600000000000000" pitchFamily="50" charset="-128"/>
              <a:cs typeface="Times New Roman" panose="02020603050405020304" pitchFamily="18" charset="0"/>
            </a:endParaRPr>
          </a:p>
          <a:p>
            <a:pPr indent="152400" algn="just">
              <a:lnSpc>
                <a:spcPts val="2000"/>
              </a:lnSpc>
              <a:spcAft>
                <a:spcPts val="0"/>
              </a:spcAft>
            </a:pPr>
            <a:r>
              <a:rPr lang="ja-JP" altLang="ja-JP" sz="1200" kern="100" dirty="0">
                <a:effectLst/>
                <a:latin typeface="HGPｺﾞｼｯｸM" panose="020B0600000000000000" pitchFamily="50" charset="-128"/>
                <a:ea typeface="ＭＳ Ｐ明朝" panose="02020600040205080304" pitchFamily="18" charset="-128"/>
                <a:cs typeface="Times New Roman" panose="02020603050405020304" pitchFamily="18" charset="0"/>
              </a:rPr>
              <a:t>２．のようにうつ状態が先行し、その後さまざまな認知機能障害が加わってくる例もある。</a:t>
            </a:r>
            <a:r>
              <a:rPr lang="en-US" altLang="ja-JP" sz="1200" kern="100" dirty="0">
                <a:effectLst/>
                <a:latin typeface="HGPｺﾞｼｯｸM" panose="020B0600000000000000" pitchFamily="50" charset="-128"/>
                <a:ea typeface="ＭＳ Ｐ明朝" panose="02020600040205080304" pitchFamily="18" charset="-128"/>
                <a:cs typeface="Times New Roman" panose="02020603050405020304" pitchFamily="18" charset="0"/>
              </a:rPr>
              <a:t>DLB</a:t>
            </a:r>
            <a:r>
              <a:rPr lang="ja-JP" altLang="ja-JP" sz="1200" kern="100" dirty="0">
                <a:effectLst/>
                <a:latin typeface="HGPｺﾞｼｯｸM" panose="020B0600000000000000" pitchFamily="50" charset="-128"/>
                <a:ea typeface="ＭＳ Ｐ明朝" panose="02020600040205080304" pitchFamily="18" charset="-128"/>
                <a:cs typeface="Times New Roman" panose="02020603050405020304" pitchFamily="18" charset="0"/>
              </a:rPr>
              <a:t>では時にうつ状態が先行しその後</a:t>
            </a:r>
            <a:r>
              <a:rPr lang="en-US" altLang="ja-JP" sz="1200" kern="100" dirty="0">
                <a:effectLst/>
                <a:latin typeface="HGPｺﾞｼｯｸM" panose="020B0600000000000000" pitchFamily="50" charset="-128"/>
                <a:ea typeface="ＭＳ Ｐ明朝" panose="02020600040205080304" pitchFamily="18" charset="-128"/>
                <a:cs typeface="Times New Roman" panose="02020603050405020304" pitchFamily="18" charset="0"/>
              </a:rPr>
              <a:t>DLB</a:t>
            </a:r>
            <a:r>
              <a:rPr lang="ja-JP" altLang="ja-JP" sz="1200" kern="100" dirty="0">
                <a:effectLst/>
                <a:latin typeface="HGPｺﾞｼｯｸM" panose="020B0600000000000000" pitchFamily="50" charset="-128"/>
                <a:ea typeface="ＭＳ Ｐ明朝" panose="02020600040205080304" pitchFamily="18" charset="-128"/>
                <a:cs typeface="Times New Roman" panose="02020603050405020304" pitchFamily="18" charset="0"/>
              </a:rPr>
              <a:t>に特徴的な症状が加わってくることがある</a:t>
            </a:r>
            <a:r>
              <a:rPr lang="ja-JP" altLang="ja-JP" sz="1200" kern="100" baseline="30000" dirty="0">
                <a:effectLst/>
                <a:latin typeface="HGPｺﾞｼｯｸM" panose="020B0600000000000000" pitchFamily="50" charset="-128"/>
                <a:ea typeface="ＭＳ Ｐ明朝" panose="02020600040205080304" pitchFamily="18" charset="-128"/>
                <a:cs typeface="Times New Roman" panose="02020603050405020304" pitchFamily="18" charset="0"/>
              </a:rPr>
              <a:t>１）</a:t>
            </a:r>
            <a:r>
              <a:rPr lang="en-US" altLang="ja-JP" sz="1200" kern="100" baseline="30000" dirty="0">
                <a:effectLst/>
                <a:latin typeface="HGPｺﾞｼｯｸM" panose="020B0600000000000000" pitchFamily="50" charset="-128"/>
                <a:ea typeface="ＭＳ Ｐ明朝" panose="02020600040205080304" pitchFamily="18" charset="-128"/>
                <a:cs typeface="Times New Roman" panose="02020603050405020304" pitchFamily="18" charset="0"/>
              </a:rPr>
              <a:t>2</a:t>
            </a:r>
            <a:r>
              <a:rPr lang="ja-JP" altLang="ja-JP" sz="1200" kern="100" baseline="30000" dirty="0">
                <a:effectLst/>
                <a:latin typeface="HGPｺﾞｼｯｸM" panose="020B0600000000000000" pitchFamily="50" charset="-128"/>
                <a:ea typeface="ＭＳ Ｐ明朝" panose="02020600040205080304" pitchFamily="18" charset="-128"/>
                <a:cs typeface="Times New Roman" panose="02020603050405020304" pitchFamily="18" charset="0"/>
              </a:rPr>
              <a:t>）</a:t>
            </a:r>
            <a:r>
              <a:rPr lang="ja-JP" altLang="ja-JP" sz="1200" kern="100" dirty="0">
                <a:effectLst/>
                <a:latin typeface="HGPｺﾞｼｯｸM" panose="020B0600000000000000" pitchFamily="50" charset="-128"/>
                <a:ea typeface="ＭＳ Ｐ明朝" panose="02020600040205080304" pitchFamily="18" charset="-128"/>
                <a:cs typeface="Times New Roman" panose="02020603050405020304" pitchFamily="18" charset="0"/>
              </a:rPr>
              <a:t>。また、認知症の経過の中で抑うつ状態が出現することもある。記憶障害や遂行障害が軽度で病識の障害が軽度の段階で、このような状態に陥ることがある。</a:t>
            </a:r>
            <a:endParaRPr lang="ja-JP" altLang="ja-JP" sz="1200" kern="100" dirty="0">
              <a:effectLst/>
              <a:latin typeface="HGPｺﾞｼｯｸM" panose="020B0600000000000000" pitchFamily="50" charset="-128"/>
              <a:ea typeface="HGPｺﾞｼｯｸM" panose="020B0600000000000000" pitchFamily="50" charset="-128"/>
              <a:cs typeface="Times New Roman" panose="02020603050405020304" pitchFamily="18" charset="0"/>
            </a:endParaRPr>
          </a:p>
          <a:p>
            <a:pPr indent="152400" algn="just">
              <a:lnSpc>
                <a:spcPts val="2000"/>
              </a:lnSpc>
              <a:spcAft>
                <a:spcPts val="0"/>
              </a:spcAft>
            </a:pPr>
            <a:r>
              <a:rPr lang="ja-JP" altLang="ja-JP" sz="1200" kern="100" dirty="0">
                <a:effectLst/>
                <a:latin typeface="HGPｺﾞｼｯｸM" panose="020B0600000000000000" pitchFamily="50" charset="-128"/>
                <a:ea typeface="ＭＳ Ｐ明朝" panose="02020600040205080304" pitchFamily="18" charset="-128"/>
                <a:cs typeface="Times New Roman" panose="02020603050405020304" pitchFamily="18" charset="0"/>
              </a:rPr>
              <a:t>この</a:t>
            </a:r>
            <a:r>
              <a:rPr lang="en-US" altLang="ja-JP" sz="1200" kern="100" dirty="0">
                <a:effectLst/>
                <a:latin typeface="HGPｺﾞｼｯｸM" panose="020B0600000000000000" pitchFamily="50" charset="-128"/>
                <a:ea typeface="ＭＳ Ｐ明朝" panose="02020600040205080304" pitchFamily="18" charset="-128"/>
                <a:cs typeface="Times New Roman" panose="02020603050405020304" pitchFamily="18" charset="0"/>
              </a:rPr>
              <a:t>1</a:t>
            </a:r>
            <a:r>
              <a:rPr lang="ja-JP" altLang="ja-JP" sz="1200" kern="100" dirty="0">
                <a:effectLst/>
                <a:latin typeface="HGPｺﾞｼｯｸM" panose="020B0600000000000000" pitchFamily="50" charset="-128"/>
                <a:ea typeface="ＭＳ Ｐ明朝" panose="02020600040205080304" pitchFamily="18" charset="-128"/>
                <a:cs typeface="Times New Roman" panose="02020603050405020304" pitchFamily="18" charset="0"/>
              </a:rPr>
              <a:t>－</a:t>
            </a:r>
            <a:r>
              <a:rPr lang="en-US" altLang="ja-JP" sz="1200" kern="100" dirty="0">
                <a:effectLst/>
                <a:latin typeface="HGPｺﾞｼｯｸM" panose="020B0600000000000000" pitchFamily="50" charset="-128"/>
                <a:ea typeface="ＭＳ Ｐ明朝" panose="02020600040205080304" pitchFamily="18" charset="-128"/>
                <a:cs typeface="Times New Roman" panose="02020603050405020304" pitchFamily="18" charset="0"/>
              </a:rPr>
              <a:t>3</a:t>
            </a:r>
            <a:r>
              <a:rPr lang="ja-JP" altLang="ja-JP" sz="1200" kern="100" dirty="0">
                <a:effectLst/>
                <a:latin typeface="HGPｺﾞｼｯｸM" panose="020B0600000000000000" pitchFamily="50" charset="-128"/>
                <a:ea typeface="ＭＳ Ｐ明朝" panose="02020600040205080304" pitchFamily="18" charset="-128"/>
                <a:cs typeface="Times New Roman" panose="02020603050405020304" pitchFamily="18" charset="0"/>
              </a:rPr>
              <a:t>によって、うつに対する対応・治療法が異なってくる。</a:t>
            </a:r>
            <a:endParaRPr lang="ja-JP" altLang="ja-JP" sz="1200" kern="100" dirty="0">
              <a:effectLst/>
              <a:latin typeface="HGPｺﾞｼｯｸM" panose="020B0600000000000000" pitchFamily="50" charset="-128"/>
              <a:ea typeface="HGPｺﾞｼｯｸM" panose="020B0600000000000000" pitchFamily="50" charset="-128"/>
              <a:cs typeface="Times New Roman" panose="02020603050405020304" pitchFamily="18" charset="0"/>
            </a:endParaRPr>
          </a:p>
          <a:p>
            <a:pPr algn="just">
              <a:lnSpc>
                <a:spcPts val="2000"/>
              </a:lnSpc>
              <a:spcAft>
                <a:spcPts val="0"/>
              </a:spcAft>
            </a:pPr>
            <a:r>
              <a:rPr lang="en-US" altLang="ja-JP" sz="1200" kern="100" dirty="0">
                <a:effectLst/>
                <a:latin typeface="ＭＳ Ｐ明朝" panose="02020600040205080304" pitchFamily="18" charset="-128"/>
                <a:ea typeface="HGPｺﾞｼｯｸM" panose="020B0600000000000000" pitchFamily="50" charset="-128"/>
                <a:cs typeface="Times New Roman" panose="02020603050405020304" pitchFamily="18" charset="0"/>
              </a:rPr>
              <a:t>1</a:t>
            </a:r>
            <a:r>
              <a:rPr lang="ja-JP" altLang="ja-JP" sz="1200" kern="100" dirty="0">
                <a:effectLst/>
                <a:latin typeface="HGPｺﾞｼｯｸM" panose="020B0600000000000000" pitchFamily="50" charset="-128"/>
                <a:ea typeface="ＭＳ Ｐ明朝" panose="02020600040205080304" pitchFamily="18" charset="-128"/>
                <a:cs typeface="Times New Roman" panose="02020603050405020304" pitchFamily="18" charset="0"/>
              </a:rPr>
              <a:t>の場合、うつ病としての治療を行いその効果をみる</a:t>
            </a:r>
            <a:endParaRPr lang="ja-JP" altLang="ja-JP" sz="1200" kern="100" dirty="0">
              <a:effectLst/>
              <a:latin typeface="HGPｺﾞｼｯｸM" panose="020B0600000000000000" pitchFamily="50" charset="-128"/>
              <a:ea typeface="HGPｺﾞｼｯｸM" panose="020B0600000000000000" pitchFamily="50" charset="-128"/>
              <a:cs typeface="Times New Roman" panose="02020603050405020304" pitchFamily="18" charset="0"/>
            </a:endParaRPr>
          </a:p>
          <a:p>
            <a:pPr marL="152400" indent="-152400" algn="just">
              <a:lnSpc>
                <a:spcPts val="2000"/>
              </a:lnSpc>
              <a:spcAft>
                <a:spcPts val="0"/>
              </a:spcAft>
            </a:pPr>
            <a:r>
              <a:rPr lang="en-US" altLang="ja-JP" sz="1200" kern="100" dirty="0">
                <a:effectLst/>
                <a:latin typeface="ＭＳ Ｐ明朝" panose="02020600040205080304" pitchFamily="18" charset="-128"/>
                <a:ea typeface="HGPｺﾞｼｯｸM" panose="020B0600000000000000" pitchFamily="50" charset="-128"/>
                <a:cs typeface="Times New Roman" panose="02020603050405020304" pitchFamily="18" charset="0"/>
              </a:rPr>
              <a:t>2</a:t>
            </a:r>
            <a:r>
              <a:rPr lang="ja-JP" altLang="ja-JP" sz="1200" kern="100" dirty="0">
                <a:effectLst/>
                <a:latin typeface="HGPｺﾞｼｯｸM" panose="020B0600000000000000" pitchFamily="50" charset="-128"/>
                <a:ea typeface="ＭＳ Ｐ明朝" panose="02020600040205080304" pitchFamily="18" charset="-128"/>
                <a:cs typeface="Times New Roman" panose="02020603050405020304" pitchFamily="18" charset="0"/>
              </a:rPr>
              <a:t>の場合、うつとしての治療をおこないつつ、他の認知機能障害が出現してこないかを観察する。</a:t>
            </a:r>
            <a:r>
              <a:rPr lang="en-US" altLang="ja-JP" sz="1200" kern="100" dirty="0">
                <a:effectLst/>
                <a:latin typeface="HGPｺﾞｼｯｸM" panose="020B0600000000000000" pitchFamily="50" charset="-128"/>
                <a:ea typeface="ＭＳ Ｐ明朝" panose="02020600040205080304" pitchFamily="18" charset="-128"/>
                <a:cs typeface="Times New Roman" panose="02020603050405020304" pitchFamily="18" charset="0"/>
              </a:rPr>
              <a:t>DLB</a:t>
            </a:r>
            <a:r>
              <a:rPr lang="ja-JP" altLang="ja-JP" sz="1200" kern="100" dirty="0">
                <a:effectLst/>
                <a:latin typeface="HGPｺﾞｼｯｸM" panose="020B0600000000000000" pitchFamily="50" charset="-128"/>
                <a:ea typeface="ＭＳ Ｐ明朝" panose="02020600040205080304" pitchFamily="18" charset="-128"/>
                <a:cs typeface="Times New Roman" panose="02020603050405020304" pitchFamily="18" charset="0"/>
              </a:rPr>
              <a:t>に先行している場合には抗うつ薬に対する過敏反応がおこりうることも念頭におく。</a:t>
            </a:r>
            <a:endParaRPr lang="ja-JP" altLang="ja-JP" sz="1200" kern="100" dirty="0">
              <a:effectLst/>
              <a:latin typeface="HGPｺﾞｼｯｸM" panose="020B0600000000000000" pitchFamily="50" charset="-128"/>
              <a:ea typeface="HGPｺﾞｼｯｸM" panose="020B0600000000000000" pitchFamily="50" charset="-128"/>
              <a:cs typeface="Times New Roman" panose="02020603050405020304" pitchFamily="18" charset="0"/>
            </a:endParaRPr>
          </a:p>
          <a:p>
            <a:pPr marL="152400" indent="-152400" algn="just">
              <a:lnSpc>
                <a:spcPts val="2000"/>
              </a:lnSpc>
              <a:spcAft>
                <a:spcPts val="0"/>
              </a:spcAft>
            </a:pPr>
            <a:r>
              <a:rPr lang="en-US" altLang="ja-JP" sz="1200" kern="100" dirty="0">
                <a:effectLst/>
                <a:latin typeface="ＭＳ Ｐ明朝" panose="02020600040205080304" pitchFamily="18" charset="-128"/>
                <a:ea typeface="HGPｺﾞｼｯｸM" panose="020B0600000000000000" pitchFamily="50" charset="-128"/>
                <a:cs typeface="Times New Roman" panose="02020603050405020304" pitchFamily="18" charset="0"/>
              </a:rPr>
              <a:t>3</a:t>
            </a:r>
            <a:r>
              <a:rPr lang="ja-JP" altLang="ja-JP" sz="1200" kern="100" dirty="0">
                <a:effectLst/>
                <a:latin typeface="HGPｺﾞｼｯｸM" panose="020B0600000000000000" pitchFamily="50" charset="-128"/>
                <a:ea typeface="ＭＳ Ｐ明朝" panose="02020600040205080304" pitchFamily="18" charset="-128"/>
                <a:cs typeface="Times New Roman" panose="02020603050405020304" pitchFamily="18" charset="0"/>
              </a:rPr>
              <a:t>の場合、認知機能障害があるかどうかをまずチェックする必要がある。抗うつ薬よりもアセチルコリンエステラーゼ阻害薬が有効なことがある。</a:t>
            </a:r>
            <a:endParaRPr lang="ja-JP" altLang="ja-JP" sz="1200" kern="100" dirty="0">
              <a:effectLst/>
              <a:latin typeface="HGPｺﾞｼｯｸM" panose="020B0600000000000000" pitchFamily="50" charset="-128"/>
              <a:ea typeface="HGPｺﾞｼｯｸM" panose="020B0600000000000000" pitchFamily="50" charset="-128"/>
              <a:cs typeface="Times New Roman" panose="02020603050405020304" pitchFamily="18" charset="0"/>
            </a:endParaRPr>
          </a:p>
          <a:p>
            <a:pPr algn="just">
              <a:lnSpc>
                <a:spcPts val="2000"/>
              </a:lnSpc>
              <a:spcAft>
                <a:spcPts val="0"/>
              </a:spcAft>
            </a:pPr>
            <a:r>
              <a:rPr lang="en-US" altLang="ja-JP" sz="1200" kern="100" dirty="0">
                <a:effectLst/>
                <a:latin typeface="ＭＳ Ｐ明朝" panose="02020600040205080304" pitchFamily="18" charset="-128"/>
                <a:ea typeface="HGPｺﾞｼｯｸM" panose="020B0600000000000000" pitchFamily="50" charset="-128"/>
                <a:cs typeface="Times New Roman" panose="02020603050405020304" pitchFamily="18" charset="0"/>
              </a:rPr>
              <a:t> </a:t>
            </a:r>
            <a:endParaRPr lang="ja-JP" altLang="ja-JP" sz="1200" kern="100" dirty="0">
              <a:effectLst/>
              <a:latin typeface="HGPｺﾞｼｯｸM" panose="020B0600000000000000" pitchFamily="50" charset="-128"/>
              <a:ea typeface="HGPｺﾞｼｯｸM" panose="020B0600000000000000" pitchFamily="50" charset="-128"/>
              <a:cs typeface="Times New Roman" panose="02020603050405020304" pitchFamily="18" charset="0"/>
            </a:endParaRPr>
          </a:p>
          <a:p>
            <a:pPr algn="just">
              <a:lnSpc>
                <a:spcPts val="2000"/>
              </a:lnSpc>
              <a:spcAft>
                <a:spcPts val="0"/>
              </a:spcAft>
            </a:pPr>
            <a:r>
              <a:rPr lang="ja-JP" altLang="ja-JP" sz="1200" u="sng" kern="100" dirty="0">
                <a:effectLst/>
                <a:latin typeface="Century" panose="02040604050505020304" pitchFamily="18" charset="0"/>
                <a:ea typeface="HGPｺﾞｼｯｸM" panose="020B0600000000000000" pitchFamily="50" charset="-128"/>
                <a:cs typeface="Times New Roman" panose="02020603050405020304" pitchFamily="18" charset="0"/>
              </a:rPr>
              <a:t>出 典　　　　　　　　　　　　　　　　　　　</a:t>
            </a:r>
            <a:r>
              <a:rPr lang="en-US" altLang="ja-JP" sz="1200" u="sng" kern="100" dirty="0">
                <a:effectLst/>
                <a:latin typeface="Century" panose="02040604050505020304" pitchFamily="18" charset="0"/>
                <a:ea typeface="HGPｺﾞｼｯｸM" panose="020B0600000000000000" pitchFamily="50" charset="-128"/>
                <a:cs typeface="Times New Roman" panose="02020603050405020304" pitchFamily="18" charset="0"/>
              </a:rPr>
              <a:t>                                           </a:t>
            </a:r>
            <a:r>
              <a:rPr lang="ja-JP" altLang="ja-JP" sz="1200" u="sng" kern="100" dirty="0">
                <a:effectLst/>
                <a:latin typeface="Century" panose="02040604050505020304" pitchFamily="18" charset="0"/>
                <a:ea typeface="HGPｺﾞｼｯｸM" panose="020B0600000000000000" pitchFamily="50" charset="-128"/>
                <a:cs typeface="Times New Roman" panose="02020603050405020304" pitchFamily="18" charset="0"/>
              </a:rPr>
              <a:t>　　　　　　</a:t>
            </a:r>
            <a:endParaRPr lang="ja-JP" altLang="ja-JP" sz="1200" kern="100" dirty="0">
              <a:effectLst/>
              <a:latin typeface="Century" panose="02040604050505020304" pitchFamily="18" charset="0"/>
              <a:ea typeface="ＭＳ 明朝" panose="02020609040205080304" pitchFamily="17" charset="-128"/>
              <a:cs typeface="Times New Roman" panose="02020603050405020304" pitchFamily="18" charset="0"/>
            </a:endParaRPr>
          </a:p>
          <a:p>
            <a:pPr algn="just">
              <a:lnSpc>
                <a:spcPts val="1400"/>
              </a:lnSpc>
              <a:spcAft>
                <a:spcPts val="0"/>
              </a:spcAft>
            </a:pPr>
            <a:r>
              <a:rPr lang="en-US" altLang="ja-JP" sz="1200" kern="100" dirty="0">
                <a:effectLst/>
                <a:latin typeface="Trebuchet MS" panose="020B0603020202020204" pitchFamily="34" charset="0"/>
                <a:ea typeface="HGPｺﾞｼｯｸM" panose="020B0600000000000000" pitchFamily="50" charset="-128"/>
                <a:cs typeface="Times New Roman" panose="02020603050405020304" pitchFamily="18" charset="0"/>
              </a:rPr>
              <a:t>1</a:t>
            </a:r>
            <a:r>
              <a:rPr lang="en-US" altLang="ja-JP" sz="1200" kern="100" dirty="0">
                <a:effectLst/>
                <a:latin typeface="HGPｺﾞｼｯｸM" panose="020B0600000000000000" pitchFamily="50" charset="-128"/>
                <a:ea typeface="HGPｺﾞｼｯｸM" panose="020B0600000000000000" pitchFamily="50" charset="-128"/>
                <a:cs typeface="Times New Roman" panose="02020603050405020304" pitchFamily="18" charset="0"/>
              </a:rPr>
              <a:t>)</a:t>
            </a:r>
            <a:r>
              <a:rPr lang="en-US" altLang="ja-JP" sz="1200" kern="100" dirty="0">
                <a:effectLst/>
                <a:latin typeface="Trebuchet MS" panose="020B0603020202020204" pitchFamily="34" charset="0"/>
                <a:ea typeface="HGPｺﾞｼｯｸM" panose="020B0600000000000000" pitchFamily="50" charset="-128"/>
                <a:cs typeface="Times New Roman" panose="02020603050405020304" pitchFamily="18" charset="0"/>
              </a:rPr>
              <a:t> </a:t>
            </a:r>
            <a:r>
              <a:rPr lang="en-US" altLang="ja-JP" sz="1200" kern="100" dirty="0" err="1">
                <a:effectLst/>
                <a:latin typeface="Trebuchet MS" panose="020B0603020202020204" pitchFamily="34" charset="0"/>
                <a:ea typeface="HGPｺﾞｼｯｸM" panose="020B0600000000000000" pitchFamily="50" charset="-128"/>
                <a:cs typeface="Times New Roman" panose="02020603050405020304" pitchFamily="18" charset="0"/>
              </a:rPr>
              <a:t>McKeith</a:t>
            </a:r>
            <a:r>
              <a:rPr lang="en-US" altLang="ja-JP" sz="1200" kern="100" dirty="0">
                <a:effectLst/>
                <a:latin typeface="Trebuchet MS" panose="020B0603020202020204" pitchFamily="34" charset="0"/>
                <a:ea typeface="HGPｺﾞｼｯｸM" panose="020B0600000000000000" pitchFamily="50" charset="-128"/>
                <a:cs typeface="Times New Roman" panose="02020603050405020304" pitchFamily="18" charset="0"/>
              </a:rPr>
              <a:t> IG et al: Operational criteria for senile dementia with Lewy body type</a:t>
            </a:r>
            <a:r>
              <a:rPr lang="en-US" altLang="ja-JP" sz="1200" kern="100" dirty="0">
                <a:effectLst/>
                <a:latin typeface="HGPｺﾞｼｯｸM" panose="020B0600000000000000" pitchFamily="50" charset="-128"/>
                <a:ea typeface="HGPｺﾞｼｯｸM" panose="020B0600000000000000" pitchFamily="50" charset="-128"/>
                <a:cs typeface="Times New Roman" panose="02020603050405020304" pitchFamily="18" charset="0"/>
              </a:rPr>
              <a:t> (</a:t>
            </a:r>
            <a:r>
              <a:rPr lang="en-US" altLang="ja-JP" sz="1200" kern="100" dirty="0">
                <a:effectLst/>
                <a:latin typeface="Trebuchet MS" panose="020B0603020202020204" pitchFamily="34" charset="0"/>
                <a:ea typeface="HGPｺﾞｼｯｸM" panose="020B0600000000000000" pitchFamily="50" charset="-128"/>
                <a:cs typeface="Times New Roman" panose="02020603050405020304" pitchFamily="18" charset="0"/>
              </a:rPr>
              <a:t>SDLT</a:t>
            </a:r>
            <a:r>
              <a:rPr lang="en-US" altLang="ja-JP" sz="1200" kern="100" dirty="0">
                <a:effectLst/>
                <a:latin typeface="HGPｺﾞｼｯｸM" panose="020B0600000000000000" pitchFamily="50" charset="-128"/>
                <a:ea typeface="HGPｺﾞｼｯｸM" panose="020B0600000000000000" pitchFamily="50" charset="-128"/>
                <a:cs typeface="Times New Roman" panose="02020603050405020304" pitchFamily="18" charset="0"/>
              </a:rPr>
              <a:t>)</a:t>
            </a:r>
            <a:r>
              <a:rPr lang="en-US" altLang="ja-JP" sz="1200" kern="100" dirty="0">
                <a:effectLst/>
                <a:latin typeface="Trebuchet MS" panose="020B0603020202020204" pitchFamily="34" charset="0"/>
                <a:ea typeface="HGPｺﾞｼｯｸM" panose="020B0600000000000000" pitchFamily="50" charset="-128"/>
                <a:cs typeface="Times New Roman" panose="02020603050405020304" pitchFamily="18" charset="0"/>
              </a:rPr>
              <a:t>. </a:t>
            </a:r>
            <a:endParaRPr lang="ja-JP" altLang="ja-JP" sz="1200" kern="100" dirty="0">
              <a:effectLst/>
              <a:latin typeface="HGPｺﾞｼｯｸM" panose="020B0600000000000000" pitchFamily="50" charset="-128"/>
              <a:ea typeface="HGPｺﾞｼｯｸM" panose="020B0600000000000000" pitchFamily="50" charset="-128"/>
              <a:cs typeface="Times New Roman" panose="02020603050405020304" pitchFamily="18" charset="0"/>
            </a:endParaRPr>
          </a:p>
          <a:p>
            <a:pPr indent="133350" algn="just">
              <a:lnSpc>
                <a:spcPts val="1400"/>
              </a:lnSpc>
              <a:spcAft>
                <a:spcPts val="0"/>
              </a:spcAft>
            </a:pPr>
            <a:r>
              <a:rPr lang="en-US" altLang="ja-JP" sz="1200" kern="100" dirty="0" err="1">
                <a:effectLst/>
                <a:latin typeface="Trebuchet MS" panose="020B0603020202020204" pitchFamily="34" charset="0"/>
                <a:ea typeface="HGPｺﾞｼｯｸM" panose="020B0600000000000000" pitchFamily="50" charset="-128"/>
                <a:cs typeface="Times New Roman" panose="02020603050405020304" pitchFamily="18" charset="0"/>
              </a:rPr>
              <a:t>Psychol</a:t>
            </a:r>
            <a:r>
              <a:rPr lang="en-US" altLang="ja-JP" sz="1200" kern="100" dirty="0">
                <a:effectLst/>
                <a:latin typeface="Trebuchet MS" panose="020B0603020202020204" pitchFamily="34" charset="0"/>
                <a:ea typeface="HGPｺﾞｼｯｸM" panose="020B0600000000000000" pitchFamily="50" charset="-128"/>
                <a:cs typeface="Times New Roman" panose="02020603050405020304" pitchFamily="18" charset="0"/>
              </a:rPr>
              <a:t> Med, 22:911-922, 1992</a:t>
            </a:r>
            <a:endParaRPr lang="ja-JP" altLang="ja-JP" sz="1200" kern="100" dirty="0">
              <a:effectLst/>
              <a:latin typeface="HGPｺﾞｼｯｸM" panose="020B0600000000000000" pitchFamily="50" charset="-128"/>
              <a:ea typeface="HGPｺﾞｼｯｸM" panose="020B0600000000000000" pitchFamily="50" charset="-128"/>
              <a:cs typeface="Times New Roman" panose="02020603050405020304" pitchFamily="18" charset="0"/>
            </a:endParaRPr>
          </a:p>
          <a:p>
            <a:pPr algn="just">
              <a:lnSpc>
                <a:spcPts val="1400"/>
              </a:lnSpc>
              <a:spcAft>
                <a:spcPts val="0"/>
              </a:spcAft>
            </a:pPr>
            <a:r>
              <a:rPr lang="en-US" altLang="ja-JP" sz="1200" kern="100" dirty="0">
                <a:effectLst/>
                <a:latin typeface="Trebuchet MS" panose="020B0603020202020204" pitchFamily="34" charset="0"/>
                <a:ea typeface="HGPｺﾞｼｯｸM" panose="020B0600000000000000" pitchFamily="50" charset="-128"/>
                <a:cs typeface="Times New Roman" panose="02020603050405020304" pitchFamily="18" charset="0"/>
              </a:rPr>
              <a:t>2</a:t>
            </a:r>
            <a:r>
              <a:rPr lang="en-US" altLang="ja-JP" sz="1200" kern="100" dirty="0">
                <a:effectLst/>
                <a:latin typeface="HGPｺﾞｼｯｸM" panose="020B0600000000000000" pitchFamily="50" charset="-128"/>
                <a:ea typeface="HGPｺﾞｼｯｸM" panose="020B0600000000000000" pitchFamily="50" charset="-128"/>
                <a:cs typeface="Times New Roman" panose="02020603050405020304" pitchFamily="18" charset="0"/>
              </a:rPr>
              <a:t>)</a:t>
            </a:r>
            <a:r>
              <a:rPr lang="en-US" altLang="ja-JP" sz="1200" kern="100" dirty="0">
                <a:effectLst/>
                <a:latin typeface="Trebuchet MS" panose="020B0603020202020204" pitchFamily="34" charset="0"/>
                <a:ea typeface="HGPｺﾞｼｯｸM" panose="020B0600000000000000" pitchFamily="50" charset="-128"/>
                <a:cs typeface="Times New Roman" panose="02020603050405020304" pitchFamily="18" charset="0"/>
              </a:rPr>
              <a:t> </a:t>
            </a:r>
            <a:r>
              <a:rPr lang="ja-JP" altLang="ja-JP" sz="1200" kern="100" dirty="0">
                <a:effectLst/>
                <a:latin typeface="Trebuchet MS" panose="020B0603020202020204" pitchFamily="34" charset="0"/>
                <a:ea typeface="HGPｺﾞｼｯｸM" panose="020B0600000000000000" pitchFamily="50" charset="-128"/>
                <a:cs typeface="Times New Roman" panose="02020603050405020304" pitchFamily="18" charset="0"/>
              </a:rPr>
              <a:t>高橋</a:t>
            </a:r>
            <a:r>
              <a:rPr lang="ja-JP" altLang="ja-JP" sz="1200" kern="100" dirty="0">
                <a:effectLst/>
                <a:latin typeface="HGPｺﾞｼｯｸM" panose="020B0600000000000000" pitchFamily="50" charset="-128"/>
                <a:ea typeface="Trebuchet MS" panose="020B0603020202020204" pitchFamily="34" charset="0"/>
                <a:cs typeface="Times New Roman" panose="02020603050405020304" pitchFamily="18" charset="0"/>
              </a:rPr>
              <a:t> </a:t>
            </a:r>
            <a:r>
              <a:rPr lang="ja-JP" altLang="ja-JP" sz="1200" kern="100" dirty="0">
                <a:effectLst/>
                <a:latin typeface="Trebuchet MS" panose="020B0603020202020204" pitchFamily="34" charset="0"/>
                <a:ea typeface="HGPｺﾞｼｯｸM" panose="020B0600000000000000" pitchFamily="50" charset="-128"/>
                <a:cs typeface="Times New Roman" panose="02020603050405020304" pitchFamily="18" charset="0"/>
              </a:rPr>
              <a:t>晶ら：レビー小体型認知症</a:t>
            </a:r>
            <a:r>
              <a:rPr lang="en-US" altLang="ja-JP" sz="1200" kern="100" dirty="0">
                <a:effectLst/>
                <a:latin typeface="HGPｺﾞｼｯｸM" panose="020B0600000000000000" pitchFamily="50" charset="-128"/>
                <a:ea typeface="HGPｺﾞｼｯｸM" panose="020B0600000000000000" pitchFamily="50" charset="-128"/>
                <a:cs typeface="Times New Roman" panose="02020603050405020304" pitchFamily="18" charset="0"/>
              </a:rPr>
              <a:t>(</a:t>
            </a:r>
            <a:r>
              <a:rPr lang="en-US" altLang="ja-JP" sz="1200" kern="100" dirty="0">
                <a:effectLst/>
                <a:latin typeface="Trebuchet MS" panose="020B0603020202020204" pitchFamily="34" charset="0"/>
                <a:ea typeface="HGPｺﾞｼｯｸM" panose="020B0600000000000000" pitchFamily="50" charset="-128"/>
                <a:cs typeface="Times New Roman" panose="02020603050405020304" pitchFamily="18" charset="0"/>
              </a:rPr>
              <a:t>DLB</a:t>
            </a:r>
            <a:r>
              <a:rPr lang="en-US" altLang="ja-JP" sz="1200" kern="100" dirty="0">
                <a:effectLst/>
                <a:latin typeface="HGPｺﾞｼｯｸM" panose="020B0600000000000000" pitchFamily="50" charset="-128"/>
                <a:ea typeface="HGPｺﾞｼｯｸM" panose="020B0600000000000000" pitchFamily="50" charset="-128"/>
                <a:cs typeface="Times New Roman" panose="02020603050405020304" pitchFamily="18" charset="0"/>
              </a:rPr>
              <a:t>)</a:t>
            </a:r>
            <a:r>
              <a:rPr lang="ja-JP" altLang="ja-JP" sz="1200" kern="100" dirty="0">
                <a:effectLst/>
                <a:latin typeface="Trebuchet MS" panose="020B0603020202020204" pitchFamily="34" charset="0"/>
                <a:ea typeface="HGPｺﾞｼｯｸM" panose="020B0600000000000000" pitchFamily="50" charset="-128"/>
                <a:cs typeface="Times New Roman" panose="02020603050405020304" pitchFamily="18" charset="0"/>
              </a:rPr>
              <a:t>の前駆症状、初期症状．老年精神医学雑誌，</a:t>
            </a:r>
            <a:endParaRPr lang="ja-JP" altLang="ja-JP" sz="1200" kern="100" dirty="0">
              <a:effectLst/>
              <a:latin typeface="HGPｺﾞｼｯｸM" panose="020B0600000000000000" pitchFamily="50" charset="-128"/>
              <a:ea typeface="HGPｺﾞｼｯｸM" panose="020B0600000000000000" pitchFamily="50" charset="-128"/>
              <a:cs typeface="Times New Roman" panose="02020603050405020304" pitchFamily="18" charset="0"/>
            </a:endParaRPr>
          </a:p>
          <a:p>
            <a:pPr indent="133350" algn="just">
              <a:lnSpc>
                <a:spcPts val="1400"/>
              </a:lnSpc>
              <a:spcAft>
                <a:spcPts val="0"/>
              </a:spcAft>
            </a:pPr>
            <a:r>
              <a:rPr lang="en-US" altLang="ja-JP" sz="1200" kern="100" dirty="0">
                <a:effectLst/>
                <a:latin typeface="Trebuchet MS" panose="020B0603020202020204" pitchFamily="34" charset="0"/>
                <a:ea typeface="HGPｺﾞｼｯｸM" panose="020B0600000000000000" pitchFamily="50" charset="-128"/>
                <a:cs typeface="Times New Roman" panose="02020603050405020304" pitchFamily="18" charset="0"/>
              </a:rPr>
              <a:t>22</a:t>
            </a:r>
            <a:r>
              <a:rPr lang="en-US" altLang="ja-JP" sz="1200" kern="100" dirty="0">
                <a:effectLst/>
                <a:latin typeface="HGPｺﾞｼｯｸM" panose="020B0600000000000000" pitchFamily="50" charset="-128"/>
                <a:ea typeface="HGPｺﾞｼｯｸM" panose="020B0600000000000000" pitchFamily="50" charset="-128"/>
                <a:cs typeface="Times New Roman" panose="02020603050405020304" pitchFamily="18" charset="0"/>
              </a:rPr>
              <a:t>(</a:t>
            </a:r>
            <a:r>
              <a:rPr lang="ja-JP" altLang="ja-JP" sz="1200" kern="100" dirty="0">
                <a:effectLst/>
                <a:latin typeface="Trebuchet MS" panose="020B0603020202020204" pitchFamily="34" charset="0"/>
                <a:ea typeface="HGPｺﾞｼｯｸM" panose="020B0600000000000000" pitchFamily="50" charset="-128"/>
                <a:cs typeface="Times New Roman" panose="02020603050405020304" pitchFamily="18" charset="0"/>
              </a:rPr>
              <a:t>増刊</a:t>
            </a:r>
            <a:r>
              <a:rPr lang="en-US" altLang="ja-JP" sz="1200" kern="100" dirty="0">
                <a:effectLst/>
                <a:latin typeface="Trebuchet MS" panose="020B0603020202020204" pitchFamily="34" charset="0"/>
                <a:ea typeface="HGPｺﾞｼｯｸM" panose="020B0600000000000000" pitchFamily="50" charset="-128"/>
                <a:cs typeface="Times New Roman" panose="02020603050405020304" pitchFamily="18" charset="0"/>
              </a:rPr>
              <a:t>-</a:t>
            </a:r>
            <a:r>
              <a:rPr lang="ja-JP" altLang="ja-JP" sz="1200" kern="100" dirty="0">
                <a:effectLst/>
                <a:latin typeface="Trebuchet MS" panose="020B0603020202020204" pitchFamily="34" charset="0"/>
                <a:ea typeface="HGPｺﾞｼｯｸM" panose="020B0600000000000000" pitchFamily="50" charset="-128"/>
                <a:cs typeface="Times New Roman" panose="02020603050405020304" pitchFamily="18" charset="0"/>
              </a:rPr>
              <a:t>Ⅰ</a:t>
            </a:r>
            <a:r>
              <a:rPr lang="en-US" altLang="ja-JP" sz="1200" kern="100" dirty="0">
                <a:effectLst/>
                <a:latin typeface="HGPｺﾞｼｯｸM" panose="020B0600000000000000" pitchFamily="50" charset="-128"/>
                <a:ea typeface="HGPｺﾞｼｯｸM" panose="020B0600000000000000" pitchFamily="50" charset="-128"/>
                <a:cs typeface="Times New Roman" panose="02020603050405020304" pitchFamily="18" charset="0"/>
              </a:rPr>
              <a:t>)</a:t>
            </a:r>
            <a:r>
              <a:rPr lang="ja-JP" altLang="ja-JP" sz="1200" kern="100" dirty="0">
                <a:effectLst/>
                <a:latin typeface="Trebuchet MS" panose="020B0603020202020204" pitchFamily="34" charset="0"/>
                <a:ea typeface="HGPｺﾞｼｯｸM" panose="020B0600000000000000" pitchFamily="50" charset="-128"/>
                <a:cs typeface="Times New Roman" panose="02020603050405020304" pitchFamily="18" charset="0"/>
              </a:rPr>
              <a:t>：</a:t>
            </a:r>
            <a:r>
              <a:rPr lang="en-US" altLang="ja-JP" sz="1200" kern="100" dirty="0">
                <a:effectLst/>
                <a:latin typeface="Trebuchet MS" panose="020B0603020202020204" pitchFamily="34" charset="0"/>
                <a:ea typeface="HGPｺﾞｼｯｸM" panose="020B0600000000000000" pitchFamily="50" charset="-128"/>
                <a:cs typeface="Times New Roman" panose="02020603050405020304" pitchFamily="18" charset="0"/>
              </a:rPr>
              <a:t>60</a:t>
            </a:r>
            <a:r>
              <a:rPr lang="ja-JP" altLang="ja-JP" sz="1200" kern="100" dirty="0">
                <a:effectLst/>
                <a:latin typeface="Trebuchet MS" panose="020B0603020202020204" pitchFamily="34" charset="0"/>
                <a:ea typeface="HGPｺﾞｼｯｸM" panose="020B0600000000000000" pitchFamily="50" charset="-128"/>
                <a:cs typeface="Times New Roman" panose="02020603050405020304" pitchFamily="18" charset="0"/>
              </a:rPr>
              <a:t>－</a:t>
            </a:r>
            <a:r>
              <a:rPr lang="en-US" altLang="ja-JP" sz="1200" kern="100" dirty="0">
                <a:effectLst/>
                <a:latin typeface="Trebuchet MS" panose="020B0603020202020204" pitchFamily="34" charset="0"/>
                <a:ea typeface="HGPｺﾞｼｯｸM" panose="020B0600000000000000" pitchFamily="50" charset="-128"/>
                <a:cs typeface="Times New Roman" panose="02020603050405020304" pitchFamily="18" charset="0"/>
              </a:rPr>
              <a:t>64</a:t>
            </a:r>
            <a:r>
              <a:rPr lang="ja-JP" altLang="ja-JP" sz="1200" kern="100" dirty="0" err="1">
                <a:effectLst/>
                <a:latin typeface="Trebuchet MS" panose="020B0603020202020204" pitchFamily="34" charset="0"/>
                <a:ea typeface="HGPｺﾞｼｯｸM" panose="020B0600000000000000" pitchFamily="50" charset="-128"/>
                <a:cs typeface="Times New Roman" panose="02020603050405020304" pitchFamily="18" charset="0"/>
              </a:rPr>
              <a:t>，</a:t>
            </a:r>
            <a:r>
              <a:rPr lang="en-US" altLang="ja-JP" sz="1200" kern="100" dirty="0">
                <a:effectLst/>
                <a:latin typeface="Trebuchet MS" panose="020B0603020202020204" pitchFamily="34" charset="0"/>
                <a:ea typeface="HGPｺﾞｼｯｸM" panose="020B0600000000000000" pitchFamily="50" charset="-128"/>
                <a:cs typeface="Times New Roman" panose="02020603050405020304" pitchFamily="18" charset="0"/>
              </a:rPr>
              <a:t>2011</a:t>
            </a:r>
            <a:endParaRPr lang="ja-JP" altLang="ja-JP" sz="1200" kern="100" dirty="0">
              <a:effectLst/>
              <a:latin typeface="HGPｺﾞｼｯｸM" panose="020B0600000000000000" pitchFamily="50" charset="-128"/>
              <a:ea typeface="HGPｺﾞｼｯｸM" panose="020B0600000000000000" pitchFamily="50" charset="-128"/>
              <a:cs typeface="Times New Roman" panose="02020603050405020304" pitchFamily="18" charset="0"/>
            </a:endParaRPr>
          </a:p>
          <a:p>
            <a:endParaRPr kumimoji="1" lang="ja-JP" altLang="en-US" dirty="0"/>
          </a:p>
        </p:txBody>
      </p:sp>
      <p:sp>
        <p:nvSpPr>
          <p:cNvPr id="4" name="スライド番号プレースホルダー 3"/>
          <p:cNvSpPr>
            <a:spLocks noGrp="1"/>
          </p:cNvSpPr>
          <p:nvPr>
            <p:ph type="sldNum" sz="quarter" idx="10"/>
          </p:nvPr>
        </p:nvSpPr>
        <p:spPr/>
        <p:txBody>
          <a:bodyPr/>
          <a:lstStyle/>
          <a:p>
            <a:pPr>
              <a:defRPr/>
            </a:pPr>
            <a:fld id="{BC21C941-39D8-485B-B1BE-251151D29E33}" type="slidenum">
              <a:rPr lang="en-US" altLang="ja-JP" smtClean="0"/>
              <a:pPr>
                <a:defRPr/>
              </a:pPr>
              <a:t>11</a:t>
            </a:fld>
            <a:endParaRPr lang="en-US" altLang="ja-JP"/>
          </a:p>
        </p:txBody>
      </p:sp>
    </p:spTree>
    <p:extLst>
      <p:ext uri="{BB962C8B-B14F-4D97-AF65-F5344CB8AC3E}">
        <p14:creationId xmlns:p14="http://schemas.microsoft.com/office/powerpoint/2010/main" val="407663965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810" name="スライド イメージ プレースホルダー 1"/>
          <p:cNvSpPr>
            <a:spLocks noGrp="1" noRot="1" noChangeAspect="1" noTextEdit="1"/>
          </p:cNvSpPr>
          <p:nvPr>
            <p:ph type="sldImg"/>
          </p:nvPr>
        </p:nvSpPr>
        <p:spPr>
          <a:ln/>
        </p:spPr>
      </p:sp>
      <p:sp>
        <p:nvSpPr>
          <p:cNvPr id="119811" name="ノート プレースホルダー 2"/>
          <p:cNvSpPr>
            <a:spLocks noGrp="1"/>
          </p:cNvSpPr>
          <p:nvPr>
            <p:ph type="body" idx="1"/>
          </p:nvPr>
        </p:nvSpPr>
        <p:spPr>
          <a:noFill/>
        </p:spPr>
        <p:txBody>
          <a:bodyPr/>
          <a:lstStyle/>
          <a:p>
            <a:r>
              <a:rPr lang="ja-JP" altLang="en-US"/>
              <a:t>われわれの記憶、感情、知覚、意欲、思考といった知能は意識の上にのっており、意識の機能が低下すれば知能も低下する。</a:t>
            </a:r>
            <a:endParaRPr lang="en-US" altLang="ja-JP"/>
          </a:p>
          <a:p>
            <a:r>
              <a:rPr lang="ja-JP" altLang="en-US"/>
              <a:t>認知症では　意識が正常</a:t>
            </a:r>
            <a:r>
              <a:rPr lang="en-US" altLang="ja-JP"/>
              <a:t>(</a:t>
            </a:r>
            <a:r>
              <a:rPr lang="ja-JP" altLang="en-US"/>
              <a:t>覚醒）な状態で知能が低下した状態となる。せん妄の本態は意識障害であるため、認知症と区別のつかない知能の障害が出現する。</a:t>
            </a:r>
          </a:p>
        </p:txBody>
      </p:sp>
      <p:sp>
        <p:nvSpPr>
          <p:cNvPr id="119812" name="スライド番号プレースホルダー 3"/>
          <p:cNvSpPr txBox="1">
            <a:spLocks noGrp="1"/>
          </p:cNvSpPr>
          <p:nvPr/>
        </p:nvSpPr>
        <p:spPr bwMode="auto">
          <a:xfrm>
            <a:off x="4019550" y="9718675"/>
            <a:ext cx="3078163" cy="514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5398" tIns="47700" rIns="95398" bIns="47700" anchor="b"/>
          <a:lstStyle>
            <a:lvl1pPr defTabSz="954088" eaLnBrk="0" hangingPunct="0">
              <a:defRPr kumimoji="1" sz="3600">
                <a:solidFill>
                  <a:schemeClr val="tx1"/>
                </a:solidFill>
                <a:latin typeface="Arial" pitchFamily="34" charset="0"/>
                <a:ea typeface="ＭＳ Ｐゴシック" pitchFamily="50" charset="-128"/>
              </a:defRPr>
            </a:lvl1pPr>
            <a:lvl2pPr marL="742950" indent="-285750" defTabSz="954088" eaLnBrk="0" hangingPunct="0">
              <a:defRPr kumimoji="1" sz="3600">
                <a:solidFill>
                  <a:schemeClr val="tx1"/>
                </a:solidFill>
                <a:latin typeface="Arial" pitchFamily="34" charset="0"/>
                <a:ea typeface="ＭＳ Ｐゴシック" pitchFamily="50" charset="-128"/>
              </a:defRPr>
            </a:lvl2pPr>
            <a:lvl3pPr marL="1143000" indent="-228600" defTabSz="954088" eaLnBrk="0" hangingPunct="0">
              <a:defRPr kumimoji="1" sz="3600">
                <a:solidFill>
                  <a:schemeClr val="tx1"/>
                </a:solidFill>
                <a:latin typeface="Arial" pitchFamily="34" charset="0"/>
                <a:ea typeface="ＭＳ Ｐゴシック" pitchFamily="50" charset="-128"/>
              </a:defRPr>
            </a:lvl3pPr>
            <a:lvl4pPr marL="1600200" indent="-228600" defTabSz="954088" eaLnBrk="0" hangingPunct="0">
              <a:defRPr kumimoji="1" sz="3600">
                <a:solidFill>
                  <a:schemeClr val="tx1"/>
                </a:solidFill>
                <a:latin typeface="Arial" pitchFamily="34" charset="0"/>
                <a:ea typeface="ＭＳ Ｐゴシック" pitchFamily="50" charset="-128"/>
              </a:defRPr>
            </a:lvl4pPr>
            <a:lvl5pPr marL="2057400" indent="-228600" defTabSz="954088" eaLnBrk="0" hangingPunct="0">
              <a:defRPr kumimoji="1" sz="3600">
                <a:solidFill>
                  <a:schemeClr val="tx1"/>
                </a:solidFill>
                <a:latin typeface="Arial" pitchFamily="34" charset="0"/>
                <a:ea typeface="ＭＳ Ｐゴシック" pitchFamily="50" charset="-128"/>
              </a:defRPr>
            </a:lvl5pPr>
            <a:lvl6pPr marL="2514600" indent="-228600" defTabSz="954088" eaLnBrk="0" fontAlgn="base" hangingPunct="0">
              <a:spcBef>
                <a:spcPct val="0"/>
              </a:spcBef>
              <a:spcAft>
                <a:spcPct val="0"/>
              </a:spcAft>
              <a:defRPr kumimoji="1" sz="3600">
                <a:solidFill>
                  <a:schemeClr val="tx1"/>
                </a:solidFill>
                <a:latin typeface="Arial" pitchFamily="34" charset="0"/>
                <a:ea typeface="ＭＳ Ｐゴシック" pitchFamily="50" charset="-128"/>
              </a:defRPr>
            </a:lvl6pPr>
            <a:lvl7pPr marL="2971800" indent="-228600" defTabSz="954088" eaLnBrk="0" fontAlgn="base" hangingPunct="0">
              <a:spcBef>
                <a:spcPct val="0"/>
              </a:spcBef>
              <a:spcAft>
                <a:spcPct val="0"/>
              </a:spcAft>
              <a:defRPr kumimoji="1" sz="3600">
                <a:solidFill>
                  <a:schemeClr val="tx1"/>
                </a:solidFill>
                <a:latin typeface="Arial" pitchFamily="34" charset="0"/>
                <a:ea typeface="ＭＳ Ｐゴシック" pitchFamily="50" charset="-128"/>
              </a:defRPr>
            </a:lvl7pPr>
            <a:lvl8pPr marL="3429000" indent="-228600" defTabSz="954088" eaLnBrk="0" fontAlgn="base" hangingPunct="0">
              <a:spcBef>
                <a:spcPct val="0"/>
              </a:spcBef>
              <a:spcAft>
                <a:spcPct val="0"/>
              </a:spcAft>
              <a:defRPr kumimoji="1" sz="3600">
                <a:solidFill>
                  <a:schemeClr val="tx1"/>
                </a:solidFill>
                <a:latin typeface="Arial" pitchFamily="34" charset="0"/>
                <a:ea typeface="ＭＳ Ｐゴシック" pitchFamily="50" charset="-128"/>
              </a:defRPr>
            </a:lvl8pPr>
            <a:lvl9pPr marL="3886200" indent="-228600" defTabSz="954088" eaLnBrk="0" fontAlgn="base" hangingPunct="0">
              <a:spcBef>
                <a:spcPct val="0"/>
              </a:spcBef>
              <a:spcAft>
                <a:spcPct val="0"/>
              </a:spcAft>
              <a:defRPr kumimoji="1" sz="3600">
                <a:solidFill>
                  <a:schemeClr val="tx1"/>
                </a:solidFill>
                <a:latin typeface="Arial" pitchFamily="34" charset="0"/>
                <a:ea typeface="ＭＳ Ｐゴシック" pitchFamily="50" charset="-128"/>
              </a:defRPr>
            </a:lvl9pPr>
          </a:lstStyle>
          <a:p>
            <a:pPr algn="r" eaLnBrk="1" hangingPunct="1"/>
            <a:fld id="{33969DCB-43F0-4B47-92B7-87D451F52A38}" type="slidenum">
              <a:rPr lang="en-US" altLang="ja-JP" sz="1300"/>
              <a:pPr algn="r" eaLnBrk="1" hangingPunct="1"/>
              <a:t>12</a:t>
            </a:fld>
            <a:endParaRPr lang="en-US" altLang="ja-JP" sz="1300"/>
          </a:p>
        </p:txBody>
      </p:sp>
    </p:spTree>
    <p:extLst>
      <p:ext uri="{BB962C8B-B14F-4D97-AF65-F5344CB8AC3E}">
        <p14:creationId xmlns:p14="http://schemas.microsoft.com/office/powerpoint/2010/main" val="18116343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2147" name="Rectangle 2"/>
          <p:cNvSpPr>
            <a:spLocks noGrp="1" noRot="1" noChangeAspect="1" noChangeArrowheads="1" noTextEdit="1"/>
          </p:cNvSpPr>
          <p:nvPr>
            <p:ph type="sldImg"/>
          </p:nvPr>
        </p:nvSpPr>
        <p:spPr>
          <a:ln/>
        </p:spPr>
      </p:sp>
      <p:sp>
        <p:nvSpPr>
          <p:cNvPr id="262148" name="Rectangle 3"/>
          <p:cNvSpPr>
            <a:spLocks noGrp="1" noChangeArrowheads="1"/>
          </p:cNvSpPr>
          <p:nvPr>
            <p:ph type="body" idx="1"/>
          </p:nvPr>
        </p:nvSpPr>
        <p:spPr>
          <a:noFill/>
        </p:spPr>
        <p:txBody>
          <a:bodyPr lIns="65525" tIns="32762" rIns="65525" bIns="32762"/>
          <a:lstStyle/>
          <a:p>
            <a:pPr marL="0" marR="0" lvl="0" indent="0" algn="l" defTabSz="914400" rtl="0" eaLnBrk="1" fontAlgn="base" latinLnBrk="0" hangingPunct="1">
              <a:lnSpc>
                <a:spcPct val="130000"/>
              </a:lnSpc>
              <a:spcBef>
                <a:spcPct val="30000"/>
              </a:spcBef>
              <a:spcAft>
                <a:spcPct val="0"/>
              </a:spcAft>
              <a:buClrTx/>
              <a:buSzTx/>
              <a:buFontTx/>
              <a:buNone/>
              <a:tabLst/>
              <a:defRPr/>
            </a:pPr>
            <a:r>
              <a:rPr lang="ja-JP" altLang="ja-JP" sz="1200" kern="100" dirty="0">
                <a:effectLst/>
                <a:latin typeface="HGPｺﾞｼｯｸM" panose="020B0600000000000000" pitchFamily="50" charset="-128"/>
                <a:ea typeface="ＭＳ Ｐ明朝" panose="02020600040205080304" pitchFamily="18" charset="-128"/>
                <a:cs typeface="Times New Roman" panose="02020603050405020304" pitchFamily="18" charset="0"/>
              </a:rPr>
              <a:t>せん妄との最も大きな違いは発症様式である。前者は急性であり、認知症、特にアルツハイマー型認知症では潜行性に発症し、緩徐に進行する。何日の夜からと特定できる発症は前者の特徴である。また、夜間に増悪することが多く、夜間せん妄ともいわれる。注意力の散漫という形での意識障害と幻視および運動不穏はせん妄の三徴であるが、高齢者では幻視を伴わないこともある。また、通常は運動不穏のために多動となることが多いが、多動状態を伴わず、不活発な状態となる場合もある。</a:t>
            </a:r>
            <a:endParaRPr lang="ja-JP" altLang="ja-JP" sz="1200" kern="100" dirty="0">
              <a:effectLst/>
              <a:latin typeface="HGPｺﾞｼｯｸM" panose="020B0600000000000000" pitchFamily="50" charset="-128"/>
              <a:ea typeface="HGPｺﾞｼｯｸM" panose="020B0600000000000000" pitchFamily="50" charset="-128"/>
              <a:cs typeface="Times New Roman" panose="02020603050405020304" pitchFamily="18" charset="0"/>
            </a:endParaRPr>
          </a:p>
          <a:p>
            <a:pPr eaLnBrk="1" hangingPunct="1"/>
            <a:endParaRPr lang="ja-JP" altLang="ja-JP" dirty="0">
              <a:solidFill>
                <a:srgbClr val="0070C0"/>
              </a:solidFill>
            </a:endParaRPr>
          </a:p>
        </p:txBody>
      </p:sp>
    </p:spTree>
    <p:extLst>
      <p:ext uri="{BB962C8B-B14F-4D97-AF65-F5344CB8AC3E}">
        <p14:creationId xmlns:p14="http://schemas.microsoft.com/office/powerpoint/2010/main" val="299103040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1858" name="Rectangle 2"/>
          <p:cNvSpPr txBox="1">
            <a:spLocks noGrp="1" noChangeArrowheads="1"/>
          </p:cNvSpPr>
          <p:nvPr/>
        </p:nvSpPr>
        <p:spPr bwMode="auto">
          <a:xfrm>
            <a:off x="0" y="0"/>
            <a:ext cx="3076575" cy="5127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5400" tIns="47700" rIns="95400" bIns="47700"/>
          <a:lstStyle>
            <a:lvl1pPr defTabSz="955675" eaLnBrk="0" hangingPunct="0">
              <a:defRPr kumimoji="1" sz="3600">
                <a:solidFill>
                  <a:schemeClr val="tx1"/>
                </a:solidFill>
                <a:latin typeface="Arial" pitchFamily="34" charset="0"/>
                <a:ea typeface="ＭＳ Ｐゴシック" pitchFamily="50" charset="-128"/>
              </a:defRPr>
            </a:lvl1pPr>
            <a:lvl2pPr marL="742950" indent="-285750" defTabSz="955675" eaLnBrk="0" hangingPunct="0">
              <a:defRPr kumimoji="1" sz="3600">
                <a:solidFill>
                  <a:schemeClr val="tx1"/>
                </a:solidFill>
                <a:latin typeface="Arial" pitchFamily="34" charset="0"/>
                <a:ea typeface="ＭＳ Ｐゴシック" pitchFamily="50" charset="-128"/>
              </a:defRPr>
            </a:lvl2pPr>
            <a:lvl3pPr marL="1143000" indent="-228600" defTabSz="955675" eaLnBrk="0" hangingPunct="0">
              <a:defRPr kumimoji="1" sz="3600">
                <a:solidFill>
                  <a:schemeClr val="tx1"/>
                </a:solidFill>
                <a:latin typeface="Arial" pitchFamily="34" charset="0"/>
                <a:ea typeface="ＭＳ Ｐゴシック" pitchFamily="50" charset="-128"/>
              </a:defRPr>
            </a:lvl3pPr>
            <a:lvl4pPr marL="1600200" indent="-228600" defTabSz="955675" eaLnBrk="0" hangingPunct="0">
              <a:defRPr kumimoji="1" sz="3600">
                <a:solidFill>
                  <a:schemeClr val="tx1"/>
                </a:solidFill>
                <a:latin typeface="Arial" pitchFamily="34" charset="0"/>
                <a:ea typeface="ＭＳ Ｐゴシック" pitchFamily="50" charset="-128"/>
              </a:defRPr>
            </a:lvl4pPr>
            <a:lvl5pPr marL="2057400" indent="-228600" defTabSz="955675" eaLnBrk="0" hangingPunct="0">
              <a:defRPr kumimoji="1" sz="3600">
                <a:solidFill>
                  <a:schemeClr val="tx1"/>
                </a:solidFill>
                <a:latin typeface="Arial" pitchFamily="34" charset="0"/>
                <a:ea typeface="ＭＳ Ｐゴシック" pitchFamily="50" charset="-128"/>
              </a:defRPr>
            </a:lvl5pPr>
            <a:lvl6pPr marL="2514600" indent="-228600" defTabSz="955675" eaLnBrk="0" fontAlgn="base" hangingPunct="0">
              <a:spcBef>
                <a:spcPct val="0"/>
              </a:spcBef>
              <a:spcAft>
                <a:spcPct val="0"/>
              </a:spcAft>
              <a:defRPr kumimoji="1" sz="3600">
                <a:solidFill>
                  <a:schemeClr val="tx1"/>
                </a:solidFill>
                <a:latin typeface="Arial" pitchFamily="34" charset="0"/>
                <a:ea typeface="ＭＳ Ｐゴシック" pitchFamily="50" charset="-128"/>
              </a:defRPr>
            </a:lvl6pPr>
            <a:lvl7pPr marL="2971800" indent="-228600" defTabSz="955675" eaLnBrk="0" fontAlgn="base" hangingPunct="0">
              <a:spcBef>
                <a:spcPct val="0"/>
              </a:spcBef>
              <a:spcAft>
                <a:spcPct val="0"/>
              </a:spcAft>
              <a:defRPr kumimoji="1" sz="3600">
                <a:solidFill>
                  <a:schemeClr val="tx1"/>
                </a:solidFill>
                <a:latin typeface="Arial" pitchFamily="34" charset="0"/>
                <a:ea typeface="ＭＳ Ｐゴシック" pitchFamily="50" charset="-128"/>
              </a:defRPr>
            </a:lvl7pPr>
            <a:lvl8pPr marL="3429000" indent="-228600" defTabSz="955675" eaLnBrk="0" fontAlgn="base" hangingPunct="0">
              <a:spcBef>
                <a:spcPct val="0"/>
              </a:spcBef>
              <a:spcAft>
                <a:spcPct val="0"/>
              </a:spcAft>
              <a:defRPr kumimoji="1" sz="3600">
                <a:solidFill>
                  <a:schemeClr val="tx1"/>
                </a:solidFill>
                <a:latin typeface="Arial" pitchFamily="34" charset="0"/>
                <a:ea typeface="ＭＳ Ｐゴシック" pitchFamily="50" charset="-128"/>
              </a:defRPr>
            </a:lvl8pPr>
            <a:lvl9pPr marL="3886200" indent="-228600" defTabSz="955675" eaLnBrk="0" fontAlgn="base" hangingPunct="0">
              <a:spcBef>
                <a:spcPct val="0"/>
              </a:spcBef>
              <a:spcAft>
                <a:spcPct val="0"/>
              </a:spcAft>
              <a:defRPr kumimoji="1" sz="3600">
                <a:solidFill>
                  <a:schemeClr val="tx1"/>
                </a:solidFill>
                <a:latin typeface="Arial" pitchFamily="34" charset="0"/>
                <a:ea typeface="ＭＳ Ｐゴシック" pitchFamily="50" charset="-128"/>
              </a:defRPr>
            </a:lvl9pPr>
          </a:lstStyle>
          <a:p>
            <a:pPr eaLnBrk="1" hangingPunct="1"/>
            <a:r>
              <a:rPr lang="en-US" altLang="ja-JP" sz="1300"/>
              <a:t>Ⅰ </a:t>
            </a:r>
            <a:r>
              <a:rPr lang="ja-JP" altLang="en-US" sz="1300"/>
              <a:t>基本知識</a:t>
            </a:r>
          </a:p>
        </p:txBody>
      </p:sp>
      <p:sp>
        <p:nvSpPr>
          <p:cNvPr id="121859" name="Rectangle 7"/>
          <p:cNvSpPr txBox="1">
            <a:spLocks noGrp="1" noChangeArrowheads="1"/>
          </p:cNvSpPr>
          <p:nvPr/>
        </p:nvSpPr>
        <p:spPr bwMode="auto">
          <a:xfrm>
            <a:off x="4019550" y="9720263"/>
            <a:ext cx="3078163" cy="5127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5400" tIns="47700" rIns="95400" bIns="47700" anchor="b"/>
          <a:lstStyle>
            <a:lvl1pPr defTabSz="955675" eaLnBrk="0" hangingPunct="0">
              <a:defRPr kumimoji="1" sz="3600">
                <a:solidFill>
                  <a:schemeClr val="tx1"/>
                </a:solidFill>
                <a:latin typeface="Arial" pitchFamily="34" charset="0"/>
                <a:ea typeface="ＭＳ Ｐゴシック" pitchFamily="50" charset="-128"/>
              </a:defRPr>
            </a:lvl1pPr>
            <a:lvl2pPr marL="742950" indent="-285750" defTabSz="955675" eaLnBrk="0" hangingPunct="0">
              <a:defRPr kumimoji="1" sz="3600">
                <a:solidFill>
                  <a:schemeClr val="tx1"/>
                </a:solidFill>
                <a:latin typeface="Arial" pitchFamily="34" charset="0"/>
                <a:ea typeface="ＭＳ Ｐゴシック" pitchFamily="50" charset="-128"/>
              </a:defRPr>
            </a:lvl2pPr>
            <a:lvl3pPr marL="1143000" indent="-228600" defTabSz="955675" eaLnBrk="0" hangingPunct="0">
              <a:defRPr kumimoji="1" sz="3600">
                <a:solidFill>
                  <a:schemeClr val="tx1"/>
                </a:solidFill>
                <a:latin typeface="Arial" pitchFamily="34" charset="0"/>
                <a:ea typeface="ＭＳ Ｐゴシック" pitchFamily="50" charset="-128"/>
              </a:defRPr>
            </a:lvl3pPr>
            <a:lvl4pPr marL="1600200" indent="-228600" defTabSz="955675" eaLnBrk="0" hangingPunct="0">
              <a:defRPr kumimoji="1" sz="3600">
                <a:solidFill>
                  <a:schemeClr val="tx1"/>
                </a:solidFill>
                <a:latin typeface="Arial" pitchFamily="34" charset="0"/>
                <a:ea typeface="ＭＳ Ｐゴシック" pitchFamily="50" charset="-128"/>
              </a:defRPr>
            </a:lvl4pPr>
            <a:lvl5pPr marL="2057400" indent="-228600" defTabSz="955675" eaLnBrk="0" hangingPunct="0">
              <a:defRPr kumimoji="1" sz="3600">
                <a:solidFill>
                  <a:schemeClr val="tx1"/>
                </a:solidFill>
                <a:latin typeface="Arial" pitchFamily="34" charset="0"/>
                <a:ea typeface="ＭＳ Ｐゴシック" pitchFamily="50" charset="-128"/>
              </a:defRPr>
            </a:lvl5pPr>
            <a:lvl6pPr marL="2514600" indent="-228600" defTabSz="955675" eaLnBrk="0" fontAlgn="base" hangingPunct="0">
              <a:spcBef>
                <a:spcPct val="0"/>
              </a:spcBef>
              <a:spcAft>
                <a:spcPct val="0"/>
              </a:spcAft>
              <a:defRPr kumimoji="1" sz="3600">
                <a:solidFill>
                  <a:schemeClr val="tx1"/>
                </a:solidFill>
                <a:latin typeface="Arial" pitchFamily="34" charset="0"/>
                <a:ea typeface="ＭＳ Ｐゴシック" pitchFamily="50" charset="-128"/>
              </a:defRPr>
            </a:lvl6pPr>
            <a:lvl7pPr marL="2971800" indent="-228600" defTabSz="955675" eaLnBrk="0" fontAlgn="base" hangingPunct="0">
              <a:spcBef>
                <a:spcPct val="0"/>
              </a:spcBef>
              <a:spcAft>
                <a:spcPct val="0"/>
              </a:spcAft>
              <a:defRPr kumimoji="1" sz="3600">
                <a:solidFill>
                  <a:schemeClr val="tx1"/>
                </a:solidFill>
                <a:latin typeface="Arial" pitchFamily="34" charset="0"/>
                <a:ea typeface="ＭＳ Ｐゴシック" pitchFamily="50" charset="-128"/>
              </a:defRPr>
            </a:lvl7pPr>
            <a:lvl8pPr marL="3429000" indent="-228600" defTabSz="955675" eaLnBrk="0" fontAlgn="base" hangingPunct="0">
              <a:spcBef>
                <a:spcPct val="0"/>
              </a:spcBef>
              <a:spcAft>
                <a:spcPct val="0"/>
              </a:spcAft>
              <a:defRPr kumimoji="1" sz="3600">
                <a:solidFill>
                  <a:schemeClr val="tx1"/>
                </a:solidFill>
                <a:latin typeface="Arial" pitchFamily="34" charset="0"/>
                <a:ea typeface="ＭＳ Ｐゴシック" pitchFamily="50" charset="-128"/>
              </a:defRPr>
            </a:lvl8pPr>
            <a:lvl9pPr marL="3886200" indent="-228600" defTabSz="955675" eaLnBrk="0" fontAlgn="base" hangingPunct="0">
              <a:spcBef>
                <a:spcPct val="0"/>
              </a:spcBef>
              <a:spcAft>
                <a:spcPct val="0"/>
              </a:spcAft>
              <a:defRPr kumimoji="1" sz="3600">
                <a:solidFill>
                  <a:schemeClr val="tx1"/>
                </a:solidFill>
                <a:latin typeface="Arial" pitchFamily="34" charset="0"/>
                <a:ea typeface="ＭＳ Ｐゴシック" pitchFamily="50" charset="-128"/>
              </a:defRPr>
            </a:lvl9pPr>
          </a:lstStyle>
          <a:p>
            <a:pPr algn="r" eaLnBrk="1" hangingPunct="1"/>
            <a:fld id="{DE5FC146-81C8-46F7-8E22-8CF32F5B7663}" type="slidenum">
              <a:rPr lang="en-US" altLang="ja-JP" sz="1300"/>
              <a:pPr algn="r" eaLnBrk="1" hangingPunct="1"/>
              <a:t>14</a:t>
            </a:fld>
            <a:endParaRPr lang="en-US" altLang="ja-JP" sz="1300"/>
          </a:p>
        </p:txBody>
      </p:sp>
      <p:sp>
        <p:nvSpPr>
          <p:cNvPr id="121860" name="Rectangle 2"/>
          <p:cNvSpPr>
            <a:spLocks noGrp="1" noRot="1" noChangeAspect="1" noChangeArrowheads="1" noTextEdit="1"/>
          </p:cNvSpPr>
          <p:nvPr>
            <p:ph type="sldImg"/>
          </p:nvPr>
        </p:nvSpPr>
        <p:spPr>
          <a:xfrm>
            <a:off x="1000125" y="768350"/>
            <a:ext cx="5118100" cy="3838575"/>
          </a:xfrm>
          <a:ln/>
        </p:spPr>
      </p:sp>
      <p:sp>
        <p:nvSpPr>
          <p:cNvPr id="121861" name="Rectangle 3"/>
          <p:cNvSpPr>
            <a:spLocks noGrp="1" noChangeArrowheads="1"/>
          </p:cNvSpPr>
          <p:nvPr>
            <p:ph type="body" idx="1"/>
          </p:nvPr>
        </p:nvSpPr>
        <p:spPr>
          <a:noFill/>
        </p:spPr>
        <p:txBody>
          <a:bodyPr lIns="95400" rIns="95400"/>
          <a:lstStyle/>
          <a:p>
            <a:pPr marL="0" marR="0" lvl="0" indent="0" algn="l" defTabSz="914400" rtl="0" eaLnBrk="1" fontAlgn="base" latinLnBrk="0" hangingPunct="1">
              <a:lnSpc>
                <a:spcPct val="130000"/>
              </a:lnSpc>
              <a:spcBef>
                <a:spcPct val="30000"/>
              </a:spcBef>
              <a:spcAft>
                <a:spcPct val="0"/>
              </a:spcAft>
              <a:buClrTx/>
              <a:buSzTx/>
              <a:buFontTx/>
              <a:buNone/>
              <a:tabLst/>
              <a:defRPr/>
            </a:pPr>
            <a:r>
              <a:rPr lang="ja-JP" altLang="ja-JP" sz="1200" kern="100" dirty="0">
                <a:effectLst/>
                <a:latin typeface="HGPｺﾞｼｯｸM" panose="020B0600000000000000" pitchFamily="50" charset="-128"/>
                <a:ea typeface="ＭＳ Ｐ明朝" panose="02020600040205080304" pitchFamily="18" charset="-128"/>
                <a:cs typeface="Times New Roman" panose="02020603050405020304" pitchFamily="18" charset="0"/>
              </a:rPr>
              <a:t>せん妄の原因としては様々なものがある。アルコールや薬物、肺炎や尿路感染症等の感染症、脱水状態や電解質異常、感覚遮断や心理的ストレス（入院、旅行等の環境の変化など）などがある。そのため、せん妄の対処には原因を適切に把握する必要があり、身体的診察や臨床検査等も必要である。</a:t>
            </a:r>
            <a:endParaRPr lang="ja-JP" altLang="ja-JP" sz="1200" kern="100" dirty="0">
              <a:effectLst/>
              <a:latin typeface="HGPｺﾞｼｯｸM" panose="020B0600000000000000" pitchFamily="50" charset="-128"/>
              <a:ea typeface="HGPｺﾞｼｯｸM" panose="020B0600000000000000" pitchFamily="50" charset="-128"/>
              <a:cs typeface="Times New Roman" panose="02020603050405020304" pitchFamily="18" charset="0"/>
            </a:endParaRPr>
          </a:p>
          <a:p>
            <a:pPr eaLnBrk="1" hangingPunct="1"/>
            <a:endParaRPr lang="ja-JP" altLang="ja-JP" dirty="0"/>
          </a:p>
        </p:txBody>
      </p:sp>
    </p:spTree>
    <p:extLst>
      <p:ext uri="{BB962C8B-B14F-4D97-AF65-F5344CB8AC3E}">
        <p14:creationId xmlns:p14="http://schemas.microsoft.com/office/powerpoint/2010/main" val="409238545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pPr marL="0" marR="0" lvl="0" indent="0" algn="l" defTabSz="914400" rtl="0" eaLnBrk="0" fontAlgn="base" latinLnBrk="0" hangingPunct="0">
              <a:lnSpc>
                <a:spcPct val="130000"/>
              </a:lnSpc>
              <a:spcBef>
                <a:spcPct val="30000"/>
              </a:spcBef>
              <a:spcAft>
                <a:spcPct val="0"/>
              </a:spcAft>
              <a:buClrTx/>
              <a:buSzTx/>
              <a:buFontTx/>
              <a:buNone/>
              <a:tabLst/>
              <a:defRPr/>
            </a:pPr>
            <a:r>
              <a:rPr lang="ja-JP" altLang="ja-JP" sz="1200" kern="100" dirty="0">
                <a:effectLst/>
                <a:latin typeface="HGPｺﾞｼｯｸM" panose="020B0600000000000000" pitchFamily="50" charset="-128"/>
                <a:ea typeface="ＭＳ Ｐ明朝" panose="02020600040205080304" pitchFamily="18" charset="-128"/>
                <a:cs typeface="Times New Roman" panose="02020603050405020304" pitchFamily="18" charset="0"/>
              </a:rPr>
              <a:t>せん妄を来す可能性のある主要な薬剤を示す。特に頻尿や尿失禁に対して使用される抗コリン薬や胃潰瘍や胃炎に用いられる</a:t>
            </a:r>
            <a:r>
              <a:rPr lang="en-US" altLang="ja-JP" sz="1200" kern="100" dirty="0">
                <a:effectLst/>
                <a:latin typeface="HGPｺﾞｼｯｸM" panose="020B0600000000000000" pitchFamily="50" charset="-128"/>
                <a:ea typeface="ＭＳ Ｐ明朝" panose="02020600040205080304" pitchFamily="18" charset="-128"/>
                <a:cs typeface="Times New Roman" panose="02020603050405020304" pitchFamily="18" charset="0"/>
              </a:rPr>
              <a:t>H2</a:t>
            </a:r>
            <a:r>
              <a:rPr lang="ja-JP" altLang="ja-JP" sz="1200" kern="100" dirty="0">
                <a:effectLst/>
                <a:latin typeface="HGPｺﾞｼｯｸM" panose="020B0600000000000000" pitchFamily="50" charset="-128"/>
                <a:ea typeface="ＭＳ Ｐ明朝" panose="02020600040205080304" pitchFamily="18" charset="-128"/>
                <a:cs typeface="Times New Roman" panose="02020603050405020304" pitchFamily="18" charset="0"/>
              </a:rPr>
              <a:t>受容体拮抗薬は見逃されやすいので注意を要する。せん妄が疑われたときに、これらの薬剤の使用によるものではないかを検討する必要がある。</a:t>
            </a:r>
            <a:endParaRPr lang="ja-JP" altLang="ja-JP" sz="1200" kern="100" dirty="0">
              <a:effectLst/>
              <a:latin typeface="HGPｺﾞｼｯｸM" panose="020B0600000000000000" pitchFamily="50" charset="-128"/>
              <a:ea typeface="HGPｺﾞｼｯｸM" panose="020B0600000000000000" pitchFamily="50" charset="-128"/>
              <a:cs typeface="Times New Roman" panose="02020603050405020304" pitchFamily="18" charset="0"/>
            </a:endParaRPr>
          </a:p>
          <a:p>
            <a:endParaRPr kumimoji="1" lang="ja-JP" altLang="en-US" dirty="0"/>
          </a:p>
        </p:txBody>
      </p:sp>
      <p:sp>
        <p:nvSpPr>
          <p:cNvPr id="4" name="スライド番号プレースホルダー 3"/>
          <p:cNvSpPr>
            <a:spLocks noGrp="1"/>
          </p:cNvSpPr>
          <p:nvPr>
            <p:ph type="sldNum" sz="quarter" idx="10"/>
          </p:nvPr>
        </p:nvSpPr>
        <p:spPr/>
        <p:txBody>
          <a:bodyPr/>
          <a:lstStyle/>
          <a:p>
            <a:pPr>
              <a:defRPr/>
            </a:pPr>
            <a:fld id="{BC21C941-39D8-485B-B1BE-251151D29E33}" type="slidenum">
              <a:rPr lang="en-US" altLang="ja-JP" smtClean="0"/>
              <a:pPr>
                <a:defRPr/>
              </a:pPr>
              <a:t>15</a:t>
            </a:fld>
            <a:endParaRPr lang="en-US" altLang="ja-JP"/>
          </a:p>
        </p:txBody>
      </p:sp>
    </p:spTree>
    <p:extLst>
      <p:ext uri="{BB962C8B-B14F-4D97-AF65-F5344CB8AC3E}">
        <p14:creationId xmlns:p14="http://schemas.microsoft.com/office/powerpoint/2010/main" val="202747088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82" name="Rectangle 2"/>
          <p:cNvSpPr>
            <a:spLocks noGrp="1" noRot="1" noChangeAspect="1" noChangeArrowheads="1" noTextEdit="1"/>
          </p:cNvSpPr>
          <p:nvPr>
            <p:ph type="sldImg"/>
          </p:nvPr>
        </p:nvSpPr>
        <p:spPr>
          <a:xfrm>
            <a:off x="992188" y="768350"/>
            <a:ext cx="5118100" cy="3838575"/>
          </a:xfrm>
          <a:ln/>
        </p:spPr>
      </p:sp>
      <p:sp>
        <p:nvSpPr>
          <p:cNvPr id="225283" name="Rectangle 3"/>
          <p:cNvSpPr>
            <a:spLocks noGrp="1" noChangeArrowheads="1"/>
          </p:cNvSpPr>
          <p:nvPr>
            <p:ph type="body" idx="1"/>
          </p:nvPr>
        </p:nvSpPr>
        <p:spPr>
          <a:xfrm>
            <a:off x="709431" y="4862884"/>
            <a:ext cx="5680444" cy="4602693"/>
          </a:xfrm>
          <a:noFill/>
        </p:spPr>
        <p:txBody>
          <a:bodyPr/>
          <a:lstStyle/>
          <a:p>
            <a:pPr indent="139700" algn="just">
              <a:lnSpc>
                <a:spcPts val="1900"/>
              </a:lnSpc>
              <a:spcAft>
                <a:spcPts val="0"/>
              </a:spcAft>
            </a:pPr>
            <a:r>
              <a:rPr lang="ja-JP" altLang="ja-JP" sz="1200" kern="100" dirty="0">
                <a:effectLst/>
                <a:latin typeface="HGPｺﾞｼｯｸM" panose="020B0600000000000000" pitchFamily="50" charset="-128"/>
                <a:ea typeface="ＭＳ Ｐ明朝" panose="02020600040205080304" pitchFamily="18" charset="-128"/>
                <a:cs typeface="Times New Roman" panose="02020603050405020304" pitchFamily="18" charset="0"/>
              </a:rPr>
              <a:t>米国精神医学会が</a:t>
            </a:r>
            <a:r>
              <a:rPr lang="en-US" altLang="ja-JP" sz="1200" kern="100" dirty="0">
                <a:effectLst/>
                <a:latin typeface="HGPｺﾞｼｯｸM" panose="020B0600000000000000" pitchFamily="50" charset="-128"/>
                <a:ea typeface="ＭＳ Ｐ明朝" panose="02020600040205080304" pitchFamily="18" charset="-128"/>
                <a:cs typeface="Times New Roman" panose="02020603050405020304" pitchFamily="18" charset="0"/>
              </a:rPr>
              <a:t>2013</a:t>
            </a:r>
            <a:r>
              <a:rPr lang="ja-JP" altLang="ja-JP" sz="1200" kern="100" dirty="0">
                <a:effectLst/>
                <a:latin typeface="HGPｺﾞｼｯｸM" panose="020B0600000000000000" pitchFamily="50" charset="-128"/>
                <a:ea typeface="ＭＳ Ｐ明朝" panose="02020600040205080304" pitchFamily="18" charset="-128"/>
                <a:cs typeface="Times New Roman" panose="02020603050405020304" pitchFamily="18" charset="0"/>
              </a:rPr>
              <a:t>年に作成したアルツハイマー型認知症（</a:t>
            </a:r>
            <a:r>
              <a:rPr lang="en-US" altLang="ja-JP" sz="1200" kern="100" dirty="0">
                <a:effectLst/>
                <a:latin typeface="HGPｺﾞｼｯｸM" panose="020B0600000000000000" pitchFamily="50" charset="-128"/>
                <a:ea typeface="ＭＳ Ｐ明朝" panose="02020600040205080304" pitchFamily="18" charset="-128"/>
                <a:cs typeface="Times New Roman" panose="02020603050405020304" pitchFamily="18" charset="0"/>
              </a:rPr>
              <a:t>probable)</a:t>
            </a:r>
            <a:r>
              <a:rPr lang="ja-JP" altLang="ja-JP" sz="1200" kern="100" dirty="0">
                <a:effectLst/>
                <a:latin typeface="HGPｺﾞｼｯｸM" panose="020B0600000000000000" pitchFamily="50" charset="-128"/>
                <a:ea typeface="ＭＳ Ｐ明朝" panose="02020600040205080304" pitchFamily="18" charset="-128"/>
                <a:cs typeface="Times New Roman" panose="02020603050405020304" pitchFamily="18" charset="0"/>
              </a:rPr>
              <a:t>の診断基準である。</a:t>
            </a:r>
            <a:endParaRPr lang="ja-JP" altLang="ja-JP" sz="1200" kern="100" dirty="0">
              <a:effectLst/>
              <a:latin typeface="HGPｺﾞｼｯｸM" panose="020B0600000000000000" pitchFamily="50" charset="-128"/>
              <a:ea typeface="HGPｺﾞｼｯｸM" panose="020B0600000000000000" pitchFamily="50" charset="-128"/>
              <a:cs typeface="Times New Roman" panose="02020603050405020304" pitchFamily="18" charset="0"/>
            </a:endParaRPr>
          </a:p>
          <a:p>
            <a:pPr indent="139700" algn="just">
              <a:lnSpc>
                <a:spcPts val="1900"/>
              </a:lnSpc>
              <a:spcAft>
                <a:spcPts val="0"/>
              </a:spcAft>
            </a:pPr>
            <a:r>
              <a:rPr lang="en-US" altLang="ja-JP" sz="1200" kern="100" dirty="0">
                <a:effectLst/>
                <a:latin typeface="ＭＳ Ｐ明朝" panose="02020600040205080304" pitchFamily="18" charset="-128"/>
                <a:ea typeface="HGPｺﾞｼｯｸM" panose="020B0600000000000000" pitchFamily="50" charset="-128"/>
                <a:cs typeface="Times New Roman" panose="02020603050405020304" pitchFamily="18" charset="0"/>
              </a:rPr>
              <a:t>DSM-5</a:t>
            </a:r>
            <a:r>
              <a:rPr lang="ja-JP" altLang="ja-JP" sz="1200" kern="100" dirty="0">
                <a:effectLst/>
                <a:latin typeface="HGPｺﾞｼｯｸM" panose="020B0600000000000000" pitchFamily="50" charset="-128"/>
                <a:ea typeface="ＭＳ Ｐ明朝" panose="02020600040205080304" pitchFamily="18" charset="-128"/>
                <a:cs typeface="Times New Roman" panose="02020603050405020304" pitchFamily="18" charset="0"/>
              </a:rPr>
              <a:t>の認知症（</a:t>
            </a:r>
            <a:r>
              <a:rPr lang="en-US" altLang="ja-JP" sz="1200" kern="100" dirty="0">
                <a:effectLst/>
                <a:latin typeface="HGPｺﾞｼｯｸM" panose="020B0600000000000000" pitchFamily="50" charset="-128"/>
                <a:ea typeface="ＭＳ Ｐ明朝" panose="02020600040205080304" pitchFamily="18" charset="-128"/>
                <a:cs typeface="Times New Roman" panose="02020603050405020304" pitchFamily="18" charset="0"/>
              </a:rPr>
              <a:t>major neurocognitive disorder</a:t>
            </a:r>
            <a:r>
              <a:rPr lang="ja-JP" altLang="ja-JP" sz="1200" kern="100" dirty="0">
                <a:effectLst/>
                <a:latin typeface="HGPｺﾞｼｯｸM" panose="020B0600000000000000" pitchFamily="50" charset="-128"/>
                <a:ea typeface="ＭＳ Ｐ明朝" panose="02020600040205080304" pitchFamily="18" charset="-128"/>
                <a:cs typeface="Times New Roman" panose="02020603050405020304" pitchFamily="18" charset="0"/>
              </a:rPr>
              <a:t>）の診断基準においては</a:t>
            </a:r>
            <a:r>
              <a:rPr lang="en-US" altLang="ja-JP" sz="1200" kern="100" dirty="0">
                <a:effectLst/>
                <a:latin typeface="HGPｺﾞｼｯｸM" panose="020B0600000000000000" pitchFamily="50" charset="-128"/>
                <a:ea typeface="ＭＳ Ｐ明朝" panose="02020600040205080304" pitchFamily="18" charset="-128"/>
                <a:cs typeface="Times New Roman" panose="02020603050405020304" pitchFamily="18" charset="0"/>
              </a:rPr>
              <a:t>1</a:t>
            </a:r>
            <a:r>
              <a:rPr lang="ja-JP" altLang="ja-JP" sz="1200" kern="100" dirty="0">
                <a:effectLst/>
                <a:latin typeface="HGPｺﾞｼｯｸM" panose="020B0600000000000000" pitchFamily="50" charset="-128"/>
                <a:ea typeface="ＭＳ Ｐ明朝" panose="02020600040205080304" pitchFamily="18" charset="-128"/>
                <a:cs typeface="Times New Roman" panose="02020603050405020304" pitchFamily="18" charset="0"/>
              </a:rPr>
              <a:t>つ以上の認知領域の障害が条件であり、記憶・学習の障害があることは必須ではなかったが、アルツハイマー型認知症（</a:t>
            </a:r>
            <a:r>
              <a:rPr lang="en-US" altLang="ja-JP" sz="1200" kern="100" dirty="0">
                <a:effectLst/>
                <a:latin typeface="HGPｺﾞｼｯｸM" panose="020B0600000000000000" pitchFamily="50" charset="-128"/>
                <a:ea typeface="ＭＳ Ｐ明朝" panose="02020600040205080304" pitchFamily="18" charset="-128"/>
                <a:cs typeface="Times New Roman" panose="02020603050405020304" pitchFamily="18" charset="0"/>
              </a:rPr>
              <a:t>probable</a:t>
            </a:r>
            <a:r>
              <a:rPr lang="ja-JP" altLang="ja-JP" sz="1200" kern="100" dirty="0">
                <a:effectLst/>
                <a:latin typeface="HGPｺﾞｼｯｸM" panose="020B0600000000000000" pitchFamily="50" charset="-128"/>
                <a:ea typeface="ＭＳ Ｐ明朝" panose="02020600040205080304" pitchFamily="18" charset="-128"/>
                <a:cs typeface="Times New Roman" panose="02020603050405020304" pitchFamily="18" charset="0"/>
              </a:rPr>
              <a:t>）と診断されるためには</a:t>
            </a:r>
            <a:r>
              <a:rPr lang="en-US" altLang="ja-JP" sz="1200" kern="100" dirty="0">
                <a:effectLst/>
                <a:latin typeface="HGPｺﾞｼｯｸM" panose="020B0600000000000000" pitchFamily="50" charset="-128"/>
                <a:ea typeface="ＭＳ Ｐ明朝" panose="02020600040205080304" pitchFamily="18" charset="-128"/>
                <a:cs typeface="Times New Roman" panose="02020603050405020304" pitchFamily="18" charset="0"/>
              </a:rPr>
              <a:t>2</a:t>
            </a:r>
            <a:r>
              <a:rPr lang="ja-JP" altLang="ja-JP" sz="1200" kern="100" dirty="0">
                <a:effectLst/>
                <a:latin typeface="HGPｺﾞｼｯｸM" panose="020B0600000000000000" pitchFamily="50" charset="-128"/>
                <a:ea typeface="ＭＳ Ｐ明朝" panose="02020600040205080304" pitchFamily="18" charset="-128"/>
                <a:cs typeface="Times New Roman" panose="02020603050405020304" pitchFamily="18" charset="0"/>
              </a:rPr>
              <a:t>つ以上の認知領域の障害が徐々に進行することが必要とされ、経過が重視されている。また、家族歴や家族性アルツハイマー病の原因遺伝子変異が確認されるか、記憶・学習の障害があることが必須とされている点が特徴である。</a:t>
            </a:r>
            <a:endParaRPr lang="ja-JP" altLang="ja-JP" sz="1200" kern="100" dirty="0">
              <a:effectLst/>
              <a:latin typeface="HGPｺﾞｼｯｸM" panose="020B0600000000000000" pitchFamily="50" charset="-128"/>
              <a:ea typeface="HGPｺﾞｼｯｸM" panose="020B0600000000000000" pitchFamily="50" charset="-128"/>
              <a:cs typeface="Times New Roman" panose="02020603050405020304" pitchFamily="18" charset="0"/>
            </a:endParaRPr>
          </a:p>
          <a:p>
            <a:pPr indent="159062" algn="just">
              <a:lnSpc>
                <a:spcPts val="2087"/>
              </a:lnSpc>
              <a:spcAft>
                <a:spcPts val="0"/>
              </a:spcAft>
            </a:pPr>
            <a:endParaRPr lang="en-US" altLang="ja-JP" kern="100" dirty="0">
              <a:latin typeface="Century"/>
              <a:ea typeface="ＭＳ Ｐ明朝"/>
              <a:cs typeface="Times New Roman"/>
            </a:endParaRPr>
          </a:p>
        </p:txBody>
      </p:sp>
    </p:spTree>
    <p:extLst>
      <p:ext uri="{BB962C8B-B14F-4D97-AF65-F5344CB8AC3E}">
        <p14:creationId xmlns:p14="http://schemas.microsoft.com/office/powerpoint/2010/main" val="135659170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pPr indent="152400" algn="just">
              <a:lnSpc>
                <a:spcPts val="2000"/>
              </a:lnSpc>
              <a:spcAft>
                <a:spcPts val="0"/>
              </a:spcAft>
            </a:pPr>
            <a:r>
              <a:rPr lang="ja-JP" altLang="ja-JP" sz="1200" kern="100" dirty="0">
                <a:effectLst/>
                <a:latin typeface="Century" panose="02040604050505020304" pitchFamily="18" charset="0"/>
                <a:ea typeface="ＭＳ Ｐ明朝" panose="02020600040205080304" pitchFamily="18" charset="-128"/>
                <a:cs typeface="Times New Roman" panose="02020603050405020304" pitchFamily="18" charset="0"/>
              </a:rPr>
              <a:t>アルツハイマー型認知症の病理学的変化は、側頭葉内側部の内嗅領皮質に始まるとされ、</a:t>
            </a:r>
            <a:r>
              <a:rPr lang="en-US" altLang="ja-JP" sz="1200" kern="100" dirty="0">
                <a:effectLst/>
                <a:latin typeface="Century" panose="02040604050505020304" pitchFamily="18" charset="0"/>
                <a:ea typeface="ＭＳ Ｐ明朝" panose="02020600040205080304" pitchFamily="18" charset="-128"/>
                <a:cs typeface="Times New Roman" panose="02020603050405020304" pitchFamily="18" charset="0"/>
              </a:rPr>
              <a:t>MRI</a:t>
            </a:r>
            <a:r>
              <a:rPr lang="ja-JP" altLang="ja-JP" sz="1200" kern="100" dirty="0">
                <a:effectLst/>
                <a:latin typeface="Century" panose="02040604050505020304" pitchFamily="18" charset="0"/>
                <a:ea typeface="ＭＳ Ｐ明朝" panose="02020600040205080304" pitchFamily="18" charset="-128"/>
                <a:cs typeface="Times New Roman" panose="02020603050405020304" pitchFamily="18" charset="0"/>
              </a:rPr>
              <a:t>では比較的早い時期よりこの近傍の海馬の形態学的な萎縮がみられる。これをとらえるには、水平断画像では側脳室下角の拡大を評価するが、</a:t>
            </a:r>
            <a:r>
              <a:rPr lang="en-US" altLang="ja-JP" sz="1200" kern="100" dirty="0">
                <a:effectLst/>
                <a:latin typeface="Century" panose="02040604050505020304" pitchFamily="18" charset="0"/>
                <a:ea typeface="ＭＳ Ｐ明朝" panose="02020600040205080304" pitchFamily="18" charset="-128"/>
                <a:cs typeface="Times New Roman" panose="02020603050405020304" pitchFamily="18" charset="0"/>
              </a:rPr>
              <a:t>T1</a:t>
            </a:r>
            <a:r>
              <a:rPr lang="ja-JP" altLang="ja-JP" sz="1200" kern="100" dirty="0">
                <a:effectLst/>
                <a:latin typeface="Century" panose="02040604050505020304" pitchFamily="18" charset="0"/>
                <a:ea typeface="ＭＳ Ｐ明朝" panose="02020600040205080304" pitchFamily="18" charset="-128"/>
                <a:cs typeface="Times New Roman" panose="02020603050405020304" pitchFamily="18" charset="0"/>
              </a:rPr>
              <a:t>冠状断画像がより有効であり認知症を疑う際にはこの条件での指示が必要となる。</a:t>
            </a:r>
            <a:endParaRPr lang="ja-JP" altLang="ja-JP" sz="1200" kern="100" dirty="0">
              <a:effectLst/>
              <a:latin typeface="Century" panose="02040604050505020304" pitchFamily="18" charset="0"/>
              <a:ea typeface="ＭＳ 明朝" panose="02020609040205080304" pitchFamily="17" charset="-128"/>
              <a:cs typeface="Times New Roman" panose="02020603050405020304" pitchFamily="18" charset="0"/>
            </a:endParaRPr>
          </a:p>
          <a:p>
            <a:pPr algn="just">
              <a:lnSpc>
                <a:spcPts val="2000"/>
              </a:lnSpc>
              <a:spcAft>
                <a:spcPts val="0"/>
              </a:spcAft>
            </a:pPr>
            <a:r>
              <a:rPr lang="ja-JP" altLang="ja-JP" sz="1200" kern="100" dirty="0">
                <a:effectLst/>
                <a:latin typeface="Century" panose="02040604050505020304" pitchFamily="18" charset="0"/>
                <a:ea typeface="ＭＳ Ｐ明朝" panose="02020600040205080304" pitchFamily="18" charset="-128"/>
                <a:cs typeface="Times New Roman" panose="02020603050405020304" pitchFamily="18" charset="0"/>
              </a:rPr>
              <a:t>　高齢発症例では、側頭葉に比較的限局する脳萎縮を呈する例が多いが、初老期発症の狭義のアルツハイマー病では、脳萎縮は前頭葉側頭葉優位に全体におよぶことがある。特に高齢者では正常者においても脳萎縮の個人差が大きいため、個々の症例での脳萎縮での判定は注意を要する。また、</a:t>
            </a:r>
            <a:r>
              <a:rPr lang="en-US" altLang="ja-JP" sz="1200" kern="100" dirty="0">
                <a:effectLst/>
                <a:latin typeface="Century" panose="02040604050505020304" pitchFamily="18" charset="0"/>
                <a:ea typeface="ＭＳ Ｐ明朝" panose="02020600040205080304" pitchFamily="18" charset="-128"/>
                <a:cs typeface="Times New Roman" panose="02020603050405020304" pitchFamily="18" charset="0"/>
              </a:rPr>
              <a:t>CT</a:t>
            </a:r>
            <a:r>
              <a:rPr lang="ja-JP" altLang="ja-JP" sz="1200" kern="100" dirty="0" err="1">
                <a:effectLst/>
                <a:latin typeface="Century" panose="02040604050505020304" pitchFamily="18" charset="0"/>
                <a:ea typeface="ＭＳ Ｐ明朝" panose="02020600040205080304" pitchFamily="18" charset="-128"/>
                <a:cs typeface="Times New Roman" panose="02020603050405020304" pitchFamily="18" charset="0"/>
              </a:rPr>
              <a:t>、</a:t>
            </a:r>
            <a:r>
              <a:rPr lang="en-US" altLang="ja-JP" sz="1200" kern="100" dirty="0">
                <a:effectLst/>
                <a:latin typeface="Century" panose="02040604050505020304" pitchFamily="18" charset="0"/>
                <a:ea typeface="ＭＳ Ｐ明朝" panose="02020600040205080304" pitchFamily="18" charset="-128"/>
                <a:cs typeface="Times New Roman" panose="02020603050405020304" pitchFamily="18" charset="0"/>
              </a:rPr>
              <a:t>MRI </a:t>
            </a:r>
            <a:r>
              <a:rPr lang="ja-JP" altLang="ja-JP" sz="1200" kern="100" dirty="0">
                <a:effectLst/>
                <a:latin typeface="Century" panose="02040604050505020304" pitchFamily="18" charset="0"/>
                <a:ea typeface="ＭＳ Ｐ明朝" panose="02020600040205080304" pitchFamily="18" charset="-128"/>
                <a:cs typeface="Times New Roman" panose="02020603050405020304" pitchFamily="18" charset="0"/>
              </a:rPr>
              <a:t>上の白質病変（いわゆる</a:t>
            </a:r>
            <a:r>
              <a:rPr lang="en-US" altLang="ja-JP" sz="1200" kern="100" dirty="0">
                <a:effectLst/>
                <a:latin typeface="Century" panose="02040604050505020304" pitchFamily="18" charset="0"/>
                <a:ea typeface="ＭＳ Ｐ明朝" panose="02020600040205080304" pitchFamily="18" charset="-128"/>
                <a:cs typeface="Times New Roman" panose="02020603050405020304" pitchFamily="18" charset="0"/>
              </a:rPr>
              <a:t>PVL</a:t>
            </a:r>
            <a:r>
              <a:rPr lang="ja-JP" altLang="ja-JP" sz="1200" kern="100" dirty="0" err="1">
                <a:effectLst/>
                <a:latin typeface="Century" panose="02040604050505020304" pitchFamily="18" charset="0"/>
                <a:ea typeface="ＭＳ Ｐ明朝" panose="02020600040205080304" pitchFamily="18" charset="-128"/>
                <a:cs typeface="Times New Roman" panose="02020603050405020304" pitchFamily="18" charset="0"/>
              </a:rPr>
              <a:t>、</a:t>
            </a:r>
            <a:r>
              <a:rPr lang="en-US" altLang="ja-JP" sz="1200" kern="100" dirty="0">
                <a:effectLst/>
                <a:latin typeface="Century" panose="02040604050505020304" pitchFamily="18" charset="0"/>
                <a:ea typeface="ＭＳ Ｐ明朝" panose="02020600040205080304" pitchFamily="18" charset="-128"/>
                <a:cs typeface="Times New Roman" panose="02020603050405020304" pitchFamily="18" charset="0"/>
              </a:rPr>
              <a:t> PVH</a:t>
            </a:r>
            <a:r>
              <a:rPr lang="ja-JP" altLang="ja-JP" sz="1200" kern="100" dirty="0">
                <a:effectLst/>
                <a:latin typeface="Century" panose="02040604050505020304" pitchFamily="18" charset="0"/>
                <a:ea typeface="ＭＳ Ｐ明朝" panose="02020600040205080304" pitchFamily="18" charset="-128"/>
                <a:cs typeface="Times New Roman" panose="02020603050405020304" pitchFamily="18" charset="0"/>
              </a:rPr>
              <a:t>）はアルツハイマー型認知症を初めとする変性疾患でもしばしばみられ、これを根拠に血管性認知症と診断することは慎重を要する。</a:t>
            </a:r>
            <a:endParaRPr lang="ja-JP" altLang="ja-JP" sz="1200" kern="100" dirty="0">
              <a:effectLst/>
              <a:latin typeface="Century" panose="02040604050505020304" pitchFamily="18" charset="0"/>
              <a:ea typeface="ＭＳ 明朝" panose="02020609040205080304" pitchFamily="17" charset="-128"/>
              <a:cs typeface="Times New Roman" panose="02020603050405020304" pitchFamily="18" charset="0"/>
            </a:endParaRPr>
          </a:p>
          <a:p>
            <a:pPr indent="152400" algn="just">
              <a:lnSpc>
                <a:spcPts val="2000"/>
              </a:lnSpc>
              <a:spcAft>
                <a:spcPts val="0"/>
              </a:spcAft>
            </a:pPr>
            <a:r>
              <a:rPr lang="ja-JP" altLang="ja-JP" sz="1200" kern="100" dirty="0">
                <a:effectLst/>
                <a:latin typeface="Century" panose="02040604050505020304" pitchFamily="18" charset="0"/>
                <a:ea typeface="ＭＳ Ｐ明朝" panose="02020600040205080304" pitchFamily="18" charset="-128"/>
                <a:cs typeface="Times New Roman" panose="02020603050405020304" pitchFamily="18" charset="0"/>
              </a:rPr>
              <a:t>右側は、機能画像の一つ</a:t>
            </a:r>
            <a:r>
              <a:rPr lang="en-US" altLang="ja-JP" sz="1200" kern="100" dirty="0">
                <a:effectLst/>
                <a:latin typeface="Century" panose="02040604050505020304" pitchFamily="18" charset="0"/>
                <a:ea typeface="ＭＳ Ｐ明朝" panose="02020600040205080304" pitchFamily="18" charset="-128"/>
                <a:cs typeface="Times New Roman" panose="02020603050405020304" pitchFamily="18" charset="0"/>
              </a:rPr>
              <a:t>SPECT</a:t>
            </a:r>
            <a:r>
              <a:rPr lang="ja-JP" altLang="ja-JP" sz="1200" kern="100" dirty="0">
                <a:effectLst/>
                <a:latin typeface="Century" panose="02040604050505020304" pitchFamily="18" charset="0"/>
                <a:ea typeface="ＭＳ Ｐ明朝" panose="02020600040205080304" pitchFamily="18" charset="-128"/>
                <a:cs typeface="Times New Roman" panose="02020603050405020304" pitchFamily="18" charset="0"/>
              </a:rPr>
              <a:t>によって典型的な血流低下部位を示したものである。①頭頂側頭連合野、②楔前部、③後部帯状回の血流低下がみられる一方で、一次運動野や感覚野は保たれている。</a:t>
            </a:r>
            <a:endParaRPr lang="ja-JP" altLang="ja-JP" sz="1200" kern="100" dirty="0">
              <a:effectLst/>
              <a:latin typeface="Century" panose="02040604050505020304" pitchFamily="18" charset="0"/>
              <a:ea typeface="ＭＳ 明朝" panose="02020609040205080304" pitchFamily="17" charset="-128"/>
              <a:cs typeface="Times New Roman" panose="02020603050405020304" pitchFamily="18" charset="0"/>
            </a:endParaRPr>
          </a:p>
          <a:p>
            <a:pPr indent="152400" algn="just">
              <a:lnSpc>
                <a:spcPts val="2000"/>
              </a:lnSpc>
              <a:spcAft>
                <a:spcPts val="0"/>
              </a:spcAft>
            </a:pPr>
            <a:r>
              <a:rPr lang="ja-JP" altLang="ja-JP" sz="1200" kern="100" dirty="0">
                <a:effectLst/>
                <a:latin typeface="Century" panose="02040604050505020304" pitchFamily="18" charset="0"/>
                <a:ea typeface="ＭＳ Ｐ明朝" panose="02020600040205080304" pitchFamily="18" charset="-128"/>
                <a:cs typeface="Times New Roman" panose="02020603050405020304" pitchFamily="18" charset="0"/>
              </a:rPr>
              <a:t>アルツハイマー型認知症の初期診断においては</a:t>
            </a:r>
            <a:r>
              <a:rPr lang="en-US" altLang="ja-JP" sz="1200" kern="100" dirty="0">
                <a:effectLst/>
                <a:latin typeface="Century" panose="02040604050505020304" pitchFamily="18" charset="0"/>
                <a:ea typeface="ＭＳ Ｐ明朝" panose="02020600040205080304" pitchFamily="18" charset="-128"/>
                <a:cs typeface="Times New Roman" panose="02020603050405020304" pitchFamily="18" charset="0"/>
              </a:rPr>
              <a:t>SPECT</a:t>
            </a:r>
            <a:r>
              <a:rPr lang="ja-JP" altLang="ja-JP" sz="1200" kern="100" dirty="0">
                <a:effectLst/>
                <a:latin typeface="Century" panose="02040604050505020304" pitchFamily="18" charset="0"/>
                <a:ea typeface="ＭＳ Ｐ明朝" panose="02020600040205080304" pitchFamily="18" charset="-128"/>
                <a:cs typeface="Times New Roman" panose="02020603050405020304" pitchFamily="18" charset="0"/>
              </a:rPr>
              <a:t>や</a:t>
            </a:r>
            <a:r>
              <a:rPr lang="en-US" altLang="ja-JP" sz="1200" kern="100" dirty="0">
                <a:effectLst/>
                <a:latin typeface="Century" panose="02040604050505020304" pitchFamily="18" charset="0"/>
                <a:ea typeface="ＭＳ Ｐ明朝" panose="02020600040205080304" pitchFamily="18" charset="-128"/>
                <a:cs typeface="Times New Roman" panose="02020603050405020304" pitchFamily="18" charset="0"/>
              </a:rPr>
              <a:t>PET</a:t>
            </a:r>
            <a:r>
              <a:rPr lang="ja-JP" altLang="ja-JP" sz="1200" kern="100" dirty="0" err="1">
                <a:effectLst/>
                <a:latin typeface="Century" panose="02040604050505020304" pitchFamily="18" charset="0"/>
                <a:ea typeface="ＭＳ Ｐ明朝" panose="02020600040205080304" pitchFamily="18" charset="-128"/>
                <a:cs typeface="Times New Roman" panose="02020603050405020304" pitchFamily="18" charset="0"/>
              </a:rPr>
              <a:t>のような</a:t>
            </a:r>
            <a:r>
              <a:rPr lang="ja-JP" altLang="ja-JP" sz="1200" kern="100" dirty="0">
                <a:effectLst/>
                <a:latin typeface="Century" panose="02040604050505020304" pitchFamily="18" charset="0"/>
                <a:ea typeface="ＭＳ Ｐ明朝" panose="02020600040205080304" pitchFamily="18" charset="-128"/>
                <a:cs typeface="Times New Roman" panose="02020603050405020304" pitchFamily="18" charset="0"/>
              </a:rPr>
              <a:t>機能画像がより有用であるが、他の脳疾患の鑑別のためにも</a:t>
            </a:r>
            <a:r>
              <a:rPr lang="en-US" altLang="ja-JP" sz="1200" kern="100" dirty="0">
                <a:effectLst/>
                <a:latin typeface="Century" panose="02040604050505020304" pitchFamily="18" charset="0"/>
                <a:ea typeface="ＭＳ Ｐ明朝" panose="02020600040205080304" pitchFamily="18" charset="-128"/>
                <a:cs typeface="Times New Roman" panose="02020603050405020304" pitchFamily="18" charset="0"/>
              </a:rPr>
              <a:t>CT</a:t>
            </a:r>
            <a:r>
              <a:rPr lang="ja-JP" altLang="ja-JP" sz="1200" kern="100" dirty="0">
                <a:effectLst/>
                <a:latin typeface="Century" panose="02040604050505020304" pitchFamily="18" charset="0"/>
                <a:ea typeface="ＭＳ Ｐ明朝" panose="02020600040205080304" pitchFamily="18" charset="-128"/>
                <a:cs typeface="Times New Roman" panose="02020603050405020304" pitchFamily="18" charset="0"/>
              </a:rPr>
              <a:t>や</a:t>
            </a:r>
            <a:r>
              <a:rPr lang="en-US" altLang="ja-JP" sz="1200" kern="100" dirty="0">
                <a:effectLst/>
                <a:latin typeface="Century" panose="02040604050505020304" pitchFamily="18" charset="0"/>
                <a:ea typeface="ＭＳ Ｐ明朝" panose="02020600040205080304" pitchFamily="18" charset="-128"/>
                <a:cs typeface="Times New Roman" panose="02020603050405020304" pitchFamily="18" charset="0"/>
              </a:rPr>
              <a:t>MRI</a:t>
            </a:r>
            <a:r>
              <a:rPr lang="ja-JP" altLang="ja-JP" sz="1200" kern="100" dirty="0" err="1">
                <a:effectLst/>
                <a:latin typeface="Century" panose="02040604050505020304" pitchFamily="18" charset="0"/>
                <a:ea typeface="ＭＳ Ｐ明朝" panose="02020600040205080304" pitchFamily="18" charset="-128"/>
                <a:cs typeface="Times New Roman" panose="02020603050405020304" pitchFamily="18" charset="0"/>
              </a:rPr>
              <a:t>のような</a:t>
            </a:r>
            <a:r>
              <a:rPr lang="ja-JP" altLang="ja-JP" sz="1200" kern="100" dirty="0">
                <a:effectLst/>
                <a:latin typeface="Century" panose="02040604050505020304" pitchFamily="18" charset="0"/>
                <a:ea typeface="ＭＳ Ｐ明朝" panose="02020600040205080304" pitchFamily="18" charset="-128"/>
                <a:cs typeface="Times New Roman" panose="02020603050405020304" pitchFamily="18" charset="0"/>
              </a:rPr>
              <a:t>形態画像は必須である。</a:t>
            </a:r>
            <a:endParaRPr lang="ja-JP" altLang="ja-JP" sz="1200" kern="100" dirty="0">
              <a:effectLst/>
              <a:latin typeface="Century" panose="02040604050505020304" pitchFamily="18" charset="0"/>
              <a:ea typeface="ＭＳ 明朝" panose="02020609040205080304" pitchFamily="17" charset="-128"/>
              <a:cs typeface="Times New Roman" panose="02020603050405020304" pitchFamily="18" charset="0"/>
            </a:endParaRPr>
          </a:p>
          <a:p>
            <a:endParaRPr kumimoji="1" lang="ja-JP" altLang="en-US" dirty="0"/>
          </a:p>
        </p:txBody>
      </p:sp>
      <p:sp>
        <p:nvSpPr>
          <p:cNvPr id="4" name="スライド番号プレースホルダー 3"/>
          <p:cNvSpPr>
            <a:spLocks noGrp="1"/>
          </p:cNvSpPr>
          <p:nvPr>
            <p:ph type="sldNum" sz="quarter" idx="10"/>
          </p:nvPr>
        </p:nvSpPr>
        <p:spPr/>
        <p:txBody>
          <a:bodyPr/>
          <a:lstStyle/>
          <a:p>
            <a:pPr>
              <a:defRPr/>
            </a:pPr>
            <a:fld id="{BC21C941-39D8-485B-B1BE-251151D29E33}" type="slidenum">
              <a:rPr lang="en-US" altLang="ja-JP" smtClean="0"/>
              <a:pPr>
                <a:defRPr/>
              </a:pPr>
              <a:t>17</a:t>
            </a:fld>
            <a:endParaRPr lang="en-US" altLang="ja-JP"/>
          </a:p>
        </p:txBody>
      </p:sp>
    </p:spTree>
    <p:extLst>
      <p:ext uri="{BB962C8B-B14F-4D97-AF65-F5344CB8AC3E}">
        <p14:creationId xmlns:p14="http://schemas.microsoft.com/office/powerpoint/2010/main" val="253352532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pPr indent="152400" algn="just">
              <a:lnSpc>
                <a:spcPts val="2000"/>
              </a:lnSpc>
              <a:spcAft>
                <a:spcPts val="0"/>
              </a:spcAft>
            </a:pPr>
            <a:r>
              <a:rPr lang="ja-JP" altLang="ja-JP" sz="1200" kern="100" dirty="0">
                <a:effectLst/>
                <a:latin typeface="HGPｺﾞｼｯｸM" panose="020B0600000000000000" pitchFamily="50" charset="-128"/>
                <a:ea typeface="ＭＳ Ｐ明朝" panose="02020600040205080304" pitchFamily="18" charset="-128"/>
                <a:cs typeface="Times New Roman" panose="02020603050405020304" pitchFamily="18" charset="0"/>
              </a:rPr>
              <a:t>アルツハイマー型認知症の人の脳では老人斑と神経原線維変化を認めることが特徴である。老人斑の主要構成成分はアミロイド前駆蛋白からγセクレターゼとβセクレターゼによって切り出されたβアミロイドである。βアミロイドは神経細胞やシナプスを障害することが明らかにされており、また、神経細胞内のタウ蛋白をリン酸化して神経原線維変化の形成及び神経細胞障害に関与することが示唆されている（アミロイド仮説）。</a:t>
            </a:r>
            <a:endParaRPr lang="ja-JP" altLang="ja-JP" sz="1200" kern="100" dirty="0">
              <a:effectLst/>
              <a:latin typeface="HGPｺﾞｼｯｸM" panose="020B0600000000000000" pitchFamily="50" charset="-128"/>
              <a:ea typeface="HGPｺﾞｼｯｸM" panose="020B0600000000000000" pitchFamily="50" charset="-128"/>
              <a:cs typeface="Times New Roman" panose="02020603050405020304" pitchFamily="18" charset="0"/>
            </a:endParaRPr>
          </a:p>
          <a:p>
            <a:pPr indent="152400" algn="just">
              <a:lnSpc>
                <a:spcPts val="2000"/>
              </a:lnSpc>
              <a:spcAft>
                <a:spcPts val="0"/>
              </a:spcAft>
            </a:pPr>
            <a:r>
              <a:rPr lang="ja-JP" altLang="ja-JP" sz="1200" kern="100" dirty="0">
                <a:effectLst/>
                <a:latin typeface="HGPｺﾞｼｯｸM" panose="020B0600000000000000" pitchFamily="50" charset="-128"/>
                <a:ea typeface="ＭＳ Ｐ明朝" panose="02020600040205080304" pitchFamily="18" charset="-128"/>
                <a:cs typeface="Times New Roman" panose="02020603050405020304" pitchFamily="18" charset="0"/>
              </a:rPr>
              <a:t>この仮説に基づき、ワクチン療法等のアルツハイマー型認知症の根本的治療を目標とした研究が進められている。</a:t>
            </a:r>
            <a:endParaRPr lang="ja-JP" altLang="ja-JP" sz="1200" kern="100" dirty="0">
              <a:effectLst/>
              <a:latin typeface="HGPｺﾞｼｯｸM" panose="020B0600000000000000" pitchFamily="50" charset="-128"/>
              <a:ea typeface="HGPｺﾞｼｯｸM" panose="020B0600000000000000" pitchFamily="50" charset="-128"/>
              <a:cs typeface="Times New Roman" panose="02020603050405020304" pitchFamily="18" charset="0"/>
            </a:endParaRPr>
          </a:p>
          <a:p>
            <a:endParaRPr kumimoji="1" lang="ja-JP" altLang="en-US" dirty="0"/>
          </a:p>
        </p:txBody>
      </p:sp>
      <p:sp>
        <p:nvSpPr>
          <p:cNvPr id="4" name="スライド番号プレースホルダー 3"/>
          <p:cNvSpPr>
            <a:spLocks noGrp="1"/>
          </p:cNvSpPr>
          <p:nvPr>
            <p:ph type="sldNum" sz="quarter" idx="10"/>
          </p:nvPr>
        </p:nvSpPr>
        <p:spPr/>
        <p:txBody>
          <a:bodyPr/>
          <a:lstStyle/>
          <a:p>
            <a:pPr>
              <a:defRPr/>
            </a:pPr>
            <a:fld id="{BC21C941-39D8-485B-B1BE-251151D29E33}" type="slidenum">
              <a:rPr lang="en-US" altLang="ja-JP" smtClean="0"/>
              <a:pPr>
                <a:defRPr/>
              </a:pPr>
              <a:t>18</a:t>
            </a:fld>
            <a:endParaRPr lang="en-US" altLang="ja-JP"/>
          </a:p>
        </p:txBody>
      </p:sp>
    </p:spTree>
    <p:extLst>
      <p:ext uri="{BB962C8B-B14F-4D97-AF65-F5344CB8AC3E}">
        <p14:creationId xmlns:p14="http://schemas.microsoft.com/office/powerpoint/2010/main" val="2312851392"/>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pPr>
              <a:lnSpc>
                <a:spcPts val="1700"/>
              </a:lnSpc>
              <a:spcBef>
                <a:spcPts val="0"/>
              </a:spcBef>
            </a:pPr>
            <a:r>
              <a:rPr kumimoji="1" lang="ja-JP" altLang="en-US" dirty="0">
                <a:latin typeface="Meiryo UI" panose="020B0604030504040204" pitchFamily="50" charset="-128"/>
                <a:ea typeface="Meiryo UI" panose="020B0604030504040204" pitchFamily="50" charset="-128"/>
              </a:rPr>
              <a:t>従来　用語としてアルツハイマー病とアルツハイマー型認知症はほぼ同義として扱われてきた。近年</a:t>
            </a:r>
            <a:r>
              <a:rPr kumimoji="1" lang="en-US" altLang="ja-JP" dirty="0">
                <a:latin typeface="Meiryo UI" panose="020B0604030504040204" pitchFamily="50" charset="-128"/>
                <a:ea typeface="Meiryo UI" panose="020B0604030504040204" pitchFamily="50" charset="-128"/>
              </a:rPr>
              <a:t>PET</a:t>
            </a:r>
            <a:r>
              <a:rPr kumimoji="1" lang="ja-JP" altLang="en-US" dirty="0">
                <a:latin typeface="Meiryo UI" panose="020B0604030504040204" pitchFamily="50" charset="-128"/>
                <a:ea typeface="Meiryo UI" panose="020B0604030504040204" pitchFamily="50" charset="-128"/>
              </a:rPr>
              <a:t>や脳脊髄液検査により、臨床症状が出現していない時期から脳内のアルツハイマー病変化がとらえられるようになってきており、いずれアルツハイマー型認知症に移行するが臨床症状のない時期を</a:t>
            </a:r>
            <a:r>
              <a:rPr kumimoji="1" lang="en-US" altLang="ja-JP" dirty="0">
                <a:latin typeface="Meiryo UI" panose="020B0604030504040204" pitchFamily="50" charset="-128"/>
                <a:ea typeface="Meiryo UI" panose="020B0604030504040204" pitchFamily="50" charset="-128"/>
              </a:rPr>
              <a:t>preclinical AD</a:t>
            </a:r>
            <a:r>
              <a:rPr kumimoji="1" lang="ja-JP" altLang="en-US" dirty="0">
                <a:latin typeface="Meiryo UI" panose="020B0604030504040204" pitchFamily="50" charset="-128"/>
                <a:ea typeface="Meiryo UI" panose="020B0604030504040204" pitchFamily="50" charset="-128"/>
              </a:rPr>
              <a:t>と表現するようになった。そこで脳内にアルツハイマー病変化がおこり、軽度認知障害の時期（</a:t>
            </a:r>
            <a:r>
              <a:rPr kumimoji="1" lang="en-US" altLang="ja-JP" dirty="0">
                <a:latin typeface="Meiryo UI" panose="020B0604030504040204" pitchFamily="50" charset="-128"/>
                <a:ea typeface="Meiryo UI" panose="020B0604030504040204" pitchFamily="50" charset="-128"/>
              </a:rPr>
              <a:t>AD </a:t>
            </a:r>
            <a:r>
              <a:rPr kumimoji="1" lang="ja-JP" altLang="en-US" dirty="0">
                <a:latin typeface="Meiryo UI" panose="020B0604030504040204" pitchFamily="50" charset="-128"/>
                <a:ea typeface="Meiryo UI" panose="020B0604030504040204" pitchFamily="50" charset="-128"/>
              </a:rPr>
              <a:t>による軽度認知障害：</a:t>
            </a:r>
            <a:r>
              <a:rPr kumimoji="1" lang="en-US" altLang="ja-JP" dirty="0">
                <a:latin typeface="Meiryo UI" panose="020B0604030504040204" pitchFamily="50" charset="-128"/>
                <a:ea typeface="Meiryo UI" panose="020B0604030504040204" pitchFamily="50" charset="-128"/>
              </a:rPr>
              <a:t>MCI due to AD)</a:t>
            </a:r>
            <a:r>
              <a:rPr kumimoji="1" lang="ja-JP" altLang="en-US" dirty="0">
                <a:latin typeface="Meiryo UI" panose="020B0604030504040204" pitchFamily="50" charset="-128"/>
                <a:ea typeface="Meiryo UI" panose="020B0604030504040204" pitchFamily="50" charset="-128"/>
              </a:rPr>
              <a:t>をへて認知症を発症する全病期をアルツハイマー病とよび、認知症を発症してからをアルツハイマー型認知症とよぶという考え方がでてきている。今後バイオマーカーの進歩によってはレビー小体型認知症や前頭側頭型認知症にも同様の用語区分が生じる可能性がある。</a:t>
            </a:r>
          </a:p>
        </p:txBody>
      </p:sp>
    </p:spTree>
    <p:extLst>
      <p:ext uri="{BB962C8B-B14F-4D97-AF65-F5344CB8AC3E}">
        <p14:creationId xmlns:p14="http://schemas.microsoft.com/office/powerpoint/2010/main" val="4134646914"/>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dirty="0"/>
              <a:t>アルツハイマー型認知症では</a:t>
            </a:r>
            <a:r>
              <a:rPr kumimoji="1" lang="en-US" altLang="ja-JP" dirty="0"/>
              <a:t>Aβ42 </a:t>
            </a:r>
            <a:r>
              <a:rPr kumimoji="1" lang="ja-JP" altLang="en-US" dirty="0"/>
              <a:t>の低下，総タウ，リン酸化タウの上昇を認める</a:t>
            </a:r>
            <a:r>
              <a:rPr kumimoji="1" lang="en-US" altLang="ja-JP" dirty="0"/>
              <a:t>1,2)</a:t>
            </a:r>
            <a:r>
              <a:rPr kumimoji="1" lang="ja-JP" altLang="en-US" dirty="0" err="1"/>
              <a:t>。</a:t>
            </a:r>
            <a:r>
              <a:rPr kumimoji="1" lang="ja-JP" altLang="en-US" dirty="0"/>
              <a:t>脳脊髄液中の</a:t>
            </a:r>
            <a:r>
              <a:rPr kumimoji="1" lang="en-US" altLang="ja-JP" dirty="0"/>
              <a:t>Aβ42 </a:t>
            </a:r>
            <a:r>
              <a:rPr kumimoji="1" lang="ja-JP" altLang="en-US" dirty="0"/>
              <a:t>の低下は脳内</a:t>
            </a:r>
            <a:r>
              <a:rPr kumimoji="1" lang="en-US" altLang="ja-JP" dirty="0"/>
              <a:t>Aβ </a:t>
            </a:r>
            <a:r>
              <a:rPr kumimoji="1" lang="ja-JP" altLang="en-US" dirty="0"/>
              <a:t>蓄積を反映すると考えられており，アミロイド</a:t>
            </a:r>
            <a:r>
              <a:rPr kumimoji="1" lang="en-US" altLang="ja-JP" dirty="0"/>
              <a:t>PET </a:t>
            </a:r>
            <a:r>
              <a:rPr kumimoji="1" lang="ja-JP" altLang="en-US" dirty="0"/>
              <a:t>の結果とよく相関する</a:t>
            </a:r>
            <a:r>
              <a:rPr kumimoji="1" lang="en-US" altLang="ja-JP" dirty="0"/>
              <a:t>3)</a:t>
            </a:r>
            <a:r>
              <a:rPr kumimoji="1" lang="ja-JP" altLang="en-US" dirty="0" err="1"/>
              <a:t>。</a:t>
            </a:r>
            <a:r>
              <a:rPr kumimoji="1" lang="ja-JP" altLang="en-US" dirty="0"/>
              <a:t>リン酸化タウの測定は認知症の補助診断を目的とした検査として保険適応となっている。またアルツハイマー型認知症にコンバートする軽度認知症者は，</a:t>
            </a:r>
            <a:r>
              <a:rPr kumimoji="1" lang="en-US" altLang="ja-JP" dirty="0"/>
              <a:t>Aβ42 </a:t>
            </a:r>
            <a:r>
              <a:rPr kumimoji="1" lang="ja-JP" altLang="en-US" dirty="0"/>
              <a:t>の低下，総タウ，リン酸化タウの上昇を認めることが報告されている。</a:t>
            </a:r>
            <a:endParaRPr kumimoji="1" lang="en-US" altLang="ja-JP" dirty="0"/>
          </a:p>
          <a:p>
            <a:endParaRPr kumimoji="1" lang="en-US" altLang="ja-JP" dirty="0"/>
          </a:p>
          <a:p>
            <a:r>
              <a:rPr kumimoji="1" lang="en-US" altLang="ja-JP" dirty="0"/>
              <a:t>1) Agarwal R, </a:t>
            </a:r>
            <a:r>
              <a:rPr kumimoji="1" lang="en-US" altLang="ja-JP" dirty="0" err="1"/>
              <a:t>Tripathi</a:t>
            </a:r>
            <a:r>
              <a:rPr kumimoji="1" lang="en-US" altLang="ja-JP" dirty="0"/>
              <a:t> CB. Diagnostic Utility of CSF Tau and A</a:t>
            </a:r>
            <a:r>
              <a:rPr kumimoji="1" lang="el-GR" altLang="ja-JP" dirty="0"/>
              <a:t>β(42) </a:t>
            </a:r>
            <a:r>
              <a:rPr kumimoji="1" lang="en-US" altLang="ja-JP" dirty="0"/>
              <a:t>in Dementia: A Meta-Analysis. </a:t>
            </a:r>
            <a:r>
              <a:rPr kumimoji="1" lang="en-US" altLang="ja-JP" dirty="0" err="1"/>
              <a:t>Int</a:t>
            </a:r>
            <a:r>
              <a:rPr kumimoji="1" lang="en-US" altLang="ja-JP" dirty="0"/>
              <a:t> J</a:t>
            </a:r>
            <a:r>
              <a:rPr kumimoji="1" lang="ja-JP" altLang="en-US" dirty="0"/>
              <a:t> </a:t>
            </a:r>
            <a:r>
              <a:rPr kumimoji="1" lang="en-US" altLang="ja-JP" dirty="0" err="1"/>
              <a:t>Alzheimers</a:t>
            </a:r>
            <a:r>
              <a:rPr kumimoji="1" lang="en-US" altLang="ja-JP" dirty="0"/>
              <a:t> Dis. 2011;2011:503293</a:t>
            </a:r>
          </a:p>
          <a:p>
            <a:r>
              <a:rPr kumimoji="1" lang="en-US" altLang="ja-JP" dirty="0"/>
              <a:t>2) van </a:t>
            </a:r>
            <a:r>
              <a:rPr kumimoji="1" lang="en-US" altLang="ja-JP" dirty="0" err="1"/>
              <a:t>Harten</a:t>
            </a:r>
            <a:r>
              <a:rPr kumimoji="1" lang="en-US" altLang="ja-JP" dirty="0"/>
              <a:t> AC, Kester MI, </a:t>
            </a:r>
            <a:r>
              <a:rPr kumimoji="1" lang="en-US" altLang="ja-JP" dirty="0" err="1"/>
              <a:t>Visser</a:t>
            </a:r>
            <a:r>
              <a:rPr kumimoji="1" lang="en-US" altLang="ja-JP" dirty="0"/>
              <a:t> PJ, </a:t>
            </a:r>
            <a:r>
              <a:rPr kumimoji="1" lang="en-US" altLang="ja-JP" dirty="0" err="1"/>
              <a:t>Blankenstein</a:t>
            </a:r>
            <a:r>
              <a:rPr kumimoji="1" lang="en-US" altLang="ja-JP" dirty="0"/>
              <a:t> MA, </a:t>
            </a:r>
            <a:r>
              <a:rPr kumimoji="1" lang="en-US" altLang="ja-JP" dirty="0" err="1"/>
              <a:t>Pijnenburg</a:t>
            </a:r>
            <a:r>
              <a:rPr kumimoji="1" lang="en-US" altLang="ja-JP" dirty="0"/>
              <a:t> YA, van der Flier WM, </a:t>
            </a:r>
            <a:r>
              <a:rPr kumimoji="1" lang="en-US" altLang="ja-JP" dirty="0" err="1"/>
              <a:t>Scheltens</a:t>
            </a:r>
            <a:r>
              <a:rPr kumimoji="1" lang="en-US" altLang="ja-JP" dirty="0"/>
              <a:t> P. Tau</a:t>
            </a:r>
            <a:r>
              <a:rPr kumimoji="1" lang="ja-JP" altLang="en-US" dirty="0"/>
              <a:t> </a:t>
            </a:r>
            <a:r>
              <a:rPr kumimoji="1" lang="en-US" altLang="ja-JP" dirty="0"/>
              <a:t>and p-tau as CSF biomarkers in dementia: a meta-analysis. </a:t>
            </a:r>
            <a:r>
              <a:rPr kumimoji="1" lang="en-US" altLang="ja-JP" dirty="0" err="1"/>
              <a:t>Clin</a:t>
            </a:r>
            <a:r>
              <a:rPr kumimoji="1" lang="en-US" altLang="ja-JP" dirty="0"/>
              <a:t> </a:t>
            </a:r>
            <a:r>
              <a:rPr kumimoji="1" lang="en-US" altLang="ja-JP" dirty="0" err="1"/>
              <a:t>Chem</a:t>
            </a:r>
            <a:r>
              <a:rPr kumimoji="1" lang="en-US" altLang="ja-JP" dirty="0"/>
              <a:t> Lab Med 2011;49:353-366</a:t>
            </a:r>
          </a:p>
          <a:p>
            <a:r>
              <a:rPr kumimoji="1" lang="en-US" altLang="ja-JP" dirty="0"/>
              <a:t>3) </a:t>
            </a:r>
            <a:r>
              <a:rPr kumimoji="1" lang="en-US" altLang="ja-JP" dirty="0" err="1"/>
              <a:t>Wurtman</a:t>
            </a:r>
            <a:r>
              <a:rPr kumimoji="1" lang="en-US" altLang="ja-JP" dirty="0"/>
              <a:t> R. Biomarkers in the diagnosis and management of Alzheimer's disease. Metabolism 2015;64;S47-50</a:t>
            </a:r>
          </a:p>
          <a:p>
            <a:r>
              <a:rPr kumimoji="1" lang="en-US" altLang="ja-JP" dirty="0"/>
              <a:t>4) Ahmed RM, Paterson RW, Warren JD, Zetterberg H, O‘Brien JT, Fox NC, Halliday GM, Schott JM.</a:t>
            </a:r>
            <a:r>
              <a:rPr kumimoji="1" lang="ja-JP" altLang="en-US" dirty="0"/>
              <a:t> </a:t>
            </a:r>
            <a:r>
              <a:rPr kumimoji="1" lang="en-US" altLang="ja-JP" dirty="0"/>
              <a:t>Biomarkers in dementia: clinical utility and new directions. J </a:t>
            </a:r>
            <a:r>
              <a:rPr kumimoji="1" lang="en-US" altLang="ja-JP" dirty="0" err="1"/>
              <a:t>Neurol</a:t>
            </a:r>
            <a:r>
              <a:rPr kumimoji="1" lang="en-US" altLang="ja-JP" dirty="0"/>
              <a:t> </a:t>
            </a:r>
            <a:r>
              <a:rPr kumimoji="1" lang="en-US" altLang="ja-JP" dirty="0" err="1"/>
              <a:t>Neurosurg</a:t>
            </a:r>
            <a:r>
              <a:rPr kumimoji="1" lang="en-US" altLang="ja-JP" dirty="0"/>
              <a:t> Psychiatry 2014;85:1426-1434</a:t>
            </a:r>
            <a:endParaRPr kumimoji="1" lang="ja-JP" altLang="en-US" dirty="0"/>
          </a:p>
        </p:txBody>
      </p:sp>
      <p:sp>
        <p:nvSpPr>
          <p:cNvPr id="4" name="スライド番号プレースホルダー 3"/>
          <p:cNvSpPr>
            <a:spLocks noGrp="1"/>
          </p:cNvSpPr>
          <p:nvPr>
            <p:ph type="sldNum" sz="quarter" idx="10"/>
          </p:nvPr>
        </p:nvSpPr>
        <p:spPr/>
        <p:txBody>
          <a:bodyPr/>
          <a:lstStyle/>
          <a:p>
            <a:pPr>
              <a:defRPr/>
            </a:pPr>
            <a:fld id="{BC21C941-39D8-485B-B1BE-251151D29E33}" type="slidenum">
              <a:rPr lang="en-US" altLang="ja-JP" smtClean="0"/>
              <a:pPr>
                <a:defRPr/>
              </a:pPr>
              <a:t>20</a:t>
            </a:fld>
            <a:endParaRPr lang="en-US" altLang="ja-JP"/>
          </a:p>
        </p:txBody>
      </p:sp>
    </p:spTree>
    <p:extLst>
      <p:ext uri="{BB962C8B-B14F-4D97-AF65-F5344CB8AC3E}">
        <p14:creationId xmlns:p14="http://schemas.microsoft.com/office/powerpoint/2010/main" val="2740311342"/>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ctangle 2"/>
          <p:cNvSpPr>
            <a:spLocks noGrp="1" noRot="1" noChangeAspect="1" noChangeArrowheads="1" noTextEdit="1"/>
          </p:cNvSpPr>
          <p:nvPr>
            <p:ph type="sldImg"/>
          </p:nvPr>
        </p:nvSpPr>
        <p:spPr>
          <a:ln/>
        </p:spPr>
      </p:sp>
      <p:sp>
        <p:nvSpPr>
          <p:cNvPr id="123907" name="Rectangle 3"/>
          <p:cNvSpPr>
            <a:spLocks noGrp="1" noChangeArrowheads="1"/>
          </p:cNvSpPr>
          <p:nvPr>
            <p:ph type="body" idx="1"/>
          </p:nvPr>
        </p:nvSpPr>
        <p:spPr/>
        <p:txBody>
          <a:bodyPr/>
          <a:lstStyle/>
          <a:p>
            <a:pPr indent="152400" algn="just">
              <a:lnSpc>
                <a:spcPts val="2000"/>
              </a:lnSpc>
              <a:spcAft>
                <a:spcPts val="0"/>
              </a:spcAft>
              <a:defRPr/>
            </a:pPr>
            <a:r>
              <a:rPr lang="ja-JP" altLang="ja-JP" sz="1100" kern="100" dirty="0" smtClean="0">
                <a:latin typeface="Century" panose="02040604050505020304" pitchFamily="18" charset="0"/>
                <a:cs typeface="Times New Roman" panose="02020603050405020304" pitchFamily="18" charset="0"/>
              </a:rPr>
              <a:t>レビー小体型認知症の改訂された診断基準である。平成</a:t>
            </a:r>
            <a:r>
              <a:rPr lang="en-US" altLang="ja-JP" sz="1100" kern="100" dirty="0" smtClean="0">
                <a:latin typeface="Century" panose="02040604050505020304" pitchFamily="18" charset="0"/>
                <a:cs typeface="Times New Roman" panose="02020603050405020304" pitchFamily="18" charset="0"/>
              </a:rPr>
              <a:t>29</a:t>
            </a:r>
            <a:r>
              <a:rPr lang="ja-JP" altLang="ja-JP" sz="1100" kern="100" dirty="0" smtClean="0">
                <a:latin typeface="Century" panose="02040604050505020304" pitchFamily="18" charset="0"/>
                <a:cs typeface="Times New Roman" panose="02020603050405020304" pitchFamily="18" charset="0"/>
              </a:rPr>
              <a:t>年（</a:t>
            </a:r>
            <a:r>
              <a:rPr lang="en-US" altLang="ja-JP" sz="1100" kern="100" dirty="0" smtClean="0">
                <a:latin typeface="Century" panose="02040604050505020304" pitchFamily="18" charset="0"/>
                <a:cs typeface="Times New Roman" panose="02020603050405020304" pitchFamily="18" charset="0"/>
              </a:rPr>
              <a:t>2017</a:t>
            </a:r>
            <a:r>
              <a:rPr lang="ja-JP" altLang="ja-JP" sz="1100" kern="100" dirty="0" smtClean="0">
                <a:latin typeface="Century" panose="02040604050505020304" pitchFamily="18" charset="0"/>
                <a:cs typeface="Times New Roman" panose="02020603050405020304" pitchFamily="18" charset="0"/>
              </a:rPr>
              <a:t>年）</a:t>
            </a:r>
            <a:r>
              <a:rPr lang="ja-JP" altLang="en-US" sz="1100" kern="100" dirty="0" smtClean="0">
                <a:latin typeface="Century" panose="02040604050505020304" pitchFamily="18" charset="0"/>
                <a:cs typeface="Times New Roman" panose="02020603050405020304" pitchFamily="18" charset="0"/>
              </a:rPr>
              <a:t>に</a:t>
            </a:r>
            <a:r>
              <a:rPr lang="ja-JP" altLang="ja-JP" sz="1100" kern="100" dirty="0" smtClean="0">
                <a:latin typeface="Century" panose="02040604050505020304" pitchFamily="18" charset="0"/>
                <a:cs typeface="Times New Roman" panose="02020603050405020304" pitchFamily="18" charset="0"/>
              </a:rPr>
              <a:t>国際ワークショップ</a:t>
            </a:r>
            <a:r>
              <a:rPr lang="ja-JP" altLang="en-US" sz="1100" kern="100" dirty="0" smtClean="0">
                <a:latin typeface="Century" panose="02040604050505020304" pitchFamily="18" charset="0"/>
                <a:cs typeface="Times New Roman" panose="02020603050405020304" pitchFamily="18" charset="0"/>
              </a:rPr>
              <a:t>がレビー小体型認知症の臨床診断基準第</a:t>
            </a:r>
            <a:r>
              <a:rPr lang="en-US" altLang="ja-JP" sz="1100" kern="100" dirty="0" smtClean="0">
                <a:latin typeface="Century" panose="02040604050505020304" pitchFamily="18" charset="0"/>
                <a:cs typeface="Times New Roman" panose="02020603050405020304" pitchFamily="18" charset="0"/>
              </a:rPr>
              <a:t>4</a:t>
            </a:r>
            <a:r>
              <a:rPr lang="ja-JP" altLang="en-US" sz="1100" kern="100" dirty="0" smtClean="0">
                <a:latin typeface="Century" panose="02040604050505020304" pitchFamily="18" charset="0"/>
                <a:cs typeface="Times New Roman" panose="02020603050405020304" pitchFamily="18" charset="0"/>
              </a:rPr>
              <a:t>版を公表した。</a:t>
            </a:r>
            <a:endParaRPr lang="ja-JP" altLang="ja-JP" sz="1100" kern="100" dirty="0" smtClean="0">
              <a:latin typeface="Century" panose="02040604050505020304" pitchFamily="18" charset="0"/>
              <a:ea typeface="ＭＳ 明朝" panose="02020609040205080304" pitchFamily="17" charset="-128"/>
              <a:cs typeface="Times New Roman" panose="02020603050405020304" pitchFamily="18" charset="0"/>
            </a:endParaRPr>
          </a:p>
          <a:p>
            <a:pPr indent="152400" algn="just">
              <a:lnSpc>
                <a:spcPts val="2000"/>
              </a:lnSpc>
              <a:spcAft>
                <a:spcPts val="0"/>
              </a:spcAft>
              <a:defRPr/>
            </a:pPr>
            <a:r>
              <a:rPr lang="ja-JP" altLang="en-US" sz="1100" kern="100" dirty="0" smtClean="0">
                <a:latin typeface="Century" panose="02040604050505020304" pitchFamily="18" charset="0"/>
                <a:cs typeface="Times New Roman" panose="02020603050405020304" pitchFamily="18" charset="0"/>
              </a:rPr>
              <a:t>この診断基準では、</a:t>
            </a:r>
            <a:r>
              <a:rPr lang="en-US" altLang="ja-JP" sz="1100" kern="100" dirty="0" smtClean="0">
                <a:latin typeface="Century" panose="02040604050505020304" pitchFamily="18" charset="0"/>
                <a:cs typeface="Times New Roman" panose="02020603050405020304" pitchFamily="18" charset="0"/>
              </a:rPr>
              <a:t>2</a:t>
            </a:r>
            <a:r>
              <a:rPr lang="ja-JP" altLang="en-US" sz="1100" kern="100" dirty="0" smtClean="0">
                <a:latin typeface="Century" panose="02040604050505020304" pitchFamily="18" charset="0"/>
                <a:cs typeface="Times New Roman" panose="02020603050405020304" pitchFamily="18" charset="0"/>
              </a:rPr>
              <a:t>つ以上の中核的臨床的特徴が存在するか、</a:t>
            </a:r>
            <a:r>
              <a:rPr lang="en-US" altLang="ja-JP" sz="1100" kern="100" dirty="0" smtClean="0">
                <a:latin typeface="Century" panose="02040604050505020304" pitchFamily="18" charset="0"/>
                <a:cs typeface="Times New Roman" panose="02020603050405020304" pitchFamily="18" charset="0"/>
              </a:rPr>
              <a:t>1</a:t>
            </a:r>
            <a:r>
              <a:rPr lang="ja-JP" altLang="en-US" sz="1100" kern="100" dirty="0" err="1" smtClean="0">
                <a:latin typeface="Century" panose="02040604050505020304" pitchFamily="18" charset="0"/>
                <a:cs typeface="Times New Roman" panose="02020603050405020304" pitchFamily="18" charset="0"/>
              </a:rPr>
              <a:t>つの</a:t>
            </a:r>
            <a:r>
              <a:rPr lang="ja-JP" altLang="en-US" sz="1100" kern="100" dirty="0" smtClean="0">
                <a:latin typeface="Century" panose="02040604050505020304" pitchFamily="18" charset="0"/>
                <a:cs typeface="Times New Roman" panose="02020603050405020304" pitchFamily="18" charset="0"/>
              </a:rPr>
              <a:t>中核的臨床的特徴が存在し、</a:t>
            </a:r>
            <a:r>
              <a:rPr lang="en-US" altLang="ja-JP" sz="1100" kern="100" dirty="0" smtClean="0">
                <a:latin typeface="Century" panose="02040604050505020304" pitchFamily="18" charset="0"/>
                <a:cs typeface="Times New Roman" panose="02020603050405020304" pitchFamily="18" charset="0"/>
              </a:rPr>
              <a:t>1</a:t>
            </a:r>
            <a:r>
              <a:rPr lang="ja-JP" altLang="en-US" sz="1100" kern="100" dirty="0" smtClean="0">
                <a:latin typeface="Century" panose="02040604050505020304" pitchFamily="18" charset="0"/>
                <a:cs typeface="Times New Roman" panose="02020603050405020304" pitchFamily="18" charset="0"/>
              </a:rPr>
              <a:t>つ以上の指標的バイオマーカーが存在する場合、</a:t>
            </a:r>
            <a:r>
              <a:rPr lang="en-US" altLang="ja-JP" sz="1100" kern="100" dirty="0" smtClean="0">
                <a:latin typeface="Century" panose="02040604050505020304" pitchFamily="18" charset="0"/>
                <a:cs typeface="Times New Roman" panose="02020603050405020304" pitchFamily="18" charset="0"/>
              </a:rPr>
              <a:t>Probable</a:t>
            </a:r>
            <a:r>
              <a:rPr lang="ja-JP" altLang="en-US" sz="1100" kern="100" dirty="0" smtClean="0">
                <a:latin typeface="Century" panose="02040604050505020304" pitchFamily="18" charset="0"/>
                <a:cs typeface="Times New Roman" panose="02020603050405020304" pitchFamily="18" charset="0"/>
              </a:rPr>
              <a:t>　</a:t>
            </a:r>
            <a:r>
              <a:rPr lang="en-US" altLang="ja-JP" sz="1100" kern="100" dirty="0" smtClean="0">
                <a:latin typeface="Century" panose="02040604050505020304" pitchFamily="18" charset="0"/>
                <a:cs typeface="Times New Roman" panose="02020603050405020304" pitchFamily="18" charset="0"/>
              </a:rPr>
              <a:t>DLB</a:t>
            </a:r>
            <a:r>
              <a:rPr lang="ja-JP" altLang="en-US" sz="1100" kern="100" dirty="0" smtClean="0">
                <a:latin typeface="Century" panose="02040604050505020304" pitchFamily="18" charset="0"/>
                <a:cs typeface="Times New Roman" panose="02020603050405020304" pitchFamily="18" charset="0"/>
              </a:rPr>
              <a:t>と診断される。</a:t>
            </a:r>
            <a:endParaRPr lang="ja-JP" altLang="ja-JP" sz="1100" dirty="0" smtClean="0"/>
          </a:p>
          <a:p>
            <a:pPr indent="140680" algn="just">
              <a:lnSpc>
                <a:spcPts val="1846"/>
              </a:lnSpc>
              <a:spcAft>
                <a:spcPts val="0"/>
              </a:spcAft>
              <a:defRPr/>
            </a:pPr>
            <a:endParaRPr lang="ja-JP" altLang="ja-JP" sz="1100" kern="100" dirty="0">
              <a:latin typeface="Century" panose="02040604050505020304" pitchFamily="18" charset="0"/>
              <a:ea typeface="ＭＳ 明朝" panose="02020609040205080304" pitchFamily="17" charset="-128"/>
              <a:cs typeface="Times New Roman" panose="02020603050405020304" pitchFamily="18" charset="0"/>
            </a:endParaRPr>
          </a:p>
          <a:p>
            <a:pPr eaLnBrk="1" hangingPunct="1">
              <a:defRPr/>
            </a:pPr>
            <a:endParaRPr lang="ja-JP" altLang="ja-JP" dirty="0"/>
          </a:p>
        </p:txBody>
      </p:sp>
    </p:spTree>
    <p:extLst>
      <p:ext uri="{BB962C8B-B14F-4D97-AF65-F5344CB8AC3E}">
        <p14:creationId xmlns:p14="http://schemas.microsoft.com/office/powerpoint/2010/main" val="3030041679"/>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Rectangle 2"/>
          <p:cNvSpPr>
            <a:spLocks noGrp="1" noRot="1" noChangeAspect="1" noChangeArrowheads="1" noTextEdit="1"/>
          </p:cNvSpPr>
          <p:nvPr>
            <p:ph type="sldImg"/>
          </p:nvPr>
        </p:nvSpPr>
        <p:spPr>
          <a:ln/>
        </p:spPr>
      </p:sp>
      <p:sp>
        <p:nvSpPr>
          <p:cNvPr id="6147"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ja-JP" altLang="ja-JP" smtClean="0">
              <a:latin typeface="Arial" panose="020B0604020202020204" pitchFamily="34" charset="0"/>
            </a:endParaRPr>
          </a:p>
        </p:txBody>
      </p:sp>
    </p:spTree>
    <p:extLst>
      <p:ext uri="{BB962C8B-B14F-4D97-AF65-F5344CB8AC3E}">
        <p14:creationId xmlns:p14="http://schemas.microsoft.com/office/powerpoint/2010/main" val="2893909273"/>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5954" name="Rectangle 2"/>
          <p:cNvSpPr txBox="1">
            <a:spLocks noGrp="1" noChangeArrowheads="1"/>
          </p:cNvSpPr>
          <p:nvPr/>
        </p:nvSpPr>
        <p:spPr bwMode="auto">
          <a:xfrm>
            <a:off x="0" y="0"/>
            <a:ext cx="3076575" cy="5127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445" tIns="34222" rIns="68445" bIns="34222"/>
          <a:lstStyle>
            <a:lvl1pPr defTabSz="685800" eaLnBrk="0" hangingPunct="0">
              <a:defRPr kumimoji="1" sz="3600">
                <a:solidFill>
                  <a:schemeClr val="tx1"/>
                </a:solidFill>
                <a:latin typeface="Arial" pitchFamily="34" charset="0"/>
                <a:ea typeface="ＭＳ Ｐゴシック" pitchFamily="50" charset="-128"/>
              </a:defRPr>
            </a:lvl1pPr>
            <a:lvl2pPr marL="742950" indent="-285750" defTabSz="685800" eaLnBrk="0" hangingPunct="0">
              <a:defRPr kumimoji="1" sz="3600">
                <a:solidFill>
                  <a:schemeClr val="tx1"/>
                </a:solidFill>
                <a:latin typeface="Arial" pitchFamily="34" charset="0"/>
                <a:ea typeface="ＭＳ Ｐゴシック" pitchFamily="50" charset="-128"/>
              </a:defRPr>
            </a:lvl2pPr>
            <a:lvl3pPr marL="1143000" indent="-228600" defTabSz="685800" eaLnBrk="0" hangingPunct="0">
              <a:defRPr kumimoji="1" sz="3600">
                <a:solidFill>
                  <a:schemeClr val="tx1"/>
                </a:solidFill>
                <a:latin typeface="Arial" pitchFamily="34" charset="0"/>
                <a:ea typeface="ＭＳ Ｐゴシック" pitchFamily="50" charset="-128"/>
              </a:defRPr>
            </a:lvl3pPr>
            <a:lvl4pPr marL="1600200" indent="-228600" defTabSz="685800" eaLnBrk="0" hangingPunct="0">
              <a:defRPr kumimoji="1" sz="3600">
                <a:solidFill>
                  <a:schemeClr val="tx1"/>
                </a:solidFill>
                <a:latin typeface="Arial" pitchFamily="34" charset="0"/>
                <a:ea typeface="ＭＳ Ｐゴシック" pitchFamily="50" charset="-128"/>
              </a:defRPr>
            </a:lvl4pPr>
            <a:lvl5pPr marL="2057400" indent="-228600" defTabSz="685800" eaLnBrk="0" hangingPunct="0">
              <a:defRPr kumimoji="1" sz="3600">
                <a:solidFill>
                  <a:schemeClr val="tx1"/>
                </a:solidFill>
                <a:latin typeface="Arial" pitchFamily="34" charset="0"/>
                <a:ea typeface="ＭＳ Ｐゴシック" pitchFamily="50" charset="-128"/>
              </a:defRPr>
            </a:lvl5pPr>
            <a:lvl6pPr marL="2514600" indent="-228600" defTabSz="685800" eaLnBrk="0" fontAlgn="base" hangingPunct="0">
              <a:spcBef>
                <a:spcPct val="0"/>
              </a:spcBef>
              <a:spcAft>
                <a:spcPct val="0"/>
              </a:spcAft>
              <a:defRPr kumimoji="1" sz="3600">
                <a:solidFill>
                  <a:schemeClr val="tx1"/>
                </a:solidFill>
                <a:latin typeface="Arial" pitchFamily="34" charset="0"/>
                <a:ea typeface="ＭＳ Ｐゴシック" pitchFamily="50" charset="-128"/>
              </a:defRPr>
            </a:lvl6pPr>
            <a:lvl7pPr marL="2971800" indent="-228600" defTabSz="685800" eaLnBrk="0" fontAlgn="base" hangingPunct="0">
              <a:spcBef>
                <a:spcPct val="0"/>
              </a:spcBef>
              <a:spcAft>
                <a:spcPct val="0"/>
              </a:spcAft>
              <a:defRPr kumimoji="1" sz="3600">
                <a:solidFill>
                  <a:schemeClr val="tx1"/>
                </a:solidFill>
                <a:latin typeface="Arial" pitchFamily="34" charset="0"/>
                <a:ea typeface="ＭＳ Ｐゴシック" pitchFamily="50" charset="-128"/>
              </a:defRPr>
            </a:lvl7pPr>
            <a:lvl8pPr marL="3429000" indent="-228600" defTabSz="685800" eaLnBrk="0" fontAlgn="base" hangingPunct="0">
              <a:spcBef>
                <a:spcPct val="0"/>
              </a:spcBef>
              <a:spcAft>
                <a:spcPct val="0"/>
              </a:spcAft>
              <a:defRPr kumimoji="1" sz="3600">
                <a:solidFill>
                  <a:schemeClr val="tx1"/>
                </a:solidFill>
                <a:latin typeface="Arial" pitchFamily="34" charset="0"/>
                <a:ea typeface="ＭＳ Ｐゴシック" pitchFamily="50" charset="-128"/>
              </a:defRPr>
            </a:lvl8pPr>
            <a:lvl9pPr marL="3886200" indent="-228600" defTabSz="685800" eaLnBrk="0" fontAlgn="base" hangingPunct="0">
              <a:spcBef>
                <a:spcPct val="0"/>
              </a:spcBef>
              <a:spcAft>
                <a:spcPct val="0"/>
              </a:spcAft>
              <a:defRPr kumimoji="1" sz="3600">
                <a:solidFill>
                  <a:schemeClr val="tx1"/>
                </a:solidFill>
                <a:latin typeface="Arial" pitchFamily="34" charset="0"/>
                <a:ea typeface="ＭＳ Ｐゴシック" pitchFamily="50" charset="-128"/>
              </a:defRPr>
            </a:lvl9pPr>
          </a:lstStyle>
          <a:p>
            <a:pPr eaLnBrk="1" hangingPunct="1"/>
            <a:r>
              <a:rPr lang="en-US" altLang="ja-JP" sz="900"/>
              <a:t>Ⅰ </a:t>
            </a:r>
            <a:r>
              <a:rPr lang="ja-JP" altLang="en-US" sz="900"/>
              <a:t>基本知識</a:t>
            </a:r>
          </a:p>
        </p:txBody>
      </p:sp>
      <p:sp>
        <p:nvSpPr>
          <p:cNvPr id="125955" name="Rectangle 7"/>
          <p:cNvSpPr txBox="1">
            <a:spLocks noGrp="1" noChangeArrowheads="1"/>
          </p:cNvSpPr>
          <p:nvPr/>
        </p:nvSpPr>
        <p:spPr bwMode="auto">
          <a:xfrm>
            <a:off x="4019550" y="9720263"/>
            <a:ext cx="3078163" cy="5127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445" tIns="34222" rIns="68445" bIns="34222" anchor="b"/>
          <a:lstStyle>
            <a:lvl1pPr defTabSz="685800" eaLnBrk="0" hangingPunct="0">
              <a:defRPr kumimoji="1" sz="3600">
                <a:solidFill>
                  <a:schemeClr val="tx1"/>
                </a:solidFill>
                <a:latin typeface="Arial" pitchFamily="34" charset="0"/>
                <a:ea typeface="ＭＳ Ｐゴシック" pitchFamily="50" charset="-128"/>
              </a:defRPr>
            </a:lvl1pPr>
            <a:lvl2pPr marL="742950" indent="-285750" defTabSz="685800" eaLnBrk="0" hangingPunct="0">
              <a:defRPr kumimoji="1" sz="3600">
                <a:solidFill>
                  <a:schemeClr val="tx1"/>
                </a:solidFill>
                <a:latin typeface="Arial" pitchFamily="34" charset="0"/>
                <a:ea typeface="ＭＳ Ｐゴシック" pitchFamily="50" charset="-128"/>
              </a:defRPr>
            </a:lvl2pPr>
            <a:lvl3pPr marL="1143000" indent="-228600" defTabSz="685800" eaLnBrk="0" hangingPunct="0">
              <a:defRPr kumimoji="1" sz="3600">
                <a:solidFill>
                  <a:schemeClr val="tx1"/>
                </a:solidFill>
                <a:latin typeface="Arial" pitchFamily="34" charset="0"/>
                <a:ea typeface="ＭＳ Ｐゴシック" pitchFamily="50" charset="-128"/>
              </a:defRPr>
            </a:lvl3pPr>
            <a:lvl4pPr marL="1600200" indent="-228600" defTabSz="685800" eaLnBrk="0" hangingPunct="0">
              <a:defRPr kumimoji="1" sz="3600">
                <a:solidFill>
                  <a:schemeClr val="tx1"/>
                </a:solidFill>
                <a:latin typeface="Arial" pitchFamily="34" charset="0"/>
                <a:ea typeface="ＭＳ Ｐゴシック" pitchFamily="50" charset="-128"/>
              </a:defRPr>
            </a:lvl4pPr>
            <a:lvl5pPr marL="2057400" indent="-228600" defTabSz="685800" eaLnBrk="0" hangingPunct="0">
              <a:defRPr kumimoji="1" sz="3600">
                <a:solidFill>
                  <a:schemeClr val="tx1"/>
                </a:solidFill>
                <a:latin typeface="Arial" pitchFamily="34" charset="0"/>
                <a:ea typeface="ＭＳ Ｐゴシック" pitchFamily="50" charset="-128"/>
              </a:defRPr>
            </a:lvl5pPr>
            <a:lvl6pPr marL="2514600" indent="-228600" defTabSz="685800" eaLnBrk="0" fontAlgn="base" hangingPunct="0">
              <a:spcBef>
                <a:spcPct val="0"/>
              </a:spcBef>
              <a:spcAft>
                <a:spcPct val="0"/>
              </a:spcAft>
              <a:defRPr kumimoji="1" sz="3600">
                <a:solidFill>
                  <a:schemeClr val="tx1"/>
                </a:solidFill>
                <a:latin typeface="Arial" pitchFamily="34" charset="0"/>
                <a:ea typeface="ＭＳ Ｐゴシック" pitchFamily="50" charset="-128"/>
              </a:defRPr>
            </a:lvl6pPr>
            <a:lvl7pPr marL="2971800" indent="-228600" defTabSz="685800" eaLnBrk="0" fontAlgn="base" hangingPunct="0">
              <a:spcBef>
                <a:spcPct val="0"/>
              </a:spcBef>
              <a:spcAft>
                <a:spcPct val="0"/>
              </a:spcAft>
              <a:defRPr kumimoji="1" sz="3600">
                <a:solidFill>
                  <a:schemeClr val="tx1"/>
                </a:solidFill>
                <a:latin typeface="Arial" pitchFamily="34" charset="0"/>
                <a:ea typeface="ＭＳ Ｐゴシック" pitchFamily="50" charset="-128"/>
              </a:defRPr>
            </a:lvl7pPr>
            <a:lvl8pPr marL="3429000" indent="-228600" defTabSz="685800" eaLnBrk="0" fontAlgn="base" hangingPunct="0">
              <a:spcBef>
                <a:spcPct val="0"/>
              </a:spcBef>
              <a:spcAft>
                <a:spcPct val="0"/>
              </a:spcAft>
              <a:defRPr kumimoji="1" sz="3600">
                <a:solidFill>
                  <a:schemeClr val="tx1"/>
                </a:solidFill>
                <a:latin typeface="Arial" pitchFamily="34" charset="0"/>
                <a:ea typeface="ＭＳ Ｐゴシック" pitchFamily="50" charset="-128"/>
              </a:defRPr>
            </a:lvl8pPr>
            <a:lvl9pPr marL="3886200" indent="-228600" defTabSz="685800" eaLnBrk="0" fontAlgn="base" hangingPunct="0">
              <a:spcBef>
                <a:spcPct val="0"/>
              </a:spcBef>
              <a:spcAft>
                <a:spcPct val="0"/>
              </a:spcAft>
              <a:defRPr kumimoji="1" sz="3600">
                <a:solidFill>
                  <a:schemeClr val="tx1"/>
                </a:solidFill>
                <a:latin typeface="Arial" pitchFamily="34" charset="0"/>
                <a:ea typeface="ＭＳ Ｐゴシック" pitchFamily="50" charset="-128"/>
              </a:defRPr>
            </a:lvl9pPr>
          </a:lstStyle>
          <a:p>
            <a:pPr algn="r" eaLnBrk="1" hangingPunct="1"/>
            <a:fld id="{F15E1AF5-7CD8-4C24-8CE2-1953BFC6B0FF}" type="slidenum">
              <a:rPr lang="en-US" altLang="ja-JP" sz="900"/>
              <a:pPr algn="r" eaLnBrk="1" hangingPunct="1"/>
              <a:t>23</a:t>
            </a:fld>
            <a:endParaRPr lang="en-US" altLang="ja-JP" sz="900"/>
          </a:p>
        </p:txBody>
      </p:sp>
      <p:sp>
        <p:nvSpPr>
          <p:cNvPr id="125956" name="Rectangle 2"/>
          <p:cNvSpPr>
            <a:spLocks noGrp="1" noRot="1" noChangeAspect="1" noChangeArrowheads="1" noTextEdit="1"/>
          </p:cNvSpPr>
          <p:nvPr>
            <p:ph type="sldImg"/>
          </p:nvPr>
        </p:nvSpPr>
        <p:spPr>
          <a:xfrm>
            <a:off x="998538" y="766763"/>
            <a:ext cx="5119687" cy="3840162"/>
          </a:xfrm>
          <a:ln/>
        </p:spPr>
      </p:sp>
      <p:sp>
        <p:nvSpPr>
          <p:cNvPr id="125957" name="Rectangle 3"/>
          <p:cNvSpPr>
            <a:spLocks noGrp="1" noChangeArrowheads="1"/>
          </p:cNvSpPr>
          <p:nvPr>
            <p:ph type="body" idx="1"/>
          </p:nvPr>
        </p:nvSpPr>
        <p:spPr>
          <a:xfrm>
            <a:off x="709613" y="4860925"/>
            <a:ext cx="5680075" cy="4606925"/>
          </a:xfrm>
          <a:noFill/>
        </p:spPr>
        <p:txBody>
          <a:bodyPr lIns="68445" tIns="34222" rIns="68445" bIns="34222"/>
          <a:lstStyle/>
          <a:p>
            <a:pPr indent="152400" algn="just">
              <a:lnSpc>
                <a:spcPts val="2000"/>
              </a:lnSpc>
              <a:spcAft>
                <a:spcPts val="0"/>
              </a:spcAft>
            </a:pPr>
            <a:r>
              <a:rPr lang="ja-JP" altLang="ja-JP" sz="1200" kern="100" dirty="0">
                <a:effectLst/>
                <a:latin typeface="Century" panose="02040604050505020304" pitchFamily="18" charset="0"/>
                <a:ea typeface="ＭＳ Ｐ明朝" panose="02020600040205080304" pitchFamily="18" charset="-128"/>
                <a:cs typeface="Times New Roman" panose="02020603050405020304" pitchFamily="18" charset="0"/>
              </a:rPr>
              <a:t>左から</a:t>
            </a:r>
            <a:r>
              <a:rPr lang="en-US" altLang="ja-JP" sz="1200" kern="100" dirty="0">
                <a:effectLst/>
                <a:latin typeface="Century" panose="02040604050505020304" pitchFamily="18" charset="0"/>
                <a:ea typeface="ＭＳ Ｐ明朝" panose="02020600040205080304" pitchFamily="18" charset="-128"/>
                <a:cs typeface="Times New Roman" panose="02020603050405020304" pitchFamily="18" charset="0"/>
              </a:rPr>
              <a:t>MRI T1</a:t>
            </a:r>
            <a:r>
              <a:rPr lang="ja-JP" altLang="ja-JP" sz="1200" kern="100" dirty="0">
                <a:effectLst/>
                <a:latin typeface="Century" panose="02040604050505020304" pitchFamily="18" charset="0"/>
                <a:ea typeface="ＭＳ Ｐ明朝" panose="02020600040205080304" pitchFamily="18" charset="-128"/>
                <a:cs typeface="Times New Roman" panose="02020603050405020304" pitchFamily="18" charset="0"/>
              </a:rPr>
              <a:t>強調画像、</a:t>
            </a:r>
            <a:r>
              <a:rPr lang="en-US" altLang="ja-JP" sz="1200" kern="100" dirty="0">
                <a:effectLst/>
                <a:latin typeface="Century" panose="02040604050505020304" pitchFamily="18" charset="0"/>
                <a:ea typeface="ＭＳ Ｐ明朝" panose="02020600040205080304" pitchFamily="18" charset="-128"/>
                <a:cs typeface="Times New Roman" panose="02020603050405020304" pitchFamily="18" charset="0"/>
              </a:rPr>
              <a:t>IMP-SPECT</a:t>
            </a:r>
            <a:r>
              <a:rPr lang="ja-JP" altLang="ja-JP" sz="1200" kern="100" dirty="0">
                <a:effectLst/>
                <a:latin typeface="Century" panose="02040604050505020304" pitchFamily="18" charset="0"/>
                <a:ea typeface="ＭＳ Ｐ明朝" panose="02020600040205080304" pitchFamily="18" charset="-128"/>
                <a:cs typeface="Times New Roman" panose="02020603050405020304" pitchFamily="18" charset="0"/>
              </a:rPr>
              <a:t>画像、</a:t>
            </a:r>
            <a:r>
              <a:rPr lang="en-US" altLang="ja-JP" sz="1200" kern="100" dirty="0">
                <a:effectLst/>
                <a:latin typeface="Century" panose="02040604050505020304" pitchFamily="18" charset="0"/>
                <a:ea typeface="ＭＳ Ｐ明朝" panose="02020600040205080304" pitchFamily="18" charset="-128"/>
                <a:cs typeface="Times New Roman" panose="02020603050405020304" pitchFamily="18" charset="0"/>
              </a:rPr>
              <a:t>MIBG</a:t>
            </a:r>
            <a:r>
              <a:rPr lang="ja-JP" altLang="ja-JP" sz="1200" kern="100" dirty="0">
                <a:effectLst/>
                <a:latin typeface="Century" panose="02040604050505020304" pitchFamily="18" charset="0"/>
                <a:ea typeface="ＭＳ Ｐ明朝" panose="02020600040205080304" pitchFamily="18" charset="-128"/>
                <a:cs typeface="Times New Roman" panose="02020603050405020304" pitchFamily="18" charset="0"/>
              </a:rPr>
              <a:t>心筋シンチグラム画像である。</a:t>
            </a:r>
            <a:endParaRPr lang="ja-JP" altLang="ja-JP" sz="1200" kern="100" dirty="0">
              <a:effectLst/>
              <a:latin typeface="Century" panose="02040604050505020304" pitchFamily="18" charset="0"/>
              <a:ea typeface="ＭＳ 明朝" panose="02020609040205080304" pitchFamily="17" charset="-128"/>
              <a:cs typeface="Times New Roman" panose="02020603050405020304" pitchFamily="18" charset="0"/>
            </a:endParaRPr>
          </a:p>
          <a:p>
            <a:pPr indent="152400" algn="just">
              <a:lnSpc>
                <a:spcPts val="2000"/>
              </a:lnSpc>
              <a:spcAft>
                <a:spcPts val="0"/>
              </a:spcAft>
            </a:pPr>
            <a:r>
              <a:rPr lang="en-US" altLang="ja-JP" sz="1200" kern="100" dirty="0">
                <a:effectLst/>
                <a:latin typeface="ＭＳ Ｐ明朝" panose="02020600040205080304" pitchFamily="18" charset="-128"/>
                <a:ea typeface="ＭＳ 明朝" panose="02020609040205080304" pitchFamily="17" charset="-128"/>
                <a:cs typeface="Times New Roman" panose="02020603050405020304" pitchFamily="18" charset="0"/>
              </a:rPr>
              <a:t>MRI</a:t>
            </a:r>
            <a:r>
              <a:rPr lang="ja-JP" altLang="ja-JP" sz="1200" kern="100" dirty="0">
                <a:effectLst/>
                <a:latin typeface="Century" panose="02040604050505020304" pitchFamily="18" charset="0"/>
                <a:ea typeface="ＭＳ Ｐ明朝" panose="02020600040205080304" pitchFamily="18" charset="-128"/>
                <a:cs typeface="Times New Roman" panose="02020603050405020304" pitchFamily="18" charset="0"/>
              </a:rPr>
              <a:t>では、側頭葉から頭頂葉にかけての萎縮が見られるが、海馬の萎縮はアルツハイマー型認知症に比べて軽度と言われている（画像①）。</a:t>
            </a:r>
            <a:endParaRPr lang="ja-JP" altLang="ja-JP" sz="1200" kern="100" dirty="0">
              <a:effectLst/>
              <a:latin typeface="Century" panose="02040604050505020304" pitchFamily="18" charset="0"/>
              <a:ea typeface="ＭＳ 明朝" panose="02020609040205080304" pitchFamily="17" charset="-128"/>
              <a:cs typeface="Times New Roman" panose="02020603050405020304" pitchFamily="18" charset="0"/>
            </a:endParaRPr>
          </a:p>
          <a:p>
            <a:pPr indent="152400" algn="just">
              <a:lnSpc>
                <a:spcPts val="2000"/>
              </a:lnSpc>
              <a:spcAft>
                <a:spcPts val="0"/>
              </a:spcAft>
            </a:pPr>
            <a:r>
              <a:rPr lang="ja-JP" altLang="ja-JP" sz="1200" kern="100" dirty="0">
                <a:effectLst/>
                <a:latin typeface="Century" panose="02040604050505020304" pitchFamily="18" charset="0"/>
                <a:ea typeface="ＭＳ Ｐ明朝" panose="02020600040205080304" pitchFamily="18" charset="-128"/>
                <a:cs typeface="Times New Roman" panose="02020603050405020304" pitchFamily="18" charset="0"/>
              </a:rPr>
              <a:t>脳の血流を評価する</a:t>
            </a:r>
            <a:r>
              <a:rPr lang="en-US" altLang="ja-JP" sz="1200" kern="100" dirty="0">
                <a:effectLst/>
                <a:latin typeface="Century" panose="02040604050505020304" pitchFamily="18" charset="0"/>
                <a:ea typeface="ＭＳ Ｐ明朝" panose="02020600040205080304" pitchFamily="18" charset="-128"/>
                <a:cs typeface="Times New Roman" panose="02020603050405020304" pitchFamily="18" charset="0"/>
              </a:rPr>
              <a:t>SPECT</a:t>
            </a:r>
            <a:r>
              <a:rPr lang="ja-JP" altLang="ja-JP" sz="1200" kern="100" dirty="0">
                <a:effectLst/>
                <a:latin typeface="Century" panose="02040604050505020304" pitchFamily="18" charset="0"/>
                <a:ea typeface="ＭＳ Ｐ明朝" panose="02020600040205080304" pitchFamily="18" charset="-128"/>
                <a:cs typeface="Times New Roman" panose="02020603050405020304" pitchFamily="18" charset="0"/>
              </a:rPr>
              <a:t>では、後頭葉の血流の低下が見られる。頭頂側頭連合野の血流の低下に加えて、後頭葉の血流の低下が見られるのが特徴と言われている</a:t>
            </a:r>
            <a:r>
              <a:rPr lang="en-US" altLang="ja-JP" sz="1200" kern="100" dirty="0">
                <a:effectLst/>
                <a:latin typeface="Century" panose="02040604050505020304" pitchFamily="18" charset="0"/>
                <a:ea typeface="ＭＳ Ｐ明朝" panose="02020600040205080304" pitchFamily="18" charset="-128"/>
                <a:cs typeface="Times New Roman" panose="02020603050405020304" pitchFamily="18" charset="0"/>
              </a:rPr>
              <a:t>(</a:t>
            </a:r>
            <a:r>
              <a:rPr lang="ja-JP" altLang="ja-JP" sz="1200" kern="100" dirty="0">
                <a:effectLst/>
                <a:latin typeface="Century" panose="02040604050505020304" pitchFamily="18" charset="0"/>
                <a:ea typeface="ＭＳ Ｐ明朝" panose="02020600040205080304" pitchFamily="18" charset="-128"/>
                <a:cs typeface="Times New Roman" panose="02020603050405020304" pitchFamily="18" charset="0"/>
              </a:rPr>
              <a:t>画像②</a:t>
            </a:r>
            <a:r>
              <a:rPr lang="en-US" altLang="ja-JP" sz="1200" kern="100" dirty="0">
                <a:effectLst/>
                <a:latin typeface="Century" panose="02040604050505020304" pitchFamily="18" charset="0"/>
                <a:ea typeface="ＭＳ Ｐ明朝" panose="02020600040205080304" pitchFamily="18" charset="-128"/>
                <a:cs typeface="Times New Roman" panose="02020603050405020304" pitchFamily="18" charset="0"/>
              </a:rPr>
              <a:t>)</a:t>
            </a:r>
            <a:r>
              <a:rPr lang="ja-JP" altLang="ja-JP" sz="1200" kern="100" dirty="0" err="1">
                <a:effectLst/>
                <a:latin typeface="Century" panose="02040604050505020304" pitchFamily="18" charset="0"/>
                <a:ea typeface="ＭＳ Ｐ明朝" panose="02020600040205080304" pitchFamily="18" charset="-128"/>
                <a:cs typeface="Times New Roman" panose="02020603050405020304" pitchFamily="18" charset="0"/>
              </a:rPr>
              <a:t>。</a:t>
            </a:r>
            <a:endParaRPr lang="ja-JP" altLang="ja-JP" sz="1200" kern="100" dirty="0">
              <a:effectLst/>
              <a:latin typeface="Century" panose="02040604050505020304" pitchFamily="18" charset="0"/>
              <a:ea typeface="ＭＳ 明朝" panose="02020609040205080304" pitchFamily="17" charset="-128"/>
              <a:cs typeface="Times New Roman" panose="02020603050405020304" pitchFamily="18" charset="0"/>
            </a:endParaRPr>
          </a:p>
          <a:p>
            <a:pPr indent="152400" algn="just">
              <a:lnSpc>
                <a:spcPts val="2000"/>
              </a:lnSpc>
              <a:spcAft>
                <a:spcPts val="0"/>
              </a:spcAft>
            </a:pPr>
            <a:r>
              <a:rPr lang="en-US" altLang="ja-JP" sz="1200" kern="100" dirty="0">
                <a:effectLst/>
                <a:latin typeface="ＭＳ Ｐ明朝" panose="02020600040205080304" pitchFamily="18" charset="-128"/>
                <a:ea typeface="ＭＳ 明朝" panose="02020609040205080304" pitchFamily="17" charset="-128"/>
                <a:cs typeface="Times New Roman" panose="02020603050405020304" pitchFamily="18" charset="0"/>
              </a:rPr>
              <a:t>MIBG</a:t>
            </a:r>
            <a:r>
              <a:rPr lang="ja-JP" altLang="ja-JP" sz="1200" kern="100" dirty="0">
                <a:effectLst/>
                <a:latin typeface="Century" panose="02040604050505020304" pitchFamily="18" charset="0"/>
                <a:ea typeface="ＭＳ Ｐ明朝" panose="02020600040205080304" pitchFamily="18" charset="-128"/>
                <a:cs typeface="Times New Roman" panose="02020603050405020304" pitchFamily="18" charset="0"/>
              </a:rPr>
              <a:t>心筋シンチでは、交感神経終末を評価すると言われているが、レビー小体型認知症では心筋への集積が低下することが示されている（画像③）。</a:t>
            </a:r>
            <a:endParaRPr lang="ja-JP" altLang="ja-JP" sz="1200" kern="100" dirty="0">
              <a:effectLst/>
              <a:latin typeface="Century" panose="02040604050505020304" pitchFamily="18" charset="0"/>
              <a:ea typeface="ＭＳ 明朝" panose="02020609040205080304" pitchFamily="17" charset="-128"/>
              <a:cs typeface="Times New Roman" panose="02020603050405020304" pitchFamily="18" charset="0"/>
            </a:endParaRPr>
          </a:p>
          <a:p>
            <a:pPr algn="just">
              <a:lnSpc>
                <a:spcPts val="2000"/>
              </a:lnSpc>
              <a:spcAft>
                <a:spcPts val="0"/>
              </a:spcAft>
            </a:pPr>
            <a:r>
              <a:rPr lang="en-US" altLang="ja-JP" sz="1200" kern="100" dirty="0">
                <a:effectLst/>
                <a:latin typeface="ＭＳ Ｐ明朝" panose="02020600040205080304" pitchFamily="18" charset="-128"/>
                <a:ea typeface="ＭＳ 明朝" panose="02020609040205080304" pitchFamily="17" charset="-128"/>
                <a:cs typeface="Times New Roman" panose="02020603050405020304" pitchFamily="18" charset="0"/>
              </a:rPr>
              <a:t> </a:t>
            </a:r>
            <a:endParaRPr lang="ja-JP" altLang="ja-JP" sz="1200" kern="100" dirty="0">
              <a:effectLst/>
              <a:latin typeface="Century" panose="02040604050505020304" pitchFamily="18" charset="0"/>
              <a:ea typeface="ＭＳ 明朝" panose="02020609040205080304" pitchFamily="17" charset="-128"/>
              <a:cs typeface="Times New Roman" panose="02020603050405020304" pitchFamily="18" charset="0"/>
            </a:endParaRPr>
          </a:p>
          <a:p>
            <a:pPr algn="just">
              <a:lnSpc>
                <a:spcPts val="2000"/>
              </a:lnSpc>
              <a:spcAft>
                <a:spcPts val="0"/>
              </a:spcAft>
            </a:pPr>
            <a:r>
              <a:rPr lang="ja-JP" altLang="ja-JP" sz="1200" u="sng" kern="100" dirty="0">
                <a:effectLst/>
                <a:latin typeface="Century" panose="02040604050505020304" pitchFamily="18" charset="0"/>
                <a:ea typeface="HGPｺﾞｼｯｸM" panose="020B0600000000000000" pitchFamily="50" charset="-128"/>
                <a:cs typeface="Times New Roman" panose="02020603050405020304" pitchFamily="18" charset="0"/>
              </a:rPr>
              <a:t>出 典　　　　　　　　　　　　　　　　　　　</a:t>
            </a:r>
            <a:r>
              <a:rPr lang="en-US" altLang="ja-JP" sz="1200" u="sng" kern="100" dirty="0">
                <a:effectLst/>
                <a:latin typeface="Century" panose="02040604050505020304" pitchFamily="18" charset="0"/>
                <a:ea typeface="HGPｺﾞｼｯｸM" panose="020B0600000000000000" pitchFamily="50" charset="-128"/>
                <a:cs typeface="Times New Roman" panose="02020603050405020304" pitchFamily="18" charset="0"/>
              </a:rPr>
              <a:t>                                           </a:t>
            </a:r>
            <a:r>
              <a:rPr lang="ja-JP" altLang="ja-JP" sz="1200" u="sng" kern="100" dirty="0">
                <a:effectLst/>
                <a:latin typeface="Century" panose="02040604050505020304" pitchFamily="18" charset="0"/>
                <a:ea typeface="HGPｺﾞｼｯｸM" panose="020B0600000000000000" pitchFamily="50" charset="-128"/>
                <a:cs typeface="Times New Roman" panose="02020603050405020304" pitchFamily="18" charset="0"/>
              </a:rPr>
              <a:t>　　　　　　</a:t>
            </a:r>
            <a:endParaRPr lang="ja-JP" altLang="ja-JP" sz="1200" kern="100" dirty="0">
              <a:effectLst/>
              <a:latin typeface="Century" panose="02040604050505020304" pitchFamily="18" charset="0"/>
              <a:ea typeface="ＭＳ 明朝" panose="02020609040205080304" pitchFamily="17" charset="-128"/>
              <a:cs typeface="Times New Roman" panose="02020603050405020304" pitchFamily="18" charset="0"/>
            </a:endParaRPr>
          </a:p>
          <a:p>
            <a:pPr algn="just">
              <a:lnSpc>
                <a:spcPts val="1400"/>
              </a:lnSpc>
              <a:spcAft>
                <a:spcPts val="0"/>
              </a:spcAft>
            </a:pPr>
            <a:r>
              <a:rPr lang="en-US" altLang="ja-JP" sz="1200" kern="100" dirty="0">
                <a:effectLst/>
                <a:latin typeface="Trebuchet MS" panose="020B0603020202020204" pitchFamily="34" charset="0"/>
                <a:ea typeface="HGPｺﾞｼｯｸM" panose="020B0600000000000000" pitchFamily="50" charset="-128"/>
                <a:cs typeface="Times New Roman" panose="02020603050405020304" pitchFamily="18" charset="0"/>
              </a:rPr>
              <a:t>Ishii K et al. Regional cerebral glucose metabolism in dementia with Lewy bodies and </a:t>
            </a:r>
            <a:endParaRPr lang="ja-JP" altLang="ja-JP" sz="1200" kern="100" dirty="0">
              <a:effectLst/>
              <a:latin typeface="Century" panose="02040604050505020304" pitchFamily="18" charset="0"/>
              <a:ea typeface="ＭＳ 明朝" panose="02020609040205080304" pitchFamily="17" charset="-128"/>
              <a:cs typeface="Times New Roman" panose="02020603050405020304" pitchFamily="18" charset="0"/>
            </a:endParaRPr>
          </a:p>
          <a:p>
            <a:pPr algn="just">
              <a:lnSpc>
                <a:spcPts val="1400"/>
              </a:lnSpc>
              <a:spcAft>
                <a:spcPts val="0"/>
              </a:spcAft>
            </a:pPr>
            <a:r>
              <a:rPr lang="en-US" altLang="ja-JP" sz="1200" kern="100" dirty="0" err="1">
                <a:effectLst/>
                <a:latin typeface="Trebuchet MS" panose="020B0603020202020204" pitchFamily="34" charset="0"/>
                <a:ea typeface="HGPｺﾞｼｯｸM" panose="020B0600000000000000" pitchFamily="50" charset="-128"/>
                <a:cs typeface="Times New Roman" panose="02020603050405020304" pitchFamily="18" charset="0"/>
              </a:rPr>
              <a:t>Alzheimert</a:t>
            </a:r>
            <a:r>
              <a:rPr lang="en-US" altLang="ja-JP" sz="1200" kern="100" dirty="0">
                <a:effectLst/>
                <a:latin typeface="Trebuchet MS" panose="020B0603020202020204" pitchFamily="34" charset="0"/>
                <a:ea typeface="HGPｺﾞｼｯｸM" panose="020B0600000000000000" pitchFamily="50" charset="-128"/>
                <a:cs typeface="Times New Roman" panose="02020603050405020304" pitchFamily="18" charset="0"/>
              </a:rPr>
              <a:t> al. Regional cerebral 1998;51:125-130.</a:t>
            </a:r>
            <a:endParaRPr lang="ja-JP" altLang="ja-JP" sz="1200" kern="100" dirty="0">
              <a:effectLst/>
              <a:latin typeface="Century" panose="02040604050505020304" pitchFamily="18" charset="0"/>
              <a:ea typeface="ＭＳ 明朝" panose="02020609040205080304" pitchFamily="17" charset="-128"/>
              <a:cs typeface="Times New Roman" panose="02020603050405020304" pitchFamily="18" charset="0"/>
            </a:endParaRPr>
          </a:p>
          <a:p>
            <a:pPr marL="228600" indent="-228600" eaLnBrk="1" hangingPunct="1"/>
            <a:endParaRPr lang="en-US" altLang="ja-JP" dirty="0"/>
          </a:p>
        </p:txBody>
      </p:sp>
    </p:spTree>
    <p:extLst>
      <p:ext uri="{BB962C8B-B14F-4D97-AF65-F5344CB8AC3E}">
        <p14:creationId xmlns:p14="http://schemas.microsoft.com/office/powerpoint/2010/main" val="3316031445"/>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2018" name="スライド イメージ プレースホルダー 1"/>
          <p:cNvSpPr>
            <a:spLocks noGrp="1" noRot="1" noChangeAspect="1" noTextEdit="1"/>
          </p:cNvSpPr>
          <p:nvPr>
            <p:ph type="sldImg"/>
          </p:nvPr>
        </p:nvSpPr>
        <p:spPr>
          <a:xfrm>
            <a:off x="998538" y="768350"/>
            <a:ext cx="5118100" cy="3838575"/>
          </a:xfrm>
          <a:ln/>
        </p:spPr>
      </p:sp>
      <p:sp>
        <p:nvSpPr>
          <p:cNvPr id="342019" name="ノート プレースホルダー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lnSpc>
                <a:spcPts val="1700"/>
              </a:lnSpc>
              <a:spcBef>
                <a:spcPts val="0"/>
              </a:spcBef>
            </a:pPr>
            <a:r>
              <a:rPr lang="ja-JP" altLang="en-US" dirty="0">
                <a:latin typeface="Meiryo UI" panose="020B0604030504040204" pitchFamily="50" charset="-128"/>
                <a:ea typeface="Meiryo UI" panose="020B0604030504040204" pitchFamily="50" charset="-128"/>
              </a:rPr>
              <a:t>レビー小体型認知症における機能画像所見をまとめた。上段</a:t>
            </a:r>
            <a:r>
              <a:rPr lang="en-US" altLang="ja-JP" dirty="0">
                <a:latin typeface="Meiryo UI" panose="020B0604030504040204" pitchFamily="50" charset="-128"/>
                <a:ea typeface="Meiryo UI" panose="020B0604030504040204" pitchFamily="50" charset="-128"/>
              </a:rPr>
              <a:t>IMP-SPECT</a:t>
            </a:r>
            <a:r>
              <a:rPr lang="ja-JP" altLang="en-US" dirty="0">
                <a:latin typeface="Meiryo UI" panose="020B0604030504040204" pitchFamily="50" charset="-128"/>
                <a:ea typeface="Meiryo UI" panose="020B0604030504040204" pitchFamily="50" charset="-128"/>
              </a:rPr>
              <a:t>（</a:t>
            </a:r>
            <a:r>
              <a:rPr lang="en-US" altLang="ja-JP" dirty="0">
                <a:latin typeface="Meiryo UI" panose="020B0604030504040204" pitchFamily="50" charset="-128"/>
                <a:ea typeface="Meiryo UI" panose="020B0604030504040204" pitchFamily="50" charset="-128"/>
              </a:rPr>
              <a:t>3DSSP</a:t>
            </a:r>
            <a:r>
              <a:rPr lang="ja-JP" altLang="en-US" dirty="0">
                <a:latin typeface="Meiryo UI" panose="020B0604030504040204" pitchFamily="50" charset="-128"/>
                <a:ea typeface="Meiryo UI" panose="020B0604030504040204" pitchFamily="50" charset="-128"/>
              </a:rPr>
              <a:t>画像、下段左が</a:t>
            </a:r>
            <a:r>
              <a:rPr lang="en-US" altLang="ja-JP" dirty="0">
                <a:latin typeface="Meiryo UI" panose="020B0604030504040204" pitchFamily="50" charset="-128"/>
                <a:ea typeface="Meiryo UI" panose="020B0604030504040204" pitchFamily="50" charset="-128"/>
              </a:rPr>
              <a:t>MIBG</a:t>
            </a:r>
            <a:r>
              <a:rPr lang="ja-JP" altLang="en-US" dirty="0">
                <a:latin typeface="Meiryo UI" panose="020B0604030504040204" pitchFamily="50" charset="-128"/>
                <a:ea typeface="Meiryo UI" panose="020B0604030504040204" pitchFamily="50" charset="-128"/>
              </a:rPr>
              <a:t>心筋シンチグラム画像　下段右が</a:t>
            </a:r>
            <a:r>
              <a:rPr lang="en-US" altLang="ja-JP" dirty="0">
                <a:latin typeface="Meiryo UI" panose="020B0604030504040204" pitchFamily="50" charset="-128"/>
                <a:ea typeface="Meiryo UI" panose="020B0604030504040204" pitchFamily="50" charset="-128"/>
              </a:rPr>
              <a:t>123I-FP-CIT </a:t>
            </a:r>
            <a:r>
              <a:rPr lang="ja-JP" altLang="en-US" dirty="0">
                <a:latin typeface="Meiryo UI" panose="020B0604030504040204" pitchFamily="50" charset="-128"/>
                <a:ea typeface="Meiryo UI" panose="020B0604030504040204" pitchFamily="50" charset="-128"/>
              </a:rPr>
              <a:t>を用いたドパミントランスポーターシンチグラフィー</a:t>
            </a:r>
            <a:r>
              <a:rPr lang="en-US" altLang="ja-JP" dirty="0">
                <a:latin typeface="Meiryo UI" panose="020B0604030504040204" pitchFamily="50" charset="-128"/>
                <a:ea typeface="Meiryo UI" panose="020B0604030504040204" pitchFamily="50" charset="-128"/>
              </a:rPr>
              <a:t>S</a:t>
            </a:r>
            <a:r>
              <a:rPr lang="ja-JP" altLang="en-US" dirty="0">
                <a:latin typeface="Meiryo UI" panose="020B0604030504040204" pitchFamily="50" charset="-128"/>
                <a:ea typeface="Meiryo UI" panose="020B0604030504040204" pitchFamily="50" charset="-128"/>
              </a:rPr>
              <a:t>（</a:t>
            </a:r>
            <a:r>
              <a:rPr lang="en-US" altLang="ja-JP" dirty="0">
                <a:latin typeface="Meiryo UI" panose="020B0604030504040204" pitchFamily="50" charset="-128"/>
                <a:ea typeface="Meiryo UI" panose="020B0604030504040204" pitchFamily="50" charset="-128"/>
              </a:rPr>
              <a:t>DAT</a:t>
            </a:r>
            <a:r>
              <a:rPr lang="ja-JP" altLang="en-US" dirty="0">
                <a:latin typeface="Meiryo UI" panose="020B0604030504040204" pitchFamily="50" charset="-128"/>
                <a:ea typeface="Meiryo UI" panose="020B0604030504040204" pitchFamily="50" charset="-128"/>
              </a:rPr>
              <a:t>スキャン）検査である。</a:t>
            </a:r>
          </a:p>
          <a:p>
            <a:pPr>
              <a:lnSpc>
                <a:spcPts val="1700"/>
              </a:lnSpc>
              <a:spcBef>
                <a:spcPts val="0"/>
              </a:spcBef>
            </a:pPr>
            <a:r>
              <a:rPr lang="ja-JP" altLang="en-US" dirty="0">
                <a:latin typeface="Meiryo UI" panose="020B0604030504040204" pitchFamily="50" charset="-128"/>
                <a:ea typeface="Meiryo UI" panose="020B0604030504040204" pitchFamily="50" charset="-128"/>
              </a:rPr>
              <a:t>脳の血流を評価する</a:t>
            </a:r>
            <a:r>
              <a:rPr lang="en-US" altLang="ja-JP" dirty="0">
                <a:latin typeface="Meiryo UI" panose="020B0604030504040204" pitchFamily="50" charset="-128"/>
                <a:ea typeface="Meiryo UI" panose="020B0604030504040204" pitchFamily="50" charset="-128"/>
              </a:rPr>
              <a:t>SPECT</a:t>
            </a:r>
            <a:r>
              <a:rPr lang="ja-JP" altLang="en-US" dirty="0">
                <a:latin typeface="Meiryo UI" panose="020B0604030504040204" pitchFamily="50" charset="-128"/>
                <a:ea typeface="Meiryo UI" panose="020B0604030504040204" pitchFamily="50" charset="-128"/>
              </a:rPr>
              <a:t>では、後頭葉の血流の低下が見られる。頭頂側頭連合野の血流の低下に加えて、後頭葉の血流の低下が見られるのが特徴と言われている。</a:t>
            </a:r>
          </a:p>
          <a:p>
            <a:pPr>
              <a:lnSpc>
                <a:spcPts val="1700"/>
              </a:lnSpc>
              <a:spcBef>
                <a:spcPts val="0"/>
              </a:spcBef>
            </a:pPr>
            <a:r>
              <a:rPr lang="en-US" altLang="ja-JP" dirty="0">
                <a:latin typeface="Meiryo UI" panose="020B0604030504040204" pitchFamily="50" charset="-128"/>
                <a:ea typeface="Meiryo UI" panose="020B0604030504040204" pitchFamily="50" charset="-128"/>
              </a:rPr>
              <a:t>MIBG</a:t>
            </a:r>
            <a:r>
              <a:rPr lang="ja-JP" altLang="en-US" dirty="0">
                <a:latin typeface="Meiryo UI" panose="020B0604030504040204" pitchFamily="50" charset="-128"/>
                <a:ea typeface="Meiryo UI" panose="020B0604030504040204" pitchFamily="50" charset="-128"/>
              </a:rPr>
              <a:t>心筋シンチは、交感神経終末を評価すると言われているが、レビー小体型認知症では心筋への集積が低下することが示されている。</a:t>
            </a:r>
          </a:p>
          <a:p>
            <a:pPr>
              <a:lnSpc>
                <a:spcPts val="1700"/>
              </a:lnSpc>
              <a:spcBef>
                <a:spcPts val="0"/>
              </a:spcBef>
            </a:pPr>
            <a:r>
              <a:rPr lang="ja-JP" altLang="en-US" dirty="0">
                <a:latin typeface="Meiryo UI" panose="020B0604030504040204" pitchFamily="50" charset="-128"/>
                <a:ea typeface="Meiryo UI" panose="020B0604030504040204" pitchFamily="50" charset="-128"/>
              </a:rPr>
              <a:t>また</a:t>
            </a:r>
            <a:r>
              <a:rPr lang="en-US" altLang="ja-JP" dirty="0">
                <a:latin typeface="Meiryo UI" panose="020B0604030504040204" pitchFamily="50" charset="-128"/>
                <a:ea typeface="Meiryo UI" panose="020B0604030504040204" pitchFamily="50" charset="-128"/>
              </a:rPr>
              <a:t>123I-FP-CIT </a:t>
            </a:r>
            <a:r>
              <a:rPr lang="ja-JP" altLang="en-US" dirty="0">
                <a:latin typeface="Meiryo UI" panose="020B0604030504040204" pitchFamily="50" charset="-128"/>
                <a:ea typeface="Meiryo UI" panose="020B0604030504040204" pitchFamily="50" charset="-128"/>
              </a:rPr>
              <a:t>を用いた</a:t>
            </a:r>
            <a:r>
              <a:rPr lang="en-US" altLang="ja-JP" dirty="0">
                <a:latin typeface="Meiryo UI" panose="020B0604030504040204" pitchFamily="50" charset="-128"/>
                <a:ea typeface="Meiryo UI" panose="020B0604030504040204" pitchFamily="50" charset="-128"/>
              </a:rPr>
              <a:t>SPECT </a:t>
            </a:r>
            <a:r>
              <a:rPr lang="ja-JP" altLang="en-US" dirty="0">
                <a:latin typeface="Meiryo UI" panose="020B0604030504040204" pitchFamily="50" charset="-128"/>
                <a:ea typeface="Meiryo UI" panose="020B0604030504040204" pitchFamily="50" charset="-128"/>
              </a:rPr>
              <a:t>検査は，線条体におけるドパミントランスポーターの密度を反映すると考えられており，</a:t>
            </a:r>
            <a:r>
              <a:rPr lang="en-US" altLang="ja-JP" dirty="0" err="1">
                <a:latin typeface="Meiryo UI" panose="020B0604030504040204" pitchFamily="50" charset="-128"/>
                <a:ea typeface="Meiryo UI" panose="020B0604030504040204" pitchFamily="50" charset="-128"/>
              </a:rPr>
              <a:t>Lewy</a:t>
            </a:r>
            <a:r>
              <a:rPr lang="en-US" altLang="ja-JP" dirty="0">
                <a:latin typeface="Meiryo UI" panose="020B0604030504040204" pitchFamily="50" charset="-128"/>
                <a:ea typeface="Meiryo UI" panose="020B0604030504040204" pitchFamily="50" charset="-128"/>
              </a:rPr>
              <a:t> </a:t>
            </a:r>
            <a:r>
              <a:rPr lang="ja-JP" altLang="en-US" dirty="0">
                <a:latin typeface="Meiryo UI" panose="020B0604030504040204" pitchFamily="50" charset="-128"/>
                <a:ea typeface="Meiryo UI" panose="020B0604030504040204" pitchFamily="50" charset="-128"/>
              </a:rPr>
              <a:t>小体型認知症と</a:t>
            </a:r>
            <a:r>
              <a:rPr lang="en-US" altLang="ja-JP" dirty="0">
                <a:latin typeface="Meiryo UI" panose="020B0604030504040204" pitchFamily="50" charset="-128"/>
                <a:ea typeface="Meiryo UI" panose="020B0604030504040204" pitchFamily="50" charset="-128"/>
              </a:rPr>
              <a:t>Alzheimer </a:t>
            </a:r>
            <a:r>
              <a:rPr lang="ja-JP" altLang="en-US" dirty="0">
                <a:latin typeface="Meiryo UI" panose="020B0604030504040204" pitchFamily="50" charset="-128"/>
                <a:ea typeface="Meiryo UI" panose="020B0604030504040204" pitchFamily="50" charset="-128"/>
              </a:rPr>
              <a:t>型認知症の鑑別</a:t>
            </a:r>
          </a:p>
          <a:p>
            <a:pPr>
              <a:lnSpc>
                <a:spcPts val="1700"/>
              </a:lnSpc>
              <a:spcBef>
                <a:spcPts val="0"/>
              </a:spcBef>
            </a:pPr>
            <a:r>
              <a:rPr lang="ja-JP" altLang="en-US" dirty="0">
                <a:latin typeface="Meiryo UI" panose="020B0604030504040204" pitchFamily="50" charset="-128"/>
                <a:ea typeface="Meiryo UI" panose="020B0604030504040204" pitchFamily="50" charset="-128"/>
              </a:rPr>
              <a:t>を目的とした検査として保険適応が</a:t>
            </a:r>
            <a:r>
              <a:rPr lang="en-US" altLang="ja-JP" dirty="0">
                <a:latin typeface="Meiryo UI" panose="020B0604030504040204" pitchFamily="50" charset="-128"/>
                <a:ea typeface="Meiryo UI" panose="020B0604030504040204" pitchFamily="50" charset="-128"/>
              </a:rPr>
              <a:t>2014 </a:t>
            </a:r>
            <a:r>
              <a:rPr lang="ja-JP" altLang="en-US" dirty="0">
                <a:latin typeface="Meiryo UI" panose="020B0604030504040204" pitchFamily="50" charset="-128"/>
                <a:ea typeface="Meiryo UI" panose="020B0604030504040204" pitchFamily="50" charset="-128"/>
              </a:rPr>
              <a:t>年に認められて，臨床応用が進んでいる。</a:t>
            </a:r>
          </a:p>
          <a:p>
            <a:pPr>
              <a:lnSpc>
                <a:spcPts val="1700"/>
              </a:lnSpc>
              <a:spcBef>
                <a:spcPts val="0"/>
              </a:spcBef>
            </a:pPr>
            <a:r>
              <a:rPr lang="ja-JP" altLang="en-US" dirty="0">
                <a:latin typeface="Meiryo UI" panose="020B0604030504040204" pitchFamily="50" charset="-128"/>
                <a:ea typeface="Meiryo UI" panose="020B0604030504040204" pitchFamily="50" charset="-128"/>
              </a:rPr>
              <a:t>なお</a:t>
            </a:r>
            <a:r>
              <a:rPr lang="en-US" altLang="ja-JP" dirty="0">
                <a:latin typeface="Meiryo UI" panose="020B0604030504040204" pitchFamily="50" charset="-128"/>
                <a:ea typeface="Meiryo UI" panose="020B0604030504040204" pitchFamily="50" charset="-128"/>
              </a:rPr>
              <a:t>MRI</a:t>
            </a:r>
            <a:r>
              <a:rPr lang="ja-JP" altLang="en-US" dirty="0">
                <a:latin typeface="Meiryo UI" panose="020B0604030504040204" pitchFamily="50" charset="-128"/>
                <a:ea typeface="Meiryo UI" panose="020B0604030504040204" pitchFamily="50" charset="-128"/>
              </a:rPr>
              <a:t>等の形態画像では、側頭葉から頭頂葉にかけての萎縮が見られるが、海馬の萎縮はアルツハイマー型認知症に比べて軽度と言われている。</a:t>
            </a:r>
          </a:p>
          <a:p>
            <a:pPr>
              <a:lnSpc>
                <a:spcPts val="1700"/>
              </a:lnSpc>
              <a:spcBef>
                <a:spcPts val="0"/>
              </a:spcBef>
            </a:pPr>
            <a:endParaRPr lang="ja-JP" altLang="en-US" dirty="0">
              <a:solidFill>
                <a:srgbClr val="CF594D"/>
              </a:solidFill>
              <a:latin typeface="Meiryo UI" panose="020B0604030504040204" pitchFamily="50" charset="-128"/>
              <a:ea typeface="Meiryo UI" panose="020B0604030504040204" pitchFamily="50" charset="-128"/>
            </a:endParaRPr>
          </a:p>
          <a:p>
            <a:pPr>
              <a:lnSpc>
                <a:spcPts val="1700"/>
              </a:lnSpc>
              <a:spcBef>
                <a:spcPts val="0"/>
              </a:spcBef>
            </a:pPr>
            <a:r>
              <a:rPr lang="ja-JP" altLang="en-US" dirty="0">
                <a:solidFill>
                  <a:srgbClr val="CF594D"/>
                </a:solidFill>
                <a:latin typeface="Meiryo UI" panose="020B0604030504040204" pitchFamily="50" charset="-128"/>
                <a:ea typeface="Meiryo UI" panose="020B0604030504040204" pitchFamily="50" charset="-128"/>
              </a:rPr>
              <a:t>出 典　　　　　　　                                        　　　　　　</a:t>
            </a:r>
          </a:p>
          <a:p>
            <a:pPr>
              <a:lnSpc>
                <a:spcPts val="1700"/>
              </a:lnSpc>
              <a:spcBef>
                <a:spcPts val="0"/>
              </a:spcBef>
            </a:pPr>
            <a:r>
              <a:rPr lang="en-US" altLang="ja-JP" dirty="0">
                <a:solidFill>
                  <a:srgbClr val="CF594D"/>
                </a:solidFill>
                <a:latin typeface="Meiryo UI" panose="020B0604030504040204" pitchFamily="50" charset="-128"/>
                <a:ea typeface="Meiryo UI" panose="020B0604030504040204" pitchFamily="50" charset="-128"/>
              </a:rPr>
              <a:t>Ishii K et al. Regional cerebral glucose metabolism in dementia with Lewy bodies and </a:t>
            </a:r>
          </a:p>
          <a:p>
            <a:pPr>
              <a:lnSpc>
                <a:spcPts val="1700"/>
              </a:lnSpc>
              <a:spcBef>
                <a:spcPts val="0"/>
              </a:spcBef>
            </a:pPr>
            <a:r>
              <a:rPr lang="en-US" altLang="ja-JP" dirty="0" err="1">
                <a:solidFill>
                  <a:srgbClr val="CF594D"/>
                </a:solidFill>
                <a:latin typeface="Meiryo UI" panose="020B0604030504040204" pitchFamily="50" charset="-128"/>
                <a:ea typeface="Meiryo UI" panose="020B0604030504040204" pitchFamily="50" charset="-128"/>
              </a:rPr>
              <a:t>Alzheimert</a:t>
            </a:r>
            <a:r>
              <a:rPr lang="en-US" altLang="ja-JP" dirty="0">
                <a:solidFill>
                  <a:srgbClr val="CF594D"/>
                </a:solidFill>
                <a:latin typeface="Meiryo UI" panose="020B0604030504040204" pitchFamily="50" charset="-128"/>
                <a:ea typeface="Meiryo UI" panose="020B0604030504040204" pitchFamily="50" charset="-128"/>
              </a:rPr>
              <a:t> al. Regional cerebral 1998;51:125-130.</a:t>
            </a:r>
          </a:p>
          <a:p>
            <a:pPr>
              <a:lnSpc>
                <a:spcPts val="1700"/>
              </a:lnSpc>
              <a:spcBef>
                <a:spcPts val="0"/>
              </a:spcBef>
            </a:pPr>
            <a:endParaRPr lang="en-US" altLang="ja-JP" dirty="0">
              <a:latin typeface="Meiryo UI" panose="020B0604030504040204" pitchFamily="50" charset="-128"/>
              <a:ea typeface="Meiryo UI" panose="020B0604030504040204" pitchFamily="50" charset="-128"/>
            </a:endParaRPr>
          </a:p>
        </p:txBody>
      </p:sp>
    </p:spTree>
    <p:extLst>
      <p:ext uri="{BB962C8B-B14F-4D97-AF65-F5344CB8AC3E}">
        <p14:creationId xmlns:p14="http://schemas.microsoft.com/office/powerpoint/2010/main" val="45098703"/>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6978" name="Rectangle 2"/>
          <p:cNvSpPr>
            <a:spLocks noGrp="1" noRot="1" noChangeAspect="1" noChangeArrowheads="1" noTextEdit="1"/>
          </p:cNvSpPr>
          <p:nvPr>
            <p:ph type="sldImg"/>
          </p:nvPr>
        </p:nvSpPr>
        <p:spPr>
          <a:ln/>
        </p:spPr>
      </p:sp>
      <p:sp>
        <p:nvSpPr>
          <p:cNvPr id="126979" name="Rectangle 3"/>
          <p:cNvSpPr>
            <a:spLocks noGrp="1" noChangeArrowheads="1"/>
          </p:cNvSpPr>
          <p:nvPr>
            <p:ph type="body" idx="1"/>
          </p:nvPr>
        </p:nvSpPr>
        <p:spPr>
          <a:noFill/>
        </p:spPr>
        <p:txBody>
          <a:bodyPr/>
          <a:lstStyle/>
          <a:p>
            <a:r>
              <a:rPr lang="en-US" altLang="ja-JP" dirty="0"/>
              <a:t>1994 </a:t>
            </a:r>
            <a:r>
              <a:rPr lang="ja-JP" altLang="en-US" dirty="0"/>
              <a:t>年に</a:t>
            </a:r>
            <a:r>
              <a:rPr lang="en-US" altLang="ja-JP" dirty="0"/>
              <a:t>Lund </a:t>
            </a:r>
            <a:r>
              <a:rPr lang="ja-JP" altLang="en-US" dirty="0"/>
              <a:t>大学のグループと</a:t>
            </a:r>
            <a:r>
              <a:rPr lang="en-US" altLang="ja-JP" dirty="0"/>
              <a:t>Manchester </a:t>
            </a:r>
            <a:r>
              <a:rPr lang="ja-JP" altLang="en-US" dirty="0"/>
              <a:t>大学のグループが共同で前頭側頭型認知症（</a:t>
            </a:r>
            <a:r>
              <a:rPr lang="en-US" altLang="ja-JP" dirty="0"/>
              <a:t>frontotemporal dementia: FTD)</a:t>
            </a:r>
            <a:r>
              <a:rPr lang="ja-JP" altLang="en-US" dirty="0"/>
              <a:t>という概念を提唱し、さらに臨床特徴が共通する３病型（</a:t>
            </a:r>
            <a:r>
              <a:rPr lang="en-US" altLang="ja-JP" dirty="0"/>
              <a:t>Pick </a:t>
            </a:r>
            <a:r>
              <a:rPr lang="ja-JP" altLang="en-US" dirty="0"/>
              <a:t>型、運動ニューロン疾患型、前頭葉変性型）に分類した</a:t>
            </a:r>
            <a:r>
              <a:rPr lang="en-US" altLang="ja-JP" dirty="0"/>
              <a:t>1</a:t>
            </a:r>
            <a:r>
              <a:rPr lang="ja-JP" altLang="en-US" dirty="0"/>
              <a:t>）。</a:t>
            </a:r>
          </a:p>
          <a:p>
            <a:r>
              <a:rPr lang="en-US" altLang="ja-JP" dirty="0"/>
              <a:t>1996 </a:t>
            </a:r>
            <a:r>
              <a:rPr lang="ja-JP" altLang="en-US" dirty="0"/>
              <a:t>年にはこれらの概念に加えて失語症状で始まる２病型、進行性非流暢性失語症（</a:t>
            </a:r>
            <a:r>
              <a:rPr lang="en-US" altLang="ja-JP" dirty="0"/>
              <a:t>progressive non-fluent aphasia: PNFA)</a:t>
            </a:r>
            <a:r>
              <a:rPr lang="ja-JP" altLang="en-US" dirty="0"/>
              <a:t>と意味性認知症</a:t>
            </a:r>
            <a:r>
              <a:rPr lang="en-US" altLang="ja-JP" dirty="0"/>
              <a:t>(semantic </a:t>
            </a:r>
            <a:r>
              <a:rPr lang="en-US" altLang="ja-JP" dirty="0" err="1"/>
              <a:t>dementia:SD</a:t>
            </a:r>
            <a:r>
              <a:rPr lang="en-US" altLang="ja-JP" dirty="0"/>
              <a:t>)</a:t>
            </a:r>
            <a:r>
              <a:rPr lang="ja-JP" altLang="en-US" dirty="0"/>
              <a:t>を加えて</a:t>
            </a:r>
            <a:r>
              <a:rPr lang="en-US" altLang="ja-JP" dirty="0"/>
              <a:t>,</a:t>
            </a:r>
            <a:r>
              <a:rPr lang="ja-JP" altLang="en-US" dirty="0"/>
              <a:t>さらに包括的な概念である前頭側頭葉変性症</a:t>
            </a:r>
            <a:r>
              <a:rPr lang="en-US" altLang="ja-JP" dirty="0"/>
              <a:t>(frontotemporal </a:t>
            </a:r>
            <a:r>
              <a:rPr lang="en-US" altLang="ja-JP" dirty="0" err="1"/>
              <a:t>lobardegeneration</a:t>
            </a:r>
            <a:r>
              <a:rPr lang="en-US" altLang="ja-JP" dirty="0"/>
              <a:t>: FTLD)</a:t>
            </a:r>
            <a:r>
              <a:rPr lang="ja-JP" altLang="en-US" dirty="0"/>
              <a:t>が提唱された</a:t>
            </a:r>
            <a:r>
              <a:rPr lang="en-US" altLang="ja-JP" dirty="0"/>
              <a:t>2)</a:t>
            </a:r>
            <a:r>
              <a:rPr lang="ja-JP" altLang="en-US" dirty="0" err="1"/>
              <a:t>。</a:t>
            </a:r>
            <a:r>
              <a:rPr lang="ja-JP" altLang="en-US" dirty="0"/>
              <a:t>この診断基準では早期診断の感度が低い、行動異常の基準があいまいといった批判があり新たに提唱された診断基準が</a:t>
            </a:r>
            <a:r>
              <a:rPr lang="en-US" altLang="ja-JP" dirty="0"/>
              <a:t>2011</a:t>
            </a:r>
            <a:r>
              <a:rPr lang="ja-JP" altLang="en-US" dirty="0"/>
              <a:t>年に</a:t>
            </a:r>
            <a:r>
              <a:rPr lang="en-US" altLang="ja-JP" dirty="0" err="1"/>
              <a:t>Rascovsky</a:t>
            </a:r>
            <a:r>
              <a:rPr lang="ja-JP" altLang="en-US" dirty="0" err="1"/>
              <a:t>らに</a:t>
            </a:r>
            <a:r>
              <a:rPr lang="ja-JP" altLang="en-US" dirty="0"/>
              <a:t>よって提唱された</a:t>
            </a:r>
            <a:r>
              <a:rPr lang="en-US" altLang="ja-JP" dirty="0"/>
              <a:t>3</a:t>
            </a:r>
            <a:r>
              <a:rPr lang="ja-JP" altLang="en-US" dirty="0"/>
              <a:t>）。臨床的には異常行動を中心とする</a:t>
            </a:r>
            <a:r>
              <a:rPr lang="zh-TW" altLang="en-US" dirty="0"/>
              <a:t>行動障害型前頭側頭型認知症</a:t>
            </a:r>
            <a:r>
              <a:rPr lang="ja-JP" altLang="en-US" dirty="0"/>
              <a:t>（</a:t>
            </a:r>
            <a:r>
              <a:rPr lang="en-US" altLang="ja-JP" dirty="0" err="1"/>
              <a:t>behavioural</a:t>
            </a:r>
            <a:r>
              <a:rPr lang="en-US" altLang="ja-JP" dirty="0"/>
              <a:t> variant FTD</a:t>
            </a:r>
            <a:r>
              <a:rPr lang="ja-JP" altLang="en-US" dirty="0"/>
              <a:t>：</a:t>
            </a:r>
            <a:r>
              <a:rPr lang="en-US" altLang="ja-JP" dirty="0" err="1"/>
              <a:t>bvFTD</a:t>
            </a:r>
            <a:r>
              <a:rPr lang="en-US" altLang="ja-JP" dirty="0"/>
              <a:t>)</a:t>
            </a:r>
            <a:r>
              <a:rPr lang="ja-JP" altLang="en-US" dirty="0"/>
              <a:t>と言語障害を主体とする言語障害型</a:t>
            </a:r>
            <a:r>
              <a:rPr lang="zh-TW" altLang="en-US" dirty="0"/>
              <a:t>前頭側頭型認知症</a:t>
            </a:r>
            <a:r>
              <a:rPr lang="ja-JP" altLang="en-US" dirty="0"/>
              <a:t>に分類された。</a:t>
            </a:r>
            <a:r>
              <a:rPr lang="en-US" altLang="ja-JP" dirty="0"/>
              <a:t/>
            </a:r>
            <a:br>
              <a:rPr lang="en-US" altLang="ja-JP" dirty="0"/>
            </a:br>
            <a:endParaRPr lang="en-US" altLang="ja-JP" dirty="0"/>
          </a:p>
          <a:p>
            <a:r>
              <a:rPr lang="en-US" altLang="ja-JP" dirty="0"/>
              <a:t>1) The Lund and Manchester Groups. Clinical and neuropathological criteria for frontotemporal</a:t>
            </a:r>
          </a:p>
          <a:p>
            <a:r>
              <a:rPr lang="en-US" altLang="ja-JP" dirty="0"/>
              <a:t>dementia. J </a:t>
            </a:r>
            <a:r>
              <a:rPr lang="en-US" altLang="ja-JP" dirty="0" err="1"/>
              <a:t>Neurol</a:t>
            </a:r>
            <a:r>
              <a:rPr lang="en-US" altLang="ja-JP" dirty="0"/>
              <a:t> </a:t>
            </a:r>
            <a:r>
              <a:rPr lang="en-US" altLang="ja-JP" dirty="0" err="1"/>
              <a:t>Neurosurg</a:t>
            </a:r>
            <a:r>
              <a:rPr lang="en-US" altLang="ja-JP" dirty="0"/>
              <a:t> Psychiatry. 57:416-418,1994</a:t>
            </a:r>
          </a:p>
          <a:p>
            <a:r>
              <a:rPr lang="en-US" altLang="ja-JP" dirty="0"/>
              <a:t>2) Snowden JS et al. </a:t>
            </a:r>
            <a:r>
              <a:rPr lang="en-US" altLang="ja-JP" dirty="0" err="1"/>
              <a:t>Fronto</a:t>
            </a:r>
            <a:r>
              <a:rPr lang="en-US" altLang="ja-JP" dirty="0"/>
              <a:t>-temporal lobar degeneration; </a:t>
            </a:r>
            <a:r>
              <a:rPr lang="en-US" altLang="ja-JP" dirty="0" err="1"/>
              <a:t>Fronto</a:t>
            </a:r>
            <a:r>
              <a:rPr lang="en-US" altLang="ja-JP" dirty="0"/>
              <a:t>-temporal dementia,</a:t>
            </a:r>
          </a:p>
          <a:p>
            <a:r>
              <a:rPr lang="en-US" altLang="ja-JP" dirty="0"/>
              <a:t>progressive aphasia, semantic dementia. Churchill Livingstone, New York 1996</a:t>
            </a:r>
          </a:p>
          <a:p>
            <a:r>
              <a:rPr lang="en-US" altLang="ja-JP" dirty="0"/>
              <a:t>3</a:t>
            </a:r>
            <a:r>
              <a:rPr lang="ja-JP" altLang="en-US" dirty="0"/>
              <a:t>）</a:t>
            </a:r>
            <a:r>
              <a:rPr lang="en-US" altLang="ja-JP" dirty="0" err="1"/>
              <a:t>Rascovsky</a:t>
            </a:r>
            <a:r>
              <a:rPr lang="en-US" altLang="ja-JP" dirty="0"/>
              <a:t> K et al. Sensitivity of revised criteria  for the </a:t>
            </a:r>
            <a:r>
              <a:rPr lang="en-US" altLang="ja-JP" dirty="0" err="1"/>
              <a:t>behavioural</a:t>
            </a:r>
            <a:r>
              <a:rPr lang="en-US" altLang="ja-JP" dirty="0"/>
              <a:t> variant  of frontotemporal dementia. Brain, 134:</a:t>
            </a:r>
            <a:r>
              <a:rPr lang="ja-JP" altLang="en-US" dirty="0"/>
              <a:t>　</a:t>
            </a:r>
            <a:r>
              <a:rPr lang="en-US" altLang="ja-JP" dirty="0"/>
              <a:t>2456</a:t>
            </a:r>
            <a:r>
              <a:rPr lang="ja-JP" altLang="en-US" dirty="0"/>
              <a:t>－</a:t>
            </a:r>
            <a:r>
              <a:rPr lang="en-US" altLang="ja-JP" dirty="0"/>
              <a:t>2477</a:t>
            </a:r>
          </a:p>
        </p:txBody>
      </p:sp>
    </p:spTree>
    <p:extLst>
      <p:ext uri="{BB962C8B-B14F-4D97-AF65-F5344CB8AC3E}">
        <p14:creationId xmlns:p14="http://schemas.microsoft.com/office/powerpoint/2010/main" val="3279616174"/>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pPr indent="139700" algn="just">
              <a:lnSpc>
                <a:spcPts val="1900"/>
              </a:lnSpc>
              <a:spcAft>
                <a:spcPts val="0"/>
              </a:spcAft>
            </a:pPr>
            <a:r>
              <a:rPr lang="en-US" altLang="ja-JP" sz="1200" kern="100" dirty="0" err="1">
                <a:effectLst/>
                <a:latin typeface="ＭＳ Ｐ明朝" panose="02020600040205080304" pitchFamily="18" charset="-128"/>
                <a:ea typeface="HGPｺﾞｼｯｸM" panose="020B0600000000000000" pitchFamily="50" charset="-128"/>
                <a:cs typeface="Times New Roman" panose="02020603050405020304" pitchFamily="18" charset="0"/>
              </a:rPr>
              <a:t>Rascovsky</a:t>
            </a:r>
            <a:r>
              <a:rPr lang="ja-JP" altLang="ja-JP" sz="1200" kern="100" dirty="0" err="1">
                <a:effectLst/>
                <a:latin typeface="HGPｺﾞｼｯｸM" panose="020B0600000000000000" pitchFamily="50" charset="-128"/>
                <a:ea typeface="ＭＳ Ｐ明朝" panose="02020600040205080304" pitchFamily="18" charset="-128"/>
                <a:cs typeface="Times New Roman" panose="02020603050405020304" pitchFamily="18" charset="0"/>
              </a:rPr>
              <a:t>らに</a:t>
            </a:r>
            <a:r>
              <a:rPr lang="ja-JP" altLang="ja-JP" sz="1200" kern="100" dirty="0">
                <a:effectLst/>
                <a:latin typeface="HGPｺﾞｼｯｸM" panose="020B0600000000000000" pitchFamily="50" charset="-128"/>
                <a:ea typeface="ＭＳ Ｐ明朝" panose="02020600040205080304" pitchFamily="18" charset="-128"/>
                <a:cs typeface="Times New Roman" panose="02020603050405020304" pitchFamily="18" charset="0"/>
              </a:rPr>
              <a:t>よって提唱された行動障害型前頭側頭型認知症</a:t>
            </a:r>
            <a:r>
              <a:rPr lang="en-US" altLang="ja-JP" sz="1200" kern="100" dirty="0">
                <a:effectLst/>
                <a:latin typeface="HGPｺﾞｼｯｸM" panose="020B0600000000000000" pitchFamily="50" charset="-128"/>
                <a:ea typeface="ＭＳ Ｐ明朝" panose="02020600040205080304" pitchFamily="18" charset="-128"/>
                <a:cs typeface="Times New Roman" panose="02020603050405020304" pitchFamily="18" charset="0"/>
              </a:rPr>
              <a:t>(</a:t>
            </a:r>
            <a:r>
              <a:rPr lang="en-US" altLang="ja-JP" sz="1200" kern="100" dirty="0" err="1">
                <a:effectLst/>
                <a:latin typeface="HGPｺﾞｼｯｸM" panose="020B0600000000000000" pitchFamily="50" charset="-128"/>
                <a:ea typeface="ＭＳ Ｐ明朝" panose="02020600040205080304" pitchFamily="18" charset="-128"/>
                <a:cs typeface="Times New Roman" panose="02020603050405020304" pitchFamily="18" charset="0"/>
              </a:rPr>
              <a:t>bvFTD</a:t>
            </a:r>
            <a:r>
              <a:rPr lang="en-US" altLang="ja-JP" sz="1200" kern="100" dirty="0">
                <a:effectLst/>
                <a:latin typeface="HGPｺﾞｼｯｸM" panose="020B0600000000000000" pitchFamily="50" charset="-128"/>
                <a:ea typeface="ＭＳ Ｐ明朝" panose="02020600040205080304" pitchFamily="18" charset="-128"/>
                <a:cs typeface="Times New Roman" panose="02020603050405020304" pitchFamily="18" charset="0"/>
              </a:rPr>
              <a:t>)</a:t>
            </a:r>
            <a:r>
              <a:rPr lang="ja-JP" altLang="ja-JP" sz="1200" kern="100" dirty="0">
                <a:effectLst/>
                <a:latin typeface="HGPｺﾞｼｯｸM" panose="020B0600000000000000" pitchFamily="50" charset="-128"/>
                <a:ea typeface="ＭＳ Ｐ明朝" panose="02020600040205080304" pitchFamily="18" charset="-128"/>
                <a:cs typeface="Times New Roman" panose="02020603050405020304" pitchFamily="18" charset="0"/>
              </a:rPr>
              <a:t>の診断基準を示す。Ａ～Ｆの症状は　それぞれ感度</a:t>
            </a:r>
            <a:r>
              <a:rPr lang="en-US" altLang="ja-JP" sz="1200" kern="100" dirty="0">
                <a:effectLst/>
                <a:latin typeface="HGPｺﾞｼｯｸM" panose="020B0600000000000000" pitchFamily="50" charset="-128"/>
                <a:ea typeface="ＭＳ Ｐ明朝" panose="02020600040205080304" pitchFamily="18" charset="-128"/>
                <a:cs typeface="Times New Roman" panose="02020603050405020304" pitchFamily="18" charset="0"/>
              </a:rPr>
              <a:t>66-91</a:t>
            </a:r>
            <a:r>
              <a:rPr lang="ja-JP" altLang="ja-JP" sz="1200" kern="100" dirty="0">
                <a:effectLst/>
                <a:latin typeface="HGPｺﾞｼｯｸM" panose="020B0600000000000000" pitchFamily="50" charset="-128"/>
                <a:ea typeface="ＭＳ Ｐ明朝" panose="02020600040205080304" pitchFamily="18" charset="-128"/>
                <a:cs typeface="Times New Roman" panose="02020603050405020304" pitchFamily="18" charset="0"/>
              </a:rPr>
              <a:t>％　特異度</a:t>
            </a:r>
            <a:r>
              <a:rPr lang="en-US" altLang="ja-JP" sz="1200" kern="100" dirty="0">
                <a:effectLst/>
                <a:latin typeface="HGPｺﾞｼｯｸM" panose="020B0600000000000000" pitchFamily="50" charset="-128"/>
                <a:ea typeface="ＭＳ Ｐ明朝" panose="02020600040205080304" pitchFamily="18" charset="-128"/>
                <a:cs typeface="Times New Roman" panose="02020603050405020304" pitchFamily="18" charset="0"/>
              </a:rPr>
              <a:t>79-90</a:t>
            </a:r>
            <a:r>
              <a:rPr lang="ja-JP" altLang="ja-JP" sz="1200" kern="100" dirty="0">
                <a:effectLst/>
                <a:latin typeface="HGPｺﾞｼｯｸM" panose="020B0600000000000000" pitchFamily="50" charset="-128"/>
                <a:ea typeface="ＭＳ Ｐ明朝" panose="02020600040205080304" pitchFamily="18" charset="-128"/>
                <a:cs typeface="Times New Roman" panose="02020603050405020304" pitchFamily="18" charset="0"/>
              </a:rPr>
              <a:t>％と単独でも高い診断能を有する。また早期とはおおむね発症</a:t>
            </a:r>
            <a:r>
              <a:rPr lang="en-US" altLang="ja-JP" sz="1200" kern="100" dirty="0">
                <a:effectLst/>
                <a:latin typeface="HGPｺﾞｼｯｸM" panose="020B0600000000000000" pitchFamily="50" charset="-128"/>
                <a:ea typeface="ＭＳ Ｐ明朝" panose="02020600040205080304" pitchFamily="18" charset="-128"/>
                <a:cs typeface="Times New Roman" panose="02020603050405020304" pitchFamily="18" charset="0"/>
              </a:rPr>
              <a:t>3</a:t>
            </a:r>
            <a:r>
              <a:rPr lang="ja-JP" altLang="ja-JP" sz="1200" kern="100" dirty="0">
                <a:effectLst/>
                <a:latin typeface="HGPｺﾞｼｯｸM" panose="020B0600000000000000" pitchFamily="50" charset="-128"/>
                <a:ea typeface="ＭＳ Ｐ明朝" panose="02020600040205080304" pitchFamily="18" charset="-128"/>
                <a:cs typeface="Times New Roman" panose="02020603050405020304" pitchFamily="18" charset="0"/>
              </a:rPr>
              <a:t>年以内を示す。行動の脱抑制は社会的に不適切な行動や礼節や礼儀の欠如、衝動的で不注意な行動といった形で現れる。無関心無気力は自発性の低下としてあらわれるが、一方でＤのような常同的行動は執拗に繰り返すといった二面性を有する。共感、感情移入の低下は他人の気持ちを察することができない。ＡＤでとりつくろいがみられるのと対照的に他人からどのようにみられているかという視点を持てない。Ｄは決まったコースを歩き続ける、一日の日程が固定されそれを繰り返す（時刻表的生活）がみられる。Ｅは異常な食欲亢進や甘いものを大量に食べるといった形であらわれる。進行すると異食がみられることがある。Ｆは実行障害が強い割にエピソード記憶や視空間機能が保たれるという意味で、エピソード記憶障害おこらないということではない。ＡＤとの鑑別で重要である。</a:t>
            </a:r>
            <a:endParaRPr lang="ja-JP" altLang="ja-JP" sz="1200" kern="100" dirty="0">
              <a:effectLst/>
              <a:latin typeface="HGPｺﾞｼｯｸM" panose="020B0600000000000000" pitchFamily="50" charset="-128"/>
              <a:ea typeface="HGPｺﾞｼｯｸM" panose="020B0600000000000000" pitchFamily="50" charset="-128"/>
              <a:cs typeface="Times New Roman" panose="02020603050405020304" pitchFamily="18" charset="0"/>
            </a:endParaRPr>
          </a:p>
          <a:p>
            <a:r>
              <a:rPr lang="ja-JP" altLang="ja-JP" sz="1200" kern="100" dirty="0">
                <a:effectLst/>
                <a:ea typeface="ＭＳ Ｐ明朝" panose="02020600040205080304" pitchFamily="18" charset="-128"/>
                <a:cs typeface="Times New Roman" panose="02020603050405020304" pitchFamily="18" charset="0"/>
              </a:rPr>
              <a:t>Ａ～Ｆ項目のうち</a:t>
            </a:r>
            <a:r>
              <a:rPr lang="en-US" altLang="ja-JP" sz="1200" kern="100" dirty="0">
                <a:effectLst/>
                <a:ea typeface="ＭＳ Ｐ明朝" panose="02020600040205080304" pitchFamily="18" charset="-128"/>
                <a:cs typeface="Times New Roman" panose="02020603050405020304" pitchFamily="18" charset="0"/>
              </a:rPr>
              <a:t>3</a:t>
            </a:r>
            <a:r>
              <a:rPr lang="ja-JP" altLang="ja-JP" sz="1200" kern="100" dirty="0" err="1">
                <a:effectLst/>
                <a:ea typeface="ＭＳ Ｐ明朝" panose="02020600040205080304" pitchFamily="18" charset="-128"/>
                <a:cs typeface="Times New Roman" panose="02020603050405020304" pitchFamily="18" charset="0"/>
              </a:rPr>
              <a:t>つを</a:t>
            </a:r>
            <a:r>
              <a:rPr lang="ja-JP" altLang="ja-JP" sz="1200" kern="100" dirty="0">
                <a:effectLst/>
                <a:ea typeface="ＭＳ Ｐ明朝" panose="02020600040205080304" pitchFamily="18" charset="-128"/>
                <a:cs typeface="Times New Roman" panose="02020603050405020304" pitchFamily="18" charset="0"/>
              </a:rPr>
              <a:t>認めれば</a:t>
            </a:r>
            <a:r>
              <a:rPr lang="en-US" altLang="ja-JP" sz="1200" kern="100" dirty="0" err="1">
                <a:effectLst/>
                <a:ea typeface="ＭＳ Ｐ明朝" panose="02020600040205080304" pitchFamily="18" charset="-128"/>
                <a:cs typeface="Times New Roman" panose="02020603050405020304" pitchFamily="18" charset="0"/>
              </a:rPr>
              <a:t>bvFTD</a:t>
            </a:r>
            <a:r>
              <a:rPr lang="ja-JP" altLang="ja-JP" sz="1200" kern="100" dirty="0">
                <a:effectLst/>
                <a:ea typeface="ＭＳ Ｐ明朝" panose="02020600040205080304" pitchFamily="18" charset="-128"/>
                <a:cs typeface="Times New Roman" panose="02020603050405020304" pitchFamily="18" charset="0"/>
              </a:rPr>
              <a:t>疑いであり、さらに臨床的確診の</a:t>
            </a:r>
            <a:r>
              <a:rPr lang="en-US" altLang="ja-JP" sz="1200" kern="100" dirty="0">
                <a:effectLst/>
                <a:ea typeface="ＭＳ Ｐ明朝" panose="02020600040205080304" pitchFamily="18" charset="-128"/>
                <a:cs typeface="Times New Roman" panose="02020603050405020304" pitchFamily="18" charset="0"/>
              </a:rPr>
              <a:t>A,B,C3</a:t>
            </a:r>
            <a:r>
              <a:rPr lang="ja-JP" altLang="ja-JP" sz="1200" kern="100" dirty="0">
                <a:effectLst/>
                <a:ea typeface="ＭＳ Ｐ明朝" panose="02020600040205080304" pitchFamily="18" charset="-128"/>
                <a:cs typeface="Times New Roman" panose="02020603050405020304" pitchFamily="18" charset="0"/>
              </a:rPr>
              <a:t>項目すべてを満たせば臨床的確診となる。またこれ以外の症状として、被影響性の亢進も重要である、具体的には、検者のまねをしないでと説明してもまねしてしまう（模倣行動や、目に映る文字をすべて読み上げてしまう、脅迫的音読がみられることがある。</a:t>
            </a:r>
            <a:endParaRPr lang="ja-JP" altLang="en-US" sz="1100" b="1" dirty="0">
              <a:latin typeface="Meiryo UI" pitchFamily="50" charset="-128"/>
              <a:ea typeface="Meiryo UI" pitchFamily="50" charset="-128"/>
              <a:cs typeface="Meiryo UI" pitchFamily="50" charset="-128"/>
            </a:endParaRPr>
          </a:p>
        </p:txBody>
      </p:sp>
    </p:spTree>
    <p:extLst>
      <p:ext uri="{BB962C8B-B14F-4D97-AF65-F5344CB8AC3E}">
        <p14:creationId xmlns:p14="http://schemas.microsoft.com/office/powerpoint/2010/main" val="3325269102"/>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pPr>
              <a:lnSpc>
                <a:spcPts val="1700"/>
              </a:lnSpc>
              <a:spcBef>
                <a:spcPts val="0"/>
              </a:spcBef>
            </a:pPr>
            <a:r>
              <a:rPr kumimoji="1" lang="ja-JP" altLang="en-US" dirty="0">
                <a:latin typeface="Meiryo UI" panose="020B0604030504040204" pitchFamily="50" charset="-128"/>
                <a:ea typeface="Meiryo UI" panose="020B0604030504040204" pitchFamily="50" charset="-128"/>
              </a:rPr>
              <a:t>進行期の前頭側頭型認知症の</a:t>
            </a:r>
            <a:r>
              <a:rPr kumimoji="1" lang="en-US" altLang="ja-JP" dirty="0">
                <a:latin typeface="Meiryo UI" panose="020B0604030504040204" pitchFamily="50" charset="-128"/>
                <a:ea typeface="Meiryo UI" panose="020B0604030504040204" pitchFamily="50" charset="-128"/>
              </a:rPr>
              <a:t>MRI </a:t>
            </a:r>
            <a:r>
              <a:rPr kumimoji="1" lang="ja-JP" altLang="en-US" dirty="0">
                <a:latin typeface="Meiryo UI" panose="020B0604030504040204" pitchFamily="50" charset="-128"/>
                <a:ea typeface="Meiryo UI" panose="020B0604030504040204" pitchFamily="50" charset="-128"/>
              </a:rPr>
              <a:t>画像をしめす。著明な前頭葉、側頭葉の萎縮が見られる。病理学的にはピック小体を有するピック病と診断された。</a:t>
            </a:r>
          </a:p>
          <a:p>
            <a:pPr>
              <a:lnSpc>
                <a:spcPts val="1700"/>
              </a:lnSpc>
              <a:spcBef>
                <a:spcPts val="0"/>
              </a:spcBef>
            </a:pPr>
            <a:r>
              <a:rPr kumimoji="1" lang="ja-JP" altLang="en-US" dirty="0">
                <a:latin typeface="Meiryo UI" panose="020B0604030504040204" pitchFamily="50" charset="-128"/>
                <a:ea typeface="Meiryo UI" panose="020B0604030504040204" pitchFamily="50" charset="-128"/>
              </a:rPr>
              <a:t>また機能画像では前頭葉、側頭葉の血流低下がみられる。アルツハイマー型認知症でもこれらの部位の低下がみられることがあるが、アルツハイマー型認知症でみられる頭頂側頭連合野の血流低下が目立たない点が特徴である。</a:t>
            </a:r>
          </a:p>
          <a:p>
            <a:pPr>
              <a:lnSpc>
                <a:spcPts val="1700"/>
              </a:lnSpc>
              <a:spcBef>
                <a:spcPts val="0"/>
              </a:spcBef>
            </a:pPr>
            <a:endParaRPr kumimoji="1" lang="ja-JP" altLang="en-US" dirty="0">
              <a:latin typeface="Meiryo UI" panose="020B0604030504040204" pitchFamily="50" charset="-128"/>
              <a:ea typeface="Meiryo UI" panose="020B0604030504040204" pitchFamily="50" charset="-128"/>
            </a:endParaRPr>
          </a:p>
        </p:txBody>
      </p:sp>
    </p:spTree>
    <p:extLst>
      <p:ext uri="{BB962C8B-B14F-4D97-AF65-F5344CB8AC3E}">
        <p14:creationId xmlns:p14="http://schemas.microsoft.com/office/powerpoint/2010/main" val="3494667960"/>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6546" name="Rectangle 2"/>
          <p:cNvSpPr>
            <a:spLocks noGrp="1" noRot="1" noChangeAspect="1" noChangeArrowheads="1" noTextEdit="1"/>
          </p:cNvSpPr>
          <p:nvPr>
            <p:ph type="sldImg"/>
          </p:nvPr>
        </p:nvSpPr>
        <p:spPr>
          <a:xfrm>
            <a:off x="992188" y="768350"/>
            <a:ext cx="5118100" cy="3838575"/>
          </a:xfrm>
          <a:ln/>
        </p:spPr>
      </p:sp>
      <p:sp>
        <p:nvSpPr>
          <p:cNvPr id="236547" name="Rectangle 3"/>
          <p:cNvSpPr>
            <a:spLocks noGrp="1" noChangeArrowheads="1"/>
          </p:cNvSpPr>
          <p:nvPr>
            <p:ph type="body" idx="1"/>
          </p:nvPr>
        </p:nvSpPr>
        <p:spPr>
          <a:xfrm>
            <a:off x="709431" y="4862884"/>
            <a:ext cx="5680444" cy="4602693"/>
          </a:xfrm>
          <a:noFill/>
        </p:spPr>
        <p:txBody>
          <a:bodyPr/>
          <a:lstStyle/>
          <a:p>
            <a:pPr algn="just">
              <a:lnSpc>
                <a:spcPts val="1900"/>
              </a:lnSpc>
              <a:spcAft>
                <a:spcPts val="0"/>
              </a:spcAft>
            </a:pPr>
            <a:r>
              <a:rPr lang="ja-JP" altLang="ja-JP" sz="1200" kern="100" dirty="0">
                <a:effectLst/>
                <a:latin typeface="HGPｺﾞｼｯｸM" panose="020B0600000000000000" pitchFamily="50" charset="-128"/>
                <a:ea typeface="ＭＳ Ｐ明朝" panose="02020600040205080304" pitchFamily="18" charset="-128"/>
                <a:cs typeface="Times New Roman" panose="02020603050405020304" pitchFamily="18" charset="0"/>
              </a:rPr>
              <a:t>血管性認知症の診断基準として、</a:t>
            </a:r>
            <a:r>
              <a:rPr lang="en-US" altLang="ja-JP" sz="1200" kern="100" dirty="0">
                <a:effectLst/>
                <a:latin typeface="HGPｺﾞｼｯｸM" panose="020B0600000000000000" pitchFamily="50" charset="-128"/>
                <a:ea typeface="ＭＳ Ｐ明朝" panose="02020600040205080304" pitchFamily="18" charset="-128"/>
                <a:cs typeface="Times New Roman" panose="02020603050405020304" pitchFamily="18" charset="0"/>
              </a:rPr>
              <a:t>ICD-10</a:t>
            </a:r>
            <a:r>
              <a:rPr lang="ja-JP" altLang="ja-JP" sz="1200" kern="100" dirty="0" err="1">
                <a:effectLst/>
                <a:latin typeface="HGPｺﾞｼｯｸM" panose="020B0600000000000000" pitchFamily="50" charset="-128"/>
                <a:ea typeface="ＭＳ Ｐ明朝" panose="02020600040205080304" pitchFamily="18" charset="-128"/>
                <a:cs typeface="Times New Roman" panose="02020603050405020304" pitchFamily="18" charset="0"/>
              </a:rPr>
              <a:t>、</a:t>
            </a:r>
            <a:r>
              <a:rPr lang="en-US" altLang="ja-JP" sz="1200" kern="100" dirty="0">
                <a:effectLst/>
                <a:latin typeface="HGPｺﾞｼｯｸM" panose="020B0600000000000000" pitchFamily="50" charset="-128"/>
                <a:ea typeface="ＭＳ Ｐ明朝" panose="02020600040205080304" pitchFamily="18" charset="-128"/>
                <a:cs typeface="Times New Roman" panose="02020603050405020304" pitchFamily="18" charset="0"/>
              </a:rPr>
              <a:t>ADDTC</a:t>
            </a:r>
            <a:r>
              <a:rPr lang="ja-JP" altLang="ja-JP" sz="1200" kern="100" dirty="0" err="1">
                <a:effectLst/>
                <a:latin typeface="HGPｺﾞｼｯｸM" panose="020B0600000000000000" pitchFamily="50" charset="-128"/>
                <a:ea typeface="ＭＳ Ｐ明朝" panose="02020600040205080304" pitchFamily="18" charset="-128"/>
                <a:cs typeface="Times New Roman" panose="02020603050405020304" pitchFamily="18" charset="0"/>
              </a:rPr>
              <a:t>、</a:t>
            </a:r>
            <a:r>
              <a:rPr lang="en-US" altLang="ja-JP" sz="1200" kern="100" dirty="0">
                <a:effectLst/>
                <a:latin typeface="HGPｺﾞｼｯｸM" panose="020B0600000000000000" pitchFamily="50" charset="-128"/>
                <a:ea typeface="ＭＳ Ｐ明朝" panose="02020600040205080304" pitchFamily="18" charset="-128"/>
                <a:cs typeface="Times New Roman" panose="02020603050405020304" pitchFamily="18" charset="0"/>
              </a:rPr>
              <a:t>NINDS-AIREN</a:t>
            </a:r>
            <a:r>
              <a:rPr lang="ja-JP" altLang="ja-JP" sz="1200" kern="100" dirty="0" err="1">
                <a:effectLst/>
                <a:latin typeface="HGPｺﾞｼｯｸM" panose="020B0600000000000000" pitchFamily="50" charset="-128"/>
                <a:ea typeface="ＭＳ Ｐ明朝" panose="02020600040205080304" pitchFamily="18" charset="-128"/>
                <a:cs typeface="Times New Roman" panose="02020603050405020304" pitchFamily="18" charset="0"/>
              </a:rPr>
              <a:t>、</a:t>
            </a:r>
            <a:r>
              <a:rPr lang="en-US" altLang="ja-JP" sz="1200" kern="100" dirty="0">
                <a:effectLst/>
                <a:latin typeface="HGPｺﾞｼｯｸM" panose="020B0600000000000000" pitchFamily="50" charset="-128"/>
                <a:ea typeface="ＭＳ Ｐ明朝" panose="02020600040205080304" pitchFamily="18" charset="-128"/>
                <a:cs typeface="Times New Roman" panose="02020603050405020304" pitchFamily="18" charset="0"/>
              </a:rPr>
              <a:t>AHA/ASA</a:t>
            </a:r>
            <a:r>
              <a:rPr lang="ja-JP" altLang="ja-JP" sz="1200" kern="100" dirty="0" err="1">
                <a:effectLst/>
                <a:latin typeface="HGPｺﾞｼｯｸM" panose="020B0600000000000000" pitchFamily="50" charset="-128"/>
                <a:ea typeface="ＭＳ Ｐ明朝" panose="02020600040205080304" pitchFamily="18" charset="-128"/>
                <a:cs typeface="Times New Roman" panose="02020603050405020304" pitchFamily="18" charset="0"/>
              </a:rPr>
              <a:t>、</a:t>
            </a:r>
            <a:r>
              <a:rPr lang="en-US" altLang="ja-JP" sz="1200" kern="100" dirty="0">
                <a:effectLst/>
                <a:latin typeface="HGPｺﾞｼｯｸM" panose="020B0600000000000000" pitchFamily="50" charset="-128"/>
                <a:ea typeface="ＭＳ Ｐ明朝" panose="02020600040205080304" pitchFamily="18" charset="-128"/>
                <a:cs typeface="Times New Roman" panose="02020603050405020304" pitchFamily="18" charset="0"/>
              </a:rPr>
              <a:t>DSM-5 </a:t>
            </a:r>
            <a:r>
              <a:rPr lang="ja-JP" altLang="ja-JP" sz="1200" kern="100" dirty="0">
                <a:effectLst/>
                <a:latin typeface="HGPｺﾞｼｯｸM" panose="020B0600000000000000" pitchFamily="50" charset="-128"/>
                <a:ea typeface="ＭＳ Ｐ明朝" panose="02020600040205080304" pitchFamily="18" charset="-128"/>
                <a:cs typeface="Times New Roman" panose="02020603050405020304" pitchFamily="18" charset="0"/>
              </a:rPr>
              <a:t>などいくつかの基準が示されている。</a:t>
            </a:r>
            <a:r>
              <a:rPr lang="en-US" altLang="ja-JP" sz="1200" kern="100" dirty="0">
                <a:effectLst/>
                <a:latin typeface="HGPｺﾞｼｯｸM" panose="020B0600000000000000" pitchFamily="50" charset="-128"/>
                <a:ea typeface="ＭＳ Ｐ明朝" panose="02020600040205080304" pitchFamily="18" charset="-128"/>
                <a:cs typeface="Times New Roman" panose="02020603050405020304" pitchFamily="18" charset="0"/>
              </a:rPr>
              <a:t>DSM-5</a:t>
            </a:r>
            <a:r>
              <a:rPr lang="ja-JP" altLang="ja-JP" sz="1200" kern="100" dirty="0">
                <a:effectLst/>
                <a:latin typeface="HGPｺﾞｼｯｸM" panose="020B0600000000000000" pitchFamily="50" charset="-128"/>
                <a:ea typeface="ＭＳ Ｐ明朝" panose="02020600040205080304" pitchFamily="18" charset="-128"/>
                <a:cs typeface="Times New Roman" panose="02020603050405020304" pitchFamily="18" charset="0"/>
              </a:rPr>
              <a:t>の血管性認知症（</a:t>
            </a:r>
            <a:r>
              <a:rPr lang="en-US" altLang="ja-JP" sz="1200" kern="100" dirty="0">
                <a:effectLst/>
                <a:latin typeface="HGPｺﾞｼｯｸM" panose="020B0600000000000000" pitchFamily="50" charset="-128"/>
                <a:ea typeface="ＭＳ Ｐ明朝" panose="02020600040205080304" pitchFamily="18" charset="-128"/>
                <a:cs typeface="Times New Roman" panose="02020603050405020304" pitchFamily="18" charset="0"/>
              </a:rPr>
              <a:t>probable</a:t>
            </a:r>
            <a:r>
              <a:rPr lang="ja-JP" altLang="ja-JP" sz="1200" kern="100" dirty="0">
                <a:effectLst/>
                <a:latin typeface="HGPｺﾞｼｯｸM" panose="020B0600000000000000" pitchFamily="50" charset="-128"/>
                <a:ea typeface="ＭＳ Ｐ明朝" panose="02020600040205080304" pitchFamily="18" charset="-128"/>
                <a:cs typeface="Times New Roman" panose="02020603050405020304" pitchFamily="18" charset="0"/>
              </a:rPr>
              <a:t>） の診断基準の要旨を示す。認知症（</a:t>
            </a:r>
            <a:r>
              <a:rPr lang="en-US" altLang="ja-JP" sz="1200" kern="100" dirty="0">
                <a:effectLst/>
                <a:latin typeface="HGPｺﾞｼｯｸM" panose="020B0600000000000000" pitchFamily="50" charset="-128"/>
                <a:ea typeface="ＭＳ Ｐ明朝" panose="02020600040205080304" pitchFamily="18" charset="-128"/>
                <a:cs typeface="Times New Roman" panose="02020603050405020304" pitchFamily="18" charset="0"/>
              </a:rPr>
              <a:t>major neurocognitive disorder</a:t>
            </a:r>
            <a:r>
              <a:rPr lang="ja-JP" altLang="ja-JP" sz="1200" kern="100" dirty="0">
                <a:effectLst/>
                <a:latin typeface="HGPｺﾞｼｯｸM" panose="020B0600000000000000" pitchFamily="50" charset="-128"/>
                <a:ea typeface="ＭＳ Ｐ明朝" panose="02020600040205080304" pitchFamily="18" charset="-128"/>
                <a:cs typeface="Times New Roman" panose="02020603050405020304" pitchFamily="18" charset="0"/>
              </a:rPr>
              <a:t>）と脳血管障害が存在（病歴、身体所見、画像所見）し、その両者が時間的に関連しているか、血管性認知症に認められることが多い複雑性注意と実行機能の障害が明らかであることが必要である。</a:t>
            </a:r>
            <a:endParaRPr lang="ja-JP" altLang="ja-JP" sz="1200" kern="100" dirty="0">
              <a:effectLst/>
              <a:latin typeface="HGPｺﾞｼｯｸM" panose="020B0600000000000000" pitchFamily="50" charset="-128"/>
              <a:ea typeface="HGPｺﾞｼｯｸM" panose="020B0600000000000000" pitchFamily="50" charset="-128"/>
              <a:cs typeface="Times New Roman" panose="02020603050405020304" pitchFamily="18" charset="0"/>
            </a:endParaRPr>
          </a:p>
          <a:p>
            <a:pPr algn="just">
              <a:lnSpc>
                <a:spcPts val="1900"/>
              </a:lnSpc>
              <a:spcAft>
                <a:spcPts val="0"/>
              </a:spcAft>
            </a:pPr>
            <a:r>
              <a:rPr lang="ja-JP" altLang="ja-JP" sz="1200" kern="100" dirty="0">
                <a:effectLst/>
                <a:latin typeface="HGPｺﾞｼｯｸM" panose="020B0600000000000000" pitchFamily="50" charset="-128"/>
                <a:ea typeface="ＭＳ Ｐ明朝" panose="02020600040205080304" pitchFamily="18" charset="-128"/>
                <a:cs typeface="Times New Roman" panose="02020603050405020304" pitchFamily="18" charset="0"/>
              </a:rPr>
              <a:t>　</a:t>
            </a:r>
            <a:r>
              <a:rPr lang="en-US" altLang="ja-JP" sz="1200" kern="100" dirty="0">
                <a:effectLst/>
                <a:latin typeface="HGPｺﾞｼｯｸM" panose="020B0600000000000000" pitchFamily="50" charset="-128"/>
                <a:ea typeface="ＭＳ Ｐ明朝" panose="02020600040205080304" pitchFamily="18" charset="-128"/>
                <a:cs typeface="Times New Roman" panose="02020603050405020304" pitchFamily="18" charset="0"/>
              </a:rPr>
              <a:t>DSM-5</a:t>
            </a:r>
            <a:r>
              <a:rPr lang="ja-JP" altLang="ja-JP" sz="1200" kern="100" dirty="0">
                <a:effectLst/>
                <a:latin typeface="HGPｺﾞｼｯｸM" panose="020B0600000000000000" pitchFamily="50" charset="-128"/>
                <a:ea typeface="ＭＳ Ｐ明朝" panose="02020600040205080304" pitchFamily="18" charset="-128"/>
                <a:cs typeface="Times New Roman" panose="02020603050405020304" pitchFamily="18" charset="0"/>
              </a:rPr>
              <a:t>の特徴は</a:t>
            </a:r>
            <a:r>
              <a:rPr lang="en-US" altLang="ja-JP" sz="1200" kern="100" dirty="0">
                <a:effectLst/>
                <a:latin typeface="HGPｺﾞｼｯｸM" panose="020B0600000000000000" pitchFamily="50" charset="-128"/>
                <a:ea typeface="ＭＳ Ｐ明朝" panose="02020600040205080304" pitchFamily="18" charset="-128"/>
                <a:cs typeface="Times New Roman" panose="02020603050405020304" pitchFamily="18" charset="0"/>
              </a:rPr>
              <a:t>DSM-Ⅳ-TR</a:t>
            </a:r>
            <a:r>
              <a:rPr lang="ja-JP" altLang="ja-JP" sz="1200" kern="100" dirty="0">
                <a:effectLst/>
                <a:latin typeface="HGPｺﾞｼｯｸM" panose="020B0600000000000000" pitchFamily="50" charset="-128"/>
                <a:ea typeface="ＭＳ Ｐ明朝" panose="02020600040205080304" pitchFamily="18" charset="-128"/>
                <a:cs typeface="Times New Roman" panose="02020603050405020304" pitchFamily="18" charset="0"/>
              </a:rPr>
              <a:t>や他の多くの診断基準で必須とされている記憶・学習の障害の存在を必要としない点である。これまでの診断基準では特異度は高い反面、感度が低く、血管性危険因子の管理が必要な認知症を見逃す危険性が指摘されていた（参考文献）が、新たな診断基準によってこのような課題の改善が期待される。</a:t>
            </a:r>
            <a:r>
              <a:rPr lang="en-US" altLang="ja-JP" sz="1200" kern="100" dirty="0">
                <a:effectLst/>
                <a:latin typeface="ＭＳ Ｐ明朝" panose="02020600040205080304" pitchFamily="18" charset="-128"/>
                <a:ea typeface="HGPｺﾞｼｯｸM" panose="020B0600000000000000" pitchFamily="50" charset="-128"/>
                <a:cs typeface="Times New Roman" panose="02020603050405020304" pitchFamily="18" charset="0"/>
              </a:rPr>
              <a:t> </a:t>
            </a:r>
            <a:endParaRPr lang="ja-JP" altLang="ja-JP" sz="1200" kern="100" dirty="0">
              <a:effectLst/>
              <a:latin typeface="HGPｺﾞｼｯｸM" panose="020B0600000000000000" pitchFamily="50" charset="-128"/>
              <a:ea typeface="HGPｺﾞｼｯｸM" panose="020B0600000000000000" pitchFamily="50" charset="-128"/>
              <a:cs typeface="Times New Roman" panose="02020603050405020304" pitchFamily="18" charset="0"/>
            </a:endParaRPr>
          </a:p>
          <a:p>
            <a:pPr algn="just">
              <a:lnSpc>
                <a:spcPts val="1900"/>
              </a:lnSpc>
              <a:spcAft>
                <a:spcPts val="0"/>
              </a:spcAft>
            </a:pPr>
            <a:r>
              <a:rPr lang="en-US" altLang="ja-JP" sz="1200" kern="100" dirty="0">
                <a:effectLst/>
                <a:latin typeface="ＭＳ Ｐ明朝" panose="02020600040205080304" pitchFamily="18" charset="-128"/>
                <a:ea typeface="HGPｺﾞｼｯｸM" panose="020B0600000000000000" pitchFamily="50" charset="-128"/>
                <a:cs typeface="Times New Roman" panose="02020603050405020304" pitchFamily="18" charset="0"/>
              </a:rPr>
              <a:t> </a:t>
            </a:r>
            <a:endParaRPr lang="ja-JP" altLang="ja-JP" sz="1200" kern="100" dirty="0">
              <a:effectLst/>
              <a:latin typeface="HGPｺﾞｼｯｸM" panose="020B0600000000000000" pitchFamily="50" charset="-128"/>
              <a:ea typeface="HGPｺﾞｼｯｸM" panose="020B0600000000000000" pitchFamily="50" charset="-128"/>
              <a:cs typeface="Times New Roman" panose="02020603050405020304" pitchFamily="18" charset="0"/>
            </a:endParaRPr>
          </a:p>
          <a:p>
            <a:pPr algn="just">
              <a:lnSpc>
                <a:spcPts val="1400"/>
              </a:lnSpc>
              <a:spcAft>
                <a:spcPts val="0"/>
              </a:spcAft>
            </a:pPr>
            <a:r>
              <a:rPr lang="ja-JP" altLang="ja-JP" sz="1200" u="sng" kern="100" dirty="0">
                <a:effectLst/>
                <a:latin typeface="HGPｺﾞｼｯｸM" panose="020B0600000000000000" pitchFamily="50" charset="-128"/>
                <a:ea typeface="HGPｺﾞｼｯｸE" panose="020B0900000000000000" pitchFamily="50" charset="-128"/>
                <a:cs typeface="Times New Roman" panose="02020603050405020304" pitchFamily="18" charset="0"/>
              </a:rPr>
              <a:t>参考文献　　　　　　　　　　　　　　　　　　　</a:t>
            </a:r>
            <a:r>
              <a:rPr lang="en-US" altLang="ja-JP" sz="1200" u="sng" kern="100" dirty="0">
                <a:effectLst/>
                <a:latin typeface="HGPｺﾞｼｯｸM" panose="020B0600000000000000" pitchFamily="50" charset="-128"/>
                <a:ea typeface="HGPｺﾞｼｯｸE" panose="020B0900000000000000" pitchFamily="50" charset="-128"/>
                <a:cs typeface="Times New Roman" panose="02020603050405020304" pitchFamily="18" charset="0"/>
              </a:rPr>
              <a:t>                                           </a:t>
            </a:r>
            <a:r>
              <a:rPr lang="ja-JP" altLang="ja-JP" sz="1200" u="sng" kern="100" dirty="0">
                <a:effectLst/>
                <a:latin typeface="HGPｺﾞｼｯｸM" panose="020B0600000000000000" pitchFamily="50" charset="-128"/>
                <a:ea typeface="HGPｺﾞｼｯｸE" panose="020B0900000000000000" pitchFamily="50" charset="-128"/>
                <a:cs typeface="Times New Roman" panose="02020603050405020304" pitchFamily="18" charset="0"/>
              </a:rPr>
              <a:t>　　　　　　</a:t>
            </a:r>
            <a:endParaRPr lang="ja-JP" altLang="ja-JP" sz="1200" kern="100" dirty="0">
              <a:effectLst/>
              <a:latin typeface="HGPｺﾞｼｯｸM" panose="020B0600000000000000" pitchFamily="50" charset="-128"/>
              <a:ea typeface="HGPｺﾞｼｯｸM" panose="020B0600000000000000" pitchFamily="50" charset="-128"/>
              <a:cs typeface="Times New Roman" panose="02020603050405020304" pitchFamily="18" charset="0"/>
            </a:endParaRPr>
          </a:p>
          <a:p>
            <a:pPr algn="just">
              <a:lnSpc>
                <a:spcPts val="1400"/>
              </a:lnSpc>
              <a:spcAft>
                <a:spcPts val="0"/>
              </a:spcAft>
            </a:pPr>
            <a:r>
              <a:rPr lang="ja-JP" altLang="ja-JP" sz="1200" kern="100" dirty="0">
                <a:effectLst/>
                <a:latin typeface="Trebuchet MS" panose="020B0603020202020204" pitchFamily="34" charset="0"/>
                <a:ea typeface="Meiryo UI" panose="020B0604030504040204" pitchFamily="50" charset="-128"/>
                <a:cs typeface="Times New Roman" panose="02020603050405020304" pitchFamily="18" charset="0"/>
              </a:rPr>
              <a:t>高野大樹、長田　乾；血管性認知症の診断基準と基本的なタイプ（老年精神医学雑誌</a:t>
            </a:r>
            <a:r>
              <a:rPr lang="en-US" altLang="ja-JP" sz="1200" kern="100" dirty="0">
                <a:effectLst/>
                <a:latin typeface="Trebuchet MS" panose="020B0603020202020204" pitchFamily="34" charset="0"/>
                <a:ea typeface="Meiryo UI" panose="020B0604030504040204" pitchFamily="50" charset="-128"/>
                <a:cs typeface="Times New Roman" panose="02020603050405020304" pitchFamily="18" charset="0"/>
              </a:rPr>
              <a:t>24</a:t>
            </a:r>
            <a:r>
              <a:rPr lang="ja-JP" altLang="ja-JP" sz="1200" kern="100" dirty="0">
                <a:effectLst/>
                <a:latin typeface="Trebuchet MS" panose="020B0603020202020204" pitchFamily="34" charset="0"/>
                <a:ea typeface="Meiryo UI" panose="020B0604030504040204" pitchFamily="50" charset="-128"/>
                <a:cs typeface="Times New Roman" panose="02020603050405020304" pitchFamily="18" charset="0"/>
              </a:rPr>
              <a:t>：</a:t>
            </a:r>
            <a:r>
              <a:rPr lang="en-US" altLang="ja-JP" sz="1200" kern="100" dirty="0">
                <a:effectLst/>
                <a:latin typeface="Trebuchet MS" panose="020B0603020202020204" pitchFamily="34" charset="0"/>
                <a:ea typeface="Meiryo UI" panose="020B0604030504040204" pitchFamily="50" charset="-128"/>
                <a:cs typeface="Times New Roman" panose="02020603050405020304" pitchFamily="18" charset="0"/>
              </a:rPr>
              <a:t>357-365</a:t>
            </a:r>
            <a:r>
              <a:rPr lang="ja-JP" altLang="ja-JP" sz="1200" kern="100" dirty="0" err="1">
                <a:effectLst/>
                <a:latin typeface="Trebuchet MS" panose="020B0603020202020204" pitchFamily="34" charset="0"/>
                <a:ea typeface="Meiryo UI" panose="020B0604030504040204" pitchFamily="50" charset="-128"/>
                <a:cs typeface="Times New Roman" panose="02020603050405020304" pitchFamily="18" charset="0"/>
              </a:rPr>
              <a:t>，</a:t>
            </a:r>
            <a:r>
              <a:rPr lang="en-US" altLang="ja-JP" sz="1200" kern="100" dirty="0">
                <a:effectLst/>
                <a:latin typeface="Trebuchet MS" panose="020B0603020202020204" pitchFamily="34" charset="0"/>
                <a:ea typeface="Meiryo UI" panose="020B0604030504040204" pitchFamily="50" charset="-128"/>
                <a:cs typeface="Times New Roman" panose="02020603050405020304" pitchFamily="18" charset="0"/>
              </a:rPr>
              <a:t>2013</a:t>
            </a:r>
            <a:r>
              <a:rPr lang="ja-JP" altLang="ja-JP" sz="1200" kern="100" dirty="0">
                <a:effectLst/>
                <a:latin typeface="Trebuchet MS" panose="020B0603020202020204" pitchFamily="34" charset="0"/>
                <a:ea typeface="Meiryo UI" panose="020B0604030504040204" pitchFamily="50" charset="-128"/>
                <a:cs typeface="Times New Roman" panose="02020603050405020304" pitchFamily="18" charset="0"/>
              </a:rPr>
              <a:t>）</a:t>
            </a:r>
            <a:endParaRPr lang="ja-JP" altLang="ja-JP" sz="1200" kern="100" dirty="0">
              <a:effectLst/>
              <a:latin typeface="HGPｺﾞｼｯｸM" panose="020B0600000000000000" pitchFamily="50" charset="-128"/>
              <a:ea typeface="HGPｺﾞｼｯｸM" panose="020B0600000000000000" pitchFamily="50" charset="-128"/>
              <a:cs typeface="Times New Roman" panose="02020603050405020304" pitchFamily="18" charset="0"/>
            </a:endParaRPr>
          </a:p>
          <a:p>
            <a:pPr eaLnBrk="1" hangingPunct="1"/>
            <a:endParaRPr lang="ja-JP" altLang="en-US" dirty="0"/>
          </a:p>
        </p:txBody>
      </p:sp>
    </p:spTree>
    <p:extLst>
      <p:ext uri="{BB962C8B-B14F-4D97-AF65-F5344CB8AC3E}">
        <p14:creationId xmlns:p14="http://schemas.microsoft.com/office/powerpoint/2010/main" val="109166725"/>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0050" name="スライド イメージ プレースホルダー 1"/>
          <p:cNvSpPr>
            <a:spLocks noGrp="1" noRot="1" noChangeAspect="1" noTextEdit="1"/>
          </p:cNvSpPr>
          <p:nvPr>
            <p:ph type="sldImg"/>
          </p:nvPr>
        </p:nvSpPr>
        <p:spPr>
          <a:ln/>
        </p:spPr>
      </p:sp>
      <p:sp>
        <p:nvSpPr>
          <p:cNvPr id="130051" name="ノート プレースホルダー 2"/>
          <p:cNvSpPr>
            <a:spLocks noGrp="1"/>
          </p:cNvSpPr>
          <p:nvPr>
            <p:ph type="body" idx="1"/>
          </p:nvPr>
        </p:nvSpPr>
        <p:spPr>
          <a:noFill/>
        </p:spPr>
        <p:txBody>
          <a:bodyPr/>
          <a:lstStyle/>
          <a:p>
            <a:r>
              <a:rPr lang="ja-JP" altLang="en-US"/>
              <a:t>血管性認知症の有病率が低下した理由として、血管性認知症に対する認識の変化がある。従来は脳卒中の既往があったり、画像で脳梗塞を指摘されれば 血管性認知症とされる傾向があった。</a:t>
            </a:r>
          </a:p>
          <a:p>
            <a:r>
              <a:rPr lang="ja-JP" altLang="en-US"/>
              <a:t>また臨床症状として運動麻痺や構音障害などの局所神経症状があれば血管性認知症とされやすかった。アルツハイマー型認知症と血管性認知症は対立する概念であり、両者の併存は混合型認知症ととらえられていた。しかし実際には高齢者が多く、長い経過を呈するアルツハイマー型認知症の経過のなかで、それ自体は認知機能に影響をおよぼさない血管障害を合併する機会は認知機能障害を引き起こす血管障害と合併するよりもはるかに多いと考えられる。（図の</a:t>
            </a:r>
            <a:r>
              <a:rPr lang="en-US" altLang="ja-JP"/>
              <a:t>AD+CVD)</a:t>
            </a:r>
          </a:p>
        </p:txBody>
      </p:sp>
      <p:sp>
        <p:nvSpPr>
          <p:cNvPr id="130052" name="スライド番号プレースホルダー 3"/>
          <p:cNvSpPr txBox="1">
            <a:spLocks noGrp="1"/>
          </p:cNvSpPr>
          <p:nvPr/>
        </p:nvSpPr>
        <p:spPr bwMode="auto">
          <a:xfrm>
            <a:off x="4019550" y="9718675"/>
            <a:ext cx="3078163" cy="514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5398" tIns="47700" rIns="95398" bIns="47700" anchor="b"/>
          <a:lstStyle>
            <a:lvl1pPr defTabSz="954088" eaLnBrk="0" hangingPunct="0">
              <a:defRPr kumimoji="1" sz="3600">
                <a:solidFill>
                  <a:schemeClr val="tx1"/>
                </a:solidFill>
                <a:latin typeface="Arial" pitchFamily="34" charset="0"/>
                <a:ea typeface="ＭＳ Ｐゴシック" pitchFamily="50" charset="-128"/>
              </a:defRPr>
            </a:lvl1pPr>
            <a:lvl2pPr marL="742950" indent="-285750" defTabSz="954088" eaLnBrk="0" hangingPunct="0">
              <a:defRPr kumimoji="1" sz="3600">
                <a:solidFill>
                  <a:schemeClr val="tx1"/>
                </a:solidFill>
                <a:latin typeface="Arial" pitchFamily="34" charset="0"/>
                <a:ea typeface="ＭＳ Ｐゴシック" pitchFamily="50" charset="-128"/>
              </a:defRPr>
            </a:lvl2pPr>
            <a:lvl3pPr marL="1143000" indent="-228600" defTabSz="954088" eaLnBrk="0" hangingPunct="0">
              <a:defRPr kumimoji="1" sz="3600">
                <a:solidFill>
                  <a:schemeClr val="tx1"/>
                </a:solidFill>
                <a:latin typeface="Arial" pitchFamily="34" charset="0"/>
                <a:ea typeface="ＭＳ Ｐゴシック" pitchFamily="50" charset="-128"/>
              </a:defRPr>
            </a:lvl3pPr>
            <a:lvl4pPr marL="1600200" indent="-228600" defTabSz="954088" eaLnBrk="0" hangingPunct="0">
              <a:defRPr kumimoji="1" sz="3600">
                <a:solidFill>
                  <a:schemeClr val="tx1"/>
                </a:solidFill>
                <a:latin typeface="Arial" pitchFamily="34" charset="0"/>
                <a:ea typeface="ＭＳ Ｐゴシック" pitchFamily="50" charset="-128"/>
              </a:defRPr>
            </a:lvl4pPr>
            <a:lvl5pPr marL="2057400" indent="-228600" defTabSz="954088" eaLnBrk="0" hangingPunct="0">
              <a:defRPr kumimoji="1" sz="3600">
                <a:solidFill>
                  <a:schemeClr val="tx1"/>
                </a:solidFill>
                <a:latin typeface="Arial" pitchFamily="34" charset="0"/>
                <a:ea typeface="ＭＳ Ｐゴシック" pitchFamily="50" charset="-128"/>
              </a:defRPr>
            </a:lvl5pPr>
            <a:lvl6pPr marL="2514600" indent="-228600" defTabSz="954088" eaLnBrk="0" fontAlgn="base" hangingPunct="0">
              <a:spcBef>
                <a:spcPct val="0"/>
              </a:spcBef>
              <a:spcAft>
                <a:spcPct val="0"/>
              </a:spcAft>
              <a:defRPr kumimoji="1" sz="3600">
                <a:solidFill>
                  <a:schemeClr val="tx1"/>
                </a:solidFill>
                <a:latin typeface="Arial" pitchFamily="34" charset="0"/>
                <a:ea typeface="ＭＳ Ｐゴシック" pitchFamily="50" charset="-128"/>
              </a:defRPr>
            </a:lvl6pPr>
            <a:lvl7pPr marL="2971800" indent="-228600" defTabSz="954088" eaLnBrk="0" fontAlgn="base" hangingPunct="0">
              <a:spcBef>
                <a:spcPct val="0"/>
              </a:spcBef>
              <a:spcAft>
                <a:spcPct val="0"/>
              </a:spcAft>
              <a:defRPr kumimoji="1" sz="3600">
                <a:solidFill>
                  <a:schemeClr val="tx1"/>
                </a:solidFill>
                <a:latin typeface="Arial" pitchFamily="34" charset="0"/>
                <a:ea typeface="ＭＳ Ｐゴシック" pitchFamily="50" charset="-128"/>
              </a:defRPr>
            </a:lvl7pPr>
            <a:lvl8pPr marL="3429000" indent="-228600" defTabSz="954088" eaLnBrk="0" fontAlgn="base" hangingPunct="0">
              <a:spcBef>
                <a:spcPct val="0"/>
              </a:spcBef>
              <a:spcAft>
                <a:spcPct val="0"/>
              </a:spcAft>
              <a:defRPr kumimoji="1" sz="3600">
                <a:solidFill>
                  <a:schemeClr val="tx1"/>
                </a:solidFill>
                <a:latin typeface="Arial" pitchFamily="34" charset="0"/>
                <a:ea typeface="ＭＳ Ｐゴシック" pitchFamily="50" charset="-128"/>
              </a:defRPr>
            </a:lvl8pPr>
            <a:lvl9pPr marL="3886200" indent="-228600" defTabSz="954088" eaLnBrk="0" fontAlgn="base" hangingPunct="0">
              <a:spcBef>
                <a:spcPct val="0"/>
              </a:spcBef>
              <a:spcAft>
                <a:spcPct val="0"/>
              </a:spcAft>
              <a:defRPr kumimoji="1" sz="3600">
                <a:solidFill>
                  <a:schemeClr val="tx1"/>
                </a:solidFill>
                <a:latin typeface="Arial" pitchFamily="34" charset="0"/>
                <a:ea typeface="ＭＳ Ｐゴシック" pitchFamily="50" charset="-128"/>
              </a:defRPr>
            </a:lvl9pPr>
          </a:lstStyle>
          <a:p>
            <a:pPr algn="r" eaLnBrk="1" hangingPunct="1"/>
            <a:fld id="{A4907C42-80DD-4E29-967A-A14CD5A80FC7}" type="slidenum">
              <a:rPr lang="en-US" altLang="ja-JP" sz="1300"/>
              <a:pPr algn="r" eaLnBrk="1" hangingPunct="1"/>
              <a:t>29</a:t>
            </a:fld>
            <a:endParaRPr lang="en-US" altLang="ja-JP" sz="1300"/>
          </a:p>
        </p:txBody>
      </p:sp>
    </p:spTree>
    <p:extLst>
      <p:ext uri="{BB962C8B-B14F-4D97-AF65-F5344CB8AC3E}">
        <p14:creationId xmlns:p14="http://schemas.microsoft.com/office/powerpoint/2010/main" val="1565555845"/>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1074" name="Rectangle 2"/>
          <p:cNvSpPr>
            <a:spLocks noGrp="1" noRot="1" noChangeAspect="1" noChangeArrowheads="1" noTextEdit="1"/>
          </p:cNvSpPr>
          <p:nvPr>
            <p:ph type="sldImg"/>
          </p:nvPr>
        </p:nvSpPr>
        <p:spPr>
          <a:ln/>
        </p:spPr>
      </p:sp>
      <p:sp>
        <p:nvSpPr>
          <p:cNvPr id="131075" name="Rectangle 3"/>
          <p:cNvSpPr>
            <a:spLocks noGrp="1" noChangeArrowheads="1"/>
          </p:cNvSpPr>
          <p:nvPr>
            <p:ph type="body" idx="1"/>
          </p:nvPr>
        </p:nvSpPr>
        <p:spPr>
          <a:noFill/>
        </p:spPr>
        <p:txBody>
          <a:bodyPr/>
          <a:lstStyle/>
          <a:p>
            <a:pPr indent="152400">
              <a:lnSpc>
                <a:spcPts val="1950"/>
              </a:lnSpc>
            </a:pPr>
            <a:r>
              <a:rPr lang="ja-JP" altLang="ja-JP" sz="1200" kern="1200" dirty="0">
                <a:effectLst/>
                <a:latin typeface="ＭＳ Ｐゴシック" panose="020B0600070205080204" pitchFamily="50" charset="-128"/>
                <a:ea typeface="ＭＳ Ｐ明朝" panose="02020600040205080304" pitchFamily="18" charset="-128"/>
                <a:cs typeface="Times New Roman" panose="02020603050405020304" pitchFamily="18" charset="0"/>
              </a:rPr>
              <a:t>血管性認知症の画像パターンは大きく</a:t>
            </a:r>
            <a:r>
              <a:rPr lang="en-US" altLang="ja-JP" sz="1200" kern="1200" dirty="0">
                <a:effectLst/>
                <a:latin typeface="ＭＳ Ｐゴシック" panose="020B0600070205080204" pitchFamily="50" charset="-128"/>
                <a:ea typeface="ＭＳ Ｐ明朝" panose="02020600040205080304" pitchFamily="18" charset="-128"/>
                <a:cs typeface="Times New Roman" panose="02020603050405020304" pitchFamily="18" charset="0"/>
              </a:rPr>
              <a:t>3</a:t>
            </a:r>
            <a:r>
              <a:rPr lang="ja-JP" altLang="ja-JP" sz="1200" kern="1200" dirty="0" err="1">
                <a:effectLst/>
                <a:latin typeface="ＭＳ Ｐゴシック" panose="020B0600070205080204" pitchFamily="50" charset="-128"/>
                <a:ea typeface="ＭＳ Ｐ明朝" panose="02020600040205080304" pitchFamily="18" charset="-128"/>
                <a:cs typeface="Times New Roman" panose="02020603050405020304" pitchFamily="18" charset="0"/>
              </a:rPr>
              <a:t>つに</a:t>
            </a:r>
            <a:r>
              <a:rPr lang="ja-JP" altLang="ja-JP" sz="1200" kern="1200" dirty="0">
                <a:effectLst/>
                <a:latin typeface="ＭＳ Ｐゴシック" panose="020B0600070205080204" pitchFamily="50" charset="-128"/>
                <a:ea typeface="ＭＳ Ｐ明朝" panose="02020600040205080304" pitchFamily="18" charset="-128"/>
                <a:cs typeface="Times New Roman" panose="02020603050405020304" pitchFamily="18" charset="0"/>
              </a:rPr>
              <a:t>分類される。</a:t>
            </a:r>
            <a:endParaRPr lang="ja-JP" altLang="ja-JP" sz="1200" dirty="0">
              <a:effectLst/>
              <a:latin typeface="ＭＳ Ｐゴシック" panose="020B0600070205080204" pitchFamily="50" charset="-128"/>
              <a:ea typeface="ＭＳ Ｐゴシック" panose="020B0600070205080204" pitchFamily="50" charset="-128"/>
              <a:cs typeface="ＭＳ Ｐゴシック" panose="020B0600070205080204" pitchFamily="50" charset="-128"/>
            </a:endParaRPr>
          </a:p>
          <a:p>
            <a:pPr marL="256540" indent="-181610">
              <a:lnSpc>
                <a:spcPts val="1950"/>
              </a:lnSpc>
            </a:pPr>
            <a:r>
              <a:rPr lang="ja-JP" altLang="ja-JP" sz="1200" kern="1200" dirty="0">
                <a:effectLst/>
                <a:latin typeface="ＭＳ Ｐゴシック" panose="020B0600070205080204" pitchFamily="50" charset="-128"/>
                <a:ea typeface="ＭＳ Ｐ明朝" panose="02020600040205080304" pitchFamily="18" charset="-128"/>
                <a:cs typeface="Times New Roman" panose="02020603050405020304" pitchFamily="18" charset="0"/>
              </a:rPr>
              <a:t>１．多発梗塞性認知症：皮質梗塞を多発性に生じたためその結果として、記憶、言語、空間認知などの複数の認知ドメインが障害されて認知症に基準を満たすもの</a:t>
            </a:r>
            <a:endParaRPr lang="ja-JP" altLang="ja-JP" sz="1200" dirty="0">
              <a:effectLst/>
              <a:latin typeface="ＭＳ Ｐゴシック" panose="020B0600070205080204" pitchFamily="50" charset="-128"/>
              <a:ea typeface="ＭＳ Ｐゴシック" panose="020B0600070205080204" pitchFamily="50" charset="-128"/>
              <a:cs typeface="ＭＳ Ｐゴシック" panose="020B0600070205080204" pitchFamily="50" charset="-128"/>
            </a:endParaRPr>
          </a:p>
          <a:p>
            <a:pPr marL="257810" indent="-181610">
              <a:lnSpc>
                <a:spcPts val="1950"/>
              </a:lnSpc>
            </a:pPr>
            <a:r>
              <a:rPr lang="ja-JP" altLang="ja-JP" sz="1200" kern="1200" dirty="0">
                <a:effectLst/>
                <a:latin typeface="ＭＳ Ｐゴシック" panose="020B0600070205080204" pitchFamily="50" charset="-128"/>
                <a:ea typeface="ＭＳ Ｐ明朝" panose="02020600040205080304" pitchFamily="18" charset="-128"/>
                <a:cs typeface="Times New Roman" panose="02020603050405020304" pitchFamily="18" charset="0"/>
              </a:rPr>
              <a:t>２．戦略的重要部位脳梗塞　</a:t>
            </a:r>
            <a:r>
              <a:rPr lang="en-US" altLang="ja-JP" sz="1200" kern="1200" dirty="0">
                <a:effectLst/>
                <a:latin typeface="ＭＳ Ｐゴシック" panose="020B0600070205080204" pitchFamily="50" charset="-128"/>
                <a:ea typeface="ＭＳ Ｐ明朝" panose="02020600040205080304" pitchFamily="18" charset="-128"/>
                <a:cs typeface="Times New Roman" panose="02020603050405020304" pitchFamily="18" charset="0"/>
              </a:rPr>
              <a:t>strategic infarction </a:t>
            </a:r>
            <a:r>
              <a:rPr lang="ja-JP" altLang="ja-JP" sz="1200" kern="1200" dirty="0">
                <a:effectLst/>
                <a:latin typeface="ＭＳ Ｐゴシック" panose="020B0600070205080204" pitchFamily="50" charset="-128"/>
                <a:ea typeface="ＭＳ Ｐ明朝" panose="02020600040205080304" pitchFamily="18" charset="-128"/>
                <a:cs typeface="Times New Roman" panose="02020603050405020304" pitchFamily="18" charset="0"/>
              </a:rPr>
              <a:t>視床、尾状核頭部など単独でも認知機能に障害を引き起こす戦略的重要部位に梗塞を生じた結果認知症の診断基準を満たす場合</a:t>
            </a:r>
            <a:endParaRPr lang="ja-JP" altLang="ja-JP" sz="1200" dirty="0">
              <a:effectLst/>
              <a:latin typeface="ＭＳ Ｐゴシック" panose="020B0600070205080204" pitchFamily="50" charset="-128"/>
              <a:ea typeface="ＭＳ Ｐゴシック" panose="020B0600070205080204" pitchFamily="50" charset="-128"/>
              <a:cs typeface="ＭＳ Ｐゴシック" panose="020B0600070205080204" pitchFamily="50" charset="-128"/>
            </a:endParaRPr>
          </a:p>
          <a:p>
            <a:pPr marL="239395" indent="-163195">
              <a:lnSpc>
                <a:spcPts val="1950"/>
              </a:lnSpc>
            </a:pPr>
            <a:r>
              <a:rPr lang="ja-JP" altLang="ja-JP" sz="1200" kern="1200" dirty="0">
                <a:effectLst/>
                <a:latin typeface="ＭＳ Ｐゴシック" panose="020B0600070205080204" pitchFamily="50" charset="-128"/>
                <a:ea typeface="ＭＳ Ｐ明朝" panose="02020600040205080304" pitchFamily="18" charset="-128"/>
                <a:cs typeface="Times New Roman" panose="02020603050405020304" pitchFamily="18" charset="0"/>
              </a:rPr>
              <a:t>３．皮質下血管性認知症　中程度以上の白質病変を伴い、基底核領域に複数のラクナ梗塞を認め認知症の診断基準を満たす場合</a:t>
            </a:r>
            <a:endParaRPr lang="ja-JP" altLang="ja-JP" sz="1200" dirty="0">
              <a:effectLst/>
              <a:latin typeface="ＭＳ Ｐゴシック" panose="020B0600070205080204" pitchFamily="50" charset="-128"/>
              <a:ea typeface="ＭＳ Ｐゴシック" panose="020B0600070205080204" pitchFamily="50" charset="-128"/>
              <a:cs typeface="ＭＳ Ｐゴシック" panose="020B0600070205080204" pitchFamily="50" charset="-128"/>
            </a:endParaRPr>
          </a:p>
          <a:p>
            <a:pPr indent="152400">
              <a:lnSpc>
                <a:spcPts val="1950"/>
              </a:lnSpc>
            </a:pPr>
            <a:r>
              <a:rPr lang="ja-JP" altLang="ja-JP" sz="1200" kern="1200" dirty="0">
                <a:effectLst/>
                <a:latin typeface="ＭＳ Ｐゴシック" panose="020B0600070205080204" pitchFamily="50" charset="-128"/>
                <a:ea typeface="ＭＳ Ｐ明朝" panose="02020600040205080304" pitchFamily="18" charset="-128"/>
                <a:cs typeface="Times New Roman" panose="02020603050405020304" pitchFamily="18" charset="0"/>
              </a:rPr>
              <a:t>さらに、脳血流検査で梗塞部位に一致した血流低下をきたし、アルツハイマー型認知症やレビー小体型認知症のような一定のパターンを呈さない場合には診断の参考になる。 </a:t>
            </a:r>
            <a:r>
              <a:rPr lang="ja-JP" altLang="ja-JP" sz="1200" kern="1200" dirty="0">
                <a:effectLst/>
                <a:latin typeface="ＭＳ Ｐゴシック" panose="020B0600070205080204" pitchFamily="50" charset="-128"/>
                <a:ea typeface="ＭＳ Ｐ明朝" panose="02020600040205080304" pitchFamily="18" charset="-128"/>
                <a:cs typeface="ＭＳ Ｐゴシック" panose="020B0600070205080204" pitchFamily="50" charset="-128"/>
              </a:rPr>
              <a:t>しかし、</a:t>
            </a:r>
            <a:r>
              <a:rPr lang="en-US" altLang="ja-JP" sz="1200" kern="1200" dirty="0">
                <a:effectLst/>
                <a:latin typeface="ＭＳ Ｐゴシック" panose="020B0600070205080204" pitchFamily="50" charset="-128"/>
                <a:ea typeface="ＭＳ Ｐ明朝" panose="02020600040205080304" pitchFamily="18" charset="-128"/>
                <a:cs typeface="ＭＳ Ｐゴシック" panose="020B0600070205080204" pitchFamily="50" charset="-128"/>
              </a:rPr>
              <a:t>MRI</a:t>
            </a:r>
            <a:r>
              <a:rPr lang="ja-JP" altLang="ja-JP" sz="1200" kern="1200" dirty="0">
                <a:effectLst/>
                <a:latin typeface="ＭＳ Ｐゴシック" panose="020B0600070205080204" pitchFamily="50" charset="-128"/>
                <a:ea typeface="ＭＳ Ｐ明朝" panose="02020600040205080304" pitchFamily="18" charset="-128"/>
                <a:cs typeface="ＭＳ Ｐゴシック" panose="020B0600070205080204" pitchFamily="50" charset="-128"/>
              </a:rPr>
              <a:t>や</a:t>
            </a:r>
            <a:r>
              <a:rPr lang="en-US" altLang="ja-JP" sz="1200" kern="1200" dirty="0">
                <a:effectLst/>
                <a:latin typeface="ＭＳ Ｐゴシック" panose="020B0600070205080204" pitchFamily="50" charset="-128"/>
                <a:ea typeface="ＭＳ Ｐ明朝" panose="02020600040205080304" pitchFamily="18" charset="-128"/>
                <a:cs typeface="ＭＳ Ｐゴシック" panose="020B0600070205080204" pitchFamily="50" charset="-128"/>
              </a:rPr>
              <a:t>CT</a:t>
            </a:r>
            <a:r>
              <a:rPr lang="ja-JP" altLang="ja-JP" sz="1200" kern="1200" dirty="0">
                <a:effectLst/>
                <a:latin typeface="ＭＳ Ｐゴシック" panose="020B0600070205080204" pitchFamily="50" charset="-128"/>
                <a:ea typeface="ＭＳ Ｐ明朝" panose="02020600040205080304" pitchFamily="18" charset="-128"/>
                <a:cs typeface="ＭＳ Ｐゴシック" panose="020B0600070205080204" pitchFamily="50" charset="-128"/>
              </a:rPr>
              <a:t>で複数の血管病変がみられたからといって直ちに血管性認知症と断定するのは要注意で、変性性認知症と血管障害の合併を常に念頭に置く必要がある。</a:t>
            </a:r>
            <a:endParaRPr lang="ja-JP" altLang="ja-JP" sz="1200" dirty="0">
              <a:effectLst/>
              <a:latin typeface="ＭＳ Ｐゴシック" panose="020B0600070205080204" pitchFamily="50" charset="-128"/>
              <a:ea typeface="ＭＳ Ｐゴシック" panose="020B0600070205080204" pitchFamily="50" charset="-128"/>
              <a:cs typeface="ＭＳ Ｐゴシック" panose="020B0600070205080204" pitchFamily="50" charset="-128"/>
            </a:endParaRPr>
          </a:p>
          <a:p>
            <a:pPr algn="just">
              <a:lnSpc>
                <a:spcPts val="2000"/>
              </a:lnSpc>
              <a:spcBef>
                <a:spcPts val="480"/>
              </a:spcBef>
              <a:spcAft>
                <a:spcPts val="0"/>
              </a:spcAft>
            </a:pPr>
            <a:r>
              <a:rPr lang="ja-JP" altLang="ja-JP" sz="1200" u="sng" kern="100" dirty="0">
                <a:effectLst/>
                <a:latin typeface="Century" panose="02040604050505020304" pitchFamily="18" charset="0"/>
                <a:ea typeface="HGPｺﾞｼｯｸM" panose="020B0600000000000000" pitchFamily="50" charset="-128"/>
                <a:cs typeface="Times New Roman" panose="02020603050405020304" pitchFamily="18" charset="0"/>
              </a:rPr>
              <a:t>出 典　　　　　　　　　　　　　　　　　　　</a:t>
            </a:r>
            <a:r>
              <a:rPr lang="en-US" altLang="ja-JP" sz="1200" u="sng" kern="100" dirty="0">
                <a:effectLst/>
                <a:latin typeface="Century" panose="02040604050505020304" pitchFamily="18" charset="0"/>
                <a:ea typeface="HGPｺﾞｼｯｸM" panose="020B0600000000000000" pitchFamily="50" charset="-128"/>
                <a:cs typeface="Times New Roman" panose="02020603050405020304" pitchFamily="18" charset="0"/>
              </a:rPr>
              <a:t>                                           </a:t>
            </a:r>
            <a:r>
              <a:rPr lang="ja-JP" altLang="ja-JP" sz="1200" u="sng" kern="100" dirty="0">
                <a:effectLst/>
                <a:latin typeface="Century" panose="02040604050505020304" pitchFamily="18" charset="0"/>
                <a:ea typeface="HGPｺﾞｼｯｸM" panose="020B0600000000000000" pitchFamily="50" charset="-128"/>
                <a:cs typeface="Times New Roman" panose="02020603050405020304" pitchFamily="18" charset="0"/>
              </a:rPr>
              <a:t>　　　　　　</a:t>
            </a:r>
            <a:endParaRPr lang="ja-JP" altLang="ja-JP" sz="1200" kern="100" dirty="0">
              <a:effectLst/>
              <a:latin typeface="Century" panose="02040604050505020304" pitchFamily="18" charset="0"/>
              <a:ea typeface="ＭＳ 明朝" panose="02020609040205080304" pitchFamily="17" charset="-128"/>
              <a:cs typeface="Times New Roman" panose="02020603050405020304" pitchFamily="18" charset="0"/>
            </a:endParaRPr>
          </a:p>
          <a:p>
            <a:pPr algn="just">
              <a:lnSpc>
                <a:spcPts val="1400"/>
              </a:lnSpc>
              <a:spcAft>
                <a:spcPts val="0"/>
              </a:spcAft>
            </a:pPr>
            <a:r>
              <a:rPr lang="ja-JP" altLang="ja-JP" sz="1200" kern="1200" dirty="0">
                <a:effectLst/>
                <a:latin typeface="Trebuchet MS" panose="020B0603020202020204" pitchFamily="34" charset="0"/>
                <a:ea typeface="HGPｺﾞｼｯｸM" panose="020B0600000000000000" pitchFamily="50" charset="-128"/>
                <a:cs typeface="Times New Roman" panose="02020603050405020304" pitchFamily="18" charset="0"/>
              </a:rPr>
              <a:t>目黒謙一：　血管性認知症　ワールドプランニング　</a:t>
            </a:r>
            <a:r>
              <a:rPr lang="en-US" altLang="ja-JP" sz="1200" kern="1200" dirty="0">
                <a:effectLst/>
                <a:latin typeface="Trebuchet MS" panose="020B0603020202020204" pitchFamily="34" charset="0"/>
                <a:ea typeface="HGPｺﾞｼｯｸM" panose="020B0600000000000000" pitchFamily="50" charset="-128"/>
                <a:cs typeface="Times New Roman" panose="02020603050405020304" pitchFamily="18" charset="0"/>
              </a:rPr>
              <a:t>2008 </a:t>
            </a:r>
            <a:r>
              <a:rPr lang="ja-JP" altLang="ja-JP" sz="1200" kern="1200" dirty="0">
                <a:effectLst/>
                <a:latin typeface="Trebuchet MS" panose="020B0603020202020204" pitchFamily="34" charset="0"/>
                <a:ea typeface="HGPｺﾞｼｯｸM" panose="020B0600000000000000" pitchFamily="50" charset="-128"/>
                <a:cs typeface="Times New Roman" panose="02020603050405020304" pitchFamily="18" charset="0"/>
              </a:rPr>
              <a:t>東京</a:t>
            </a:r>
            <a:endParaRPr lang="ja-JP" altLang="ja-JP" sz="1200" kern="100" dirty="0">
              <a:effectLst/>
              <a:latin typeface="HGPｺﾞｼｯｸM" panose="020B0600000000000000" pitchFamily="50" charset="-128"/>
              <a:ea typeface="HGPｺﾞｼｯｸM" panose="020B0600000000000000" pitchFamily="50" charset="-128"/>
              <a:cs typeface="Times New Roman" panose="02020603050405020304" pitchFamily="18" charset="0"/>
            </a:endParaRPr>
          </a:p>
          <a:p>
            <a:pPr eaLnBrk="1" hangingPunct="1"/>
            <a:endParaRPr lang="ja-JP" altLang="ja-JP" dirty="0"/>
          </a:p>
        </p:txBody>
      </p:sp>
    </p:spTree>
    <p:extLst>
      <p:ext uri="{BB962C8B-B14F-4D97-AF65-F5344CB8AC3E}">
        <p14:creationId xmlns:p14="http://schemas.microsoft.com/office/powerpoint/2010/main" val="628141000"/>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2098" name="スライド イメージ プレースホルダー 1"/>
          <p:cNvSpPr>
            <a:spLocks noGrp="1" noRot="1" noChangeAspect="1" noTextEdit="1"/>
          </p:cNvSpPr>
          <p:nvPr>
            <p:ph type="sldImg"/>
          </p:nvPr>
        </p:nvSpPr>
        <p:spPr>
          <a:ln/>
        </p:spPr>
      </p:sp>
      <p:sp>
        <p:nvSpPr>
          <p:cNvPr id="132099" name="ノート プレースホルダー 2"/>
          <p:cNvSpPr>
            <a:spLocks noGrp="1"/>
          </p:cNvSpPr>
          <p:nvPr>
            <p:ph type="body" idx="1"/>
          </p:nvPr>
        </p:nvSpPr>
        <p:spPr>
          <a:noFill/>
        </p:spPr>
        <p:txBody>
          <a:bodyPr/>
          <a:lstStyle/>
          <a:p>
            <a:pPr>
              <a:lnSpc>
                <a:spcPts val="1700"/>
              </a:lnSpc>
              <a:spcBef>
                <a:spcPts val="0"/>
              </a:spcBef>
            </a:pPr>
            <a:r>
              <a:rPr lang="ja-JP" altLang="en-US" dirty="0">
                <a:solidFill>
                  <a:srgbClr val="CF594D"/>
                </a:solidFill>
                <a:latin typeface="Meiryo UI" panose="020B0604030504040204" pitchFamily="50" charset="-128"/>
                <a:ea typeface="Meiryo UI" panose="020B0604030504040204" pitchFamily="50" charset="-128"/>
              </a:rPr>
              <a:t>正常圧水頭症は　歩行障害を主体として、認知機能障害、尿失禁を呈する症候群で、画像上脳室の拡大はみられるにもかかわらず、脳脊髄液圧は正常範囲で、脳脊髄シャント術</a:t>
            </a:r>
          </a:p>
          <a:p>
            <a:pPr>
              <a:lnSpc>
                <a:spcPts val="1700"/>
              </a:lnSpc>
              <a:spcBef>
                <a:spcPts val="0"/>
              </a:spcBef>
            </a:pPr>
            <a:r>
              <a:rPr lang="ja-JP" altLang="en-US" dirty="0">
                <a:solidFill>
                  <a:srgbClr val="CF594D"/>
                </a:solidFill>
                <a:latin typeface="Meiryo UI" panose="020B0604030504040204" pitchFamily="50" charset="-128"/>
                <a:ea typeface="Meiryo UI" panose="020B0604030504040204" pitchFamily="50" charset="-128"/>
              </a:rPr>
              <a:t>で症状が改善する病態である。高齢者ではくも膜下出血や髄膜炎の後遺症としておこるのではなく、原因のわからない特発性正常圧水頭症が多くを占める。正確な頻度は不明だが、</a:t>
            </a:r>
            <a:r>
              <a:rPr lang="en-US" altLang="ja-JP" dirty="0">
                <a:solidFill>
                  <a:srgbClr val="CF594D"/>
                </a:solidFill>
                <a:latin typeface="Meiryo UI" panose="020B0604030504040204" pitchFamily="50" charset="-128"/>
                <a:ea typeface="Meiryo UI" panose="020B0604030504040204" pitchFamily="50" charset="-128"/>
              </a:rPr>
              <a:t>65</a:t>
            </a:r>
            <a:r>
              <a:rPr lang="ja-JP" altLang="en-US" dirty="0">
                <a:solidFill>
                  <a:srgbClr val="CF594D"/>
                </a:solidFill>
                <a:latin typeface="Meiryo UI" panose="020B0604030504040204" pitchFamily="50" charset="-128"/>
                <a:ea typeface="Meiryo UI" panose="020B0604030504040204" pitchFamily="50" charset="-128"/>
              </a:rPr>
              <a:t>歳以上の地域住民の</a:t>
            </a:r>
            <a:r>
              <a:rPr lang="en-US" altLang="ja-JP" dirty="0">
                <a:solidFill>
                  <a:srgbClr val="CF594D"/>
                </a:solidFill>
                <a:latin typeface="Meiryo UI" panose="020B0604030504040204" pitchFamily="50" charset="-128"/>
                <a:ea typeface="Meiryo UI" panose="020B0604030504040204" pitchFamily="50" charset="-128"/>
              </a:rPr>
              <a:t>0.5-2.9%</a:t>
            </a:r>
            <a:r>
              <a:rPr lang="ja-JP" altLang="en-US" dirty="0">
                <a:solidFill>
                  <a:srgbClr val="CF594D"/>
                </a:solidFill>
                <a:latin typeface="Meiryo UI" panose="020B0604030504040204" pitchFamily="50" charset="-128"/>
                <a:ea typeface="Meiryo UI" panose="020B0604030504040204" pitchFamily="50" charset="-128"/>
              </a:rPr>
              <a:t>という報告があり</a:t>
            </a:r>
            <a:r>
              <a:rPr lang="en-US" altLang="ja-JP" dirty="0">
                <a:solidFill>
                  <a:srgbClr val="CF594D"/>
                </a:solidFill>
                <a:latin typeface="Meiryo UI" panose="020B0604030504040204" pitchFamily="50" charset="-128"/>
                <a:ea typeface="Meiryo UI" panose="020B0604030504040204" pitchFamily="50" charset="-128"/>
              </a:rPr>
              <a:t>1</a:t>
            </a:r>
            <a:r>
              <a:rPr lang="ja-JP" altLang="en-US" dirty="0">
                <a:solidFill>
                  <a:srgbClr val="CF594D"/>
                </a:solidFill>
                <a:latin typeface="Meiryo UI" panose="020B0604030504040204" pitchFamily="50" charset="-128"/>
                <a:ea typeface="Meiryo UI" panose="020B0604030504040204" pitchFamily="50" charset="-128"/>
              </a:rPr>
              <a:t>）決してまれな疾患ではない。診断のためにまず</a:t>
            </a:r>
            <a:r>
              <a:rPr lang="en-US" altLang="ja-JP" dirty="0">
                <a:solidFill>
                  <a:srgbClr val="CF594D"/>
                </a:solidFill>
                <a:latin typeface="Meiryo UI" panose="020B0604030504040204" pitchFamily="50" charset="-128"/>
                <a:ea typeface="Meiryo UI" panose="020B0604030504040204" pitchFamily="50" charset="-128"/>
              </a:rPr>
              <a:t>MRI</a:t>
            </a:r>
            <a:r>
              <a:rPr lang="ja-JP" altLang="en-US" dirty="0">
                <a:solidFill>
                  <a:srgbClr val="CF594D"/>
                </a:solidFill>
                <a:latin typeface="Meiryo UI" panose="020B0604030504040204" pitchFamily="50" charset="-128"/>
                <a:ea typeface="Meiryo UI" panose="020B0604030504040204" pitchFamily="50" charset="-128"/>
              </a:rPr>
              <a:t>を行い、特徴的な歩行障害に加えて、</a:t>
            </a:r>
            <a:r>
              <a:rPr lang="en-US" altLang="ja-JP" dirty="0">
                <a:solidFill>
                  <a:srgbClr val="CF594D"/>
                </a:solidFill>
                <a:latin typeface="Meiryo UI" panose="020B0604030504040204" pitchFamily="50" charset="-128"/>
                <a:ea typeface="Meiryo UI" panose="020B0604030504040204" pitchFamily="50" charset="-128"/>
              </a:rPr>
              <a:t>MRI</a:t>
            </a:r>
            <a:r>
              <a:rPr lang="ja-JP" altLang="en-US" dirty="0">
                <a:solidFill>
                  <a:srgbClr val="CF594D"/>
                </a:solidFill>
                <a:latin typeface="Meiryo UI" panose="020B0604030504040204" pitchFamily="50" charset="-128"/>
                <a:ea typeface="Meiryo UI" panose="020B0604030504040204" pitchFamily="50" charset="-128"/>
              </a:rPr>
              <a:t>で典型的な正常圧水頭症の所見（①脳室拡大、②高位円蓋部</a:t>
            </a:r>
            <a:r>
              <a:rPr lang="ja-JP" altLang="en-US" dirty="0" err="1">
                <a:solidFill>
                  <a:srgbClr val="CF594D"/>
                </a:solidFill>
                <a:latin typeface="Meiryo UI" panose="020B0604030504040204" pitchFamily="50" charset="-128"/>
                <a:ea typeface="Meiryo UI" panose="020B0604030504040204" pitchFamily="50" charset="-128"/>
              </a:rPr>
              <a:t>くも</a:t>
            </a:r>
            <a:r>
              <a:rPr lang="ja-JP" altLang="en-US" dirty="0">
                <a:solidFill>
                  <a:srgbClr val="CF594D"/>
                </a:solidFill>
                <a:latin typeface="Meiryo UI" panose="020B0604030504040204" pitchFamily="50" charset="-128"/>
                <a:ea typeface="Meiryo UI" panose="020B0604030504040204" pitchFamily="50" charset="-128"/>
              </a:rPr>
              <a:t>膜下腔狭小化、③シルビウス裂や脳底部脳溝の拡大④前頭断で左右側脳室間の角度の鋭角化）があれば手術の適応を検討する。</a:t>
            </a:r>
            <a:r>
              <a:rPr lang="en-US" altLang="ja-JP" dirty="0">
                <a:solidFill>
                  <a:srgbClr val="CF594D"/>
                </a:solidFill>
                <a:latin typeface="Meiryo UI" panose="020B0604030504040204" pitchFamily="50" charset="-128"/>
                <a:ea typeface="Meiryo UI" panose="020B0604030504040204" pitchFamily="50" charset="-128"/>
              </a:rPr>
              <a:t>MRI</a:t>
            </a:r>
            <a:r>
              <a:rPr lang="ja-JP" altLang="en-US" dirty="0">
                <a:solidFill>
                  <a:srgbClr val="CF594D"/>
                </a:solidFill>
                <a:latin typeface="Meiryo UI" panose="020B0604030504040204" pitchFamily="50" charset="-128"/>
                <a:ea typeface="Meiryo UI" panose="020B0604030504040204" pitchFamily="50" charset="-128"/>
              </a:rPr>
              <a:t>が典型的でなかったり、歩行障害がない場合には、脳脊髄液除去テストをおこない、症状の改善が見られた場合に手術の適応となる。</a:t>
            </a:r>
          </a:p>
          <a:p>
            <a:pPr>
              <a:lnSpc>
                <a:spcPts val="1700"/>
              </a:lnSpc>
              <a:spcBef>
                <a:spcPts val="0"/>
              </a:spcBef>
            </a:pPr>
            <a:endParaRPr lang="en-US" altLang="ja-JP" dirty="0">
              <a:solidFill>
                <a:srgbClr val="CF594D"/>
              </a:solidFill>
              <a:latin typeface="Meiryo UI" panose="020B0604030504040204" pitchFamily="50" charset="-128"/>
              <a:ea typeface="Meiryo UI" panose="020B0604030504040204" pitchFamily="50" charset="-128"/>
            </a:endParaRPr>
          </a:p>
          <a:p>
            <a:pPr>
              <a:lnSpc>
                <a:spcPts val="1700"/>
              </a:lnSpc>
              <a:spcBef>
                <a:spcPts val="0"/>
              </a:spcBef>
            </a:pPr>
            <a:r>
              <a:rPr lang="ja-JP" altLang="en-US" dirty="0">
                <a:solidFill>
                  <a:srgbClr val="CF594D"/>
                </a:solidFill>
                <a:latin typeface="Meiryo UI" panose="020B0604030504040204" pitchFamily="50" charset="-128"/>
                <a:ea typeface="Meiryo UI" panose="020B0604030504040204" pitchFamily="50" charset="-128"/>
              </a:rPr>
              <a:t>出典</a:t>
            </a:r>
            <a:endParaRPr lang="en-US" altLang="ja-JP" dirty="0">
              <a:solidFill>
                <a:srgbClr val="CF594D"/>
              </a:solidFill>
              <a:latin typeface="Meiryo UI" panose="020B0604030504040204" pitchFamily="50" charset="-128"/>
              <a:ea typeface="Meiryo UI" panose="020B0604030504040204" pitchFamily="50" charset="-128"/>
            </a:endParaRPr>
          </a:p>
          <a:p>
            <a:pPr>
              <a:lnSpc>
                <a:spcPts val="1700"/>
              </a:lnSpc>
              <a:spcBef>
                <a:spcPts val="0"/>
              </a:spcBef>
            </a:pPr>
            <a:r>
              <a:rPr lang="en-US" altLang="ja-JP" dirty="0">
                <a:solidFill>
                  <a:srgbClr val="CF594D"/>
                </a:solidFill>
                <a:latin typeface="Meiryo UI" panose="020B0604030504040204" pitchFamily="50" charset="-128"/>
                <a:ea typeface="Meiryo UI" panose="020B0604030504040204" pitchFamily="50" charset="-128"/>
              </a:rPr>
              <a:t>1</a:t>
            </a:r>
            <a:r>
              <a:rPr lang="ja-JP" altLang="en-US" dirty="0">
                <a:solidFill>
                  <a:srgbClr val="CF594D"/>
                </a:solidFill>
                <a:latin typeface="Meiryo UI" panose="020B0604030504040204" pitchFamily="50" charset="-128"/>
                <a:ea typeface="Meiryo UI" panose="020B0604030504040204" pitchFamily="50" charset="-128"/>
              </a:rPr>
              <a:t>）</a:t>
            </a:r>
            <a:r>
              <a:rPr lang="en-US" altLang="ja-JP" dirty="0" err="1">
                <a:solidFill>
                  <a:srgbClr val="CF594D"/>
                </a:solidFill>
                <a:latin typeface="Meiryo UI" panose="020B0604030504040204" pitchFamily="50" charset="-128"/>
                <a:ea typeface="Meiryo UI" panose="020B0604030504040204" pitchFamily="50" charset="-128"/>
              </a:rPr>
              <a:t>Hiraoka</a:t>
            </a:r>
            <a:r>
              <a:rPr lang="en-US" altLang="ja-JP" dirty="0">
                <a:solidFill>
                  <a:srgbClr val="CF594D"/>
                </a:solidFill>
                <a:latin typeface="Meiryo UI" panose="020B0604030504040204" pitchFamily="50" charset="-128"/>
                <a:ea typeface="Meiryo UI" panose="020B0604030504040204" pitchFamily="50" charset="-128"/>
              </a:rPr>
              <a:t> K et al: Prevalence of  idiopathic normal-pressure hydrocephalus in the elderly population of a Japanese rural community . </a:t>
            </a:r>
            <a:r>
              <a:rPr lang="en-US" altLang="ja-JP" dirty="0" err="1">
                <a:solidFill>
                  <a:srgbClr val="CF594D"/>
                </a:solidFill>
                <a:latin typeface="Meiryo UI" panose="020B0604030504040204" pitchFamily="50" charset="-128"/>
                <a:ea typeface="Meiryo UI" panose="020B0604030504040204" pitchFamily="50" charset="-128"/>
              </a:rPr>
              <a:t>Neurol</a:t>
            </a:r>
            <a:r>
              <a:rPr lang="en-US" altLang="ja-JP" dirty="0">
                <a:solidFill>
                  <a:srgbClr val="CF594D"/>
                </a:solidFill>
                <a:latin typeface="Meiryo UI" panose="020B0604030504040204" pitchFamily="50" charset="-128"/>
                <a:ea typeface="Meiryo UI" panose="020B0604030504040204" pitchFamily="50" charset="-128"/>
              </a:rPr>
              <a:t> Med </a:t>
            </a:r>
            <a:r>
              <a:rPr lang="en-US" altLang="ja-JP" dirty="0" err="1">
                <a:solidFill>
                  <a:srgbClr val="CF594D"/>
                </a:solidFill>
                <a:latin typeface="Meiryo UI" panose="020B0604030504040204" pitchFamily="50" charset="-128"/>
                <a:ea typeface="Meiryo UI" panose="020B0604030504040204" pitchFamily="50" charset="-128"/>
              </a:rPr>
              <a:t>Chir</a:t>
            </a:r>
            <a:r>
              <a:rPr lang="en-US" altLang="ja-JP" dirty="0">
                <a:solidFill>
                  <a:srgbClr val="CF594D"/>
                </a:solidFill>
                <a:latin typeface="Meiryo UI" panose="020B0604030504040204" pitchFamily="50" charset="-128"/>
                <a:ea typeface="Meiryo UI" panose="020B0604030504040204" pitchFamily="50" charset="-128"/>
              </a:rPr>
              <a:t>(Tokyo) 48: 197-199,2008</a:t>
            </a:r>
          </a:p>
          <a:p>
            <a:pPr>
              <a:lnSpc>
                <a:spcPts val="1700"/>
              </a:lnSpc>
              <a:spcBef>
                <a:spcPts val="0"/>
              </a:spcBef>
            </a:pPr>
            <a:r>
              <a:rPr lang="en-US" altLang="ja-JP" dirty="0">
                <a:solidFill>
                  <a:srgbClr val="CF594D"/>
                </a:solidFill>
                <a:latin typeface="Meiryo UI" panose="020B0604030504040204" pitchFamily="50" charset="-128"/>
                <a:ea typeface="Meiryo UI" panose="020B0604030504040204" pitchFamily="50" charset="-128"/>
              </a:rPr>
              <a:t>2) </a:t>
            </a:r>
            <a:r>
              <a:rPr lang="ja-JP" altLang="en-US" dirty="0">
                <a:solidFill>
                  <a:srgbClr val="CF594D"/>
                </a:solidFill>
                <a:latin typeface="Meiryo UI" panose="020B0604030504040204" pitchFamily="50" charset="-128"/>
                <a:ea typeface="Meiryo UI" panose="020B0604030504040204" pitchFamily="50" charset="-128"/>
              </a:rPr>
              <a:t>日本正常圧水頭症学会特発性正常圧水頭症診療ガイドライン</a:t>
            </a:r>
            <a:r>
              <a:rPr lang="en-US" altLang="ja-JP" dirty="0">
                <a:solidFill>
                  <a:srgbClr val="CF594D"/>
                </a:solidFill>
                <a:latin typeface="Meiryo UI" panose="020B0604030504040204" pitchFamily="50" charset="-128"/>
                <a:ea typeface="Meiryo UI" panose="020B0604030504040204" pitchFamily="50" charset="-128"/>
              </a:rPr>
              <a:t> </a:t>
            </a:r>
            <a:r>
              <a:rPr lang="ja-JP" altLang="en-US" dirty="0">
                <a:solidFill>
                  <a:srgbClr val="CF594D"/>
                </a:solidFill>
                <a:latin typeface="Meiryo UI" panose="020B0604030504040204" pitchFamily="50" charset="-128"/>
                <a:ea typeface="Meiryo UI" panose="020B0604030504040204" pitchFamily="50" charset="-128"/>
              </a:rPr>
              <a:t>作成委員会編：特発性正常圧水頭症診療ガイドライン　第</a:t>
            </a:r>
            <a:r>
              <a:rPr lang="en-US" altLang="ja-JP" dirty="0">
                <a:solidFill>
                  <a:srgbClr val="CF594D"/>
                </a:solidFill>
                <a:latin typeface="Meiryo UI" panose="020B0604030504040204" pitchFamily="50" charset="-128"/>
                <a:ea typeface="Meiryo UI" panose="020B0604030504040204" pitchFamily="50" charset="-128"/>
              </a:rPr>
              <a:t>2</a:t>
            </a:r>
            <a:r>
              <a:rPr lang="ja-JP" altLang="en-US" dirty="0">
                <a:solidFill>
                  <a:srgbClr val="CF594D"/>
                </a:solidFill>
                <a:latin typeface="Meiryo UI" panose="020B0604030504040204" pitchFamily="50" charset="-128"/>
                <a:ea typeface="Meiryo UI" panose="020B0604030504040204" pitchFamily="50" charset="-128"/>
              </a:rPr>
              <a:t>版　メディカルレビュー社　</a:t>
            </a:r>
            <a:r>
              <a:rPr lang="en-US" altLang="ja-JP" dirty="0">
                <a:solidFill>
                  <a:srgbClr val="CF594D"/>
                </a:solidFill>
                <a:latin typeface="Meiryo UI" panose="020B0604030504040204" pitchFamily="50" charset="-128"/>
                <a:ea typeface="Meiryo UI" panose="020B0604030504040204" pitchFamily="50" charset="-128"/>
              </a:rPr>
              <a:t>2011</a:t>
            </a:r>
            <a:endParaRPr lang="ja-JP" altLang="en-US" dirty="0">
              <a:solidFill>
                <a:srgbClr val="CF594D"/>
              </a:solidFill>
              <a:latin typeface="Meiryo UI" panose="020B0604030504040204" pitchFamily="50" charset="-128"/>
              <a:ea typeface="Meiryo UI" panose="020B0604030504040204" pitchFamily="50" charset="-128"/>
            </a:endParaRPr>
          </a:p>
          <a:p>
            <a:pPr>
              <a:lnSpc>
                <a:spcPts val="1700"/>
              </a:lnSpc>
              <a:spcBef>
                <a:spcPts val="0"/>
              </a:spcBef>
            </a:pPr>
            <a:endParaRPr lang="ja-JP" altLang="en-US" dirty="0">
              <a:latin typeface="Meiryo UI" panose="020B0604030504040204" pitchFamily="50" charset="-128"/>
              <a:ea typeface="Meiryo UI" panose="020B0604030504040204" pitchFamily="50" charset="-128"/>
            </a:endParaRPr>
          </a:p>
        </p:txBody>
      </p:sp>
    </p:spTree>
    <p:extLst>
      <p:ext uri="{BB962C8B-B14F-4D97-AF65-F5344CB8AC3E}">
        <p14:creationId xmlns:p14="http://schemas.microsoft.com/office/powerpoint/2010/main" val="2249565384"/>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22" name="Rectangle 2"/>
          <p:cNvSpPr txBox="1">
            <a:spLocks noGrp="1" noChangeArrowheads="1"/>
          </p:cNvSpPr>
          <p:nvPr/>
        </p:nvSpPr>
        <p:spPr bwMode="auto">
          <a:xfrm>
            <a:off x="0" y="0"/>
            <a:ext cx="3076575" cy="5127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5407" tIns="47703" rIns="95407" bIns="47703"/>
          <a:lstStyle>
            <a:lvl1pPr defTabSz="955675" eaLnBrk="0" hangingPunct="0">
              <a:defRPr kumimoji="1" sz="3600">
                <a:solidFill>
                  <a:schemeClr val="tx1"/>
                </a:solidFill>
                <a:latin typeface="Arial" pitchFamily="34" charset="0"/>
                <a:ea typeface="ＭＳ Ｐゴシック" pitchFamily="50" charset="-128"/>
              </a:defRPr>
            </a:lvl1pPr>
            <a:lvl2pPr marL="742950" indent="-285750" defTabSz="955675" eaLnBrk="0" hangingPunct="0">
              <a:defRPr kumimoji="1" sz="3600">
                <a:solidFill>
                  <a:schemeClr val="tx1"/>
                </a:solidFill>
                <a:latin typeface="Arial" pitchFamily="34" charset="0"/>
                <a:ea typeface="ＭＳ Ｐゴシック" pitchFamily="50" charset="-128"/>
              </a:defRPr>
            </a:lvl2pPr>
            <a:lvl3pPr marL="1143000" indent="-228600" defTabSz="955675" eaLnBrk="0" hangingPunct="0">
              <a:defRPr kumimoji="1" sz="3600">
                <a:solidFill>
                  <a:schemeClr val="tx1"/>
                </a:solidFill>
                <a:latin typeface="Arial" pitchFamily="34" charset="0"/>
                <a:ea typeface="ＭＳ Ｐゴシック" pitchFamily="50" charset="-128"/>
              </a:defRPr>
            </a:lvl3pPr>
            <a:lvl4pPr marL="1600200" indent="-228600" defTabSz="955675" eaLnBrk="0" hangingPunct="0">
              <a:defRPr kumimoji="1" sz="3600">
                <a:solidFill>
                  <a:schemeClr val="tx1"/>
                </a:solidFill>
                <a:latin typeface="Arial" pitchFamily="34" charset="0"/>
                <a:ea typeface="ＭＳ Ｐゴシック" pitchFamily="50" charset="-128"/>
              </a:defRPr>
            </a:lvl4pPr>
            <a:lvl5pPr marL="2057400" indent="-228600" defTabSz="955675" eaLnBrk="0" hangingPunct="0">
              <a:defRPr kumimoji="1" sz="3600">
                <a:solidFill>
                  <a:schemeClr val="tx1"/>
                </a:solidFill>
                <a:latin typeface="Arial" pitchFamily="34" charset="0"/>
                <a:ea typeface="ＭＳ Ｐゴシック" pitchFamily="50" charset="-128"/>
              </a:defRPr>
            </a:lvl5pPr>
            <a:lvl6pPr marL="2514600" indent="-228600" defTabSz="955675" eaLnBrk="0" fontAlgn="base" hangingPunct="0">
              <a:spcBef>
                <a:spcPct val="0"/>
              </a:spcBef>
              <a:spcAft>
                <a:spcPct val="0"/>
              </a:spcAft>
              <a:defRPr kumimoji="1" sz="3600">
                <a:solidFill>
                  <a:schemeClr val="tx1"/>
                </a:solidFill>
                <a:latin typeface="Arial" pitchFamily="34" charset="0"/>
                <a:ea typeface="ＭＳ Ｐゴシック" pitchFamily="50" charset="-128"/>
              </a:defRPr>
            </a:lvl6pPr>
            <a:lvl7pPr marL="2971800" indent="-228600" defTabSz="955675" eaLnBrk="0" fontAlgn="base" hangingPunct="0">
              <a:spcBef>
                <a:spcPct val="0"/>
              </a:spcBef>
              <a:spcAft>
                <a:spcPct val="0"/>
              </a:spcAft>
              <a:defRPr kumimoji="1" sz="3600">
                <a:solidFill>
                  <a:schemeClr val="tx1"/>
                </a:solidFill>
                <a:latin typeface="Arial" pitchFamily="34" charset="0"/>
                <a:ea typeface="ＭＳ Ｐゴシック" pitchFamily="50" charset="-128"/>
              </a:defRPr>
            </a:lvl7pPr>
            <a:lvl8pPr marL="3429000" indent="-228600" defTabSz="955675" eaLnBrk="0" fontAlgn="base" hangingPunct="0">
              <a:spcBef>
                <a:spcPct val="0"/>
              </a:spcBef>
              <a:spcAft>
                <a:spcPct val="0"/>
              </a:spcAft>
              <a:defRPr kumimoji="1" sz="3600">
                <a:solidFill>
                  <a:schemeClr val="tx1"/>
                </a:solidFill>
                <a:latin typeface="Arial" pitchFamily="34" charset="0"/>
                <a:ea typeface="ＭＳ Ｐゴシック" pitchFamily="50" charset="-128"/>
              </a:defRPr>
            </a:lvl8pPr>
            <a:lvl9pPr marL="3886200" indent="-228600" defTabSz="955675" eaLnBrk="0" fontAlgn="base" hangingPunct="0">
              <a:spcBef>
                <a:spcPct val="0"/>
              </a:spcBef>
              <a:spcAft>
                <a:spcPct val="0"/>
              </a:spcAft>
              <a:defRPr kumimoji="1" sz="3600">
                <a:solidFill>
                  <a:schemeClr val="tx1"/>
                </a:solidFill>
                <a:latin typeface="Arial" pitchFamily="34" charset="0"/>
                <a:ea typeface="ＭＳ Ｐゴシック" pitchFamily="50" charset="-128"/>
              </a:defRPr>
            </a:lvl9pPr>
          </a:lstStyle>
          <a:p>
            <a:pPr eaLnBrk="1" hangingPunct="1"/>
            <a:r>
              <a:rPr lang="en-US" altLang="ja-JP" sz="1300"/>
              <a:t>【診断】</a:t>
            </a:r>
          </a:p>
        </p:txBody>
      </p:sp>
      <p:sp>
        <p:nvSpPr>
          <p:cNvPr id="133123" name="Rectangle 7"/>
          <p:cNvSpPr txBox="1">
            <a:spLocks noGrp="1" noChangeArrowheads="1"/>
          </p:cNvSpPr>
          <p:nvPr/>
        </p:nvSpPr>
        <p:spPr bwMode="auto">
          <a:xfrm>
            <a:off x="4019550" y="9720263"/>
            <a:ext cx="3078163" cy="5127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5407" tIns="47703" rIns="95407" bIns="47703" anchor="b"/>
          <a:lstStyle>
            <a:lvl1pPr defTabSz="955675" eaLnBrk="0" hangingPunct="0">
              <a:defRPr kumimoji="1" sz="3600">
                <a:solidFill>
                  <a:schemeClr val="tx1"/>
                </a:solidFill>
                <a:latin typeface="Arial" pitchFamily="34" charset="0"/>
                <a:ea typeface="ＭＳ Ｐゴシック" pitchFamily="50" charset="-128"/>
              </a:defRPr>
            </a:lvl1pPr>
            <a:lvl2pPr marL="742950" indent="-285750" defTabSz="955675" eaLnBrk="0" hangingPunct="0">
              <a:defRPr kumimoji="1" sz="3600">
                <a:solidFill>
                  <a:schemeClr val="tx1"/>
                </a:solidFill>
                <a:latin typeface="Arial" pitchFamily="34" charset="0"/>
                <a:ea typeface="ＭＳ Ｐゴシック" pitchFamily="50" charset="-128"/>
              </a:defRPr>
            </a:lvl2pPr>
            <a:lvl3pPr marL="1143000" indent="-228600" defTabSz="955675" eaLnBrk="0" hangingPunct="0">
              <a:defRPr kumimoji="1" sz="3600">
                <a:solidFill>
                  <a:schemeClr val="tx1"/>
                </a:solidFill>
                <a:latin typeface="Arial" pitchFamily="34" charset="0"/>
                <a:ea typeface="ＭＳ Ｐゴシック" pitchFamily="50" charset="-128"/>
              </a:defRPr>
            </a:lvl3pPr>
            <a:lvl4pPr marL="1600200" indent="-228600" defTabSz="955675" eaLnBrk="0" hangingPunct="0">
              <a:defRPr kumimoji="1" sz="3600">
                <a:solidFill>
                  <a:schemeClr val="tx1"/>
                </a:solidFill>
                <a:latin typeface="Arial" pitchFamily="34" charset="0"/>
                <a:ea typeface="ＭＳ Ｐゴシック" pitchFamily="50" charset="-128"/>
              </a:defRPr>
            </a:lvl4pPr>
            <a:lvl5pPr marL="2057400" indent="-228600" defTabSz="955675" eaLnBrk="0" hangingPunct="0">
              <a:defRPr kumimoji="1" sz="3600">
                <a:solidFill>
                  <a:schemeClr val="tx1"/>
                </a:solidFill>
                <a:latin typeface="Arial" pitchFamily="34" charset="0"/>
                <a:ea typeface="ＭＳ Ｐゴシック" pitchFamily="50" charset="-128"/>
              </a:defRPr>
            </a:lvl5pPr>
            <a:lvl6pPr marL="2514600" indent="-228600" defTabSz="955675" eaLnBrk="0" fontAlgn="base" hangingPunct="0">
              <a:spcBef>
                <a:spcPct val="0"/>
              </a:spcBef>
              <a:spcAft>
                <a:spcPct val="0"/>
              </a:spcAft>
              <a:defRPr kumimoji="1" sz="3600">
                <a:solidFill>
                  <a:schemeClr val="tx1"/>
                </a:solidFill>
                <a:latin typeface="Arial" pitchFamily="34" charset="0"/>
                <a:ea typeface="ＭＳ Ｐゴシック" pitchFamily="50" charset="-128"/>
              </a:defRPr>
            </a:lvl6pPr>
            <a:lvl7pPr marL="2971800" indent="-228600" defTabSz="955675" eaLnBrk="0" fontAlgn="base" hangingPunct="0">
              <a:spcBef>
                <a:spcPct val="0"/>
              </a:spcBef>
              <a:spcAft>
                <a:spcPct val="0"/>
              </a:spcAft>
              <a:defRPr kumimoji="1" sz="3600">
                <a:solidFill>
                  <a:schemeClr val="tx1"/>
                </a:solidFill>
                <a:latin typeface="Arial" pitchFamily="34" charset="0"/>
                <a:ea typeface="ＭＳ Ｐゴシック" pitchFamily="50" charset="-128"/>
              </a:defRPr>
            </a:lvl7pPr>
            <a:lvl8pPr marL="3429000" indent="-228600" defTabSz="955675" eaLnBrk="0" fontAlgn="base" hangingPunct="0">
              <a:spcBef>
                <a:spcPct val="0"/>
              </a:spcBef>
              <a:spcAft>
                <a:spcPct val="0"/>
              </a:spcAft>
              <a:defRPr kumimoji="1" sz="3600">
                <a:solidFill>
                  <a:schemeClr val="tx1"/>
                </a:solidFill>
                <a:latin typeface="Arial" pitchFamily="34" charset="0"/>
                <a:ea typeface="ＭＳ Ｐゴシック" pitchFamily="50" charset="-128"/>
              </a:defRPr>
            </a:lvl8pPr>
            <a:lvl9pPr marL="3886200" indent="-228600" defTabSz="955675" eaLnBrk="0" fontAlgn="base" hangingPunct="0">
              <a:spcBef>
                <a:spcPct val="0"/>
              </a:spcBef>
              <a:spcAft>
                <a:spcPct val="0"/>
              </a:spcAft>
              <a:defRPr kumimoji="1" sz="3600">
                <a:solidFill>
                  <a:schemeClr val="tx1"/>
                </a:solidFill>
                <a:latin typeface="Arial" pitchFamily="34" charset="0"/>
                <a:ea typeface="ＭＳ Ｐゴシック" pitchFamily="50" charset="-128"/>
              </a:defRPr>
            </a:lvl9pPr>
          </a:lstStyle>
          <a:p>
            <a:pPr algn="r" eaLnBrk="1" hangingPunct="1"/>
            <a:fld id="{B9242950-6AEC-41AF-8B15-541D8C6A38BA}" type="slidenum">
              <a:rPr lang="en-US" altLang="ja-JP" sz="1300"/>
              <a:pPr algn="r" eaLnBrk="1" hangingPunct="1"/>
              <a:t>32</a:t>
            </a:fld>
            <a:endParaRPr lang="en-US" altLang="ja-JP" sz="1300"/>
          </a:p>
        </p:txBody>
      </p:sp>
      <p:sp>
        <p:nvSpPr>
          <p:cNvPr id="133124" name="Rectangle 2"/>
          <p:cNvSpPr>
            <a:spLocks noGrp="1" noRot="1" noChangeAspect="1" noChangeArrowheads="1" noTextEdit="1"/>
          </p:cNvSpPr>
          <p:nvPr>
            <p:ph type="sldImg"/>
          </p:nvPr>
        </p:nvSpPr>
        <p:spPr>
          <a:ln/>
        </p:spPr>
      </p:sp>
      <p:sp>
        <p:nvSpPr>
          <p:cNvPr id="133125" name="Rectangle 3"/>
          <p:cNvSpPr>
            <a:spLocks noGrp="1" noChangeArrowheads="1"/>
          </p:cNvSpPr>
          <p:nvPr>
            <p:ph type="body" idx="1"/>
          </p:nvPr>
        </p:nvSpPr>
        <p:spPr>
          <a:noFill/>
        </p:spPr>
        <p:txBody>
          <a:bodyPr/>
          <a:lstStyle/>
          <a:p>
            <a:pPr indent="152400" algn="just">
              <a:lnSpc>
                <a:spcPts val="2000"/>
              </a:lnSpc>
              <a:spcAft>
                <a:spcPts val="0"/>
              </a:spcAft>
            </a:pPr>
            <a:r>
              <a:rPr lang="ja-JP" altLang="ja-JP" sz="1200" kern="1200" dirty="0">
                <a:effectLst/>
                <a:latin typeface="HGPｺﾞｼｯｸM" panose="020B0600000000000000" pitchFamily="50" charset="-128"/>
                <a:ea typeface="ＭＳ Ｐ明朝" panose="02020600040205080304" pitchFamily="18" charset="-128"/>
                <a:cs typeface="Times New Roman" panose="02020603050405020304" pitchFamily="18" charset="0"/>
              </a:rPr>
              <a:t>認知症専門外来では、認知症の病型診断の補助検査として</a:t>
            </a:r>
            <a:r>
              <a:rPr lang="en-US" altLang="ja-JP" sz="1200" kern="1200" dirty="0">
                <a:effectLst/>
                <a:latin typeface="HGPｺﾞｼｯｸM" panose="020B0600000000000000" pitchFamily="50" charset="-128"/>
                <a:ea typeface="ＭＳ Ｐ明朝" panose="02020600040205080304" pitchFamily="18" charset="-128"/>
                <a:cs typeface="Times New Roman" panose="02020603050405020304" pitchFamily="18" charset="0"/>
              </a:rPr>
              <a:t>MRI</a:t>
            </a:r>
            <a:r>
              <a:rPr lang="ja-JP" altLang="ja-JP" sz="1200" kern="1200" dirty="0">
                <a:effectLst/>
                <a:latin typeface="HGPｺﾞｼｯｸM" panose="020B0600000000000000" pitchFamily="50" charset="-128"/>
                <a:ea typeface="ＭＳ Ｐ明朝" panose="02020600040205080304" pitchFamily="18" charset="-128"/>
                <a:cs typeface="Times New Roman" panose="02020603050405020304" pitchFamily="18" charset="0"/>
              </a:rPr>
              <a:t>や</a:t>
            </a:r>
            <a:r>
              <a:rPr lang="en-US" altLang="ja-JP" sz="1200" kern="1200" dirty="0">
                <a:effectLst/>
                <a:latin typeface="HGPｺﾞｼｯｸM" panose="020B0600000000000000" pitchFamily="50" charset="-128"/>
                <a:ea typeface="ＭＳ Ｐ明朝" panose="02020600040205080304" pitchFamily="18" charset="-128"/>
                <a:cs typeface="Times New Roman" panose="02020603050405020304" pitchFamily="18" charset="0"/>
              </a:rPr>
              <a:t>SPECT</a:t>
            </a:r>
            <a:r>
              <a:rPr lang="ja-JP" altLang="ja-JP" sz="1200" kern="1200" dirty="0">
                <a:effectLst/>
                <a:latin typeface="HGPｺﾞｼｯｸM" panose="020B0600000000000000" pitchFamily="50" charset="-128"/>
                <a:ea typeface="ＭＳ Ｐ明朝" panose="02020600040205080304" pitchFamily="18" charset="-128"/>
                <a:cs typeface="Times New Roman" panose="02020603050405020304" pitchFamily="18" charset="0"/>
              </a:rPr>
              <a:t>や</a:t>
            </a:r>
            <a:r>
              <a:rPr lang="en-US" altLang="ja-JP" sz="1200" kern="1200" dirty="0">
                <a:effectLst/>
                <a:latin typeface="HGPｺﾞｼｯｸM" panose="020B0600000000000000" pitchFamily="50" charset="-128"/>
                <a:ea typeface="ＭＳ Ｐ明朝" panose="02020600040205080304" pitchFamily="18" charset="-128"/>
                <a:cs typeface="Times New Roman" panose="02020603050405020304" pitchFamily="18" charset="0"/>
              </a:rPr>
              <a:t>FDGPET</a:t>
            </a:r>
            <a:r>
              <a:rPr lang="ja-JP" altLang="ja-JP" sz="1200" kern="1200" dirty="0">
                <a:effectLst/>
                <a:latin typeface="HGPｺﾞｼｯｸM" panose="020B0600000000000000" pitchFamily="50" charset="-128"/>
                <a:ea typeface="ＭＳ Ｐ明朝" panose="02020600040205080304" pitchFamily="18" charset="-128"/>
                <a:cs typeface="Times New Roman" panose="02020603050405020304" pitchFamily="18" charset="0"/>
              </a:rPr>
              <a:t>が用いられる。各病型の画像診断の特徴を表（スライド</a:t>
            </a:r>
            <a:r>
              <a:rPr lang="en-US" altLang="ja-JP" sz="1200" kern="1200" dirty="0">
                <a:effectLst/>
                <a:latin typeface="HGPｺﾞｼｯｸM" panose="020B0600000000000000" pitchFamily="50" charset="-128"/>
                <a:ea typeface="ＭＳ Ｐ明朝" panose="02020600040205080304" pitchFamily="18" charset="-128"/>
                <a:cs typeface="Times New Roman" panose="02020603050405020304" pitchFamily="18" charset="0"/>
              </a:rPr>
              <a:t>30</a:t>
            </a:r>
            <a:r>
              <a:rPr lang="ja-JP" altLang="ja-JP" sz="1200" kern="1200" dirty="0">
                <a:effectLst/>
                <a:latin typeface="HGPｺﾞｼｯｸM" panose="020B0600000000000000" pitchFamily="50" charset="-128"/>
                <a:ea typeface="ＭＳ Ｐ明朝" panose="02020600040205080304" pitchFamily="18" charset="-128"/>
                <a:cs typeface="Times New Roman" panose="02020603050405020304" pitchFamily="18" charset="0"/>
              </a:rPr>
              <a:t>）にまとめた。典型的な経過や臨床症状があり、表に示すような特徴的な画像所見を呈する場合は病型診断しやすいが、典型的でない画像所見を示すこともまれでない。その場合は臨床症状や経過が優先する。</a:t>
            </a:r>
            <a:endParaRPr lang="ja-JP" altLang="ja-JP" sz="1200" kern="100" dirty="0">
              <a:effectLst/>
              <a:latin typeface="HGPｺﾞｼｯｸM" panose="020B0600000000000000" pitchFamily="50" charset="-128"/>
              <a:ea typeface="HGPｺﾞｼｯｸM" panose="020B0600000000000000" pitchFamily="50" charset="-128"/>
              <a:cs typeface="Times New Roman" panose="02020603050405020304" pitchFamily="18" charset="0"/>
            </a:endParaRPr>
          </a:p>
          <a:p>
            <a:pPr indent="152400" algn="just">
              <a:lnSpc>
                <a:spcPts val="2000"/>
              </a:lnSpc>
              <a:spcAft>
                <a:spcPts val="0"/>
              </a:spcAft>
            </a:pPr>
            <a:r>
              <a:rPr lang="ja-JP" altLang="ja-JP" sz="1200" kern="1200" dirty="0">
                <a:effectLst/>
                <a:latin typeface="HGPｺﾞｼｯｸM" panose="020B0600000000000000" pitchFamily="50" charset="-128"/>
                <a:ea typeface="ＭＳ Ｐ明朝" panose="02020600040205080304" pitchFamily="18" charset="-128"/>
                <a:cs typeface="Times New Roman" panose="02020603050405020304" pitchFamily="18" charset="0"/>
              </a:rPr>
              <a:t>また近年</a:t>
            </a:r>
            <a:r>
              <a:rPr lang="en-US" altLang="ja-JP" sz="1200" kern="1200" dirty="0">
                <a:effectLst/>
                <a:latin typeface="HGPｺﾞｼｯｸM" panose="020B0600000000000000" pitchFamily="50" charset="-128"/>
                <a:ea typeface="ＭＳ Ｐ明朝" panose="02020600040205080304" pitchFamily="18" charset="-128"/>
                <a:cs typeface="Times New Roman" panose="02020603050405020304" pitchFamily="18" charset="0"/>
              </a:rPr>
              <a:t>VSRAD(Voxel-based Specific Regional Analysis System for Alzheimer</a:t>
            </a:r>
            <a:r>
              <a:rPr lang="ja-JP" altLang="ja-JP" sz="1200" kern="1200" dirty="0">
                <a:effectLst/>
                <a:latin typeface="HGPｺﾞｼｯｸM" panose="020B0600000000000000" pitchFamily="50" charset="-128"/>
                <a:ea typeface="ＭＳ Ｐ明朝" panose="02020600040205080304" pitchFamily="18" charset="-128"/>
                <a:cs typeface="Times New Roman" panose="02020603050405020304" pitchFamily="18" charset="0"/>
              </a:rPr>
              <a:t>’</a:t>
            </a:r>
            <a:r>
              <a:rPr lang="en-US" altLang="ja-JP" sz="1200" kern="1200" dirty="0">
                <a:effectLst/>
                <a:latin typeface="HGPｺﾞｼｯｸM" panose="020B0600000000000000" pitchFamily="50" charset="-128"/>
                <a:ea typeface="ＭＳ Ｐ明朝" panose="02020600040205080304" pitchFamily="18" charset="-128"/>
                <a:cs typeface="Times New Roman" panose="02020603050405020304" pitchFamily="18" charset="0"/>
              </a:rPr>
              <a:t>s Disease)</a:t>
            </a:r>
            <a:r>
              <a:rPr lang="ja-JP" altLang="ja-JP" sz="1200" kern="1200" dirty="0" err="1">
                <a:effectLst/>
                <a:latin typeface="HGPｺﾞｼｯｸM" panose="020B0600000000000000" pitchFamily="50" charset="-128"/>
                <a:ea typeface="ＭＳ Ｐ明朝" panose="02020600040205080304" pitchFamily="18" charset="-128"/>
                <a:cs typeface="Times New Roman" panose="02020603050405020304" pitchFamily="18" charset="0"/>
              </a:rPr>
              <a:t>のような</a:t>
            </a:r>
            <a:r>
              <a:rPr lang="ja-JP" altLang="ja-JP" sz="1200" kern="1200" dirty="0">
                <a:effectLst/>
                <a:latin typeface="HGPｺﾞｼｯｸM" panose="020B0600000000000000" pitchFamily="50" charset="-128"/>
                <a:ea typeface="ＭＳ Ｐ明朝" panose="02020600040205080304" pitchFamily="18" charset="-128"/>
                <a:cs typeface="Times New Roman" panose="02020603050405020304" pitchFamily="18" charset="0"/>
              </a:rPr>
              <a:t>海馬傍回付近の萎縮の程度を数値化して診断を支援するツールが開発された。この方法により萎縮が存在するかどうかは明確になったが、萎縮の存在がすなわち機能の低下や疾患の存在ではない。逆に萎縮がなくても機能低下が存在することもまれでない。また、萎縮がないからといって</a:t>
            </a:r>
            <a:r>
              <a:rPr lang="en-US" altLang="ja-JP" sz="1200" kern="1200" dirty="0">
                <a:effectLst/>
                <a:latin typeface="HGPｺﾞｼｯｸM" panose="020B0600000000000000" pitchFamily="50" charset="-128"/>
                <a:ea typeface="ＭＳ Ｐ明朝" panose="02020600040205080304" pitchFamily="18" charset="-128"/>
                <a:cs typeface="Times New Roman" panose="02020603050405020304" pitchFamily="18" charset="0"/>
              </a:rPr>
              <a:t>AD</a:t>
            </a:r>
            <a:r>
              <a:rPr lang="ja-JP" altLang="ja-JP" sz="1200" kern="1200" dirty="0">
                <a:effectLst/>
                <a:latin typeface="HGPｺﾞｼｯｸM" panose="020B0600000000000000" pitchFamily="50" charset="-128"/>
                <a:ea typeface="ＭＳ Ｐ明朝" panose="02020600040205080304" pitchFamily="18" charset="-128"/>
                <a:cs typeface="Times New Roman" panose="02020603050405020304" pitchFamily="18" charset="0"/>
              </a:rPr>
              <a:t>を否定できない。</a:t>
            </a:r>
            <a:endParaRPr lang="ja-JP" altLang="ja-JP" sz="1200" kern="100" dirty="0">
              <a:effectLst/>
              <a:latin typeface="HGPｺﾞｼｯｸM" panose="020B0600000000000000" pitchFamily="50" charset="-128"/>
              <a:ea typeface="HGPｺﾞｼｯｸM" panose="020B0600000000000000" pitchFamily="50" charset="-128"/>
              <a:cs typeface="Times New Roman" panose="02020603050405020304" pitchFamily="18" charset="0"/>
            </a:endParaRPr>
          </a:p>
          <a:p>
            <a:pPr indent="152400" algn="just">
              <a:lnSpc>
                <a:spcPts val="2000"/>
              </a:lnSpc>
              <a:spcAft>
                <a:spcPts val="0"/>
              </a:spcAft>
            </a:pPr>
            <a:r>
              <a:rPr lang="en-US" altLang="ja-JP" sz="1200" kern="100" dirty="0">
                <a:effectLst/>
                <a:latin typeface="ＭＳ Ｐ明朝" panose="02020600040205080304" pitchFamily="18" charset="-128"/>
                <a:ea typeface="HGPｺﾞｼｯｸM" panose="020B0600000000000000" pitchFamily="50" charset="-128"/>
                <a:cs typeface="Times New Roman" panose="02020603050405020304" pitchFamily="18" charset="0"/>
              </a:rPr>
              <a:t>2013</a:t>
            </a:r>
            <a:r>
              <a:rPr lang="ja-JP" altLang="ja-JP" sz="1200" kern="100" dirty="0">
                <a:effectLst/>
                <a:latin typeface="HGPｺﾞｼｯｸM" panose="020B0600000000000000" pitchFamily="50" charset="-128"/>
                <a:ea typeface="ＭＳ Ｐ明朝" panose="02020600040205080304" pitchFamily="18" charset="-128"/>
                <a:cs typeface="Times New Roman" panose="02020603050405020304" pitchFamily="18" charset="0"/>
              </a:rPr>
              <a:t>年</a:t>
            </a:r>
            <a:r>
              <a:rPr lang="en-US" altLang="ja-JP" sz="1200" kern="100" dirty="0">
                <a:effectLst/>
                <a:latin typeface="HGPｺﾞｼｯｸM" panose="020B0600000000000000" pitchFamily="50" charset="-128"/>
                <a:ea typeface="ＭＳ Ｐ明朝" panose="02020600040205080304" pitchFamily="18" charset="-128"/>
                <a:cs typeface="Times New Roman" panose="02020603050405020304" pitchFamily="18" charset="0"/>
              </a:rPr>
              <a:t>9</a:t>
            </a:r>
            <a:r>
              <a:rPr lang="ja-JP" altLang="ja-JP" sz="1200" kern="100" dirty="0">
                <a:effectLst/>
                <a:latin typeface="HGPｺﾞｼｯｸM" panose="020B0600000000000000" pitchFamily="50" charset="-128"/>
                <a:ea typeface="ＭＳ Ｐ明朝" panose="02020600040205080304" pitchFamily="18" charset="-128"/>
                <a:cs typeface="Times New Roman" panose="02020603050405020304" pitchFamily="18" charset="0"/>
              </a:rPr>
              <a:t>月に承認された</a:t>
            </a:r>
            <a:r>
              <a:rPr lang="en-US" altLang="ja-JP" sz="1200" kern="100" dirty="0">
                <a:effectLst/>
                <a:latin typeface="HGPｺﾞｼｯｸM" panose="020B0600000000000000" pitchFamily="50" charset="-128"/>
                <a:ea typeface="ＭＳ Ｐ明朝" panose="02020600040205080304" pitchFamily="18" charset="-128"/>
                <a:cs typeface="Times New Roman" panose="02020603050405020304" pitchFamily="18" charset="0"/>
              </a:rPr>
              <a:t>DAT</a:t>
            </a:r>
            <a:r>
              <a:rPr lang="ja-JP" altLang="ja-JP" sz="1200" kern="100" dirty="0">
                <a:effectLst/>
                <a:latin typeface="HGPｺﾞｼｯｸM" panose="020B0600000000000000" pitchFamily="50" charset="-128"/>
                <a:ea typeface="ＭＳ Ｐ明朝" panose="02020600040205080304" pitchFamily="18" charset="-128"/>
                <a:cs typeface="Times New Roman" panose="02020603050405020304" pitchFamily="18" charset="0"/>
              </a:rPr>
              <a:t>スキャンは</a:t>
            </a:r>
            <a:r>
              <a:rPr lang="en-US" altLang="ja-JP" sz="1200" kern="100" dirty="0">
                <a:effectLst/>
                <a:latin typeface="HGPｺﾞｼｯｸM" panose="020B0600000000000000" pitchFamily="50" charset="-128"/>
                <a:ea typeface="ＭＳ Ｐ明朝" panose="02020600040205080304" pitchFamily="18" charset="-128"/>
                <a:cs typeface="Times New Roman" panose="02020603050405020304" pitchFamily="18" charset="0"/>
              </a:rPr>
              <a:t>DAT</a:t>
            </a:r>
            <a:r>
              <a:rPr lang="ja-JP" altLang="ja-JP" sz="1200" kern="100" dirty="0">
                <a:effectLst/>
                <a:latin typeface="HGPｺﾞｼｯｸM" panose="020B0600000000000000" pitchFamily="50" charset="-128"/>
                <a:ea typeface="ＭＳ Ｐ明朝" panose="02020600040205080304" pitchFamily="18" charset="-128"/>
                <a:cs typeface="Times New Roman" panose="02020603050405020304" pitchFamily="18" charset="0"/>
              </a:rPr>
              <a:t>スキャンを用いた</a:t>
            </a:r>
            <a:r>
              <a:rPr lang="en-US" altLang="ja-JP" sz="1200" kern="100" dirty="0">
                <a:effectLst/>
                <a:latin typeface="HGPｺﾞｼｯｸM" panose="020B0600000000000000" pitchFamily="50" charset="-128"/>
                <a:ea typeface="ＭＳ Ｐ明朝" panose="02020600040205080304" pitchFamily="18" charset="-128"/>
                <a:cs typeface="Times New Roman" panose="02020603050405020304" pitchFamily="18" charset="0"/>
              </a:rPr>
              <a:t>SPECT </a:t>
            </a:r>
            <a:r>
              <a:rPr lang="ja-JP" altLang="ja-JP" sz="1200" kern="100" dirty="0">
                <a:effectLst/>
                <a:latin typeface="HGPｺﾞｼｯｸM" panose="020B0600000000000000" pitchFamily="50" charset="-128"/>
                <a:ea typeface="ＭＳ Ｐ明朝" panose="02020600040205080304" pitchFamily="18" charset="-128"/>
                <a:cs typeface="Times New Roman" panose="02020603050405020304" pitchFamily="18" charset="0"/>
              </a:rPr>
              <a:t>により線条体内に存在する黒質線条体ドパミン神経の終末部に高発現する</a:t>
            </a:r>
            <a:r>
              <a:rPr lang="en-US" altLang="ja-JP" sz="1200" kern="100" dirty="0">
                <a:effectLst/>
                <a:latin typeface="HGPｺﾞｼｯｸM" panose="020B0600000000000000" pitchFamily="50" charset="-128"/>
                <a:ea typeface="ＭＳ Ｐ明朝" panose="02020600040205080304" pitchFamily="18" charset="-128"/>
                <a:cs typeface="Times New Roman" panose="02020603050405020304" pitchFamily="18" charset="0"/>
              </a:rPr>
              <a:t>DAT</a:t>
            </a:r>
            <a:r>
              <a:rPr lang="ja-JP" altLang="ja-JP" sz="1200" kern="100" dirty="0">
                <a:effectLst/>
                <a:latin typeface="HGPｺﾞｼｯｸM" panose="020B0600000000000000" pitchFamily="50" charset="-128"/>
                <a:ea typeface="ＭＳ Ｐ明朝" panose="02020600040205080304" pitchFamily="18" charset="-128"/>
                <a:cs typeface="Times New Roman" panose="02020603050405020304" pitchFamily="18" charset="0"/>
              </a:rPr>
              <a:t>の脳内分布を可視化できる。線条体の</a:t>
            </a:r>
            <a:r>
              <a:rPr lang="en-US" altLang="ja-JP" sz="1200" kern="100" dirty="0">
                <a:effectLst/>
                <a:latin typeface="HGPｺﾞｼｯｸM" panose="020B0600000000000000" pitchFamily="50" charset="-128"/>
                <a:ea typeface="ＭＳ Ｐ明朝" panose="02020600040205080304" pitchFamily="18" charset="-128"/>
                <a:cs typeface="Times New Roman" panose="02020603050405020304" pitchFamily="18" charset="0"/>
              </a:rPr>
              <a:t>DAT</a:t>
            </a:r>
            <a:r>
              <a:rPr lang="ja-JP" altLang="ja-JP" sz="1200" kern="100" dirty="0">
                <a:effectLst/>
                <a:latin typeface="HGPｺﾞｼｯｸM" panose="020B0600000000000000" pitchFamily="50" charset="-128"/>
                <a:ea typeface="ＭＳ Ｐ明朝" panose="02020600040205080304" pitchFamily="18" charset="-128"/>
                <a:cs typeface="Times New Roman" panose="02020603050405020304" pitchFamily="18" charset="0"/>
              </a:rPr>
              <a:t>はパーキンソン病および</a:t>
            </a:r>
            <a:r>
              <a:rPr lang="en-US" altLang="ja-JP" sz="1200" kern="100" dirty="0">
                <a:effectLst/>
                <a:latin typeface="HGPｺﾞｼｯｸM" panose="020B0600000000000000" pitchFamily="50" charset="-128"/>
                <a:ea typeface="ＭＳ Ｐ明朝" panose="02020600040205080304" pitchFamily="18" charset="-128"/>
                <a:cs typeface="Times New Roman" panose="02020603050405020304" pitchFamily="18" charset="0"/>
              </a:rPr>
              <a:t>DLB</a:t>
            </a:r>
            <a:r>
              <a:rPr lang="ja-JP" altLang="ja-JP" sz="1200" kern="100" dirty="0">
                <a:effectLst/>
                <a:latin typeface="HGPｺﾞｼｯｸM" panose="020B0600000000000000" pitchFamily="50" charset="-128"/>
                <a:ea typeface="ＭＳ Ｐ明朝" panose="02020600040205080304" pitchFamily="18" charset="-128"/>
                <a:cs typeface="Times New Roman" panose="02020603050405020304" pitchFamily="18" charset="0"/>
              </a:rPr>
              <a:t>において発現量が低下することが知られており、本検査は</a:t>
            </a:r>
            <a:r>
              <a:rPr lang="en-US" altLang="ja-JP" sz="1200" kern="100" dirty="0">
                <a:effectLst/>
                <a:latin typeface="HGPｺﾞｼｯｸM" panose="020B0600000000000000" pitchFamily="50" charset="-128"/>
                <a:ea typeface="ＭＳ Ｐ明朝" panose="02020600040205080304" pitchFamily="18" charset="-128"/>
                <a:cs typeface="Times New Roman" panose="02020603050405020304" pitchFamily="18" charset="0"/>
              </a:rPr>
              <a:t>DLB</a:t>
            </a:r>
            <a:r>
              <a:rPr lang="ja-JP" altLang="ja-JP" sz="1200" kern="100" dirty="0">
                <a:effectLst/>
                <a:latin typeface="HGPｺﾞｼｯｸM" panose="020B0600000000000000" pitchFamily="50" charset="-128"/>
                <a:ea typeface="ＭＳ Ｐ明朝" panose="02020600040205080304" pitchFamily="18" charset="-128"/>
                <a:cs typeface="Times New Roman" panose="02020603050405020304" pitchFamily="18" charset="0"/>
              </a:rPr>
              <a:t>の診断基準にも採用されている。</a:t>
            </a:r>
            <a:endParaRPr lang="ja-JP" altLang="ja-JP" sz="1200" kern="100" dirty="0">
              <a:effectLst/>
              <a:latin typeface="HGPｺﾞｼｯｸM" panose="020B0600000000000000" pitchFamily="50" charset="-128"/>
              <a:ea typeface="HGPｺﾞｼｯｸM" panose="020B0600000000000000" pitchFamily="50" charset="-128"/>
              <a:cs typeface="Times New Roman" panose="02020603050405020304" pitchFamily="18" charset="0"/>
            </a:endParaRPr>
          </a:p>
          <a:p>
            <a:pPr eaLnBrk="1" hangingPunct="1"/>
            <a:endParaRPr lang="ja-JP" altLang="ja-JP" dirty="0"/>
          </a:p>
        </p:txBody>
      </p:sp>
    </p:spTree>
    <p:extLst>
      <p:ext uri="{BB962C8B-B14F-4D97-AF65-F5344CB8AC3E}">
        <p14:creationId xmlns:p14="http://schemas.microsoft.com/office/powerpoint/2010/main" val="773781305"/>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pPr>
              <a:lnSpc>
                <a:spcPct val="100000"/>
              </a:lnSpc>
              <a:spcBef>
                <a:spcPts val="0"/>
              </a:spcBef>
            </a:pPr>
            <a:r>
              <a:rPr kumimoji="1" lang="ja-JP" altLang="en-US" dirty="0">
                <a:latin typeface="Meiryo UI" panose="020B0604030504040204" pitchFamily="50" charset="-128"/>
                <a:ea typeface="Meiryo UI" panose="020B0604030504040204" pitchFamily="50" charset="-128"/>
              </a:rPr>
              <a:t>  これまで複数に分かれていた画像を</a:t>
            </a:r>
            <a:r>
              <a:rPr kumimoji="1" lang="en-US" altLang="ja-JP" dirty="0">
                <a:latin typeface="Meiryo UI" panose="020B0604030504040204" pitchFamily="50" charset="-128"/>
                <a:ea typeface="Meiryo UI" panose="020B0604030504040204" pitchFamily="50" charset="-128"/>
              </a:rPr>
              <a:t>1</a:t>
            </a:r>
            <a:r>
              <a:rPr kumimoji="1" lang="ja-JP" altLang="en-US" dirty="0">
                <a:latin typeface="Meiryo UI" panose="020B0604030504040204" pitchFamily="50" charset="-128"/>
                <a:ea typeface="Meiryo UI" panose="020B0604030504040204" pitchFamily="50" charset="-128"/>
              </a:rPr>
              <a:t>枚のスライドにまとめたため、解説の作成が必要です。</a:t>
            </a:r>
            <a:endParaRPr kumimoji="1" lang="en-US" altLang="ja-JP" dirty="0">
              <a:latin typeface="Meiryo UI" panose="020B0604030504040204" pitchFamily="50" charset="-128"/>
              <a:ea typeface="Meiryo UI" panose="020B0604030504040204" pitchFamily="50" charset="-128"/>
            </a:endParaRPr>
          </a:p>
          <a:p>
            <a:pPr>
              <a:lnSpc>
                <a:spcPct val="100000"/>
              </a:lnSpc>
              <a:spcBef>
                <a:spcPts val="0"/>
              </a:spcBef>
            </a:pPr>
            <a:r>
              <a:rPr kumimoji="1" lang="ja-JP" altLang="en-US" dirty="0">
                <a:latin typeface="Meiryo UI" panose="020B0604030504040204" pitchFamily="50" charset="-128"/>
                <a:ea typeface="Meiryo UI" panose="020B0604030504040204" pitchFamily="50" charset="-128"/>
              </a:rPr>
              <a:t>下は、別のスライドの解説となっていたものを置いていますが、</a:t>
            </a:r>
            <a:r>
              <a:rPr kumimoji="1" lang="en-US" altLang="ja-JP" dirty="0">
                <a:latin typeface="Meiryo UI" panose="020B0604030504040204" pitchFamily="50" charset="-128"/>
                <a:ea typeface="Meiryo UI" panose="020B0604030504040204" pitchFamily="50" charset="-128"/>
              </a:rPr>
              <a:t>3</a:t>
            </a:r>
            <a:r>
              <a:rPr kumimoji="1" lang="ja-JP" altLang="en-US" dirty="0">
                <a:latin typeface="Meiryo UI" panose="020B0604030504040204" pitchFamily="50" charset="-128"/>
                <a:ea typeface="Meiryo UI" panose="020B0604030504040204" pitchFamily="50" charset="-128"/>
              </a:rPr>
              <a:t>枚並べて</a:t>
            </a:r>
            <a:r>
              <a:rPr kumimoji="1" lang="en-US" altLang="ja-JP" dirty="0">
                <a:latin typeface="Meiryo UI" panose="020B0604030504040204" pitchFamily="50" charset="-128"/>
                <a:ea typeface="Meiryo UI" panose="020B0604030504040204" pitchFamily="50" charset="-128"/>
              </a:rPr>
              <a:t>1</a:t>
            </a:r>
            <a:r>
              <a:rPr kumimoji="1" lang="ja-JP" altLang="en-US" dirty="0">
                <a:latin typeface="Meiryo UI" panose="020B0604030504040204" pitchFamily="50" charset="-128"/>
                <a:ea typeface="Meiryo UI" panose="020B0604030504040204" pitchFamily="50" charset="-128"/>
              </a:rPr>
              <a:t>枚にしたこその解説（着目の違いや比較）が適切かと思います。</a:t>
            </a:r>
            <a:endParaRPr kumimoji="1" lang="en-US" altLang="ja-JP" dirty="0">
              <a:latin typeface="Meiryo UI" panose="020B0604030504040204" pitchFamily="50" charset="-128"/>
              <a:ea typeface="Meiryo UI" panose="020B0604030504040204" pitchFamily="50" charset="-128"/>
            </a:endParaRPr>
          </a:p>
          <a:p>
            <a:pPr>
              <a:lnSpc>
                <a:spcPct val="100000"/>
              </a:lnSpc>
              <a:spcBef>
                <a:spcPts val="0"/>
              </a:spcBef>
            </a:pPr>
            <a:endParaRPr kumimoji="1" lang="en-US" altLang="ja-JP" dirty="0">
              <a:latin typeface="Meiryo UI" panose="020B0604030504040204" pitchFamily="50" charset="-128"/>
              <a:ea typeface="Meiryo UI" panose="020B0604030504040204" pitchFamily="50" charset="-128"/>
            </a:endParaRPr>
          </a:p>
          <a:p>
            <a:pPr>
              <a:lnSpc>
                <a:spcPct val="100000"/>
              </a:lnSpc>
              <a:spcBef>
                <a:spcPts val="0"/>
              </a:spcBef>
            </a:pPr>
            <a:r>
              <a:rPr kumimoji="1" lang="en-US" altLang="ja-JP" dirty="0">
                <a:latin typeface="Meiryo UI" panose="020B0604030504040204" pitchFamily="50" charset="-128"/>
                <a:ea typeface="Meiryo UI" panose="020B0604030504040204" pitchFamily="50" charset="-128"/>
              </a:rPr>
              <a:t>※</a:t>
            </a:r>
            <a:r>
              <a:rPr kumimoji="1" lang="ja-JP" altLang="en-US" dirty="0">
                <a:latin typeface="Meiryo UI" panose="020B0604030504040204" pitchFamily="50" charset="-128"/>
                <a:ea typeface="Meiryo UI" panose="020B0604030504040204" pitchFamily="50" charset="-128"/>
              </a:rPr>
              <a:t>前頭側頭型認知症は、</a:t>
            </a:r>
            <a:r>
              <a:rPr kumimoji="1" lang="en-US" altLang="ja-JP" dirty="0">
                <a:latin typeface="Meiryo UI" panose="020B0604030504040204" pitchFamily="50" charset="-128"/>
                <a:ea typeface="Meiryo UI" panose="020B0604030504040204" pitchFamily="50" charset="-128"/>
              </a:rPr>
              <a:t>2</a:t>
            </a:r>
            <a:r>
              <a:rPr kumimoji="1" lang="ja-JP" altLang="en-US" dirty="0">
                <a:latin typeface="Meiryo UI" panose="020B0604030504040204" pitchFamily="50" charset="-128"/>
                <a:ea typeface="Meiryo UI" panose="020B0604030504040204" pitchFamily="50" charset="-128"/>
              </a:rPr>
              <a:t>枚前のスライド</a:t>
            </a:r>
            <a:r>
              <a:rPr kumimoji="1" lang="en-US" altLang="ja-JP" dirty="0">
                <a:latin typeface="Meiryo UI" panose="020B0604030504040204" pitchFamily="50" charset="-128"/>
                <a:ea typeface="Meiryo UI" panose="020B0604030504040204" pitchFamily="50" charset="-128"/>
              </a:rPr>
              <a:t>21</a:t>
            </a:r>
            <a:r>
              <a:rPr kumimoji="1" lang="ja-JP" altLang="en-US" dirty="0">
                <a:latin typeface="Meiryo UI" panose="020B0604030504040204" pitchFamily="50" charset="-128"/>
                <a:ea typeface="Meiryo UI" panose="020B0604030504040204" pitchFamily="50" charset="-128"/>
              </a:rPr>
              <a:t>でも同じ画像を使っているので、同じ解説になってしまっています。</a:t>
            </a:r>
            <a:endParaRPr kumimoji="1" lang="en-US" altLang="ja-JP" dirty="0">
              <a:latin typeface="Meiryo UI" panose="020B0604030504040204" pitchFamily="50" charset="-128"/>
              <a:ea typeface="Meiryo UI" panose="020B0604030504040204" pitchFamily="50" charset="-128"/>
            </a:endParaRPr>
          </a:p>
          <a:p>
            <a:pPr>
              <a:lnSpc>
                <a:spcPct val="100000"/>
              </a:lnSpc>
              <a:spcBef>
                <a:spcPts val="0"/>
              </a:spcBef>
            </a:pPr>
            <a:endParaRPr kumimoji="1" lang="en-US" altLang="ja-JP" dirty="0">
              <a:latin typeface="Meiryo UI" panose="020B0604030504040204" pitchFamily="50" charset="-128"/>
              <a:ea typeface="Meiryo UI" panose="020B0604030504040204" pitchFamily="50" charset="-128"/>
            </a:endParaRPr>
          </a:p>
          <a:p>
            <a:pPr>
              <a:lnSpc>
                <a:spcPct val="100000"/>
              </a:lnSpc>
              <a:spcBef>
                <a:spcPts val="0"/>
              </a:spcBef>
            </a:pPr>
            <a:r>
              <a:rPr kumimoji="1" lang="ja-JP" altLang="en-US" dirty="0">
                <a:solidFill>
                  <a:srgbClr val="CF594D"/>
                </a:solidFill>
                <a:latin typeface="Meiryo UI" panose="020B0604030504040204" pitchFamily="50" charset="-128"/>
                <a:ea typeface="Meiryo UI" panose="020B0604030504040204" pitchFamily="50" charset="-128"/>
              </a:rPr>
              <a:t>（旧解説）</a:t>
            </a:r>
            <a:endParaRPr kumimoji="1" lang="en-US" altLang="ja-JP" dirty="0">
              <a:solidFill>
                <a:srgbClr val="CF594D"/>
              </a:solidFill>
              <a:latin typeface="Meiryo UI" panose="020B0604030504040204" pitchFamily="50" charset="-128"/>
              <a:ea typeface="Meiryo UI" panose="020B0604030504040204" pitchFamily="50" charset="-128"/>
            </a:endParaRPr>
          </a:p>
          <a:p>
            <a:pPr>
              <a:lnSpc>
                <a:spcPct val="100000"/>
              </a:lnSpc>
              <a:spcBef>
                <a:spcPts val="0"/>
              </a:spcBef>
            </a:pPr>
            <a:r>
              <a:rPr kumimoji="1" lang="ja-JP" altLang="en-US" dirty="0">
                <a:solidFill>
                  <a:srgbClr val="CF594D"/>
                </a:solidFill>
                <a:latin typeface="Meiryo UI" panose="020B0604030504040204" pitchFamily="50" charset="-128"/>
                <a:ea typeface="Meiryo UI" panose="020B0604030504040204" pitchFamily="50" charset="-128"/>
              </a:rPr>
              <a:t>（</a:t>
            </a:r>
            <a:r>
              <a:rPr kumimoji="1" lang="en-US" altLang="ja-JP" dirty="0">
                <a:solidFill>
                  <a:srgbClr val="CF594D"/>
                </a:solidFill>
                <a:latin typeface="Meiryo UI" panose="020B0604030504040204" pitchFamily="50" charset="-128"/>
                <a:ea typeface="Meiryo UI" panose="020B0604030504040204" pitchFamily="50" charset="-128"/>
              </a:rPr>
              <a:t>AD</a:t>
            </a:r>
            <a:r>
              <a:rPr kumimoji="1" lang="ja-JP" altLang="en-US" dirty="0">
                <a:solidFill>
                  <a:srgbClr val="CF594D"/>
                </a:solidFill>
                <a:latin typeface="Meiryo UI" panose="020B0604030504040204" pitchFamily="50" charset="-128"/>
                <a:ea typeface="Meiryo UI" panose="020B0604030504040204" pitchFamily="50" charset="-128"/>
              </a:rPr>
              <a:t>）</a:t>
            </a:r>
            <a:endParaRPr kumimoji="1" lang="en-US" altLang="ja-JP" dirty="0">
              <a:solidFill>
                <a:srgbClr val="CF594D"/>
              </a:solidFill>
              <a:latin typeface="Meiryo UI" panose="020B0604030504040204" pitchFamily="50" charset="-128"/>
              <a:ea typeface="Meiryo UI" panose="020B0604030504040204" pitchFamily="50" charset="-128"/>
            </a:endParaRPr>
          </a:p>
          <a:p>
            <a:pPr>
              <a:lnSpc>
                <a:spcPct val="100000"/>
              </a:lnSpc>
              <a:spcBef>
                <a:spcPts val="0"/>
              </a:spcBef>
            </a:pPr>
            <a:r>
              <a:rPr kumimoji="1" lang="ja-JP" altLang="en-US" dirty="0">
                <a:solidFill>
                  <a:srgbClr val="CF594D"/>
                </a:solidFill>
                <a:latin typeface="Meiryo UI" panose="020B0604030504040204" pitchFamily="50" charset="-128"/>
                <a:ea typeface="Meiryo UI" panose="020B0604030504040204" pitchFamily="50" charset="-128"/>
              </a:rPr>
              <a:t>  アルツハイマー型認知症の病理学的変化は、側頭葉内側部の内嗅領皮質に始まるとされ、</a:t>
            </a:r>
            <a:r>
              <a:rPr kumimoji="1" lang="en-US" altLang="ja-JP" dirty="0">
                <a:solidFill>
                  <a:srgbClr val="CF594D"/>
                </a:solidFill>
                <a:latin typeface="Meiryo UI" panose="020B0604030504040204" pitchFamily="50" charset="-128"/>
                <a:ea typeface="Meiryo UI" panose="020B0604030504040204" pitchFamily="50" charset="-128"/>
              </a:rPr>
              <a:t>MRI</a:t>
            </a:r>
            <a:r>
              <a:rPr kumimoji="1" lang="ja-JP" altLang="en-US" dirty="0">
                <a:solidFill>
                  <a:srgbClr val="CF594D"/>
                </a:solidFill>
                <a:latin typeface="Meiryo UI" panose="020B0604030504040204" pitchFamily="50" charset="-128"/>
                <a:ea typeface="Meiryo UI" panose="020B0604030504040204" pitchFamily="50" charset="-128"/>
              </a:rPr>
              <a:t>では比較的早い時期よりこの近傍の海馬の形態学的な萎縮がみられる。これをとらえるには、水平断画像では側脳室下角の拡大を評価するが、</a:t>
            </a:r>
            <a:r>
              <a:rPr kumimoji="1" lang="en-US" altLang="ja-JP" dirty="0">
                <a:solidFill>
                  <a:srgbClr val="CF594D"/>
                </a:solidFill>
                <a:latin typeface="Meiryo UI" panose="020B0604030504040204" pitchFamily="50" charset="-128"/>
                <a:ea typeface="Meiryo UI" panose="020B0604030504040204" pitchFamily="50" charset="-128"/>
              </a:rPr>
              <a:t>T1</a:t>
            </a:r>
            <a:r>
              <a:rPr kumimoji="1" lang="ja-JP" altLang="en-US" dirty="0">
                <a:solidFill>
                  <a:srgbClr val="CF594D"/>
                </a:solidFill>
                <a:latin typeface="Meiryo UI" panose="020B0604030504040204" pitchFamily="50" charset="-128"/>
                <a:ea typeface="Meiryo UI" panose="020B0604030504040204" pitchFamily="50" charset="-128"/>
              </a:rPr>
              <a:t>冠状断画像がより有効であり認知症を疑う際にはこの条件での指示が必要となる。</a:t>
            </a:r>
          </a:p>
          <a:p>
            <a:pPr>
              <a:lnSpc>
                <a:spcPct val="100000"/>
              </a:lnSpc>
              <a:spcBef>
                <a:spcPts val="0"/>
              </a:spcBef>
            </a:pPr>
            <a:r>
              <a:rPr kumimoji="1" lang="ja-JP" altLang="en-US" dirty="0">
                <a:solidFill>
                  <a:srgbClr val="CF594D"/>
                </a:solidFill>
                <a:latin typeface="Meiryo UI" panose="020B0604030504040204" pitchFamily="50" charset="-128"/>
                <a:ea typeface="Meiryo UI" panose="020B0604030504040204" pitchFamily="50" charset="-128"/>
              </a:rPr>
              <a:t>　高齢発症例では、側頭葉に比較的限局する脳萎縮を呈する例が多いが、初老期発症の狭義のアルツハイマー病では、脳萎縮は前頭葉側頭葉優位に全体におよぶことがある。特に高齢者では正常者においても脳萎縮の個人差が大きいため、個々の症例での脳萎縮での判定は注意を要する。また、</a:t>
            </a:r>
            <a:r>
              <a:rPr kumimoji="1" lang="en-US" altLang="ja-JP" dirty="0">
                <a:solidFill>
                  <a:srgbClr val="CF594D"/>
                </a:solidFill>
                <a:latin typeface="Meiryo UI" panose="020B0604030504040204" pitchFamily="50" charset="-128"/>
                <a:ea typeface="Meiryo UI" panose="020B0604030504040204" pitchFamily="50" charset="-128"/>
              </a:rPr>
              <a:t>CT</a:t>
            </a:r>
            <a:r>
              <a:rPr kumimoji="1" lang="ja-JP" altLang="en-US" dirty="0" err="1">
                <a:solidFill>
                  <a:srgbClr val="CF594D"/>
                </a:solidFill>
                <a:latin typeface="Meiryo UI" panose="020B0604030504040204" pitchFamily="50" charset="-128"/>
                <a:ea typeface="Meiryo UI" panose="020B0604030504040204" pitchFamily="50" charset="-128"/>
              </a:rPr>
              <a:t>、</a:t>
            </a:r>
            <a:r>
              <a:rPr kumimoji="1" lang="en-US" altLang="ja-JP" dirty="0">
                <a:solidFill>
                  <a:srgbClr val="CF594D"/>
                </a:solidFill>
                <a:latin typeface="Meiryo UI" panose="020B0604030504040204" pitchFamily="50" charset="-128"/>
                <a:ea typeface="Meiryo UI" panose="020B0604030504040204" pitchFamily="50" charset="-128"/>
              </a:rPr>
              <a:t>MRI </a:t>
            </a:r>
            <a:r>
              <a:rPr kumimoji="1" lang="ja-JP" altLang="en-US" dirty="0">
                <a:solidFill>
                  <a:srgbClr val="CF594D"/>
                </a:solidFill>
                <a:latin typeface="Meiryo UI" panose="020B0604030504040204" pitchFamily="50" charset="-128"/>
                <a:ea typeface="Meiryo UI" panose="020B0604030504040204" pitchFamily="50" charset="-128"/>
              </a:rPr>
              <a:t>上の白質病変（いわゆる</a:t>
            </a:r>
            <a:r>
              <a:rPr kumimoji="1" lang="en-US" altLang="ja-JP" dirty="0">
                <a:solidFill>
                  <a:srgbClr val="CF594D"/>
                </a:solidFill>
                <a:latin typeface="Meiryo UI" panose="020B0604030504040204" pitchFamily="50" charset="-128"/>
                <a:ea typeface="Meiryo UI" panose="020B0604030504040204" pitchFamily="50" charset="-128"/>
              </a:rPr>
              <a:t>PVL</a:t>
            </a:r>
            <a:r>
              <a:rPr kumimoji="1" lang="ja-JP" altLang="en-US" dirty="0" err="1">
                <a:solidFill>
                  <a:srgbClr val="CF594D"/>
                </a:solidFill>
                <a:latin typeface="Meiryo UI" panose="020B0604030504040204" pitchFamily="50" charset="-128"/>
                <a:ea typeface="Meiryo UI" panose="020B0604030504040204" pitchFamily="50" charset="-128"/>
              </a:rPr>
              <a:t>、</a:t>
            </a:r>
            <a:r>
              <a:rPr kumimoji="1" lang="ja-JP" altLang="en-US" dirty="0">
                <a:solidFill>
                  <a:srgbClr val="CF594D"/>
                </a:solidFill>
                <a:latin typeface="Meiryo UI" panose="020B0604030504040204" pitchFamily="50" charset="-128"/>
                <a:ea typeface="Meiryo UI" panose="020B0604030504040204" pitchFamily="50" charset="-128"/>
              </a:rPr>
              <a:t> </a:t>
            </a:r>
            <a:r>
              <a:rPr kumimoji="1" lang="en-US" altLang="ja-JP" dirty="0">
                <a:solidFill>
                  <a:srgbClr val="CF594D"/>
                </a:solidFill>
                <a:latin typeface="Meiryo UI" panose="020B0604030504040204" pitchFamily="50" charset="-128"/>
                <a:ea typeface="Meiryo UI" panose="020B0604030504040204" pitchFamily="50" charset="-128"/>
              </a:rPr>
              <a:t>PVH</a:t>
            </a:r>
            <a:r>
              <a:rPr kumimoji="1" lang="ja-JP" altLang="en-US" dirty="0">
                <a:solidFill>
                  <a:srgbClr val="CF594D"/>
                </a:solidFill>
                <a:latin typeface="Meiryo UI" panose="020B0604030504040204" pitchFamily="50" charset="-128"/>
                <a:ea typeface="Meiryo UI" panose="020B0604030504040204" pitchFamily="50" charset="-128"/>
              </a:rPr>
              <a:t>）はアルツハイマー型認知症を初めとする変性疾患でもしばしばみられ、これを根拠に血管性認知症と診断することは慎重を要する。</a:t>
            </a:r>
          </a:p>
          <a:p>
            <a:pPr>
              <a:lnSpc>
                <a:spcPct val="100000"/>
              </a:lnSpc>
              <a:spcBef>
                <a:spcPts val="0"/>
              </a:spcBef>
            </a:pPr>
            <a:endParaRPr kumimoji="1" lang="en-US" altLang="ja-JP" dirty="0">
              <a:solidFill>
                <a:srgbClr val="CF594D"/>
              </a:solidFill>
              <a:latin typeface="Meiryo UI" panose="020B0604030504040204" pitchFamily="50" charset="-128"/>
              <a:ea typeface="Meiryo UI" panose="020B0604030504040204" pitchFamily="50" charset="-128"/>
            </a:endParaRPr>
          </a:p>
          <a:p>
            <a:pPr>
              <a:lnSpc>
                <a:spcPct val="100000"/>
              </a:lnSpc>
              <a:spcBef>
                <a:spcPts val="0"/>
              </a:spcBef>
            </a:pPr>
            <a:r>
              <a:rPr kumimoji="1" lang="ja-JP" altLang="en-US" dirty="0">
                <a:solidFill>
                  <a:srgbClr val="CF594D"/>
                </a:solidFill>
                <a:latin typeface="Meiryo UI" panose="020B0604030504040204" pitchFamily="50" charset="-128"/>
                <a:ea typeface="Meiryo UI" panose="020B0604030504040204" pitchFamily="50" charset="-128"/>
              </a:rPr>
              <a:t>（</a:t>
            </a:r>
            <a:r>
              <a:rPr kumimoji="1" lang="en-US" altLang="ja-JP" dirty="0">
                <a:solidFill>
                  <a:srgbClr val="CF594D"/>
                </a:solidFill>
                <a:latin typeface="Meiryo UI" panose="020B0604030504040204" pitchFamily="50" charset="-128"/>
                <a:ea typeface="Meiryo UI" panose="020B0604030504040204" pitchFamily="50" charset="-128"/>
              </a:rPr>
              <a:t>FTD)</a:t>
            </a:r>
          </a:p>
          <a:p>
            <a:pPr>
              <a:lnSpc>
                <a:spcPct val="100000"/>
              </a:lnSpc>
              <a:spcBef>
                <a:spcPts val="0"/>
              </a:spcBef>
            </a:pPr>
            <a:r>
              <a:rPr kumimoji="1" lang="ja-JP" altLang="en-US" dirty="0">
                <a:solidFill>
                  <a:srgbClr val="CF594D"/>
                </a:solidFill>
                <a:latin typeface="Meiryo UI" panose="020B0604030504040204" pitchFamily="50" charset="-128"/>
                <a:ea typeface="Meiryo UI" panose="020B0604030504040204" pitchFamily="50" charset="-128"/>
              </a:rPr>
              <a:t>  著明な前頭葉、側頭葉の萎縮が見られる。病理学的にはピック小体を有するピック病と診断された。</a:t>
            </a:r>
            <a:endParaRPr kumimoji="1" lang="en-US" altLang="ja-JP" dirty="0">
              <a:solidFill>
                <a:srgbClr val="CF594D"/>
              </a:solidFill>
              <a:latin typeface="Meiryo UI" panose="020B0604030504040204" pitchFamily="50" charset="-128"/>
              <a:ea typeface="Meiryo UI" panose="020B0604030504040204" pitchFamily="50" charset="-128"/>
            </a:endParaRPr>
          </a:p>
          <a:p>
            <a:pPr>
              <a:lnSpc>
                <a:spcPct val="100000"/>
              </a:lnSpc>
              <a:spcBef>
                <a:spcPts val="0"/>
              </a:spcBef>
            </a:pPr>
            <a:endParaRPr kumimoji="1" lang="en-US" altLang="ja-JP" dirty="0">
              <a:solidFill>
                <a:srgbClr val="CF594D"/>
              </a:solidFill>
              <a:latin typeface="Meiryo UI" panose="020B0604030504040204" pitchFamily="50" charset="-128"/>
              <a:ea typeface="Meiryo UI" panose="020B0604030504040204" pitchFamily="50" charset="-128"/>
            </a:endParaRPr>
          </a:p>
          <a:p>
            <a:pPr>
              <a:lnSpc>
                <a:spcPct val="100000"/>
              </a:lnSpc>
              <a:spcBef>
                <a:spcPts val="0"/>
              </a:spcBef>
            </a:pPr>
            <a:r>
              <a:rPr kumimoji="1" lang="ja-JP" altLang="en-US" dirty="0">
                <a:solidFill>
                  <a:srgbClr val="CF594D"/>
                </a:solidFill>
                <a:latin typeface="Meiryo UI" panose="020B0604030504040204" pitchFamily="50" charset="-128"/>
                <a:ea typeface="Meiryo UI" panose="020B0604030504040204" pitchFamily="50" charset="-128"/>
              </a:rPr>
              <a:t>（</a:t>
            </a:r>
            <a:r>
              <a:rPr kumimoji="1" lang="en-US" altLang="ja-JP" dirty="0" err="1">
                <a:solidFill>
                  <a:srgbClr val="CF594D"/>
                </a:solidFill>
                <a:latin typeface="Meiryo UI" panose="020B0604030504040204" pitchFamily="50" charset="-128"/>
                <a:ea typeface="Meiryo UI" panose="020B0604030504040204" pitchFamily="50" charset="-128"/>
              </a:rPr>
              <a:t>VaD</a:t>
            </a:r>
            <a:r>
              <a:rPr kumimoji="1" lang="en-US" altLang="ja-JP" dirty="0">
                <a:solidFill>
                  <a:srgbClr val="CF594D"/>
                </a:solidFill>
                <a:latin typeface="Meiryo UI" panose="020B0604030504040204" pitchFamily="50" charset="-128"/>
                <a:ea typeface="Meiryo UI" panose="020B0604030504040204" pitchFamily="50" charset="-128"/>
              </a:rPr>
              <a:t>)</a:t>
            </a:r>
          </a:p>
          <a:p>
            <a:pPr>
              <a:lnSpc>
                <a:spcPct val="100000"/>
              </a:lnSpc>
              <a:spcBef>
                <a:spcPts val="0"/>
              </a:spcBef>
            </a:pPr>
            <a:r>
              <a:rPr kumimoji="1" lang="ja-JP" altLang="en-US" dirty="0">
                <a:solidFill>
                  <a:srgbClr val="CF594D"/>
                </a:solidFill>
                <a:latin typeface="Meiryo UI" panose="020B0604030504040204" pitchFamily="50" charset="-128"/>
                <a:ea typeface="Meiryo UI" panose="020B0604030504040204" pitchFamily="50" charset="-128"/>
              </a:rPr>
              <a:t>  血管性認知症の画像パターンは大きく</a:t>
            </a:r>
            <a:r>
              <a:rPr kumimoji="1" lang="en-US" altLang="ja-JP" dirty="0">
                <a:solidFill>
                  <a:srgbClr val="CF594D"/>
                </a:solidFill>
                <a:latin typeface="Meiryo UI" panose="020B0604030504040204" pitchFamily="50" charset="-128"/>
                <a:ea typeface="Meiryo UI" panose="020B0604030504040204" pitchFamily="50" charset="-128"/>
              </a:rPr>
              <a:t>3</a:t>
            </a:r>
            <a:r>
              <a:rPr kumimoji="1" lang="ja-JP" altLang="en-US" dirty="0" err="1">
                <a:solidFill>
                  <a:srgbClr val="CF594D"/>
                </a:solidFill>
                <a:latin typeface="Meiryo UI" panose="020B0604030504040204" pitchFamily="50" charset="-128"/>
                <a:ea typeface="Meiryo UI" panose="020B0604030504040204" pitchFamily="50" charset="-128"/>
              </a:rPr>
              <a:t>つに</a:t>
            </a:r>
            <a:r>
              <a:rPr kumimoji="1" lang="ja-JP" altLang="en-US" dirty="0">
                <a:solidFill>
                  <a:srgbClr val="CF594D"/>
                </a:solidFill>
                <a:latin typeface="Meiryo UI" panose="020B0604030504040204" pitchFamily="50" charset="-128"/>
                <a:ea typeface="Meiryo UI" panose="020B0604030504040204" pitchFamily="50" charset="-128"/>
              </a:rPr>
              <a:t>分類される。</a:t>
            </a:r>
          </a:p>
          <a:p>
            <a:pPr>
              <a:lnSpc>
                <a:spcPct val="100000"/>
              </a:lnSpc>
              <a:spcBef>
                <a:spcPts val="0"/>
              </a:spcBef>
            </a:pPr>
            <a:r>
              <a:rPr kumimoji="1" lang="ja-JP" altLang="en-US" dirty="0">
                <a:solidFill>
                  <a:srgbClr val="CF594D"/>
                </a:solidFill>
                <a:latin typeface="Meiryo UI" panose="020B0604030504040204" pitchFamily="50" charset="-128"/>
                <a:ea typeface="Meiryo UI" panose="020B0604030504040204" pitchFamily="50" charset="-128"/>
              </a:rPr>
              <a:t>１．多発梗塞性認知症：皮質梗塞を多発性に生じたためその結果として、記憶、言語、</a:t>
            </a:r>
            <a:endParaRPr kumimoji="1" lang="en-US" altLang="ja-JP" dirty="0">
              <a:solidFill>
                <a:srgbClr val="CF594D"/>
              </a:solidFill>
              <a:latin typeface="Meiryo UI" panose="020B0604030504040204" pitchFamily="50" charset="-128"/>
              <a:ea typeface="Meiryo UI" panose="020B0604030504040204" pitchFamily="50" charset="-128"/>
            </a:endParaRPr>
          </a:p>
          <a:p>
            <a:pPr>
              <a:lnSpc>
                <a:spcPct val="100000"/>
              </a:lnSpc>
              <a:spcBef>
                <a:spcPts val="0"/>
              </a:spcBef>
            </a:pPr>
            <a:r>
              <a:rPr lang="ja-JP" altLang="en-US" dirty="0">
                <a:solidFill>
                  <a:srgbClr val="CF594D"/>
                </a:solidFill>
                <a:latin typeface="Meiryo UI" panose="020B0604030504040204" pitchFamily="50" charset="-128"/>
                <a:ea typeface="Meiryo UI" panose="020B0604030504040204" pitchFamily="50" charset="-128"/>
              </a:rPr>
              <a:t>    </a:t>
            </a:r>
            <a:r>
              <a:rPr kumimoji="1" lang="ja-JP" altLang="en-US" dirty="0">
                <a:solidFill>
                  <a:srgbClr val="CF594D"/>
                </a:solidFill>
                <a:latin typeface="Meiryo UI" panose="020B0604030504040204" pitchFamily="50" charset="-128"/>
                <a:ea typeface="Meiryo UI" panose="020B0604030504040204" pitchFamily="50" charset="-128"/>
              </a:rPr>
              <a:t>空間認知などの複数の認知ドメインが障害されて認知症に基準を満たすもの</a:t>
            </a:r>
          </a:p>
          <a:p>
            <a:pPr>
              <a:lnSpc>
                <a:spcPct val="100000"/>
              </a:lnSpc>
              <a:spcBef>
                <a:spcPts val="0"/>
              </a:spcBef>
            </a:pPr>
            <a:r>
              <a:rPr kumimoji="1" lang="ja-JP" altLang="en-US" dirty="0">
                <a:solidFill>
                  <a:srgbClr val="CF594D"/>
                </a:solidFill>
                <a:latin typeface="Meiryo UI" panose="020B0604030504040204" pitchFamily="50" charset="-128"/>
                <a:ea typeface="Meiryo UI" panose="020B0604030504040204" pitchFamily="50" charset="-128"/>
              </a:rPr>
              <a:t>２．戦略的重要部位脳梗塞　</a:t>
            </a:r>
            <a:r>
              <a:rPr kumimoji="1" lang="en-US" altLang="ja-JP" dirty="0">
                <a:solidFill>
                  <a:srgbClr val="CF594D"/>
                </a:solidFill>
                <a:latin typeface="Meiryo UI" panose="020B0604030504040204" pitchFamily="50" charset="-128"/>
                <a:ea typeface="Meiryo UI" panose="020B0604030504040204" pitchFamily="50" charset="-128"/>
              </a:rPr>
              <a:t>strategic infarction </a:t>
            </a:r>
            <a:r>
              <a:rPr kumimoji="1" lang="ja-JP" altLang="en-US" dirty="0">
                <a:solidFill>
                  <a:srgbClr val="CF594D"/>
                </a:solidFill>
                <a:latin typeface="Meiryo UI" panose="020B0604030504040204" pitchFamily="50" charset="-128"/>
                <a:ea typeface="Meiryo UI" panose="020B0604030504040204" pitchFamily="50" charset="-128"/>
              </a:rPr>
              <a:t>視床、尾状核頭部など単独でも認</a:t>
            </a:r>
            <a:endParaRPr kumimoji="1" lang="en-US" altLang="ja-JP" dirty="0">
              <a:solidFill>
                <a:srgbClr val="CF594D"/>
              </a:solidFill>
              <a:latin typeface="Meiryo UI" panose="020B0604030504040204" pitchFamily="50" charset="-128"/>
              <a:ea typeface="Meiryo UI" panose="020B0604030504040204" pitchFamily="50" charset="-128"/>
            </a:endParaRPr>
          </a:p>
          <a:p>
            <a:pPr>
              <a:lnSpc>
                <a:spcPct val="100000"/>
              </a:lnSpc>
              <a:spcBef>
                <a:spcPts val="0"/>
              </a:spcBef>
            </a:pPr>
            <a:r>
              <a:rPr lang="ja-JP" altLang="en-US" dirty="0">
                <a:solidFill>
                  <a:srgbClr val="CF594D"/>
                </a:solidFill>
                <a:latin typeface="Meiryo UI" panose="020B0604030504040204" pitchFamily="50" charset="-128"/>
                <a:ea typeface="Meiryo UI" panose="020B0604030504040204" pitchFamily="50" charset="-128"/>
              </a:rPr>
              <a:t>    </a:t>
            </a:r>
            <a:r>
              <a:rPr kumimoji="1" lang="ja-JP" altLang="en-US" dirty="0">
                <a:solidFill>
                  <a:srgbClr val="CF594D"/>
                </a:solidFill>
                <a:latin typeface="Meiryo UI" panose="020B0604030504040204" pitchFamily="50" charset="-128"/>
                <a:ea typeface="Meiryo UI" panose="020B0604030504040204" pitchFamily="50" charset="-128"/>
              </a:rPr>
              <a:t>知機能に障害を引き起こす戦略的重要部位に梗塞を生じた結果認知症の診断基準を</a:t>
            </a:r>
            <a:endParaRPr kumimoji="1" lang="en-US" altLang="ja-JP" dirty="0">
              <a:solidFill>
                <a:srgbClr val="CF594D"/>
              </a:solidFill>
              <a:latin typeface="Meiryo UI" panose="020B0604030504040204" pitchFamily="50" charset="-128"/>
              <a:ea typeface="Meiryo UI" panose="020B0604030504040204" pitchFamily="50" charset="-128"/>
            </a:endParaRPr>
          </a:p>
          <a:p>
            <a:pPr>
              <a:lnSpc>
                <a:spcPct val="100000"/>
              </a:lnSpc>
              <a:spcBef>
                <a:spcPts val="0"/>
              </a:spcBef>
            </a:pPr>
            <a:r>
              <a:rPr lang="ja-JP" altLang="en-US" dirty="0">
                <a:solidFill>
                  <a:srgbClr val="CF594D"/>
                </a:solidFill>
                <a:latin typeface="Meiryo UI" panose="020B0604030504040204" pitchFamily="50" charset="-128"/>
                <a:ea typeface="Meiryo UI" panose="020B0604030504040204" pitchFamily="50" charset="-128"/>
              </a:rPr>
              <a:t>    </a:t>
            </a:r>
            <a:r>
              <a:rPr kumimoji="1" lang="ja-JP" altLang="en-US" dirty="0">
                <a:solidFill>
                  <a:srgbClr val="CF594D"/>
                </a:solidFill>
                <a:latin typeface="Meiryo UI" panose="020B0604030504040204" pitchFamily="50" charset="-128"/>
                <a:ea typeface="Meiryo UI" panose="020B0604030504040204" pitchFamily="50" charset="-128"/>
              </a:rPr>
              <a:t>満たす場合</a:t>
            </a:r>
          </a:p>
          <a:p>
            <a:pPr>
              <a:lnSpc>
                <a:spcPct val="100000"/>
              </a:lnSpc>
              <a:spcBef>
                <a:spcPts val="0"/>
              </a:spcBef>
            </a:pPr>
            <a:r>
              <a:rPr kumimoji="1" lang="ja-JP" altLang="en-US" dirty="0">
                <a:solidFill>
                  <a:srgbClr val="CF594D"/>
                </a:solidFill>
                <a:latin typeface="Meiryo UI" panose="020B0604030504040204" pitchFamily="50" charset="-128"/>
                <a:ea typeface="Meiryo UI" panose="020B0604030504040204" pitchFamily="50" charset="-128"/>
              </a:rPr>
              <a:t>３．皮質下血管性認知症　中程度以上の白質病変を伴い、基底核領域に複数のラクナ</a:t>
            </a:r>
            <a:endParaRPr kumimoji="1" lang="en-US" altLang="ja-JP" dirty="0">
              <a:solidFill>
                <a:srgbClr val="CF594D"/>
              </a:solidFill>
              <a:latin typeface="Meiryo UI" panose="020B0604030504040204" pitchFamily="50" charset="-128"/>
              <a:ea typeface="Meiryo UI" panose="020B0604030504040204" pitchFamily="50" charset="-128"/>
            </a:endParaRPr>
          </a:p>
          <a:p>
            <a:pPr>
              <a:lnSpc>
                <a:spcPct val="100000"/>
              </a:lnSpc>
              <a:spcBef>
                <a:spcPts val="0"/>
              </a:spcBef>
            </a:pPr>
            <a:r>
              <a:rPr lang="ja-JP" altLang="en-US" dirty="0">
                <a:solidFill>
                  <a:srgbClr val="CF594D"/>
                </a:solidFill>
                <a:latin typeface="Meiryo UI" panose="020B0604030504040204" pitchFamily="50" charset="-128"/>
                <a:ea typeface="Meiryo UI" panose="020B0604030504040204" pitchFamily="50" charset="-128"/>
              </a:rPr>
              <a:t>   </a:t>
            </a:r>
            <a:r>
              <a:rPr kumimoji="1" lang="ja-JP" altLang="en-US" dirty="0">
                <a:solidFill>
                  <a:srgbClr val="CF594D"/>
                </a:solidFill>
                <a:latin typeface="Meiryo UI" panose="020B0604030504040204" pitchFamily="50" charset="-128"/>
                <a:ea typeface="Meiryo UI" panose="020B0604030504040204" pitchFamily="50" charset="-128"/>
              </a:rPr>
              <a:t>梗塞を認め認知症の診断基準を満たす場合</a:t>
            </a:r>
            <a:endParaRPr lang="en-US" altLang="ja-JP" dirty="0">
              <a:solidFill>
                <a:srgbClr val="CF594D"/>
              </a:solidFill>
              <a:latin typeface="Meiryo UI" panose="020B0604030504040204" pitchFamily="50" charset="-128"/>
              <a:ea typeface="Meiryo UI" panose="020B0604030504040204" pitchFamily="50" charset="-128"/>
            </a:endParaRPr>
          </a:p>
          <a:p>
            <a:pPr>
              <a:lnSpc>
                <a:spcPct val="100000"/>
              </a:lnSpc>
              <a:spcBef>
                <a:spcPts val="0"/>
              </a:spcBef>
            </a:pPr>
            <a:r>
              <a:rPr kumimoji="1" lang="ja-JP" altLang="en-US" dirty="0">
                <a:solidFill>
                  <a:srgbClr val="CF594D"/>
                </a:solidFill>
                <a:latin typeface="Meiryo UI" panose="020B0604030504040204" pitchFamily="50" charset="-128"/>
                <a:ea typeface="Meiryo UI" panose="020B0604030504040204" pitchFamily="50" charset="-128"/>
              </a:rPr>
              <a:t>  しかし、</a:t>
            </a:r>
            <a:r>
              <a:rPr kumimoji="1" lang="en-US" altLang="ja-JP" dirty="0">
                <a:solidFill>
                  <a:srgbClr val="CF594D"/>
                </a:solidFill>
                <a:latin typeface="Meiryo UI" panose="020B0604030504040204" pitchFamily="50" charset="-128"/>
                <a:ea typeface="Meiryo UI" panose="020B0604030504040204" pitchFamily="50" charset="-128"/>
              </a:rPr>
              <a:t>MRI</a:t>
            </a:r>
            <a:r>
              <a:rPr kumimoji="1" lang="ja-JP" altLang="en-US" dirty="0">
                <a:solidFill>
                  <a:srgbClr val="CF594D"/>
                </a:solidFill>
                <a:latin typeface="Meiryo UI" panose="020B0604030504040204" pitchFamily="50" charset="-128"/>
                <a:ea typeface="Meiryo UI" panose="020B0604030504040204" pitchFamily="50" charset="-128"/>
              </a:rPr>
              <a:t>や</a:t>
            </a:r>
            <a:r>
              <a:rPr kumimoji="1" lang="en-US" altLang="ja-JP" dirty="0">
                <a:solidFill>
                  <a:srgbClr val="CF594D"/>
                </a:solidFill>
                <a:latin typeface="Meiryo UI" panose="020B0604030504040204" pitchFamily="50" charset="-128"/>
                <a:ea typeface="Meiryo UI" panose="020B0604030504040204" pitchFamily="50" charset="-128"/>
              </a:rPr>
              <a:t>CT</a:t>
            </a:r>
            <a:r>
              <a:rPr kumimoji="1" lang="ja-JP" altLang="en-US" dirty="0">
                <a:solidFill>
                  <a:srgbClr val="CF594D"/>
                </a:solidFill>
                <a:latin typeface="Meiryo UI" panose="020B0604030504040204" pitchFamily="50" charset="-128"/>
                <a:ea typeface="Meiryo UI" panose="020B0604030504040204" pitchFamily="50" charset="-128"/>
              </a:rPr>
              <a:t>で複数の血管病変がみられたからといって直ちに血管性認知症と断定するのは要注意で、変性性認知症と血管障害の合併を常に念頭に置く必要がある。</a:t>
            </a:r>
          </a:p>
          <a:p>
            <a:pPr>
              <a:lnSpc>
                <a:spcPct val="100000"/>
              </a:lnSpc>
              <a:spcBef>
                <a:spcPts val="0"/>
              </a:spcBef>
            </a:pPr>
            <a:r>
              <a:rPr kumimoji="1" lang="ja-JP" altLang="en-US" dirty="0">
                <a:solidFill>
                  <a:srgbClr val="CF594D"/>
                </a:solidFill>
                <a:latin typeface="Meiryo UI" panose="020B0604030504040204" pitchFamily="50" charset="-128"/>
                <a:ea typeface="Meiryo UI" panose="020B0604030504040204" pitchFamily="50" charset="-128"/>
              </a:rPr>
              <a:t>出 典　　　　　　　　　　　　　　　　　　　                                           　　　　　　</a:t>
            </a:r>
          </a:p>
          <a:p>
            <a:pPr>
              <a:lnSpc>
                <a:spcPct val="100000"/>
              </a:lnSpc>
              <a:spcBef>
                <a:spcPts val="0"/>
              </a:spcBef>
            </a:pPr>
            <a:r>
              <a:rPr kumimoji="1" lang="ja-JP" altLang="en-US" dirty="0">
                <a:solidFill>
                  <a:srgbClr val="CF594D"/>
                </a:solidFill>
                <a:latin typeface="Meiryo UI" panose="020B0604030504040204" pitchFamily="50" charset="-128"/>
                <a:ea typeface="Meiryo UI" panose="020B0604030504040204" pitchFamily="50" charset="-128"/>
              </a:rPr>
              <a:t>目黒謙一：　血管性認知症　ワールドプランニング　</a:t>
            </a:r>
            <a:r>
              <a:rPr kumimoji="1" lang="en-US" altLang="ja-JP" dirty="0">
                <a:solidFill>
                  <a:srgbClr val="CF594D"/>
                </a:solidFill>
                <a:latin typeface="Meiryo UI" panose="020B0604030504040204" pitchFamily="50" charset="-128"/>
                <a:ea typeface="Meiryo UI" panose="020B0604030504040204" pitchFamily="50" charset="-128"/>
              </a:rPr>
              <a:t>2008 </a:t>
            </a:r>
            <a:r>
              <a:rPr kumimoji="1" lang="ja-JP" altLang="en-US" dirty="0">
                <a:solidFill>
                  <a:srgbClr val="CF594D"/>
                </a:solidFill>
                <a:latin typeface="Meiryo UI" panose="020B0604030504040204" pitchFamily="50" charset="-128"/>
                <a:ea typeface="Meiryo UI" panose="020B0604030504040204" pitchFamily="50" charset="-128"/>
              </a:rPr>
              <a:t>東京</a:t>
            </a:r>
          </a:p>
          <a:p>
            <a:pPr>
              <a:lnSpc>
                <a:spcPct val="100000"/>
              </a:lnSpc>
              <a:spcBef>
                <a:spcPts val="0"/>
              </a:spcBef>
            </a:pPr>
            <a:endParaRPr kumimoji="1" lang="ja-JP" altLang="en-US" dirty="0">
              <a:solidFill>
                <a:srgbClr val="CF594D"/>
              </a:solidFill>
              <a:latin typeface="Meiryo UI" panose="020B0604030504040204" pitchFamily="50" charset="-128"/>
              <a:ea typeface="Meiryo UI" panose="020B0604030504040204" pitchFamily="50" charset="-128"/>
            </a:endParaRPr>
          </a:p>
        </p:txBody>
      </p:sp>
    </p:spTree>
    <p:extLst>
      <p:ext uri="{BB962C8B-B14F-4D97-AF65-F5344CB8AC3E}">
        <p14:creationId xmlns:p14="http://schemas.microsoft.com/office/powerpoint/2010/main" val="332704489"/>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pPr marL="0" marR="0" lvl="0" indent="0" algn="l" defTabSz="914400" rtl="0" eaLnBrk="0" fontAlgn="base" latinLnBrk="0" hangingPunct="0">
              <a:lnSpc>
                <a:spcPct val="130000"/>
              </a:lnSpc>
              <a:spcBef>
                <a:spcPct val="30000"/>
              </a:spcBef>
              <a:spcAft>
                <a:spcPct val="0"/>
              </a:spcAft>
              <a:buClrTx/>
              <a:buSzTx/>
              <a:buFontTx/>
              <a:buNone/>
              <a:tabLst/>
              <a:defRPr/>
            </a:pPr>
            <a:r>
              <a:rPr lang="ja-JP" altLang="ja-JP" sz="1200" kern="1200" dirty="0">
                <a:effectLst/>
                <a:latin typeface="ＭＳ Ｐゴシック" panose="020B0600070205080204" pitchFamily="50" charset="-128"/>
                <a:ea typeface="ＭＳ Ｐ明朝" panose="02020600040205080304" pitchFamily="18" charset="-128"/>
                <a:cs typeface="Times New Roman" panose="02020603050405020304" pitchFamily="18" charset="0"/>
              </a:rPr>
              <a:t>脳血流検査における血流低下部位のパターンから認知症の病型診断</a:t>
            </a:r>
            <a:r>
              <a:rPr lang="en-US" altLang="ja-JP" sz="1200" kern="1200" dirty="0">
                <a:effectLst/>
                <a:latin typeface="ＭＳ Ｐゴシック" panose="020B0600070205080204" pitchFamily="50" charset="-128"/>
                <a:ea typeface="ＭＳ Ｐ明朝" panose="02020600040205080304" pitchFamily="18" charset="-128"/>
                <a:cs typeface="Times New Roman" panose="02020603050405020304" pitchFamily="18" charset="0"/>
              </a:rPr>
              <a:t>AD</a:t>
            </a:r>
            <a:r>
              <a:rPr lang="ja-JP" altLang="ja-JP" sz="1200" kern="1200" dirty="0">
                <a:effectLst/>
                <a:latin typeface="ＭＳ Ｐゴシック" panose="020B0600070205080204" pitchFamily="50" charset="-128"/>
                <a:ea typeface="ＭＳ Ｐ明朝" panose="02020600040205080304" pitchFamily="18" charset="-128"/>
                <a:cs typeface="Times New Roman" panose="02020603050405020304" pitchFamily="18" charset="0"/>
              </a:rPr>
              <a:t>では頭頂側頭連合野、後部帯状回、楔前部の血流低下が、</a:t>
            </a:r>
            <a:r>
              <a:rPr lang="en-US" altLang="ja-JP" sz="1200" kern="1200" dirty="0">
                <a:effectLst/>
                <a:latin typeface="ＭＳ Ｐゴシック" panose="020B0600070205080204" pitchFamily="50" charset="-128"/>
                <a:ea typeface="ＭＳ Ｐ明朝" panose="02020600040205080304" pitchFamily="18" charset="-128"/>
                <a:cs typeface="Times New Roman" panose="02020603050405020304" pitchFamily="18" charset="0"/>
              </a:rPr>
              <a:t>DLB</a:t>
            </a:r>
            <a:r>
              <a:rPr lang="ja-JP" altLang="ja-JP" sz="1200" kern="1200" dirty="0">
                <a:effectLst/>
                <a:latin typeface="ＭＳ Ｐゴシック" panose="020B0600070205080204" pitchFamily="50" charset="-128"/>
                <a:ea typeface="ＭＳ Ｐ明朝" panose="02020600040205080304" pitchFamily="18" charset="-128"/>
                <a:cs typeface="Times New Roman" panose="02020603050405020304" pitchFamily="18" charset="0"/>
              </a:rPr>
              <a:t>では頭頂側頭連合野に加えて内側後頭葉の血流低下が、</a:t>
            </a:r>
            <a:r>
              <a:rPr lang="en-US" altLang="ja-JP" sz="1200" kern="1200" dirty="0">
                <a:effectLst/>
                <a:latin typeface="ＭＳ Ｐゴシック" panose="020B0600070205080204" pitchFamily="50" charset="-128"/>
                <a:ea typeface="ＭＳ Ｐ明朝" panose="02020600040205080304" pitchFamily="18" charset="-128"/>
                <a:cs typeface="Times New Roman" panose="02020603050405020304" pitchFamily="18" charset="0"/>
              </a:rPr>
              <a:t>FTD</a:t>
            </a:r>
            <a:r>
              <a:rPr lang="ja-JP" altLang="ja-JP" sz="1200" kern="1200" dirty="0">
                <a:effectLst/>
                <a:latin typeface="ＭＳ Ｐゴシック" panose="020B0600070205080204" pitchFamily="50" charset="-128"/>
                <a:ea typeface="ＭＳ Ｐ明朝" panose="02020600040205080304" pitchFamily="18" charset="-128"/>
                <a:cs typeface="Times New Roman" panose="02020603050405020304" pitchFamily="18" charset="0"/>
              </a:rPr>
              <a:t>では前頭葉に強い血流低下がみられる場合は比較的典型的である。</a:t>
            </a:r>
            <a:r>
              <a:rPr lang="en-US" altLang="ja-JP" sz="1200" kern="1200" dirty="0" err="1">
                <a:effectLst/>
                <a:latin typeface="ＭＳ Ｐゴシック" panose="020B0600070205080204" pitchFamily="50" charset="-128"/>
                <a:ea typeface="ＭＳ Ｐ明朝" panose="02020600040205080304" pitchFamily="18" charset="-128"/>
                <a:cs typeface="Times New Roman" panose="02020603050405020304" pitchFamily="18" charset="0"/>
              </a:rPr>
              <a:t>VaD</a:t>
            </a:r>
            <a:r>
              <a:rPr lang="ja-JP" altLang="ja-JP" sz="1200" kern="1200" dirty="0">
                <a:effectLst/>
                <a:latin typeface="ＭＳ Ｐゴシック" panose="020B0600070205080204" pitchFamily="50" charset="-128"/>
                <a:ea typeface="ＭＳ Ｐ明朝" panose="02020600040205080304" pitchFamily="18" charset="-128"/>
                <a:cs typeface="Times New Roman" panose="02020603050405020304" pitchFamily="18" charset="0"/>
              </a:rPr>
              <a:t>では血管病変や血流低下領域に一致した低下を示すため特定のパターンを示さない。これらの典型的なパターンを呈し臨床症状も合致した際には、補助診断として有用である。しかし、</a:t>
            </a:r>
            <a:r>
              <a:rPr lang="en-US" altLang="ja-JP" sz="1200" kern="1200" dirty="0">
                <a:effectLst/>
                <a:latin typeface="ＭＳ Ｐゴシック" panose="020B0600070205080204" pitchFamily="50" charset="-128"/>
                <a:ea typeface="ＭＳ Ｐ明朝" panose="02020600040205080304" pitchFamily="18" charset="-128"/>
                <a:cs typeface="Times New Roman" panose="02020603050405020304" pitchFamily="18" charset="0"/>
              </a:rPr>
              <a:t>DLB</a:t>
            </a:r>
            <a:r>
              <a:rPr lang="ja-JP" altLang="ja-JP" sz="1200" kern="1200" dirty="0">
                <a:effectLst/>
                <a:latin typeface="ＭＳ Ｐゴシック" panose="020B0600070205080204" pitchFamily="50" charset="-128"/>
                <a:ea typeface="ＭＳ Ｐ明朝" panose="02020600040205080304" pitchFamily="18" charset="-128"/>
                <a:cs typeface="Times New Roman" panose="02020603050405020304" pitchFamily="18" charset="0"/>
              </a:rPr>
              <a:t>では子の血流パターンを呈するのは</a:t>
            </a:r>
            <a:r>
              <a:rPr lang="en-US" altLang="ja-JP" sz="1200" kern="1200" dirty="0">
                <a:effectLst/>
                <a:latin typeface="ＭＳ Ｐゴシック" panose="020B0600070205080204" pitchFamily="50" charset="-128"/>
                <a:ea typeface="ＭＳ Ｐ明朝" panose="02020600040205080304" pitchFamily="18" charset="-128"/>
                <a:cs typeface="Times New Roman" panose="02020603050405020304" pitchFamily="18" charset="0"/>
              </a:rPr>
              <a:t>6</a:t>
            </a:r>
            <a:r>
              <a:rPr lang="ja-JP" altLang="ja-JP" sz="1200" kern="1200" dirty="0">
                <a:effectLst/>
                <a:latin typeface="ＭＳ Ｐゴシック" panose="020B0600070205080204" pitchFamily="50" charset="-128"/>
                <a:ea typeface="ＭＳ Ｐ明朝" panose="02020600040205080304" pitchFamily="18" charset="-128"/>
                <a:cs typeface="Times New Roman" panose="02020603050405020304" pitchFamily="18" charset="0"/>
              </a:rPr>
              <a:t>割程度といわれており、臨床経過や症状と合致しないこともしばしばである。</a:t>
            </a:r>
            <a:r>
              <a:rPr lang="en-US" altLang="ja-JP" sz="1200" kern="1200" dirty="0">
                <a:effectLst/>
                <a:latin typeface="ＭＳ Ｐゴシック" panose="020B0600070205080204" pitchFamily="50" charset="-128"/>
                <a:ea typeface="ＭＳ Ｐ明朝" panose="02020600040205080304" pitchFamily="18" charset="-128"/>
                <a:cs typeface="Times New Roman" panose="02020603050405020304" pitchFamily="18" charset="0"/>
              </a:rPr>
              <a:t>DLB</a:t>
            </a:r>
            <a:r>
              <a:rPr lang="ja-JP" altLang="ja-JP" sz="1200" kern="1200" dirty="0">
                <a:effectLst/>
                <a:latin typeface="ＭＳ Ｐゴシック" panose="020B0600070205080204" pitchFamily="50" charset="-128"/>
                <a:ea typeface="ＭＳ Ｐ明朝" panose="02020600040205080304" pitchFamily="18" charset="-128"/>
                <a:cs typeface="Times New Roman" panose="02020603050405020304" pitchFamily="18" charset="0"/>
              </a:rPr>
              <a:t>における</a:t>
            </a:r>
            <a:r>
              <a:rPr lang="en-US" altLang="ja-JP" sz="1200" kern="1200" dirty="0">
                <a:effectLst/>
                <a:latin typeface="ＭＳ Ｐゴシック" panose="020B0600070205080204" pitchFamily="50" charset="-128"/>
                <a:ea typeface="ＭＳ Ｐ明朝" panose="02020600040205080304" pitchFamily="18" charset="-128"/>
                <a:cs typeface="Times New Roman" panose="02020603050405020304" pitchFamily="18" charset="0"/>
              </a:rPr>
              <a:t>MIBG</a:t>
            </a:r>
            <a:r>
              <a:rPr lang="ja-JP" altLang="ja-JP" sz="1200" kern="1200" dirty="0">
                <a:effectLst/>
                <a:latin typeface="ＭＳ Ｐゴシック" panose="020B0600070205080204" pitchFamily="50" charset="-128"/>
                <a:ea typeface="ＭＳ Ｐ明朝" panose="02020600040205080304" pitchFamily="18" charset="-128"/>
                <a:cs typeface="Times New Roman" panose="02020603050405020304" pitchFamily="18" charset="0"/>
              </a:rPr>
              <a:t>心筋シンチの有用性が注目されており、現在、多施設共同研究が進行中である。</a:t>
            </a:r>
            <a:endParaRPr lang="ja-JP" altLang="ja-JP" sz="1200" dirty="0">
              <a:effectLst/>
              <a:latin typeface="ＭＳ Ｐゴシック" panose="020B0600070205080204" pitchFamily="50" charset="-128"/>
              <a:ea typeface="ＭＳ Ｐゴシック" panose="020B0600070205080204" pitchFamily="50" charset="-128"/>
              <a:cs typeface="ＭＳ Ｐゴシック" panose="020B0600070205080204" pitchFamily="50" charset="-128"/>
            </a:endParaRPr>
          </a:p>
          <a:p>
            <a:endParaRPr kumimoji="1" lang="ja-JP" altLang="en-US" dirty="0"/>
          </a:p>
        </p:txBody>
      </p:sp>
      <p:sp>
        <p:nvSpPr>
          <p:cNvPr id="4" name="スライド番号プレースホルダー 3"/>
          <p:cNvSpPr>
            <a:spLocks noGrp="1"/>
          </p:cNvSpPr>
          <p:nvPr>
            <p:ph type="sldNum" sz="quarter" idx="10"/>
          </p:nvPr>
        </p:nvSpPr>
        <p:spPr/>
        <p:txBody>
          <a:bodyPr/>
          <a:lstStyle/>
          <a:p>
            <a:pPr>
              <a:defRPr/>
            </a:pPr>
            <a:fld id="{BC21C941-39D8-485B-B1BE-251151D29E33}" type="slidenum">
              <a:rPr lang="en-US" altLang="ja-JP" smtClean="0"/>
              <a:pPr>
                <a:defRPr/>
              </a:pPr>
              <a:t>34</a:t>
            </a:fld>
            <a:endParaRPr lang="en-US" altLang="ja-JP"/>
          </a:p>
        </p:txBody>
      </p:sp>
    </p:spTree>
    <p:extLst>
      <p:ext uri="{BB962C8B-B14F-4D97-AF65-F5344CB8AC3E}">
        <p14:creationId xmlns:p14="http://schemas.microsoft.com/office/powerpoint/2010/main" val="659388187"/>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4146" name="Rectangle 2"/>
          <p:cNvSpPr txBox="1">
            <a:spLocks noGrp="1" noChangeArrowheads="1"/>
          </p:cNvSpPr>
          <p:nvPr/>
        </p:nvSpPr>
        <p:spPr bwMode="auto">
          <a:xfrm>
            <a:off x="0" y="0"/>
            <a:ext cx="3076575" cy="5127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5407" tIns="47703" rIns="95407" bIns="47703"/>
          <a:lstStyle>
            <a:lvl1pPr defTabSz="955675" eaLnBrk="0" hangingPunct="0">
              <a:defRPr kumimoji="1" sz="3600">
                <a:solidFill>
                  <a:schemeClr val="tx1"/>
                </a:solidFill>
                <a:latin typeface="Arial" pitchFamily="34" charset="0"/>
                <a:ea typeface="ＭＳ Ｐゴシック" pitchFamily="50" charset="-128"/>
              </a:defRPr>
            </a:lvl1pPr>
            <a:lvl2pPr marL="742950" indent="-285750" defTabSz="955675" eaLnBrk="0" hangingPunct="0">
              <a:defRPr kumimoji="1" sz="3600">
                <a:solidFill>
                  <a:schemeClr val="tx1"/>
                </a:solidFill>
                <a:latin typeface="Arial" pitchFamily="34" charset="0"/>
                <a:ea typeface="ＭＳ Ｐゴシック" pitchFamily="50" charset="-128"/>
              </a:defRPr>
            </a:lvl2pPr>
            <a:lvl3pPr marL="1143000" indent="-228600" defTabSz="955675" eaLnBrk="0" hangingPunct="0">
              <a:defRPr kumimoji="1" sz="3600">
                <a:solidFill>
                  <a:schemeClr val="tx1"/>
                </a:solidFill>
                <a:latin typeface="Arial" pitchFamily="34" charset="0"/>
                <a:ea typeface="ＭＳ Ｐゴシック" pitchFamily="50" charset="-128"/>
              </a:defRPr>
            </a:lvl3pPr>
            <a:lvl4pPr marL="1600200" indent="-228600" defTabSz="955675" eaLnBrk="0" hangingPunct="0">
              <a:defRPr kumimoji="1" sz="3600">
                <a:solidFill>
                  <a:schemeClr val="tx1"/>
                </a:solidFill>
                <a:latin typeface="Arial" pitchFamily="34" charset="0"/>
                <a:ea typeface="ＭＳ Ｐゴシック" pitchFamily="50" charset="-128"/>
              </a:defRPr>
            </a:lvl4pPr>
            <a:lvl5pPr marL="2057400" indent="-228600" defTabSz="955675" eaLnBrk="0" hangingPunct="0">
              <a:defRPr kumimoji="1" sz="3600">
                <a:solidFill>
                  <a:schemeClr val="tx1"/>
                </a:solidFill>
                <a:latin typeface="Arial" pitchFamily="34" charset="0"/>
                <a:ea typeface="ＭＳ Ｐゴシック" pitchFamily="50" charset="-128"/>
              </a:defRPr>
            </a:lvl5pPr>
            <a:lvl6pPr marL="2514600" indent="-228600" defTabSz="955675" eaLnBrk="0" fontAlgn="base" hangingPunct="0">
              <a:spcBef>
                <a:spcPct val="0"/>
              </a:spcBef>
              <a:spcAft>
                <a:spcPct val="0"/>
              </a:spcAft>
              <a:defRPr kumimoji="1" sz="3600">
                <a:solidFill>
                  <a:schemeClr val="tx1"/>
                </a:solidFill>
                <a:latin typeface="Arial" pitchFamily="34" charset="0"/>
                <a:ea typeface="ＭＳ Ｐゴシック" pitchFamily="50" charset="-128"/>
              </a:defRPr>
            </a:lvl6pPr>
            <a:lvl7pPr marL="2971800" indent="-228600" defTabSz="955675" eaLnBrk="0" fontAlgn="base" hangingPunct="0">
              <a:spcBef>
                <a:spcPct val="0"/>
              </a:spcBef>
              <a:spcAft>
                <a:spcPct val="0"/>
              </a:spcAft>
              <a:defRPr kumimoji="1" sz="3600">
                <a:solidFill>
                  <a:schemeClr val="tx1"/>
                </a:solidFill>
                <a:latin typeface="Arial" pitchFamily="34" charset="0"/>
                <a:ea typeface="ＭＳ Ｐゴシック" pitchFamily="50" charset="-128"/>
              </a:defRPr>
            </a:lvl7pPr>
            <a:lvl8pPr marL="3429000" indent="-228600" defTabSz="955675" eaLnBrk="0" fontAlgn="base" hangingPunct="0">
              <a:spcBef>
                <a:spcPct val="0"/>
              </a:spcBef>
              <a:spcAft>
                <a:spcPct val="0"/>
              </a:spcAft>
              <a:defRPr kumimoji="1" sz="3600">
                <a:solidFill>
                  <a:schemeClr val="tx1"/>
                </a:solidFill>
                <a:latin typeface="Arial" pitchFamily="34" charset="0"/>
                <a:ea typeface="ＭＳ Ｐゴシック" pitchFamily="50" charset="-128"/>
              </a:defRPr>
            </a:lvl8pPr>
            <a:lvl9pPr marL="3886200" indent="-228600" defTabSz="955675" eaLnBrk="0" fontAlgn="base" hangingPunct="0">
              <a:spcBef>
                <a:spcPct val="0"/>
              </a:spcBef>
              <a:spcAft>
                <a:spcPct val="0"/>
              </a:spcAft>
              <a:defRPr kumimoji="1" sz="3600">
                <a:solidFill>
                  <a:schemeClr val="tx1"/>
                </a:solidFill>
                <a:latin typeface="Arial" pitchFamily="34" charset="0"/>
                <a:ea typeface="ＭＳ Ｐゴシック" pitchFamily="50" charset="-128"/>
              </a:defRPr>
            </a:lvl9pPr>
          </a:lstStyle>
          <a:p>
            <a:pPr eaLnBrk="1" hangingPunct="1"/>
            <a:r>
              <a:rPr lang="en-US" altLang="ja-JP" sz="1300"/>
              <a:t>【診断】</a:t>
            </a:r>
          </a:p>
        </p:txBody>
      </p:sp>
      <p:sp>
        <p:nvSpPr>
          <p:cNvPr id="134147" name="Rectangle 7"/>
          <p:cNvSpPr txBox="1">
            <a:spLocks noGrp="1" noChangeArrowheads="1"/>
          </p:cNvSpPr>
          <p:nvPr/>
        </p:nvSpPr>
        <p:spPr bwMode="auto">
          <a:xfrm>
            <a:off x="4019550" y="9720263"/>
            <a:ext cx="3078163" cy="5127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5407" tIns="47703" rIns="95407" bIns="47703" anchor="b"/>
          <a:lstStyle>
            <a:lvl1pPr defTabSz="955675" eaLnBrk="0" hangingPunct="0">
              <a:defRPr kumimoji="1" sz="3600">
                <a:solidFill>
                  <a:schemeClr val="tx1"/>
                </a:solidFill>
                <a:latin typeface="Arial" pitchFamily="34" charset="0"/>
                <a:ea typeface="ＭＳ Ｐゴシック" pitchFamily="50" charset="-128"/>
              </a:defRPr>
            </a:lvl1pPr>
            <a:lvl2pPr marL="742950" indent="-285750" defTabSz="955675" eaLnBrk="0" hangingPunct="0">
              <a:defRPr kumimoji="1" sz="3600">
                <a:solidFill>
                  <a:schemeClr val="tx1"/>
                </a:solidFill>
                <a:latin typeface="Arial" pitchFamily="34" charset="0"/>
                <a:ea typeface="ＭＳ Ｐゴシック" pitchFamily="50" charset="-128"/>
              </a:defRPr>
            </a:lvl2pPr>
            <a:lvl3pPr marL="1143000" indent="-228600" defTabSz="955675" eaLnBrk="0" hangingPunct="0">
              <a:defRPr kumimoji="1" sz="3600">
                <a:solidFill>
                  <a:schemeClr val="tx1"/>
                </a:solidFill>
                <a:latin typeface="Arial" pitchFamily="34" charset="0"/>
                <a:ea typeface="ＭＳ Ｐゴシック" pitchFamily="50" charset="-128"/>
              </a:defRPr>
            </a:lvl3pPr>
            <a:lvl4pPr marL="1600200" indent="-228600" defTabSz="955675" eaLnBrk="0" hangingPunct="0">
              <a:defRPr kumimoji="1" sz="3600">
                <a:solidFill>
                  <a:schemeClr val="tx1"/>
                </a:solidFill>
                <a:latin typeface="Arial" pitchFamily="34" charset="0"/>
                <a:ea typeface="ＭＳ Ｐゴシック" pitchFamily="50" charset="-128"/>
              </a:defRPr>
            </a:lvl4pPr>
            <a:lvl5pPr marL="2057400" indent="-228600" defTabSz="955675" eaLnBrk="0" hangingPunct="0">
              <a:defRPr kumimoji="1" sz="3600">
                <a:solidFill>
                  <a:schemeClr val="tx1"/>
                </a:solidFill>
                <a:latin typeface="Arial" pitchFamily="34" charset="0"/>
                <a:ea typeface="ＭＳ Ｐゴシック" pitchFamily="50" charset="-128"/>
              </a:defRPr>
            </a:lvl5pPr>
            <a:lvl6pPr marL="2514600" indent="-228600" defTabSz="955675" eaLnBrk="0" fontAlgn="base" hangingPunct="0">
              <a:spcBef>
                <a:spcPct val="0"/>
              </a:spcBef>
              <a:spcAft>
                <a:spcPct val="0"/>
              </a:spcAft>
              <a:defRPr kumimoji="1" sz="3600">
                <a:solidFill>
                  <a:schemeClr val="tx1"/>
                </a:solidFill>
                <a:latin typeface="Arial" pitchFamily="34" charset="0"/>
                <a:ea typeface="ＭＳ Ｐゴシック" pitchFamily="50" charset="-128"/>
              </a:defRPr>
            </a:lvl6pPr>
            <a:lvl7pPr marL="2971800" indent="-228600" defTabSz="955675" eaLnBrk="0" fontAlgn="base" hangingPunct="0">
              <a:spcBef>
                <a:spcPct val="0"/>
              </a:spcBef>
              <a:spcAft>
                <a:spcPct val="0"/>
              </a:spcAft>
              <a:defRPr kumimoji="1" sz="3600">
                <a:solidFill>
                  <a:schemeClr val="tx1"/>
                </a:solidFill>
                <a:latin typeface="Arial" pitchFamily="34" charset="0"/>
                <a:ea typeface="ＭＳ Ｐゴシック" pitchFamily="50" charset="-128"/>
              </a:defRPr>
            </a:lvl7pPr>
            <a:lvl8pPr marL="3429000" indent="-228600" defTabSz="955675" eaLnBrk="0" fontAlgn="base" hangingPunct="0">
              <a:spcBef>
                <a:spcPct val="0"/>
              </a:spcBef>
              <a:spcAft>
                <a:spcPct val="0"/>
              </a:spcAft>
              <a:defRPr kumimoji="1" sz="3600">
                <a:solidFill>
                  <a:schemeClr val="tx1"/>
                </a:solidFill>
                <a:latin typeface="Arial" pitchFamily="34" charset="0"/>
                <a:ea typeface="ＭＳ Ｐゴシック" pitchFamily="50" charset="-128"/>
              </a:defRPr>
            </a:lvl8pPr>
            <a:lvl9pPr marL="3886200" indent="-228600" defTabSz="955675" eaLnBrk="0" fontAlgn="base" hangingPunct="0">
              <a:spcBef>
                <a:spcPct val="0"/>
              </a:spcBef>
              <a:spcAft>
                <a:spcPct val="0"/>
              </a:spcAft>
              <a:defRPr kumimoji="1" sz="3600">
                <a:solidFill>
                  <a:schemeClr val="tx1"/>
                </a:solidFill>
                <a:latin typeface="Arial" pitchFamily="34" charset="0"/>
                <a:ea typeface="ＭＳ Ｐゴシック" pitchFamily="50" charset="-128"/>
              </a:defRPr>
            </a:lvl9pPr>
          </a:lstStyle>
          <a:p>
            <a:pPr algn="r" eaLnBrk="1" hangingPunct="1"/>
            <a:fld id="{745BC7CA-120C-40C3-9682-9BB1BD33C226}" type="slidenum">
              <a:rPr lang="en-US" altLang="ja-JP" sz="1300"/>
              <a:pPr algn="r" eaLnBrk="1" hangingPunct="1"/>
              <a:t>35</a:t>
            </a:fld>
            <a:endParaRPr lang="en-US" altLang="ja-JP" sz="1300"/>
          </a:p>
        </p:txBody>
      </p:sp>
      <p:sp>
        <p:nvSpPr>
          <p:cNvPr id="134148" name="Rectangle 2"/>
          <p:cNvSpPr>
            <a:spLocks noGrp="1" noRot="1" noChangeAspect="1" noChangeArrowheads="1" noTextEdit="1"/>
          </p:cNvSpPr>
          <p:nvPr>
            <p:ph type="sldImg"/>
          </p:nvPr>
        </p:nvSpPr>
        <p:spPr>
          <a:xfrm>
            <a:off x="990600" y="768350"/>
            <a:ext cx="5118100" cy="3838575"/>
          </a:xfrm>
          <a:ln/>
        </p:spPr>
      </p:sp>
      <p:sp>
        <p:nvSpPr>
          <p:cNvPr id="134149" name="Rectangle 3"/>
          <p:cNvSpPr>
            <a:spLocks noGrp="1" noChangeArrowheads="1"/>
          </p:cNvSpPr>
          <p:nvPr>
            <p:ph type="body" idx="1"/>
          </p:nvPr>
        </p:nvSpPr>
        <p:spPr>
          <a:xfrm>
            <a:off x="709613" y="4862513"/>
            <a:ext cx="5680075" cy="4603750"/>
          </a:xfrm>
          <a:noFill/>
        </p:spPr>
        <p:txBody>
          <a:bodyPr lIns="95407" tIns="47703" rIns="95407" bIns="47703"/>
          <a:lstStyle/>
          <a:p>
            <a:pPr indent="152400" fontAlgn="base">
              <a:lnSpc>
                <a:spcPts val="2000"/>
              </a:lnSpc>
            </a:pPr>
            <a:r>
              <a:rPr lang="ja-JP" altLang="ja-JP" sz="1200" kern="1200" dirty="0">
                <a:effectLst/>
                <a:latin typeface="ＭＳ Ｐゴシック" panose="020B0600070205080204" pitchFamily="50" charset="-128"/>
                <a:ea typeface="ＭＳ Ｐ明朝" panose="02020600040205080304" pitchFamily="18" charset="-128"/>
                <a:cs typeface="Times New Roman" panose="02020603050405020304" pitchFamily="18" charset="0"/>
              </a:rPr>
              <a:t>一般外来で認知症を疑うきっかけとなる出来事を列挙した。</a:t>
            </a:r>
            <a:endParaRPr lang="ja-JP" altLang="ja-JP" sz="1200" dirty="0">
              <a:effectLst/>
              <a:latin typeface="ＭＳ Ｐゴシック" panose="020B0600070205080204" pitchFamily="50" charset="-128"/>
              <a:ea typeface="ＭＳ Ｐゴシック" panose="020B0600070205080204" pitchFamily="50" charset="-128"/>
              <a:cs typeface="ＭＳ Ｐゴシック" panose="020B0600070205080204" pitchFamily="50" charset="-128"/>
            </a:endParaRPr>
          </a:p>
          <a:p>
            <a:pPr indent="152400" fontAlgn="base">
              <a:lnSpc>
                <a:spcPts val="2000"/>
              </a:lnSpc>
              <a:spcAft>
                <a:spcPts val="0"/>
              </a:spcAft>
            </a:pPr>
            <a:r>
              <a:rPr lang="ja-JP" altLang="ja-JP" sz="1200" kern="1200" dirty="0">
                <a:effectLst/>
                <a:latin typeface="ＭＳ Ｐゴシック" panose="020B0600070205080204" pitchFamily="50" charset="-128"/>
                <a:ea typeface="ＭＳ Ｐ明朝" panose="02020600040205080304" pitchFamily="18" charset="-128"/>
                <a:cs typeface="Times New Roman" panose="02020603050405020304" pitchFamily="18" charset="0"/>
              </a:rPr>
              <a:t>１は記憶障害や遂行障害が、２は記憶障害、時間の見当識障害、遂行障害のいずれでも起こりうる。３はうつが背景に存在する可能性がある。</a:t>
            </a:r>
            <a:r>
              <a:rPr lang="en-US" altLang="ja-JP" sz="1200" kern="1200" dirty="0">
                <a:effectLst/>
                <a:latin typeface="ＭＳ Ｐゴシック" panose="020B0600070205080204" pitchFamily="50" charset="-128"/>
                <a:ea typeface="ＭＳ Ｐ明朝" panose="02020600040205080304" pitchFamily="18" charset="-128"/>
                <a:cs typeface="Times New Roman" panose="02020603050405020304" pitchFamily="18" charset="0"/>
              </a:rPr>
              <a:t>AD</a:t>
            </a:r>
            <a:r>
              <a:rPr lang="ja-JP" altLang="ja-JP" sz="1200" kern="1200" dirty="0">
                <a:effectLst/>
                <a:latin typeface="ＭＳ Ｐゴシック" panose="020B0600070205080204" pitchFamily="50" charset="-128"/>
                <a:ea typeface="ＭＳ Ｐ明朝" panose="02020600040205080304" pitchFamily="18" charset="-128"/>
                <a:cs typeface="Times New Roman" panose="02020603050405020304" pitchFamily="18" charset="0"/>
              </a:rPr>
              <a:t>でも</a:t>
            </a:r>
            <a:r>
              <a:rPr lang="en-US" altLang="ja-JP" sz="1200" kern="1200" dirty="0">
                <a:effectLst/>
                <a:latin typeface="ＭＳ Ｐゴシック" panose="020B0600070205080204" pitchFamily="50" charset="-128"/>
                <a:ea typeface="ＭＳ Ｐ明朝" panose="02020600040205080304" pitchFamily="18" charset="-128"/>
                <a:cs typeface="Times New Roman" panose="02020603050405020304" pitchFamily="18" charset="0"/>
              </a:rPr>
              <a:t>DLB</a:t>
            </a:r>
            <a:r>
              <a:rPr lang="ja-JP" altLang="ja-JP" sz="1200" kern="1200" dirty="0">
                <a:effectLst/>
                <a:latin typeface="ＭＳ Ｐゴシック" panose="020B0600070205080204" pitchFamily="50" charset="-128"/>
                <a:ea typeface="ＭＳ Ｐ明朝" panose="02020600040205080304" pitchFamily="18" charset="-128"/>
                <a:cs typeface="Times New Roman" panose="02020603050405020304" pitchFamily="18" charset="0"/>
              </a:rPr>
              <a:t>でもみられる。８のようなレム睡眠行動障害を疑わせるエピソードや失神発作は</a:t>
            </a:r>
            <a:r>
              <a:rPr lang="en-US" altLang="ja-JP" sz="1200" kern="1200" dirty="0">
                <a:effectLst/>
                <a:latin typeface="ＭＳ Ｐゴシック" panose="020B0600070205080204" pitchFamily="50" charset="-128"/>
                <a:ea typeface="ＭＳ Ｐ明朝" panose="02020600040205080304" pitchFamily="18" charset="-128"/>
                <a:cs typeface="Times New Roman" panose="02020603050405020304" pitchFamily="18" charset="0"/>
              </a:rPr>
              <a:t>DLB</a:t>
            </a:r>
            <a:r>
              <a:rPr lang="ja-JP" altLang="ja-JP" sz="1200" kern="1200" dirty="0">
                <a:effectLst/>
                <a:latin typeface="ＭＳ Ｐゴシック" panose="020B0600070205080204" pitchFamily="50" charset="-128"/>
                <a:ea typeface="ＭＳ Ｐ明朝" panose="02020600040205080304" pitchFamily="18" charset="-128"/>
                <a:cs typeface="Times New Roman" panose="02020603050405020304" pitchFamily="18" charset="0"/>
              </a:rPr>
              <a:t>に随伴（時に先行）して出現することがある。例に示したような状況がみられた際にすべて認知症とはかぎらないが、認知症を疑ってかかる必要がある。実際の現場では疑いを持った時点で</a:t>
            </a:r>
            <a:r>
              <a:rPr lang="en-US" altLang="ja-JP" sz="1200" kern="1200" dirty="0">
                <a:effectLst/>
                <a:latin typeface="ＭＳ Ｐゴシック" panose="020B0600070205080204" pitchFamily="50" charset="-128"/>
                <a:ea typeface="ＭＳ Ｐ明朝" panose="02020600040205080304" pitchFamily="18" charset="-128"/>
                <a:cs typeface="Times New Roman" panose="02020603050405020304" pitchFamily="18" charset="0"/>
              </a:rPr>
              <a:t>MMSE</a:t>
            </a:r>
            <a:r>
              <a:rPr lang="ja-JP" altLang="ja-JP" sz="1200" kern="1200" dirty="0">
                <a:effectLst/>
                <a:latin typeface="ＭＳ Ｐゴシック" panose="020B0600070205080204" pitchFamily="50" charset="-128"/>
                <a:ea typeface="ＭＳ Ｐ明朝" panose="02020600040205080304" pitchFamily="18" charset="-128"/>
                <a:cs typeface="Times New Roman" panose="02020603050405020304" pitchFamily="18" charset="0"/>
              </a:rPr>
              <a:t>（</a:t>
            </a:r>
            <a:r>
              <a:rPr lang="en-US" altLang="ja-JP" sz="1200" kern="1200" dirty="0">
                <a:effectLst/>
                <a:latin typeface="ＭＳ Ｐゴシック" panose="020B0600070205080204" pitchFamily="50" charset="-128"/>
                <a:ea typeface="ＭＳ Ｐ明朝" panose="02020600040205080304" pitchFamily="18" charset="-128"/>
                <a:cs typeface="Times New Roman" panose="02020603050405020304" pitchFamily="18" charset="0"/>
              </a:rPr>
              <a:t>Mini-Mental State Examination</a:t>
            </a:r>
            <a:r>
              <a:rPr lang="ja-JP" altLang="ja-JP" sz="1200" kern="1200" dirty="0">
                <a:effectLst/>
                <a:latin typeface="ＭＳ Ｐゴシック" panose="020B0600070205080204" pitchFamily="50" charset="-128"/>
                <a:ea typeface="ＭＳ Ｐ明朝" panose="02020600040205080304" pitchFamily="18" charset="-128"/>
                <a:cs typeface="Times New Roman" panose="02020603050405020304" pitchFamily="18" charset="0"/>
              </a:rPr>
              <a:t>）や改訂長谷川式簡易認知症評価スケールといった標準的なスクリーニングテスト行うことが望ましい。</a:t>
            </a:r>
            <a:endParaRPr lang="ja-JP" altLang="ja-JP" sz="1200" dirty="0">
              <a:effectLst/>
              <a:latin typeface="ＭＳ Ｐゴシック" panose="020B0600070205080204" pitchFamily="50" charset="-128"/>
              <a:ea typeface="ＭＳ Ｐゴシック" panose="020B0600070205080204" pitchFamily="50" charset="-128"/>
              <a:cs typeface="ＭＳ Ｐゴシック" panose="020B0600070205080204" pitchFamily="50" charset="-128"/>
            </a:endParaRPr>
          </a:p>
          <a:p>
            <a:pPr eaLnBrk="1" hangingPunct="1"/>
            <a:endParaRPr lang="ja-JP" altLang="ja-JP" dirty="0"/>
          </a:p>
        </p:txBody>
      </p:sp>
    </p:spTree>
    <p:extLst>
      <p:ext uri="{BB962C8B-B14F-4D97-AF65-F5344CB8AC3E}">
        <p14:creationId xmlns:p14="http://schemas.microsoft.com/office/powerpoint/2010/main" val="686954673"/>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5170" name="Rectangle 2"/>
          <p:cNvSpPr txBox="1">
            <a:spLocks noGrp="1" noChangeArrowheads="1"/>
          </p:cNvSpPr>
          <p:nvPr/>
        </p:nvSpPr>
        <p:spPr bwMode="auto">
          <a:xfrm>
            <a:off x="0" y="0"/>
            <a:ext cx="3076575" cy="5127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5407" tIns="47703" rIns="95407" bIns="47703"/>
          <a:lstStyle>
            <a:lvl1pPr defTabSz="955675" eaLnBrk="0" hangingPunct="0">
              <a:defRPr kumimoji="1" sz="3600">
                <a:solidFill>
                  <a:schemeClr val="tx1"/>
                </a:solidFill>
                <a:latin typeface="Arial" pitchFamily="34" charset="0"/>
                <a:ea typeface="ＭＳ Ｐゴシック" pitchFamily="50" charset="-128"/>
              </a:defRPr>
            </a:lvl1pPr>
            <a:lvl2pPr marL="742950" indent="-285750" defTabSz="955675" eaLnBrk="0" hangingPunct="0">
              <a:defRPr kumimoji="1" sz="3600">
                <a:solidFill>
                  <a:schemeClr val="tx1"/>
                </a:solidFill>
                <a:latin typeface="Arial" pitchFamily="34" charset="0"/>
                <a:ea typeface="ＭＳ Ｐゴシック" pitchFamily="50" charset="-128"/>
              </a:defRPr>
            </a:lvl2pPr>
            <a:lvl3pPr marL="1143000" indent="-228600" defTabSz="955675" eaLnBrk="0" hangingPunct="0">
              <a:defRPr kumimoji="1" sz="3600">
                <a:solidFill>
                  <a:schemeClr val="tx1"/>
                </a:solidFill>
                <a:latin typeface="Arial" pitchFamily="34" charset="0"/>
                <a:ea typeface="ＭＳ Ｐゴシック" pitchFamily="50" charset="-128"/>
              </a:defRPr>
            </a:lvl3pPr>
            <a:lvl4pPr marL="1600200" indent="-228600" defTabSz="955675" eaLnBrk="0" hangingPunct="0">
              <a:defRPr kumimoji="1" sz="3600">
                <a:solidFill>
                  <a:schemeClr val="tx1"/>
                </a:solidFill>
                <a:latin typeface="Arial" pitchFamily="34" charset="0"/>
                <a:ea typeface="ＭＳ Ｐゴシック" pitchFamily="50" charset="-128"/>
              </a:defRPr>
            </a:lvl4pPr>
            <a:lvl5pPr marL="2057400" indent="-228600" defTabSz="955675" eaLnBrk="0" hangingPunct="0">
              <a:defRPr kumimoji="1" sz="3600">
                <a:solidFill>
                  <a:schemeClr val="tx1"/>
                </a:solidFill>
                <a:latin typeface="Arial" pitchFamily="34" charset="0"/>
                <a:ea typeface="ＭＳ Ｐゴシック" pitchFamily="50" charset="-128"/>
              </a:defRPr>
            </a:lvl5pPr>
            <a:lvl6pPr marL="2514600" indent="-228600" defTabSz="955675" eaLnBrk="0" fontAlgn="base" hangingPunct="0">
              <a:spcBef>
                <a:spcPct val="0"/>
              </a:spcBef>
              <a:spcAft>
                <a:spcPct val="0"/>
              </a:spcAft>
              <a:defRPr kumimoji="1" sz="3600">
                <a:solidFill>
                  <a:schemeClr val="tx1"/>
                </a:solidFill>
                <a:latin typeface="Arial" pitchFamily="34" charset="0"/>
                <a:ea typeface="ＭＳ Ｐゴシック" pitchFamily="50" charset="-128"/>
              </a:defRPr>
            </a:lvl6pPr>
            <a:lvl7pPr marL="2971800" indent="-228600" defTabSz="955675" eaLnBrk="0" fontAlgn="base" hangingPunct="0">
              <a:spcBef>
                <a:spcPct val="0"/>
              </a:spcBef>
              <a:spcAft>
                <a:spcPct val="0"/>
              </a:spcAft>
              <a:defRPr kumimoji="1" sz="3600">
                <a:solidFill>
                  <a:schemeClr val="tx1"/>
                </a:solidFill>
                <a:latin typeface="Arial" pitchFamily="34" charset="0"/>
                <a:ea typeface="ＭＳ Ｐゴシック" pitchFamily="50" charset="-128"/>
              </a:defRPr>
            </a:lvl7pPr>
            <a:lvl8pPr marL="3429000" indent="-228600" defTabSz="955675" eaLnBrk="0" fontAlgn="base" hangingPunct="0">
              <a:spcBef>
                <a:spcPct val="0"/>
              </a:spcBef>
              <a:spcAft>
                <a:spcPct val="0"/>
              </a:spcAft>
              <a:defRPr kumimoji="1" sz="3600">
                <a:solidFill>
                  <a:schemeClr val="tx1"/>
                </a:solidFill>
                <a:latin typeface="Arial" pitchFamily="34" charset="0"/>
                <a:ea typeface="ＭＳ Ｐゴシック" pitchFamily="50" charset="-128"/>
              </a:defRPr>
            </a:lvl8pPr>
            <a:lvl9pPr marL="3886200" indent="-228600" defTabSz="955675" eaLnBrk="0" fontAlgn="base" hangingPunct="0">
              <a:spcBef>
                <a:spcPct val="0"/>
              </a:spcBef>
              <a:spcAft>
                <a:spcPct val="0"/>
              </a:spcAft>
              <a:defRPr kumimoji="1" sz="3600">
                <a:solidFill>
                  <a:schemeClr val="tx1"/>
                </a:solidFill>
                <a:latin typeface="Arial" pitchFamily="34" charset="0"/>
                <a:ea typeface="ＭＳ Ｐゴシック" pitchFamily="50" charset="-128"/>
              </a:defRPr>
            </a:lvl9pPr>
          </a:lstStyle>
          <a:p>
            <a:pPr eaLnBrk="1" hangingPunct="1"/>
            <a:r>
              <a:rPr lang="en-US" altLang="ja-JP" sz="1300"/>
              <a:t>【診断】</a:t>
            </a:r>
          </a:p>
        </p:txBody>
      </p:sp>
      <p:sp>
        <p:nvSpPr>
          <p:cNvPr id="135171" name="Rectangle 7"/>
          <p:cNvSpPr txBox="1">
            <a:spLocks noGrp="1" noChangeArrowheads="1"/>
          </p:cNvSpPr>
          <p:nvPr/>
        </p:nvSpPr>
        <p:spPr bwMode="auto">
          <a:xfrm>
            <a:off x="4019550" y="9720263"/>
            <a:ext cx="3078163" cy="5127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5407" tIns="47703" rIns="95407" bIns="47703" anchor="b"/>
          <a:lstStyle>
            <a:lvl1pPr defTabSz="955675" eaLnBrk="0" hangingPunct="0">
              <a:defRPr kumimoji="1" sz="3600">
                <a:solidFill>
                  <a:schemeClr val="tx1"/>
                </a:solidFill>
                <a:latin typeface="Arial" pitchFamily="34" charset="0"/>
                <a:ea typeface="ＭＳ Ｐゴシック" pitchFamily="50" charset="-128"/>
              </a:defRPr>
            </a:lvl1pPr>
            <a:lvl2pPr marL="742950" indent="-285750" defTabSz="955675" eaLnBrk="0" hangingPunct="0">
              <a:defRPr kumimoji="1" sz="3600">
                <a:solidFill>
                  <a:schemeClr val="tx1"/>
                </a:solidFill>
                <a:latin typeface="Arial" pitchFamily="34" charset="0"/>
                <a:ea typeface="ＭＳ Ｐゴシック" pitchFamily="50" charset="-128"/>
              </a:defRPr>
            </a:lvl2pPr>
            <a:lvl3pPr marL="1143000" indent="-228600" defTabSz="955675" eaLnBrk="0" hangingPunct="0">
              <a:defRPr kumimoji="1" sz="3600">
                <a:solidFill>
                  <a:schemeClr val="tx1"/>
                </a:solidFill>
                <a:latin typeface="Arial" pitchFamily="34" charset="0"/>
                <a:ea typeface="ＭＳ Ｐゴシック" pitchFamily="50" charset="-128"/>
              </a:defRPr>
            </a:lvl3pPr>
            <a:lvl4pPr marL="1600200" indent="-228600" defTabSz="955675" eaLnBrk="0" hangingPunct="0">
              <a:defRPr kumimoji="1" sz="3600">
                <a:solidFill>
                  <a:schemeClr val="tx1"/>
                </a:solidFill>
                <a:latin typeface="Arial" pitchFamily="34" charset="0"/>
                <a:ea typeface="ＭＳ Ｐゴシック" pitchFamily="50" charset="-128"/>
              </a:defRPr>
            </a:lvl4pPr>
            <a:lvl5pPr marL="2057400" indent="-228600" defTabSz="955675" eaLnBrk="0" hangingPunct="0">
              <a:defRPr kumimoji="1" sz="3600">
                <a:solidFill>
                  <a:schemeClr val="tx1"/>
                </a:solidFill>
                <a:latin typeface="Arial" pitchFamily="34" charset="0"/>
                <a:ea typeface="ＭＳ Ｐゴシック" pitchFamily="50" charset="-128"/>
              </a:defRPr>
            </a:lvl5pPr>
            <a:lvl6pPr marL="2514600" indent="-228600" defTabSz="955675" eaLnBrk="0" fontAlgn="base" hangingPunct="0">
              <a:spcBef>
                <a:spcPct val="0"/>
              </a:spcBef>
              <a:spcAft>
                <a:spcPct val="0"/>
              </a:spcAft>
              <a:defRPr kumimoji="1" sz="3600">
                <a:solidFill>
                  <a:schemeClr val="tx1"/>
                </a:solidFill>
                <a:latin typeface="Arial" pitchFamily="34" charset="0"/>
                <a:ea typeface="ＭＳ Ｐゴシック" pitchFamily="50" charset="-128"/>
              </a:defRPr>
            </a:lvl6pPr>
            <a:lvl7pPr marL="2971800" indent="-228600" defTabSz="955675" eaLnBrk="0" fontAlgn="base" hangingPunct="0">
              <a:spcBef>
                <a:spcPct val="0"/>
              </a:spcBef>
              <a:spcAft>
                <a:spcPct val="0"/>
              </a:spcAft>
              <a:defRPr kumimoji="1" sz="3600">
                <a:solidFill>
                  <a:schemeClr val="tx1"/>
                </a:solidFill>
                <a:latin typeface="Arial" pitchFamily="34" charset="0"/>
                <a:ea typeface="ＭＳ Ｐゴシック" pitchFamily="50" charset="-128"/>
              </a:defRPr>
            </a:lvl7pPr>
            <a:lvl8pPr marL="3429000" indent="-228600" defTabSz="955675" eaLnBrk="0" fontAlgn="base" hangingPunct="0">
              <a:spcBef>
                <a:spcPct val="0"/>
              </a:spcBef>
              <a:spcAft>
                <a:spcPct val="0"/>
              </a:spcAft>
              <a:defRPr kumimoji="1" sz="3600">
                <a:solidFill>
                  <a:schemeClr val="tx1"/>
                </a:solidFill>
                <a:latin typeface="Arial" pitchFamily="34" charset="0"/>
                <a:ea typeface="ＭＳ Ｐゴシック" pitchFamily="50" charset="-128"/>
              </a:defRPr>
            </a:lvl8pPr>
            <a:lvl9pPr marL="3886200" indent="-228600" defTabSz="955675" eaLnBrk="0" fontAlgn="base" hangingPunct="0">
              <a:spcBef>
                <a:spcPct val="0"/>
              </a:spcBef>
              <a:spcAft>
                <a:spcPct val="0"/>
              </a:spcAft>
              <a:defRPr kumimoji="1" sz="3600">
                <a:solidFill>
                  <a:schemeClr val="tx1"/>
                </a:solidFill>
                <a:latin typeface="Arial" pitchFamily="34" charset="0"/>
                <a:ea typeface="ＭＳ Ｐゴシック" pitchFamily="50" charset="-128"/>
              </a:defRPr>
            </a:lvl9pPr>
          </a:lstStyle>
          <a:p>
            <a:pPr algn="r" eaLnBrk="1" hangingPunct="1"/>
            <a:fld id="{FCB2B21D-924D-4705-A05E-AB6A14A52422}" type="slidenum">
              <a:rPr lang="en-US" altLang="ja-JP" sz="1300"/>
              <a:pPr algn="r" eaLnBrk="1" hangingPunct="1"/>
              <a:t>36</a:t>
            </a:fld>
            <a:endParaRPr lang="en-US" altLang="ja-JP" sz="1300"/>
          </a:p>
        </p:txBody>
      </p:sp>
      <p:sp>
        <p:nvSpPr>
          <p:cNvPr id="135172" name="Rectangle 2"/>
          <p:cNvSpPr>
            <a:spLocks noGrp="1" noRot="1" noChangeAspect="1" noChangeArrowheads="1" noTextEdit="1"/>
          </p:cNvSpPr>
          <p:nvPr>
            <p:ph type="sldImg"/>
          </p:nvPr>
        </p:nvSpPr>
        <p:spPr>
          <a:xfrm>
            <a:off x="990600" y="768350"/>
            <a:ext cx="5118100" cy="3838575"/>
          </a:xfrm>
          <a:ln/>
        </p:spPr>
      </p:sp>
      <p:sp>
        <p:nvSpPr>
          <p:cNvPr id="135173" name="Rectangle 3"/>
          <p:cNvSpPr>
            <a:spLocks noGrp="1" noChangeArrowheads="1"/>
          </p:cNvSpPr>
          <p:nvPr>
            <p:ph type="body" idx="1"/>
          </p:nvPr>
        </p:nvSpPr>
        <p:spPr>
          <a:xfrm>
            <a:off x="709613" y="4862513"/>
            <a:ext cx="5680075" cy="4603750"/>
          </a:xfrm>
          <a:noFill/>
        </p:spPr>
        <p:txBody>
          <a:bodyPr lIns="95407" tIns="47703" rIns="95407" bIns="47703"/>
          <a:lstStyle/>
          <a:p>
            <a:pPr marL="0" marR="0" lvl="0" indent="0" algn="l" defTabSz="914400" rtl="0" eaLnBrk="1" fontAlgn="base" latinLnBrk="0" hangingPunct="1">
              <a:lnSpc>
                <a:spcPct val="130000"/>
              </a:lnSpc>
              <a:spcBef>
                <a:spcPct val="30000"/>
              </a:spcBef>
              <a:spcAft>
                <a:spcPct val="0"/>
              </a:spcAft>
              <a:buClrTx/>
              <a:buSzTx/>
              <a:buFontTx/>
              <a:buNone/>
              <a:tabLst/>
              <a:defRPr/>
            </a:pPr>
            <a:r>
              <a:rPr lang="ja-JP" altLang="ja-JP" sz="1200" kern="100" dirty="0">
                <a:effectLst/>
                <a:latin typeface="Century" panose="02040604050505020304" pitchFamily="18" charset="0"/>
                <a:ea typeface="ＭＳ Ｐ明朝" panose="02020600040205080304" pitchFamily="18" charset="-128"/>
                <a:cs typeface="Times New Roman" panose="02020603050405020304" pitchFamily="18" charset="0"/>
              </a:rPr>
              <a:t>家族から日ごろの行動について聴いておく必要がある。女性の場合、料理が適切にできているか、男性の場合、買物ができているかを聴くことが有用である。料理、買物ともに多くの判断と遂行機能を要するからである。このほかに電話をかける、移動・外出をする、薬の管理をする、お金の管理をするなどについてどの程度できているか確認しておく。</a:t>
            </a:r>
            <a:endParaRPr lang="ja-JP" altLang="ja-JP" sz="1200" kern="100" dirty="0">
              <a:effectLst/>
              <a:latin typeface="Century" panose="02040604050505020304" pitchFamily="18" charset="0"/>
              <a:ea typeface="ＭＳ 明朝" panose="02020609040205080304" pitchFamily="17" charset="-128"/>
              <a:cs typeface="Times New Roman" panose="02020603050405020304" pitchFamily="18" charset="0"/>
            </a:endParaRPr>
          </a:p>
          <a:p>
            <a:pPr eaLnBrk="1" hangingPunct="1"/>
            <a:endParaRPr lang="ja-JP" altLang="ja-JP" dirty="0"/>
          </a:p>
        </p:txBody>
      </p:sp>
    </p:spTree>
    <p:extLst>
      <p:ext uri="{BB962C8B-B14F-4D97-AF65-F5344CB8AC3E}">
        <p14:creationId xmlns:p14="http://schemas.microsoft.com/office/powerpoint/2010/main" val="1712866528"/>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ja-JP" sz="1200" kern="1200" dirty="0">
                <a:solidFill>
                  <a:schemeClr val="tx1"/>
                </a:solidFill>
                <a:effectLst/>
                <a:latin typeface="ＭＳ 明朝" pitchFamily="17" charset="-128"/>
                <a:ea typeface="ＭＳ Ｐ明朝" pitchFamily="18" charset="-128"/>
                <a:cs typeface="+mn-cs"/>
              </a:rPr>
              <a:t>実際の評価は、バーセルインデックス（</a:t>
            </a:r>
            <a:r>
              <a:rPr kumimoji="1" lang="en-US" altLang="ja-JP" sz="1200" kern="1200" dirty="0" err="1">
                <a:solidFill>
                  <a:schemeClr val="tx1"/>
                </a:solidFill>
                <a:effectLst/>
                <a:latin typeface="ＭＳ 明朝" pitchFamily="17" charset="-128"/>
                <a:ea typeface="ＭＳ Ｐ明朝" pitchFamily="18" charset="-128"/>
                <a:cs typeface="+mn-cs"/>
              </a:rPr>
              <a:t>Barthel</a:t>
            </a:r>
            <a:r>
              <a:rPr kumimoji="1" lang="en-US" altLang="ja-JP" sz="1200" kern="1200" dirty="0">
                <a:solidFill>
                  <a:schemeClr val="tx1"/>
                </a:solidFill>
                <a:effectLst/>
                <a:latin typeface="ＭＳ 明朝" pitchFamily="17" charset="-128"/>
                <a:ea typeface="ＭＳ Ｐ明朝" pitchFamily="18" charset="-128"/>
                <a:cs typeface="+mn-cs"/>
              </a:rPr>
              <a:t> Index;</a:t>
            </a:r>
            <a:r>
              <a:rPr kumimoji="1" lang="ja-JP" altLang="ja-JP" sz="1200" kern="1200" dirty="0">
                <a:solidFill>
                  <a:schemeClr val="tx1"/>
                </a:solidFill>
                <a:effectLst/>
                <a:latin typeface="ＭＳ 明朝" pitchFamily="17" charset="-128"/>
                <a:ea typeface="ＭＳ Ｐ明朝" pitchFamily="18" charset="-128"/>
                <a:cs typeface="+mn-cs"/>
              </a:rPr>
              <a:t>　機能的評価）の</a:t>
            </a:r>
            <a:r>
              <a:rPr kumimoji="1" lang="en-US" altLang="ja-JP" sz="1200" kern="1200" dirty="0">
                <a:solidFill>
                  <a:schemeClr val="tx1"/>
                </a:solidFill>
                <a:effectLst/>
                <a:latin typeface="ＭＳ 明朝" pitchFamily="17" charset="-128"/>
                <a:ea typeface="ＭＳ Ｐ明朝" pitchFamily="18" charset="-128"/>
                <a:cs typeface="+mn-cs"/>
              </a:rPr>
              <a:t>10</a:t>
            </a:r>
            <a:r>
              <a:rPr kumimoji="1" lang="ja-JP" altLang="ja-JP" sz="1200" kern="1200" dirty="0">
                <a:solidFill>
                  <a:schemeClr val="tx1"/>
                </a:solidFill>
                <a:effectLst/>
                <a:latin typeface="ＭＳ 明朝" pitchFamily="17" charset="-128"/>
                <a:ea typeface="ＭＳ Ｐ明朝" pitchFamily="18" charset="-128"/>
                <a:cs typeface="+mn-cs"/>
              </a:rPr>
              <a:t>項目</a:t>
            </a:r>
            <a:r>
              <a:rPr kumimoji="1" lang="en-US" altLang="ja-JP" sz="1200" kern="1200" dirty="0">
                <a:solidFill>
                  <a:schemeClr val="tx1"/>
                </a:solidFill>
                <a:effectLst/>
                <a:latin typeface="ＭＳ 明朝" pitchFamily="17" charset="-128"/>
                <a:ea typeface="ＭＳ Ｐ明朝" pitchFamily="18" charset="-128"/>
                <a:cs typeface="+mn-cs"/>
              </a:rPr>
              <a:t>100</a:t>
            </a:r>
            <a:r>
              <a:rPr kumimoji="1" lang="ja-JP" altLang="ja-JP" sz="1200" kern="1200" dirty="0">
                <a:solidFill>
                  <a:schemeClr val="tx1"/>
                </a:solidFill>
                <a:effectLst/>
                <a:latin typeface="ＭＳ 明朝" pitchFamily="17" charset="-128"/>
                <a:ea typeface="ＭＳ Ｐ明朝" pitchFamily="18" charset="-128"/>
                <a:cs typeface="+mn-cs"/>
              </a:rPr>
              <a:t>点満点で行う。</a:t>
            </a:r>
          </a:p>
          <a:p>
            <a:r>
              <a:rPr kumimoji="1" lang="ja-JP" altLang="ja-JP" sz="1200" kern="1200" dirty="0">
                <a:solidFill>
                  <a:schemeClr val="tx1"/>
                </a:solidFill>
                <a:effectLst/>
                <a:latin typeface="ＭＳ 明朝" pitchFamily="17" charset="-128"/>
                <a:ea typeface="ＭＳ Ｐ明朝" pitchFamily="18" charset="-128"/>
                <a:cs typeface="+mn-cs"/>
              </a:rPr>
              <a:t>総合点は、全般的自立を表すが、各機能項目の依存評価がより重要である。</a:t>
            </a:r>
          </a:p>
          <a:p>
            <a:endParaRPr kumimoji="1" lang="en-US" altLang="ja-JP" sz="1200" kern="1200" dirty="0">
              <a:solidFill>
                <a:schemeClr val="tx1"/>
              </a:solidFill>
              <a:effectLst/>
              <a:latin typeface="ＭＳ 明朝" pitchFamily="17" charset="-128"/>
              <a:ea typeface="ＭＳ Ｐ明朝" pitchFamily="18" charset="-128"/>
              <a:cs typeface="+mn-cs"/>
            </a:endParaRPr>
          </a:p>
          <a:p>
            <a:r>
              <a:rPr kumimoji="1" lang="en-US" altLang="ja-JP" sz="1200" kern="1200" dirty="0">
                <a:solidFill>
                  <a:schemeClr val="tx1"/>
                </a:solidFill>
                <a:effectLst/>
                <a:latin typeface="ＭＳ 明朝" pitchFamily="17" charset="-128"/>
                <a:ea typeface="ＭＳ Ｐ明朝" pitchFamily="18" charset="-128"/>
                <a:cs typeface="+mn-cs"/>
              </a:rPr>
              <a:t>※</a:t>
            </a:r>
            <a:r>
              <a:rPr kumimoji="1" lang="ja-JP" altLang="en-US" sz="1200" kern="1200" dirty="0">
                <a:solidFill>
                  <a:schemeClr val="tx1"/>
                </a:solidFill>
                <a:effectLst/>
                <a:latin typeface="ＭＳ 明朝" pitchFamily="17" charset="-128"/>
                <a:ea typeface="ＭＳ Ｐ明朝" pitchFamily="18" charset="-128"/>
                <a:cs typeface="+mn-cs"/>
              </a:rPr>
              <a:t>解説に</a:t>
            </a:r>
            <a:r>
              <a:rPr kumimoji="1" lang="ja-JP" altLang="ja-JP" sz="1200" kern="1200" dirty="0">
                <a:solidFill>
                  <a:schemeClr val="tx1"/>
                </a:solidFill>
                <a:effectLst/>
                <a:latin typeface="ＭＳ 明朝" pitchFamily="17" charset="-128"/>
                <a:ea typeface="ＭＳ Ｐ明朝" pitchFamily="18" charset="-128"/>
                <a:cs typeface="+mn-cs"/>
              </a:rPr>
              <a:t>バーセルインデックス</a:t>
            </a:r>
            <a:r>
              <a:rPr kumimoji="1" lang="en-US" altLang="ja-JP" sz="1200" kern="1200" dirty="0">
                <a:solidFill>
                  <a:schemeClr val="tx1"/>
                </a:solidFill>
                <a:effectLst/>
                <a:latin typeface="ＭＳ 明朝" pitchFamily="17" charset="-128"/>
                <a:ea typeface="ＭＳ Ｐ明朝" pitchFamily="18" charset="-128"/>
                <a:cs typeface="+mn-cs"/>
              </a:rPr>
              <a:t> (</a:t>
            </a:r>
            <a:r>
              <a:rPr kumimoji="1" lang="en-US" altLang="ja-JP" sz="1200" kern="1200" dirty="0" err="1">
                <a:solidFill>
                  <a:schemeClr val="tx1"/>
                </a:solidFill>
                <a:effectLst/>
                <a:latin typeface="ＭＳ 明朝" pitchFamily="17" charset="-128"/>
                <a:ea typeface="ＭＳ Ｐ明朝" pitchFamily="18" charset="-128"/>
                <a:cs typeface="+mn-cs"/>
              </a:rPr>
              <a:t>Barthel</a:t>
            </a:r>
            <a:r>
              <a:rPr kumimoji="1" lang="en-US" altLang="ja-JP" sz="1200" kern="1200" dirty="0">
                <a:solidFill>
                  <a:schemeClr val="tx1"/>
                </a:solidFill>
                <a:effectLst/>
                <a:latin typeface="ＭＳ 明朝" pitchFamily="17" charset="-128"/>
                <a:ea typeface="ＭＳ Ｐ明朝" pitchFamily="18" charset="-128"/>
                <a:cs typeface="+mn-cs"/>
              </a:rPr>
              <a:t> Index ; </a:t>
            </a:r>
            <a:r>
              <a:rPr kumimoji="1" lang="ja-JP" altLang="ja-JP" sz="1200" kern="1200" dirty="0">
                <a:solidFill>
                  <a:schemeClr val="tx1"/>
                </a:solidFill>
                <a:effectLst/>
                <a:latin typeface="ＭＳ 明朝" pitchFamily="17" charset="-128"/>
                <a:ea typeface="ＭＳ Ｐ明朝" pitchFamily="18" charset="-128"/>
                <a:cs typeface="+mn-cs"/>
              </a:rPr>
              <a:t>機能的評価</a:t>
            </a:r>
            <a:r>
              <a:rPr kumimoji="1" lang="en-US" altLang="ja-JP" sz="1200" kern="1200" dirty="0">
                <a:solidFill>
                  <a:schemeClr val="tx1"/>
                </a:solidFill>
                <a:effectLst/>
                <a:latin typeface="ＭＳ 明朝" pitchFamily="17" charset="-128"/>
                <a:ea typeface="ＭＳ Ｐ明朝" pitchFamily="18" charset="-128"/>
                <a:cs typeface="+mn-cs"/>
              </a:rPr>
              <a:t>)</a:t>
            </a:r>
            <a:r>
              <a:rPr kumimoji="1" lang="ja-JP" altLang="en-US" sz="1200" kern="1200" dirty="0">
                <a:solidFill>
                  <a:schemeClr val="tx1"/>
                </a:solidFill>
                <a:effectLst/>
                <a:latin typeface="ＭＳ 明朝" pitchFamily="17" charset="-128"/>
                <a:ea typeface="ＭＳ Ｐ明朝" pitchFamily="18" charset="-128"/>
                <a:cs typeface="+mn-cs"/>
              </a:rPr>
              <a:t>のスコア表あり</a:t>
            </a:r>
            <a:endParaRPr kumimoji="1" lang="ja-JP" altLang="ja-JP" sz="1200" kern="1200" dirty="0">
              <a:solidFill>
                <a:schemeClr val="tx1"/>
              </a:solidFill>
              <a:effectLst/>
              <a:latin typeface="ＭＳ 明朝" pitchFamily="17" charset="-128"/>
              <a:ea typeface="ＭＳ Ｐ明朝" pitchFamily="18" charset="-128"/>
              <a:cs typeface="+mn-cs"/>
            </a:endParaRPr>
          </a:p>
          <a:p>
            <a:endParaRPr kumimoji="1" lang="ja-JP" altLang="en-US" dirty="0"/>
          </a:p>
        </p:txBody>
      </p:sp>
      <p:sp>
        <p:nvSpPr>
          <p:cNvPr id="4" name="スライド番号プレースホルダー 3"/>
          <p:cNvSpPr>
            <a:spLocks noGrp="1"/>
          </p:cNvSpPr>
          <p:nvPr>
            <p:ph type="sldNum" sz="quarter" idx="10"/>
          </p:nvPr>
        </p:nvSpPr>
        <p:spPr/>
        <p:txBody>
          <a:bodyPr/>
          <a:lstStyle/>
          <a:p>
            <a:pPr>
              <a:defRPr/>
            </a:pPr>
            <a:fld id="{BC21C941-39D8-485B-B1BE-251151D29E33}" type="slidenum">
              <a:rPr lang="en-US" altLang="ja-JP" smtClean="0"/>
              <a:pPr>
                <a:defRPr/>
              </a:pPr>
              <a:t>37</a:t>
            </a:fld>
            <a:endParaRPr lang="en-US" altLang="ja-JP"/>
          </a:p>
        </p:txBody>
      </p:sp>
    </p:spTree>
    <p:extLst>
      <p:ext uri="{BB962C8B-B14F-4D97-AF65-F5344CB8AC3E}">
        <p14:creationId xmlns:p14="http://schemas.microsoft.com/office/powerpoint/2010/main" val="1675162476"/>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pPr indent="152400" algn="just">
              <a:lnSpc>
                <a:spcPts val="2000"/>
              </a:lnSpc>
              <a:spcAft>
                <a:spcPts val="0"/>
              </a:spcAft>
            </a:pPr>
            <a:r>
              <a:rPr lang="en-US" altLang="ja-JP" sz="1200" kern="100" dirty="0">
                <a:effectLst/>
                <a:latin typeface="ＭＳ Ｐ明朝" panose="02020600040205080304" pitchFamily="18" charset="-128"/>
                <a:ea typeface="HGPｺﾞｼｯｸM" panose="020B0600000000000000" pitchFamily="50" charset="-128"/>
                <a:cs typeface="Times New Roman" panose="02020603050405020304" pitchFamily="18" charset="0"/>
              </a:rPr>
              <a:t>IADL</a:t>
            </a:r>
            <a:r>
              <a:rPr lang="ja-JP" altLang="ja-JP" sz="1200" kern="100" dirty="0">
                <a:effectLst/>
                <a:latin typeface="HGPｺﾞｼｯｸM" panose="020B0600000000000000" pitchFamily="50" charset="-128"/>
                <a:ea typeface="ＭＳ Ｐ明朝" panose="02020600040205080304" pitchFamily="18" charset="-128"/>
                <a:cs typeface="Times New Roman" panose="02020603050405020304" pitchFamily="18" charset="0"/>
              </a:rPr>
              <a:t>は</a:t>
            </a:r>
            <a:r>
              <a:rPr lang="en-US" altLang="ja-JP" sz="1200" kern="100" dirty="0">
                <a:effectLst/>
                <a:latin typeface="HGPｺﾞｼｯｸM" panose="020B0600000000000000" pitchFamily="50" charset="-128"/>
                <a:ea typeface="ＭＳ Ｐ明朝" panose="02020600040205080304" pitchFamily="18" charset="-128"/>
                <a:cs typeface="Times New Roman" panose="02020603050405020304" pitchFamily="18" charset="0"/>
              </a:rPr>
              <a:t>1960</a:t>
            </a:r>
            <a:r>
              <a:rPr lang="ja-JP" altLang="ja-JP" sz="1200" kern="100" dirty="0">
                <a:effectLst/>
                <a:latin typeface="HGPｺﾞｼｯｸM" panose="020B0600000000000000" pitchFamily="50" charset="-128"/>
                <a:ea typeface="ＭＳ Ｐ明朝" panose="02020600040205080304" pitchFamily="18" charset="-128"/>
                <a:cs typeface="Times New Roman" panose="02020603050405020304" pitchFamily="18" charset="0"/>
              </a:rPr>
              <a:t>年代に</a:t>
            </a:r>
            <a:r>
              <a:rPr lang="en-US" altLang="ja-JP" sz="1200" kern="100" dirty="0">
                <a:effectLst/>
                <a:latin typeface="HGPｺﾞｼｯｸM" panose="020B0600000000000000" pitchFamily="50" charset="-128"/>
                <a:ea typeface="ＭＳ Ｐ明朝" panose="02020600040205080304" pitchFamily="18" charset="-128"/>
                <a:cs typeface="Times New Roman" panose="02020603050405020304" pitchFamily="18" charset="0"/>
              </a:rPr>
              <a:t>Lawton</a:t>
            </a:r>
            <a:r>
              <a:rPr lang="ja-JP" altLang="ja-JP" sz="1200" kern="100" dirty="0" err="1">
                <a:effectLst/>
                <a:latin typeface="HGPｺﾞｼｯｸM" panose="020B0600000000000000" pitchFamily="50" charset="-128"/>
                <a:ea typeface="ＭＳ Ｐ明朝" panose="02020600040205080304" pitchFamily="18" charset="-128"/>
                <a:cs typeface="Times New Roman" panose="02020603050405020304" pitchFamily="18" charset="0"/>
              </a:rPr>
              <a:t>らに</a:t>
            </a:r>
            <a:r>
              <a:rPr lang="ja-JP" altLang="ja-JP" sz="1200" kern="100" dirty="0">
                <a:effectLst/>
                <a:latin typeface="HGPｺﾞｼｯｸM" panose="020B0600000000000000" pitchFamily="50" charset="-128"/>
                <a:ea typeface="ＭＳ Ｐ明朝" panose="02020600040205080304" pitchFamily="18" charset="-128"/>
                <a:cs typeface="Times New Roman" panose="02020603050405020304" pitchFamily="18" charset="0"/>
              </a:rPr>
              <a:t>よって提唱された概念であり、再現性、検者間の一致などの基礎的検証がなされた。項目は電話、買い物、食事の準備、家事、洗濯、輸送機関の利用、服薬管理、金銭管理の</a:t>
            </a:r>
            <a:r>
              <a:rPr lang="en-US" altLang="ja-JP" sz="1200" kern="100" dirty="0">
                <a:effectLst/>
                <a:latin typeface="HGPｺﾞｼｯｸM" panose="020B0600000000000000" pitchFamily="50" charset="-128"/>
                <a:ea typeface="ＭＳ Ｐ明朝" panose="02020600040205080304" pitchFamily="18" charset="-128"/>
                <a:cs typeface="Times New Roman" panose="02020603050405020304" pitchFamily="18" charset="0"/>
              </a:rPr>
              <a:t>8</a:t>
            </a:r>
            <a:r>
              <a:rPr lang="ja-JP" altLang="ja-JP" sz="1200" kern="100" dirty="0">
                <a:effectLst/>
                <a:latin typeface="HGPｺﾞｼｯｸM" panose="020B0600000000000000" pitchFamily="50" charset="-128"/>
                <a:ea typeface="ＭＳ Ｐ明朝" panose="02020600040205080304" pitchFamily="18" charset="-128"/>
                <a:cs typeface="Times New Roman" panose="02020603050405020304" pitchFamily="18" charset="0"/>
              </a:rPr>
              <a:t>項目からなっている。</a:t>
            </a:r>
            <a:endParaRPr lang="ja-JP" altLang="ja-JP" sz="1200" kern="100" dirty="0">
              <a:effectLst/>
              <a:latin typeface="HGPｺﾞｼｯｸM" panose="020B0600000000000000" pitchFamily="50" charset="-128"/>
              <a:ea typeface="HGPｺﾞｼｯｸM" panose="020B0600000000000000" pitchFamily="50" charset="-128"/>
              <a:cs typeface="Times New Roman" panose="02020603050405020304" pitchFamily="18" charset="0"/>
            </a:endParaRPr>
          </a:p>
          <a:p>
            <a:pPr indent="152400" algn="just">
              <a:lnSpc>
                <a:spcPts val="2000"/>
              </a:lnSpc>
              <a:spcAft>
                <a:spcPts val="0"/>
              </a:spcAft>
            </a:pPr>
            <a:r>
              <a:rPr lang="en-US" altLang="ja-JP" sz="1200" kern="100" dirty="0">
                <a:effectLst/>
                <a:latin typeface="ＭＳ Ｐ明朝" panose="02020600040205080304" pitchFamily="18" charset="-128"/>
                <a:ea typeface="HGPｺﾞｼｯｸM" panose="020B0600000000000000" pitchFamily="50" charset="-128"/>
                <a:cs typeface="Times New Roman" panose="02020603050405020304" pitchFamily="18" charset="0"/>
              </a:rPr>
              <a:t>8</a:t>
            </a:r>
            <a:r>
              <a:rPr lang="ja-JP" altLang="ja-JP" sz="1200" kern="100" dirty="0">
                <a:effectLst/>
                <a:latin typeface="HGPｺﾞｼｯｸM" panose="020B0600000000000000" pitchFamily="50" charset="-128"/>
                <a:ea typeface="ＭＳ Ｐ明朝" panose="02020600040205080304" pitchFamily="18" charset="-128"/>
                <a:cs typeface="Times New Roman" panose="02020603050405020304" pitchFamily="18" charset="0"/>
              </a:rPr>
              <a:t>点満点で評価するが、男性は食事の準備、家事、洗濯は判定項目から除外され、</a:t>
            </a:r>
            <a:r>
              <a:rPr lang="en-US" altLang="ja-JP" sz="1200" kern="100" dirty="0">
                <a:effectLst/>
                <a:latin typeface="HGPｺﾞｼｯｸM" panose="020B0600000000000000" pitchFamily="50" charset="-128"/>
                <a:ea typeface="ＭＳ Ｐ明朝" panose="02020600040205080304" pitchFamily="18" charset="-128"/>
                <a:cs typeface="Times New Roman" panose="02020603050405020304" pitchFamily="18" charset="0"/>
              </a:rPr>
              <a:t>5</a:t>
            </a:r>
            <a:r>
              <a:rPr lang="ja-JP" altLang="ja-JP" sz="1200" kern="100" dirty="0">
                <a:effectLst/>
                <a:latin typeface="HGPｺﾞｼｯｸM" panose="020B0600000000000000" pitchFamily="50" charset="-128"/>
                <a:ea typeface="ＭＳ Ｐ明朝" panose="02020600040205080304" pitchFamily="18" charset="-128"/>
                <a:cs typeface="Times New Roman" panose="02020603050405020304" pitchFamily="18" charset="0"/>
              </a:rPr>
              <a:t>点満点となっている（</a:t>
            </a:r>
            <a:r>
              <a:rPr lang="en-US" altLang="ja-JP" sz="1200" kern="100" dirty="0">
                <a:effectLst/>
                <a:latin typeface="HGPｺﾞｼｯｸM" panose="020B0600000000000000" pitchFamily="50" charset="-128"/>
                <a:ea typeface="ＭＳ Ｐ明朝" panose="02020600040205080304" pitchFamily="18" charset="-128"/>
                <a:cs typeface="Times New Roman" panose="02020603050405020304" pitchFamily="18" charset="0"/>
              </a:rPr>
              <a:t>Lawton IADL-5</a:t>
            </a:r>
            <a:r>
              <a:rPr lang="ja-JP" altLang="ja-JP" sz="1200" kern="100" dirty="0">
                <a:effectLst/>
                <a:latin typeface="HGPｺﾞｼｯｸM" panose="020B0600000000000000" pitchFamily="50" charset="-128"/>
                <a:ea typeface="ＭＳ Ｐ明朝" panose="02020600040205080304" pitchFamily="18" charset="-128"/>
                <a:cs typeface="Times New Roman" panose="02020603050405020304" pitchFamily="18" charset="0"/>
              </a:rPr>
              <a:t>と略称することあり）。　現在では、女性の社会進出によって、家事を応分に負担する男性も増え、独居高齢者の場合、性差を問う必要もないとの考えもみられる。</a:t>
            </a:r>
            <a:endParaRPr lang="ja-JP" altLang="ja-JP" sz="1200" kern="100" dirty="0">
              <a:effectLst/>
              <a:latin typeface="HGPｺﾞｼｯｸM" panose="020B0600000000000000" pitchFamily="50" charset="-128"/>
              <a:ea typeface="HGPｺﾞｼｯｸM" panose="020B0600000000000000" pitchFamily="50" charset="-128"/>
              <a:cs typeface="Times New Roman" panose="02020603050405020304" pitchFamily="18" charset="0"/>
            </a:endParaRPr>
          </a:p>
          <a:p>
            <a:pPr indent="152400" algn="just">
              <a:lnSpc>
                <a:spcPts val="2000"/>
              </a:lnSpc>
              <a:spcAft>
                <a:spcPts val="0"/>
              </a:spcAft>
            </a:pPr>
            <a:r>
              <a:rPr lang="ja-JP" altLang="ja-JP" sz="1200" kern="100" dirty="0">
                <a:effectLst/>
                <a:latin typeface="HGPｺﾞｼｯｸM" panose="020B0600000000000000" pitchFamily="50" charset="-128"/>
                <a:ea typeface="ＭＳ Ｐ明朝" panose="02020600040205080304" pitchFamily="18" charset="-128"/>
                <a:cs typeface="Times New Roman" panose="02020603050405020304" pitchFamily="18" charset="0"/>
              </a:rPr>
              <a:t>全体として独居機能をみているといって差し仕えない。</a:t>
            </a:r>
            <a:endParaRPr lang="ja-JP" altLang="ja-JP" sz="1200" kern="100" dirty="0">
              <a:effectLst/>
              <a:latin typeface="HGPｺﾞｼｯｸM" panose="020B0600000000000000" pitchFamily="50" charset="-128"/>
              <a:ea typeface="HGPｺﾞｼｯｸM" panose="020B0600000000000000" pitchFamily="50" charset="-128"/>
              <a:cs typeface="Times New Roman" panose="02020603050405020304" pitchFamily="18" charset="0"/>
            </a:endParaRPr>
          </a:p>
          <a:p>
            <a:pPr indent="152400" algn="just">
              <a:lnSpc>
                <a:spcPts val="2000"/>
              </a:lnSpc>
              <a:spcAft>
                <a:spcPts val="0"/>
              </a:spcAft>
            </a:pPr>
            <a:r>
              <a:rPr lang="ja-JP" altLang="ja-JP" sz="1200" kern="100" dirty="0">
                <a:effectLst/>
                <a:latin typeface="HGPｺﾞｼｯｸM" panose="020B0600000000000000" pitchFamily="50" charset="-128"/>
                <a:ea typeface="ＭＳ Ｐ明朝" panose="02020600040205080304" pitchFamily="18" charset="-128"/>
                <a:cs typeface="Times New Roman" panose="02020603050405020304" pitchFamily="18" charset="0"/>
              </a:rPr>
              <a:t>外来で認知症または</a:t>
            </a:r>
            <a:r>
              <a:rPr lang="en-US" altLang="ja-JP" sz="1200" kern="100" dirty="0">
                <a:effectLst/>
                <a:latin typeface="HGPｺﾞｼｯｸM" panose="020B0600000000000000" pitchFamily="50" charset="-128"/>
                <a:ea typeface="ＭＳ Ｐ明朝" panose="02020600040205080304" pitchFamily="18" charset="-128"/>
                <a:cs typeface="Times New Roman" panose="02020603050405020304" pitchFamily="18" charset="0"/>
              </a:rPr>
              <a:t>MCI</a:t>
            </a:r>
            <a:r>
              <a:rPr lang="ja-JP" altLang="ja-JP" sz="1200" kern="100" dirty="0">
                <a:effectLst/>
                <a:latin typeface="HGPｺﾞｼｯｸM" panose="020B0600000000000000" pitchFamily="50" charset="-128"/>
                <a:ea typeface="ＭＳ Ｐ明朝" panose="02020600040205080304" pitchFamily="18" charset="-128"/>
                <a:cs typeface="Times New Roman" panose="02020603050405020304" pitchFamily="18" charset="0"/>
              </a:rPr>
              <a:t>患者に行った手段的</a:t>
            </a:r>
            <a:r>
              <a:rPr lang="en-US" altLang="ja-JP" sz="1200" kern="100" dirty="0">
                <a:effectLst/>
                <a:latin typeface="HGPｺﾞｼｯｸM" panose="020B0600000000000000" pitchFamily="50" charset="-128"/>
                <a:ea typeface="ＭＳ Ｐ明朝" panose="02020600040205080304" pitchFamily="18" charset="-128"/>
                <a:cs typeface="Times New Roman" panose="02020603050405020304" pitchFamily="18" charset="0"/>
              </a:rPr>
              <a:t>ADL</a:t>
            </a:r>
            <a:r>
              <a:rPr lang="ja-JP" altLang="ja-JP" sz="1200" kern="100" dirty="0">
                <a:effectLst/>
                <a:latin typeface="HGPｺﾞｼｯｸM" panose="020B0600000000000000" pitchFamily="50" charset="-128"/>
                <a:ea typeface="ＭＳ Ｐ明朝" panose="02020600040205080304" pitchFamily="18" charset="-128"/>
                <a:cs typeface="Times New Roman" panose="02020603050405020304" pitchFamily="18" charset="0"/>
              </a:rPr>
              <a:t>検査では、買物、料理、服薬管理が早期に低下しており、認知症の早期発見に役立つことを報告した</a:t>
            </a:r>
            <a:r>
              <a:rPr lang="en-US" altLang="ja-JP" sz="1200" kern="100" baseline="30000" dirty="0">
                <a:effectLst/>
                <a:latin typeface="HGPｺﾞｼｯｸM" panose="020B0600000000000000" pitchFamily="50" charset="-128"/>
                <a:ea typeface="ＭＳ Ｐ明朝" panose="02020600040205080304" pitchFamily="18" charset="-128"/>
                <a:cs typeface="Times New Roman" panose="02020603050405020304" pitchFamily="18" charset="0"/>
              </a:rPr>
              <a:t>1</a:t>
            </a:r>
            <a:r>
              <a:rPr lang="ja-JP" altLang="ja-JP" sz="1200" kern="100" baseline="30000" dirty="0">
                <a:effectLst/>
                <a:latin typeface="HGPｺﾞｼｯｸM" panose="020B0600000000000000" pitchFamily="50" charset="-128"/>
                <a:ea typeface="ＭＳ Ｐ明朝" panose="02020600040205080304" pitchFamily="18" charset="-128"/>
                <a:cs typeface="Times New Roman" panose="02020603050405020304" pitchFamily="18" charset="0"/>
              </a:rPr>
              <a:t>）</a:t>
            </a:r>
            <a:r>
              <a:rPr lang="ja-JP" altLang="ja-JP" sz="1200" kern="100" dirty="0">
                <a:effectLst/>
                <a:latin typeface="HGPｺﾞｼｯｸM" panose="020B0600000000000000" pitchFamily="50" charset="-128"/>
                <a:ea typeface="ＭＳ Ｐ明朝" panose="02020600040205080304" pitchFamily="18" charset="-128"/>
                <a:cs typeface="Times New Roman" panose="02020603050405020304" pitchFamily="18" charset="0"/>
              </a:rPr>
              <a:t>。　</a:t>
            </a:r>
            <a:endParaRPr lang="ja-JP" altLang="ja-JP" sz="1200" kern="100" dirty="0">
              <a:effectLst/>
              <a:latin typeface="HGPｺﾞｼｯｸM" panose="020B0600000000000000" pitchFamily="50" charset="-128"/>
              <a:ea typeface="HGPｺﾞｼｯｸM" panose="020B0600000000000000" pitchFamily="50" charset="-128"/>
              <a:cs typeface="Times New Roman" panose="02020603050405020304" pitchFamily="18" charset="0"/>
            </a:endParaRPr>
          </a:p>
          <a:p>
            <a:pPr indent="152400" algn="just">
              <a:lnSpc>
                <a:spcPts val="2000"/>
              </a:lnSpc>
              <a:spcAft>
                <a:spcPts val="0"/>
              </a:spcAft>
            </a:pPr>
            <a:r>
              <a:rPr lang="ja-JP" altLang="ja-JP" sz="1200" kern="100" dirty="0">
                <a:effectLst/>
                <a:latin typeface="HGPｺﾞｼｯｸM" panose="020B0600000000000000" pitchFamily="50" charset="-128"/>
                <a:ea typeface="ＭＳ Ｐ明朝" panose="02020600040205080304" pitchFamily="18" charset="-128"/>
                <a:cs typeface="Times New Roman" panose="02020603050405020304" pitchFamily="18" charset="0"/>
              </a:rPr>
              <a:t>更に</a:t>
            </a:r>
            <a:r>
              <a:rPr lang="en-US" altLang="ja-JP" sz="1200" kern="100" dirty="0">
                <a:effectLst/>
                <a:latin typeface="HGPｺﾞｼｯｸM" panose="020B0600000000000000" pitchFamily="50" charset="-128"/>
                <a:ea typeface="ＭＳ Ｐ明朝" panose="02020600040205080304" pitchFamily="18" charset="-128"/>
                <a:cs typeface="Times New Roman" panose="02020603050405020304" pitchFamily="18" charset="0"/>
              </a:rPr>
              <a:t>MCI</a:t>
            </a:r>
            <a:r>
              <a:rPr lang="ja-JP" altLang="ja-JP" sz="1200" kern="100" dirty="0">
                <a:effectLst/>
                <a:latin typeface="HGPｺﾞｼｯｸM" panose="020B0600000000000000" pitchFamily="50" charset="-128"/>
                <a:ea typeface="ＭＳ Ｐ明朝" panose="02020600040205080304" pitchFamily="18" charset="-128"/>
                <a:cs typeface="Times New Roman" panose="02020603050405020304" pitchFamily="18" charset="0"/>
              </a:rPr>
              <a:t>　</a:t>
            </a:r>
            <a:r>
              <a:rPr lang="en-US" altLang="ja-JP" sz="1200" kern="100" dirty="0">
                <a:effectLst/>
                <a:latin typeface="HGPｺﾞｼｯｸM" panose="020B0600000000000000" pitchFamily="50" charset="-128"/>
                <a:ea typeface="ＭＳ Ｐ明朝" panose="02020600040205080304" pitchFamily="18" charset="-128"/>
                <a:cs typeface="Times New Roman" panose="02020603050405020304" pitchFamily="18" charset="0"/>
              </a:rPr>
              <a:t>113</a:t>
            </a:r>
            <a:r>
              <a:rPr lang="ja-JP" altLang="ja-JP" sz="1200" kern="100" dirty="0">
                <a:effectLst/>
                <a:latin typeface="HGPｺﾞｼｯｸM" panose="020B0600000000000000" pitchFamily="50" charset="-128"/>
                <a:ea typeface="ＭＳ Ｐ明朝" panose="02020600040205080304" pitchFamily="18" charset="-128"/>
                <a:cs typeface="Times New Roman" panose="02020603050405020304" pitchFamily="18" charset="0"/>
              </a:rPr>
              <a:t>名との対比の検討から、男性では買い物、女性では料理が出来ないことが、初期認知症と</a:t>
            </a:r>
            <a:r>
              <a:rPr lang="en-US" altLang="ja-JP" sz="1200" kern="100" dirty="0">
                <a:effectLst/>
                <a:latin typeface="HGPｺﾞｼｯｸM" panose="020B0600000000000000" pitchFamily="50" charset="-128"/>
                <a:ea typeface="ＭＳ Ｐ明朝" panose="02020600040205080304" pitchFamily="18" charset="-128"/>
                <a:cs typeface="Times New Roman" panose="02020603050405020304" pitchFamily="18" charset="0"/>
              </a:rPr>
              <a:t>MCI</a:t>
            </a:r>
            <a:r>
              <a:rPr lang="ja-JP" altLang="ja-JP" sz="1200" kern="100" dirty="0">
                <a:effectLst/>
                <a:latin typeface="HGPｺﾞｼｯｸM" panose="020B0600000000000000" pitchFamily="50" charset="-128"/>
                <a:ea typeface="ＭＳ Ｐ明朝" panose="02020600040205080304" pitchFamily="18" charset="-128"/>
                <a:cs typeface="Times New Roman" panose="02020603050405020304" pitchFamily="18" charset="0"/>
              </a:rPr>
              <a:t>との鑑別に役立つことが判明した</a:t>
            </a:r>
            <a:r>
              <a:rPr lang="en-US" altLang="ja-JP" sz="1200" kern="100" baseline="30000" dirty="0">
                <a:effectLst/>
                <a:latin typeface="HGPｺﾞｼｯｸM" panose="020B0600000000000000" pitchFamily="50" charset="-128"/>
                <a:ea typeface="ＭＳ Ｐ明朝" panose="02020600040205080304" pitchFamily="18" charset="-128"/>
                <a:cs typeface="Times New Roman" panose="02020603050405020304" pitchFamily="18" charset="0"/>
              </a:rPr>
              <a:t>2</a:t>
            </a:r>
            <a:r>
              <a:rPr lang="ja-JP" altLang="ja-JP" sz="1200" kern="100" baseline="30000" dirty="0">
                <a:effectLst/>
                <a:latin typeface="HGPｺﾞｼｯｸM" panose="020B0600000000000000" pitchFamily="50" charset="-128"/>
                <a:ea typeface="ＭＳ Ｐ明朝" panose="02020600040205080304" pitchFamily="18" charset="-128"/>
                <a:cs typeface="Times New Roman" panose="02020603050405020304" pitchFamily="18" charset="0"/>
              </a:rPr>
              <a:t>）</a:t>
            </a:r>
            <a:r>
              <a:rPr lang="ja-JP" altLang="ja-JP" sz="1200" kern="100" dirty="0">
                <a:effectLst/>
                <a:latin typeface="HGPｺﾞｼｯｸM" panose="020B0600000000000000" pitchFamily="50" charset="-128"/>
                <a:ea typeface="ＭＳ Ｐ明朝" panose="02020600040205080304" pitchFamily="18" charset="-128"/>
                <a:cs typeface="Times New Roman" panose="02020603050405020304" pitchFamily="18" charset="0"/>
              </a:rPr>
              <a:t>。これらのオッズ比は</a:t>
            </a:r>
            <a:r>
              <a:rPr lang="en-US" altLang="ja-JP" sz="1200" kern="100" dirty="0">
                <a:effectLst/>
                <a:latin typeface="HGPｺﾞｼｯｸM" panose="020B0600000000000000" pitchFamily="50" charset="-128"/>
                <a:ea typeface="ＭＳ Ｐ明朝" panose="02020600040205080304" pitchFamily="18" charset="-128"/>
                <a:cs typeface="Times New Roman" panose="02020603050405020304" pitchFamily="18" charset="0"/>
              </a:rPr>
              <a:t>5</a:t>
            </a:r>
            <a:r>
              <a:rPr lang="ja-JP" altLang="ja-JP" sz="1200" kern="100" dirty="0">
                <a:effectLst/>
                <a:latin typeface="HGPｺﾞｼｯｸM" panose="020B0600000000000000" pitchFamily="50" charset="-128"/>
                <a:ea typeface="ＭＳ Ｐ明朝" panose="02020600040205080304" pitchFamily="18" charset="-128"/>
                <a:cs typeface="Times New Roman" panose="02020603050405020304" pitchFamily="18" charset="0"/>
              </a:rPr>
              <a:t>倍をこえており、</a:t>
            </a:r>
            <a:r>
              <a:rPr lang="en-US" altLang="ja-JP" sz="1200" kern="100" dirty="0">
                <a:effectLst/>
                <a:latin typeface="HGPｺﾞｼｯｸM" panose="020B0600000000000000" pitchFamily="50" charset="-128"/>
                <a:ea typeface="ＭＳ Ｐ明朝" panose="02020600040205080304" pitchFamily="18" charset="-128"/>
                <a:cs typeface="Times New Roman" panose="02020603050405020304" pitchFamily="18" charset="0"/>
              </a:rPr>
              <a:t>80</a:t>
            </a:r>
            <a:r>
              <a:rPr lang="ja-JP" altLang="ja-JP" sz="1200" kern="100" dirty="0">
                <a:effectLst/>
                <a:latin typeface="HGPｺﾞｼｯｸM" panose="020B0600000000000000" pitchFamily="50" charset="-128"/>
                <a:ea typeface="ＭＳ Ｐ明朝" panose="02020600040205080304" pitchFamily="18" charset="-128"/>
                <a:cs typeface="Times New Roman" panose="02020603050405020304" pitchFamily="18" charset="0"/>
              </a:rPr>
              <a:t>％以上の確率で認知症を</a:t>
            </a:r>
            <a:r>
              <a:rPr lang="en-US" altLang="ja-JP" sz="1200" kern="100" dirty="0">
                <a:effectLst/>
                <a:latin typeface="HGPｺﾞｼｯｸM" panose="020B0600000000000000" pitchFamily="50" charset="-128"/>
                <a:ea typeface="ＭＳ Ｐ明朝" panose="02020600040205080304" pitchFamily="18" charset="-128"/>
                <a:cs typeface="Times New Roman" panose="02020603050405020304" pitchFamily="18" charset="0"/>
              </a:rPr>
              <a:t>MCI</a:t>
            </a:r>
            <a:r>
              <a:rPr lang="ja-JP" altLang="ja-JP" sz="1200" kern="100" dirty="0">
                <a:effectLst/>
                <a:latin typeface="HGPｺﾞｼｯｸM" panose="020B0600000000000000" pitchFamily="50" charset="-128"/>
                <a:ea typeface="ＭＳ Ｐ明朝" panose="02020600040205080304" pitchFamily="18" charset="-128"/>
                <a:cs typeface="Times New Roman" panose="02020603050405020304" pitchFamily="18" charset="0"/>
              </a:rPr>
              <a:t>と区別できることを意味する。</a:t>
            </a:r>
            <a:endParaRPr lang="ja-JP" altLang="ja-JP" sz="1200" kern="100" dirty="0">
              <a:effectLst/>
              <a:latin typeface="HGPｺﾞｼｯｸM" panose="020B0600000000000000" pitchFamily="50" charset="-128"/>
              <a:ea typeface="HGPｺﾞｼｯｸM" panose="020B0600000000000000" pitchFamily="50" charset="-128"/>
              <a:cs typeface="Times New Roman" panose="02020603050405020304" pitchFamily="18" charset="0"/>
            </a:endParaRPr>
          </a:p>
          <a:p>
            <a:pPr algn="just">
              <a:lnSpc>
                <a:spcPts val="2000"/>
              </a:lnSpc>
              <a:spcAft>
                <a:spcPts val="0"/>
              </a:spcAft>
            </a:pPr>
            <a:r>
              <a:rPr lang="ja-JP" altLang="ja-JP" sz="1200" kern="100" dirty="0">
                <a:effectLst/>
                <a:latin typeface="HGPｺﾞｼｯｸM" panose="020B0600000000000000" pitchFamily="50" charset="-128"/>
                <a:ea typeface="ＭＳ Ｐ明朝" panose="02020600040205080304" pitchFamily="18" charset="-128"/>
                <a:cs typeface="Times New Roman" panose="02020603050405020304" pitchFamily="18" charset="0"/>
              </a:rPr>
              <a:t>しかしながら、正常と</a:t>
            </a:r>
            <a:r>
              <a:rPr lang="en-US" altLang="ja-JP" sz="1200" kern="100" dirty="0">
                <a:effectLst/>
                <a:latin typeface="HGPｺﾞｼｯｸM" panose="020B0600000000000000" pitchFamily="50" charset="-128"/>
                <a:ea typeface="ＭＳ Ｐ明朝" panose="02020600040205080304" pitchFamily="18" charset="-128"/>
                <a:cs typeface="Times New Roman" panose="02020603050405020304" pitchFamily="18" charset="0"/>
              </a:rPr>
              <a:t>MCI</a:t>
            </a:r>
            <a:r>
              <a:rPr lang="ja-JP" altLang="ja-JP" sz="1200" kern="100" dirty="0">
                <a:effectLst/>
                <a:latin typeface="HGPｺﾞｼｯｸM" panose="020B0600000000000000" pitchFamily="50" charset="-128"/>
                <a:ea typeface="ＭＳ Ｐ明朝" panose="02020600040205080304" pitchFamily="18" charset="-128"/>
                <a:cs typeface="Times New Roman" panose="02020603050405020304" pitchFamily="18" charset="0"/>
              </a:rPr>
              <a:t>を手段的</a:t>
            </a:r>
            <a:r>
              <a:rPr lang="en-US" altLang="ja-JP" sz="1200" kern="100" dirty="0">
                <a:effectLst/>
                <a:latin typeface="HGPｺﾞｼｯｸM" panose="020B0600000000000000" pitchFamily="50" charset="-128"/>
                <a:ea typeface="ＭＳ Ｐ明朝" panose="02020600040205080304" pitchFamily="18" charset="-128"/>
                <a:cs typeface="Times New Roman" panose="02020603050405020304" pitchFamily="18" charset="0"/>
              </a:rPr>
              <a:t>ADL</a:t>
            </a:r>
            <a:r>
              <a:rPr lang="ja-JP" altLang="ja-JP" sz="1200" kern="100" dirty="0">
                <a:effectLst/>
                <a:latin typeface="HGPｺﾞｼｯｸM" panose="020B0600000000000000" pitchFamily="50" charset="-128"/>
                <a:ea typeface="ＭＳ Ｐ明朝" panose="02020600040205080304" pitchFamily="18" charset="-128"/>
                <a:cs typeface="Times New Roman" panose="02020603050405020304" pitchFamily="18" charset="0"/>
              </a:rPr>
              <a:t>の</a:t>
            </a:r>
            <a:r>
              <a:rPr lang="en-US" altLang="ja-JP" sz="1200" kern="100" dirty="0">
                <a:effectLst/>
                <a:latin typeface="HGPｺﾞｼｯｸM" panose="020B0600000000000000" pitchFamily="50" charset="-128"/>
                <a:ea typeface="ＭＳ Ｐ明朝" panose="02020600040205080304" pitchFamily="18" charset="-128"/>
                <a:cs typeface="Times New Roman" panose="02020603050405020304" pitchFamily="18" charset="0"/>
              </a:rPr>
              <a:t>Lawton &amp; Brody</a:t>
            </a:r>
            <a:r>
              <a:rPr lang="ja-JP" altLang="ja-JP" sz="1200" kern="100" dirty="0">
                <a:effectLst/>
                <a:latin typeface="HGPｺﾞｼｯｸM" panose="020B0600000000000000" pitchFamily="50" charset="-128"/>
                <a:ea typeface="ＭＳ Ｐ明朝" panose="02020600040205080304" pitchFamily="18" charset="-128"/>
                <a:cs typeface="Times New Roman" panose="02020603050405020304" pitchFamily="18" charset="0"/>
              </a:rPr>
              <a:t>の配点で区別することは不可能で、各下位項目の配点を重み付けし再検討する必要がある。　さらに、料理にしても、作れる・作れないといった二者択一ではなく、レパートリーや味付けの変化など、微細な変化が記述された事例の集積による研究（</a:t>
            </a:r>
            <a:r>
              <a:rPr lang="en-US" altLang="ja-JP" sz="1200" kern="100" dirty="0">
                <a:effectLst/>
                <a:latin typeface="HGPｺﾞｼｯｸM" panose="020B0600000000000000" pitchFamily="50" charset="-128"/>
                <a:ea typeface="ＭＳ Ｐ明朝" panose="02020600040205080304" pitchFamily="18" charset="-128"/>
                <a:cs typeface="Times New Roman" panose="02020603050405020304" pitchFamily="18" charset="0"/>
              </a:rPr>
              <a:t>Narrative Based Medicine</a:t>
            </a:r>
            <a:r>
              <a:rPr lang="ja-JP" altLang="ja-JP" sz="1200" kern="100" dirty="0">
                <a:effectLst/>
                <a:latin typeface="HGPｺﾞｼｯｸM" panose="020B0600000000000000" pitchFamily="50" charset="-128"/>
                <a:ea typeface="ＭＳ Ｐ明朝" panose="02020600040205080304" pitchFamily="18" charset="-128"/>
                <a:cs typeface="Times New Roman" panose="02020603050405020304" pitchFamily="18" charset="0"/>
              </a:rPr>
              <a:t>）が求められている。</a:t>
            </a:r>
            <a:endParaRPr lang="en-US" altLang="ja-JP" sz="1200" kern="100" dirty="0">
              <a:effectLst/>
              <a:latin typeface="HGPｺﾞｼｯｸM" panose="020B0600000000000000" pitchFamily="50" charset="-128"/>
              <a:ea typeface="ＭＳ Ｐ明朝" panose="02020600040205080304" pitchFamily="18" charset="-128"/>
              <a:cs typeface="Times New Roman" panose="02020603050405020304" pitchFamily="18" charset="0"/>
            </a:endParaRPr>
          </a:p>
          <a:p>
            <a:pPr algn="just">
              <a:lnSpc>
                <a:spcPts val="2000"/>
              </a:lnSpc>
              <a:spcAft>
                <a:spcPts val="0"/>
              </a:spcAft>
            </a:pPr>
            <a:endParaRPr lang="en-US" altLang="ja-JP" sz="1200" u="sng" kern="100" dirty="0">
              <a:effectLst/>
              <a:latin typeface="HGPｺﾞｼｯｸM" panose="020B0600000000000000" pitchFamily="50" charset="-128"/>
              <a:ea typeface="ＭＳ Ｐ明朝" panose="02020600040205080304" pitchFamily="18" charset="-128"/>
              <a:cs typeface="Times New Roman" panose="02020603050405020304" pitchFamily="18" charset="0"/>
            </a:endParaRPr>
          </a:p>
          <a:p>
            <a:pPr algn="just">
              <a:lnSpc>
                <a:spcPts val="2000"/>
              </a:lnSpc>
              <a:spcAft>
                <a:spcPts val="0"/>
              </a:spcAft>
            </a:pPr>
            <a:r>
              <a:rPr lang="ja-JP" altLang="ja-JP" sz="1200" u="sng" kern="100" dirty="0">
                <a:effectLst/>
                <a:latin typeface="Century" panose="02040604050505020304" pitchFamily="18" charset="0"/>
                <a:ea typeface="HGPｺﾞｼｯｸM" panose="020B0600000000000000" pitchFamily="50" charset="-128"/>
                <a:cs typeface="Times New Roman" panose="02020603050405020304" pitchFamily="18" charset="0"/>
              </a:rPr>
              <a:t>出 典　　　　　　　　　　　　　　　　　　　</a:t>
            </a:r>
            <a:r>
              <a:rPr lang="en-US" altLang="ja-JP" sz="1200" u="sng" kern="100" dirty="0">
                <a:effectLst/>
                <a:latin typeface="Century" panose="02040604050505020304" pitchFamily="18" charset="0"/>
                <a:ea typeface="HGPｺﾞｼｯｸM" panose="020B0600000000000000" pitchFamily="50" charset="-128"/>
                <a:cs typeface="Times New Roman" panose="02020603050405020304" pitchFamily="18" charset="0"/>
              </a:rPr>
              <a:t>                                           </a:t>
            </a:r>
            <a:r>
              <a:rPr lang="ja-JP" altLang="ja-JP" sz="1200" u="sng" kern="100" dirty="0">
                <a:effectLst/>
                <a:latin typeface="Century" panose="02040604050505020304" pitchFamily="18" charset="0"/>
                <a:ea typeface="HGPｺﾞｼｯｸM" panose="020B0600000000000000" pitchFamily="50" charset="-128"/>
                <a:cs typeface="Times New Roman" panose="02020603050405020304" pitchFamily="18" charset="0"/>
              </a:rPr>
              <a:t>　　　　　　</a:t>
            </a:r>
            <a:endParaRPr lang="ja-JP" altLang="ja-JP" sz="1200" kern="100" dirty="0">
              <a:effectLst/>
              <a:latin typeface="Century" panose="02040604050505020304" pitchFamily="18" charset="0"/>
              <a:ea typeface="ＭＳ 明朝" panose="02020609040205080304" pitchFamily="17" charset="-128"/>
              <a:cs typeface="Times New Roman" panose="02020603050405020304" pitchFamily="18" charset="0"/>
            </a:endParaRPr>
          </a:p>
          <a:p>
            <a:pPr algn="just">
              <a:lnSpc>
                <a:spcPts val="1400"/>
              </a:lnSpc>
              <a:spcAft>
                <a:spcPts val="0"/>
              </a:spcAft>
            </a:pPr>
            <a:r>
              <a:rPr lang="en-US" altLang="ja-JP" sz="1200" kern="100" dirty="0">
                <a:effectLst/>
                <a:latin typeface="Trebuchet MS" panose="020B0603020202020204" pitchFamily="34" charset="0"/>
                <a:ea typeface="HGPｺﾞｼｯｸM" panose="020B0600000000000000" pitchFamily="50" charset="-128"/>
                <a:cs typeface="Times New Roman" panose="02020603050405020304" pitchFamily="18" charset="0"/>
              </a:rPr>
              <a:t>1</a:t>
            </a:r>
            <a:r>
              <a:rPr lang="en-US" altLang="ja-JP" sz="1200" kern="100" dirty="0">
                <a:effectLst/>
                <a:latin typeface="HGPｺﾞｼｯｸM" panose="020B0600000000000000" pitchFamily="50" charset="-128"/>
                <a:ea typeface="HGPｺﾞｼｯｸM" panose="020B0600000000000000" pitchFamily="50" charset="-128"/>
                <a:cs typeface="Times New Roman" panose="02020603050405020304" pitchFamily="18" charset="0"/>
              </a:rPr>
              <a:t>) </a:t>
            </a:r>
            <a:r>
              <a:rPr lang="ja-JP" altLang="ja-JP" sz="1200" kern="100" dirty="0">
                <a:effectLst/>
                <a:latin typeface="HGPｺﾞｼｯｸM" panose="020B0600000000000000" pitchFamily="50" charset="-128"/>
                <a:ea typeface="HGPｺﾞｼｯｸM" panose="020B0600000000000000" pitchFamily="50" charset="-128"/>
                <a:cs typeface="Times New Roman" panose="02020603050405020304" pitchFamily="18" charset="0"/>
              </a:rPr>
              <a:t>鳥羽研二：認知症高齢者の早期発見　臨床的観点から。日老医誌、</a:t>
            </a:r>
            <a:r>
              <a:rPr lang="en-US" altLang="ja-JP" sz="1200" kern="100" dirty="0">
                <a:effectLst/>
                <a:latin typeface="Trebuchet MS" panose="020B0603020202020204" pitchFamily="34" charset="0"/>
                <a:ea typeface="HGPｺﾞｼｯｸM" panose="020B0600000000000000" pitchFamily="50" charset="-128"/>
                <a:cs typeface="Times New Roman" panose="02020603050405020304" pitchFamily="18" charset="0"/>
              </a:rPr>
              <a:t>44:305-307,2007</a:t>
            </a:r>
            <a:r>
              <a:rPr lang="ja-JP" altLang="ja-JP" sz="1200" kern="100" dirty="0" err="1">
                <a:effectLst/>
                <a:latin typeface="Trebuchet MS" panose="020B0603020202020204" pitchFamily="34" charset="0"/>
                <a:ea typeface="HGPｺﾞｼｯｸM" panose="020B0600000000000000" pitchFamily="50" charset="-128"/>
                <a:cs typeface="Times New Roman" panose="02020603050405020304" pitchFamily="18" charset="0"/>
              </a:rPr>
              <a:t>。</a:t>
            </a:r>
            <a:r>
              <a:rPr lang="en-US" altLang="ja-JP" sz="1200" kern="100" dirty="0">
                <a:effectLst/>
                <a:latin typeface="HGPｺﾞｼｯｸM" panose="020B0600000000000000" pitchFamily="50" charset="-128"/>
                <a:ea typeface="HGPｺﾞｼｯｸM" panose="020B0600000000000000" pitchFamily="50" charset="-128"/>
                <a:cs typeface="Times New Roman" panose="02020603050405020304" pitchFamily="18" charset="0"/>
              </a:rPr>
              <a:t> </a:t>
            </a:r>
            <a:endParaRPr lang="ja-JP" altLang="ja-JP" sz="1200" kern="100" dirty="0">
              <a:effectLst/>
              <a:latin typeface="HGPｺﾞｼｯｸM" panose="020B0600000000000000" pitchFamily="50" charset="-128"/>
              <a:ea typeface="HGPｺﾞｼｯｸM" panose="020B0600000000000000" pitchFamily="50" charset="-128"/>
              <a:cs typeface="Times New Roman" panose="02020603050405020304" pitchFamily="18" charset="0"/>
            </a:endParaRPr>
          </a:p>
          <a:p>
            <a:pPr algn="just">
              <a:lnSpc>
                <a:spcPts val="1400"/>
              </a:lnSpc>
              <a:spcAft>
                <a:spcPts val="0"/>
              </a:spcAft>
            </a:pPr>
            <a:r>
              <a:rPr lang="en-US" altLang="ja-JP" sz="1200" kern="100" dirty="0">
                <a:effectLst/>
                <a:latin typeface="Trebuchet MS" panose="020B0603020202020204" pitchFamily="34" charset="0"/>
                <a:ea typeface="HGPｺﾞｼｯｸM" panose="020B0600000000000000" pitchFamily="50" charset="-128"/>
                <a:cs typeface="Times New Roman" panose="02020603050405020304" pitchFamily="18" charset="0"/>
              </a:rPr>
              <a:t>2</a:t>
            </a:r>
            <a:r>
              <a:rPr lang="en-US" altLang="ja-JP" sz="1200" kern="100" dirty="0">
                <a:effectLst/>
                <a:latin typeface="HGPｺﾞｼｯｸM" panose="020B0600000000000000" pitchFamily="50" charset="-128"/>
                <a:ea typeface="HGPｺﾞｼｯｸM" panose="020B0600000000000000" pitchFamily="50" charset="-128"/>
                <a:cs typeface="Times New Roman" panose="02020603050405020304" pitchFamily="18" charset="0"/>
              </a:rPr>
              <a:t>) </a:t>
            </a:r>
            <a:r>
              <a:rPr lang="ja-JP" altLang="ja-JP" sz="1200" kern="100" dirty="0">
                <a:effectLst/>
                <a:latin typeface="HGPｺﾞｼｯｸM" panose="020B0600000000000000" pitchFamily="50" charset="-128"/>
                <a:ea typeface="HGPｺﾞｼｯｸM" panose="020B0600000000000000" pitchFamily="50" charset="-128"/>
                <a:cs typeface="Times New Roman" panose="02020603050405020304" pitchFamily="18" charset="0"/>
              </a:rPr>
              <a:t>小林義雄、町田綾子、鳥羽研二他：認知症患者の総合的機能評価。日本老年医学会関東</a:t>
            </a:r>
          </a:p>
          <a:p>
            <a:pPr indent="194945" algn="just">
              <a:lnSpc>
                <a:spcPts val="1400"/>
              </a:lnSpc>
              <a:spcAft>
                <a:spcPts val="0"/>
              </a:spcAft>
            </a:pPr>
            <a:r>
              <a:rPr lang="ja-JP" altLang="ja-JP" sz="1200" kern="100" dirty="0">
                <a:effectLst/>
                <a:latin typeface="HGPｺﾞｼｯｸM" panose="020B0600000000000000" pitchFamily="50" charset="-128"/>
                <a:ea typeface="HGPｺﾞｼｯｸM" panose="020B0600000000000000" pitchFamily="50" charset="-128"/>
                <a:cs typeface="Times New Roman" panose="02020603050405020304" pitchFamily="18" charset="0"/>
              </a:rPr>
              <a:t>甲信越地方会</a:t>
            </a:r>
          </a:p>
          <a:p>
            <a:pPr indent="152400" algn="just">
              <a:lnSpc>
                <a:spcPts val="2000"/>
              </a:lnSpc>
              <a:spcAft>
                <a:spcPts val="0"/>
              </a:spcAft>
            </a:pPr>
            <a:endParaRPr lang="ja-JP" altLang="ja-JP" sz="1200" kern="100" dirty="0">
              <a:effectLst/>
              <a:latin typeface="HGPｺﾞｼｯｸM" panose="020B0600000000000000" pitchFamily="50" charset="-128"/>
              <a:ea typeface="HGPｺﾞｼｯｸM" panose="020B0600000000000000" pitchFamily="50" charset="-128"/>
              <a:cs typeface="Times New Roman" panose="02020603050405020304" pitchFamily="18" charset="0"/>
            </a:endParaRPr>
          </a:p>
          <a:p>
            <a:endParaRPr kumimoji="1" lang="ja-JP" altLang="en-US" dirty="0"/>
          </a:p>
        </p:txBody>
      </p:sp>
      <p:sp>
        <p:nvSpPr>
          <p:cNvPr id="4" name="スライド番号プレースホルダー 3"/>
          <p:cNvSpPr>
            <a:spLocks noGrp="1"/>
          </p:cNvSpPr>
          <p:nvPr>
            <p:ph type="sldNum" sz="quarter" idx="10"/>
          </p:nvPr>
        </p:nvSpPr>
        <p:spPr/>
        <p:txBody>
          <a:bodyPr/>
          <a:lstStyle/>
          <a:p>
            <a:pPr>
              <a:defRPr/>
            </a:pPr>
            <a:fld id="{BC21C941-39D8-485B-B1BE-251151D29E33}" type="slidenum">
              <a:rPr lang="en-US" altLang="ja-JP" smtClean="0"/>
              <a:pPr>
                <a:defRPr/>
              </a:pPr>
              <a:t>38</a:t>
            </a:fld>
            <a:endParaRPr lang="en-US" altLang="ja-JP"/>
          </a:p>
        </p:txBody>
      </p:sp>
    </p:spTree>
    <p:extLst>
      <p:ext uri="{BB962C8B-B14F-4D97-AF65-F5344CB8AC3E}">
        <p14:creationId xmlns:p14="http://schemas.microsoft.com/office/powerpoint/2010/main" val="2786061704"/>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6194" name="スライド イメージ プレースホルダー 1"/>
          <p:cNvSpPr>
            <a:spLocks noGrp="1" noRot="1" noChangeAspect="1" noTextEdit="1"/>
          </p:cNvSpPr>
          <p:nvPr>
            <p:ph type="sldImg"/>
          </p:nvPr>
        </p:nvSpPr>
        <p:spPr>
          <a:ln/>
        </p:spPr>
      </p:sp>
      <p:sp>
        <p:nvSpPr>
          <p:cNvPr id="136195" name="ノート プレースホルダー 2"/>
          <p:cNvSpPr>
            <a:spLocks noGrp="1"/>
          </p:cNvSpPr>
          <p:nvPr>
            <p:ph type="body" idx="1"/>
          </p:nvPr>
        </p:nvSpPr>
        <p:spPr>
          <a:noFill/>
        </p:spPr>
        <p:txBody>
          <a:bodyPr/>
          <a:lstStyle/>
          <a:p>
            <a:r>
              <a:rPr lang="en-US" altLang="ja-JP" dirty="0"/>
              <a:t>MMSE</a:t>
            </a:r>
            <a:r>
              <a:rPr lang="ja-JP" altLang="en-US" dirty="0"/>
              <a:t>の程度</a:t>
            </a:r>
            <a:r>
              <a:rPr lang="ja-JP" altLang="en-US" dirty="0" err="1"/>
              <a:t>と</a:t>
            </a:r>
            <a:r>
              <a:rPr lang="ja-JP" altLang="en-US" dirty="0"/>
              <a:t>実際の</a:t>
            </a:r>
            <a:r>
              <a:rPr lang="en-US" altLang="ja-JP" dirty="0"/>
              <a:t>ADL IADL</a:t>
            </a:r>
            <a:r>
              <a:rPr lang="ja-JP" altLang="en-US" dirty="0"/>
              <a:t>の関係をみると　</a:t>
            </a:r>
            <a:r>
              <a:rPr lang="en-US" altLang="ja-JP" dirty="0"/>
              <a:t>MMSE</a:t>
            </a:r>
            <a:r>
              <a:rPr lang="ja-JP" altLang="en-US" dirty="0"/>
              <a:t>が</a:t>
            </a:r>
            <a:r>
              <a:rPr lang="en-US" altLang="ja-JP" dirty="0"/>
              <a:t>23</a:t>
            </a:r>
            <a:r>
              <a:rPr lang="ja-JP" altLang="en-US" dirty="0"/>
              <a:t>以下に低下してくると</a:t>
            </a:r>
            <a:r>
              <a:rPr lang="en-US" altLang="ja-JP" dirty="0"/>
              <a:t>IADL</a:t>
            </a:r>
            <a:r>
              <a:rPr lang="ja-JP" altLang="en-US" dirty="0"/>
              <a:t>の障害がおこりはじめる。</a:t>
            </a:r>
            <a:r>
              <a:rPr lang="en-US" altLang="ja-JP" dirty="0"/>
              <a:t>MMSE</a:t>
            </a:r>
            <a:r>
              <a:rPr lang="ja-JP" altLang="en-US" dirty="0"/>
              <a:t>が</a:t>
            </a:r>
            <a:r>
              <a:rPr lang="en-US" altLang="ja-JP" dirty="0"/>
              <a:t>18</a:t>
            </a:r>
            <a:r>
              <a:rPr lang="ja-JP" altLang="en-US" dirty="0"/>
              <a:t>点を下回ってくると、独居が困難となるような</a:t>
            </a:r>
            <a:r>
              <a:rPr lang="en-US" altLang="ja-JP" dirty="0"/>
              <a:t>ADL</a:t>
            </a:r>
          </a:p>
          <a:p>
            <a:r>
              <a:rPr lang="ja-JP" altLang="en-US" dirty="0"/>
              <a:t>の障害が目立ち始める。</a:t>
            </a:r>
            <a:r>
              <a:rPr lang="en-US" altLang="ja-JP" dirty="0"/>
              <a:t>15</a:t>
            </a:r>
            <a:r>
              <a:rPr lang="ja-JP" altLang="en-US" dirty="0"/>
              <a:t>点以下となると在宅での独居が困難となってくることが多い。</a:t>
            </a:r>
            <a:endParaRPr lang="en-US" altLang="ja-JP" dirty="0"/>
          </a:p>
          <a:p>
            <a:endParaRPr lang="en-US" altLang="ja-JP" dirty="0"/>
          </a:p>
          <a:p>
            <a:r>
              <a:rPr lang="en-US" altLang="ja-JP" dirty="0"/>
              <a:t>※</a:t>
            </a:r>
            <a:r>
              <a:rPr lang="ja-JP" altLang="en-US" dirty="0"/>
              <a:t>解説に </a:t>
            </a:r>
            <a:r>
              <a:rPr lang="en-US" altLang="ja-JP" dirty="0"/>
              <a:t>MMSE</a:t>
            </a:r>
            <a:r>
              <a:rPr lang="ja-JP" altLang="en-US" dirty="0"/>
              <a:t>スコア表あり</a:t>
            </a:r>
          </a:p>
        </p:txBody>
      </p:sp>
      <p:sp>
        <p:nvSpPr>
          <p:cNvPr id="136196" name="スライド番号プレースホルダー 3"/>
          <p:cNvSpPr txBox="1">
            <a:spLocks noGrp="1"/>
          </p:cNvSpPr>
          <p:nvPr/>
        </p:nvSpPr>
        <p:spPr bwMode="auto">
          <a:xfrm>
            <a:off x="4019550" y="9718675"/>
            <a:ext cx="3078163" cy="514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5398" tIns="47700" rIns="95398" bIns="47700" anchor="b"/>
          <a:lstStyle>
            <a:lvl1pPr defTabSz="954088" eaLnBrk="0" hangingPunct="0">
              <a:defRPr kumimoji="1" sz="3600">
                <a:solidFill>
                  <a:schemeClr val="tx1"/>
                </a:solidFill>
                <a:latin typeface="Arial" pitchFamily="34" charset="0"/>
                <a:ea typeface="ＭＳ Ｐゴシック" pitchFamily="50" charset="-128"/>
              </a:defRPr>
            </a:lvl1pPr>
            <a:lvl2pPr marL="742950" indent="-285750" defTabSz="954088" eaLnBrk="0" hangingPunct="0">
              <a:defRPr kumimoji="1" sz="3600">
                <a:solidFill>
                  <a:schemeClr val="tx1"/>
                </a:solidFill>
                <a:latin typeface="Arial" pitchFamily="34" charset="0"/>
                <a:ea typeface="ＭＳ Ｐゴシック" pitchFamily="50" charset="-128"/>
              </a:defRPr>
            </a:lvl2pPr>
            <a:lvl3pPr marL="1143000" indent="-228600" defTabSz="954088" eaLnBrk="0" hangingPunct="0">
              <a:defRPr kumimoji="1" sz="3600">
                <a:solidFill>
                  <a:schemeClr val="tx1"/>
                </a:solidFill>
                <a:latin typeface="Arial" pitchFamily="34" charset="0"/>
                <a:ea typeface="ＭＳ Ｐゴシック" pitchFamily="50" charset="-128"/>
              </a:defRPr>
            </a:lvl3pPr>
            <a:lvl4pPr marL="1600200" indent="-228600" defTabSz="954088" eaLnBrk="0" hangingPunct="0">
              <a:defRPr kumimoji="1" sz="3600">
                <a:solidFill>
                  <a:schemeClr val="tx1"/>
                </a:solidFill>
                <a:latin typeface="Arial" pitchFamily="34" charset="0"/>
                <a:ea typeface="ＭＳ Ｐゴシック" pitchFamily="50" charset="-128"/>
              </a:defRPr>
            </a:lvl4pPr>
            <a:lvl5pPr marL="2057400" indent="-228600" defTabSz="954088" eaLnBrk="0" hangingPunct="0">
              <a:defRPr kumimoji="1" sz="3600">
                <a:solidFill>
                  <a:schemeClr val="tx1"/>
                </a:solidFill>
                <a:latin typeface="Arial" pitchFamily="34" charset="0"/>
                <a:ea typeface="ＭＳ Ｐゴシック" pitchFamily="50" charset="-128"/>
              </a:defRPr>
            </a:lvl5pPr>
            <a:lvl6pPr marL="2514600" indent="-228600" defTabSz="954088" eaLnBrk="0" fontAlgn="base" hangingPunct="0">
              <a:spcBef>
                <a:spcPct val="0"/>
              </a:spcBef>
              <a:spcAft>
                <a:spcPct val="0"/>
              </a:spcAft>
              <a:defRPr kumimoji="1" sz="3600">
                <a:solidFill>
                  <a:schemeClr val="tx1"/>
                </a:solidFill>
                <a:latin typeface="Arial" pitchFamily="34" charset="0"/>
                <a:ea typeface="ＭＳ Ｐゴシック" pitchFamily="50" charset="-128"/>
              </a:defRPr>
            </a:lvl6pPr>
            <a:lvl7pPr marL="2971800" indent="-228600" defTabSz="954088" eaLnBrk="0" fontAlgn="base" hangingPunct="0">
              <a:spcBef>
                <a:spcPct val="0"/>
              </a:spcBef>
              <a:spcAft>
                <a:spcPct val="0"/>
              </a:spcAft>
              <a:defRPr kumimoji="1" sz="3600">
                <a:solidFill>
                  <a:schemeClr val="tx1"/>
                </a:solidFill>
                <a:latin typeface="Arial" pitchFamily="34" charset="0"/>
                <a:ea typeface="ＭＳ Ｐゴシック" pitchFamily="50" charset="-128"/>
              </a:defRPr>
            </a:lvl7pPr>
            <a:lvl8pPr marL="3429000" indent="-228600" defTabSz="954088" eaLnBrk="0" fontAlgn="base" hangingPunct="0">
              <a:spcBef>
                <a:spcPct val="0"/>
              </a:spcBef>
              <a:spcAft>
                <a:spcPct val="0"/>
              </a:spcAft>
              <a:defRPr kumimoji="1" sz="3600">
                <a:solidFill>
                  <a:schemeClr val="tx1"/>
                </a:solidFill>
                <a:latin typeface="Arial" pitchFamily="34" charset="0"/>
                <a:ea typeface="ＭＳ Ｐゴシック" pitchFamily="50" charset="-128"/>
              </a:defRPr>
            </a:lvl8pPr>
            <a:lvl9pPr marL="3886200" indent="-228600" defTabSz="954088" eaLnBrk="0" fontAlgn="base" hangingPunct="0">
              <a:spcBef>
                <a:spcPct val="0"/>
              </a:spcBef>
              <a:spcAft>
                <a:spcPct val="0"/>
              </a:spcAft>
              <a:defRPr kumimoji="1" sz="3600">
                <a:solidFill>
                  <a:schemeClr val="tx1"/>
                </a:solidFill>
                <a:latin typeface="Arial" pitchFamily="34" charset="0"/>
                <a:ea typeface="ＭＳ Ｐゴシック" pitchFamily="50" charset="-128"/>
              </a:defRPr>
            </a:lvl9pPr>
          </a:lstStyle>
          <a:p>
            <a:pPr algn="r" eaLnBrk="1" hangingPunct="1"/>
            <a:fld id="{BCF6A23E-402A-4C6F-A3CE-C5FE9C5CB475}" type="slidenum">
              <a:rPr lang="en-US" altLang="ja-JP" sz="1300"/>
              <a:pPr algn="r" eaLnBrk="1" hangingPunct="1"/>
              <a:t>39</a:t>
            </a:fld>
            <a:endParaRPr lang="en-US" altLang="ja-JP" sz="1300"/>
          </a:p>
        </p:txBody>
      </p:sp>
    </p:spTree>
    <p:extLst>
      <p:ext uri="{BB962C8B-B14F-4D97-AF65-F5344CB8AC3E}">
        <p14:creationId xmlns:p14="http://schemas.microsoft.com/office/powerpoint/2010/main" val="3382603182"/>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7218" name="Rectangle 2"/>
          <p:cNvSpPr txBox="1">
            <a:spLocks noGrp="1" noChangeArrowheads="1"/>
          </p:cNvSpPr>
          <p:nvPr/>
        </p:nvSpPr>
        <p:spPr bwMode="auto">
          <a:xfrm>
            <a:off x="0" y="0"/>
            <a:ext cx="3076575" cy="5127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5407" tIns="47703" rIns="95407" bIns="47703"/>
          <a:lstStyle>
            <a:lvl1pPr defTabSz="955675" eaLnBrk="0" hangingPunct="0">
              <a:defRPr kumimoji="1" sz="3600">
                <a:solidFill>
                  <a:schemeClr val="tx1"/>
                </a:solidFill>
                <a:latin typeface="Arial" pitchFamily="34" charset="0"/>
                <a:ea typeface="ＭＳ Ｐゴシック" pitchFamily="50" charset="-128"/>
              </a:defRPr>
            </a:lvl1pPr>
            <a:lvl2pPr marL="742950" indent="-285750" defTabSz="955675" eaLnBrk="0" hangingPunct="0">
              <a:defRPr kumimoji="1" sz="3600">
                <a:solidFill>
                  <a:schemeClr val="tx1"/>
                </a:solidFill>
                <a:latin typeface="Arial" pitchFamily="34" charset="0"/>
                <a:ea typeface="ＭＳ Ｐゴシック" pitchFamily="50" charset="-128"/>
              </a:defRPr>
            </a:lvl2pPr>
            <a:lvl3pPr marL="1143000" indent="-228600" defTabSz="955675" eaLnBrk="0" hangingPunct="0">
              <a:defRPr kumimoji="1" sz="3600">
                <a:solidFill>
                  <a:schemeClr val="tx1"/>
                </a:solidFill>
                <a:latin typeface="Arial" pitchFamily="34" charset="0"/>
                <a:ea typeface="ＭＳ Ｐゴシック" pitchFamily="50" charset="-128"/>
              </a:defRPr>
            </a:lvl3pPr>
            <a:lvl4pPr marL="1600200" indent="-228600" defTabSz="955675" eaLnBrk="0" hangingPunct="0">
              <a:defRPr kumimoji="1" sz="3600">
                <a:solidFill>
                  <a:schemeClr val="tx1"/>
                </a:solidFill>
                <a:latin typeface="Arial" pitchFamily="34" charset="0"/>
                <a:ea typeface="ＭＳ Ｐゴシック" pitchFamily="50" charset="-128"/>
              </a:defRPr>
            </a:lvl4pPr>
            <a:lvl5pPr marL="2057400" indent="-228600" defTabSz="955675" eaLnBrk="0" hangingPunct="0">
              <a:defRPr kumimoji="1" sz="3600">
                <a:solidFill>
                  <a:schemeClr val="tx1"/>
                </a:solidFill>
                <a:latin typeface="Arial" pitchFamily="34" charset="0"/>
                <a:ea typeface="ＭＳ Ｐゴシック" pitchFamily="50" charset="-128"/>
              </a:defRPr>
            </a:lvl5pPr>
            <a:lvl6pPr marL="2514600" indent="-228600" defTabSz="955675" eaLnBrk="0" fontAlgn="base" hangingPunct="0">
              <a:spcBef>
                <a:spcPct val="0"/>
              </a:spcBef>
              <a:spcAft>
                <a:spcPct val="0"/>
              </a:spcAft>
              <a:defRPr kumimoji="1" sz="3600">
                <a:solidFill>
                  <a:schemeClr val="tx1"/>
                </a:solidFill>
                <a:latin typeface="Arial" pitchFamily="34" charset="0"/>
                <a:ea typeface="ＭＳ Ｐゴシック" pitchFamily="50" charset="-128"/>
              </a:defRPr>
            </a:lvl6pPr>
            <a:lvl7pPr marL="2971800" indent="-228600" defTabSz="955675" eaLnBrk="0" fontAlgn="base" hangingPunct="0">
              <a:spcBef>
                <a:spcPct val="0"/>
              </a:spcBef>
              <a:spcAft>
                <a:spcPct val="0"/>
              </a:spcAft>
              <a:defRPr kumimoji="1" sz="3600">
                <a:solidFill>
                  <a:schemeClr val="tx1"/>
                </a:solidFill>
                <a:latin typeface="Arial" pitchFamily="34" charset="0"/>
                <a:ea typeface="ＭＳ Ｐゴシック" pitchFamily="50" charset="-128"/>
              </a:defRPr>
            </a:lvl7pPr>
            <a:lvl8pPr marL="3429000" indent="-228600" defTabSz="955675" eaLnBrk="0" fontAlgn="base" hangingPunct="0">
              <a:spcBef>
                <a:spcPct val="0"/>
              </a:spcBef>
              <a:spcAft>
                <a:spcPct val="0"/>
              </a:spcAft>
              <a:defRPr kumimoji="1" sz="3600">
                <a:solidFill>
                  <a:schemeClr val="tx1"/>
                </a:solidFill>
                <a:latin typeface="Arial" pitchFamily="34" charset="0"/>
                <a:ea typeface="ＭＳ Ｐゴシック" pitchFamily="50" charset="-128"/>
              </a:defRPr>
            </a:lvl8pPr>
            <a:lvl9pPr marL="3886200" indent="-228600" defTabSz="955675" eaLnBrk="0" fontAlgn="base" hangingPunct="0">
              <a:spcBef>
                <a:spcPct val="0"/>
              </a:spcBef>
              <a:spcAft>
                <a:spcPct val="0"/>
              </a:spcAft>
              <a:defRPr kumimoji="1" sz="3600">
                <a:solidFill>
                  <a:schemeClr val="tx1"/>
                </a:solidFill>
                <a:latin typeface="Arial" pitchFamily="34" charset="0"/>
                <a:ea typeface="ＭＳ Ｐゴシック" pitchFamily="50" charset="-128"/>
              </a:defRPr>
            </a:lvl9pPr>
          </a:lstStyle>
          <a:p>
            <a:pPr eaLnBrk="1" hangingPunct="1"/>
            <a:r>
              <a:rPr lang="en-US" altLang="ja-JP" sz="1300"/>
              <a:t>【診断】</a:t>
            </a:r>
          </a:p>
        </p:txBody>
      </p:sp>
      <p:sp>
        <p:nvSpPr>
          <p:cNvPr id="137219" name="Rectangle 7"/>
          <p:cNvSpPr txBox="1">
            <a:spLocks noGrp="1" noChangeArrowheads="1"/>
          </p:cNvSpPr>
          <p:nvPr/>
        </p:nvSpPr>
        <p:spPr bwMode="auto">
          <a:xfrm>
            <a:off x="4019550" y="9720263"/>
            <a:ext cx="3078163" cy="5127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5407" tIns="47703" rIns="95407" bIns="47703" anchor="b"/>
          <a:lstStyle>
            <a:lvl1pPr defTabSz="955675" eaLnBrk="0" hangingPunct="0">
              <a:defRPr kumimoji="1" sz="3600">
                <a:solidFill>
                  <a:schemeClr val="tx1"/>
                </a:solidFill>
                <a:latin typeface="Arial" pitchFamily="34" charset="0"/>
                <a:ea typeface="ＭＳ Ｐゴシック" pitchFamily="50" charset="-128"/>
              </a:defRPr>
            </a:lvl1pPr>
            <a:lvl2pPr marL="742950" indent="-285750" defTabSz="955675" eaLnBrk="0" hangingPunct="0">
              <a:defRPr kumimoji="1" sz="3600">
                <a:solidFill>
                  <a:schemeClr val="tx1"/>
                </a:solidFill>
                <a:latin typeface="Arial" pitchFamily="34" charset="0"/>
                <a:ea typeface="ＭＳ Ｐゴシック" pitchFamily="50" charset="-128"/>
              </a:defRPr>
            </a:lvl2pPr>
            <a:lvl3pPr marL="1143000" indent="-228600" defTabSz="955675" eaLnBrk="0" hangingPunct="0">
              <a:defRPr kumimoji="1" sz="3600">
                <a:solidFill>
                  <a:schemeClr val="tx1"/>
                </a:solidFill>
                <a:latin typeface="Arial" pitchFamily="34" charset="0"/>
                <a:ea typeface="ＭＳ Ｐゴシック" pitchFamily="50" charset="-128"/>
              </a:defRPr>
            </a:lvl3pPr>
            <a:lvl4pPr marL="1600200" indent="-228600" defTabSz="955675" eaLnBrk="0" hangingPunct="0">
              <a:defRPr kumimoji="1" sz="3600">
                <a:solidFill>
                  <a:schemeClr val="tx1"/>
                </a:solidFill>
                <a:latin typeface="Arial" pitchFamily="34" charset="0"/>
                <a:ea typeface="ＭＳ Ｐゴシック" pitchFamily="50" charset="-128"/>
              </a:defRPr>
            </a:lvl4pPr>
            <a:lvl5pPr marL="2057400" indent="-228600" defTabSz="955675" eaLnBrk="0" hangingPunct="0">
              <a:defRPr kumimoji="1" sz="3600">
                <a:solidFill>
                  <a:schemeClr val="tx1"/>
                </a:solidFill>
                <a:latin typeface="Arial" pitchFamily="34" charset="0"/>
                <a:ea typeface="ＭＳ Ｐゴシック" pitchFamily="50" charset="-128"/>
              </a:defRPr>
            </a:lvl5pPr>
            <a:lvl6pPr marL="2514600" indent="-228600" defTabSz="955675" eaLnBrk="0" fontAlgn="base" hangingPunct="0">
              <a:spcBef>
                <a:spcPct val="0"/>
              </a:spcBef>
              <a:spcAft>
                <a:spcPct val="0"/>
              </a:spcAft>
              <a:defRPr kumimoji="1" sz="3600">
                <a:solidFill>
                  <a:schemeClr val="tx1"/>
                </a:solidFill>
                <a:latin typeface="Arial" pitchFamily="34" charset="0"/>
                <a:ea typeface="ＭＳ Ｐゴシック" pitchFamily="50" charset="-128"/>
              </a:defRPr>
            </a:lvl6pPr>
            <a:lvl7pPr marL="2971800" indent="-228600" defTabSz="955675" eaLnBrk="0" fontAlgn="base" hangingPunct="0">
              <a:spcBef>
                <a:spcPct val="0"/>
              </a:spcBef>
              <a:spcAft>
                <a:spcPct val="0"/>
              </a:spcAft>
              <a:defRPr kumimoji="1" sz="3600">
                <a:solidFill>
                  <a:schemeClr val="tx1"/>
                </a:solidFill>
                <a:latin typeface="Arial" pitchFamily="34" charset="0"/>
                <a:ea typeface="ＭＳ Ｐゴシック" pitchFamily="50" charset="-128"/>
              </a:defRPr>
            </a:lvl7pPr>
            <a:lvl8pPr marL="3429000" indent="-228600" defTabSz="955675" eaLnBrk="0" fontAlgn="base" hangingPunct="0">
              <a:spcBef>
                <a:spcPct val="0"/>
              </a:spcBef>
              <a:spcAft>
                <a:spcPct val="0"/>
              </a:spcAft>
              <a:defRPr kumimoji="1" sz="3600">
                <a:solidFill>
                  <a:schemeClr val="tx1"/>
                </a:solidFill>
                <a:latin typeface="Arial" pitchFamily="34" charset="0"/>
                <a:ea typeface="ＭＳ Ｐゴシック" pitchFamily="50" charset="-128"/>
              </a:defRPr>
            </a:lvl8pPr>
            <a:lvl9pPr marL="3886200" indent="-228600" defTabSz="955675" eaLnBrk="0" fontAlgn="base" hangingPunct="0">
              <a:spcBef>
                <a:spcPct val="0"/>
              </a:spcBef>
              <a:spcAft>
                <a:spcPct val="0"/>
              </a:spcAft>
              <a:defRPr kumimoji="1" sz="3600">
                <a:solidFill>
                  <a:schemeClr val="tx1"/>
                </a:solidFill>
                <a:latin typeface="Arial" pitchFamily="34" charset="0"/>
                <a:ea typeface="ＭＳ Ｐゴシック" pitchFamily="50" charset="-128"/>
              </a:defRPr>
            </a:lvl9pPr>
          </a:lstStyle>
          <a:p>
            <a:pPr algn="r" eaLnBrk="1" hangingPunct="1"/>
            <a:fld id="{21DA9BB3-0953-4387-9BAE-9F6A3905E0AF}" type="slidenum">
              <a:rPr lang="en-US" altLang="ja-JP" sz="1300"/>
              <a:pPr algn="r" eaLnBrk="1" hangingPunct="1"/>
              <a:t>40</a:t>
            </a:fld>
            <a:endParaRPr lang="en-US" altLang="ja-JP" sz="1300"/>
          </a:p>
        </p:txBody>
      </p:sp>
      <p:sp>
        <p:nvSpPr>
          <p:cNvPr id="137220" name="Rectangle 2"/>
          <p:cNvSpPr>
            <a:spLocks noGrp="1" noRot="1" noChangeAspect="1" noChangeArrowheads="1" noTextEdit="1"/>
          </p:cNvSpPr>
          <p:nvPr>
            <p:ph type="sldImg"/>
          </p:nvPr>
        </p:nvSpPr>
        <p:spPr>
          <a:xfrm>
            <a:off x="990600" y="768350"/>
            <a:ext cx="5118100" cy="3838575"/>
          </a:xfrm>
          <a:ln/>
        </p:spPr>
      </p:sp>
      <p:sp>
        <p:nvSpPr>
          <p:cNvPr id="137221" name="Rectangle 3"/>
          <p:cNvSpPr>
            <a:spLocks noGrp="1" noChangeArrowheads="1"/>
          </p:cNvSpPr>
          <p:nvPr>
            <p:ph type="body" idx="1"/>
          </p:nvPr>
        </p:nvSpPr>
        <p:spPr>
          <a:xfrm>
            <a:off x="709613" y="4862513"/>
            <a:ext cx="5680075" cy="4603750"/>
          </a:xfrm>
          <a:noFill/>
        </p:spPr>
        <p:txBody>
          <a:bodyPr lIns="95407" tIns="47703" rIns="95407" bIns="47703"/>
          <a:lstStyle/>
          <a:p>
            <a:pPr indent="152400" algn="just">
              <a:lnSpc>
                <a:spcPts val="2000"/>
              </a:lnSpc>
              <a:spcAft>
                <a:spcPts val="0"/>
              </a:spcAft>
            </a:pPr>
            <a:r>
              <a:rPr lang="en-US" altLang="ja-JP" sz="1200" kern="100" dirty="0">
                <a:effectLst/>
                <a:latin typeface="ＭＳ Ｐ明朝" panose="02020600040205080304" pitchFamily="18" charset="-128"/>
                <a:ea typeface="ＭＳ 明朝" panose="02020609040205080304" pitchFamily="17" charset="-128"/>
                <a:cs typeface="Times New Roman" panose="02020603050405020304" pitchFamily="18" charset="0"/>
              </a:rPr>
              <a:t>Functional Assessment Staging</a:t>
            </a:r>
            <a:r>
              <a:rPr lang="ja-JP" altLang="ja-JP" sz="1200" kern="100" dirty="0">
                <a:effectLst/>
                <a:latin typeface="Century" panose="02040604050505020304" pitchFamily="18" charset="0"/>
                <a:ea typeface="ＭＳ Ｐ明朝" panose="02020600040205080304" pitchFamily="18" charset="-128"/>
                <a:cs typeface="Times New Roman" panose="02020603050405020304" pitchFamily="18" charset="0"/>
              </a:rPr>
              <a:t>（</a:t>
            </a:r>
            <a:r>
              <a:rPr lang="en-US" altLang="ja-JP" sz="1200" kern="100" dirty="0">
                <a:effectLst/>
                <a:latin typeface="Century" panose="02040604050505020304" pitchFamily="18" charset="0"/>
                <a:ea typeface="ＭＳ Ｐ明朝" panose="02020600040205080304" pitchFamily="18" charset="-128"/>
                <a:cs typeface="Times New Roman" panose="02020603050405020304" pitchFamily="18" charset="0"/>
              </a:rPr>
              <a:t>FAST</a:t>
            </a:r>
            <a:r>
              <a:rPr lang="ja-JP" altLang="ja-JP" sz="1200" kern="100" dirty="0">
                <a:effectLst/>
                <a:latin typeface="Century" panose="02040604050505020304" pitchFamily="18" charset="0"/>
                <a:ea typeface="ＭＳ Ｐ明朝" panose="02020600040205080304" pitchFamily="18" charset="-128"/>
                <a:cs typeface="Times New Roman" panose="02020603050405020304" pitchFamily="18" charset="0"/>
              </a:rPr>
              <a:t>）はアルツハイマー型認知症の重症度を判定することを目的としている。スライドのように病期を７段階に分類しており、この病期は認知症の重症度と対応している。旅行や買い物、運転といった日常家庭生活の具体的な状態が臨床指標として示されており、行動面から観察し評価できることが特徴である。そのため正確な評価のためには介護者からの情報が必要となる。</a:t>
            </a:r>
            <a:endParaRPr lang="ja-JP" altLang="ja-JP" sz="1200" kern="100" dirty="0">
              <a:effectLst/>
              <a:latin typeface="Century" panose="02040604050505020304" pitchFamily="18" charset="0"/>
              <a:ea typeface="ＭＳ 明朝" panose="02020609040205080304" pitchFamily="17" charset="-128"/>
              <a:cs typeface="Times New Roman" panose="02020603050405020304" pitchFamily="18" charset="0"/>
            </a:endParaRPr>
          </a:p>
          <a:p>
            <a:pPr algn="just">
              <a:lnSpc>
                <a:spcPts val="2000"/>
              </a:lnSpc>
              <a:spcAft>
                <a:spcPts val="0"/>
              </a:spcAft>
            </a:pPr>
            <a:r>
              <a:rPr lang="en-US" altLang="ja-JP" sz="1200" kern="100" dirty="0">
                <a:effectLst/>
                <a:latin typeface="ＭＳ Ｐ明朝" panose="02020600040205080304" pitchFamily="18" charset="-128"/>
                <a:ea typeface="ＭＳ 明朝" panose="02020609040205080304" pitchFamily="17" charset="-128"/>
                <a:cs typeface="Times New Roman" panose="02020603050405020304" pitchFamily="18" charset="0"/>
              </a:rPr>
              <a:t> </a:t>
            </a:r>
            <a:endParaRPr lang="ja-JP" altLang="ja-JP" sz="1200" kern="100" dirty="0">
              <a:effectLst/>
              <a:latin typeface="Century" panose="02040604050505020304" pitchFamily="18" charset="0"/>
              <a:ea typeface="ＭＳ 明朝" panose="02020609040205080304" pitchFamily="17" charset="-128"/>
              <a:cs typeface="Times New Roman" panose="02020603050405020304" pitchFamily="18" charset="0"/>
            </a:endParaRPr>
          </a:p>
          <a:p>
            <a:pPr algn="just">
              <a:lnSpc>
                <a:spcPts val="2000"/>
              </a:lnSpc>
              <a:spcAft>
                <a:spcPts val="0"/>
              </a:spcAft>
            </a:pPr>
            <a:r>
              <a:rPr lang="ja-JP" altLang="ja-JP" sz="1200" u="sng" kern="100" dirty="0">
                <a:effectLst/>
                <a:latin typeface="Century" panose="02040604050505020304" pitchFamily="18" charset="0"/>
                <a:ea typeface="HGPｺﾞｼｯｸM" panose="020B0600000000000000" pitchFamily="50" charset="-128"/>
                <a:cs typeface="Times New Roman" panose="02020603050405020304" pitchFamily="18" charset="0"/>
              </a:rPr>
              <a:t>出 典　　　　　　　　　　　　　　　　　　　　　　　　　　　　　　　</a:t>
            </a:r>
            <a:r>
              <a:rPr lang="en-US" altLang="ja-JP" sz="1200" u="sng" kern="100" dirty="0">
                <a:effectLst/>
                <a:latin typeface="Century" panose="02040604050505020304" pitchFamily="18" charset="0"/>
                <a:ea typeface="HGPｺﾞｼｯｸM" panose="020B0600000000000000" pitchFamily="50" charset="-128"/>
                <a:cs typeface="Times New Roman" panose="02020603050405020304" pitchFamily="18" charset="0"/>
              </a:rPr>
              <a:t>     </a:t>
            </a:r>
            <a:r>
              <a:rPr lang="ja-JP" altLang="ja-JP" sz="1200" u="sng" kern="100" dirty="0">
                <a:effectLst/>
                <a:latin typeface="Century" panose="02040604050505020304" pitchFamily="18" charset="0"/>
                <a:ea typeface="HGPｺﾞｼｯｸM" panose="020B0600000000000000" pitchFamily="50" charset="-128"/>
                <a:cs typeface="Times New Roman" panose="02020603050405020304" pitchFamily="18" charset="0"/>
              </a:rPr>
              <a:t>　　　　　　　　　　　　　　　　　　　　　　　　</a:t>
            </a:r>
            <a:endParaRPr lang="ja-JP" altLang="ja-JP" sz="1200" kern="100" dirty="0">
              <a:effectLst/>
              <a:latin typeface="Century" panose="02040604050505020304" pitchFamily="18" charset="0"/>
              <a:ea typeface="ＭＳ 明朝" panose="02020609040205080304" pitchFamily="17" charset="-128"/>
              <a:cs typeface="Times New Roman" panose="02020603050405020304" pitchFamily="18" charset="0"/>
            </a:endParaRPr>
          </a:p>
          <a:p>
            <a:pPr algn="just">
              <a:lnSpc>
                <a:spcPts val="1400"/>
              </a:lnSpc>
              <a:spcAft>
                <a:spcPts val="0"/>
              </a:spcAft>
            </a:pPr>
            <a:r>
              <a:rPr lang="en-US" altLang="ja-JP" sz="1200" kern="100" dirty="0" err="1">
                <a:effectLst/>
                <a:latin typeface="Trebuchet MS" panose="020B0603020202020204" pitchFamily="34" charset="0"/>
                <a:ea typeface="ＭＳ ゴシック" panose="020B0609070205080204" pitchFamily="49" charset="-128"/>
                <a:cs typeface="Times New Roman" panose="02020603050405020304" pitchFamily="18" charset="0"/>
              </a:rPr>
              <a:t>Reisberg</a:t>
            </a:r>
            <a:r>
              <a:rPr lang="en-US" altLang="ja-JP" sz="1200" kern="100" dirty="0">
                <a:effectLst/>
                <a:latin typeface="Trebuchet MS" panose="020B0603020202020204" pitchFamily="34" charset="0"/>
                <a:ea typeface="ＭＳ ゴシック" panose="020B0609070205080204" pitchFamily="49" charset="-128"/>
                <a:cs typeface="Times New Roman" panose="02020603050405020304" pitchFamily="18" charset="0"/>
              </a:rPr>
              <a:t> B et al. Functional staging of dementia of the Alzheimer type. Ann NY </a:t>
            </a:r>
            <a:r>
              <a:rPr lang="en-US" altLang="ja-JP" sz="1200" kern="100" dirty="0" err="1">
                <a:effectLst/>
                <a:latin typeface="Trebuchet MS" panose="020B0603020202020204" pitchFamily="34" charset="0"/>
                <a:ea typeface="ＭＳ ゴシック" panose="020B0609070205080204" pitchFamily="49" charset="-128"/>
                <a:cs typeface="Times New Roman" panose="02020603050405020304" pitchFamily="18" charset="0"/>
              </a:rPr>
              <a:t>Acad</a:t>
            </a:r>
            <a:r>
              <a:rPr lang="en-US" altLang="ja-JP" sz="1200" kern="100" dirty="0">
                <a:effectLst/>
                <a:latin typeface="Trebuchet MS" panose="020B0603020202020204" pitchFamily="34" charset="0"/>
                <a:ea typeface="ＭＳ ゴシック" panose="020B0609070205080204" pitchFamily="49" charset="-128"/>
                <a:cs typeface="Times New Roman" panose="02020603050405020304" pitchFamily="18" charset="0"/>
              </a:rPr>
              <a:t> Sci. </a:t>
            </a:r>
            <a:endParaRPr lang="ja-JP" altLang="ja-JP" sz="1200" kern="100" dirty="0">
              <a:effectLst/>
              <a:latin typeface="Century" panose="02040604050505020304" pitchFamily="18" charset="0"/>
              <a:ea typeface="ＭＳ 明朝" panose="02020609040205080304" pitchFamily="17" charset="-128"/>
              <a:cs typeface="Times New Roman" panose="02020603050405020304" pitchFamily="18" charset="0"/>
            </a:endParaRPr>
          </a:p>
          <a:p>
            <a:pPr algn="just">
              <a:lnSpc>
                <a:spcPts val="1400"/>
              </a:lnSpc>
              <a:spcAft>
                <a:spcPts val="0"/>
              </a:spcAft>
            </a:pPr>
            <a:r>
              <a:rPr lang="en-US" altLang="ja-JP" sz="1200" kern="100" dirty="0">
                <a:effectLst/>
                <a:latin typeface="Trebuchet MS" panose="020B0603020202020204" pitchFamily="34" charset="0"/>
                <a:ea typeface="ＭＳ ゴシック" panose="020B0609070205080204" pitchFamily="49" charset="-128"/>
                <a:cs typeface="Times New Roman" panose="02020603050405020304" pitchFamily="18" charset="0"/>
              </a:rPr>
              <a:t>1984;435:481-483.</a:t>
            </a:r>
            <a:endParaRPr lang="ja-JP" altLang="ja-JP" sz="1200" kern="100" dirty="0">
              <a:effectLst/>
              <a:latin typeface="Century" panose="02040604050505020304" pitchFamily="18" charset="0"/>
              <a:ea typeface="ＭＳ 明朝" panose="02020609040205080304" pitchFamily="17" charset="-128"/>
              <a:cs typeface="Times New Roman" panose="02020603050405020304" pitchFamily="18" charset="0"/>
            </a:endParaRPr>
          </a:p>
          <a:p>
            <a:pPr eaLnBrk="1" hangingPunct="1"/>
            <a:endParaRPr lang="ja-JP" altLang="ja-JP" dirty="0"/>
          </a:p>
        </p:txBody>
      </p:sp>
    </p:spTree>
    <p:extLst>
      <p:ext uri="{BB962C8B-B14F-4D97-AF65-F5344CB8AC3E}">
        <p14:creationId xmlns:p14="http://schemas.microsoft.com/office/powerpoint/2010/main" val="2293763698"/>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pPr indent="152400" algn="just">
              <a:lnSpc>
                <a:spcPts val="2000"/>
              </a:lnSpc>
              <a:spcAft>
                <a:spcPts val="0"/>
              </a:spcAft>
            </a:pPr>
            <a:r>
              <a:rPr lang="en-US" altLang="ja-JP" sz="1200" kern="100" dirty="0">
                <a:effectLst/>
                <a:latin typeface="ＭＳ Ｐ明朝" panose="02020600040205080304" pitchFamily="18" charset="-128"/>
                <a:ea typeface="HGPｺﾞｼｯｸM" panose="020B0600000000000000" pitchFamily="50" charset="-128"/>
                <a:cs typeface="Times New Roman" panose="02020603050405020304" pitchFamily="18" charset="0"/>
              </a:rPr>
              <a:t>CDR</a:t>
            </a:r>
            <a:r>
              <a:rPr lang="ja-JP" altLang="ja-JP" sz="1200" kern="100" dirty="0">
                <a:effectLst/>
                <a:latin typeface="HGPｺﾞｼｯｸM" panose="020B0600000000000000" pitchFamily="50" charset="-128"/>
                <a:ea typeface="ＭＳ Ｐ明朝" panose="02020600040205080304" pitchFamily="18" charset="-128"/>
                <a:cs typeface="Times New Roman" panose="02020603050405020304" pitchFamily="18" charset="0"/>
              </a:rPr>
              <a:t>は認知症の人の重症度を判定するためには最も詳細な評価法のひとつである。記憶、見当識、判断力と問題解決力、地域社会での活動、家庭生活や趣味、身の回りの世話の</a:t>
            </a:r>
            <a:r>
              <a:rPr lang="en-US" altLang="ja-JP" sz="1200" kern="100" dirty="0">
                <a:effectLst/>
                <a:latin typeface="HGPｺﾞｼｯｸM" panose="020B0600000000000000" pitchFamily="50" charset="-128"/>
                <a:ea typeface="ＭＳ Ｐ明朝" panose="02020600040205080304" pitchFamily="18" charset="-128"/>
                <a:cs typeface="Times New Roman" panose="02020603050405020304" pitchFamily="18" charset="0"/>
              </a:rPr>
              <a:t>6</a:t>
            </a:r>
            <a:r>
              <a:rPr lang="ja-JP" altLang="ja-JP" sz="1200" kern="100" dirty="0">
                <a:effectLst/>
                <a:latin typeface="HGPｺﾞｼｯｸM" panose="020B0600000000000000" pitchFamily="50" charset="-128"/>
                <a:ea typeface="ＭＳ Ｐ明朝" panose="02020600040205080304" pitchFamily="18" charset="-128"/>
                <a:cs typeface="Times New Roman" panose="02020603050405020304" pitchFamily="18" charset="0"/>
              </a:rPr>
              <a:t>項目について</a:t>
            </a:r>
            <a:r>
              <a:rPr lang="en-US" altLang="ja-JP" sz="1200" kern="100" dirty="0">
                <a:effectLst/>
                <a:latin typeface="HGPｺﾞｼｯｸM" panose="020B0600000000000000" pitchFamily="50" charset="-128"/>
                <a:ea typeface="ＭＳ Ｐ明朝" panose="02020600040205080304" pitchFamily="18" charset="-128"/>
                <a:cs typeface="Times New Roman" panose="02020603050405020304" pitchFamily="18" charset="0"/>
              </a:rPr>
              <a:t>0</a:t>
            </a:r>
            <a:r>
              <a:rPr lang="ja-JP" altLang="ja-JP" sz="1200" kern="100" dirty="0" err="1">
                <a:effectLst/>
                <a:latin typeface="HGPｺﾞｼｯｸM" panose="020B0600000000000000" pitchFamily="50" charset="-128"/>
                <a:ea typeface="ＭＳ Ｐ明朝" panose="02020600040205080304" pitchFamily="18" charset="-128"/>
                <a:cs typeface="Times New Roman" panose="02020603050405020304" pitchFamily="18" charset="0"/>
              </a:rPr>
              <a:t>、</a:t>
            </a:r>
            <a:r>
              <a:rPr lang="en-US" altLang="ja-JP" sz="1200" kern="100" dirty="0">
                <a:effectLst/>
                <a:latin typeface="HGPｺﾞｼｯｸM" panose="020B0600000000000000" pitchFamily="50" charset="-128"/>
                <a:ea typeface="ＭＳ Ｐ明朝" panose="02020600040205080304" pitchFamily="18" charset="-128"/>
                <a:cs typeface="Times New Roman" panose="02020603050405020304" pitchFamily="18" charset="0"/>
              </a:rPr>
              <a:t>0.5</a:t>
            </a:r>
            <a:r>
              <a:rPr lang="ja-JP" altLang="ja-JP" sz="1200" kern="100" dirty="0" err="1">
                <a:effectLst/>
                <a:latin typeface="HGPｺﾞｼｯｸM" panose="020B0600000000000000" pitchFamily="50" charset="-128"/>
                <a:ea typeface="ＭＳ Ｐ明朝" panose="02020600040205080304" pitchFamily="18" charset="-128"/>
                <a:cs typeface="Times New Roman" panose="02020603050405020304" pitchFamily="18" charset="0"/>
              </a:rPr>
              <a:t>、</a:t>
            </a:r>
            <a:r>
              <a:rPr lang="en-US" altLang="ja-JP" sz="1200" kern="100" dirty="0">
                <a:effectLst/>
                <a:latin typeface="HGPｺﾞｼｯｸM" panose="020B0600000000000000" pitchFamily="50" charset="-128"/>
                <a:ea typeface="ＭＳ Ｐ明朝" panose="02020600040205080304" pitchFamily="18" charset="-128"/>
                <a:cs typeface="Times New Roman" panose="02020603050405020304" pitchFamily="18" charset="0"/>
              </a:rPr>
              <a:t>1</a:t>
            </a:r>
            <a:r>
              <a:rPr lang="ja-JP" altLang="ja-JP" sz="1200" kern="100" dirty="0" err="1">
                <a:effectLst/>
                <a:latin typeface="HGPｺﾞｼｯｸM" panose="020B0600000000000000" pitchFamily="50" charset="-128"/>
                <a:ea typeface="ＭＳ Ｐ明朝" panose="02020600040205080304" pitchFamily="18" charset="-128"/>
                <a:cs typeface="Times New Roman" panose="02020603050405020304" pitchFamily="18" charset="0"/>
              </a:rPr>
              <a:t>、</a:t>
            </a:r>
            <a:r>
              <a:rPr lang="en-US" altLang="ja-JP" sz="1200" kern="100" dirty="0">
                <a:effectLst/>
                <a:latin typeface="HGPｺﾞｼｯｸM" panose="020B0600000000000000" pitchFamily="50" charset="-128"/>
                <a:ea typeface="ＭＳ Ｐ明朝" panose="02020600040205080304" pitchFamily="18" charset="-128"/>
                <a:cs typeface="Times New Roman" panose="02020603050405020304" pitchFamily="18" charset="0"/>
              </a:rPr>
              <a:t>2</a:t>
            </a:r>
            <a:r>
              <a:rPr lang="ja-JP" altLang="ja-JP" sz="1200" kern="100" dirty="0" err="1">
                <a:effectLst/>
                <a:latin typeface="HGPｺﾞｼｯｸM" panose="020B0600000000000000" pitchFamily="50" charset="-128"/>
                <a:ea typeface="ＭＳ Ｐ明朝" panose="02020600040205080304" pitchFamily="18" charset="-128"/>
                <a:cs typeface="Times New Roman" panose="02020603050405020304" pitchFamily="18" charset="0"/>
              </a:rPr>
              <a:t>、</a:t>
            </a:r>
            <a:r>
              <a:rPr lang="en-US" altLang="ja-JP" sz="1200" kern="100" dirty="0">
                <a:effectLst/>
                <a:latin typeface="HGPｺﾞｼｯｸM" panose="020B0600000000000000" pitchFamily="50" charset="-128"/>
                <a:ea typeface="ＭＳ Ｐ明朝" panose="02020600040205080304" pitchFamily="18" charset="-128"/>
                <a:cs typeface="Times New Roman" panose="02020603050405020304" pitchFamily="18" charset="0"/>
              </a:rPr>
              <a:t>3</a:t>
            </a:r>
            <a:r>
              <a:rPr lang="ja-JP" altLang="ja-JP" sz="1200" kern="100" dirty="0">
                <a:effectLst/>
                <a:latin typeface="HGPｺﾞｼｯｸM" panose="020B0600000000000000" pitchFamily="50" charset="-128"/>
                <a:ea typeface="ＭＳ Ｐ明朝" panose="02020600040205080304" pitchFamily="18" charset="-128"/>
                <a:cs typeface="Times New Roman" panose="02020603050405020304" pitchFamily="18" charset="0"/>
              </a:rPr>
              <a:t>の五段階で評価する。介護者からの詳細な情報が必須である。</a:t>
            </a:r>
            <a:endParaRPr lang="ja-JP" altLang="ja-JP" sz="1200" kern="100" dirty="0">
              <a:effectLst/>
              <a:latin typeface="HGPｺﾞｼｯｸM" panose="020B0600000000000000" pitchFamily="50" charset="-128"/>
              <a:ea typeface="HGPｺﾞｼｯｸM" panose="020B0600000000000000" pitchFamily="50" charset="-128"/>
              <a:cs typeface="Times New Roman" panose="02020603050405020304" pitchFamily="18" charset="0"/>
            </a:endParaRPr>
          </a:p>
          <a:p>
            <a:pPr indent="152400" algn="just">
              <a:lnSpc>
                <a:spcPts val="2000"/>
              </a:lnSpc>
              <a:spcAft>
                <a:spcPts val="0"/>
              </a:spcAft>
            </a:pPr>
            <a:r>
              <a:rPr lang="en-US" altLang="ja-JP" sz="1200" kern="100" dirty="0">
                <a:effectLst/>
                <a:latin typeface="ＭＳ Ｐ明朝" panose="02020600040205080304" pitchFamily="18" charset="-128"/>
                <a:ea typeface="HGPｺﾞｼｯｸM" panose="020B0600000000000000" pitchFamily="50" charset="-128"/>
                <a:cs typeface="Times New Roman" panose="02020603050405020304" pitchFamily="18" charset="0"/>
              </a:rPr>
              <a:t>CDR</a:t>
            </a:r>
            <a:r>
              <a:rPr lang="ja-JP" altLang="ja-JP" sz="1200" kern="100" dirty="0">
                <a:effectLst/>
                <a:latin typeface="HGPｺﾞｼｯｸM" panose="020B0600000000000000" pitchFamily="50" charset="-128"/>
                <a:ea typeface="ＭＳ Ｐ明朝" panose="02020600040205080304" pitchFamily="18" charset="-128"/>
                <a:cs typeface="Times New Roman" panose="02020603050405020304" pitchFamily="18" charset="0"/>
              </a:rPr>
              <a:t>を計算するポイントは､以下の通りである。</a:t>
            </a:r>
            <a:endParaRPr lang="ja-JP" altLang="ja-JP" sz="1200" kern="100" dirty="0">
              <a:effectLst/>
              <a:latin typeface="HGPｺﾞｼｯｸM" panose="020B0600000000000000" pitchFamily="50" charset="-128"/>
              <a:ea typeface="HGPｺﾞｼｯｸM" panose="020B0600000000000000" pitchFamily="50" charset="-128"/>
              <a:cs typeface="Times New Roman" panose="02020603050405020304" pitchFamily="18" charset="0"/>
            </a:endParaRPr>
          </a:p>
          <a:p>
            <a:pPr marL="152400" indent="-152400" algn="just">
              <a:lnSpc>
                <a:spcPts val="2000"/>
              </a:lnSpc>
              <a:spcBef>
                <a:spcPts val="240"/>
              </a:spcBef>
              <a:spcAft>
                <a:spcPts val="0"/>
              </a:spcAft>
            </a:pPr>
            <a:r>
              <a:rPr lang="ja-JP" altLang="ja-JP" sz="1200" kern="100" dirty="0">
                <a:effectLst/>
                <a:latin typeface="HGPｺﾞｼｯｸM" panose="020B0600000000000000" pitchFamily="50" charset="-128"/>
                <a:ea typeface="ＭＳ Ｐ明朝" panose="02020600040205080304" pitchFamily="18" charset="-128"/>
                <a:cs typeface="Times New Roman" panose="02020603050405020304" pitchFamily="18" charset="0"/>
              </a:rPr>
              <a:t>①原則として、記憶の評価が優先される。</a:t>
            </a:r>
            <a:endParaRPr lang="ja-JP" altLang="ja-JP" sz="1200" kern="100" dirty="0">
              <a:effectLst/>
              <a:latin typeface="HGPｺﾞｼｯｸM" panose="020B0600000000000000" pitchFamily="50" charset="-128"/>
              <a:ea typeface="HGPｺﾞｼｯｸM" panose="020B0600000000000000" pitchFamily="50" charset="-128"/>
              <a:cs typeface="Times New Roman" panose="02020603050405020304" pitchFamily="18" charset="0"/>
            </a:endParaRPr>
          </a:p>
          <a:p>
            <a:pPr marL="152400" algn="just">
              <a:lnSpc>
                <a:spcPts val="2000"/>
              </a:lnSpc>
              <a:spcAft>
                <a:spcPts val="0"/>
              </a:spcAft>
            </a:pPr>
            <a:r>
              <a:rPr lang="ja-JP" altLang="ja-JP" sz="1200" kern="100" dirty="0">
                <a:effectLst/>
                <a:latin typeface="HGPｺﾞｼｯｸM" panose="020B0600000000000000" pitchFamily="50" charset="-128"/>
                <a:ea typeface="ＭＳ Ｐ明朝" panose="02020600040205080304" pitchFamily="18" charset="-128"/>
                <a:cs typeface="Times New Roman" panose="02020603050405020304" pitchFamily="18" charset="0"/>
              </a:rPr>
              <a:t>たとえば、記憶が</a:t>
            </a:r>
            <a:r>
              <a:rPr lang="en-US" altLang="ja-JP" sz="1200" kern="100" dirty="0">
                <a:effectLst/>
                <a:latin typeface="HGPｺﾞｼｯｸM" panose="020B0600000000000000" pitchFamily="50" charset="-128"/>
                <a:ea typeface="ＭＳ Ｐ明朝" panose="02020600040205080304" pitchFamily="18" charset="-128"/>
                <a:cs typeface="Times New Roman" panose="02020603050405020304" pitchFamily="18" charset="0"/>
              </a:rPr>
              <a:t>0.5</a:t>
            </a:r>
            <a:r>
              <a:rPr lang="ja-JP" altLang="ja-JP" sz="1200" kern="100" dirty="0">
                <a:effectLst/>
                <a:latin typeface="HGPｺﾞｼｯｸM" panose="020B0600000000000000" pitchFamily="50" charset="-128"/>
                <a:ea typeface="ＭＳ Ｐ明朝" panose="02020600040205080304" pitchFamily="18" charset="-128"/>
                <a:cs typeface="Times New Roman" panose="02020603050405020304" pitchFamily="18" charset="0"/>
              </a:rPr>
              <a:t>点で、それ以外の項目が</a:t>
            </a:r>
            <a:r>
              <a:rPr lang="en-US" altLang="ja-JP" sz="1200" kern="100" dirty="0">
                <a:effectLst/>
                <a:latin typeface="HGPｺﾞｼｯｸM" panose="020B0600000000000000" pitchFamily="50" charset="-128"/>
                <a:ea typeface="ＭＳ Ｐ明朝" panose="02020600040205080304" pitchFamily="18" charset="-128"/>
                <a:cs typeface="Times New Roman" panose="02020603050405020304" pitchFamily="18" charset="0"/>
              </a:rPr>
              <a:t>0</a:t>
            </a:r>
            <a:r>
              <a:rPr lang="ja-JP" altLang="ja-JP" sz="1200" kern="100" dirty="0">
                <a:effectLst/>
                <a:latin typeface="HGPｺﾞｼｯｸM" panose="020B0600000000000000" pitchFamily="50" charset="-128"/>
                <a:ea typeface="ＭＳ Ｐ明朝" panose="02020600040205080304" pitchFamily="18" charset="-128"/>
                <a:cs typeface="Times New Roman" panose="02020603050405020304" pitchFamily="18" charset="0"/>
              </a:rPr>
              <a:t>点の場合、</a:t>
            </a:r>
            <a:r>
              <a:rPr lang="en-US" altLang="ja-JP" sz="1200" kern="100" dirty="0">
                <a:effectLst/>
                <a:latin typeface="HGPｺﾞｼｯｸM" panose="020B0600000000000000" pitchFamily="50" charset="-128"/>
                <a:ea typeface="ＭＳ Ｐ明朝" panose="02020600040205080304" pitchFamily="18" charset="-128"/>
                <a:cs typeface="Times New Roman" panose="02020603050405020304" pitchFamily="18" charset="0"/>
              </a:rPr>
              <a:t>CDR</a:t>
            </a:r>
            <a:r>
              <a:rPr lang="ja-JP" altLang="ja-JP" sz="1200" kern="100" dirty="0">
                <a:effectLst/>
                <a:latin typeface="HGPｺﾞｼｯｸM" panose="020B0600000000000000" pitchFamily="50" charset="-128"/>
                <a:ea typeface="ＭＳ Ｐ明朝" panose="02020600040205080304" pitchFamily="18" charset="-128"/>
                <a:cs typeface="Times New Roman" panose="02020603050405020304" pitchFamily="18" charset="0"/>
              </a:rPr>
              <a:t>は</a:t>
            </a:r>
            <a:r>
              <a:rPr lang="en-US" altLang="ja-JP" sz="1200" kern="100" dirty="0">
                <a:effectLst/>
                <a:latin typeface="HGPｺﾞｼｯｸM" panose="020B0600000000000000" pitchFamily="50" charset="-128"/>
                <a:ea typeface="ＭＳ Ｐ明朝" panose="02020600040205080304" pitchFamily="18" charset="-128"/>
                <a:cs typeface="Times New Roman" panose="02020603050405020304" pitchFamily="18" charset="0"/>
              </a:rPr>
              <a:t>0.5</a:t>
            </a:r>
            <a:r>
              <a:rPr lang="ja-JP" altLang="ja-JP" sz="1200" kern="100" dirty="0">
                <a:effectLst/>
                <a:latin typeface="HGPｺﾞｼｯｸM" panose="020B0600000000000000" pitchFamily="50" charset="-128"/>
                <a:ea typeface="ＭＳ Ｐ明朝" panose="02020600040205080304" pitchFamily="18" charset="-128"/>
                <a:cs typeface="Times New Roman" panose="02020603050405020304" pitchFamily="18" charset="0"/>
              </a:rPr>
              <a:t>点となる。</a:t>
            </a:r>
            <a:endParaRPr lang="ja-JP" altLang="ja-JP" sz="1200" kern="100" dirty="0">
              <a:effectLst/>
              <a:latin typeface="HGPｺﾞｼｯｸM" panose="020B0600000000000000" pitchFamily="50" charset="-128"/>
              <a:ea typeface="HGPｺﾞｼｯｸM" panose="020B0600000000000000" pitchFamily="50" charset="-128"/>
              <a:cs typeface="Times New Roman" panose="02020603050405020304" pitchFamily="18" charset="0"/>
            </a:endParaRPr>
          </a:p>
          <a:p>
            <a:pPr marL="152400" indent="-152400" algn="just">
              <a:lnSpc>
                <a:spcPts val="2000"/>
              </a:lnSpc>
              <a:spcAft>
                <a:spcPts val="0"/>
              </a:spcAft>
            </a:pPr>
            <a:r>
              <a:rPr lang="ja-JP" altLang="ja-JP" sz="1200" kern="100" dirty="0">
                <a:effectLst/>
                <a:latin typeface="HGPｺﾞｼｯｸM" panose="020B0600000000000000" pitchFamily="50" charset="-128"/>
                <a:ea typeface="ＭＳ Ｐ明朝" panose="02020600040205080304" pitchFamily="18" charset="-128"/>
                <a:cs typeface="Times New Roman" panose="02020603050405020304" pitchFamily="18" charset="0"/>
              </a:rPr>
              <a:t>②記憶が</a:t>
            </a:r>
            <a:r>
              <a:rPr lang="en-US" altLang="ja-JP" sz="1200" kern="100" dirty="0">
                <a:effectLst/>
                <a:latin typeface="HGPｺﾞｼｯｸM" panose="020B0600000000000000" pitchFamily="50" charset="-128"/>
                <a:ea typeface="ＭＳ Ｐ明朝" panose="02020600040205080304" pitchFamily="18" charset="-128"/>
                <a:cs typeface="Times New Roman" panose="02020603050405020304" pitchFamily="18" charset="0"/>
              </a:rPr>
              <a:t>0</a:t>
            </a:r>
            <a:r>
              <a:rPr lang="ja-JP" altLang="ja-JP" sz="1200" kern="100" dirty="0">
                <a:effectLst/>
                <a:latin typeface="HGPｺﾞｼｯｸM" panose="020B0600000000000000" pitchFamily="50" charset="-128"/>
                <a:ea typeface="ＭＳ Ｐ明朝" panose="02020600040205080304" pitchFamily="18" charset="-128"/>
                <a:cs typeface="Times New Roman" panose="02020603050405020304" pitchFamily="18" charset="0"/>
              </a:rPr>
              <a:t>の場合、</a:t>
            </a:r>
            <a:endParaRPr lang="ja-JP" altLang="ja-JP" sz="1200" kern="100" dirty="0">
              <a:effectLst/>
              <a:latin typeface="HGPｺﾞｼｯｸM" panose="020B0600000000000000" pitchFamily="50" charset="-128"/>
              <a:ea typeface="HGPｺﾞｼｯｸM" panose="020B0600000000000000" pitchFamily="50" charset="-128"/>
              <a:cs typeface="Times New Roman" panose="02020603050405020304" pitchFamily="18" charset="0"/>
            </a:endParaRPr>
          </a:p>
          <a:p>
            <a:pPr indent="139700" algn="just">
              <a:lnSpc>
                <a:spcPts val="2000"/>
              </a:lnSpc>
              <a:spcAft>
                <a:spcPts val="0"/>
              </a:spcAft>
            </a:pPr>
            <a:r>
              <a:rPr lang="ja-JP" altLang="ja-JP" sz="1200" kern="100" dirty="0">
                <a:effectLst/>
                <a:latin typeface="HGPｺﾞｼｯｸM" panose="020B0600000000000000" pitchFamily="50" charset="-128"/>
                <a:ea typeface="ＭＳ Ｐ明朝" panose="02020600040205080304" pitchFamily="18" charset="-128"/>
                <a:cs typeface="Times New Roman" panose="02020603050405020304" pitchFamily="18" charset="0"/>
              </a:rPr>
              <a:t>ア</a:t>
            </a:r>
            <a:r>
              <a:rPr lang="en-US" altLang="ja-JP" sz="1200" kern="100" dirty="0">
                <a:effectLst/>
                <a:latin typeface="HGPｺﾞｼｯｸM" panose="020B0600000000000000" pitchFamily="50" charset="-128"/>
                <a:ea typeface="ＭＳ Ｐ明朝" panose="02020600040205080304" pitchFamily="18" charset="-128"/>
                <a:cs typeface="Times New Roman" panose="02020603050405020304" pitchFamily="18" charset="0"/>
              </a:rPr>
              <a:t>) </a:t>
            </a:r>
            <a:r>
              <a:rPr lang="ja-JP" altLang="ja-JP" sz="1200" kern="100" dirty="0">
                <a:effectLst/>
                <a:latin typeface="HGPｺﾞｼｯｸM" panose="020B0600000000000000" pitchFamily="50" charset="-128"/>
                <a:ea typeface="ＭＳ Ｐ明朝" panose="02020600040205080304" pitchFamily="18" charset="-128"/>
                <a:cs typeface="Times New Roman" panose="02020603050405020304" pitchFamily="18" charset="0"/>
              </a:rPr>
              <a:t>記憶以外の２つ以上の項目の点数が</a:t>
            </a:r>
            <a:r>
              <a:rPr lang="en-US" altLang="ja-JP" sz="1200" kern="100" dirty="0">
                <a:effectLst/>
                <a:latin typeface="HGPｺﾞｼｯｸM" panose="020B0600000000000000" pitchFamily="50" charset="-128"/>
                <a:ea typeface="ＭＳ Ｐ明朝" panose="02020600040205080304" pitchFamily="18" charset="-128"/>
                <a:cs typeface="Times New Roman" panose="02020603050405020304" pitchFamily="18" charset="0"/>
              </a:rPr>
              <a:t>0.5</a:t>
            </a:r>
            <a:r>
              <a:rPr lang="ja-JP" altLang="ja-JP" sz="1200" kern="100" dirty="0">
                <a:effectLst/>
                <a:latin typeface="HGPｺﾞｼｯｸM" panose="020B0600000000000000" pitchFamily="50" charset="-128"/>
                <a:ea typeface="ＭＳ Ｐ明朝" panose="02020600040205080304" pitchFamily="18" charset="-128"/>
                <a:cs typeface="Times New Roman" panose="02020603050405020304" pitchFamily="18" charset="0"/>
              </a:rPr>
              <a:t>以上の点数でなければ、</a:t>
            </a:r>
            <a:r>
              <a:rPr lang="en-US" altLang="ja-JP" sz="1200" kern="100" dirty="0">
                <a:effectLst/>
                <a:latin typeface="HGPｺﾞｼｯｸM" panose="020B0600000000000000" pitchFamily="50" charset="-128"/>
                <a:ea typeface="ＭＳ Ｐ明朝" panose="02020600040205080304" pitchFamily="18" charset="-128"/>
                <a:cs typeface="Times New Roman" panose="02020603050405020304" pitchFamily="18" charset="0"/>
              </a:rPr>
              <a:t>CDR</a:t>
            </a:r>
            <a:r>
              <a:rPr lang="ja-JP" altLang="ja-JP" sz="1200" kern="100" dirty="0">
                <a:effectLst/>
                <a:latin typeface="HGPｺﾞｼｯｸM" panose="020B0600000000000000" pitchFamily="50" charset="-128"/>
                <a:ea typeface="ＭＳ Ｐ明朝" panose="02020600040205080304" pitchFamily="18" charset="-128"/>
                <a:cs typeface="Times New Roman" panose="02020603050405020304" pitchFamily="18" charset="0"/>
              </a:rPr>
              <a:t>は</a:t>
            </a:r>
            <a:r>
              <a:rPr lang="en-US" altLang="ja-JP" sz="1200" kern="100" dirty="0">
                <a:effectLst/>
                <a:latin typeface="HGPｺﾞｼｯｸM" panose="020B0600000000000000" pitchFamily="50" charset="-128"/>
                <a:ea typeface="ＭＳ Ｐ明朝" panose="02020600040205080304" pitchFamily="18" charset="-128"/>
                <a:cs typeface="Times New Roman" panose="02020603050405020304" pitchFamily="18" charset="0"/>
              </a:rPr>
              <a:t>0</a:t>
            </a:r>
            <a:r>
              <a:rPr lang="ja-JP" altLang="ja-JP" sz="1200" kern="100" dirty="0">
                <a:effectLst/>
                <a:latin typeface="HGPｺﾞｼｯｸM" panose="020B0600000000000000" pitchFamily="50" charset="-128"/>
                <a:ea typeface="ＭＳ Ｐ明朝" panose="02020600040205080304" pitchFamily="18" charset="-128"/>
                <a:cs typeface="Times New Roman" panose="02020603050405020304" pitchFamily="18" charset="0"/>
              </a:rPr>
              <a:t>である。</a:t>
            </a:r>
            <a:endParaRPr lang="ja-JP" altLang="ja-JP" sz="1200" kern="100" dirty="0">
              <a:effectLst/>
              <a:latin typeface="HGPｺﾞｼｯｸM" panose="020B0600000000000000" pitchFamily="50" charset="-128"/>
              <a:ea typeface="HGPｺﾞｼｯｸM" panose="020B0600000000000000" pitchFamily="50" charset="-128"/>
              <a:cs typeface="Times New Roman" panose="02020603050405020304" pitchFamily="18" charset="0"/>
            </a:endParaRPr>
          </a:p>
          <a:p>
            <a:pPr indent="139700" algn="just">
              <a:lnSpc>
                <a:spcPts val="1800"/>
              </a:lnSpc>
              <a:spcAft>
                <a:spcPts val="0"/>
              </a:spcAft>
            </a:pPr>
            <a:r>
              <a:rPr lang="ja-JP" altLang="ja-JP" sz="1200" kern="100" dirty="0">
                <a:effectLst/>
                <a:latin typeface="HGPｺﾞｼｯｸM" panose="020B0600000000000000" pitchFamily="50" charset="-128"/>
                <a:ea typeface="ＭＳ Ｐ明朝" panose="02020600040205080304" pitchFamily="18" charset="-128"/>
                <a:cs typeface="Times New Roman" panose="02020603050405020304" pitchFamily="18" charset="0"/>
              </a:rPr>
              <a:t>イ</a:t>
            </a:r>
            <a:r>
              <a:rPr lang="en-US" altLang="ja-JP" sz="1200" kern="100" dirty="0">
                <a:effectLst/>
                <a:latin typeface="HGPｺﾞｼｯｸM" panose="020B0600000000000000" pitchFamily="50" charset="-128"/>
                <a:ea typeface="ＭＳ Ｐ明朝" panose="02020600040205080304" pitchFamily="18" charset="-128"/>
                <a:cs typeface="Times New Roman" panose="02020603050405020304" pitchFamily="18" charset="0"/>
              </a:rPr>
              <a:t>) </a:t>
            </a:r>
            <a:r>
              <a:rPr lang="ja-JP" altLang="ja-JP" sz="1200" kern="100" dirty="0">
                <a:effectLst/>
                <a:latin typeface="HGPｺﾞｼｯｸM" panose="020B0600000000000000" pitchFamily="50" charset="-128"/>
                <a:ea typeface="ＭＳ Ｐ明朝" panose="02020600040205080304" pitchFamily="18" charset="-128"/>
                <a:cs typeface="Times New Roman" panose="02020603050405020304" pitchFamily="18" charset="0"/>
              </a:rPr>
              <a:t>記憶以外の</a:t>
            </a:r>
            <a:r>
              <a:rPr lang="en-US" altLang="ja-JP" sz="1200" kern="100" dirty="0">
                <a:effectLst/>
                <a:latin typeface="HGPｺﾞｼｯｸM" panose="020B0600000000000000" pitchFamily="50" charset="-128"/>
                <a:ea typeface="ＭＳ Ｐ明朝" panose="02020600040205080304" pitchFamily="18" charset="-128"/>
                <a:cs typeface="Times New Roman" panose="02020603050405020304" pitchFamily="18" charset="0"/>
              </a:rPr>
              <a:t>2</a:t>
            </a:r>
            <a:r>
              <a:rPr lang="ja-JP" altLang="ja-JP" sz="1200" kern="100" dirty="0">
                <a:effectLst/>
                <a:latin typeface="HGPｺﾞｼｯｸM" panose="020B0600000000000000" pitchFamily="50" charset="-128"/>
                <a:ea typeface="ＭＳ Ｐ明朝" panose="02020600040205080304" pitchFamily="18" charset="-128"/>
                <a:cs typeface="Times New Roman" panose="02020603050405020304" pitchFamily="18" charset="0"/>
              </a:rPr>
              <a:t>つ以上の項目が</a:t>
            </a:r>
            <a:r>
              <a:rPr lang="en-US" altLang="ja-JP" sz="1200" kern="100" dirty="0">
                <a:effectLst/>
                <a:latin typeface="HGPｺﾞｼｯｸM" panose="020B0600000000000000" pitchFamily="50" charset="-128"/>
                <a:ea typeface="ＭＳ Ｐ明朝" panose="02020600040205080304" pitchFamily="18" charset="-128"/>
                <a:cs typeface="Times New Roman" panose="02020603050405020304" pitchFamily="18" charset="0"/>
              </a:rPr>
              <a:t>0.5</a:t>
            </a:r>
            <a:r>
              <a:rPr lang="ja-JP" altLang="ja-JP" sz="1200" kern="100" dirty="0">
                <a:effectLst/>
                <a:latin typeface="HGPｺﾞｼｯｸM" panose="020B0600000000000000" pitchFamily="50" charset="-128"/>
                <a:ea typeface="ＭＳ Ｐ明朝" panose="02020600040205080304" pitchFamily="18" charset="-128"/>
                <a:cs typeface="Times New Roman" panose="02020603050405020304" pitchFamily="18" charset="0"/>
              </a:rPr>
              <a:t>の場合、</a:t>
            </a:r>
            <a:r>
              <a:rPr lang="en-US" altLang="ja-JP" sz="1200" kern="100" dirty="0">
                <a:effectLst/>
                <a:latin typeface="HGPｺﾞｼｯｸM" panose="020B0600000000000000" pitchFamily="50" charset="-128"/>
                <a:ea typeface="ＭＳ Ｐ明朝" panose="02020600040205080304" pitchFamily="18" charset="-128"/>
                <a:cs typeface="Times New Roman" panose="02020603050405020304" pitchFamily="18" charset="0"/>
              </a:rPr>
              <a:t>CDR</a:t>
            </a:r>
            <a:r>
              <a:rPr lang="ja-JP" altLang="ja-JP" sz="1200" kern="100" dirty="0">
                <a:effectLst/>
                <a:latin typeface="HGPｺﾞｼｯｸM" panose="020B0600000000000000" pitchFamily="50" charset="-128"/>
                <a:ea typeface="ＭＳ Ｐ明朝" panose="02020600040205080304" pitchFamily="18" charset="-128"/>
                <a:cs typeface="Times New Roman" panose="02020603050405020304" pitchFamily="18" charset="0"/>
              </a:rPr>
              <a:t>は</a:t>
            </a:r>
            <a:r>
              <a:rPr lang="en-US" altLang="ja-JP" sz="1200" kern="100" dirty="0">
                <a:effectLst/>
                <a:latin typeface="HGPｺﾞｼｯｸM" panose="020B0600000000000000" pitchFamily="50" charset="-128"/>
                <a:ea typeface="ＭＳ Ｐ明朝" panose="02020600040205080304" pitchFamily="18" charset="-128"/>
                <a:cs typeface="Times New Roman" panose="02020603050405020304" pitchFamily="18" charset="0"/>
              </a:rPr>
              <a:t>0.5</a:t>
            </a:r>
            <a:r>
              <a:rPr lang="ja-JP" altLang="ja-JP" sz="1200" kern="100" dirty="0">
                <a:effectLst/>
                <a:latin typeface="HGPｺﾞｼｯｸM" panose="020B0600000000000000" pitchFamily="50" charset="-128"/>
                <a:ea typeface="ＭＳ Ｐ明朝" panose="02020600040205080304" pitchFamily="18" charset="-128"/>
                <a:cs typeface="Times New Roman" panose="02020603050405020304" pitchFamily="18" charset="0"/>
              </a:rPr>
              <a:t>となる。</a:t>
            </a:r>
            <a:endParaRPr lang="ja-JP" altLang="ja-JP" sz="1200" kern="100" dirty="0">
              <a:effectLst/>
              <a:latin typeface="HGPｺﾞｼｯｸM" panose="020B0600000000000000" pitchFamily="50" charset="-128"/>
              <a:ea typeface="HGPｺﾞｼｯｸM" panose="020B0600000000000000" pitchFamily="50" charset="-128"/>
              <a:cs typeface="Times New Roman" panose="02020603050405020304" pitchFamily="18" charset="0"/>
            </a:endParaRPr>
          </a:p>
          <a:p>
            <a:pPr marL="152400" indent="-152400" algn="just">
              <a:lnSpc>
                <a:spcPts val="2000"/>
              </a:lnSpc>
              <a:spcBef>
                <a:spcPts val="120"/>
              </a:spcBef>
              <a:spcAft>
                <a:spcPts val="0"/>
              </a:spcAft>
            </a:pPr>
            <a:r>
              <a:rPr lang="ja-JP" altLang="ja-JP" sz="1200" kern="100" dirty="0">
                <a:effectLst/>
                <a:latin typeface="HGPｺﾞｼｯｸM" panose="020B0600000000000000" pitchFamily="50" charset="-128"/>
                <a:ea typeface="ＭＳ Ｐ明朝" panose="02020600040205080304" pitchFamily="18" charset="-128"/>
                <a:cs typeface="Times New Roman" panose="02020603050405020304" pitchFamily="18" charset="0"/>
              </a:rPr>
              <a:t>③記憶以外の項目の</a:t>
            </a:r>
            <a:r>
              <a:rPr lang="en-US" altLang="ja-JP" sz="1200" kern="100" dirty="0">
                <a:effectLst/>
                <a:latin typeface="HGPｺﾞｼｯｸM" panose="020B0600000000000000" pitchFamily="50" charset="-128"/>
                <a:ea typeface="ＭＳ Ｐ明朝" panose="02020600040205080304" pitchFamily="18" charset="-128"/>
                <a:cs typeface="Times New Roman" panose="02020603050405020304" pitchFamily="18" charset="0"/>
              </a:rPr>
              <a:t>1</a:t>
            </a:r>
            <a:r>
              <a:rPr lang="ja-JP" altLang="ja-JP" sz="1200" kern="100" dirty="0">
                <a:effectLst/>
                <a:latin typeface="HGPｺﾞｼｯｸM" panose="020B0600000000000000" pitchFamily="50" charset="-128"/>
                <a:ea typeface="ＭＳ Ｐ明朝" panose="02020600040205080304" pitchFamily="18" charset="-128"/>
                <a:cs typeface="Times New Roman" panose="02020603050405020304" pitchFamily="18" charset="0"/>
              </a:rPr>
              <a:t>つもしくは</a:t>
            </a:r>
            <a:r>
              <a:rPr lang="en-US" altLang="ja-JP" sz="1200" kern="100" dirty="0">
                <a:effectLst/>
                <a:latin typeface="HGPｺﾞｼｯｸM" panose="020B0600000000000000" pitchFamily="50" charset="-128"/>
                <a:ea typeface="ＭＳ Ｐ明朝" panose="02020600040205080304" pitchFamily="18" charset="-128"/>
                <a:cs typeface="Times New Roman" panose="02020603050405020304" pitchFamily="18" charset="0"/>
              </a:rPr>
              <a:t>2</a:t>
            </a:r>
            <a:r>
              <a:rPr lang="ja-JP" altLang="ja-JP" sz="1200" kern="100" dirty="0">
                <a:effectLst/>
                <a:latin typeface="HGPｺﾞｼｯｸM" panose="020B0600000000000000" pitchFamily="50" charset="-128"/>
                <a:ea typeface="ＭＳ Ｐ明朝" panose="02020600040205080304" pitchFamily="18" charset="-128"/>
                <a:cs typeface="Times New Roman" panose="02020603050405020304" pitchFamily="18" charset="0"/>
              </a:rPr>
              <a:t>つが記憶の点数と同じである場合、３つ以上の記憶以外の項目が記憶よりも</a:t>
            </a:r>
            <a:r>
              <a:rPr lang="en-US" altLang="ja-JP" sz="1200" kern="100" dirty="0">
                <a:effectLst/>
                <a:latin typeface="HGPｺﾞｼｯｸM" panose="020B0600000000000000" pitchFamily="50" charset="-128"/>
                <a:ea typeface="ＭＳ Ｐ明朝" panose="02020600040205080304" pitchFamily="18" charset="-128"/>
                <a:cs typeface="Times New Roman" panose="02020603050405020304" pitchFamily="18" charset="0"/>
              </a:rPr>
              <a:t>1</a:t>
            </a:r>
            <a:r>
              <a:rPr lang="ja-JP" altLang="ja-JP" sz="1200" kern="100" dirty="0">
                <a:effectLst/>
                <a:latin typeface="HGPｺﾞｼｯｸM" panose="020B0600000000000000" pitchFamily="50" charset="-128"/>
                <a:ea typeface="ＭＳ Ｐ明朝" panose="02020600040205080304" pitchFamily="18" charset="-128"/>
                <a:cs typeface="Times New Roman" panose="02020603050405020304" pitchFamily="18" charset="0"/>
              </a:rPr>
              <a:t>ランク大きい（小さい）場合を除いて、記憶の点数が</a:t>
            </a:r>
            <a:r>
              <a:rPr lang="en-US" altLang="ja-JP" sz="1200" kern="100" dirty="0">
                <a:effectLst/>
                <a:latin typeface="HGPｺﾞｼｯｸM" panose="020B0600000000000000" pitchFamily="50" charset="-128"/>
                <a:ea typeface="ＭＳ Ｐ明朝" panose="02020600040205080304" pitchFamily="18" charset="-128"/>
                <a:cs typeface="Times New Roman" panose="02020603050405020304" pitchFamily="18" charset="0"/>
              </a:rPr>
              <a:t>CDR</a:t>
            </a:r>
            <a:r>
              <a:rPr lang="ja-JP" altLang="ja-JP" sz="1200" kern="100" dirty="0">
                <a:effectLst/>
                <a:latin typeface="HGPｺﾞｼｯｸM" panose="020B0600000000000000" pitchFamily="50" charset="-128"/>
                <a:ea typeface="ＭＳ Ｐ明朝" panose="02020600040205080304" pitchFamily="18" charset="-128"/>
                <a:cs typeface="Times New Roman" panose="02020603050405020304" pitchFamily="18" charset="0"/>
              </a:rPr>
              <a:t>となる。</a:t>
            </a:r>
            <a:endParaRPr lang="ja-JP" altLang="ja-JP" sz="1200" kern="100" dirty="0">
              <a:effectLst/>
              <a:latin typeface="HGPｺﾞｼｯｸM" panose="020B0600000000000000" pitchFamily="50" charset="-128"/>
              <a:ea typeface="HGPｺﾞｼｯｸM" panose="020B0600000000000000" pitchFamily="50" charset="-128"/>
              <a:cs typeface="Times New Roman" panose="02020603050405020304" pitchFamily="18" charset="0"/>
            </a:endParaRPr>
          </a:p>
          <a:p>
            <a:pPr marL="152400" indent="-152400" algn="just">
              <a:lnSpc>
                <a:spcPts val="2000"/>
              </a:lnSpc>
              <a:spcAft>
                <a:spcPts val="0"/>
              </a:spcAft>
            </a:pPr>
            <a:r>
              <a:rPr lang="ja-JP" altLang="ja-JP" sz="1200" kern="100" dirty="0">
                <a:effectLst/>
                <a:latin typeface="HGPｺﾞｼｯｸM" panose="020B0600000000000000" pitchFamily="50" charset="-128"/>
                <a:ea typeface="ＭＳ Ｐ明朝" panose="02020600040205080304" pitchFamily="18" charset="-128"/>
                <a:cs typeface="Times New Roman" panose="02020603050405020304" pitchFamily="18" charset="0"/>
              </a:rPr>
              <a:t>④記憶以外の項目が</a:t>
            </a:r>
            <a:r>
              <a:rPr lang="en-US" altLang="ja-JP" sz="1200" kern="100" dirty="0">
                <a:effectLst/>
                <a:latin typeface="HGPｺﾞｼｯｸM" panose="020B0600000000000000" pitchFamily="50" charset="-128"/>
                <a:ea typeface="ＭＳ Ｐ明朝" panose="02020600040205080304" pitchFamily="18" charset="-128"/>
                <a:cs typeface="Times New Roman" panose="02020603050405020304" pitchFamily="18" charset="0"/>
              </a:rPr>
              <a:t>3</a:t>
            </a:r>
            <a:r>
              <a:rPr lang="ja-JP" altLang="ja-JP" sz="1200" kern="100" dirty="0">
                <a:effectLst/>
                <a:latin typeface="HGPｺﾞｼｯｸM" panose="020B0600000000000000" pitchFamily="50" charset="-128"/>
                <a:ea typeface="ＭＳ Ｐ明朝" panose="02020600040205080304" pitchFamily="18" charset="-128"/>
                <a:cs typeface="Times New Roman" panose="02020603050405020304" pitchFamily="18" charset="0"/>
              </a:rPr>
              <a:t>つ以上同点の場合、</a:t>
            </a:r>
            <a:endParaRPr lang="ja-JP" altLang="ja-JP" sz="1200" kern="100" dirty="0">
              <a:effectLst/>
              <a:latin typeface="HGPｺﾞｼｯｸM" panose="020B0600000000000000" pitchFamily="50" charset="-128"/>
              <a:ea typeface="HGPｺﾞｼｯｸM" panose="020B0600000000000000" pitchFamily="50" charset="-128"/>
              <a:cs typeface="Times New Roman" panose="02020603050405020304" pitchFamily="18" charset="0"/>
            </a:endParaRPr>
          </a:p>
          <a:p>
            <a:pPr marL="152400" algn="just">
              <a:lnSpc>
                <a:spcPts val="2000"/>
              </a:lnSpc>
              <a:spcAft>
                <a:spcPts val="0"/>
              </a:spcAft>
            </a:pPr>
            <a:r>
              <a:rPr lang="ja-JP" altLang="ja-JP" sz="1200" kern="100" dirty="0">
                <a:effectLst/>
                <a:latin typeface="HGPｺﾞｼｯｸM" panose="020B0600000000000000" pitchFamily="50" charset="-128"/>
                <a:ea typeface="ＭＳ Ｐ明朝" panose="02020600040205080304" pitchFamily="18" charset="-128"/>
                <a:cs typeface="Times New Roman" panose="02020603050405020304" pitchFamily="18" charset="0"/>
              </a:rPr>
              <a:t>ウ</a:t>
            </a:r>
            <a:r>
              <a:rPr lang="en-US" altLang="ja-JP" sz="1200" kern="100" dirty="0">
                <a:effectLst/>
                <a:latin typeface="HGPｺﾞｼｯｸM" panose="020B0600000000000000" pitchFamily="50" charset="-128"/>
                <a:ea typeface="ＭＳ Ｐ明朝" panose="02020600040205080304" pitchFamily="18" charset="-128"/>
                <a:cs typeface="Times New Roman" panose="02020603050405020304" pitchFamily="18" charset="0"/>
              </a:rPr>
              <a:t>) </a:t>
            </a:r>
            <a:r>
              <a:rPr lang="ja-JP" altLang="ja-JP" sz="1200" kern="100" dirty="0">
                <a:effectLst/>
                <a:latin typeface="HGPｺﾞｼｯｸM" panose="020B0600000000000000" pitchFamily="50" charset="-128"/>
                <a:ea typeface="ＭＳ Ｐ明朝" panose="02020600040205080304" pitchFamily="18" charset="-128"/>
                <a:cs typeface="Times New Roman" panose="02020603050405020304" pitchFamily="18" charset="0"/>
              </a:rPr>
              <a:t>記憶と同じ点数である場合は、</a:t>
            </a:r>
            <a:r>
              <a:rPr lang="en-US" altLang="ja-JP" sz="1200" kern="100" dirty="0">
                <a:effectLst/>
                <a:latin typeface="HGPｺﾞｼｯｸM" panose="020B0600000000000000" pitchFamily="50" charset="-128"/>
                <a:ea typeface="ＭＳ Ｐ明朝" panose="02020600040205080304" pitchFamily="18" charset="-128"/>
                <a:cs typeface="Times New Roman" panose="02020603050405020304" pitchFamily="18" charset="0"/>
              </a:rPr>
              <a:t>CDR</a:t>
            </a:r>
            <a:r>
              <a:rPr lang="ja-JP" altLang="ja-JP" sz="1200" kern="100" dirty="0">
                <a:effectLst/>
                <a:latin typeface="HGPｺﾞｼｯｸM" panose="020B0600000000000000" pitchFamily="50" charset="-128"/>
                <a:ea typeface="ＭＳ Ｐ明朝" panose="02020600040205080304" pitchFamily="18" charset="-128"/>
                <a:cs typeface="Times New Roman" panose="02020603050405020304" pitchFamily="18" charset="0"/>
              </a:rPr>
              <a:t>は記憶の点数となる。</a:t>
            </a:r>
            <a:endParaRPr lang="ja-JP" altLang="ja-JP" sz="1200" kern="100" dirty="0">
              <a:effectLst/>
              <a:latin typeface="HGPｺﾞｼｯｸM" panose="020B0600000000000000" pitchFamily="50" charset="-128"/>
              <a:ea typeface="HGPｺﾞｼｯｸM" panose="020B0600000000000000" pitchFamily="50" charset="-128"/>
              <a:cs typeface="Times New Roman" panose="02020603050405020304" pitchFamily="18" charset="0"/>
            </a:endParaRPr>
          </a:p>
          <a:p>
            <a:pPr marL="152400" algn="just">
              <a:lnSpc>
                <a:spcPts val="1800"/>
              </a:lnSpc>
              <a:spcAft>
                <a:spcPts val="0"/>
              </a:spcAft>
            </a:pPr>
            <a:r>
              <a:rPr lang="ja-JP" altLang="ja-JP" sz="1200" kern="100" dirty="0">
                <a:effectLst/>
                <a:latin typeface="HGPｺﾞｼｯｸM" panose="020B0600000000000000" pitchFamily="50" charset="-128"/>
                <a:ea typeface="ＭＳ Ｐ明朝" panose="02020600040205080304" pitchFamily="18" charset="-128"/>
                <a:cs typeface="Times New Roman" panose="02020603050405020304" pitchFamily="18" charset="0"/>
              </a:rPr>
              <a:t>エ</a:t>
            </a:r>
            <a:r>
              <a:rPr lang="en-US" altLang="ja-JP" sz="1200" kern="100" dirty="0">
                <a:effectLst/>
                <a:latin typeface="HGPｺﾞｼｯｸM" panose="020B0600000000000000" pitchFamily="50" charset="-128"/>
                <a:ea typeface="ＭＳ Ｐ明朝" panose="02020600040205080304" pitchFamily="18" charset="-128"/>
                <a:cs typeface="Times New Roman" panose="02020603050405020304" pitchFamily="18" charset="0"/>
              </a:rPr>
              <a:t>) </a:t>
            </a:r>
            <a:r>
              <a:rPr lang="ja-JP" altLang="ja-JP" sz="1200" kern="100" dirty="0">
                <a:effectLst/>
                <a:latin typeface="HGPｺﾞｼｯｸM" panose="020B0600000000000000" pitchFamily="50" charset="-128"/>
                <a:ea typeface="ＭＳ Ｐ明朝" panose="02020600040205080304" pitchFamily="18" charset="-128"/>
                <a:cs typeface="Times New Roman" panose="02020603050405020304" pitchFamily="18" charset="0"/>
              </a:rPr>
              <a:t>記憶の点数よりも</a:t>
            </a:r>
            <a:r>
              <a:rPr lang="en-US" altLang="ja-JP" sz="1200" kern="100" dirty="0">
                <a:effectLst/>
                <a:latin typeface="HGPｺﾞｼｯｸM" panose="020B0600000000000000" pitchFamily="50" charset="-128"/>
                <a:ea typeface="ＭＳ Ｐ明朝" panose="02020600040205080304" pitchFamily="18" charset="-128"/>
                <a:cs typeface="Times New Roman" panose="02020603050405020304" pitchFamily="18" charset="0"/>
              </a:rPr>
              <a:t>1</a:t>
            </a:r>
            <a:r>
              <a:rPr lang="ja-JP" altLang="ja-JP" sz="1200" kern="100" dirty="0">
                <a:effectLst/>
                <a:latin typeface="HGPｺﾞｼｯｸM" panose="020B0600000000000000" pitchFamily="50" charset="-128"/>
                <a:ea typeface="ＭＳ Ｐ明朝" panose="02020600040205080304" pitchFamily="18" charset="-128"/>
                <a:cs typeface="Times New Roman" panose="02020603050405020304" pitchFamily="18" charset="0"/>
              </a:rPr>
              <a:t>ランク大きいか小さい場合、</a:t>
            </a:r>
            <a:r>
              <a:rPr lang="en-US" altLang="ja-JP" sz="1200" kern="100" dirty="0">
                <a:effectLst/>
                <a:latin typeface="HGPｺﾞｼｯｸM" panose="020B0600000000000000" pitchFamily="50" charset="-128"/>
                <a:ea typeface="ＭＳ Ｐ明朝" panose="02020600040205080304" pitchFamily="18" charset="-128"/>
                <a:cs typeface="Times New Roman" panose="02020603050405020304" pitchFamily="18" charset="0"/>
              </a:rPr>
              <a:t>CDR</a:t>
            </a:r>
            <a:r>
              <a:rPr lang="ja-JP" altLang="ja-JP" sz="1200" kern="100" dirty="0">
                <a:effectLst/>
                <a:latin typeface="HGPｺﾞｼｯｸM" panose="020B0600000000000000" pitchFamily="50" charset="-128"/>
                <a:ea typeface="ＭＳ Ｐ明朝" panose="02020600040205080304" pitchFamily="18" charset="-128"/>
                <a:cs typeface="Times New Roman" panose="02020603050405020304" pitchFamily="18" charset="0"/>
              </a:rPr>
              <a:t>の点数は、記憶以外の</a:t>
            </a:r>
            <a:r>
              <a:rPr lang="en-US" altLang="ja-JP" sz="1200" kern="100" dirty="0">
                <a:effectLst/>
                <a:latin typeface="HGPｺﾞｼｯｸM" panose="020B0600000000000000" pitchFamily="50" charset="-128"/>
                <a:ea typeface="ＭＳ Ｐ明朝" panose="02020600040205080304" pitchFamily="18" charset="-128"/>
                <a:cs typeface="Times New Roman" panose="02020603050405020304" pitchFamily="18" charset="0"/>
              </a:rPr>
              <a:t>3</a:t>
            </a:r>
            <a:r>
              <a:rPr lang="ja-JP" altLang="ja-JP" sz="1200" kern="100" dirty="0">
                <a:effectLst/>
                <a:latin typeface="HGPｺﾞｼｯｸM" panose="020B0600000000000000" pitchFamily="50" charset="-128"/>
                <a:ea typeface="ＭＳ Ｐ明朝" panose="02020600040205080304" pitchFamily="18" charset="-128"/>
                <a:cs typeface="Times New Roman" panose="02020603050405020304" pitchFamily="18" charset="0"/>
              </a:rPr>
              <a:t>つ以上</a:t>
            </a:r>
            <a:endParaRPr lang="ja-JP" altLang="ja-JP" sz="1200" kern="100" dirty="0">
              <a:effectLst/>
              <a:latin typeface="HGPｺﾞｼｯｸM" panose="020B0600000000000000" pitchFamily="50" charset="-128"/>
              <a:ea typeface="HGPｺﾞｼｯｸM" panose="020B0600000000000000" pitchFamily="50" charset="-128"/>
              <a:cs typeface="Times New Roman" panose="02020603050405020304" pitchFamily="18" charset="0"/>
            </a:endParaRPr>
          </a:p>
          <a:p>
            <a:pPr indent="391160" algn="just">
              <a:lnSpc>
                <a:spcPts val="1800"/>
              </a:lnSpc>
              <a:spcAft>
                <a:spcPts val="0"/>
              </a:spcAft>
            </a:pPr>
            <a:r>
              <a:rPr lang="ja-JP" altLang="ja-JP" sz="1200" kern="100" dirty="0">
                <a:effectLst/>
                <a:latin typeface="HGPｺﾞｼｯｸM" panose="020B0600000000000000" pitchFamily="50" charset="-128"/>
                <a:ea typeface="ＭＳ Ｐ明朝" panose="02020600040205080304" pitchFamily="18" charset="-128"/>
                <a:cs typeface="Times New Roman" panose="02020603050405020304" pitchFamily="18" charset="0"/>
              </a:rPr>
              <a:t>の項目が示す数となる。</a:t>
            </a:r>
            <a:endParaRPr lang="ja-JP" altLang="ja-JP" sz="1200" kern="100" dirty="0">
              <a:effectLst/>
              <a:latin typeface="HGPｺﾞｼｯｸM" panose="020B0600000000000000" pitchFamily="50" charset="-128"/>
              <a:ea typeface="HGPｺﾞｼｯｸM" panose="020B0600000000000000" pitchFamily="50" charset="-128"/>
              <a:cs typeface="Times New Roman" panose="02020603050405020304" pitchFamily="18" charset="0"/>
            </a:endParaRPr>
          </a:p>
          <a:p>
            <a:pPr marL="152400" algn="just">
              <a:lnSpc>
                <a:spcPts val="1800"/>
              </a:lnSpc>
              <a:spcAft>
                <a:spcPts val="0"/>
              </a:spcAft>
            </a:pPr>
            <a:r>
              <a:rPr lang="ja-JP" altLang="ja-JP" sz="1200" kern="100" dirty="0">
                <a:effectLst/>
                <a:latin typeface="HGPｺﾞｼｯｸM" panose="020B0600000000000000" pitchFamily="50" charset="-128"/>
                <a:ea typeface="ＭＳ Ｐ明朝" panose="02020600040205080304" pitchFamily="18" charset="-128"/>
                <a:cs typeface="Times New Roman" panose="02020603050405020304" pitchFamily="18" charset="0"/>
              </a:rPr>
              <a:t>オ</a:t>
            </a:r>
            <a:r>
              <a:rPr lang="en-US" altLang="ja-JP" sz="1200" kern="100" dirty="0">
                <a:effectLst/>
                <a:latin typeface="HGPｺﾞｼｯｸM" panose="020B0600000000000000" pitchFamily="50" charset="-128"/>
                <a:ea typeface="ＭＳ Ｐ明朝" panose="02020600040205080304" pitchFamily="18" charset="-128"/>
                <a:cs typeface="Times New Roman" panose="02020603050405020304" pitchFamily="18" charset="0"/>
              </a:rPr>
              <a:t>) </a:t>
            </a:r>
            <a:r>
              <a:rPr lang="ja-JP" altLang="ja-JP" sz="1200" kern="100" dirty="0">
                <a:effectLst/>
                <a:latin typeface="HGPｺﾞｼｯｸM" panose="020B0600000000000000" pitchFamily="50" charset="-128"/>
                <a:ea typeface="ＭＳ Ｐ明朝" panose="02020600040205080304" pitchFamily="18" charset="-128"/>
                <a:cs typeface="Times New Roman" panose="02020603050405020304" pitchFamily="18" charset="0"/>
              </a:rPr>
              <a:t>記憶の点数よりも</a:t>
            </a:r>
            <a:r>
              <a:rPr lang="en-US" altLang="ja-JP" sz="1200" kern="100" dirty="0">
                <a:effectLst/>
                <a:latin typeface="HGPｺﾞｼｯｸM" panose="020B0600000000000000" pitchFamily="50" charset="-128"/>
                <a:ea typeface="ＭＳ Ｐ明朝" panose="02020600040205080304" pitchFamily="18" charset="-128"/>
                <a:cs typeface="Times New Roman" panose="02020603050405020304" pitchFamily="18" charset="0"/>
              </a:rPr>
              <a:t>1</a:t>
            </a:r>
            <a:r>
              <a:rPr lang="ja-JP" altLang="ja-JP" sz="1200" kern="100" dirty="0">
                <a:effectLst/>
                <a:latin typeface="HGPｺﾞｼｯｸM" panose="020B0600000000000000" pitchFamily="50" charset="-128"/>
                <a:ea typeface="ＭＳ Ｐ明朝" panose="02020600040205080304" pitchFamily="18" charset="-128"/>
                <a:cs typeface="Times New Roman" panose="02020603050405020304" pitchFamily="18" charset="0"/>
              </a:rPr>
              <a:t>ランク大きく（もしくは小さく）、かつ残り</a:t>
            </a:r>
            <a:r>
              <a:rPr lang="en-US" altLang="ja-JP" sz="1200" kern="100" dirty="0">
                <a:effectLst/>
                <a:latin typeface="HGPｺﾞｼｯｸM" panose="020B0600000000000000" pitchFamily="50" charset="-128"/>
                <a:ea typeface="ＭＳ Ｐ明朝" panose="02020600040205080304" pitchFamily="18" charset="-128"/>
                <a:cs typeface="Times New Roman" panose="02020603050405020304" pitchFamily="18" charset="0"/>
              </a:rPr>
              <a:t>2</a:t>
            </a:r>
            <a:r>
              <a:rPr lang="ja-JP" altLang="ja-JP" sz="1200" kern="100" dirty="0" err="1">
                <a:effectLst/>
                <a:latin typeface="HGPｺﾞｼｯｸM" panose="020B0600000000000000" pitchFamily="50" charset="-128"/>
                <a:ea typeface="ＭＳ Ｐ明朝" panose="02020600040205080304" pitchFamily="18" charset="-128"/>
                <a:cs typeface="Times New Roman" panose="02020603050405020304" pitchFamily="18" charset="0"/>
              </a:rPr>
              <a:t>つの</a:t>
            </a:r>
            <a:r>
              <a:rPr lang="ja-JP" altLang="ja-JP" sz="1200" kern="100" dirty="0">
                <a:effectLst/>
                <a:latin typeface="HGPｺﾞｼｯｸM" panose="020B0600000000000000" pitchFamily="50" charset="-128"/>
                <a:ea typeface="ＭＳ Ｐ明朝" panose="02020600040205080304" pitchFamily="18" charset="-128"/>
                <a:cs typeface="Times New Roman" panose="02020603050405020304" pitchFamily="18" charset="0"/>
              </a:rPr>
              <a:t>記憶以外の項目が</a:t>
            </a:r>
            <a:endParaRPr lang="ja-JP" altLang="ja-JP" sz="1200" kern="100" dirty="0">
              <a:effectLst/>
              <a:latin typeface="HGPｺﾞｼｯｸM" panose="020B0600000000000000" pitchFamily="50" charset="-128"/>
              <a:ea typeface="HGPｺﾞｼｯｸM" panose="020B0600000000000000" pitchFamily="50" charset="-128"/>
              <a:cs typeface="Times New Roman" panose="02020603050405020304" pitchFamily="18" charset="0"/>
            </a:endParaRPr>
          </a:p>
          <a:p>
            <a:pPr marL="152400" indent="237490" algn="just">
              <a:lnSpc>
                <a:spcPts val="1800"/>
              </a:lnSpc>
              <a:spcAft>
                <a:spcPts val="0"/>
              </a:spcAft>
            </a:pPr>
            <a:r>
              <a:rPr lang="ja-JP" altLang="ja-JP" sz="1200" kern="100" dirty="0">
                <a:effectLst/>
                <a:latin typeface="HGPｺﾞｼｯｸM" panose="020B0600000000000000" pitchFamily="50" charset="-128"/>
                <a:ea typeface="ＭＳ Ｐ明朝" panose="02020600040205080304" pitchFamily="18" charset="-128"/>
                <a:cs typeface="Times New Roman" panose="02020603050405020304" pitchFamily="18" charset="0"/>
              </a:rPr>
              <a:t>記憶の点数よりも</a:t>
            </a:r>
            <a:r>
              <a:rPr lang="en-US" altLang="ja-JP" sz="1200" kern="100" dirty="0">
                <a:effectLst/>
                <a:latin typeface="HGPｺﾞｼｯｸM" panose="020B0600000000000000" pitchFamily="50" charset="-128"/>
                <a:ea typeface="ＭＳ Ｐ明朝" panose="02020600040205080304" pitchFamily="18" charset="-128"/>
                <a:cs typeface="Times New Roman" panose="02020603050405020304" pitchFamily="18" charset="0"/>
              </a:rPr>
              <a:t>1</a:t>
            </a:r>
            <a:r>
              <a:rPr lang="ja-JP" altLang="ja-JP" sz="1200" kern="100" dirty="0">
                <a:effectLst/>
                <a:latin typeface="HGPｺﾞｼｯｸM" panose="020B0600000000000000" pitchFamily="50" charset="-128"/>
                <a:ea typeface="ＭＳ Ｐ明朝" panose="02020600040205080304" pitchFamily="18" charset="-128"/>
                <a:cs typeface="Times New Roman" panose="02020603050405020304" pitchFamily="18" charset="0"/>
              </a:rPr>
              <a:t>ランク小さい（もしくは大きい）場合、</a:t>
            </a:r>
            <a:r>
              <a:rPr lang="en-US" altLang="ja-JP" sz="1200" kern="100" dirty="0">
                <a:effectLst/>
                <a:latin typeface="HGPｺﾞｼｯｸM" panose="020B0600000000000000" pitchFamily="50" charset="-128"/>
                <a:ea typeface="ＭＳ Ｐ明朝" panose="02020600040205080304" pitchFamily="18" charset="-128"/>
                <a:cs typeface="Times New Roman" panose="02020603050405020304" pitchFamily="18" charset="0"/>
              </a:rPr>
              <a:t>CDR</a:t>
            </a:r>
            <a:r>
              <a:rPr lang="ja-JP" altLang="ja-JP" sz="1200" kern="100" dirty="0">
                <a:effectLst/>
                <a:latin typeface="HGPｺﾞｼｯｸM" panose="020B0600000000000000" pitchFamily="50" charset="-128"/>
                <a:ea typeface="ＭＳ Ｐ明朝" panose="02020600040205080304" pitchFamily="18" charset="-128"/>
                <a:cs typeface="Times New Roman" panose="02020603050405020304" pitchFamily="18" charset="0"/>
              </a:rPr>
              <a:t>は記憶の点数となる。</a:t>
            </a:r>
            <a:endParaRPr lang="ja-JP" altLang="ja-JP" sz="1200" kern="100" dirty="0">
              <a:effectLst/>
              <a:latin typeface="HGPｺﾞｼｯｸM" panose="020B0600000000000000" pitchFamily="50" charset="-128"/>
              <a:ea typeface="HGPｺﾞｼｯｸM" panose="020B0600000000000000" pitchFamily="50" charset="-128"/>
              <a:cs typeface="Times New Roman" panose="02020603050405020304" pitchFamily="18" charset="0"/>
            </a:endParaRPr>
          </a:p>
          <a:p>
            <a:pPr algn="just">
              <a:lnSpc>
                <a:spcPts val="2000"/>
              </a:lnSpc>
              <a:spcBef>
                <a:spcPts val="360"/>
              </a:spcBef>
              <a:spcAft>
                <a:spcPts val="0"/>
              </a:spcAft>
            </a:pPr>
            <a:r>
              <a:rPr lang="ja-JP" altLang="ja-JP" sz="1200" u="sng" kern="100" dirty="0">
                <a:effectLst/>
                <a:latin typeface="Century" panose="02040604050505020304" pitchFamily="18" charset="0"/>
                <a:ea typeface="HGPｺﾞｼｯｸM" panose="020B0600000000000000" pitchFamily="50" charset="-128"/>
                <a:cs typeface="Times New Roman" panose="02020603050405020304" pitchFamily="18" charset="0"/>
              </a:rPr>
              <a:t>出 典　　　　　　　　　　　　　　　　　　　　　　　　　　　　　　　</a:t>
            </a:r>
            <a:r>
              <a:rPr lang="en-US" altLang="ja-JP" sz="1200" u="sng" kern="100" dirty="0">
                <a:effectLst/>
                <a:latin typeface="Century" panose="02040604050505020304" pitchFamily="18" charset="0"/>
                <a:ea typeface="HGPｺﾞｼｯｸM" panose="020B0600000000000000" pitchFamily="50" charset="-128"/>
                <a:cs typeface="Times New Roman" panose="02020603050405020304" pitchFamily="18" charset="0"/>
              </a:rPr>
              <a:t>     </a:t>
            </a:r>
            <a:r>
              <a:rPr lang="ja-JP" altLang="ja-JP" sz="1200" u="sng" kern="100" dirty="0">
                <a:effectLst/>
                <a:latin typeface="Century" panose="02040604050505020304" pitchFamily="18" charset="0"/>
                <a:ea typeface="HGPｺﾞｼｯｸM" panose="020B0600000000000000" pitchFamily="50" charset="-128"/>
                <a:cs typeface="Times New Roman" panose="02020603050405020304" pitchFamily="18" charset="0"/>
              </a:rPr>
              <a:t>　　　　　　　　　　　　　　　　　　　　　　　　</a:t>
            </a:r>
            <a:endParaRPr lang="ja-JP" altLang="ja-JP" sz="1200" kern="100" dirty="0">
              <a:effectLst/>
              <a:latin typeface="Century" panose="02040604050505020304" pitchFamily="18" charset="0"/>
              <a:ea typeface="ＭＳ 明朝" panose="02020609040205080304" pitchFamily="17" charset="-128"/>
              <a:cs typeface="Times New Roman" panose="02020603050405020304" pitchFamily="18" charset="0"/>
            </a:endParaRPr>
          </a:p>
          <a:p>
            <a:pPr algn="just">
              <a:lnSpc>
                <a:spcPts val="1400"/>
              </a:lnSpc>
              <a:spcAft>
                <a:spcPts val="0"/>
              </a:spcAft>
            </a:pPr>
            <a:r>
              <a:rPr lang="ja-JP" altLang="ja-JP" sz="1200" kern="100" dirty="0">
                <a:effectLst/>
                <a:latin typeface="Trebuchet MS" panose="020B0603020202020204" pitchFamily="34" charset="0"/>
                <a:ea typeface="HGPｺﾞｼｯｸM" panose="020B0600000000000000" pitchFamily="50" charset="-128"/>
                <a:cs typeface="Times New Roman" panose="02020603050405020304" pitchFamily="18" charset="0"/>
              </a:rPr>
              <a:t>目黒謙一</a:t>
            </a:r>
            <a:r>
              <a:rPr lang="en-US" altLang="ja-JP" sz="1200" kern="100" dirty="0">
                <a:effectLst/>
                <a:latin typeface="Trebuchet MS" panose="020B0603020202020204" pitchFamily="34" charset="0"/>
                <a:ea typeface="HGPｺﾞｼｯｸM" panose="020B0600000000000000" pitchFamily="50" charset="-128"/>
                <a:cs typeface="Times New Roman" panose="02020603050405020304" pitchFamily="18" charset="0"/>
              </a:rPr>
              <a:t>  </a:t>
            </a:r>
            <a:r>
              <a:rPr lang="ja-JP" altLang="ja-JP" sz="1200" kern="100" dirty="0">
                <a:effectLst/>
                <a:latin typeface="Trebuchet MS" panose="020B0603020202020204" pitchFamily="34" charset="0"/>
                <a:ea typeface="HGPｺﾞｼｯｸM" panose="020B0600000000000000" pitchFamily="50" charset="-128"/>
                <a:cs typeface="Times New Roman" panose="02020603050405020304" pitchFamily="18" charset="0"/>
              </a:rPr>
              <a:t>神経心理学コレクション、痴呆の臨床：</a:t>
            </a:r>
            <a:r>
              <a:rPr lang="ja-JP" altLang="ja-JP" sz="1200" kern="100" dirty="0">
                <a:effectLst/>
                <a:latin typeface="HGPｺﾞｼｯｸM" panose="020B0600000000000000" pitchFamily="50" charset="-128"/>
                <a:ea typeface="Trebuchet MS" panose="020B0603020202020204" pitchFamily="34" charset="0"/>
                <a:cs typeface="Times New Roman" panose="02020603050405020304" pitchFamily="18" charset="0"/>
              </a:rPr>
              <a:t> </a:t>
            </a:r>
            <a:r>
              <a:rPr lang="ja-JP" altLang="ja-JP" sz="1200" kern="100" dirty="0">
                <a:effectLst/>
                <a:latin typeface="Trebuchet MS" panose="020B0603020202020204" pitchFamily="34" charset="0"/>
                <a:ea typeface="HGPｺﾞｼｯｸM" panose="020B0600000000000000" pitchFamily="50" charset="-128"/>
                <a:cs typeface="Times New Roman" panose="02020603050405020304" pitchFamily="18" charset="0"/>
              </a:rPr>
              <a:t>東京、医学書院、</a:t>
            </a:r>
            <a:r>
              <a:rPr lang="en-US" altLang="ja-JP" sz="1200" kern="100" dirty="0">
                <a:effectLst/>
                <a:latin typeface="Trebuchet MS" panose="020B0603020202020204" pitchFamily="34" charset="0"/>
                <a:ea typeface="HGPｺﾞｼｯｸM" panose="020B0600000000000000" pitchFamily="50" charset="-128"/>
                <a:cs typeface="Times New Roman" panose="02020603050405020304" pitchFamily="18" charset="0"/>
              </a:rPr>
              <a:t>2004</a:t>
            </a:r>
            <a:endParaRPr lang="ja-JP" altLang="ja-JP" sz="1200" kern="100" dirty="0">
              <a:effectLst/>
              <a:latin typeface="HGPｺﾞｼｯｸM" panose="020B0600000000000000" pitchFamily="50" charset="-128"/>
              <a:ea typeface="HGPｺﾞｼｯｸM" panose="020B0600000000000000" pitchFamily="50" charset="-128"/>
              <a:cs typeface="Times New Roman" panose="02020603050405020304" pitchFamily="18" charset="0"/>
            </a:endParaRPr>
          </a:p>
          <a:p>
            <a:endParaRPr kumimoji="1" lang="ja-JP" altLang="en-US" dirty="0"/>
          </a:p>
        </p:txBody>
      </p:sp>
      <p:sp>
        <p:nvSpPr>
          <p:cNvPr id="4" name="スライド番号プレースホルダー 3"/>
          <p:cNvSpPr>
            <a:spLocks noGrp="1"/>
          </p:cNvSpPr>
          <p:nvPr>
            <p:ph type="sldNum" sz="quarter" idx="10"/>
          </p:nvPr>
        </p:nvSpPr>
        <p:spPr/>
        <p:txBody>
          <a:bodyPr/>
          <a:lstStyle/>
          <a:p>
            <a:pPr>
              <a:defRPr/>
            </a:pPr>
            <a:fld id="{BC21C941-39D8-485B-B1BE-251151D29E33}" type="slidenum">
              <a:rPr lang="en-US" altLang="ja-JP" smtClean="0"/>
              <a:pPr>
                <a:defRPr/>
              </a:pPr>
              <a:t>41</a:t>
            </a:fld>
            <a:endParaRPr lang="en-US" altLang="ja-JP"/>
          </a:p>
        </p:txBody>
      </p:sp>
    </p:spTree>
    <p:extLst>
      <p:ext uri="{BB962C8B-B14F-4D97-AF65-F5344CB8AC3E}">
        <p14:creationId xmlns:p14="http://schemas.microsoft.com/office/powerpoint/2010/main" val="1133127240"/>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8" name="スライド イメージ プレースホルダ 1"/>
          <p:cNvSpPr>
            <a:spLocks noGrp="1" noRot="1" noChangeAspect="1" noTextEdit="1"/>
          </p:cNvSpPr>
          <p:nvPr>
            <p:ph type="sldImg"/>
          </p:nvPr>
        </p:nvSpPr>
        <p:spPr bwMode="auto">
          <a:xfrm>
            <a:off x="801688" y="588963"/>
            <a:ext cx="5570537" cy="4176712"/>
          </a:xfrm>
          <a:noFill/>
          <a:ln>
            <a:solidFill>
              <a:srgbClr val="000000"/>
            </a:solidFill>
            <a:miter lim="800000"/>
            <a:headEnd/>
            <a:tailEnd/>
          </a:ln>
        </p:spPr>
      </p:sp>
      <p:sp>
        <p:nvSpPr>
          <p:cNvPr id="75779" name="ノート プレースホルダ 2"/>
          <p:cNvSpPr>
            <a:spLocks noGrp="1"/>
          </p:cNvSpPr>
          <p:nvPr>
            <p:ph type="body" idx="1"/>
          </p:nvPr>
        </p:nvSpPr>
        <p:spPr>
          <a:noFill/>
          <a:ln/>
        </p:spPr>
        <p:txBody>
          <a:bodyPr/>
          <a:lstStyle/>
          <a:p>
            <a:pPr eaLnBrk="1" hangingPunct="1">
              <a:spcBef>
                <a:spcPct val="0"/>
              </a:spcBef>
            </a:pPr>
            <a:r>
              <a:rPr lang="en-US" altLang="ja-JP" dirty="0"/>
              <a:t>DASC-21</a:t>
            </a:r>
            <a:r>
              <a:rPr lang="ja-JP" altLang="en-US" dirty="0"/>
              <a:t>は、認知症の際によく認められる認知機能障害と生活障害を総合的に評価するために作成されたアセスメント・ツールである。原則として研修を受けた専門職が、認知症の可能性がある本人や、本人のことをよく知る家族や介護者から、日々の暮らし様子を聞きながら専門職の判断で評価する。</a:t>
            </a:r>
            <a:endParaRPr lang="en-US" altLang="ja-JP" dirty="0"/>
          </a:p>
          <a:p>
            <a:pPr eaLnBrk="1" hangingPunct="1">
              <a:spcBef>
                <a:spcPct val="0"/>
              </a:spcBef>
            </a:pPr>
            <a:r>
              <a:rPr lang="ja-JP" altLang="en-US" dirty="0"/>
              <a:t>最初の</a:t>
            </a:r>
            <a:r>
              <a:rPr lang="en-US" altLang="ja-JP" dirty="0"/>
              <a:t>2</a:t>
            </a:r>
            <a:r>
              <a:rPr lang="ja-JP" altLang="en-US" dirty="0"/>
              <a:t>項目（</a:t>
            </a:r>
            <a:r>
              <a:rPr lang="en-US" altLang="ja-JP" dirty="0"/>
              <a:t>A</a:t>
            </a:r>
            <a:r>
              <a:rPr lang="ja-JP" altLang="en-US" dirty="0"/>
              <a:t>「もの忘れが多いと感じますか」、</a:t>
            </a:r>
            <a:r>
              <a:rPr lang="en-US" altLang="ja-JP" dirty="0"/>
              <a:t>B</a:t>
            </a:r>
            <a:r>
              <a:rPr lang="ja-JP" altLang="en-US" dirty="0"/>
              <a:t>「</a:t>
            </a:r>
            <a:r>
              <a:rPr lang="en-US" altLang="ja-JP" dirty="0"/>
              <a:t>1</a:t>
            </a:r>
            <a:r>
              <a:rPr lang="ja-JP" altLang="en-US" dirty="0"/>
              <a:t>年前と比べてもの忘れが増えたと感じますか」）は導入の質問で採点されない。これに続く</a:t>
            </a:r>
            <a:r>
              <a:rPr lang="en-US" altLang="ja-JP" dirty="0"/>
              <a:t>1</a:t>
            </a:r>
            <a:r>
              <a:rPr lang="ja-JP" altLang="en-US" dirty="0"/>
              <a:t>～</a:t>
            </a:r>
            <a:r>
              <a:rPr lang="en-US" altLang="ja-JP" dirty="0"/>
              <a:t>21</a:t>
            </a:r>
            <a:r>
              <a:rPr lang="ja-JP" altLang="en-US" dirty="0"/>
              <a:t>の</a:t>
            </a:r>
            <a:r>
              <a:rPr lang="en-US" altLang="ja-JP" dirty="0"/>
              <a:t>21</a:t>
            </a:r>
            <a:r>
              <a:rPr lang="ja-JP" altLang="en-US" dirty="0"/>
              <a:t>項目の質問を</a:t>
            </a:r>
            <a:r>
              <a:rPr lang="en-US" altLang="ja-JP" dirty="0"/>
              <a:t>4</a:t>
            </a:r>
            <a:r>
              <a:rPr lang="ja-JP" altLang="en-US" dirty="0"/>
              <a:t>件法で評価し採点する。概ねの目安として、選択肢の</a:t>
            </a:r>
            <a:r>
              <a:rPr lang="en-US" altLang="ja-JP" dirty="0"/>
              <a:t>1</a:t>
            </a:r>
            <a:r>
              <a:rPr lang="ja-JP" altLang="en-US" dirty="0"/>
              <a:t>・</a:t>
            </a:r>
            <a:r>
              <a:rPr lang="en-US" altLang="ja-JP" dirty="0"/>
              <a:t>2</a:t>
            </a:r>
            <a:r>
              <a:rPr lang="ja-JP" altLang="en-US" dirty="0"/>
              <a:t>を「正常域」、</a:t>
            </a:r>
            <a:r>
              <a:rPr lang="en-US" altLang="ja-JP" dirty="0"/>
              <a:t>3</a:t>
            </a:r>
            <a:r>
              <a:rPr lang="ja-JP" altLang="en-US" dirty="0"/>
              <a:t>・</a:t>
            </a:r>
            <a:r>
              <a:rPr lang="en-US" altLang="ja-JP" dirty="0"/>
              <a:t>4</a:t>
            </a:r>
            <a:r>
              <a:rPr lang="ja-JP" altLang="en-US" dirty="0"/>
              <a:t>を「異常域」とすることによって、障害されている認知領域や生活領域を簡便に把握することができる。</a:t>
            </a:r>
            <a:endParaRPr lang="en-US" altLang="ja-JP" dirty="0"/>
          </a:p>
          <a:p>
            <a:pPr eaLnBrk="1" hangingPunct="1">
              <a:spcBef>
                <a:spcPct val="0"/>
              </a:spcBef>
            </a:pPr>
            <a:r>
              <a:rPr lang="en-US" altLang="ja-JP" dirty="0"/>
              <a:t>DASC-21</a:t>
            </a:r>
            <a:r>
              <a:rPr lang="ja-JP" altLang="en-US" dirty="0" err="1"/>
              <a:t>には</a:t>
            </a:r>
            <a:r>
              <a:rPr lang="ja-JP" altLang="en-US" dirty="0"/>
              <a:t>以下のような特徴がある。①認知機能と生活機能を総合的に評価することができる、②</a:t>
            </a:r>
            <a:r>
              <a:rPr lang="en-US" altLang="ja-JP" dirty="0"/>
              <a:t>IADL</a:t>
            </a:r>
            <a:r>
              <a:rPr lang="ja-JP" altLang="en-US" dirty="0"/>
              <a:t>の項目が充実しているので軽度認知症の生活障害を検出しやすい、③</a:t>
            </a:r>
            <a:r>
              <a:rPr lang="en-US" altLang="ja-JP" dirty="0"/>
              <a:t>4</a:t>
            </a:r>
            <a:r>
              <a:rPr lang="ja-JP" altLang="en-US" dirty="0"/>
              <a:t>件法で評価することによって機能変動をカバーしやすい、④設問が具体的であり、観察法によって評価できる、⑤簡便で、短時間で実施できる、⑥評価方法も単純である、⑦簡単な研修をすることによって、認知症の基本的理解と認知症の総合的アセスメントの基本的技術を修得できる、⑧評価結果から臨床像全体をある程度把握することができる。</a:t>
            </a:r>
            <a:r>
              <a:rPr lang="en-US" altLang="ja-JP" dirty="0"/>
              <a:t>31</a:t>
            </a:r>
            <a:r>
              <a:rPr lang="ja-JP" altLang="en-US" dirty="0"/>
              <a:t>点以上で、感度</a:t>
            </a:r>
            <a:r>
              <a:rPr lang="en-US" altLang="ja-JP" dirty="0"/>
              <a:t>91.3%</a:t>
            </a:r>
            <a:r>
              <a:rPr lang="ja-JP" altLang="en-US" dirty="0" err="1"/>
              <a:t>、</a:t>
            </a:r>
            <a:r>
              <a:rPr lang="ja-JP" altLang="en-US" dirty="0"/>
              <a:t>特異度</a:t>
            </a:r>
            <a:r>
              <a:rPr lang="en-US" altLang="ja-JP" dirty="0"/>
              <a:t>82.5%</a:t>
            </a:r>
            <a:r>
              <a:rPr lang="ja-JP" altLang="en-US" dirty="0"/>
              <a:t>で、認知症</a:t>
            </a:r>
            <a:r>
              <a:rPr lang="en-US" altLang="ja-JP" dirty="0"/>
              <a:t>(CDR1</a:t>
            </a:r>
            <a:r>
              <a:rPr lang="ja-JP" altLang="en-US" dirty="0"/>
              <a:t>以上）と非認知症（</a:t>
            </a:r>
            <a:r>
              <a:rPr lang="en-US" altLang="ja-JP" dirty="0"/>
              <a:t>CDR0</a:t>
            </a:r>
            <a:r>
              <a:rPr lang="ja-JP" altLang="en-US" dirty="0"/>
              <a:t>または</a:t>
            </a:r>
            <a:r>
              <a:rPr lang="en-US" altLang="ja-JP" dirty="0"/>
              <a:t>0.5</a:t>
            </a:r>
            <a:r>
              <a:rPr lang="ja-JP" altLang="en-US" dirty="0"/>
              <a:t>）を弁別できることが確認されている。</a:t>
            </a:r>
          </a:p>
          <a:p>
            <a:pPr eaLnBrk="1" hangingPunct="1">
              <a:spcBef>
                <a:spcPct val="0"/>
              </a:spcBef>
            </a:pPr>
            <a:endParaRPr lang="ja-JP" altLang="en-US" dirty="0"/>
          </a:p>
        </p:txBody>
      </p:sp>
      <p:sp>
        <p:nvSpPr>
          <p:cNvPr id="75781" name="日付プレースホルダ 4"/>
          <p:cNvSpPr>
            <a:spLocks noGrp="1"/>
          </p:cNvSpPr>
          <p:nvPr>
            <p:ph type="dt" sz="quarter" idx="1"/>
          </p:nvPr>
        </p:nvSpPr>
        <p:spPr>
          <a:xfrm>
            <a:off x="4021301" y="2"/>
            <a:ext cx="3076362" cy="511731"/>
          </a:xfrm>
          <a:prstGeom prst="rect">
            <a:avLst/>
          </a:prstGeom>
          <a:noFill/>
        </p:spPr>
        <p:txBody>
          <a:bodyPr lIns="94764" tIns="47381" rIns="94764" bIns="47381"/>
          <a:lstStyle/>
          <a:p>
            <a:endParaRPr lang="ja-JP" altLang="en-US">
              <a:solidFill>
                <a:prstClr val="black"/>
              </a:solidFill>
            </a:endParaRPr>
          </a:p>
        </p:txBody>
      </p:sp>
      <p:sp>
        <p:nvSpPr>
          <p:cNvPr id="4" name="ヘッダー プレースホルダー 3"/>
          <p:cNvSpPr>
            <a:spLocks noGrp="1"/>
          </p:cNvSpPr>
          <p:nvPr>
            <p:ph type="hdr" sz="quarter" idx="11"/>
          </p:nvPr>
        </p:nvSpPr>
        <p:spPr/>
        <p:txBody>
          <a:bodyPr/>
          <a:lstStyle/>
          <a:p>
            <a:endParaRPr kumimoji="1" lang="ja-JP" altLang="en-US"/>
          </a:p>
        </p:txBody>
      </p:sp>
    </p:spTree>
    <p:extLst>
      <p:ext uri="{BB962C8B-B14F-4D97-AF65-F5344CB8AC3E}">
        <p14:creationId xmlns:p14="http://schemas.microsoft.com/office/powerpoint/2010/main" val="1038633564"/>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62" name="Rectangle 2"/>
          <p:cNvSpPr>
            <a:spLocks noGrp="1" noRot="1" noChangeAspect="1" noChangeArrowheads="1" noTextEdit="1"/>
          </p:cNvSpPr>
          <p:nvPr>
            <p:ph type="sldImg"/>
          </p:nvPr>
        </p:nvSpPr>
        <p:spPr>
          <a:xfrm>
            <a:off x="1001713" y="768350"/>
            <a:ext cx="5118100" cy="3838575"/>
          </a:xfrm>
          <a:ln/>
        </p:spPr>
      </p:sp>
      <p:sp>
        <p:nvSpPr>
          <p:cNvPr id="296963" name="Rectangle 3"/>
          <p:cNvSpPr>
            <a:spLocks noGrp="1" noChangeArrowheads="1"/>
          </p:cNvSpPr>
          <p:nvPr>
            <p:ph type="body" idx="1"/>
          </p:nvPr>
        </p:nvSpPr>
        <p:spPr>
          <a:xfrm>
            <a:off x="709431" y="4862884"/>
            <a:ext cx="5680444" cy="4602693"/>
          </a:xfrm>
          <a:noFill/>
        </p:spPr>
        <p:txBody>
          <a:bodyPr lIns="95364" tIns="47682" rIns="95364" bIns="47682"/>
          <a:lstStyle/>
          <a:p>
            <a:pPr indent="139700" algn="just">
              <a:lnSpc>
                <a:spcPts val="1900"/>
              </a:lnSpc>
              <a:spcAft>
                <a:spcPts val="0"/>
              </a:spcAft>
            </a:pPr>
            <a:r>
              <a:rPr lang="ja-JP" altLang="ja-JP" sz="1200" kern="100" dirty="0">
                <a:effectLst/>
                <a:latin typeface="HGPｺﾞｼｯｸM" panose="020B0600000000000000" pitchFamily="50" charset="-128"/>
                <a:ea typeface="ＭＳ Ｐ明朝" panose="02020600040205080304" pitchFamily="18" charset="-128"/>
                <a:cs typeface="Times New Roman" panose="02020603050405020304" pitchFamily="18" charset="0"/>
              </a:rPr>
              <a:t>認知症の告知は確実に認知症の診断がなされた後に行うべきであり、本人の受け入れ、心理状態を考えて行うべきである。</a:t>
            </a:r>
            <a:endParaRPr lang="ja-JP" altLang="ja-JP" sz="1200" kern="100" dirty="0">
              <a:effectLst/>
              <a:latin typeface="HGPｺﾞｼｯｸM" panose="020B0600000000000000" pitchFamily="50" charset="-128"/>
              <a:ea typeface="HGPｺﾞｼｯｸM" panose="020B0600000000000000" pitchFamily="50" charset="-128"/>
              <a:cs typeface="Times New Roman" panose="02020603050405020304" pitchFamily="18" charset="0"/>
            </a:endParaRPr>
          </a:p>
          <a:p>
            <a:pPr indent="139700" algn="just">
              <a:lnSpc>
                <a:spcPts val="1900"/>
              </a:lnSpc>
              <a:spcAft>
                <a:spcPts val="0"/>
              </a:spcAft>
            </a:pPr>
            <a:r>
              <a:rPr lang="ja-JP" altLang="ja-JP" sz="1200" kern="100" dirty="0">
                <a:effectLst/>
                <a:latin typeface="HGPｺﾞｼｯｸM" panose="020B0600000000000000" pitchFamily="50" charset="-128"/>
                <a:ea typeface="ＭＳ Ｐ明朝" panose="02020600040205080304" pitchFamily="18" charset="-128"/>
                <a:cs typeface="Times New Roman" panose="02020603050405020304" pitchFamily="18" charset="0"/>
              </a:rPr>
              <a:t>告知の時期については可能な限り早期、つまり本人の意思能力や判断能力がある程度は保たれている時期に診断をすることができれば、本人に診断を含めた病気の説明をすることが可能となる。このような時期であれば任意後見制度を利用し、本人の自己決定を尊重することもできる。将来はこのような方向に臨床現場が進むであろうことは容易に想像できるが、現時点ではかかりつけ医を含めた関係者の間で十分なコンセンサスが得られていないという現状がある。告知した後もうつや生活の変化、心理状態に注意しつつ、場合によってはカウンセリングや心理的ケアが必要になる場合もあり、こうしたことに配慮しつつ、診療を継続する必要がある。</a:t>
            </a:r>
            <a:endParaRPr lang="ja-JP" altLang="ja-JP" sz="1200" kern="100" dirty="0">
              <a:effectLst/>
              <a:latin typeface="HGPｺﾞｼｯｸM" panose="020B0600000000000000" pitchFamily="50" charset="-128"/>
              <a:ea typeface="HGPｺﾞｼｯｸM" panose="020B0600000000000000" pitchFamily="50" charset="-128"/>
              <a:cs typeface="Times New Roman" panose="02020603050405020304" pitchFamily="18" charset="0"/>
            </a:endParaRPr>
          </a:p>
          <a:p>
            <a:pPr indent="139700" algn="just">
              <a:lnSpc>
                <a:spcPts val="1900"/>
              </a:lnSpc>
              <a:spcAft>
                <a:spcPts val="0"/>
              </a:spcAft>
            </a:pPr>
            <a:r>
              <a:rPr lang="ja-JP" altLang="ja-JP" sz="1200" kern="100" dirty="0">
                <a:effectLst/>
                <a:latin typeface="HGPｺﾞｼｯｸM" panose="020B0600000000000000" pitchFamily="50" charset="-128"/>
                <a:ea typeface="ＭＳ Ｐ明朝" panose="02020600040205080304" pitchFamily="18" charset="-128"/>
                <a:cs typeface="Times New Roman" panose="02020603050405020304" pitchFamily="18" charset="0"/>
              </a:rPr>
              <a:t>医師の診療は、法律的には準委任契約、医療診療契約とされるが、本人の自己決定権（どのような治療行為を受けていくか、または 受けないか等）の観点からは、医師には、「（診療進捗に関する）報告義務」や「病状等の開示義務」があると考えることができる。</a:t>
            </a:r>
            <a:endParaRPr lang="ja-JP" altLang="ja-JP" sz="1200" kern="100" dirty="0">
              <a:effectLst/>
              <a:latin typeface="HGPｺﾞｼｯｸM" panose="020B0600000000000000" pitchFamily="50" charset="-128"/>
              <a:ea typeface="HGPｺﾞｼｯｸM" panose="020B0600000000000000" pitchFamily="50" charset="-128"/>
              <a:cs typeface="Times New Roman" panose="02020603050405020304" pitchFamily="18" charset="0"/>
            </a:endParaRPr>
          </a:p>
          <a:p>
            <a:pPr algn="just">
              <a:lnSpc>
                <a:spcPts val="1900"/>
              </a:lnSpc>
              <a:spcAft>
                <a:spcPts val="0"/>
              </a:spcAft>
            </a:pPr>
            <a:r>
              <a:rPr lang="en-US" altLang="ja-JP" sz="1200" kern="100" dirty="0">
                <a:effectLst/>
                <a:latin typeface="ＭＳ Ｐ明朝" panose="02020600040205080304" pitchFamily="18" charset="-128"/>
                <a:ea typeface="HGPｺﾞｼｯｸM" panose="020B0600000000000000" pitchFamily="50" charset="-128"/>
                <a:cs typeface="Times New Roman" panose="02020603050405020304" pitchFamily="18" charset="0"/>
              </a:rPr>
              <a:t>  </a:t>
            </a:r>
            <a:r>
              <a:rPr lang="ja-JP" altLang="ja-JP" sz="1200" kern="100" dirty="0">
                <a:effectLst/>
                <a:latin typeface="HGPｺﾞｼｯｸM" panose="020B0600000000000000" pitchFamily="50" charset="-128"/>
                <a:ea typeface="ＭＳ Ｐ明朝" panose="02020600040205080304" pitchFamily="18" charset="-128"/>
                <a:cs typeface="Times New Roman" panose="02020603050405020304" pitchFamily="18" charset="0"/>
              </a:rPr>
              <a:t>認知症に限らず、告知が本人の自己決定権を保障するための情報開示・情報提供の意味を持つことを考えれば、治療の継続という面においても重要なプロセスであるといえる。</a:t>
            </a:r>
            <a:endParaRPr lang="ja-JP" altLang="ja-JP" sz="1200" kern="100" dirty="0">
              <a:effectLst/>
              <a:latin typeface="HGPｺﾞｼｯｸM" panose="020B0600000000000000" pitchFamily="50" charset="-128"/>
              <a:ea typeface="HGPｺﾞｼｯｸM" panose="020B0600000000000000" pitchFamily="50" charset="-128"/>
              <a:cs typeface="Times New Roman" panose="02020603050405020304" pitchFamily="18" charset="0"/>
            </a:endParaRPr>
          </a:p>
          <a:p>
            <a:pPr algn="just">
              <a:lnSpc>
                <a:spcPts val="1900"/>
              </a:lnSpc>
              <a:spcAft>
                <a:spcPts val="0"/>
              </a:spcAft>
            </a:pPr>
            <a:r>
              <a:rPr lang="en-US" altLang="ja-JP" sz="1200" kern="100" dirty="0">
                <a:effectLst/>
                <a:latin typeface="ＭＳ Ｐ明朝" panose="02020600040205080304" pitchFamily="18" charset="-128"/>
                <a:ea typeface="HGPｺﾞｼｯｸM" panose="020B0600000000000000" pitchFamily="50" charset="-128"/>
                <a:cs typeface="Times New Roman" panose="02020603050405020304" pitchFamily="18" charset="0"/>
              </a:rPr>
              <a:t>  </a:t>
            </a:r>
            <a:r>
              <a:rPr lang="ja-JP" altLang="ja-JP" sz="1200" kern="100" dirty="0">
                <a:effectLst/>
                <a:latin typeface="HGPｺﾞｼｯｸM" panose="020B0600000000000000" pitchFamily="50" charset="-128"/>
                <a:ea typeface="ＭＳ Ｐ明朝" panose="02020600040205080304" pitchFamily="18" charset="-128"/>
                <a:cs typeface="Times New Roman" panose="02020603050405020304" pitchFamily="18" charset="0"/>
              </a:rPr>
              <a:t>もっとも、全ての認知症の人、全ての状況に当てはまるものではなく、例えば、本人が告知に耐えられない精神状態である場合などは、告知を控えるということもありうる。</a:t>
            </a:r>
            <a:endParaRPr lang="ja-JP" altLang="ja-JP" sz="1200" kern="100" dirty="0">
              <a:effectLst/>
              <a:latin typeface="HGPｺﾞｼｯｸM" panose="020B0600000000000000" pitchFamily="50" charset="-128"/>
              <a:ea typeface="HGPｺﾞｼｯｸM" panose="020B0600000000000000" pitchFamily="50" charset="-128"/>
              <a:cs typeface="Times New Roman" panose="02020603050405020304" pitchFamily="18" charset="0"/>
            </a:endParaRPr>
          </a:p>
          <a:p>
            <a:pPr eaLnBrk="1" hangingPunct="1"/>
            <a:endParaRPr lang="ja-JP" altLang="ja-JP" dirty="0"/>
          </a:p>
        </p:txBody>
      </p:sp>
    </p:spTree>
    <p:extLst>
      <p:ext uri="{BB962C8B-B14F-4D97-AF65-F5344CB8AC3E}">
        <p14:creationId xmlns:p14="http://schemas.microsoft.com/office/powerpoint/2010/main" val="1418138106"/>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9266" name="Rectangle 2"/>
          <p:cNvSpPr>
            <a:spLocks noGrp="1" noRot="1" noChangeAspect="1" noChangeArrowheads="1" noTextEdit="1"/>
          </p:cNvSpPr>
          <p:nvPr>
            <p:ph type="sldImg"/>
          </p:nvPr>
        </p:nvSpPr>
        <p:spPr>
          <a:ln/>
        </p:spPr>
      </p:sp>
      <p:sp>
        <p:nvSpPr>
          <p:cNvPr id="139267" name="Rectangle 3"/>
          <p:cNvSpPr>
            <a:spLocks noGrp="1" noChangeArrowheads="1"/>
          </p:cNvSpPr>
          <p:nvPr>
            <p:ph type="body" idx="1"/>
          </p:nvPr>
        </p:nvSpPr>
        <p:spPr>
          <a:xfrm>
            <a:off x="944563" y="4860925"/>
            <a:ext cx="5210175" cy="4605338"/>
          </a:xfrm>
          <a:noFill/>
        </p:spPr>
        <p:txBody>
          <a:bodyPr/>
          <a:lstStyle/>
          <a:p>
            <a:pPr indent="152400" algn="just">
              <a:lnSpc>
                <a:spcPts val="2000"/>
              </a:lnSpc>
              <a:spcAft>
                <a:spcPts val="0"/>
              </a:spcAft>
            </a:pPr>
            <a:r>
              <a:rPr lang="ja-JP" altLang="ja-JP" sz="1200" kern="100" dirty="0">
                <a:effectLst/>
                <a:latin typeface="Century" panose="02040604050505020304" pitchFamily="18" charset="0"/>
                <a:ea typeface="ＭＳ Ｐ明朝" panose="02020600040205080304" pitchFamily="18" charset="-128"/>
                <a:cs typeface="Times New Roman" panose="02020603050405020304" pitchFamily="18" charset="0"/>
              </a:rPr>
              <a:t>もの忘れがあっても、できるだけ住み慣れた地域で安心して暮らし続けられるように、身体疾患に対する治療、必要時の専門医への紹介、相談に応じるなど、かかりつけ医としてできる限りの治療や支援を行うことを伝える。</a:t>
            </a:r>
            <a:endParaRPr lang="ja-JP" altLang="ja-JP" sz="1200" kern="100" dirty="0">
              <a:effectLst/>
              <a:latin typeface="Century" panose="02040604050505020304" pitchFamily="18" charset="0"/>
              <a:ea typeface="ＭＳ 明朝" panose="02020609040205080304" pitchFamily="17" charset="-128"/>
              <a:cs typeface="Times New Roman" panose="02020603050405020304" pitchFamily="18" charset="0"/>
            </a:endParaRPr>
          </a:p>
          <a:p>
            <a:pPr indent="152400" algn="just">
              <a:lnSpc>
                <a:spcPts val="2000"/>
              </a:lnSpc>
              <a:spcAft>
                <a:spcPts val="0"/>
              </a:spcAft>
            </a:pPr>
            <a:r>
              <a:rPr lang="ja-JP" altLang="ja-JP" sz="1200" kern="100" dirty="0">
                <a:effectLst/>
                <a:latin typeface="Century" panose="02040604050505020304" pitchFamily="18" charset="0"/>
                <a:ea typeface="ＭＳ Ｐ明朝" panose="02020600040205080304" pitchFamily="18" charset="-128"/>
                <a:cs typeface="Times New Roman" panose="02020603050405020304" pitchFamily="18" charset="0"/>
              </a:rPr>
              <a:t>認知症の全経過を通じて、本人の気持ちに配慮した対応が求められる。認知症の初期の人は、もの忘れの自覚は強く、生活上のトラブルも増えていくため、自信を失ったり、抑うつ的になることが多い。そこで、もの忘れを自覚する辛さを受け止め、残された能力が十分あることを伝える。</a:t>
            </a:r>
            <a:endParaRPr lang="ja-JP" altLang="ja-JP" sz="1200" kern="100" dirty="0">
              <a:effectLst/>
              <a:latin typeface="Century" panose="02040604050505020304" pitchFamily="18" charset="0"/>
              <a:ea typeface="ＭＳ 明朝" panose="02020609040205080304" pitchFamily="17" charset="-128"/>
              <a:cs typeface="Times New Roman" panose="02020603050405020304" pitchFamily="18" charset="0"/>
            </a:endParaRPr>
          </a:p>
          <a:p>
            <a:pPr indent="152400" algn="just">
              <a:lnSpc>
                <a:spcPts val="2000"/>
              </a:lnSpc>
              <a:spcAft>
                <a:spcPts val="0"/>
              </a:spcAft>
            </a:pPr>
            <a:r>
              <a:rPr lang="ja-JP" altLang="ja-JP" sz="1200" kern="100" dirty="0">
                <a:effectLst/>
                <a:latin typeface="Century" panose="02040604050505020304" pitchFamily="18" charset="0"/>
                <a:ea typeface="ＭＳ Ｐ明朝" panose="02020600040205080304" pitchFamily="18" charset="-128"/>
                <a:cs typeface="Times New Roman" panose="02020603050405020304" pitchFamily="18" charset="0"/>
              </a:rPr>
              <a:t>発症初期にはもちろんだが、認知症がかなり進行しても会話に対する理解力は残っていることも多い。本人が同席しているところで、「症状がひどくなってきたね」など、本人が聞いて不安になるような病状説明は避ける。</a:t>
            </a:r>
            <a:endParaRPr lang="ja-JP" altLang="ja-JP" sz="1200" kern="100" dirty="0">
              <a:effectLst/>
              <a:latin typeface="Century" panose="02040604050505020304" pitchFamily="18" charset="0"/>
              <a:ea typeface="ＭＳ 明朝" panose="02020609040205080304" pitchFamily="17" charset="-128"/>
              <a:cs typeface="Times New Roman" panose="02020603050405020304" pitchFamily="18" charset="0"/>
            </a:endParaRPr>
          </a:p>
          <a:p>
            <a:pPr indent="152400" algn="just">
              <a:lnSpc>
                <a:spcPts val="2000"/>
              </a:lnSpc>
              <a:spcAft>
                <a:spcPts val="0"/>
              </a:spcAft>
            </a:pPr>
            <a:r>
              <a:rPr lang="ja-JP" altLang="ja-JP" sz="1200" kern="100" dirty="0">
                <a:effectLst/>
                <a:latin typeface="Century" panose="02040604050505020304" pitchFamily="18" charset="0"/>
                <a:ea typeface="ＭＳ Ｐ明朝" panose="02020600040205080304" pitchFamily="18" charset="-128"/>
                <a:cs typeface="Times New Roman" panose="02020603050405020304" pitchFamily="18" charset="0"/>
              </a:rPr>
              <a:t>できることや得意なことをみつけて家庭内での役割を持ってもらうことや、可能な範囲での社会参加、介護保険サービスの利用などによって、自己効力感を高め、情緒の安定、今ある能力の維持、対人交流・社会性の促進などをはかる。できないことはプライドを傷つけないようさりげなく援助することが望ましい。</a:t>
            </a:r>
            <a:endParaRPr lang="ja-JP" altLang="ja-JP" sz="1200" kern="100" dirty="0">
              <a:effectLst/>
              <a:latin typeface="Century" panose="02040604050505020304" pitchFamily="18" charset="0"/>
              <a:ea typeface="ＭＳ 明朝" panose="02020609040205080304" pitchFamily="17" charset="-128"/>
              <a:cs typeface="Times New Roman" panose="02020603050405020304" pitchFamily="18" charset="0"/>
            </a:endParaRPr>
          </a:p>
          <a:p>
            <a:pPr indent="152400" algn="just">
              <a:lnSpc>
                <a:spcPts val="2000"/>
              </a:lnSpc>
              <a:spcAft>
                <a:spcPts val="0"/>
              </a:spcAft>
            </a:pPr>
            <a:r>
              <a:rPr lang="ja-JP" altLang="ja-JP" sz="1200" kern="100" dirty="0">
                <a:effectLst/>
                <a:latin typeface="Century" panose="02040604050505020304" pitchFamily="18" charset="0"/>
                <a:ea typeface="ＭＳ Ｐ明朝" panose="02020600040205080304" pitchFamily="18" charset="-128"/>
                <a:cs typeface="Times New Roman" panose="02020603050405020304" pitchFamily="18" charset="0"/>
              </a:rPr>
              <a:t>また、認知症の人は自分の身体的不調を適切に伝えられず、治療の開始が遅れがちであることに留意し、身体疾患を見逃さないように注意する。</a:t>
            </a:r>
            <a:endParaRPr lang="ja-JP" altLang="ja-JP" sz="1200" kern="100" dirty="0">
              <a:effectLst/>
              <a:latin typeface="Century" panose="02040604050505020304" pitchFamily="18" charset="0"/>
              <a:ea typeface="ＭＳ 明朝" panose="02020609040205080304" pitchFamily="17" charset="-128"/>
              <a:cs typeface="Times New Roman" panose="02020603050405020304" pitchFamily="18" charset="0"/>
            </a:endParaRPr>
          </a:p>
          <a:p>
            <a:pPr eaLnBrk="1" hangingPunct="1"/>
            <a:endParaRPr lang="ja-JP" altLang="ja-JP" dirty="0">
              <a:latin typeface="Arial" pitchFamily="34" charset="0"/>
            </a:endParaRPr>
          </a:p>
        </p:txBody>
      </p:sp>
    </p:spTree>
    <p:extLst>
      <p:ext uri="{BB962C8B-B14F-4D97-AF65-F5344CB8AC3E}">
        <p14:creationId xmlns:p14="http://schemas.microsoft.com/office/powerpoint/2010/main" val="2197980611"/>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0290" name="Rectangle 2"/>
          <p:cNvSpPr>
            <a:spLocks noGrp="1" noRot="1" noChangeAspect="1" noChangeArrowheads="1" noTextEdit="1"/>
          </p:cNvSpPr>
          <p:nvPr>
            <p:ph type="sldImg"/>
          </p:nvPr>
        </p:nvSpPr>
        <p:spPr>
          <a:ln/>
        </p:spPr>
      </p:sp>
      <p:sp>
        <p:nvSpPr>
          <p:cNvPr id="140291" name="Rectangle 3"/>
          <p:cNvSpPr>
            <a:spLocks noGrp="1" noChangeArrowheads="1"/>
          </p:cNvSpPr>
          <p:nvPr>
            <p:ph type="body" idx="1"/>
          </p:nvPr>
        </p:nvSpPr>
        <p:spPr>
          <a:xfrm>
            <a:off x="944563" y="4860925"/>
            <a:ext cx="5210175" cy="4605338"/>
          </a:xfrm>
          <a:noFill/>
        </p:spPr>
        <p:txBody>
          <a:bodyPr/>
          <a:lstStyle/>
          <a:p>
            <a:pPr indent="152400" algn="just">
              <a:lnSpc>
                <a:spcPts val="2000"/>
              </a:lnSpc>
              <a:spcAft>
                <a:spcPts val="0"/>
              </a:spcAft>
            </a:pPr>
            <a:r>
              <a:rPr lang="ja-JP" altLang="ja-JP" sz="1200" kern="100" dirty="0">
                <a:effectLst/>
                <a:latin typeface="Century" panose="02040604050505020304" pitchFamily="18" charset="0"/>
                <a:ea typeface="ＭＳ Ｐ明朝" panose="02020600040205080304" pitchFamily="18" charset="-128"/>
                <a:cs typeface="Times New Roman" panose="02020603050405020304" pitchFamily="18" charset="0"/>
              </a:rPr>
              <a:t>認知症の人の在宅ケアを支えるために、かかりつけ医が、専門医、ケアマネジャーやケアスタッフなどと協力体制をとり、困ったときには相談に乗ることを伝えておくことは、介護家族への精神的な支えになる。また、社会資源を上手に活用することが介護負担の軽減につながり、ひいては本人のためにもなることを伝える。</a:t>
            </a:r>
            <a:endParaRPr lang="ja-JP" altLang="ja-JP" sz="1200" kern="100" dirty="0">
              <a:effectLst/>
              <a:latin typeface="Century" panose="02040604050505020304" pitchFamily="18" charset="0"/>
              <a:ea typeface="ＭＳ 明朝" panose="02020609040205080304" pitchFamily="17" charset="-128"/>
              <a:cs typeface="Times New Roman" panose="02020603050405020304" pitchFamily="18" charset="0"/>
            </a:endParaRPr>
          </a:p>
          <a:p>
            <a:pPr indent="152400" algn="just">
              <a:lnSpc>
                <a:spcPts val="2000"/>
              </a:lnSpc>
              <a:spcAft>
                <a:spcPts val="0"/>
              </a:spcAft>
            </a:pPr>
            <a:r>
              <a:rPr lang="ja-JP" altLang="ja-JP" sz="1200" kern="100" dirty="0">
                <a:effectLst/>
                <a:latin typeface="Century" panose="02040604050505020304" pitchFamily="18" charset="0"/>
                <a:ea typeface="ＭＳ Ｐ明朝" panose="02020600040205080304" pitchFamily="18" charset="-128"/>
                <a:cs typeface="Times New Roman" panose="02020603050405020304" pitchFamily="18" charset="0"/>
              </a:rPr>
              <a:t>介護負担や不安を軽減するように、（長時間ではなくても）介護者の話を穏やかに、かつ真摯に聴く。たとえ介護者が認知症の本人に対して好ましくない対応をしている場合でも、否定することなく介護の労をねぎらいつつ、本人の自尊心を傷つけない対応をする方が症状を落ち着かせ、結局は介護が楽になることを伝える。</a:t>
            </a:r>
            <a:endParaRPr lang="ja-JP" altLang="ja-JP" sz="1200" kern="100" dirty="0">
              <a:effectLst/>
              <a:latin typeface="Century" panose="02040604050505020304" pitchFamily="18" charset="0"/>
              <a:ea typeface="ＭＳ 明朝" panose="02020609040205080304" pitchFamily="17" charset="-128"/>
              <a:cs typeface="Times New Roman" panose="02020603050405020304" pitchFamily="18" charset="0"/>
            </a:endParaRPr>
          </a:p>
          <a:p>
            <a:pPr indent="152400" algn="just">
              <a:lnSpc>
                <a:spcPts val="2000"/>
              </a:lnSpc>
              <a:spcAft>
                <a:spcPts val="0"/>
              </a:spcAft>
            </a:pPr>
            <a:r>
              <a:rPr lang="ja-JP" altLang="ja-JP" sz="1200" kern="100" dirty="0">
                <a:effectLst/>
                <a:latin typeface="Century" panose="02040604050505020304" pitchFamily="18" charset="0"/>
                <a:ea typeface="ＭＳ Ｐ明朝" panose="02020600040205080304" pitchFamily="18" charset="-128"/>
                <a:cs typeface="Times New Roman" panose="02020603050405020304" pitchFamily="18" charset="0"/>
              </a:rPr>
              <a:t>介護者にとって、介護仲間の存在を知り、お互いに助け合うことは、専門職の支援と同様大きな支えとなる。</a:t>
            </a:r>
            <a:endParaRPr lang="ja-JP" altLang="ja-JP" sz="1200" kern="100" dirty="0">
              <a:effectLst/>
              <a:latin typeface="Century" panose="02040604050505020304" pitchFamily="18" charset="0"/>
              <a:ea typeface="ＭＳ 明朝" panose="02020609040205080304" pitchFamily="17" charset="-128"/>
              <a:cs typeface="Times New Roman" panose="02020603050405020304" pitchFamily="18" charset="0"/>
            </a:endParaRPr>
          </a:p>
          <a:p>
            <a:pPr indent="152400" algn="just">
              <a:lnSpc>
                <a:spcPts val="2000"/>
              </a:lnSpc>
              <a:spcAft>
                <a:spcPts val="0"/>
              </a:spcAft>
            </a:pPr>
            <a:r>
              <a:rPr lang="ja-JP" altLang="ja-JP" sz="1200" kern="100" dirty="0">
                <a:effectLst/>
                <a:latin typeface="Century" panose="02040604050505020304" pitchFamily="18" charset="0"/>
                <a:ea typeface="ＭＳ Ｐ明朝" panose="02020600040205080304" pitchFamily="18" charset="-128"/>
                <a:cs typeface="Times New Roman" panose="02020603050405020304" pitchFamily="18" charset="0"/>
              </a:rPr>
              <a:t>身体疾患の治療は、治療薬の投与回数を減らす、訪問診療や往診をするなど、介護家族の負担が少ない方法をとる。</a:t>
            </a:r>
            <a:endParaRPr lang="ja-JP" altLang="ja-JP" sz="1200" kern="100" dirty="0">
              <a:effectLst/>
              <a:latin typeface="Century" panose="02040604050505020304" pitchFamily="18" charset="0"/>
              <a:ea typeface="ＭＳ 明朝" panose="02020609040205080304" pitchFamily="17" charset="-128"/>
              <a:cs typeface="Times New Roman" panose="02020603050405020304" pitchFamily="18" charset="0"/>
            </a:endParaRPr>
          </a:p>
          <a:p>
            <a:pPr eaLnBrk="1" hangingPunct="1"/>
            <a:endParaRPr lang="ja-JP" altLang="ja-JP" dirty="0">
              <a:latin typeface="Arial" pitchFamily="34" charset="0"/>
            </a:endParaRPr>
          </a:p>
        </p:txBody>
      </p:sp>
    </p:spTree>
    <p:extLst>
      <p:ext uri="{BB962C8B-B14F-4D97-AF65-F5344CB8AC3E}">
        <p14:creationId xmlns:p14="http://schemas.microsoft.com/office/powerpoint/2010/main" val="3200966297"/>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1314" name="Rectangle 2"/>
          <p:cNvSpPr>
            <a:spLocks noGrp="1" noRot="1" noChangeAspect="1" noChangeArrowheads="1" noTextEdit="1"/>
          </p:cNvSpPr>
          <p:nvPr>
            <p:ph type="sldImg"/>
          </p:nvPr>
        </p:nvSpPr>
        <p:spPr>
          <a:ln/>
        </p:spPr>
      </p:sp>
      <p:sp>
        <p:nvSpPr>
          <p:cNvPr id="141315" name="Rectangle 3"/>
          <p:cNvSpPr>
            <a:spLocks noGrp="1" noChangeArrowheads="1"/>
          </p:cNvSpPr>
          <p:nvPr>
            <p:ph type="body" idx="1"/>
          </p:nvPr>
        </p:nvSpPr>
        <p:spPr>
          <a:xfrm>
            <a:off x="709613" y="4862513"/>
            <a:ext cx="5680075" cy="4603750"/>
          </a:xfrm>
          <a:noFill/>
        </p:spPr>
        <p:txBody>
          <a:bodyPr/>
          <a:lstStyle/>
          <a:p>
            <a:pPr eaLnBrk="1" hangingPunct="1"/>
            <a:r>
              <a:rPr lang="ja-JP" altLang="en-US" dirty="0">
                <a:latin typeface="Arial" pitchFamily="34" charset="0"/>
              </a:rPr>
              <a:t>当初　コリンエステラーゼ阻害薬は短期的（</a:t>
            </a:r>
            <a:r>
              <a:rPr lang="en-US" altLang="ja-JP" dirty="0">
                <a:latin typeface="Arial" pitchFamily="34" charset="0"/>
              </a:rPr>
              <a:t>1</a:t>
            </a:r>
            <a:r>
              <a:rPr lang="ja-JP" altLang="en-US" dirty="0">
                <a:latin typeface="Arial" pitchFamily="34" charset="0"/>
              </a:rPr>
              <a:t>年程度）には一時的に症状を改善方向へ変化させて、治療をしない場合よりもよい期間を延長するとされてきた。長期試験の結果ではコリンエステラーゼ阻害薬による進行の遅延が報告されてきている</a:t>
            </a:r>
            <a:r>
              <a:rPr lang="en-US" altLang="ja-JP" dirty="0">
                <a:latin typeface="Arial" pitchFamily="34" charset="0"/>
              </a:rPr>
              <a:t>1</a:t>
            </a:r>
            <a:r>
              <a:rPr lang="ja-JP" altLang="en-US" dirty="0">
                <a:latin typeface="Arial" pitchFamily="34" charset="0"/>
              </a:rPr>
              <a:t>）。</a:t>
            </a:r>
            <a:endParaRPr lang="en-US" altLang="ja-JP" dirty="0">
              <a:latin typeface="Arial" pitchFamily="34" charset="0"/>
            </a:endParaRPr>
          </a:p>
          <a:p>
            <a:pPr eaLnBrk="1" hangingPunct="1"/>
            <a:endParaRPr lang="en-US" altLang="ja-JP" dirty="0">
              <a:latin typeface="Arial" pitchFamily="34" charset="0"/>
            </a:endParaRPr>
          </a:p>
          <a:p>
            <a:pPr eaLnBrk="1" hangingPunct="1"/>
            <a:r>
              <a:rPr lang="ja-JP" altLang="en-US" dirty="0">
                <a:latin typeface="Arial" pitchFamily="34" charset="0"/>
              </a:rPr>
              <a:t>１）</a:t>
            </a:r>
            <a:r>
              <a:rPr lang="en-US" altLang="ja-JP" dirty="0">
                <a:latin typeface="Arial" pitchFamily="34" charset="0"/>
              </a:rPr>
              <a:t>Rogers SL, et al :</a:t>
            </a:r>
            <a:r>
              <a:rPr lang="en-US" altLang="ja-JP" dirty="0" err="1">
                <a:latin typeface="Arial" pitchFamily="34" charset="0"/>
              </a:rPr>
              <a:t>Eur</a:t>
            </a:r>
            <a:r>
              <a:rPr lang="ja-JP" altLang="en-US" dirty="0">
                <a:latin typeface="Arial" pitchFamily="34" charset="0"/>
              </a:rPr>
              <a:t>　</a:t>
            </a:r>
            <a:r>
              <a:rPr lang="en-US" altLang="ja-JP" dirty="0">
                <a:latin typeface="Arial" pitchFamily="34" charset="0"/>
              </a:rPr>
              <a:t>Neuropsychopharmacol.10:195-203,2000</a:t>
            </a:r>
          </a:p>
        </p:txBody>
      </p:sp>
    </p:spTree>
    <p:extLst>
      <p:ext uri="{BB962C8B-B14F-4D97-AF65-F5344CB8AC3E}">
        <p14:creationId xmlns:p14="http://schemas.microsoft.com/office/powerpoint/2010/main" val="2383742122"/>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5458" name="スライド イメージ プレースホルダ 1"/>
          <p:cNvSpPr>
            <a:spLocks noGrp="1" noRot="1" noChangeAspect="1" noTextEdit="1"/>
          </p:cNvSpPr>
          <p:nvPr>
            <p:ph type="sldImg"/>
          </p:nvPr>
        </p:nvSpPr>
        <p:spPr>
          <a:xfrm>
            <a:off x="990600" y="766763"/>
            <a:ext cx="5119688" cy="3838575"/>
          </a:xfrm>
          <a:ln/>
        </p:spPr>
      </p:sp>
      <p:sp>
        <p:nvSpPr>
          <p:cNvPr id="275459" name="ノート プレースホルダ 2"/>
          <p:cNvSpPr>
            <a:spLocks noGrp="1"/>
          </p:cNvSpPr>
          <p:nvPr>
            <p:ph type="body" idx="1"/>
          </p:nvPr>
        </p:nvSpPr>
        <p:spPr>
          <a:xfrm>
            <a:off x="709431" y="4861235"/>
            <a:ext cx="5680444" cy="4605988"/>
          </a:xfrm>
          <a:noFill/>
        </p:spPr>
        <p:txBody>
          <a:bodyPr lIns="95391" tIns="47695" rIns="95391" bIns="47695"/>
          <a:lstStyle/>
          <a:p>
            <a:pPr indent="139700" algn="just">
              <a:lnSpc>
                <a:spcPts val="1900"/>
              </a:lnSpc>
              <a:spcAft>
                <a:spcPts val="0"/>
              </a:spcAft>
            </a:pPr>
            <a:r>
              <a:rPr lang="ja-JP" altLang="ja-JP" sz="1200" kern="100" dirty="0">
                <a:effectLst/>
                <a:latin typeface="HGPｺﾞｼｯｸM" panose="020B0600000000000000" pitchFamily="50" charset="-128"/>
                <a:ea typeface="ＭＳ Ｐ明朝" panose="02020600040205080304" pitchFamily="18" charset="-128"/>
                <a:cs typeface="Times New Roman" panose="02020603050405020304" pitchFamily="18" charset="0"/>
              </a:rPr>
              <a:t>平成</a:t>
            </a:r>
            <a:r>
              <a:rPr lang="en-US" altLang="ja-JP" sz="1200" kern="100" dirty="0">
                <a:effectLst/>
                <a:latin typeface="HGPｺﾞｼｯｸM" panose="020B0600000000000000" pitchFamily="50" charset="-128"/>
                <a:ea typeface="ＭＳ Ｐ明朝" panose="02020600040205080304" pitchFamily="18" charset="-128"/>
                <a:cs typeface="Times New Roman" panose="02020603050405020304" pitchFamily="18" charset="0"/>
              </a:rPr>
              <a:t>23</a:t>
            </a:r>
            <a:r>
              <a:rPr lang="ja-JP" altLang="ja-JP" sz="1200" kern="100" dirty="0">
                <a:effectLst/>
                <a:latin typeface="HGPｺﾞｼｯｸM" panose="020B0600000000000000" pitchFamily="50" charset="-128"/>
                <a:ea typeface="ＭＳ Ｐ明朝" panose="02020600040205080304" pitchFamily="18" charset="-128"/>
                <a:cs typeface="Times New Roman" panose="02020603050405020304" pitchFamily="18" charset="0"/>
              </a:rPr>
              <a:t>年（</a:t>
            </a:r>
            <a:r>
              <a:rPr lang="en-US" altLang="ja-JP" sz="1200" kern="100" dirty="0">
                <a:effectLst/>
                <a:latin typeface="HGPｺﾞｼｯｸM" panose="020B0600000000000000" pitchFamily="50" charset="-128"/>
                <a:ea typeface="ＭＳ Ｐ明朝" panose="02020600040205080304" pitchFamily="18" charset="-128"/>
                <a:cs typeface="Times New Roman" panose="02020603050405020304" pitchFamily="18" charset="0"/>
              </a:rPr>
              <a:t>2011</a:t>
            </a:r>
            <a:r>
              <a:rPr lang="ja-JP" altLang="ja-JP" sz="1200" kern="100" dirty="0">
                <a:effectLst/>
                <a:latin typeface="HGPｺﾞｼｯｸM" panose="020B0600000000000000" pitchFamily="50" charset="-128"/>
                <a:ea typeface="ＭＳ Ｐ明朝" panose="02020600040205080304" pitchFamily="18" charset="-128"/>
                <a:cs typeface="Times New Roman" panose="02020603050405020304" pitchFamily="18" charset="0"/>
              </a:rPr>
              <a:t>年）にガランタミン、リバスチグミンが発売されたことにより、ようやく世界と同等の薬物治療が可能になった。それぞれの薬剤の特徴を表にまとめた。作用機序が少しずつ異なることから、治療効果の差異が報告されているが、この</a:t>
            </a:r>
            <a:r>
              <a:rPr lang="en-US" altLang="ja-JP" sz="1200" kern="100" dirty="0">
                <a:effectLst/>
                <a:latin typeface="HGPｺﾞｼｯｸM" panose="020B0600000000000000" pitchFamily="50" charset="-128"/>
                <a:ea typeface="ＭＳ Ｐ明朝" panose="02020600040205080304" pitchFamily="18" charset="-128"/>
                <a:cs typeface="Times New Roman" panose="02020603050405020304" pitchFamily="18" charset="0"/>
              </a:rPr>
              <a:t>3</a:t>
            </a:r>
            <a:r>
              <a:rPr lang="ja-JP" altLang="ja-JP" sz="1200" kern="100" dirty="0">
                <a:effectLst/>
                <a:latin typeface="HGPｺﾞｼｯｸM" panose="020B0600000000000000" pitchFamily="50" charset="-128"/>
                <a:ea typeface="ＭＳ Ｐ明朝" panose="02020600040205080304" pitchFamily="18" charset="-128"/>
                <a:cs typeface="Times New Roman" panose="02020603050405020304" pitchFamily="18" charset="0"/>
              </a:rPr>
              <a:t>剤の治療効果には明確な差はないと言われている</a:t>
            </a:r>
            <a:r>
              <a:rPr lang="ja-JP" altLang="ja-JP" sz="1200" kern="100" baseline="30000" dirty="0">
                <a:effectLst/>
                <a:latin typeface="HGPｺﾞｼｯｸM" panose="020B0600000000000000" pitchFamily="50" charset="-128"/>
                <a:ea typeface="ＭＳ Ｐ明朝" panose="02020600040205080304" pitchFamily="18" charset="-128"/>
                <a:cs typeface="Times New Roman" panose="02020603050405020304" pitchFamily="18" charset="0"/>
              </a:rPr>
              <a:t>１）２）</a:t>
            </a:r>
            <a:r>
              <a:rPr lang="ja-JP" altLang="ja-JP" sz="1200" kern="100" dirty="0">
                <a:effectLst/>
                <a:latin typeface="HGPｺﾞｼｯｸM" panose="020B0600000000000000" pitchFamily="50" charset="-128"/>
                <a:ea typeface="ＭＳ Ｐ明朝" panose="02020600040205080304" pitchFamily="18" charset="-128"/>
                <a:cs typeface="Times New Roman" panose="02020603050405020304" pitchFamily="18" charset="0"/>
              </a:rPr>
              <a:t>。</a:t>
            </a:r>
            <a:endParaRPr lang="ja-JP" altLang="ja-JP" sz="1200" kern="100" dirty="0">
              <a:effectLst/>
              <a:latin typeface="HGPｺﾞｼｯｸM" panose="020B0600000000000000" pitchFamily="50" charset="-128"/>
              <a:ea typeface="HGPｺﾞｼｯｸM" panose="020B0600000000000000" pitchFamily="50" charset="-128"/>
              <a:cs typeface="Times New Roman" panose="02020603050405020304" pitchFamily="18" charset="0"/>
            </a:endParaRPr>
          </a:p>
          <a:p>
            <a:pPr indent="139700" algn="just">
              <a:lnSpc>
                <a:spcPts val="1900"/>
              </a:lnSpc>
              <a:spcAft>
                <a:spcPts val="0"/>
              </a:spcAft>
            </a:pPr>
            <a:r>
              <a:rPr lang="ja-JP" altLang="ja-JP" sz="1200" kern="100" dirty="0">
                <a:effectLst/>
                <a:latin typeface="HGPｺﾞｼｯｸM" panose="020B0600000000000000" pitchFamily="50" charset="-128"/>
                <a:ea typeface="ＭＳ Ｐ明朝" panose="02020600040205080304" pitchFamily="18" charset="-128"/>
                <a:cs typeface="Times New Roman" panose="02020603050405020304" pitchFamily="18" charset="0"/>
              </a:rPr>
              <a:t>ドネペジルのみが全病期で投与可能であり、ガランタミンとリバスチグミンは軽度から中等度で使用される。剤型ではリバスチグミンは貼付剤のみの発売である。拒薬や経口摂取が不能な際に使用できる。投与法はいずれも漸増法である。半減期はドネペジルが明らかに長く、</a:t>
            </a:r>
            <a:r>
              <a:rPr lang="en-US" altLang="ja-JP" sz="1200" kern="100" dirty="0">
                <a:effectLst/>
                <a:latin typeface="HGPｺﾞｼｯｸM" panose="020B0600000000000000" pitchFamily="50" charset="-128"/>
                <a:ea typeface="ＭＳ Ｐ明朝" panose="02020600040205080304" pitchFamily="18" charset="-128"/>
                <a:cs typeface="Times New Roman" panose="02020603050405020304" pitchFamily="18" charset="0"/>
              </a:rPr>
              <a:t>1</a:t>
            </a:r>
            <a:r>
              <a:rPr lang="ja-JP" altLang="ja-JP" sz="1200" kern="100" dirty="0">
                <a:effectLst/>
                <a:latin typeface="HGPｺﾞｼｯｸM" panose="020B0600000000000000" pitchFamily="50" charset="-128"/>
                <a:ea typeface="ＭＳ Ｐ明朝" panose="02020600040205080304" pitchFamily="18" charset="-128"/>
                <a:cs typeface="Times New Roman" panose="02020603050405020304" pitchFamily="18" charset="0"/>
              </a:rPr>
              <a:t>日</a:t>
            </a:r>
            <a:r>
              <a:rPr lang="en-US" altLang="ja-JP" sz="1200" kern="100" dirty="0">
                <a:effectLst/>
                <a:latin typeface="HGPｺﾞｼｯｸM" panose="020B0600000000000000" pitchFamily="50" charset="-128"/>
                <a:ea typeface="ＭＳ Ｐ明朝" panose="02020600040205080304" pitchFamily="18" charset="-128"/>
                <a:cs typeface="Times New Roman" panose="02020603050405020304" pitchFamily="18" charset="0"/>
              </a:rPr>
              <a:t>1</a:t>
            </a:r>
            <a:r>
              <a:rPr lang="ja-JP" altLang="ja-JP" sz="1200" kern="100" dirty="0">
                <a:effectLst/>
                <a:latin typeface="HGPｺﾞｼｯｸM" panose="020B0600000000000000" pitchFamily="50" charset="-128"/>
                <a:ea typeface="ＭＳ Ｐ明朝" panose="02020600040205080304" pitchFamily="18" charset="-128"/>
                <a:cs typeface="Times New Roman" panose="02020603050405020304" pitchFamily="18" charset="0"/>
              </a:rPr>
              <a:t>回投与であるが、比較的半減期の短いガランタミンは</a:t>
            </a:r>
            <a:r>
              <a:rPr lang="en-US" altLang="ja-JP" sz="1200" kern="100" dirty="0">
                <a:effectLst/>
                <a:latin typeface="HGPｺﾞｼｯｸM" panose="020B0600000000000000" pitchFamily="50" charset="-128"/>
                <a:ea typeface="ＭＳ Ｐ明朝" panose="02020600040205080304" pitchFamily="18" charset="-128"/>
                <a:cs typeface="Times New Roman" panose="02020603050405020304" pitchFamily="18" charset="0"/>
              </a:rPr>
              <a:t>1</a:t>
            </a:r>
            <a:r>
              <a:rPr lang="ja-JP" altLang="ja-JP" sz="1200" kern="100" dirty="0">
                <a:effectLst/>
                <a:latin typeface="HGPｺﾞｼｯｸM" panose="020B0600000000000000" pitchFamily="50" charset="-128"/>
                <a:ea typeface="ＭＳ Ｐ明朝" panose="02020600040205080304" pitchFamily="18" charset="-128"/>
                <a:cs typeface="Times New Roman" panose="02020603050405020304" pitchFamily="18" charset="0"/>
              </a:rPr>
              <a:t>日</a:t>
            </a:r>
            <a:r>
              <a:rPr lang="en-US" altLang="ja-JP" sz="1200" kern="100" dirty="0">
                <a:effectLst/>
                <a:latin typeface="HGPｺﾞｼｯｸM" panose="020B0600000000000000" pitchFamily="50" charset="-128"/>
                <a:ea typeface="ＭＳ Ｐ明朝" panose="02020600040205080304" pitchFamily="18" charset="-128"/>
                <a:cs typeface="Times New Roman" panose="02020603050405020304" pitchFamily="18" charset="0"/>
              </a:rPr>
              <a:t>2</a:t>
            </a:r>
            <a:r>
              <a:rPr lang="ja-JP" altLang="ja-JP" sz="1200" kern="100" dirty="0">
                <a:effectLst/>
                <a:latin typeface="HGPｺﾞｼｯｸM" panose="020B0600000000000000" pitchFamily="50" charset="-128"/>
                <a:ea typeface="ＭＳ Ｐ明朝" panose="02020600040205080304" pitchFamily="18" charset="-128"/>
                <a:cs typeface="Times New Roman" panose="02020603050405020304" pitchFamily="18" charset="0"/>
              </a:rPr>
              <a:t>回投与となっている。</a:t>
            </a:r>
            <a:r>
              <a:rPr lang="en-US" altLang="ja-JP" sz="1200" kern="100" dirty="0">
                <a:effectLst/>
                <a:latin typeface="ＭＳ Ｐ明朝" panose="02020600040205080304" pitchFamily="18" charset="-128"/>
                <a:ea typeface="HGPｺﾞｼｯｸM" panose="020B0600000000000000" pitchFamily="50" charset="-128"/>
                <a:cs typeface="Times New Roman" panose="02020603050405020304" pitchFamily="18" charset="0"/>
              </a:rPr>
              <a:t> </a:t>
            </a:r>
            <a:endParaRPr lang="ja-JP" altLang="ja-JP" sz="1200" kern="100" dirty="0">
              <a:effectLst/>
              <a:latin typeface="HGPｺﾞｼｯｸM" panose="020B0600000000000000" pitchFamily="50" charset="-128"/>
              <a:ea typeface="HGPｺﾞｼｯｸM" panose="020B0600000000000000" pitchFamily="50" charset="-128"/>
              <a:cs typeface="Times New Roman" panose="02020603050405020304" pitchFamily="18" charset="0"/>
            </a:endParaRPr>
          </a:p>
          <a:p>
            <a:pPr algn="just">
              <a:lnSpc>
                <a:spcPts val="1900"/>
              </a:lnSpc>
              <a:spcAft>
                <a:spcPts val="0"/>
              </a:spcAft>
            </a:pPr>
            <a:r>
              <a:rPr lang="en-US" altLang="ja-JP" sz="1200" kern="100" dirty="0">
                <a:effectLst/>
                <a:latin typeface="ＭＳ Ｐ明朝" panose="02020600040205080304" pitchFamily="18" charset="-128"/>
                <a:ea typeface="HGPｺﾞｼｯｸM" panose="020B0600000000000000" pitchFamily="50" charset="-128"/>
                <a:cs typeface="Times New Roman" panose="02020603050405020304" pitchFamily="18" charset="0"/>
              </a:rPr>
              <a:t> </a:t>
            </a:r>
            <a:endParaRPr lang="ja-JP" altLang="ja-JP" sz="1200" kern="100" dirty="0">
              <a:effectLst/>
              <a:latin typeface="HGPｺﾞｼｯｸM" panose="020B0600000000000000" pitchFamily="50" charset="-128"/>
              <a:ea typeface="HGPｺﾞｼｯｸM" panose="020B0600000000000000" pitchFamily="50" charset="-128"/>
              <a:cs typeface="Times New Roman" panose="02020603050405020304" pitchFamily="18" charset="0"/>
            </a:endParaRPr>
          </a:p>
          <a:p>
            <a:pPr algn="just">
              <a:lnSpc>
                <a:spcPts val="1500"/>
              </a:lnSpc>
              <a:spcAft>
                <a:spcPts val="0"/>
              </a:spcAft>
            </a:pPr>
            <a:r>
              <a:rPr lang="ja-JP" altLang="ja-JP" sz="1200" u="sng" kern="100" dirty="0">
                <a:effectLst/>
                <a:latin typeface="HGPｺﾞｼｯｸM" panose="020B0600000000000000" pitchFamily="50" charset="-128"/>
                <a:ea typeface="HGPｺﾞｼｯｸE" panose="020B0900000000000000" pitchFamily="50" charset="-128"/>
                <a:cs typeface="Times New Roman" panose="02020603050405020304" pitchFamily="18" charset="0"/>
              </a:rPr>
              <a:t>出 典　　　　　　　　　</a:t>
            </a:r>
            <a:r>
              <a:rPr lang="en-US" altLang="ja-JP" sz="1200" u="sng" kern="100" dirty="0">
                <a:effectLst/>
                <a:latin typeface="HGPｺﾞｼｯｸM" panose="020B0600000000000000" pitchFamily="50" charset="-128"/>
                <a:ea typeface="HGPｺﾞｼｯｸE" panose="020B0900000000000000" pitchFamily="50" charset="-128"/>
                <a:cs typeface="Times New Roman" panose="02020603050405020304" pitchFamily="18" charset="0"/>
              </a:rPr>
              <a:t>                                                </a:t>
            </a:r>
            <a:r>
              <a:rPr lang="ja-JP" altLang="ja-JP" sz="1200" u="sng" kern="100" dirty="0">
                <a:effectLst/>
                <a:latin typeface="HGPｺﾞｼｯｸM" panose="020B0600000000000000" pitchFamily="50" charset="-128"/>
                <a:ea typeface="HGPｺﾞｼｯｸE" panose="020B0900000000000000" pitchFamily="50" charset="-128"/>
                <a:cs typeface="Times New Roman" panose="02020603050405020304" pitchFamily="18" charset="0"/>
              </a:rPr>
              <a:t>　　　　　　　　　　　　　　</a:t>
            </a:r>
            <a:endParaRPr lang="ja-JP" altLang="ja-JP" sz="1200" kern="100" dirty="0">
              <a:effectLst/>
              <a:latin typeface="HGPｺﾞｼｯｸM" panose="020B0600000000000000" pitchFamily="50" charset="-128"/>
              <a:ea typeface="HGPｺﾞｼｯｸM" panose="020B0600000000000000" pitchFamily="50" charset="-128"/>
              <a:cs typeface="Times New Roman" panose="02020603050405020304" pitchFamily="18" charset="0"/>
            </a:endParaRPr>
          </a:p>
          <a:p>
            <a:pPr algn="just">
              <a:lnSpc>
                <a:spcPts val="1500"/>
              </a:lnSpc>
              <a:spcAft>
                <a:spcPts val="0"/>
              </a:spcAft>
            </a:pPr>
            <a:r>
              <a:rPr lang="en-US" altLang="ja-JP" sz="1200" kern="100" dirty="0">
                <a:effectLst/>
                <a:latin typeface="Trebuchet MS" panose="020B0603020202020204" pitchFamily="34" charset="0"/>
                <a:ea typeface="ＭＳ Ｐゴシック" panose="020B0600070205080204" pitchFamily="50" charset="-128"/>
                <a:cs typeface="Times New Roman" panose="02020603050405020304" pitchFamily="18" charset="0"/>
              </a:rPr>
              <a:t>1) Birks J. Cochrane Database </a:t>
            </a:r>
            <a:r>
              <a:rPr lang="en-US" altLang="ja-JP" sz="1200" kern="100" dirty="0" err="1">
                <a:effectLst/>
                <a:latin typeface="Trebuchet MS" panose="020B0603020202020204" pitchFamily="34" charset="0"/>
                <a:ea typeface="ＭＳ Ｐゴシック" panose="020B0600070205080204" pitchFamily="50" charset="-128"/>
                <a:cs typeface="Times New Roman" panose="02020603050405020304" pitchFamily="18" charset="0"/>
              </a:rPr>
              <a:t>Syst</a:t>
            </a:r>
            <a:r>
              <a:rPr lang="en-US" altLang="ja-JP" sz="1200" kern="100" dirty="0">
                <a:effectLst/>
                <a:latin typeface="Trebuchet MS" panose="020B0603020202020204" pitchFamily="34" charset="0"/>
                <a:ea typeface="ＭＳ Ｐゴシック" panose="020B0600070205080204" pitchFamily="50" charset="-128"/>
                <a:cs typeface="Times New Roman" panose="02020603050405020304" pitchFamily="18" charset="0"/>
              </a:rPr>
              <a:t> Rev. 2006; 1: CD005593</a:t>
            </a:r>
            <a:endParaRPr lang="ja-JP" altLang="ja-JP" sz="1200" kern="100" dirty="0">
              <a:effectLst/>
              <a:latin typeface="HGPｺﾞｼｯｸM" panose="020B0600000000000000" pitchFamily="50" charset="-128"/>
              <a:ea typeface="HGPｺﾞｼｯｸM" panose="020B0600000000000000" pitchFamily="50" charset="-128"/>
              <a:cs typeface="Times New Roman" panose="02020603050405020304" pitchFamily="18" charset="0"/>
            </a:endParaRPr>
          </a:p>
          <a:p>
            <a:pPr algn="just">
              <a:lnSpc>
                <a:spcPts val="1500"/>
              </a:lnSpc>
              <a:spcAft>
                <a:spcPts val="0"/>
              </a:spcAft>
            </a:pPr>
            <a:r>
              <a:rPr lang="en-US" altLang="ja-JP" sz="1200" kern="100" dirty="0">
                <a:effectLst/>
                <a:latin typeface="Trebuchet MS" panose="020B0603020202020204" pitchFamily="34" charset="0"/>
                <a:ea typeface="ＭＳ Ｐゴシック" panose="020B0600070205080204" pitchFamily="50" charset="-128"/>
                <a:cs typeface="Times New Roman" panose="02020603050405020304" pitchFamily="18" charset="0"/>
              </a:rPr>
              <a:t>2) Ritchie CW et al . Am J </a:t>
            </a:r>
            <a:r>
              <a:rPr lang="en-US" altLang="ja-JP" sz="1200" kern="100" dirty="0" err="1">
                <a:effectLst/>
                <a:latin typeface="Trebuchet MS" panose="020B0603020202020204" pitchFamily="34" charset="0"/>
                <a:ea typeface="ＭＳ Ｐゴシック" panose="020B0600070205080204" pitchFamily="50" charset="-128"/>
                <a:cs typeface="Times New Roman" panose="02020603050405020304" pitchFamily="18" charset="0"/>
              </a:rPr>
              <a:t>Geriatr</a:t>
            </a:r>
            <a:r>
              <a:rPr lang="en-US" altLang="ja-JP" sz="1200" kern="100" dirty="0">
                <a:effectLst/>
                <a:latin typeface="Trebuchet MS" panose="020B0603020202020204" pitchFamily="34" charset="0"/>
                <a:ea typeface="ＭＳ Ｐゴシック" panose="020B0600070205080204" pitchFamily="50" charset="-128"/>
                <a:cs typeface="Times New Roman" panose="02020603050405020304" pitchFamily="18" charset="0"/>
              </a:rPr>
              <a:t> Psychiatry. 2004; 12(4):358-369</a:t>
            </a:r>
            <a:endParaRPr lang="ja-JP" altLang="ja-JP" sz="1200" kern="100" dirty="0">
              <a:effectLst/>
              <a:latin typeface="HGPｺﾞｼｯｸM" panose="020B0600000000000000" pitchFamily="50" charset="-128"/>
              <a:ea typeface="HGPｺﾞｼｯｸM" panose="020B0600000000000000" pitchFamily="50" charset="-128"/>
              <a:cs typeface="Times New Roman" panose="02020603050405020304" pitchFamily="18" charset="0"/>
            </a:endParaRPr>
          </a:p>
          <a:p>
            <a:pPr>
              <a:spcBef>
                <a:spcPct val="0"/>
              </a:spcBef>
            </a:pPr>
            <a:endParaRPr lang="ja-JP" altLang="en-US" dirty="0">
              <a:latin typeface="Arial" pitchFamily="34" charset="0"/>
            </a:endParaRPr>
          </a:p>
        </p:txBody>
      </p:sp>
    </p:spTree>
    <p:extLst>
      <p:ext uri="{BB962C8B-B14F-4D97-AF65-F5344CB8AC3E}">
        <p14:creationId xmlns:p14="http://schemas.microsoft.com/office/powerpoint/2010/main" val="1799045702"/>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62" name="Rectangle 2"/>
          <p:cNvSpPr>
            <a:spLocks noGrp="1" noRot="1" noChangeAspect="1" noChangeArrowheads="1" noTextEdit="1"/>
          </p:cNvSpPr>
          <p:nvPr>
            <p:ph type="sldImg"/>
          </p:nvPr>
        </p:nvSpPr>
        <p:spPr>
          <a:ln/>
        </p:spPr>
      </p:sp>
      <p:sp>
        <p:nvSpPr>
          <p:cNvPr id="143363" name="Rectangle 3"/>
          <p:cNvSpPr>
            <a:spLocks noGrp="1" noChangeArrowheads="1"/>
          </p:cNvSpPr>
          <p:nvPr>
            <p:ph type="body" idx="1"/>
          </p:nvPr>
        </p:nvSpPr>
        <p:spPr>
          <a:xfrm>
            <a:off x="709613" y="4862513"/>
            <a:ext cx="5680075" cy="4603750"/>
          </a:xfrm>
          <a:noFill/>
        </p:spPr>
        <p:txBody>
          <a:bodyPr/>
          <a:lstStyle/>
          <a:p>
            <a:pPr indent="152400" fontAlgn="base">
              <a:lnSpc>
                <a:spcPts val="2000"/>
              </a:lnSpc>
              <a:spcAft>
                <a:spcPts val="0"/>
              </a:spcAft>
            </a:pPr>
            <a:r>
              <a:rPr lang="ja-JP" altLang="ja-JP" sz="1200" kern="1200" dirty="0">
                <a:effectLst/>
                <a:latin typeface="ＭＳ Ｐゴシック" panose="020B0600070205080204" pitchFamily="50" charset="-128"/>
                <a:ea typeface="ＭＳ Ｐ明朝" panose="02020600040205080304" pitchFamily="18" charset="-128"/>
                <a:cs typeface="Times New Roman" panose="02020603050405020304" pitchFamily="18" charset="0"/>
              </a:rPr>
              <a:t>コリンエステラーゼ阻害薬は比較的副作用が少なく、また他剤との相互作用も少ない薬剤である。しかし高齢者が多いアルツハイマー型認知症ではスライドに示したような注意が必要である。ことに房室伝導障害は要注意で、投与前に心電図をとる、受診時に脈拍数のチェックを行うといった配慮が必要である。また、認知症の人はその経過中に食欲不振や拒食といった摂食障害を呈することがあるが、その際にはコリンエステラーゼ阻害薬の影響も検討すべきである。</a:t>
            </a:r>
            <a:endParaRPr lang="ja-JP" altLang="ja-JP" sz="1200" dirty="0">
              <a:effectLst/>
              <a:latin typeface="ＭＳ Ｐゴシック" panose="020B0600070205080204" pitchFamily="50" charset="-128"/>
              <a:ea typeface="ＭＳ Ｐゴシック" panose="020B0600070205080204" pitchFamily="50" charset="-128"/>
              <a:cs typeface="ＭＳ Ｐゴシック" panose="020B0600070205080204" pitchFamily="50" charset="-128"/>
            </a:endParaRPr>
          </a:p>
          <a:p>
            <a:pPr indent="152400" fontAlgn="base">
              <a:lnSpc>
                <a:spcPts val="2000"/>
              </a:lnSpc>
              <a:spcAft>
                <a:spcPts val="0"/>
              </a:spcAft>
            </a:pPr>
            <a:r>
              <a:rPr lang="ja-JP" altLang="ja-JP" sz="1200" kern="1200" dirty="0">
                <a:effectLst/>
                <a:latin typeface="ＭＳ Ｐゴシック" panose="020B0600070205080204" pitchFamily="50" charset="-128"/>
                <a:ea typeface="ＭＳ Ｐ明朝" panose="02020600040205080304" pitchFamily="18" charset="-128"/>
                <a:cs typeface="Times New Roman" panose="02020603050405020304" pitchFamily="18" charset="0"/>
              </a:rPr>
              <a:t>頻度の高い副作用としては消化器系の副作用が多いが、減量、中止によって消失することが多い。またコリンエステラーゼ阻害薬を内服中のアルツハイマー型認知症の人に興奮や不穏が見られた際に薬剤の影響が否定できないことがある。この場合症状からは薬剤性かどうかは判定できず、漸減中止をして、症状の変化を見る以外に方法はない。</a:t>
            </a:r>
            <a:endParaRPr lang="ja-JP" altLang="ja-JP" sz="1200" dirty="0">
              <a:effectLst/>
              <a:latin typeface="ＭＳ Ｐゴシック" panose="020B0600070205080204" pitchFamily="50" charset="-128"/>
              <a:ea typeface="ＭＳ Ｐゴシック" panose="020B0600070205080204" pitchFamily="50" charset="-128"/>
              <a:cs typeface="ＭＳ Ｐゴシック" panose="020B0600070205080204" pitchFamily="50" charset="-128"/>
            </a:endParaRPr>
          </a:p>
          <a:p>
            <a:pPr indent="152400" algn="just">
              <a:lnSpc>
                <a:spcPts val="2000"/>
              </a:lnSpc>
              <a:spcAft>
                <a:spcPts val="0"/>
              </a:spcAft>
            </a:pPr>
            <a:r>
              <a:rPr lang="ja-JP" altLang="ja-JP" sz="1200" kern="100" dirty="0">
                <a:effectLst/>
                <a:latin typeface="Century" panose="02040604050505020304" pitchFamily="18" charset="0"/>
                <a:ea typeface="ＭＳ Ｐ明朝" panose="02020600040205080304" pitchFamily="18" charset="-128"/>
                <a:cs typeface="Times New Roman" panose="02020603050405020304" pitchFamily="18" charset="0"/>
              </a:rPr>
              <a:t>パッチ剤では貼付部位の発赤がみられることがあるが、貼付部位の変更、保湿剤の塗布で使用継続できることが多い。</a:t>
            </a:r>
            <a:endParaRPr lang="ja-JP" altLang="ja-JP" sz="1200" kern="100" dirty="0">
              <a:effectLst/>
              <a:latin typeface="Century" panose="02040604050505020304" pitchFamily="18" charset="0"/>
              <a:ea typeface="ＭＳ 明朝" panose="02020609040205080304" pitchFamily="17" charset="-128"/>
              <a:cs typeface="Times New Roman" panose="02020603050405020304" pitchFamily="18" charset="0"/>
            </a:endParaRPr>
          </a:p>
          <a:p>
            <a:pPr eaLnBrk="1" hangingPunct="1"/>
            <a:endParaRPr lang="ja-JP" altLang="ja-JP" dirty="0">
              <a:latin typeface="Arial" pitchFamily="34" charset="0"/>
            </a:endParaRPr>
          </a:p>
        </p:txBody>
      </p:sp>
    </p:spTree>
    <p:extLst>
      <p:ext uri="{BB962C8B-B14F-4D97-AF65-F5344CB8AC3E}">
        <p14:creationId xmlns:p14="http://schemas.microsoft.com/office/powerpoint/2010/main" val="3279897288"/>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8530" name="スライド イメージ プレースホルダ 1"/>
          <p:cNvSpPr>
            <a:spLocks noGrp="1" noRot="1" noChangeAspect="1" noTextEdit="1"/>
          </p:cNvSpPr>
          <p:nvPr>
            <p:ph type="sldImg"/>
          </p:nvPr>
        </p:nvSpPr>
        <p:spPr>
          <a:xfrm>
            <a:off x="990600" y="766763"/>
            <a:ext cx="5119688" cy="3838575"/>
          </a:xfrm>
          <a:ln/>
        </p:spPr>
      </p:sp>
      <p:sp>
        <p:nvSpPr>
          <p:cNvPr id="278531" name="ノート プレースホルダ 2"/>
          <p:cNvSpPr>
            <a:spLocks noGrp="1"/>
          </p:cNvSpPr>
          <p:nvPr>
            <p:ph type="body" idx="1"/>
          </p:nvPr>
        </p:nvSpPr>
        <p:spPr>
          <a:xfrm>
            <a:off x="709431" y="4861235"/>
            <a:ext cx="5680444" cy="4605988"/>
          </a:xfrm>
          <a:noFill/>
        </p:spPr>
        <p:txBody>
          <a:bodyPr lIns="95391" tIns="47695" rIns="95391" bIns="47695"/>
          <a:lstStyle/>
          <a:p>
            <a:pPr marL="0" marR="0" lvl="0" indent="0" algn="l" defTabSz="914400" rtl="0" eaLnBrk="0" fontAlgn="base" latinLnBrk="0" hangingPunct="0">
              <a:lnSpc>
                <a:spcPct val="130000"/>
              </a:lnSpc>
              <a:spcBef>
                <a:spcPct val="0"/>
              </a:spcBef>
              <a:spcAft>
                <a:spcPct val="0"/>
              </a:spcAft>
              <a:buClrTx/>
              <a:buSzTx/>
              <a:buFontTx/>
              <a:buNone/>
              <a:tabLst/>
              <a:defRPr/>
            </a:pPr>
            <a:r>
              <a:rPr lang="ja-JP" altLang="ja-JP" sz="1200" kern="100" dirty="0">
                <a:effectLst/>
                <a:latin typeface="Century" panose="02040604050505020304" pitchFamily="18" charset="0"/>
                <a:ea typeface="ＭＳ Ｐ明朝" panose="02020600040205080304" pitchFamily="18" charset="-128"/>
                <a:cs typeface="Times New Roman" panose="02020603050405020304" pitchFamily="18" charset="0"/>
              </a:rPr>
              <a:t>メマンチンはグルタミン酸受容体の１つである</a:t>
            </a:r>
            <a:r>
              <a:rPr lang="en-US" altLang="ja-JP" sz="1200" kern="100" dirty="0">
                <a:effectLst/>
                <a:latin typeface="Century" panose="02040604050505020304" pitchFamily="18" charset="0"/>
                <a:ea typeface="ＭＳ Ｐ明朝" panose="02020600040205080304" pitchFamily="18" charset="-128"/>
                <a:cs typeface="Times New Roman" panose="02020603050405020304" pitchFamily="18" charset="0"/>
              </a:rPr>
              <a:t>NMDA</a:t>
            </a:r>
            <a:r>
              <a:rPr lang="ja-JP" altLang="ja-JP" sz="1200" kern="100" dirty="0">
                <a:effectLst/>
                <a:latin typeface="Century" panose="02040604050505020304" pitchFamily="18" charset="0"/>
                <a:ea typeface="ＭＳ Ｐ明朝" panose="02020600040205080304" pitchFamily="18" charset="-128"/>
                <a:cs typeface="Times New Roman" panose="02020603050405020304" pitchFamily="18" charset="0"/>
              </a:rPr>
              <a:t>受容体の拮抗薬である。</a:t>
            </a:r>
            <a:r>
              <a:rPr lang="en-US" altLang="ja-JP" sz="1200" kern="100" dirty="0">
                <a:effectLst/>
                <a:latin typeface="Century" panose="02040604050505020304" pitchFamily="18" charset="0"/>
                <a:ea typeface="ＭＳ Ｐ明朝" panose="02020600040205080304" pitchFamily="18" charset="-128"/>
                <a:cs typeface="Times New Roman" panose="02020603050405020304" pitchFamily="18" charset="0"/>
              </a:rPr>
              <a:t>AD</a:t>
            </a:r>
            <a:r>
              <a:rPr lang="ja-JP" altLang="ja-JP" sz="1200" kern="100" dirty="0">
                <a:effectLst/>
                <a:latin typeface="Century" panose="02040604050505020304" pitchFamily="18" charset="0"/>
                <a:ea typeface="ＭＳ Ｐ明朝" panose="02020600040205080304" pitchFamily="18" charset="-128"/>
                <a:cs typeface="Times New Roman" panose="02020603050405020304" pitchFamily="18" charset="0"/>
              </a:rPr>
              <a:t>ではこの</a:t>
            </a:r>
            <a:r>
              <a:rPr lang="en-US" altLang="ja-JP" sz="1200" kern="100" dirty="0">
                <a:effectLst/>
                <a:latin typeface="Century" panose="02040604050505020304" pitchFamily="18" charset="0"/>
                <a:ea typeface="ＭＳ Ｐ明朝" panose="02020600040205080304" pitchFamily="18" charset="-128"/>
                <a:cs typeface="Times New Roman" panose="02020603050405020304" pitchFamily="18" charset="0"/>
              </a:rPr>
              <a:t>NMDA</a:t>
            </a:r>
            <a:r>
              <a:rPr lang="ja-JP" altLang="ja-JP" sz="1200" kern="100" dirty="0">
                <a:effectLst/>
                <a:latin typeface="Century" panose="02040604050505020304" pitchFamily="18" charset="0"/>
                <a:ea typeface="ＭＳ Ｐ明朝" panose="02020600040205080304" pitchFamily="18" charset="-128"/>
                <a:cs typeface="Times New Roman" panose="02020603050405020304" pitchFamily="18" charset="0"/>
              </a:rPr>
              <a:t>受容体が過剰に活性化するために機能的な長期増強現象の形成障害と器質的な神経細胞障害がおきると考えられている。コリンエステラーゼ阻害薬とは作用機序が異なるため、単剤で使用する以外に併用療法が期待される。国外では有効という結果がでており、国内でも今後販売後試験が行われる。 </a:t>
            </a:r>
            <a:endParaRPr lang="ja-JP" altLang="ja-JP" sz="1200" kern="100" dirty="0">
              <a:effectLst/>
              <a:latin typeface="Century" panose="02040604050505020304" pitchFamily="18" charset="0"/>
              <a:ea typeface="ＭＳ 明朝" panose="02020609040205080304" pitchFamily="17" charset="-128"/>
              <a:cs typeface="Times New Roman" panose="02020603050405020304" pitchFamily="18" charset="0"/>
            </a:endParaRPr>
          </a:p>
          <a:p>
            <a:pPr>
              <a:spcBef>
                <a:spcPct val="0"/>
              </a:spcBef>
            </a:pPr>
            <a:endParaRPr lang="ja-JP" altLang="en-US" dirty="0">
              <a:latin typeface="Arial" pitchFamily="34" charset="0"/>
            </a:endParaRPr>
          </a:p>
        </p:txBody>
      </p:sp>
    </p:spTree>
    <p:extLst>
      <p:ext uri="{BB962C8B-B14F-4D97-AF65-F5344CB8AC3E}">
        <p14:creationId xmlns:p14="http://schemas.microsoft.com/office/powerpoint/2010/main" val="1952872185"/>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pPr marL="0" marR="0" lvl="0" indent="0" algn="l" defTabSz="914400" rtl="0" eaLnBrk="0" fontAlgn="base" latinLnBrk="0" hangingPunct="0">
              <a:lnSpc>
                <a:spcPct val="130000"/>
              </a:lnSpc>
              <a:spcBef>
                <a:spcPct val="30000"/>
              </a:spcBef>
              <a:spcAft>
                <a:spcPct val="0"/>
              </a:spcAft>
              <a:buClrTx/>
              <a:buSzTx/>
              <a:buFontTx/>
              <a:buNone/>
              <a:tabLst/>
              <a:defRPr/>
            </a:pPr>
            <a:r>
              <a:rPr lang="ja-JP" altLang="ja-JP" sz="1200" kern="100" dirty="0">
                <a:effectLst/>
                <a:latin typeface="HGPｺﾞｼｯｸM" panose="020B0600000000000000" pitchFamily="50" charset="-128"/>
                <a:ea typeface="ＭＳ Ｐ明朝" panose="02020600040205080304" pitchFamily="18" charset="-128"/>
                <a:cs typeface="Times New Roman" panose="02020603050405020304" pitchFamily="18" charset="0"/>
              </a:rPr>
              <a:t>メマンチンも一定の副作用が存在するものの、比較的重篤なものは少なく、他剤との相互作用も少ない薬剤である。国内の臨床試験での代表的な副作用として、浮動性めまいや便秘、体重減少などが挙げられる。また、市販後、傾眠が多いことが指摘されている。</a:t>
            </a:r>
            <a:endParaRPr lang="ja-JP" altLang="ja-JP" sz="1200" kern="100" dirty="0">
              <a:effectLst/>
              <a:latin typeface="HGPｺﾞｼｯｸM" panose="020B0600000000000000" pitchFamily="50" charset="-128"/>
              <a:ea typeface="HGPｺﾞｼｯｸM" panose="020B0600000000000000" pitchFamily="50" charset="-128"/>
              <a:cs typeface="Times New Roman" panose="02020603050405020304" pitchFamily="18" charset="0"/>
            </a:endParaRPr>
          </a:p>
          <a:p>
            <a:endParaRPr kumimoji="1" lang="ja-JP" altLang="en-US" dirty="0"/>
          </a:p>
        </p:txBody>
      </p:sp>
    </p:spTree>
    <p:extLst>
      <p:ext uri="{BB962C8B-B14F-4D97-AF65-F5344CB8AC3E}">
        <p14:creationId xmlns:p14="http://schemas.microsoft.com/office/powerpoint/2010/main" val="3671462067"/>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5410" name="Rectangle 2"/>
          <p:cNvSpPr>
            <a:spLocks noGrp="1" noRot="1" noChangeAspect="1" noChangeArrowheads="1" noTextEdit="1"/>
          </p:cNvSpPr>
          <p:nvPr>
            <p:ph type="sldImg"/>
          </p:nvPr>
        </p:nvSpPr>
        <p:spPr>
          <a:xfrm>
            <a:off x="1000125" y="768350"/>
            <a:ext cx="5118100" cy="3838575"/>
          </a:xfrm>
          <a:ln/>
        </p:spPr>
      </p:sp>
      <p:sp>
        <p:nvSpPr>
          <p:cNvPr id="145411" name="Rectangle 3"/>
          <p:cNvSpPr>
            <a:spLocks noGrp="1" noChangeArrowheads="1"/>
          </p:cNvSpPr>
          <p:nvPr>
            <p:ph type="body" idx="1"/>
          </p:nvPr>
        </p:nvSpPr>
        <p:spPr>
          <a:xfrm>
            <a:off x="803275" y="4821238"/>
            <a:ext cx="5681663" cy="4605337"/>
          </a:xfrm>
          <a:noFill/>
        </p:spPr>
        <p:txBody>
          <a:bodyPr lIns="95407" tIns="47703" rIns="95407" bIns="47703"/>
          <a:lstStyle/>
          <a:p>
            <a:pPr indent="152400" algn="just">
              <a:lnSpc>
                <a:spcPts val="2000"/>
              </a:lnSpc>
              <a:spcAft>
                <a:spcPts val="0"/>
              </a:spcAft>
            </a:pPr>
            <a:r>
              <a:rPr lang="ja-JP" altLang="ja-JP" sz="1200" kern="100" dirty="0">
                <a:effectLst/>
                <a:latin typeface="Century" panose="02040604050505020304" pitchFamily="18" charset="0"/>
                <a:ea typeface="ＭＳ Ｐ明朝" panose="02020600040205080304" pitchFamily="18" charset="-128"/>
                <a:cs typeface="Times New Roman" panose="02020603050405020304" pitchFamily="18" charset="0"/>
              </a:rPr>
              <a:t>本人が自ら服薬管理を行う場合、規則的な服薬ができているかどうかの確認が必要である。他院から処方された薬がある場合には特に要注意である。家族が服薬の確認をすることを本人が嫌がる場合は、かかりつけ医が適切にアドバイスをすることで納得しやすくなる。</a:t>
            </a:r>
            <a:endParaRPr lang="ja-JP" altLang="ja-JP" sz="1200" kern="100" dirty="0">
              <a:effectLst/>
              <a:latin typeface="Century" panose="02040604050505020304" pitchFamily="18" charset="0"/>
              <a:ea typeface="ＭＳ 明朝" panose="02020609040205080304" pitchFamily="17" charset="-128"/>
              <a:cs typeface="Times New Roman" panose="02020603050405020304" pitchFamily="18" charset="0"/>
            </a:endParaRPr>
          </a:p>
          <a:p>
            <a:pPr indent="152400" algn="just">
              <a:lnSpc>
                <a:spcPts val="2000"/>
              </a:lnSpc>
              <a:spcAft>
                <a:spcPts val="0"/>
              </a:spcAft>
            </a:pPr>
            <a:r>
              <a:rPr lang="ja-JP" altLang="ja-JP" sz="1200" kern="100" dirty="0">
                <a:effectLst/>
                <a:latin typeface="Century" panose="02040604050505020304" pitchFamily="18" charset="0"/>
                <a:ea typeface="ＭＳ Ｐ明朝" panose="02020600040205080304" pitchFamily="18" charset="-128"/>
                <a:cs typeface="Times New Roman" panose="02020603050405020304" pitchFamily="18" charset="0"/>
              </a:rPr>
              <a:t>服薬の効果判定の基準は日常生活の変化である。家族が生活上の改善点を見つけることができれば、介護を続ける上で勇気づけられる。独居の場合の情報収集はヘルパー等のケアスタッフあるいはケアマネジャーから行う。</a:t>
            </a:r>
            <a:endParaRPr lang="ja-JP" altLang="ja-JP" sz="1200" kern="100" dirty="0">
              <a:effectLst/>
              <a:latin typeface="Century" panose="02040604050505020304" pitchFamily="18" charset="0"/>
              <a:ea typeface="ＭＳ 明朝" panose="02020609040205080304" pitchFamily="17" charset="-128"/>
              <a:cs typeface="Times New Roman" panose="02020603050405020304" pitchFamily="18" charset="0"/>
            </a:endParaRPr>
          </a:p>
          <a:p>
            <a:pPr eaLnBrk="1" hangingPunct="1"/>
            <a:endParaRPr lang="ja-JP" altLang="ja-JP" dirty="0"/>
          </a:p>
        </p:txBody>
      </p:sp>
    </p:spTree>
    <p:extLst>
      <p:ext uri="{BB962C8B-B14F-4D97-AF65-F5344CB8AC3E}">
        <p14:creationId xmlns:p14="http://schemas.microsoft.com/office/powerpoint/2010/main" val="238034578"/>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6434" name="Rectangle 2"/>
          <p:cNvSpPr>
            <a:spLocks noGrp="1" noRot="1" noChangeAspect="1" noChangeArrowheads="1" noTextEdit="1"/>
          </p:cNvSpPr>
          <p:nvPr>
            <p:ph type="sldImg"/>
          </p:nvPr>
        </p:nvSpPr>
        <p:spPr>
          <a:xfrm>
            <a:off x="1000125" y="768350"/>
            <a:ext cx="5118100" cy="3838575"/>
          </a:xfrm>
          <a:ln/>
        </p:spPr>
      </p:sp>
      <p:sp>
        <p:nvSpPr>
          <p:cNvPr id="146435" name="Rectangle 3"/>
          <p:cNvSpPr>
            <a:spLocks noGrp="1" noChangeArrowheads="1"/>
          </p:cNvSpPr>
          <p:nvPr>
            <p:ph type="body" idx="1"/>
          </p:nvPr>
        </p:nvSpPr>
        <p:spPr>
          <a:xfrm>
            <a:off x="944563" y="4860925"/>
            <a:ext cx="5210175" cy="4605338"/>
          </a:xfrm>
          <a:noFill/>
        </p:spPr>
        <p:txBody>
          <a:bodyPr lIns="95407" tIns="47703" rIns="95407" bIns="47703"/>
          <a:lstStyle/>
          <a:p>
            <a:pPr indent="152400" algn="just">
              <a:lnSpc>
                <a:spcPts val="2000"/>
              </a:lnSpc>
              <a:spcAft>
                <a:spcPts val="0"/>
              </a:spcAft>
            </a:pPr>
            <a:r>
              <a:rPr lang="ja-JP" altLang="ja-JP" sz="1200" kern="100" dirty="0">
                <a:effectLst/>
                <a:latin typeface="Century" panose="02040604050505020304" pitchFamily="18" charset="0"/>
                <a:ea typeface="ＭＳ Ｐ明朝" panose="02020600040205080304" pitchFamily="18" charset="-128"/>
                <a:cs typeface="Times New Roman" panose="02020603050405020304" pitchFamily="18" charset="0"/>
              </a:rPr>
              <a:t>実際の臨床で薬効判定についてスケールを使って行うことは困難と思われる。プラセボ群と比較するわけでもなく、病期の進み方は個人差が大きいからである。ただ、</a:t>
            </a:r>
            <a:r>
              <a:rPr lang="en-US" altLang="ja-JP" sz="1200" kern="100" dirty="0">
                <a:effectLst/>
                <a:latin typeface="Century" panose="02040604050505020304" pitchFamily="18" charset="0"/>
                <a:ea typeface="ＭＳ Ｐ明朝" panose="02020600040205080304" pitchFamily="18" charset="-128"/>
                <a:cs typeface="Times New Roman" panose="02020603050405020304" pitchFamily="18" charset="0"/>
              </a:rPr>
              <a:t>HDS-R</a:t>
            </a:r>
            <a:r>
              <a:rPr lang="ja-JP" altLang="ja-JP" sz="1200" kern="100" dirty="0">
                <a:effectLst/>
                <a:latin typeface="Century" panose="02040604050505020304" pitchFamily="18" charset="0"/>
                <a:ea typeface="ＭＳ Ｐ明朝" panose="02020600040205080304" pitchFamily="18" charset="-128"/>
                <a:cs typeface="Times New Roman" panose="02020603050405020304" pitchFamily="18" charset="0"/>
              </a:rPr>
              <a:t>などを使って得点が変化していないことを示し、認知症が進行していないことを説明することは可能である。家族の話から</a:t>
            </a:r>
            <a:r>
              <a:rPr lang="en-US" altLang="ja-JP" sz="1200" kern="100" dirty="0">
                <a:effectLst/>
                <a:latin typeface="Century" panose="02040604050505020304" pitchFamily="18" charset="0"/>
                <a:ea typeface="ＭＳ Ｐ明朝" panose="02020600040205080304" pitchFamily="18" charset="-128"/>
                <a:cs typeface="Times New Roman" panose="02020603050405020304" pitchFamily="18" charset="0"/>
              </a:rPr>
              <a:t>ADL</a:t>
            </a:r>
            <a:r>
              <a:rPr lang="ja-JP" altLang="ja-JP" sz="1200" kern="100" dirty="0">
                <a:effectLst/>
                <a:latin typeface="Century" panose="02040604050505020304" pitchFamily="18" charset="0"/>
                <a:ea typeface="ＭＳ Ｐ明朝" panose="02020600040205080304" pitchFamily="18" charset="-128"/>
                <a:cs typeface="Times New Roman" panose="02020603050405020304" pitchFamily="18" charset="0"/>
              </a:rPr>
              <a:t>や手段的</a:t>
            </a:r>
            <a:r>
              <a:rPr lang="en-US" altLang="ja-JP" sz="1200" kern="100" dirty="0">
                <a:effectLst/>
                <a:latin typeface="Century" panose="02040604050505020304" pitchFamily="18" charset="0"/>
                <a:ea typeface="ＭＳ Ｐ明朝" panose="02020600040205080304" pitchFamily="18" charset="-128"/>
                <a:cs typeface="Times New Roman" panose="02020603050405020304" pitchFamily="18" charset="0"/>
              </a:rPr>
              <a:t>ADL</a:t>
            </a:r>
            <a:r>
              <a:rPr lang="ja-JP" altLang="ja-JP" sz="1200" kern="100" dirty="0">
                <a:effectLst/>
                <a:latin typeface="Century" panose="02040604050505020304" pitchFamily="18" charset="0"/>
                <a:ea typeface="ＭＳ Ｐ明朝" panose="02020600040205080304" pitchFamily="18" charset="-128"/>
                <a:cs typeface="Times New Roman" panose="02020603050405020304" pitchFamily="18" charset="0"/>
              </a:rPr>
              <a:t>はあまり悪化していないにもかかわらず、</a:t>
            </a:r>
            <a:r>
              <a:rPr lang="en-US" altLang="ja-JP" sz="1200" kern="100" dirty="0">
                <a:effectLst/>
                <a:latin typeface="Century" panose="02040604050505020304" pitchFamily="18" charset="0"/>
                <a:ea typeface="ＭＳ Ｐ明朝" panose="02020600040205080304" pitchFamily="18" charset="-128"/>
                <a:cs typeface="Times New Roman" panose="02020603050405020304" pitchFamily="18" charset="0"/>
              </a:rPr>
              <a:t>HDS-R</a:t>
            </a:r>
            <a:r>
              <a:rPr lang="ja-JP" altLang="ja-JP" sz="1200" kern="100" dirty="0">
                <a:effectLst/>
                <a:latin typeface="Century" panose="02040604050505020304" pitchFamily="18" charset="0"/>
                <a:ea typeface="ＭＳ Ｐ明朝" panose="02020600040205080304" pitchFamily="18" charset="-128"/>
                <a:cs typeface="Times New Roman" panose="02020603050405020304" pitchFamily="18" charset="0"/>
              </a:rPr>
              <a:t>などの得点が悪化することはしばしばあるが、この場合には、テスト得点の変化よりも日常生活上での機能が保たれていることに意味があることを強調する。</a:t>
            </a:r>
            <a:endParaRPr lang="ja-JP" altLang="ja-JP" sz="1200" kern="100" dirty="0">
              <a:effectLst/>
              <a:latin typeface="Century" panose="02040604050505020304" pitchFamily="18" charset="0"/>
              <a:ea typeface="ＭＳ 明朝" panose="02020609040205080304" pitchFamily="17" charset="-128"/>
              <a:cs typeface="Times New Roman" panose="02020603050405020304" pitchFamily="18" charset="0"/>
            </a:endParaRPr>
          </a:p>
          <a:p>
            <a:pPr indent="152400" algn="just">
              <a:lnSpc>
                <a:spcPts val="2000"/>
              </a:lnSpc>
              <a:spcAft>
                <a:spcPts val="0"/>
              </a:spcAft>
            </a:pPr>
            <a:r>
              <a:rPr lang="ja-JP" altLang="ja-JP" sz="1200" kern="100" dirty="0">
                <a:effectLst/>
                <a:latin typeface="Century" panose="02040604050505020304" pitchFamily="18" charset="0"/>
                <a:ea typeface="ＭＳ Ｐ明朝" panose="02020600040205080304" pitchFamily="18" charset="-128"/>
                <a:cs typeface="Times New Roman" panose="02020603050405020304" pitchFamily="18" charset="0"/>
              </a:rPr>
              <a:t>「何か変化がありましたか」という開いた質問で家族へ問いかけることにより、家族が主観的に感じている効果を聞き出し、医師が行う効果判定の目安にするとともに、家族に改めて効果を実感してもらう機会にもできる場合がある。</a:t>
            </a:r>
            <a:endParaRPr lang="ja-JP" altLang="ja-JP" sz="1200" kern="100" dirty="0">
              <a:effectLst/>
              <a:latin typeface="Century" panose="02040604050505020304" pitchFamily="18" charset="0"/>
              <a:ea typeface="ＭＳ 明朝" panose="02020609040205080304" pitchFamily="17" charset="-128"/>
              <a:cs typeface="Times New Roman" panose="02020603050405020304" pitchFamily="18" charset="0"/>
            </a:endParaRPr>
          </a:p>
          <a:p>
            <a:pPr indent="152400" algn="just">
              <a:lnSpc>
                <a:spcPts val="2000"/>
              </a:lnSpc>
              <a:spcAft>
                <a:spcPts val="0"/>
              </a:spcAft>
            </a:pPr>
            <a:r>
              <a:rPr lang="ja-JP" altLang="ja-JP" sz="1200" kern="100" dirty="0">
                <a:effectLst/>
                <a:latin typeface="Century" panose="02040604050505020304" pitchFamily="18" charset="0"/>
                <a:ea typeface="ＭＳ Ｐ明朝" panose="02020600040205080304" pitchFamily="18" charset="-128"/>
                <a:cs typeface="Times New Roman" panose="02020603050405020304" pitchFamily="18" charset="0"/>
              </a:rPr>
              <a:t>もっとも、家族によっては「何か変化がありましたか」という抽象的な質問では答えにくく、「食事の時やその前後の様子はいかがですか」「会話をしていて何か変化はありますか」等、具体的な日常生活上の行動を例示した方が（ただし、誘導にならないよう配慮が必要）答えやすいこともあり、それをきっかけにその他の変化についても思い出しやすくなることもある。</a:t>
            </a:r>
            <a:endParaRPr lang="ja-JP" altLang="ja-JP" sz="1200" kern="100" dirty="0">
              <a:effectLst/>
              <a:latin typeface="Century" panose="02040604050505020304" pitchFamily="18" charset="0"/>
              <a:ea typeface="ＭＳ 明朝" panose="02020609040205080304" pitchFamily="17" charset="-128"/>
              <a:cs typeface="Times New Roman" panose="02020603050405020304" pitchFamily="18" charset="0"/>
            </a:endParaRPr>
          </a:p>
          <a:p>
            <a:r>
              <a:rPr lang="ja-JP" altLang="ja-JP" sz="1200" kern="100" dirty="0">
                <a:effectLst/>
                <a:latin typeface="Century" panose="02040604050505020304" pitchFamily="18" charset="0"/>
                <a:ea typeface="ＭＳ 明朝" panose="02020609040205080304" pitchFamily="17" charset="-128"/>
                <a:cs typeface="Times New Roman" panose="02020603050405020304" pitchFamily="18" charset="0"/>
              </a:rPr>
              <a:t>また、服薬をきちんとすることが重要であることは、毎回家族に話をした方がよい。「薬ですよ」とただ声をかけたり、机の上に置いておくだけではなく、実際に口の中に入れて服薬したことまで確認するように説明する。</a:t>
            </a:r>
            <a:endParaRPr lang="ja-JP" altLang="ja-JP" dirty="0"/>
          </a:p>
        </p:txBody>
      </p:sp>
    </p:spTree>
    <p:extLst>
      <p:ext uri="{BB962C8B-B14F-4D97-AF65-F5344CB8AC3E}">
        <p14:creationId xmlns:p14="http://schemas.microsoft.com/office/powerpoint/2010/main" val="1310685890"/>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7458" name="Rectangle 2"/>
          <p:cNvSpPr>
            <a:spLocks noGrp="1" noRot="1" noChangeAspect="1" noChangeArrowheads="1" noTextEdit="1"/>
          </p:cNvSpPr>
          <p:nvPr>
            <p:ph type="sldImg"/>
          </p:nvPr>
        </p:nvSpPr>
        <p:spPr>
          <a:xfrm>
            <a:off x="1000125" y="768350"/>
            <a:ext cx="5118100" cy="3838575"/>
          </a:xfrm>
          <a:ln/>
        </p:spPr>
      </p:sp>
      <p:sp>
        <p:nvSpPr>
          <p:cNvPr id="147459" name="Rectangle 3"/>
          <p:cNvSpPr>
            <a:spLocks noGrp="1" noChangeArrowheads="1"/>
          </p:cNvSpPr>
          <p:nvPr>
            <p:ph type="body" idx="1"/>
          </p:nvPr>
        </p:nvSpPr>
        <p:spPr>
          <a:xfrm>
            <a:off x="709613" y="4862513"/>
            <a:ext cx="5680075" cy="4603750"/>
          </a:xfrm>
          <a:noFill/>
        </p:spPr>
        <p:txBody>
          <a:bodyPr lIns="95407" tIns="47703" rIns="95407" bIns="47703"/>
          <a:lstStyle/>
          <a:p>
            <a:pPr indent="152400" algn="just">
              <a:lnSpc>
                <a:spcPts val="2000"/>
              </a:lnSpc>
              <a:spcAft>
                <a:spcPts val="0"/>
              </a:spcAft>
            </a:pPr>
            <a:r>
              <a:rPr lang="ja-JP" altLang="ja-JP" sz="1200" kern="100" dirty="0">
                <a:effectLst/>
                <a:latin typeface="Century" panose="02040604050505020304" pitchFamily="18" charset="0"/>
                <a:ea typeface="ＭＳ Ｐ明朝" panose="02020600040205080304" pitchFamily="18" charset="-128"/>
                <a:cs typeface="Times New Roman" panose="02020603050405020304" pitchFamily="18" charset="0"/>
              </a:rPr>
              <a:t>アルツハイマー型認知症の超早期では診断が困難であるが、もし早期に発見でき、早期治療ができれば効果は大いに期待できる可能性がある。</a:t>
            </a:r>
            <a:endParaRPr lang="ja-JP" altLang="ja-JP" sz="1200" kern="100" dirty="0">
              <a:effectLst/>
              <a:latin typeface="Century" panose="02040604050505020304" pitchFamily="18" charset="0"/>
              <a:ea typeface="ＭＳ 明朝" panose="02020609040205080304" pitchFamily="17" charset="-128"/>
              <a:cs typeface="Times New Roman" panose="02020603050405020304" pitchFamily="18" charset="0"/>
            </a:endParaRPr>
          </a:p>
          <a:p>
            <a:pPr indent="152400" algn="just">
              <a:lnSpc>
                <a:spcPts val="2000"/>
              </a:lnSpc>
              <a:spcAft>
                <a:spcPts val="0"/>
              </a:spcAft>
            </a:pPr>
            <a:r>
              <a:rPr lang="ja-JP" altLang="ja-JP" sz="1200" kern="100" dirty="0">
                <a:effectLst/>
                <a:latin typeface="Century" panose="02040604050505020304" pitchFamily="18" charset="0"/>
                <a:ea typeface="ＭＳ Ｐ明朝" panose="02020600040205080304" pitchFamily="18" charset="-128"/>
                <a:cs typeface="Times New Roman" panose="02020603050405020304" pitchFamily="18" charset="0"/>
              </a:rPr>
              <a:t>現在、</a:t>
            </a:r>
            <a:r>
              <a:rPr lang="en-US" altLang="ja-JP" sz="1200" kern="100" dirty="0">
                <a:effectLst/>
                <a:latin typeface="Century" panose="02040604050505020304" pitchFamily="18" charset="0"/>
                <a:ea typeface="ＭＳ Ｐ明朝" panose="02020600040205080304" pitchFamily="18" charset="-128"/>
                <a:cs typeface="Times New Roman" panose="02020603050405020304" pitchFamily="18" charset="0"/>
              </a:rPr>
              <a:t>MCI</a:t>
            </a:r>
            <a:r>
              <a:rPr lang="ja-JP" altLang="ja-JP" sz="1200" kern="100" dirty="0">
                <a:effectLst/>
                <a:latin typeface="Century" panose="02040604050505020304" pitchFamily="18" charset="0"/>
                <a:ea typeface="ＭＳ Ｐ明朝" panose="02020600040205080304" pitchFamily="18" charset="-128"/>
                <a:cs typeface="Times New Roman" panose="02020603050405020304" pitchFamily="18" charset="0"/>
              </a:rPr>
              <a:t>の一部はアルツハイマー型認知症の前駆状態と考えられているが、現在まで</a:t>
            </a:r>
            <a:r>
              <a:rPr lang="en-US" altLang="ja-JP" sz="1200" kern="100" dirty="0">
                <a:effectLst/>
                <a:latin typeface="Century" panose="02040604050505020304" pitchFamily="18" charset="0"/>
                <a:ea typeface="ＭＳ Ｐ明朝" panose="02020600040205080304" pitchFamily="18" charset="-128"/>
                <a:cs typeface="Times New Roman" panose="02020603050405020304" pitchFamily="18" charset="0"/>
              </a:rPr>
              <a:t>MCI</a:t>
            </a:r>
            <a:r>
              <a:rPr lang="ja-JP" altLang="ja-JP" sz="1200" kern="100" dirty="0">
                <a:effectLst/>
                <a:latin typeface="Century" panose="02040604050505020304" pitchFamily="18" charset="0"/>
                <a:ea typeface="ＭＳ Ｐ明朝" panose="02020600040205080304" pitchFamily="18" charset="-128"/>
                <a:cs typeface="Times New Roman" panose="02020603050405020304" pitchFamily="18" charset="0"/>
              </a:rPr>
              <a:t>に対するコリンエステラーゼ阻害薬を用いた治験は３本行われている。</a:t>
            </a:r>
            <a:r>
              <a:rPr lang="en-US" altLang="ja-JP" sz="1200" kern="100" dirty="0">
                <a:effectLst/>
                <a:latin typeface="Century" panose="02040604050505020304" pitchFamily="18" charset="0"/>
                <a:ea typeface="ＭＳ Ｐ明朝" panose="02020600040205080304" pitchFamily="18" charset="-128"/>
                <a:cs typeface="Times New Roman" panose="02020603050405020304" pitchFamily="18" charset="0"/>
              </a:rPr>
              <a:t>Doody</a:t>
            </a:r>
            <a:r>
              <a:rPr lang="ja-JP" altLang="ja-JP" sz="1200" kern="100" dirty="0">
                <a:effectLst/>
                <a:latin typeface="Century" panose="02040604050505020304" pitchFamily="18" charset="0"/>
                <a:ea typeface="ＭＳ Ｐ明朝" panose="02020600040205080304" pitchFamily="18" charset="-128"/>
                <a:cs typeface="Times New Roman" panose="02020603050405020304" pitchFamily="18" charset="0"/>
              </a:rPr>
              <a:t>ら</a:t>
            </a:r>
            <a:r>
              <a:rPr lang="en-US" altLang="ja-JP" sz="1200" kern="100" dirty="0">
                <a:effectLst/>
                <a:latin typeface="Century" panose="02040604050505020304" pitchFamily="18" charset="0"/>
                <a:ea typeface="ＭＳ Ｐ明朝" panose="02020600040205080304" pitchFamily="18" charset="-128"/>
                <a:cs typeface="Times New Roman" panose="02020603050405020304" pitchFamily="18" charset="0"/>
              </a:rPr>
              <a:t>(2009)</a:t>
            </a:r>
            <a:r>
              <a:rPr lang="ja-JP" altLang="ja-JP" sz="1200" kern="100" dirty="0">
                <a:effectLst/>
                <a:latin typeface="Century" panose="02040604050505020304" pitchFamily="18" charset="0"/>
                <a:ea typeface="ＭＳ Ｐ明朝" panose="02020600040205080304" pitchFamily="18" charset="-128"/>
                <a:cs typeface="Times New Roman" panose="02020603050405020304" pitchFamily="18" charset="0"/>
              </a:rPr>
              <a:t>は</a:t>
            </a:r>
            <a:r>
              <a:rPr lang="en-US" altLang="ja-JP" sz="1200" kern="100" dirty="0">
                <a:effectLst/>
                <a:latin typeface="Century" panose="02040604050505020304" pitchFamily="18" charset="0"/>
                <a:ea typeface="ＭＳ Ｐ明朝" panose="02020600040205080304" pitchFamily="18" charset="-128"/>
                <a:cs typeface="Times New Roman" panose="02020603050405020304" pitchFamily="18" charset="0"/>
              </a:rPr>
              <a:t>48</a:t>
            </a:r>
            <a:r>
              <a:rPr lang="ja-JP" altLang="ja-JP" sz="1200" kern="100" dirty="0">
                <a:effectLst/>
                <a:latin typeface="Century" panose="02040604050505020304" pitchFamily="18" charset="0"/>
                <a:ea typeface="ＭＳ Ｐ明朝" panose="02020600040205080304" pitchFamily="18" charset="-128"/>
                <a:cs typeface="Times New Roman" panose="02020603050405020304" pitchFamily="18" charset="0"/>
              </a:rPr>
              <a:t>週間の</a:t>
            </a:r>
            <a:r>
              <a:rPr lang="en-US" altLang="ja-JP" sz="1200" kern="100" dirty="0">
                <a:effectLst/>
                <a:latin typeface="Century" panose="02040604050505020304" pitchFamily="18" charset="0"/>
                <a:ea typeface="ＭＳ Ｐ明朝" panose="02020600040205080304" pitchFamily="18" charset="-128"/>
                <a:cs typeface="Times New Roman" panose="02020603050405020304" pitchFamily="18" charset="0"/>
              </a:rPr>
              <a:t>RCT</a:t>
            </a:r>
            <a:r>
              <a:rPr lang="ja-JP" altLang="ja-JP" sz="1200" kern="100" dirty="0">
                <a:effectLst/>
                <a:latin typeface="Century" panose="02040604050505020304" pitchFamily="18" charset="0"/>
                <a:ea typeface="ＭＳ Ｐ明朝" panose="02020600040205080304" pitchFamily="18" charset="-128"/>
                <a:cs typeface="Times New Roman" panose="02020603050405020304" pitchFamily="18" charset="0"/>
              </a:rPr>
              <a:t>を行っているが、認知機能検査</a:t>
            </a:r>
            <a:r>
              <a:rPr lang="en-US" altLang="ja-JP" sz="1200" kern="100" dirty="0">
                <a:effectLst/>
                <a:latin typeface="Century" panose="02040604050505020304" pitchFamily="18" charset="0"/>
                <a:ea typeface="ＭＳ Ｐ明朝" panose="02020600040205080304" pitchFamily="18" charset="-128"/>
                <a:cs typeface="Times New Roman" panose="02020603050405020304" pitchFamily="18" charset="0"/>
              </a:rPr>
              <a:t>(modified ADAS cog.)</a:t>
            </a:r>
            <a:r>
              <a:rPr lang="ja-JP" altLang="ja-JP" sz="1200" kern="100" dirty="0">
                <a:effectLst/>
                <a:latin typeface="Century" panose="02040604050505020304" pitchFamily="18" charset="0"/>
                <a:ea typeface="ＭＳ Ｐ明朝" panose="02020600040205080304" pitchFamily="18" charset="-128"/>
                <a:cs typeface="Times New Roman" panose="02020603050405020304" pitchFamily="18" charset="0"/>
              </a:rPr>
              <a:t>で軽微であるが有意差が認められた。しかし、</a:t>
            </a:r>
            <a:r>
              <a:rPr lang="en-US" altLang="ja-JP" sz="1200" kern="100" dirty="0">
                <a:effectLst/>
                <a:latin typeface="Century" panose="02040604050505020304" pitchFamily="18" charset="0"/>
                <a:ea typeface="ＭＳ Ｐ明朝" panose="02020600040205080304" pitchFamily="18" charset="-128"/>
                <a:cs typeface="Times New Roman" panose="02020603050405020304" pitchFamily="18" charset="0"/>
              </a:rPr>
              <a:t>CDR-SB</a:t>
            </a:r>
            <a:r>
              <a:rPr lang="ja-JP" altLang="ja-JP" sz="1200" kern="100" dirty="0">
                <a:effectLst/>
                <a:latin typeface="Century" panose="02040604050505020304" pitchFamily="18" charset="0"/>
                <a:ea typeface="ＭＳ Ｐ明朝" panose="02020600040205080304" pitchFamily="18" charset="-128"/>
                <a:cs typeface="Times New Roman" panose="02020603050405020304" pitchFamily="18" charset="0"/>
              </a:rPr>
              <a:t>（</a:t>
            </a:r>
            <a:r>
              <a:rPr lang="en-US" altLang="ja-JP" sz="1200" kern="100" dirty="0">
                <a:effectLst/>
                <a:latin typeface="Century" panose="02040604050505020304" pitchFamily="18" charset="0"/>
                <a:ea typeface="ＭＳ Ｐ明朝" panose="02020600040205080304" pitchFamily="18" charset="-128"/>
                <a:cs typeface="Times New Roman" panose="02020603050405020304" pitchFamily="18" charset="0"/>
              </a:rPr>
              <a:t>Clinical </a:t>
            </a:r>
            <a:r>
              <a:rPr lang="en-US" altLang="ja-JP" sz="1200" kern="100" dirty="0" err="1">
                <a:effectLst/>
                <a:latin typeface="Century" panose="02040604050505020304" pitchFamily="18" charset="0"/>
                <a:ea typeface="ＭＳ Ｐ明朝" panose="02020600040205080304" pitchFamily="18" charset="-128"/>
                <a:cs typeface="Times New Roman" panose="02020603050405020304" pitchFamily="18" charset="0"/>
              </a:rPr>
              <a:t>Demantia</a:t>
            </a:r>
            <a:r>
              <a:rPr lang="en-US" altLang="ja-JP" sz="1200" kern="100" dirty="0">
                <a:effectLst/>
                <a:latin typeface="Century" panose="02040604050505020304" pitchFamily="18" charset="0"/>
                <a:ea typeface="ＭＳ Ｐ明朝" panose="02020600040205080304" pitchFamily="18" charset="-128"/>
                <a:cs typeface="Times New Roman" panose="02020603050405020304" pitchFamily="18" charset="0"/>
              </a:rPr>
              <a:t> Rating-Sum of the Boxes;</a:t>
            </a:r>
            <a:r>
              <a:rPr lang="ja-JP" altLang="ja-JP" sz="1200" kern="100" dirty="0">
                <a:effectLst/>
                <a:latin typeface="Century" panose="02040604050505020304" pitchFamily="18" charset="0"/>
                <a:ea typeface="ＭＳ Ｐ明朝" panose="02020600040205080304" pitchFamily="18" charset="-128"/>
                <a:cs typeface="Times New Roman" panose="02020603050405020304" pitchFamily="18" charset="0"/>
              </a:rPr>
              <a:t>認知症の重症度の評価基準）では有意差は認められなかった。この結果は過去の２つの結果とおおよそ一致している。また、他のコリン分解酵素阻害薬を用いた結果でも有効性は確認されていない。しかし、認知機能検査に比べて全般評価で差が示されにくいという主要評価項目を含む研究デザイン上の課題もあり、最終的な結論と考えるには慎重である必要がある。</a:t>
            </a:r>
            <a:endParaRPr lang="ja-JP" altLang="ja-JP" sz="1200" kern="100" dirty="0">
              <a:effectLst/>
              <a:latin typeface="Century" panose="02040604050505020304" pitchFamily="18" charset="0"/>
              <a:ea typeface="ＭＳ 明朝" panose="02020609040205080304" pitchFamily="17" charset="-128"/>
              <a:cs typeface="Times New Roman" panose="02020603050405020304" pitchFamily="18" charset="0"/>
            </a:endParaRPr>
          </a:p>
          <a:p>
            <a:pPr indent="152400" algn="just">
              <a:lnSpc>
                <a:spcPts val="2000"/>
              </a:lnSpc>
              <a:spcAft>
                <a:spcPts val="0"/>
              </a:spcAft>
            </a:pPr>
            <a:r>
              <a:rPr lang="en-US" altLang="ja-JP" sz="1200" kern="100" dirty="0">
                <a:effectLst/>
                <a:latin typeface="ＭＳ Ｐ明朝" panose="02020600040205080304" pitchFamily="18" charset="-128"/>
                <a:ea typeface="ＭＳ 明朝" panose="02020609040205080304" pitchFamily="17" charset="-128"/>
                <a:cs typeface="Times New Roman" panose="02020603050405020304" pitchFamily="18" charset="0"/>
              </a:rPr>
              <a:t> </a:t>
            </a:r>
            <a:endParaRPr lang="ja-JP" altLang="ja-JP" sz="1200" kern="100" dirty="0">
              <a:effectLst/>
              <a:latin typeface="Century" panose="02040604050505020304" pitchFamily="18" charset="0"/>
              <a:ea typeface="ＭＳ 明朝" panose="02020609040205080304" pitchFamily="17" charset="-128"/>
              <a:cs typeface="Times New Roman" panose="02020603050405020304" pitchFamily="18" charset="0"/>
            </a:endParaRPr>
          </a:p>
          <a:p>
            <a:pPr algn="just">
              <a:lnSpc>
                <a:spcPts val="2000"/>
              </a:lnSpc>
              <a:spcAft>
                <a:spcPts val="0"/>
              </a:spcAft>
            </a:pPr>
            <a:r>
              <a:rPr lang="ja-JP" altLang="ja-JP" sz="1200" u="sng" kern="100" dirty="0">
                <a:effectLst/>
                <a:latin typeface="Century" panose="02040604050505020304" pitchFamily="18" charset="0"/>
                <a:ea typeface="HGPｺﾞｼｯｸM" panose="020B0600000000000000" pitchFamily="50" charset="-128"/>
                <a:cs typeface="Times New Roman" panose="02020603050405020304" pitchFamily="18" charset="0"/>
              </a:rPr>
              <a:t>出 典　　　　　　　　　　　　　　　　　　　　　　　　　　　　　　　　　　　　　　　　　　　　</a:t>
            </a:r>
            <a:r>
              <a:rPr lang="en-US" altLang="ja-JP" sz="1200" u="sng" kern="100" dirty="0">
                <a:effectLst/>
                <a:latin typeface="Century" panose="02040604050505020304" pitchFamily="18" charset="0"/>
                <a:ea typeface="HGPｺﾞｼｯｸM" panose="020B0600000000000000" pitchFamily="50" charset="-128"/>
                <a:cs typeface="Times New Roman" panose="02020603050405020304" pitchFamily="18" charset="0"/>
              </a:rPr>
              <a:t>          </a:t>
            </a:r>
            <a:r>
              <a:rPr lang="ja-JP" altLang="ja-JP" sz="1200" u="sng" kern="100" dirty="0">
                <a:effectLst/>
                <a:latin typeface="Century" panose="02040604050505020304" pitchFamily="18" charset="0"/>
                <a:ea typeface="HGPｺﾞｼｯｸM" panose="020B0600000000000000" pitchFamily="50" charset="-128"/>
                <a:cs typeface="Times New Roman" panose="02020603050405020304" pitchFamily="18" charset="0"/>
              </a:rPr>
              <a:t>　　　　　</a:t>
            </a:r>
            <a:endParaRPr lang="ja-JP" altLang="ja-JP" sz="1200" kern="100" dirty="0">
              <a:effectLst/>
              <a:latin typeface="Century" panose="02040604050505020304" pitchFamily="18" charset="0"/>
              <a:ea typeface="ＭＳ 明朝" panose="02020609040205080304" pitchFamily="17" charset="-128"/>
              <a:cs typeface="Times New Roman" panose="02020603050405020304" pitchFamily="18" charset="0"/>
            </a:endParaRPr>
          </a:p>
          <a:p>
            <a:pPr algn="just">
              <a:lnSpc>
                <a:spcPts val="1300"/>
              </a:lnSpc>
              <a:spcAft>
                <a:spcPts val="0"/>
              </a:spcAft>
            </a:pPr>
            <a:r>
              <a:rPr lang="en-US" altLang="ja-JP" sz="1200" u="sng" kern="100" dirty="0">
                <a:solidFill>
                  <a:srgbClr val="0000FF"/>
                </a:solidFill>
                <a:effectLst/>
                <a:latin typeface="Trebuchet MS" panose="020B0603020202020204" pitchFamily="34" charset="0"/>
                <a:ea typeface="HGPｺﾞｼｯｸM" panose="020B0600000000000000" pitchFamily="50" charset="-128"/>
                <a:cs typeface="Times New Roman" panose="02020603050405020304" pitchFamily="18" charset="0"/>
                <a:hlinkClick r:id="rId3"/>
              </a:rPr>
              <a:t>Doody RS</a:t>
            </a:r>
            <a:r>
              <a:rPr lang="en-US" altLang="ja-JP" sz="1200" kern="100" dirty="0">
                <a:effectLst/>
                <a:latin typeface="Trebuchet MS" panose="020B0603020202020204" pitchFamily="34" charset="0"/>
                <a:ea typeface="HGPｺﾞｼｯｸM" panose="020B0600000000000000" pitchFamily="50" charset="-128"/>
                <a:cs typeface="Times New Roman" panose="02020603050405020304" pitchFamily="18" charset="0"/>
              </a:rPr>
              <a:t> et al. Donepezil treatment of patients with MCI: a 48-week randomized, </a:t>
            </a:r>
            <a:endParaRPr lang="ja-JP" altLang="ja-JP" sz="1200" kern="100" dirty="0">
              <a:effectLst/>
              <a:latin typeface="Century" panose="02040604050505020304" pitchFamily="18" charset="0"/>
              <a:ea typeface="ＭＳ 明朝" panose="02020609040205080304" pitchFamily="17" charset="-128"/>
              <a:cs typeface="Times New Roman" panose="02020603050405020304" pitchFamily="18" charset="0"/>
            </a:endParaRPr>
          </a:p>
          <a:p>
            <a:pPr algn="just">
              <a:lnSpc>
                <a:spcPts val="1300"/>
              </a:lnSpc>
              <a:spcAft>
                <a:spcPts val="0"/>
              </a:spcAft>
            </a:pPr>
            <a:r>
              <a:rPr lang="en-US" altLang="ja-JP" sz="1200" kern="100" dirty="0">
                <a:effectLst/>
                <a:latin typeface="Trebuchet MS" panose="020B0603020202020204" pitchFamily="34" charset="0"/>
                <a:ea typeface="HGPｺﾞｼｯｸM" panose="020B0600000000000000" pitchFamily="50" charset="-128"/>
                <a:cs typeface="Times New Roman" panose="02020603050405020304" pitchFamily="18" charset="0"/>
              </a:rPr>
              <a:t>placebo-controlled trial. Neurology. 2009; 72: 1555-1561.</a:t>
            </a:r>
            <a:endParaRPr lang="ja-JP" altLang="ja-JP" sz="1200" kern="100" dirty="0">
              <a:effectLst/>
              <a:latin typeface="Century" panose="02040604050505020304" pitchFamily="18" charset="0"/>
              <a:ea typeface="ＭＳ 明朝" panose="02020609040205080304" pitchFamily="17" charset="-128"/>
              <a:cs typeface="Times New Roman" panose="02020603050405020304" pitchFamily="18" charset="0"/>
            </a:endParaRPr>
          </a:p>
          <a:p>
            <a:pPr algn="just">
              <a:lnSpc>
                <a:spcPts val="1300"/>
              </a:lnSpc>
              <a:spcAft>
                <a:spcPts val="0"/>
              </a:spcAft>
            </a:pPr>
            <a:r>
              <a:rPr lang="en-US" altLang="ja-JP" sz="1200" kern="100" dirty="0">
                <a:effectLst/>
                <a:latin typeface="Trebuchet MS" panose="020B0603020202020204" pitchFamily="34" charset="0"/>
                <a:ea typeface="HGPｺﾞｼｯｸM" panose="020B0600000000000000" pitchFamily="50" charset="-128"/>
                <a:cs typeface="Times New Roman" panose="02020603050405020304" pitchFamily="18" charset="0"/>
              </a:rPr>
              <a:t>Schneider LS et al.</a:t>
            </a:r>
            <a:r>
              <a:rPr lang="en-US" altLang="ja-JP" sz="1200" b="1" kern="100" dirty="0">
                <a:effectLst/>
                <a:latin typeface="Trebuchet MS" panose="020B0603020202020204" pitchFamily="34" charset="0"/>
                <a:ea typeface="HGPｺﾞｼｯｸM" panose="020B0600000000000000" pitchFamily="50" charset="-128"/>
                <a:cs typeface="Times New Roman" panose="02020603050405020304" pitchFamily="18" charset="0"/>
              </a:rPr>
              <a:t> </a:t>
            </a:r>
            <a:r>
              <a:rPr lang="en-US" altLang="ja-JP" sz="1200" kern="100" dirty="0">
                <a:effectLst/>
                <a:latin typeface="Trebuchet MS" panose="020B0603020202020204" pitchFamily="34" charset="0"/>
                <a:ea typeface="HGPｺﾞｼｯｸM" panose="020B0600000000000000" pitchFamily="50" charset="-128"/>
                <a:cs typeface="Times New Roman" panose="02020603050405020304" pitchFamily="18" charset="0"/>
              </a:rPr>
              <a:t>Characteristics and performance of a modified version of the </a:t>
            </a:r>
            <a:endParaRPr lang="ja-JP" altLang="ja-JP" sz="1200" kern="100" dirty="0">
              <a:effectLst/>
              <a:latin typeface="Century" panose="02040604050505020304" pitchFamily="18" charset="0"/>
              <a:ea typeface="ＭＳ 明朝" panose="02020609040205080304" pitchFamily="17" charset="-128"/>
              <a:cs typeface="Times New Roman" panose="02020603050405020304" pitchFamily="18" charset="0"/>
            </a:endParaRPr>
          </a:p>
          <a:p>
            <a:pPr algn="just">
              <a:lnSpc>
                <a:spcPts val="1300"/>
              </a:lnSpc>
              <a:spcAft>
                <a:spcPts val="0"/>
              </a:spcAft>
            </a:pPr>
            <a:r>
              <a:rPr lang="en-US" altLang="ja-JP" sz="1200" kern="100" dirty="0">
                <a:effectLst/>
                <a:latin typeface="Trebuchet MS" panose="020B0603020202020204" pitchFamily="34" charset="0"/>
                <a:ea typeface="HGPｺﾞｼｯｸM" panose="020B0600000000000000" pitchFamily="50" charset="-128"/>
                <a:cs typeface="Times New Roman" panose="02020603050405020304" pitchFamily="18" charset="0"/>
              </a:rPr>
              <a:t>ADCS-CGIC CIBIC+ for mild cognitive impairment clinical trials. Alzheimer Dis </a:t>
            </a:r>
            <a:r>
              <a:rPr lang="en-US" altLang="ja-JP" sz="1200" kern="100" dirty="0" err="1">
                <a:effectLst/>
                <a:latin typeface="Trebuchet MS" panose="020B0603020202020204" pitchFamily="34" charset="0"/>
                <a:ea typeface="HGPｺﾞｼｯｸM" panose="020B0600000000000000" pitchFamily="50" charset="-128"/>
                <a:cs typeface="Times New Roman" panose="02020603050405020304" pitchFamily="18" charset="0"/>
              </a:rPr>
              <a:t>Assoc</a:t>
            </a:r>
            <a:r>
              <a:rPr lang="en-US" altLang="ja-JP" sz="1200" kern="100" dirty="0">
                <a:effectLst/>
                <a:latin typeface="Trebuchet MS" panose="020B0603020202020204" pitchFamily="34" charset="0"/>
                <a:ea typeface="HGPｺﾞｼｯｸM" panose="020B0600000000000000" pitchFamily="50" charset="-128"/>
                <a:cs typeface="Times New Roman" panose="02020603050405020304" pitchFamily="18" charset="0"/>
              </a:rPr>
              <a:t> </a:t>
            </a:r>
            <a:r>
              <a:rPr lang="en-US" altLang="ja-JP" sz="1200" kern="100" dirty="0" err="1">
                <a:effectLst/>
                <a:latin typeface="Trebuchet MS" panose="020B0603020202020204" pitchFamily="34" charset="0"/>
                <a:ea typeface="HGPｺﾞｼｯｸM" panose="020B0600000000000000" pitchFamily="50" charset="-128"/>
                <a:cs typeface="Times New Roman" panose="02020603050405020304" pitchFamily="18" charset="0"/>
              </a:rPr>
              <a:t>Disord</a:t>
            </a:r>
            <a:r>
              <a:rPr lang="en-US" altLang="ja-JP" sz="1200" kern="100" dirty="0">
                <a:effectLst/>
                <a:latin typeface="Trebuchet MS" panose="020B0603020202020204" pitchFamily="34" charset="0"/>
                <a:ea typeface="HGPｺﾞｼｯｸM" panose="020B0600000000000000" pitchFamily="50" charset="-128"/>
                <a:cs typeface="Times New Roman" panose="02020603050405020304" pitchFamily="18" charset="0"/>
              </a:rPr>
              <a:t>. </a:t>
            </a:r>
            <a:endParaRPr lang="ja-JP" altLang="ja-JP" sz="1200" kern="100" dirty="0">
              <a:effectLst/>
              <a:latin typeface="Century" panose="02040604050505020304" pitchFamily="18" charset="0"/>
              <a:ea typeface="ＭＳ 明朝" panose="02020609040205080304" pitchFamily="17" charset="-128"/>
              <a:cs typeface="Times New Roman" panose="02020603050405020304" pitchFamily="18" charset="0"/>
            </a:endParaRPr>
          </a:p>
          <a:p>
            <a:pPr algn="just">
              <a:lnSpc>
                <a:spcPts val="1300"/>
              </a:lnSpc>
              <a:spcAft>
                <a:spcPts val="0"/>
              </a:spcAft>
            </a:pPr>
            <a:r>
              <a:rPr lang="en-US" altLang="ja-JP" sz="1200" kern="100" dirty="0">
                <a:effectLst/>
                <a:latin typeface="Trebuchet MS" panose="020B0603020202020204" pitchFamily="34" charset="0"/>
                <a:ea typeface="HGPｺﾞｼｯｸM" panose="020B0600000000000000" pitchFamily="50" charset="-128"/>
                <a:cs typeface="Times New Roman" panose="02020603050405020304" pitchFamily="18" charset="0"/>
              </a:rPr>
              <a:t>2009;23:260-7.</a:t>
            </a:r>
            <a:endParaRPr lang="ja-JP" altLang="ja-JP" sz="1200" kern="100" dirty="0">
              <a:effectLst/>
              <a:latin typeface="Century" panose="02040604050505020304" pitchFamily="18" charset="0"/>
              <a:ea typeface="ＭＳ 明朝" panose="02020609040205080304" pitchFamily="17" charset="-128"/>
              <a:cs typeface="Times New Roman" panose="02020603050405020304" pitchFamily="18" charset="0"/>
            </a:endParaRPr>
          </a:p>
          <a:p>
            <a:pPr algn="just">
              <a:lnSpc>
                <a:spcPts val="1300"/>
              </a:lnSpc>
              <a:spcAft>
                <a:spcPts val="0"/>
              </a:spcAft>
            </a:pPr>
            <a:r>
              <a:rPr lang="en-US" altLang="ja-JP" sz="1200" u="sng" kern="100" dirty="0" err="1">
                <a:solidFill>
                  <a:srgbClr val="0000FF"/>
                </a:solidFill>
                <a:effectLst/>
                <a:latin typeface="Trebuchet MS" panose="020B0603020202020204" pitchFamily="34" charset="0"/>
                <a:ea typeface="HGPｺﾞｼｯｸM" panose="020B0600000000000000" pitchFamily="50" charset="-128"/>
                <a:cs typeface="Times New Roman" panose="02020603050405020304" pitchFamily="18" charset="0"/>
                <a:hlinkClick r:id="rId4"/>
              </a:rPr>
              <a:t>Winblad</a:t>
            </a:r>
            <a:r>
              <a:rPr lang="en-US" altLang="ja-JP" sz="1200" u="sng" kern="100" dirty="0">
                <a:solidFill>
                  <a:srgbClr val="0000FF"/>
                </a:solidFill>
                <a:effectLst/>
                <a:latin typeface="Trebuchet MS" panose="020B0603020202020204" pitchFamily="34" charset="0"/>
                <a:ea typeface="HGPｺﾞｼｯｸM" panose="020B0600000000000000" pitchFamily="50" charset="-128"/>
                <a:cs typeface="Times New Roman" panose="02020603050405020304" pitchFamily="18" charset="0"/>
                <a:hlinkClick r:id="rId4"/>
              </a:rPr>
              <a:t> B</a:t>
            </a:r>
            <a:r>
              <a:rPr lang="en-US" altLang="ja-JP" sz="1200" kern="100" dirty="0">
                <a:effectLst/>
                <a:latin typeface="Trebuchet MS" panose="020B0603020202020204" pitchFamily="34" charset="0"/>
                <a:ea typeface="HGPｺﾞｼｯｸM" panose="020B0600000000000000" pitchFamily="50" charset="-128"/>
                <a:cs typeface="Times New Roman" panose="02020603050405020304" pitchFamily="18" charset="0"/>
              </a:rPr>
              <a:t> et al. Safety and efficacy of </a:t>
            </a:r>
            <a:r>
              <a:rPr lang="en-US" altLang="ja-JP" sz="1200" kern="100" dirty="0" err="1">
                <a:effectLst/>
                <a:latin typeface="Trebuchet MS" panose="020B0603020202020204" pitchFamily="34" charset="0"/>
                <a:ea typeface="HGPｺﾞｼｯｸM" panose="020B0600000000000000" pitchFamily="50" charset="-128"/>
                <a:cs typeface="Times New Roman" panose="02020603050405020304" pitchFamily="18" charset="0"/>
              </a:rPr>
              <a:t>galantamine</a:t>
            </a:r>
            <a:r>
              <a:rPr lang="en-US" altLang="ja-JP" sz="1200" kern="100" dirty="0">
                <a:effectLst/>
                <a:latin typeface="Trebuchet MS" panose="020B0603020202020204" pitchFamily="34" charset="0"/>
                <a:ea typeface="HGPｺﾞｼｯｸM" panose="020B0600000000000000" pitchFamily="50" charset="-128"/>
                <a:cs typeface="Times New Roman" panose="02020603050405020304" pitchFamily="18" charset="0"/>
              </a:rPr>
              <a:t> in subjects with mild cognitive </a:t>
            </a:r>
            <a:endParaRPr lang="ja-JP" altLang="ja-JP" sz="1200" kern="100" dirty="0">
              <a:effectLst/>
              <a:latin typeface="Century" panose="02040604050505020304" pitchFamily="18" charset="0"/>
              <a:ea typeface="ＭＳ 明朝" panose="02020609040205080304" pitchFamily="17" charset="-128"/>
              <a:cs typeface="Times New Roman" panose="02020603050405020304" pitchFamily="18" charset="0"/>
            </a:endParaRPr>
          </a:p>
          <a:p>
            <a:pPr algn="just">
              <a:lnSpc>
                <a:spcPts val="1300"/>
              </a:lnSpc>
              <a:spcAft>
                <a:spcPts val="0"/>
              </a:spcAft>
            </a:pPr>
            <a:r>
              <a:rPr lang="en-US" altLang="ja-JP" sz="1200" kern="100" dirty="0">
                <a:effectLst/>
                <a:latin typeface="Trebuchet MS" panose="020B0603020202020204" pitchFamily="34" charset="0"/>
                <a:ea typeface="HGPｺﾞｼｯｸM" panose="020B0600000000000000" pitchFamily="50" charset="-128"/>
                <a:cs typeface="Times New Roman" panose="02020603050405020304" pitchFamily="18" charset="0"/>
              </a:rPr>
              <a:t>impairment.  Neurology. 2008;70:2024-35.</a:t>
            </a:r>
            <a:endParaRPr lang="ja-JP" altLang="ja-JP" sz="1200" kern="100" dirty="0">
              <a:effectLst/>
              <a:latin typeface="Century" panose="02040604050505020304" pitchFamily="18" charset="0"/>
              <a:ea typeface="ＭＳ 明朝" panose="02020609040205080304" pitchFamily="17" charset="-128"/>
              <a:cs typeface="Times New Roman" panose="02020603050405020304" pitchFamily="18" charset="0"/>
            </a:endParaRPr>
          </a:p>
          <a:p>
            <a:pPr algn="just">
              <a:lnSpc>
                <a:spcPts val="1300"/>
              </a:lnSpc>
              <a:spcAft>
                <a:spcPts val="0"/>
              </a:spcAft>
            </a:pPr>
            <a:r>
              <a:rPr lang="en-US" altLang="ja-JP" sz="1200" kern="100" dirty="0" err="1">
                <a:effectLst/>
                <a:latin typeface="Trebuchet MS" panose="020B0603020202020204" pitchFamily="34" charset="0"/>
                <a:ea typeface="HGPｺﾞｼｯｸM" panose="020B0600000000000000" pitchFamily="50" charset="-128"/>
                <a:cs typeface="Times New Roman" panose="02020603050405020304" pitchFamily="18" charset="0"/>
              </a:rPr>
              <a:t>Jelic</a:t>
            </a:r>
            <a:r>
              <a:rPr lang="en-US" altLang="ja-JP" sz="1200" kern="100" dirty="0">
                <a:effectLst/>
                <a:latin typeface="Trebuchet MS" panose="020B0603020202020204" pitchFamily="34" charset="0"/>
                <a:ea typeface="HGPｺﾞｼｯｸM" panose="020B0600000000000000" pitchFamily="50" charset="-128"/>
                <a:cs typeface="Times New Roman" panose="02020603050405020304" pitchFamily="18" charset="0"/>
              </a:rPr>
              <a:t> V et al. Clinical trials in mild cognitive impairment: Lessons for the future. J </a:t>
            </a:r>
            <a:r>
              <a:rPr lang="en-US" altLang="ja-JP" sz="1200" kern="100" dirty="0" err="1">
                <a:effectLst/>
                <a:latin typeface="Trebuchet MS" panose="020B0603020202020204" pitchFamily="34" charset="0"/>
                <a:ea typeface="HGPｺﾞｼｯｸM" panose="020B0600000000000000" pitchFamily="50" charset="-128"/>
                <a:cs typeface="Times New Roman" panose="02020603050405020304" pitchFamily="18" charset="0"/>
              </a:rPr>
              <a:t>Neurol</a:t>
            </a:r>
            <a:r>
              <a:rPr lang="en-US" altLang="ja-JP" sz="1200" kern="100" dirty="0">
                <a:effectLst/>
                <a:latin typeface="Trebuchet MS" panose="020B0603020202020204" pitchFamily="34" charset="0"/>
                <a:ea typeface="HGPｺﾞｼｯｸM" panose="020B0600000000000000" pitchFamily="50" charset="-128"/>
                <a:cs typeface="Times New Roman" panose="02020603050405020304" pitchFamily="18" charset="0"/>
              </a:rPr>
              <a:t> </a:t>
            </a:r>
            <a:endParaRPr lang="ja-JP" altLang="ja-JP" sz="1200" kern="100" dirty="0">
              <a:effectLst/>
              <a:latin typeface="Century" panose="02040604050505020304" pitchFamily="18" charset="0"/>
              <a:ea typeface="ＭＳ 明朝" panose="02020609040205080304" pitchFamily="17" charset="-128"/>
              <a:cs typeface="Times New Roman" panose="02020603050405020304" pitchFamily="18" charset="0"/>
            </a:endParaRPr>
          </a:p>
          <a:p>
            <a:pPr algn="just">
              <a:lnSpc>
                <a:spcPts val="1300"/>
              </a:lnSpc>
              <a:spcAft>
                <a:spcPts val="0"/>
              </a:spcAft>
            </a:pPr>
            <a:r>
              <a:rPr lang="en-US" altLang="ja-JP" sz="1200" kern="100" dirty="0" err="1">
                <a:effectLst/>
                <a:latin typeface="Trebuchet MS" panose="020B0603020202020204" pitchFamily="34" charset="0"/>
                <a:ea typeface="HGPｺﾞｼｯｸM" panose="020B0600000000000000" pitchFamily="50" charset="-128"/>
                <a:cs typeface="Times New Roman" panose="02020603050405020304" pitchFamily="18" charset="0"/>
              </a:rPr>
              <a:t>Neurosurg</a:t>
            </a:r>
            <a:r>
              <a:rPr lang="en-US" altLang="ja-JP" sz="1200" kern="100" dirty="0">
                <a:effectLst/>
                <a:latin typeface="Trebuchet MS" panose="020B0603020202020204" pitchFamily="34" charset="0"/>
                <a:ea typeface="HGPｺﾞｼｯｸM" panose="020B0600000000000000" pitchFamily="50" charset="-128"/>
                <a:cs typeface="Times New Roman" panose="02020603050405020304" pitchFamily="18" charset="0"/>
              </a:rPr>
              <a:t> Psychiatry. 2006;77:429-438.</a:t>
            </a:r>
            <a:endParaRPr lang="ja-JP" altLang="ja-JP" sz="1200" kern="100" dirty="0">
              <a:effectLst/>
              <a:latin typeface="Century" panose="02040604050505020304" pitchFamily="18" charset="0"/>
              <a:ea typeface="ＭＳ 明朝" panose="02020609040205080304" pitchFamily="17" charset="-128"/>
              <a:cs typeface="Times New Roman" panose="02020603050405020304" pitchFamily="18" charset="0"/>
            </a:endParaRPr>
          </a:p>
          <a:p>
            <a:pPr eaLnBrk="1" hangingPunct="1"/>
            <a:endParaRPr lang="ja-JP" altLang="ja-JP" dirty="0"/>
          </a:p>
        </p:txBody>
      </p:sp>
    </p:spTree>
    <p:extLst>
      <p:ext uri="{BB962C8B-B14F-4D97-AF65-F5344CB8AC3E}">
        <p14:creationId xmlns:p14="http://schemas.microsoft.com/office/powerpoint/2010/main" val="349732158"/>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8482" name="Rectangle 2"/>
          <p:cNvSpPr txBox="1">
            <a:spLocks noGrp="1" noChangeArrowheads="1"/>
          </p:cNvSpPr>
          <p:nvPr/>
        </p:nvSpPr>
        <p:spPr bwMode="auto">
          <a:xfrm>
            <a:off x="0" y="0"/>
            <a:ext cx="3076575" cy="5127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5407" tIns="47703" rIns="95407" bIns="47703"/>
          <a:lstStyle>
            <a:lvl1pPr defTabSz="955675" eaLnBrk="0" hangingPunct="0">
              <a:defRPr kumimoji="1" sz="3600">
                <a:solidFill>
                  <a:schemeClr val="tx1"/>
                </a:solidFill>
                <a:latin typeface="Arial" pitchFamily="34" charset="0"/>
                <a:ea typeface="ＭＳ Ｐゴシック" pitchFamily="50" charset="-128"/>
              </a:defRPr>
            </a:lvl1pPr>
            <a:lvl2pPr marL="742950" indent="-285750" defTabSz="955675" eaLnBrk="0" hangingPunct="0">
              <a:defRPr kumimoji="1" sz="3600">
                <a:solidFill>
                  <a:schemeClr val="tx1"/>
                </a:solidFill>
                <a:latin typeface="Arial" pitchFamily="34" charset="0"/>
                <a:ea typeface="ＭＳ Ｐゴシック" pitchFamily="50" charset="-128"/>
              </a:defRPr>
            </a:lvl2pPr>
            <a:lvl3pPr marL="1143000" indent="-228600" defTabSz="955675" eaLnBrk="0" hangingPunct="0">
              <a:defRPr kumimoji="1" sz="3600">
                <a:solidFill>
                  <a:schemeClr val="tx1"/>
                </a:solidFill>
                <a:latin typeface="Arial" pitchFamily="34" charset="0"/>
                <a:ea typeface="ＭＳ Ｐゴシック" pitchFamily="50" charset="-128"/>
              </a:defRPr>
            </a:lvl3pPr>
            <a:lvl4pPr marL="1600200" indent="-228600" defTabSz="955675" eaLnBrk="0" hangingPunct="0">
              <a:defRPr kumimoji="1" sz="3600">
                <a:solidFill>
                  <a:schemeClr val="tx1"/>
                </a:solidFill>
                <a:latin typeface="Arial" pitchFamily="34" charset="0"/>
                <a:ea typeface="ＭＳ Ｐゴシック" pitchFamily="50" charset="-128"/>
              </a:defRPr>
            </a:lvl4pPr>
            <a:lvl5pPr marL="2057400" indent="-228600" defTabSz="955675" eaLnBrk="0" hangingPunct="0">
              <a:defRPr kumimoji="1" sz="3600">
                <a:solidFill>
                  <a:schemeClr val="tx1"/>
                </a:solidFill>
                <a:latin typeface="Arial" pitchFamily="34" charset="0"/>
                <a:ea typeface="ＭＳ Ｐゴシック" pitchFamily="50" charset="-128"/>
              </a:defRPr>
            </a:lvl5pPr>
            <a:lvl6pPr marL="2514600" indent="-228600" defTabSz="955675" eaLnBrk="0" fontAlgn="base" hangingPunct="0">
              <a:spcBef>
                <a:spcPct val="0"/>
              </a:spcBef>
              <a:spcAft>
                <a:spcPct val="0"/>
              </a:spcAft>
              <a:defRPr kumimoji="1" sz="3600">
                <a:solidFill>
                  <a:schemeClr val="tx1"/>
                </a:solidFill>
                <a:latin typeface="Arial" pitchFamily="34" charset="0"/>
                <a:ea typeface="ＭＳ Ｐゴシック" pitchFamily="50" charset="-128"/>
              </a:defRPr>
            </a:lvl6pPr>
            <a:lvl7pPr marL="2971800" indent="-228600" defTabSz="955675" eaLnBrk="0" fontAlgn="base" hangingPunct="0">
              <a:spcBef>
                <a:spcPct val="0"/>
              </a:spcBef>
              <a:spcAft>
                <a:spcPct val="0"/>
              </a:spcAft>
              <a:defRPr kumimoji="1" sz="3600">
                <a:solidFill>
                  <a:schemeClr val="tx1"/>
                </a:solidFill>
                <a:latin typeface="Arial" pitchFamily="34" charset="0"/>
                <a:ea typeface="ＭＳ Ｐゴシック" pitchFamily="50" charset="-128"/>
              </a:defRPr>
            </a:lvl7pPr>
            <a:lvl8pPr marL="3429000" indent="-228600" defTabSz="955675" eaLnBrk="0" fontAlgn="base" hangingPunct="0">
              <a:spcBef>
                <a:spcPct val="0"/>
              </a:spcBef>
              <a:spcAft>
                <a:spcPct val="0"/>
              </a:spcAft>
              <a:defRPr kumimoji="1" sz="3600">
                <a:solidFill>
                  <a:schemeClr val="tx1"/>
                </a:solidFill>
                <a:latin typeface="Arial" pitchFamily="34" charset="0"/>
                <a:ea typeface="ＭＳ Ｐゴシック" pitchFamily="50" charset="-128"/>
              </a:defRPr>
            </a:lvl8pPr>
            <a:lvl9pPr marL="3886200" indent="-228600" defTabSz="955675" eaLnBrk="0" fontAlgn="base" hangingPunct="0">
              <a:spcBef>
                <a:spcPct val="0"/>
              </a:spcBef>
              <a:spcAft>
                <a:spcPct val="0"/>
              </a:spcAft>
              <a:defRPr kumimoji="1" sz="3600">
                <a:solidFill>
                  <a:schemeClr val="tx1"/>
                </a:solidFill>
                <a:latin typeface="Arial" pitchFamily="34" charset="0"/>
                <a:ea typeface="ＭＳ Ｐゴシック" pitchFamily="50" charset="-128"/>
              </a:defRPr>
            </a:lvl9pPr>
          </a:lstStyle>
          <a:p>
            <a:pPr eaLnBrk="1" hangingPunct="1"/>
            <a:r>
              <a:rPr lang="en-US" altLang="ja-JP" sz="1300"/>
              <a:t>【治療とケア】</a:t>
            </a:r>
          </a:p>
        </p:txBody>
      </p:sp>
      <p:sp>
        <p:nvSpPr>
          <p:cNvPr id="148483" name="Rectangle 2"/>
          <p:cNvSpPr txBox="1">
            <a:spLocks noGrp="1" noChangeArrowheads="1"/>
          </p:cNvSpPr>
          <p:nvPr/>
        </p:nvSpPr>
        <p:spPr bwMode="auto">
          <a:xfrm>
            <a:off x="0" y="0"/>
            <a:ext cx="3076575" cy="5127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5407" tIns="47703" rIns="95407" bIns="47703"/>
          <a:lstStyle>
            <a:lvl1pPr defTabSz="955675" eaLnBrk="0" hangingPunct="0">
              <a:defRPr kumimoji="1" sz="3600">
                <a:solidFill>
                  <a:schemeClr val="tx1"/>
                </a:solidFill>
                <a:latin typeface="Arial" pitchFamily="34" charset="0"/>
                <a:ea typeface="ＭＳ Ｐゴシック" pitchFamily="50" charset="-128"/>
              </a:defRPr>
            </a:lvl1pPr>
            <a:lvl2pPr marL="742950" indent="-285750" defTabSz="955675" eaLnBrk="0" hangingPunct="0">
              <a:defRPr kumimoji="1" sz="3600">
                <a:solidFill>
                  <a:schemeClr val="tx1"/>
                </a:solidFill>
                <a:latin typeface="Arial" pitchFamily="34" charset="0"/>
                <a:ea typeface="ＭＳ Ｐゴシック" pitchFamily="50" charset="-128"/>
              </a:defRPr>
            </a:lvl2pPr>
            <a:lvl3pPr marL="1143000" indent="-228600" defTabSz="955675" eaLnBrk="0" hangingPunct="0">
              <a:defRPr kumimoji="1" sz="3600">
                <a:solidFill>
                  <a:schemeClr val="tx1"/>
                </a:solidFill>
                <a:latin typeface="Arial" pitchFamily="34" charset="0"/>
                <a:ea typeface="ＭＳ Ｐゴシック" pitchFamily="50" charset="-128"/>
              </a:defRPr>
            </a:lvl3pPr>
            <a:lvl4pPr marL="1600200" indent="-228600" defTabSz="955675" eaLnBrk="0" hangingPunct="0">
              <a:defRPr kumimoji="1" sz="3600">
                <a:solidFill>
                  <a:schemeClr val="tx1"/>
                </a:solidFill>
                <a:latin typeface="Arial" pitchFamily="34" charset="0"/>
                <a:ea typeface="ＭＳ Ｐゴシック" pitchFamily="50" charset="-128"/>
              </a:defRPr>
            </a:lvl4pPr>
            <a:lvl5pPr marL="2057400" indent="-228600" defTabSz="955675" eaLnBrk="0" hangingPunct="0">
              <a:defRPr kumimoji="1" sz="3600">
                <a:solidFill>
                  <a:schemeClr val="tx1"/>
                </a:solidFill>
                <a:latin typeface="Arial" pitchFamily="34" charset="0"/>
                <a:ea typeface="ＭＳ Ｐゴシック" pitchFamily="50" charset="-128"/>
              </a:defRPr>
            </a:lvl5pPr>
            <a:lvl6pPr marL="2514600" indent="-228600" defTabSz="955675" eaLnBrk="0" fontAlgn="base" hangingPunct="0">
              <a:spcBef>
                <a:spcPct val="0"/>
              </a:spcBef>
              <a:spcAft>
                <a:spcPct val="0"/>
              </a:spcAft>
              <a:defRPr kumimoji="1" sz="3600">
                <a:solidFill>
                  <a:schemeClr val="tx1"/>
                </a:solidFill>
                <a:latin typeface="Arial" pitchFamily="34" charset="0"/>
                <a:ea typeface="ＭＳ Ｐゴシック" pitchFamily="50" charset="-128"/>
              </a:defRPr>
            </a:lvl6pPr>
            <a:lvl7pPr marL="2971800" indent="-228600" defTabSz="955675" eaLnBrk="0" fontAlgn="base" hangingPunct="0">
              <a:spcBef>
                <a:spcPct val="0"/>
              </a:spcBef>
              <a:spcAft>
                <a:spcPct val="0"/>
              </a:spcAft>
              <a:defRPr kumimoji="1" sz="3600">
                <a:solidFill>
                  <a:schemeClr val="tx1"/>
                </a:solidFill>
                <a:latin typeface="Arial" pitchFamily="34" charset="0"/>
                <a:ea typeface="ＭＳ Ｐゴシック" pitchFamily="50" charset="-128"/>
              </a:defRPr>
            </a:lvl7pPr>
            <a:lvl8pPr marL="3429000" indent="-228600" defTabSz="955675" eaLnBrk="0" fontAlgn="base" hangingPunct="0">
              <a:spcBef>
                <a:spcPct val="0"/>
              </a:spcBef>
              <a:spcAft>
                <a:spcPct val="0"/>
              </a:spcAft>
              <a:defRPr kumimoji="1" sz="3600">
                <a:solidFill>
                  <a:schemeClr val="tx1"/>
                </a:solidFill>
                <a:latin typeface="Arial" pitchFamily="34" charset="0"/>
                <a:ea typeface="ＭＳ Ｐゴシック" pitchFamily="50" charset="-128"/>
              </a:defRPr>
            </a:lvl8pPr>
            <a:lvl9pPr marL="3886200" indent="-228600" defTabSz="955675" eaLnBrk="0" fontAlgn="base" hangingPunct="0">
              <a:spcBef>
                <a:spcPct val="0"/>
              </a:spcBef>
              <a:spcAft>
                <a:spcPct val="0"/>
              </a:spcAft>
              <a:defRPr kumimoji="1" sz="3600">
                <a:solidFill>
                  <a:schemeClr val="tx1"/>
                </a:solidFill>
                <a:latin typeface="Arial" pitchFamily="34" charset="0"/>
                <a:ea typeface="ＭＳ Ｐゴシック" pitchFamily="50" charset="-128"/>
              </a:defRPr>
            </a:lvl9pPr>
          </a:lstStyle>
          <a:p>
            <a:pPr eaLnBrk="1" hangingPunct="1"/>
            <a:r>
              <a:rPr lang="en-US" altLang="ja-JP" sz="1300"/>
              <a:t>Ⅲ</a:t>
            </a:r>
            <a:r>
              <a:rPr lang="ja-JP" altLang="en-US" sz="1300"/>
              <a:t>　治療とケア</a:t>
            </a:r>
          </a:p>
        </p:txBody>
      </p:sp>
      <p:sp>
        <p:nvSpPr>
          <p:cNvPr id="148484" name="Rectangle 2"/>
          <p:cNvSpPr>
            <a:spLocks noGrp="1" noRot="1" noChangeAspect="1" noChangeArrowheads="1" noTextEdit="1"/>
          </p:cNvSpPr>
          <p:nvPr>
            <p:ph type="sldImg"/>
          </p:nvPr>
        </p:nvSpPr>
        <p:spPr>
          <a:ln/>
        </p:spPr>
      </p:sp>
      <p:sp>
        <p:nvSpPr>
          <p:cNvPr id="148485" name="Rectangle 3"/>
          <p:cNvSpPr>
            <a:spLocks noGrp="1" noChangeArrowheads="1"/>
          </p:cNvSpPr>
          <p:nvPr>
            <p:ph type="body" idx="1"/>
          </p:nvPr>
        </p:nvSpPr>
        <p:spPr>
          <a:xfrm>
            <a:off x="709613" y="4862513"/>
            <a:ext cx="5680075" cy="4603750"/>
          </a:xfrm>
          <a:noFill/>
        </p:spPr>
        <p:txBody>
          <a:bodyPr/>
          <a:lstStyle/>
          <a:p>
            <a:pPr indent="152400" algn="just">
              <a:lnSpc>
                <a:spcPts val="2000"/>
              </a:lnSpc>
              <a:spcAft>
                <a:spcPts val="0"/>
              </a:spcAft>
            </a:pPr>
            <a:r>
              <a:rPr lang="ja-JP" altLang="ja-JP" sz="1200" kern="100" dirty="0">
                <a:effectLst/>
                <a:latin typeface="Century" panose="02040604050505020304" pitchFamily="18" charset="0"/>
                <a:ea typeface="ＭＳ Ｐ明朝" panose="02020600040205080304" pitchFamily="18" charset="-128"/>
                <a:cs typeface="Times New Roman" panose="02020603050405020304" pitchFamily="18" charset="0"/>
              </a:rPr>
              <a:t>レビー小体型認知症の治療とケアの注意点を示す。</a:t>
            </a:r>
            <a:endParaRPr lang="ja-JP" altLang="ja-JP" sz="1200" kern="100" dirty="0">
              <a:effectLst/>
              <a:latin typeface="Century" panose="02040604050505020304" pitchFamily="18" charset="0"/>
              <a:ea typeface="ＭＳ 明朝" panose="02020609040205080304" pitchFamily="17" charset="-128"/>
              <a:cs typeface="Times New Roman" panose="02020603050405020304" pitchFamily="18" charset="0"/>
            </a:endParaRPr>
          </a:p>
          <a:p>
            <a:pPr indent="152400" algn="just">
              <a:lnSpc>
                <a:spcPts val="2000"/>
              </a:lnSpc>
              <a:spcAft>
                <a:spcPts val="0"/>
              </a:spcAft>
            </a:pPr>
            <a:r>
              <a:rPr lang="ja-JP" altLang="ja-JP" sz="1200" kern="100" dirty="0">
                <a:effectLst/>
                <a:latin typeface="Century" panose="02040604050505020304" pitchFamily="18" charset="0"/>
                <a:ea typeface="ＭＳ Ｐ明朝" panose="02020600040205080304" pitchFamily="18" charset="-128"/>
                <a:cs typeface="Times New Roman" panose="02020603050405020304" pitchFamily="18" charset="0"/>
              </a:rPr>
              <a:t>認知機能が顕著に変動するのでリハビリテーションやアクティビティなどは意識がはっきりしているときに行う。また、転倒しやすいため、十分な見守りが必要である。血圧の変動が大きく、起立性低血圧によるふらつきや意識消失が起こりうる。薬剤過敏性があるため、抗精神病薬等の使用により、過鎮静や錐体外路徴候等が出現しやすく、細心の注意が必要である。幻覚があっても、本人が幻覚であることを自覚していて、行動や心理に影響がない場合にはあえて幻覚に対する治療を行わない方が良い場合がある。</a:t>
            </a:r>
            <a:endParaRPr lang="ja-JP" altLang="ja-JP" sz="1200" kern="100" dirty="0">
              <a:effectLst/>
              <a:latin typeface="Century" panose="02040604050505020304" pitchFamily="18" charset="0"/>
              <a:ea typeface="ＭＳ 明朝" panose="02020609040205080304" pitchFamily="17" charset="-128"/>
              <a:cs typeface="Times New Roman" panose="02020603050405020304" pitchFamily="18" charset="0"/>
            </a:endParaRPr>
          </a:p>
          <a:p>
            <a:pPr eaLnBrk="1" hangingPunct="1"/>
            <a:endParaRPr lang="ja-JP" altLang="ja-JP" dirty="0">
              <a:latin typeface="Arial" pitchFamily="34" charset="0"/>
            </a:endParaRPr>
          </a:p>
        </p:txBody>
      </p:sp>
    </p:spTree>
    <p:extLst>
      <p:ext uri="{BB962C8B-B14F-4D97-AF65-F5344CB8AC3E}">
        <p14:creationId xmlns:p14="http://schemas.microsoft.com/office/powerpoint/2010/main" val="2522558745"/>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9506" name="Rectangle 2"/>
          <p:cNvSpPr txBox="1">
            <a:spLocks noGrp="1" noChangeArrowheads="1"/>
          </p:cNvSpPr>
          <p:nvPr/>
        </p:nvSpPr>
        <p:spPr bwMode="auto">
          <a:xfrm>
            <a:off x="0" y="0"/>
            <a:ext cx="3076575" cy="5127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5407" tIns="47703" rIns="95407" bIns="47703"/>
          <a:lstStyle>
            <a:lvl1pPr defTabSz="955675" eaLnBrk="0" hangingPunct="0">
              <a:defRPr kumimoji="1" sz="3600">
                <a:solidFill>
                  <a:schemeClr val="tx1"/>
                </a:solidFill>
                <a:latin typeface="Arial" pitchFamily="34" charset="0"/>
                <a:ea typeface="ＭＳ Ｐゴシック" pitchFamily="50" charset="-128"/>
              </a:defRPr>
            </a:lvl1pPr>
            <a:lvl2pPr marL="742950" indent="-285750" defTabSz="955675" eaLnBrk="0" hangingPunct="0">
              <a:defRPr kumimoji="1" sz="3600">
                <a:solidFill>
                  <a:schemeClr val="tx1"/>
                </a:solidFill>
                <a:latin typeface="Arial" pitchFamily="34" charset="0"/>
                <a:ea typeface="ＭＳ Ｐゴシック" pitchFamily="50" charset="-128"/>
              </a:defRPr>
            </a:lvl2pPr>
            <a:lvl3pPr marL="1143000" indent="-228600" defTabSz="955675" eaLnBrk="0" hangingPunct="0">
              <a:defRPr kumimoji="1" sz="3600">
                <a:solidFill>
                  <a:schemeClr val="tx1"/>
                </a:solidFill>
                <a:latin typeface="Arial" pitchFamily="34" charset="0"/>
                <a:ea typeface="ＭＳ Ｐゴシック" pitchFamily="50" charset="-128"/>
              </a:defRPr>
            </a:lvl3pPr>
            <a:lvl4pPr marL="1600200" indent="-228600" defTabSz="955675" eaLnBrk="0" hangingPunct="0">
              <a:defRPr kumimoji="1" sz="3600">
                <a:solidFill>
                  <a:schemeClr val="tx1"/>
                </a:solidFill>
                <a:latin typeface="Arial" pitchFamily="34" charset="0"/>
                <a:ea typeface="ＭＳ Ｐゴシック" pitchFamily="50" charset="-128"/>
              </a:defRPr>
            </a:lvl4pPr>
            <a:lvl5pPr marL="2057400" indent="-228600" defTabSz="955675" eaLnBrk="0" hangingPunct="0">
              <a:defRPr kumimoji="1" sz="3600">
                <a:solidFill>
                  <a:schemeClr val="tx1"/>
                </a:solidFill>
                <a:latin typeface="Arial" pitchFamily="34" charset="0"/>
                <a:ea typeface="ＭＳ Ｐゴシック" pitchFamily="50" charset="-128"/>
              </a:defRPr>
            </a:lvl5pPr>
            <a:lvl6pPr marL="2514600" indent="-228600" defTabSz="955675" eaLnBrk="0" fontAlgn="base" hangingPunct="0">
              <a:spcBef>
                <a:spcPct val="0"/>
              </a:spcBef>
              <a:spcAft>
                <a:spcPct val="0"/>
              </a:spcAft>
              <a:defRPr kumimoji="1" sz="3600">
                <a:solidFill>
                  <a:schemeClr val="tx1"/>
                </a:solidFill>
                <a:latin typeface="Arial" pitchFamily="34" charset="0"/>
                <a:ea typeface="ＭＳ Ｐゴシック" pitchFamily="50" charset="-128"/>
              </a:defRPr>
            </a:lvl6pPr>
            <a:lvl7pPr marL="2971800" indent="-228600" defTabSz="955675" eaLnBrk="0" fontAlgn="base" hangingPunct="0">
              <a:spcBef>
                <a:spcPct val="0"/>
              </a:spcBef>
              <a:spcAft>
                <a:spcPct val="0"/>
              </a:spcAft>
              <a:defRPr kumimoji="1" sz="3600">
                <a:solidFill>
                  <a:schemeClr val="tx1"/>
                </a:solidFill>
                <a:latin typeface="Arial" pitchFamily="34" charset="0"/>
                <a:ea typeface="ＭＳ Ｐゴシック" pitchFamily="50" charset="-128"/>
              </a:defRPr>
            </a:lvl7pPr>
            <a:lvl8pPr marL="3429000" indent="-228600" defTabSz="955675" eaLnBrk="0" fontAlgn="base" hangingPunct="0">
              <a:spcBef>
                <a:spcPct val="0"/>
              </a:spcBef>
              <a:spcAft>
                <a:spcPct val="0"/>
              </a:spcAft>
              <a:defRPr kumimoji="1" sz="3600">
                <a:solidFill>
                  <a:schemeClr val="tx1"/>
                </a:solidFill>
                <a:latin typeface="Arial" pitchFamily="34" charset="0"/>
                <a:ea typeface="ＭＳ Ｐゴシック" pitchFamily="50" charset="-128"/>
              </a:defRPr>
            </a:lvl8pPr>
            <a:lvl9pPr marL="3886200" indent="-228600" defTabSz="955675" eaLnBrk="0" fontAlgn="base" hangingPunct="0">
              <a:spcBef>
                <a:spcPct val="0"/>
              </a:spcBef>
              <a:spcAft>
                <a:spcPct val="0"/>
              </a:spcAft>
              <a:defRPr kumimoji="1" sz="3600">
                <a:solidFill>
                  <a:schemeClr val="tx1"/>
                </a:solidFill>
                <a:latin typeface="Arial" pitchFamily="34" charset="0"/>
                <a:ea typeface="ＭＳ Ｐゴシック" pitchFamily="50" charset="-128"/>
              </a:defRPr>
            </a:lvl9pPr>
          </a:lstStyle>
          <a:p>
            <a:pPr eaLnBrk="1" hangingPunct="1"/>
            <a:r>
              <a:rPr lang="en-US" altLang="ja-JP" sz="1300"/>
              <a:t>Ⅲ</a:t>
            </a:r>
            <a:r>
              <a:rPr lang="ja-JP" altLang="en-US" sz="1300"/>
              <a:t>　治療とケア</a:t>
            </a:r>
          </a:p>
        </p:txBody>
      </p:sp>
      <p:sp>
        <p:nvSpPr>
          <p:cNvPr id="149507" name="Rectangle 2"/>
          <p:cNvSpPr>
            <a:spLocks noGrp="1" noRot="1" noChangeAspect="1" noChangeArrowheads="1" noTextEdit="1"/>
          </p:cNvSpPr>
          <p:nvPr>
            <p:ph type="sldImg"/>
          </p:nvPr>
        </p:nvSpPr>
        <p:spPr>
          <a:ln/>
        </p:spPr>
      </p:sp>
      <p:sp>
        <p:nvSpPr>
          <p:cNvPr id="149508" name="Rectangle 3"/>
          <p:cNvSpPr>
            <a:spLocks noGrp="1" noChangeArrowheads="1"/>
          </p:cNvSpPr>
          <p:nvPr>
            <p:ph type="body" idx="1"/>
          </p:nvPr>
        </p:nvSpPr>
        <p:spPr>
          <a:xfrm>
            <a:off x="944563" y="4860925"/>
            <a:ext cx="5238750" cy="4938713"/>
          </a:xfrm>
          <a:noFill/>
        </p:spPr>
        <p:txBody>
          <a:bodyPr/>
          <a:lstStyle/>
          <a:p>
            <a:pPr indent="152400" fontAlgn="base">
              <a:lnSpc>
                <a:spcPts val="2000"/>
              </a:lnSpc>
              <a:spcAft>
                <a:spcPts val="0"/>
              </a:spcAft>
            </a:pPr>
            <a:r>
              <a:rPr lang="ja-JP" altLang="ja-JP" sz="1200" kern="1200" dirty="0">
                <a:effectLst/>
                <a:latin typeface="ＭＳ Ｐゴシック" panose="020B0600070205080204" pitchFamily="50" charset="-128"/>
                <a:ea typeface="ＭＳ Ｐ明朝" panose="02020600040205080304" pitchFamily="18" charset="-128"/>
                <a:cs typeface="Times New Roman" panose="02020603050405020304" pitchFamily="18" charset="0"/>
              </a:rPr>
              <a:t>前頭側頭型認知症は前頭側頭葉変性症という大きな疾患グループの一病型であるが、その初期症状は多様である。側頭葉の病変から始まった場合には失語を中心とする言語障害から始まることがある。また前頭葉から病変が起こった場合でも、障害部位によって脱抑制的になることもあれば、無欲状になることもある。またアルツハイマー型認知症のような記憶障害で始まることもある。</a:t>
            </a:r>
            <a:endParaRPr lang="ja-JP" altLang="ja-JP" sz="1200" dirty="0">
              <a:effectLst/>
              <a:latin typeface="ＭＳ Ｐゴシック" panose="020B0600070205080204" pitchFamily="50" charset="-128"/>
              <a:ea typeface="ＭＳ Ｐゴシック" panose="020B0600070205080204" pitchFamily="50" charset="-128"/>
              <a:cs typeface="ＭＳ Ｐゴシック" panose="020B0600070205080204" pitchFamily="50" charset="-128"/>
            </a:endParaRPr>
          </a:p>
          <a:p>
            <a:pPr fontAlgn="base">
              <a:lnSpc>
                <a:spcPts val="2000"/>
              </a:lnSpc>
              <a:spcAft>
                <a:spcPts val="0"/>
              </a:spcAft>
            </a:pPr>
            <a:r>
              <a:rPr lang="ja-JP" altLang="ja-JP" sz="1200" kern="1200" dirty="0">
                <a:effectLst/>
                <a:latin typeface="ＭＳ Ｐゴシック" panose="020B0600070205080204" pitchFamily="50" charset="-128"/>
                <a:ea typeface="ＭＳ Ｐ明朝" panose="02020600040205080304" pitchFamily="18" charset="-128"/>
                <a:cs typeface="Times New Roman" panose="02020603050405020304" pitchFamily="18" charset="0"/>
              </a:rPr>
              <a:t>脱抑制や、非社会的行動、常同行動、食行動異常などの行動・心理症状がみられたり、言語症状で始まる場合には早期にコミュニケーションがとりにくくなるなど介護上の負担が大きい。そのため早期から介護者に対する配慮と社会資源の導入を行う必要がある。</a:t>
            </a:r>
            <a:endParaRPr lang="ja-JP" altLang="ja-JP" sz="1200" dirty="0">
              <a:effectLst/>
              <a:latin typeface="ＭＳ Ｐゴシック" panose="020B0600070205080204" pitchFamily="50" charset="-128"/>
              <a:ea typeface="ＭＳ Ｐゴシック" panose="020B0600070205080204" pitchFamily="50" charset="-128"/>
              <a:cs typeface="ＭＳ Ｐゴシック" panose="020B0600070205080204" pitchFamily="50" charset="-128"/>
            </a:endParaRPr>
          </a:p>
          <a:p>
            <a:pPr indent="152400" fontAlgn="base">
              <a:lnSpc>
                <a:spcPts val="2000"/>
              </a:lnSpc>
              <a:spcAft>
                <a:spcPts val="0"/>
              </a:spcAft>
            </a:pPr>
            <a:r>
              <a:rPr lang="ja-JP" altLang="ja-JP" sz="1200" kern="1200" dirty="0">
                <a:effectLst/>
                <a:latin typeface="ＭＳ Ｐゴシック" panose="020B0600070205080204" pitchFamily="50" charset="-128"/>
                <a:ea typeface="ＭＳ Ｐ明朝" panose="02020600040205080304" pitchFamily="18" charset="-128"/>
                <a:cs typeface="Times New Roman" panose="02020603050405020304" pitchFamily="18" charset="0"/>
              </a:rPr>
              <a:t>また行動・心理症状が強いため、鎮静的な薬剤を使用する機会が増えるが、有効であってもできる限り、減量、少量投与につとめ、必要以上に長期投与にならないように注意が必要である。</a:t>
            </a:r>
            <a:endParaRPr lang="ja-JP" altLang="ja-JP" sz="1200" dirty="0">
              <a:effectLst/>
              <a:latin typeface="ＭＳ Ｐゴシック" panose="020B0600070205080204" pitchFamily="50" charset="-128"/>
              <a:ea typeface="ＭＳ Ｐゴシック" panose="020B0600070205080204" pitchFamily="50" charset="-128"/>
              <a:cs typeface="ＭＳ Ｐゴシック" panose="020B0600070205080204" pitchFamily="50" charset="-128"/>
            </a:endParaRPr>
          </a:p>
          <a:p>
            <a:pPr algn="just">
              <a:lnSpc>
                <a:spcPts val="2000"/>
              </a:lnSpc>
              <a:spcAft>
                <a:spcPts val="0"/>
              </a:spcAft>
            </a:pPr>
            <a:r>
              <a:rPr lang="en-US" altLang="ja-JP" sz="1200" kern="100" dirty="0">
                <a:effectLst/>
                <a:latin typeface="ＭＳ Ｐ明朝" panose="02020600040205080304" pitchFamily="18" charset="-128"/>
                <a:ea typeface="HGPｺﾞｼｯｸM" panose="020B0600000000000000" pitchFamily="50" charset="-128"/>
                <a:cs typeface="Times New Roman" panose="02020603050405020304" pitchFamily="18" charset="0"/>
              </a:rPr>
              <a:t> </a:t>
            </a:r>
            <a:endParaRPr lang="ja-JP" altLang="ja-JP" sz="1200" kern="100" dirty="0">
              <a:effectLst/>
              <a:latin typeface="HGPｺﾞｼｯｸM" panose="020B0600000000000000" pitchFamily="50" charset="-128"/>
              <a:ea typeface="HGPｺﾞｼｯｸM" panose="020B0600000000000000" pitchFamily="50" charset="-128"/>
              <a:cs typeface="Times New Roman" panose="02020603050405020304" pitchFamily="18" charset="0"/>
            </a:endParaRPr>
          </a:p>
          <a:p>
            <a:pPr eaLnBrk="1" hangingPunct="1"/>
            <a:endParaRPr lang="ja-JP" altLang="ja-JP" dirty="0">
              <a:latin typeface="Arial" pitchFamily="34" charset="0"/>
            </a:endParaRPr>
          </a:p>
        </p:txBody>
      </p:sp>
    </p:spTree>
    <p:extLst>
      <p:ext uri="{BB962C8B-B14F-4D97-AF65-F5344CB8AC3E}">
        <p14:creationId xmlns:p14="http://schemas.microsoft.com/office/powerpoint/2010/main" val="894960984"/>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0530" name="Rectangle 2"/>
          <p:cNvSpPr txBox="1">
            <a:spLocks noGrp="1" noChangeArrowheads="1"/>
          </p:cNvSpPr>
          <p:nvPr/>
        </p:nvSpPr>
        <p:spPr bwMode="auto">
          <a:xfrm>
            <a:off x="0" y="0"/>
            <a:ext cx="3076575" cy="5127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5407" tIns="47703" rIns="95407" bIns="47703"/>
          <a:lstStyle>
            <a:lvl1pPr defTabSz="955675" eaLnBrk="0" hangingPunct="0">
              <a:defRPr kumimoji="1" sz="3600">
                <a:solidFill>
                  <a:schemeClr val="tx1"/>
                </a:solidFill>
                <a:latin typeface="Arial" pitchFamily="34" charset="0"/>
                <a:ea typeface="ＭＳ Ｐゴシック" pitchFamily="50" charset="-128"/>
              </a:defRPr>
            </a:lvl1pPr>
            <a:lvl2pPr marL="742950" indent="-285750" defTabSz="955675" eaLnBrk="0" hangingPunct="0">
              <a:defRPr kumimoji="1" sz="3600">
                <a:solidFill>
                  <a:schemeClr val="tx1"/>
                </a:solidFill>
                <a:latin typeface="Arial" pitchFamily="34" charset="0"/>
                <a:ea typeface="ＭＳ Ｐゴシック" pitchFamily="50" charset="-128"/>
              </a:defRPr>
            </a:lvl2pPr>
            <a:lvl3pPr marL="1143000" indent="-228600" defTabSz="955675" eaLnBrk="0" hangingPunct="0">
              <a:defRPr kumimoji="1" sz="3600">
                <a:solidFill>
                  <a:schemeClr val="tx1"/>
                </a:solidFill>
                <a:latin typeface="Arial" pitchFamily="34" charset="0"/>
                <a:ea typeface="ＭＳ Ｐゴシック" pitchFamily="50" charset="-128"/>
              </a:defRPr>
            </a:lvl3pPr>
            <a:lvl4pPr marL="1600200" indent="-228600" defTabSz="955675" eaLnBrk="0" hangingPunct="0">
              <a:defRPr kumimoji="1" sz="3600">
                <a:solidFill>
                  <a:schemeClr val="tx1"/>
                </a:solidFill>
                <a:latin typeface="Arial" pitchFamily="34" charset="0"/>
                <a:ea typeface="ＭＳ Ｐゴシック" pitchFamily="50" charset="-128"/>
              </a:defRPr>
            </a:lvl4pPr>
            <a:lvl5pPr marL="2057400" indent="-228600" defTabSz="955675" eaLnBrk="0" hangingPunct="0">
              <a:defRPr kumimoji="1" sz="3600">
                <a:solidFill>
                  <a:schemeClr val="tx1"/>
                </a:solidFill>
                <a:latin typeface="Arial" pitchFamily="34" charset="0"/>
                <a:ea typeface="ＭＳ Ｐゴシック" pitchFamily="50" charset="-128"/>
              </a:defRPr>
            </a:lvl5pPr>
            <a:lvl6pPr marL="2514600" indent="-228600" defTabSz="955675" eaLnBrk="0" fontAlgn="base" hangingPunct="0">
              <a:spcBef>
                <a:spcPct val="0"/>
              </a:spcBef>
              <a:spcAft>
                <a:spcPct val="0"/>
              </a:spcAft>
              <a:defRPr kumimoji="1" sz="3600">
                <a:solidFill>
                  <a:schemeClr val="tx1"/>
                </a:solidFill>
                <a:latin typeface="Arial" pitchFamily="34" charset="0"/>
                <a:ea typeface="ＭＳ Ｐゴシック" pitchFamily="50" charset="-128"/>
              </a:defRPr>
            </a:lvl6pPr>
            <a:lvl7pPr marL="2971800" indent="-228600" defTabSz="955675" eaLnBrk="0" fontAlgn="base" hangingPunct="0">
              <a:spcBef>
                <a:spcPct val="0"/>
              </a:spcBef>
              <a:spcAft>
                <a:spcPct val="0"/>
              </a:spcAft>
              <a:defRPr kumimoji="1" sz="3600">
                <a:solidFill>
                  <a:schemeClr val="tx1"/>
                </a:solidFill>
                <a:latin typeface="Arial" pitchFamily="34" charset="0"/>
                <a:ea typeface="ＭＳ Ｐゴシック" pitchFamily="50" charset="-128"/>
              </a:defRPr>
            </a:lvl7pPr>
            <a:lvl8pPr marL="3429000" indent="-228600" defTabSz="955675" eaLnBrk="0" fontAlgn="base" hangingPunct="0">
              <a:spcBef>
                <a:spcPct val="0"/>
              </a:spcBef>
              <a:spcAft>
                <a:spcPct val="0"/>
              </a:spcAft>
              <a:defRPr kumimoji="1" sz="3600">
                <a:solidFill>
                  <a:schemeClr val="tx1"/>
                </a:solidFill>
                <a:latin typeface="Arial" pitchFamily="34" charset="0"/>
                <a:ea typeface="ＭＳ Ｐゴシック" pitchFamily="50" charset="-128"/>
              </a:defRPr>
            </a:lvl8pPr>
            <a:lvl9pPr marL="3886200" indent="-228600" defTabSz="955675" eaLnBrk="0" fontAlgn="base" hangingPunct="0">
              <a:spcBef>
                <a:spcPct val="0"/>
              </a:spcBef>
              <a:spcAft>
                <a:spcPct val="0"/>
              </a:spcAft>
              <a:defRPr kumimoji="1" sz="3600">
                <a:solidFill>
                  <a:schemeClr val="tx1"/>
                </a:solidFill>
                <a:latin typeface="Arial" pitchFamily="34" charset="0"/>
                <a:ea typeface="ＭＳ Ｐゴシック" pitchFamily="50" charset="-128"/>
              </a:defRPr>
            </a:lvl9pPr>
          </a:lstStyle>
          <a:p>
            <a:pPr eaLnBrk="1" hangingPunct="1"/>
            <a:r>
              <a:rPr lang="en-US" altLang="ja-JP" sz="1300"/>
              <a:t>【治療とケア】</a:t>
            </a:r>
          </a:p>
        </p:txBody>
      </p:sp>
      <p:sp>
        <p:nvSpPr>
          <p:cNvPr id="150531" name="Rectangle 2"/>
          <p:cNvSpPr txBox="1">
            <a:spLocks noGrp="1" noChangeArrowheads="1"/>
          </p:cNvSpPr>
          <p:nvPr/>
        </p:nvSpPr>
        <p:spPr bwMode="auto">
          <a:xfrm>
            <a:off x="0" y="0"/>
            <a:ext cx="3076575" cy="5127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5407" tIns="47703" rIns="95407" bIns="47703"/>
          <a:lstStyle>
            <a:lvl1pPr defTabSz="955675" eaLnBrk="0" hangingPunct="0">
              <a:defRPr kumimoji="1" sz="3600">
                <a:solidFill>
                  <a:schemeClr val="tx1"/>
                </a:solidFill>
                <a:latin typeface="Arial" pitchFamily="34" charset="0"/>
                <a:ea typeface="ＭＳ Ｐゴシック" pitchFamily="50" charset="-128"/>
              </a:defRPr>
            </a:lvl1pPr>
            <a:lvl2pPr marL="742950" indent="-285750" defTabSz="955675" eaLnBrk="0" hangingPunct="0">
              <a:defRPr kumimoji="1" sz="3600">
                <a:solidFill>
                  <a:schemeClr val="tx1"/>
                </a:solidFill>
                <a:latin typeface="Arial" pitchFamily="34" charset="0"/>
                <a:ea typeface="ＭＳ Ｐゴシック" pitchFamily="50" charset="-128"/>
              </a:defRPr>
            </a:lvl2pPr>
            <a:lvl3pPr marL="1143000" indent="-228600" defTabSz="955675" eaLnBrk="0" hangingPunct="0">
              <a:defRPr kumimoji="1" sz="3600">
                <a:solidFill>
                  <a:schemeClr val="tx1"/>
                </a:solidFill>
                <a:latin typeface="Arial" pitchFamily="34" charset="0"/>
                <a:ea typeface="ＭＳ Ｐゴシック" pitchFamily="50" charset="-128"/>
              </a:defRPr>
            </a:lvl3pPr>
            <a:lvl4pPr marL="1600200" indent="-228600" defTabSz="955675" eaLnBrk="0" hangingPunct="0">
              <a:defRPr kumimoji="1" sz="3600">
                <a:solidFill>
                  <a:schemeClr val="tx1"/>
                </a:solidFill>
                <a:latin typeface="Arial" pitchFamily="34" charset="0"/>
                <a:ea typeface="ＭＳ Ｐゴシック" pitchFamily="50" charset="-128"/>
              </a:defRPr>
            </a:lvl4pPr>
            <a:lvl5pPr marL="2057400" indent="-228600" defTabSz="955675" eaLnBrk="0" hangingPunct="0">
              <a:defRPr kumimoji="1" sz="3600">
                <a:solidFill>
                  <a:schemeClr val="tx1"/>
                </a:solidFill>
                <a:latin typeface="Arial" pitchFamily="34" charset="0"/>
                <a:ea typeface="ＭＳ Ｐゴシック" pitchFamily="50" charset="-128"/>
              </a:defRPr>
            </a:lvl5pPr>
            <a:lvl6pPr marL="2514600" indent="-228600" defTabSz="955675" eaLnBrk="0" fontAlgn="base" hangingPunct="0">
              <a:spcBef>
                <a:spcPct val="0"/>
              </a:spcBef>
              <a:spcAft>
                <a:spcPct val="0"/>
              </a:spcAft>
              <a:defRPr kumimoji="1" sz="3600">
                <a:solidFill>
                  <a:schemeClr val="tx1"/>
                </a:solidFill>
                <a:latin typeface="Arial" pitchFamily="34" charset="0"/>
                <a:ea typeface="ＭＳ Ｐゴシック" pitchFamily="50" charset="-128"/>
              </a:defRPr>
            </a:lvl6pPr>
            <a:lvl7pPr marL="2971800" indent="-228600" defTabSz="955675" eaLnBrk="0" fontAlgn="base" hangingPunct="0">
              <a:spcBef>
                <a:spcPct val="0"/>
              </a:spcBef>
              <a:spcAft>
                <a:spcPct val="0"/>
              </a:spcAft>
              <a:defRPr kumimoji="1" sz="3600">
                <a:solidFill>
                  <a:schemeClr val="tx1"/>
                </a:solidFill>
                <a:latin typeface="Arial" pitchFamily="34" charset="0"/>
                <a:ea typeface="ＭＳ Ｐゴシック" pitchFamily="50" charset="-128"/>
              </a:defRPr>
            </a:lvl7pPr>
            <a:lvl8pPr marL="3429000" indent="-228600" defTabSz="955675" eaLnBrk="0" fontAlgn="base" hangingPunct="0">
              <a:spcBef>
                <a:spcPct val="0"/>
              </a:spcBef>
              <a:spcAft>
                <a:spcPct val="0"/>
              </a:spcAft>
              <a:defRPr kumimoji="1" sz="3600">
                <a:solidFill>
                  <a:schemeClr val="tx1"/>
                </a:solidFill>
                <a:latin typeface="Arial" pitchFamily="34" charset="0"/>
                <a:ea typeface="ＭＳ Ｐゴシック" pitchFamily="50" charset="-128"/>
              </a:defRPr>
            </a:lvl8pPr>
            <a:lvl9pPr marL="3886200" indent="-228600" defTabSz="955675" eaLnBrk="0" fontAlgn="base" hangingPunct="0">
              <a:spcBef>
                <a:spcPct val="0"/>
              </a:spcBef>
              <a:spcAft>
                <a:spcPct val="0"/>
              </a:spcAft>
              <a:defRPr kumimoji="1" sz="3600">
                <a:solidFill>
                  <a:schemeClr val="tx1"/>
                </a:solidFill>
                <a:latin typeface="Arial" pitchFamily="34" charset="0"/>
                <a:ea typeface="ＭＳ Ｐゴシック" pitchFamily="50" charset="-128"/>
              </a:defRPr>
            </a:lvl9pPr>
          </a:lstStyle>
          <a:p>
            <a:pPr eaLnBrk="1" hangingPunct="1"/>
            <a:r>
              <a:rPr lang="en-US" altLang="ja-JP" sz="1300"/>
              <a:t>Ⅲ</a:t>
            </a:r>
            <a:r>
              <a:rPr lang="ja-JP" altLang="en-US" sz="1300"/>
              <a:t>　治療とケア</a:t>
            </a:r>
          </a:p>
        </p:txBody>
      </p:sp>
      <p:sp>
        <p:nvSpPr>
          <p:cNvPr id="150532" name="Rectangle 2"/>
          <p:cNvSpPr>
            <a:spLocks noGrp="1" noRot="1" noChangeAspect="1" noChangeArrowheads="1" noTextEdit="1"/>
          </p:cNvSpPr>
          <p:nvPr>
            <p:ph type="sldImg"/>
          </p:nvPr>
        </p:nvSpPr>
        <p:spPr>
          <a:ln/>
        </p:spPr>
      </p:sp>
      <p:sp>
        <p:nvSpPr>
          <p:cNvPr id="150533" name="Rectangle 3"/>
          <p:cNvSpPr>
            <a:spLocks noGrp="1" noChangeArrowheads="1"/>
          </p:cNvSpPr>
          <p:nvPr>
            <p:ph type="body" idx="1"/>
          </p:nvPr>
        </p:nvSpPr>
        <p:spPr>
          <a:xfrm>
            <a:off x="709613" y="4862513"/>
            <a:ext cx="5680075" cy="4603750"/>
          </a:xfrm>
          <a:noFill/>
        </p:spPr>
        <p:txBody>
          <a:bodyPr/>
          <a:lstStyle/>
          <a:p>
            <a:pPr indent="152400" algn="just">
              <a:lnSpc>
                <a:spcPts val="2000"/>
              </a:lnSpc>
              <a:spcAft>
                <a:spcPts val="0"/>
              </a:spcAft>
            </a:pPr>
            <a:r>
              <a:rPr lang="ja-JP" altLang="ja-JP" sz="1200" kern="100" dirty="0">
                <a:effectLst/>
                <a:latin typeface="Century" panose="02040604050505020304" pitchFamily="18" charset="0"/>
                <a:ea typeface="ＭＳ Ｐ明朝" panose="02020600040205080304" pitchFamily="18" charset="-128"/>
                <a:cs typeface="Times New Roman" panose="02020603050405020304" pitchFamily="18" charset="0"/>
              </a:rPr>
              <a:t>血管性認知症の治療とケアの注意点を示す。</a:t>
            </a:r>
            <a:endParaRPr lang="ja-JP" altLang="ja-JP" sz="1200" kern="100" dirty="0">
              <a:effectLst/>
              <a:latin typeface="Century" panose="02040604050505020304" pitchFamily="18" charset="0"/>
              <a:ea typeface="ＭＳ 明朝" panose="02020609040205080304" pitchFamily="17" charset="-128"/>
              <a:cs typeface="Times New Roman" panose="02020603050405020304" pitchFamily="18" charset="0"/>
            </a:endParaRPr>
          </a:p>
          <a:p>
            <a:pPr indent="152400" algn="just">
              <a:lnSpc>
                <a:spcPts val="2000"/>
              </a:lnSpc>
              <a:spcAft>
                <a:spcPts val="0"/>
              </a:spcAft>
            </a:pPr>
            <a:r>
              <a:rPr lang="ja-JP" altLang="ja-JP" sz="1200" kern="100" dirty="0">
                <a:effectLst/>
                <a:latin typeface="Century" panose="02040604050505020304" pitchFamily="18" charset="0"/>
                <a:ea typeface="ＭＳ Ｐ明朝" panose="02020600040205080304" pitchFamily="18" charset="-128"/>
                <a:cs typeface="Times New Roman" panose="02020603050405020304" pitchFamily="18" charset="0"/>
              </a:rPr>
              <a:t>血管性認知症の場合、脳血管障害の再発予防及び危険因子の適切な管理が重要である。また、自発性が低下しやすいため、デイケア等を利用して廃用症候群を防止する必要がある。</a:t>
            </a:r>
            <a:endParaRPr lang="ja-JP" altLang="ja-JP" sz="1200" kern="100" dirty="0">
              <a:effectLst/>
              <a:latin typeface="Century" panose="02040604050505020304" pitchFamily="18" charset="0"/>
              <a:ea typeface="ＭＳ 明朝" panose="02020609040205080304" pitchFamily="17" charset="-128"/>
              <a:cs typeface="Times New Roman" panose="02020603050405020304" pitchFamily="18" charset="0"/>
            </a:endParaRPr>
          </a:p>
          <a:p>
            <a:pPr eaLnBrk="1" hangingPunct="1"/>
            <a:endParaRPr lang="ja-JP" altLang="ja-JP" dirty="0">
              <a:latin typeface="Arial" pitchFamily="34" charset="0"/>
            </a:endParaRPr>
          </a:p>
        </p:txBody>
      </p:sp>
    </p:spTree>
    <p:extLst>
      <p:ext uri="{BB962C8B-B14F-4D97-AF65-F5344CB8AC3E}">
        <p14:creationId xmlns:p14="http://schemas.microsoft.com/office/powerpoint/2010/main" val="3275627325"/>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2627" name="Rectangle 2"/>
          <p:cNvSpPr>
            <a:spLocks noGrp="1" noRot="1" noChangeAspect="1" noChangeArrowheads="1" noTextEdit="1"/>
          </p:cNvSpPr>
          <p:nvPr>
            <p:ph type="sldImg"/>
          </p:nvPr>
        </p:nvSpPr>
        <p:spPr>
          <a:xfrm>
            <a:off x="1001713" y="768350"/>
            <a:ext cx="5118100" cy="3838575"/>
          </a:xfrm>
          <a:ln/>
        </p:spPr>
      </p:sp>
      <p:sp>
        <p:nvSpPr>
          <p:cNvPr id="282628" name="Rectangle 3"/>
          <p:cNvSpPr>
            <a:spLocks noGrp="1" noChangeArrowheads="1"/>
          </p:cNvSpPr>
          <p:nvPr>
            <p:ph type="body" idx="1"/>
          </p:nvPr>
        </p:nvSpPr>
        <p:spPr>
          <a:xfrm>
            <a:off x="945347" y="4861237"/>
            <a:ext cx="5238724" cy="4938633"/>
          </a:xfrm>
          <a:noFill/>
        </p:spPr>
        <p:txBody>
          <a:bodyPr lIns="95364" tIns="47682" rIns="95364" bIns="47682"/>
          <a:lstStyle/>
          <a:p>
            <a:pPr indent="152400" algn="just">
              <a:lnSpc>
                <a:spcPts val="2000"/>
              </a:lnSpc>
              <a:spcAft>
                <a:spcPts val="0"/>
              </a:spcAft>
            </a:pPr>
            <a:r>
              <a:rPr lang="ja-JP" altLang="ja-JP" sz="1200" kern="100" dirty="0">
                <a:effectLst/>
                <a:latin typeface="Century" panose="02040604050505020304" pitchFamily="18" charset="0"/>
                <a:ea typeface="ＭＳ Ｐ明朝" panose="02020600040205080304" pitchFamily="18" charset="-128"/>
                <a:cs typeface="Times New Roman" panose="02020603050405020304" pitchFamily="18" charset="0"/>
              </a:rPr>
              <a:t>行動・心理症状（</a:t>
            </a:r>
            <a:r>
              <a:rPr lang="en-US" altLang="ja-JP" sz="1200" kern="100" dirty="0">
                <a:effectLst/>
                <a:latin typeface="Century" panose="02040604050505020304" pitchFamily="18" charset="0"/>
                <a:ea typeface="ＭＳ Ｐ明朝" panose="02020600040205080304" pitchFamily="18" charset="-128"/>
                <a:cs typeface="Times New Roman" panose="02020603050405020304" pitchFamily="18" charset="0"/>
              </a:rPr>
              <a:t>BPSD</a:t>
            </a:r>
            <a:r>
              <a:rPr lang="ja-JP" altLang="ja-JP" sz="1200" kern="100" dirty="0">
                <a:effectLst/>
                <a:latin typeface="Century" panose="02040604050505020304" pitchFamily="18" charset="0"/>
                <a:ea typeface="ＭＳ Ｐ明朝" panose="02020600040205080304" pitchFamily="18" charset="-128"/>
                <a:cs typeface="Times New Roman" panose="02020603050405020304" pitchFamily="18" charset="0"/>
              </a:rPr>
              <a:t>）は、脳血管障害、感染症、脱水、便秘などによって悪化することがある。訴えの少ない認知症の人の身体疾患の検査はかかりつけ医の役割である。また、薬物の副作用が原因であることもあり、特に効果的に投与されていない抗不安薬、睡眠導入薬などは中止してみる。</a:t>
            </a:r>
            <a:endParaRPr lang="ja-JP" altLang="ja-JP" sz="1200" kern="100" dirty="0">
              <a:effectLst/>
              <a:latin typeface="Century" panose="02040604050505020304" pitchFamily="18" charset="0"/>
              <a:ea typeface="ＭＳ 明朝" panose="02020609040205080304" pitchFamily="17" charset="-128"/>
              <a:cs typeface="Times New Roman" panose="02020603050405020304" pitchFamily="18" charset="0"/>
            </a:endParaRPr>
          </a:p>
          <a:p>
            <a:pPr indent="152400" algn="just">
              <a:lnSpc>
                <a:spcPts val="2000"/>
              </a:lnSpc>
              <a:spcAft>
                <a:spcPts val="0"/>
              </a:spcAft>
            </a:pPr>
            <a:r>
              <a:rPr lang="ja-JP" altLang="ja-JP" sz="1200" kern="100" dirty="0">
                <a:effectLst/>
                <a:latin typeface="Century" panose="02040604050505020304" pitchFamily="18" charset="0"/>
                <a:ea typeface="ＭＳ Ｐ明朝" panose="02020600040205080304" pitchFamily="18" charset="-128"/>
                <a:cs typeface="Times New Roman" panose="02020603050405020304" pitchFamily="18" charset="0"/>
              </a:rPr>
              <a:t>攻撃性や興奮などは、介護者や介護スタッフの不適切なケアが原因であることも少なくはなく、介護者のケアの仕方に問題がある場合、ショートステイなどを利用することも考える。</a:t>
            </a:r>
            <a:endParaRPr lang="ja-JP" altLang="ja-JP" sz="1200" kern="100" dirty="0">
              <a:effectLst/>
              <a:latin typeface="Century" panose="02040604050505020304" pitchFamily="18" charset="0"/>
              <a:ea typeface="ＭＳ 明朝" panose="02020609040205080304" pitchFamily="17" charset="-128"/>
              <a:cs typeface="Times New Roman" panose="02020603050405020304" pitchFamily="18" charset="0"/>
            </a:endParaRPr>
          </a:p>
          <a:p>
            <a:pPr indent="152400" algn="just">
              <a:lnSpc>
                <a:spcPts val="2000"/>
              </a:lnSpc>
              <a:spcAft>
                <a:spcPts val="0"/>
              </a:spcAft>
            </a:pPr>
            <a:r>
              <a:rPr lang="ja-JP" altLang="ja-JP" sz="1200" kern="100" dirty="0">
                <a:effectLst/>
                <a:latin typeface="Century" panose="02040604050505020304" pitchFamily="18" charset="0"/>
                <a:ea typeface="ＭＳ Ｐ明朝" panose="02020600040205080304" pitchFamily="18" charset="-128"/>
                <a:cs typeface="Times New Roman" panose="02020603050405020304" pitchFamily="18" charset="0"/>
              </a:rPr>
              <a:t>行動・心理症状（</a:t>
            </a:r>
            <a:r>
              <a:rPr lang="en-US" altLang="ja-JP" sz="1200" kern="100" dirty="0">
                <a:effectLst/>
                <a:latin typeface="Century" panose="02040604050505020304" pitchFamily="18" charset="0"/>
                <a:ea typeface="ＭＳ Ｐ明朝" panose="02020600040205080304" pitchFamily="18" charset="-128"/>
                <a:cs typeface="Times New Roman" panose="02020603050405020304" pitchFamily="18" charset="0"/>
              </a:rPr>
              <a:t>BPSD</a:t>
            </a:r>
            <a:r>
              <a:rPr lang="ja-JP" altLang="ja-JP" sz="1200" kern="100" dirty="0">
                <a:effectLst/>
                <a:latin typeface="Century" panose="02040604050505020304" pitchFamily="18" charset="0"/>
                <a:ea typeface="ＭＳ Ｐ明朝" panose="02020600040205080304" pitchFamily="18" charset="-128"/>
                <a:cs typeface="Times New Roman" panose="02020603050405020304" pitchFamily="18" charset="0"/>
              </a:rPr>
              <a:t>）に対しては、薬物を用いない対応が原則になるが、本人あるいは家族等に身体的な危険がおよぶ可能性がある場合には、薬物療法の適応となる。（特に顕著な行動上の障害を伴う幻覚妄想状態、抑うつ状態、せん妄状態など）</a:t>
            </a:r>
            <a:endParaRPr lang="ja-JP" altLang="ja-JP" sz="1200" kern="100" dirty="0">
              <a:effectLst/>
              <a:latin typeface="Century" panose="02040604050505020304" pitchFamily="18" charset="0"/>
              <a:ea typeface="ＭＳ 明朝" panose="02020609040205080304" pitchFamily="17" charset="-128"/>
              <a:cs typeface="Times New Roman" panose="02020603050405020304" pitchFamily="18" charset="0"/>
            </a:endParaRPr>
          </a:p>
          <a:p>
            <a:pPr indent="152400" algn="just">
              <a:lnSpc>
                <a:spcPts val="2000"/>
              </a:lnSpc>
              <a:spcAft>
                <a:spcPts val="0"/>
              </a:spcAft>
            </a:pPr>
            <a:r>
              <a:rPr lang="ja-JP" altLang="ja-JP" sz="1200" kern="100" dirty="0">
                <a:effectLst/>
                <a:latin typeface="Century" panose="02040604050505020304" pitchFamily="18" charset="0"/>
                <a:ea typeface="ＭＳ Ｐ明朝" panose="02020600040205080304" pitchFamily="18" charset="-128"/>
                <a:cs typeface="Times New Roman" panose="02020603050405020304" pitchFamily="18" charset="0"/>
              </a:rPr>
              <a:t>しかし、認知症のこのような行動・心理症状（</a:t>
            </a:r>
            <a:r>
              <a:rPr lang="en-US" altLang="ja-JP" sz="1200" kern="100" dirty="0">
                <a:effectLst/>
                <a:latin typeface="Century" panose="02040604050505020304" pitchFamily="18" charset="0"/>
                <a:ea typeface="ＭＳ Ｐ明朝" panose="02020600040205080304" pitchFamily="18" charset="-128"/>
                <a:cs typeface="Times New Roman" panose="02020603050405020304" pitchFamily="18" charset="0"/>
              </a:rPr>
              <a:t>BPSD</a:t>
            </a:r>
            <a:r>
              <a:rPr lang="ja-JP" altLang="ja-JP" sz="1200" kern="100" dirty="0">
                <a:effectLst/>
                <a:latin typeface="Century" panose="02040604050505020304" pitchFamily="18" charset="0"/>
                <a:ea typeface="ＭＳ Ｐ明朝" panose="02020600040205080304" pitchFamily="18" charset="-128"/>
                <a:cs typeface="Times New Roman" panose="02020603050405020304" pitchFamily="18" charset="0"/>
              </a:rPr>
              <a:t>）に対する薬物療法で保険となっている薬剤はなく、十分なインフォームドコンセントと副作用に対する注意が特に必要である。状況に応じて専門医への紹介を考慮すべき場合もある。</a:t>
            </a:r>
            <a:endParaRPr lang="ja-JP" altLang="ja-JP" sz="1200" kern="100" dirty="0">
              <a:effectLst/>
              <a:latin typeface="Century" panose="02040604050505020304" pitchFamily="18" charset="0"/>
              <a:ea typeface="ＭＳ 明朝" panose="02020609040205080304" pitchFamily="17" charset="-128"/>
              <a:cs typeface="Times New Roman" panose="02020603050405020304" pitchFamily="18" charset="0"/>
            </a:endParaRPr>
          </a:p>
          <a:p>
            <a:pPr indent="159062" algn="just">
              <a:lnSpc>
                <a:spcPts val="2087"/>
              </a:lnSpc>
              <a:spcAft>
                <a:spcPts val="0"/>
              </a:spcAft>
            </a:pPr>
            <a:endParaRPr lang="ja-JP" altLang="ja-JP" dirty="0"/>
          </a:p>
        </p:txBody>
      </p:sp>
    </p:spTree>
    <p:extLst>
      <p:ext uri="{BB962C8B-B14F-4D97-AF65-F5344CB8AC3E}">
        <p14:creationId xmlns:p14="http://schemas.microsoft.com/office/powerpoint/2010/main" val="2167838023"/>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2578" name="Rectangle 2"/>
          <p:cNvSpPr>
            <a:spLocks noGrp="1" noRot="1" noChangeAspect="1" noChangeArrowheads="1" noTextEdit="1"/>
          </p:cNvSpPr>
          <p:nvPr>
            <p:ph type="sldImg"/>
          </p:nvPr>
        </p:nvSpPr>
        <p:spPr>
          <a:ln/>
        </p:spPr>
      </p:sp>
      <p:sp>
        <p:nvSpPr>
          <p:cNvPr id="152579" name="Rectangle 3"/>
          <p:cNvSpPr>
            <a:spLocks noGrp="1" noChangeArrowheads="1"/>
          </p:cNvSpPr>
          <p:nvPr>
            <p:ph type="body" idx="1"/>
          </p:nvPr>
        </p:nvSpPr>
        <p:spPr>
          <a:xfrm>
            <a:off x="709613" y="4862513"/>
            <a:ext cx="5680075" cy="4603750"/>
          </a:xfrm>
          <a:noFill/>
        </p:spPr>
        <p:txBody>
          <a:bodyPr/>
          <a:lstStyle/>
          <a:p>
            <a:r>
              <a:rPr lang="ja-JP" altLang="en-US" dirty="0"/>
              <a:t>不適切な環境の要因としては物理的な環境要因と人的な環境要因がある。酷暑は脱水や熱中症を引き起こすことがあり、認知機能をさらに悪化させる。また認知症の人は音に対して敏感なことが多く、遠くや後ろから話かけたり、大声で話す、急に話しかける、認知症の人の後ろや死角で大きな音を出さないことは大切である。</a:t>
            </a:r>
          </a:p>
          <a:p>
            <a:endParaRPr lang="ja-JP" altLang="en-US" dirty="0"/>
          </a:p>
          <a:p>
            <a:r>
              <a:rPr lang="ja-JP" altLang="en-US" dirty="0"/>
              <a:t>不適切なケアとは何かをひとまとめにして述べることは難しい。パーソンセンタードケアを提唱した</a:t>
            </a:r>
            <a:r>
              <a:rPr lang="en-US" altLang="ja-JP" dirty="0" err="1"/>
              <a:t>Kitwood</a:t>
            </a:r>
            <a:r>
              <a:rPr lang="ja-JP" altLang="en-US" dirty="0"/>
              <a:t>が述べたような「悪性の社会心理」に関する</a:t>
            </a:r>
            <a:r>
              <a:rPr lang="en-US" altLang="ja-JP" dirty="0"/>
              <a:t>17</a:t>
            </a:r>
            <a:r>
              <a:rPr lang="ja-JP" altLang="en-US" dirty="0"/>
              <a:t>要因に基づくような対応をした場合には不適切な</a:t>
            </a:r>
            <a:endParaRPr lang="en-US" altLang="ja-JP" dirty="0"/>
          </a:p>
          <a:p>
            <a:r>
              <a:rPr lang="ja-JP" altLang="en-US" dirty="0"/>
              <a:t>ケアにつながりやすい。良いケアとされる、本人の視点に立ったケア、本人に残された機能をできるだけ生かしたケア、適切な環境でのケアが達成できなかった際には不適切なケアとなる。</a:t>
            </a:r>
            <a:endParaRPr lang="en-US" altLang="ja-JP" dirty="0"/>
          </a:p>
          <a:p>
            <a:pPr eaLnBrk="1" hangingPunct="1"/>
            <a:endParaRPr lang="en-US" altLang="ja-JP" dirty="0">
              <a:latin typeface="Arial" pitchFamily="34" charset="0"/>
            </a:endParaRPr>
          </a:p>
          <a:p>
            <a:pPr eaLnBrk="1" hangingPunct="1"/>
            <a:r>
              <a:rPr lang="ja-JP" altLang="en-US" dirty="0">
                <a:latin typeface="Arial" pitchFamily="34" charset="0"/>
              </a:rPr>
              <a:t>参考文献</a:t>
            </a:r>
            <a:endParaRPr lang="en-US" altLang="ja-JP" dirty="0">
              <a:latin typeface="Arial" pitchFamily="34" charset="0"/>
            </a:endParaRPr>
          </a:p>
          <a:p>
            <a:pPr eaLnBrk="1" hangingPunct="1"/>
            <a:r>
              <a:rPr lang="ja-JP" altLang="en-US" dirty="0">
                <a:latin typeface="Arial" pitchFamily="34" charset="0"/>
              </a:rPr>
              <a:t>　トム・キットウッド．高橋誠一訳　認知症のパーソンセンタードケア；新しいケアの文化へ、東京、筒井書房。</a:t>
            </a:r>
            <a:r>
              <a:rPr lang="en-US" altLang="ja-JP" dirty="0">
                <a:latin typeface="Arial" pitchFamily="34" charset="0"/>
              </a:rPr>
              <a:t>2005</a:t>
            </a:r>
            <a:endParaRPr lang="ja-JP" altLang="ja-JP" dirty="0">
              <a:latin typeface="Arial" pitchFamily="34" charset="0"/>
            </a:endParaRPr>
          </a:p>
        </p:txBody>
      </p:sp>
    </p:spTree>
    <p:extLst>
      <p:ext uri="{BB962C8B-B14F-4D97-AF65-F5344CB8AC3E}">
        <p14:creationId xmlns:p14="http://schemas.microsoft.com/office/powerpoint/2010/main" val="2382944982"/>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02" name="Rectangle 2"/>
          <p:cNvSpPr>
            <a:spLocks noGrp="1" noRot="1" noChangeAspect="1" noChangeArrowheads="1" noTextEdit="1"/>
          </p:cNvSpPr>
          <p:nvPr>
            <p:ph type="sldImg"/>
          </p:nvPr>
        </p:nvSpPr>
        <p:spPr>
          <a:ln/>
        </p:spPr>
      </p:sp>
      <p:sp>
        <p:nvSpPr>
          <p:cNvPr id="153603" name="Rectangle 3"/>
          <p:cNvSpPr>
            <a:spLocks noGrp="1" noChangeArrowheads="1"/>
          </p:cNvSpPr>
          <p:nvPr>
            <p:ph type="body" idx="1"/>
          </p:nvPr>
        </p:nvSpPr>
        <p:spPr>
          <a:xfrm>
            <a:off x="709613" y="4862513"/>
            <a:ext cx="5680075" cy="4603750"/>
          </a:xfrm>
          <a:noFill/>
        </p:spPr>
        <p:txBody>
          <a:bodyPr/>
          <a:lstStyle/>
          <a:p>
            <a:pPr indent="152400" algn="just">
              <a:lnSpc>
                <a:spcPts val="1900"/>
              </a:lnSpc>
              <a:spcAft>
                <a:spcPts val="0"/>
              </a:spcAft>
            </a:pPr>
            <a:r>
              <a:rPr lang="ja-JP" altLang="ja-JP" sz="1200" kern="100" dirty="0">
                <a:effectLst/>
                <a:latin typeface="HGPｺﾞｼｯｸM" panose="020B0600000000000000" pitchFamily="50" charset="-128"/>
                <a:ea typeface="ＭＳ Ｐ明朝" panose="02020600040205080304" pitchFamily="18" charset="-128"/>
                <a:cs typeface="Times New Roman" panose="02020603050405020304" pitchFamily="18" charset="0"/>
              </a:rPr>
              <a:t>コリンエステラーゼ阻害薬はアルツハイマー型認知症の進行抑制の効果が認められるが、行動・心理症状</a:t>
            </a:r>
            <a:r>
              <a:rPr lang="ja-JP" altLang="ja-JP" sz="1200" kern="0" dirty="0">
                <a:effectLst/>
                <a:latin typeface="HGPｺﾞｼｯｸM" panose="020B0600000000000000" pitchFamily="50" charset="-128"/>
                <a:ea typeface="ＭＳ Ｐ明朝" panose="02020600040205080304" pitchFamily="18" charset="-128"/>
                <a:cs typeface="ＭＳ Ｐゴシック" panose="020B0600070205080204" pitchFamily="50" charset="-128"/>
              </a:rPr>
              <a:t>（</a:t>
            </a:r>
            <a:r>
              <a:rPr lang="en-US" altLang="ja-JP" sz="1200" kern="0" dirty="0">
                <a:effectLst/>
                <a:latin typeface="HGPｺﾞｼｯｸM" panose="020B0600000000000000" pitchFamily="50" charset="-128"/>
                <a:ea typeface="ＭＳ Ｐ明朝" panose="02020600040205080304" pitchFamily="18" charset="-128"/>
                <a:cs typeface="ＭＳ Ｐゴシック" panose="020B0600070205080204" pitchFamily="50" charset="-128"/>
              </a:rPr>
              <a:t>BPSD</a:t>
            </a:r>
            <a:r>
              <a:rPr lang="ja-JP" altLang="ja-JP" sz="1200" kern="0" dirty="0">
                <a:effectLst/>
                <a:latin typeface="HGPｺﾞｼｯｸM" panose="020B0600000000000000" pitchFamily="50" charset="-128"/>
                <a:ea typeface="ＭＳ Ｐ明朝" panose="02020600040205080304" pitchFamily="18" charset="-128"/>
                <a:cs typeface="ＭＳ Ｐゴシック" panose="020B0600070205080204" pitchFamily="50" charset="-128"/>
              </a:rPr>
              <a:t>）</a:t>
            </a:r>
            <a:r>
              <a:rPr lang="ja-JP" altLang="ja-JP" sz="1200" kern="100" dirty="0">
                <a:effectLst/>
                <a:latin typeface="HGPｺﾞｼｯｸM" panose="020B0600000000000000" pitchFamily="50" charset="-128"/>
                <a:ea typeface="ＭＳ Ｐ明朝" panose="02020600040205080304" pitchFamily="18" charset="-128"/>
                <a:cs typeface="Times New Roman" panose="02020603050405020304" pitchFamily="18" charset="0"/>
              </a:rPr>
              <a:t>に関しても、限定的ながら一定の効果があるとの報告がある。</a:t>
            </a:r>
            <a:endParaRPr lang="ja-JP" altLang="ja-JP" sz="1200" kern="100" dirty="0">
              <a:effectLst/>
              <a:latin typeface="HGPｺﾞｼｯｸM" panose="020B0600000000000000" pitchFamily="50" charset="-128"/>
              <a:ea typeface="HGPｺﾞｼｯｸM" panose="020B0600000000000000" pitchFamily="50" charset="-128"/>
              <a:cs typeface="Times New Roman" panose="02020603050405020304" pitchFamily="18" charset="0"/>
            </a:endParaRPr>
          </a:p>
          <a:p>
            <a:pPr indent="152400" algn="just">
              <a:lnSpc>
                <a:spcPts val="1900"/>
              </a:lnSpc>
              <a:spcAft>
                <a:spcPts val="0"/>
              </a:spcAft>
            </a:pPr>
            <a:r>
              <a:rPr lang="ja-JP" altLang="ja-JP" sz="1200" kern="100" dirty="0">
                <a:effectLst/>
                <a:latin typeface="HGPｺﾞｼｯｸM" panose="020B0600000000000000" pitchFamily="50" charset="-128"/>
                <a:ea typeface="ＭＳ Ｐ明朝" panose="02020600040205080304" pitchFamily="18" charset="-128"/>
                <a:cs typeface="Times New Roman" panose="02020603050405020304" pitchFamily="18" charset="0"/>
              </a:rPr>
              <a:t>平成</a:t>
            </a:r>
            <a:r>
              <a:rPr lang="en-US" altLang="ja-JP" sz="1200" kern="100" dirty="0">
                <a:effectLst/>
                <a:latin typeface="HGPｺﾞｼｯｸM" panose="020B0600000000000000" pitchFamily="50" charset="-128"/>
                <a:ea typeface="ＭＳ Ｐ明朝" panose="02020600040205080304" pitchFamily="18" charset="-128"/>
                <a:cs typeface="Times New Roman" panose="02020603050405020304" pitchFamily="18" charset="0"/>
              </a:rPr>
              <a:t>17</a:t>
            </a:r>
            <a:r>
              <a:rPr lang="ja-JP" altLang="ja-JP" sz="1200" kern="100" dirty="0">
                <a:effectLst/>
                <a:latin typeface="HGPｺﾞｼｯｸM" panose="020B0600000000000000" pitchFamily="50" charset="-128"/>
                <a:ea typeface="ＭＳ Ｐ明朝" panose="02020600040205080304" pitchFamily="18" charset="-128"/>
                <a:cs typeface="Times New Roman" panose="02020603050405020304" pitchFamily="18" charset="0"/>
              </a:rPr>
              <a:t>年（</a:t>
            </a:r>
            <a:r>
              <a:rPr lang="en-US" altLang="ja-JP" sz="1200" kern="100" dirty="0">
                <a:effectLst/>
                <a:latin typeface="HGPｺﾞｼｯｸM" panose="020B0600000000000000" pitchFamily="50" charset="-128"/>
                <a:ea typeface="ＭＳ Ｐ明朝" panose="02020600040205080304" pitchFamily="18" charset="-128"/>
                <a:cs typeface="Times New Roman" panose="02020603050405020304" pitchFamily="18" charset="0"/>
              </a:rPr>
              <a:t>2005</a:t>
            </a:r>
            <a:r>
              <a:rPr lang="ja-JP" altLang="ja-JP" sz="1200" kern="100" dirty="0">
                <a:effectLst/>
                <a:latin typeface="HGPｺﾞｼｯｸM" panose="020B0600000000000000" pitchFamily="50" charset="-128"/>
                <a:ea typeface="ＭＳ Ｐ明朝" panose="02020600040205080304" pitchFamily="18" charset="-128"/>
                <a:cs typeface="Times New Roman" panose="02020603050405020304" pitchFamily="18" charset="0"/>
              </a:rPr>
              <a:t>年）に米国</a:t>
            </a:r>
            <a:r>
              <a:rPr lang="en-US" altLang="ja-JP" sz="1200" kern="100" dirty="0">
                <a:effectLst/>
                <a:latin typeface="HGPｺﾞｼｯｸM" panose="020B0600000000000000" pitchFamily="50" charset="-128"/>
                <a:ea typeface="ＭＳ Ｐ明朝" panose="02020600040205080304" pitchFamily="18" charset="-128"/>
                <a:cs typeface="Times New Roman" panose="02020603050405020304" pitchFamily="18" charset="0"/>
              </a:rPr>
              <a:t>FDA</a:t>
            </a:r>
            <a:r>
              <a:rPr lang="ja-JP" altLang="ja-JP" sz="1200" kern="100" dirty="0">
                <a:effectLst/>
                <a:latin typeface="HGPｺﾞｼｯｸM" panose="020B0600000000000000" pitchFamily="50" charset="-128"/>
                <a:ea typeface="ＭＳ Ｐ明朝" panose="02020600040205080304" pitchFamily="18" charset="-128"/>
                <a:cs typeface="Times New Roman" panose="02020603050405020304" pitchFamily="18" charset="0"/>
              </a:rPr>
              <a:t>から、認知症のある高齢者に対するリスペリドンやオランザピンなどのような非定型抗精神病薬の使用がプラセボと比較して</a:t>
            </a:r>
            <a:r>
              <a:rPr lang="en-US" altLang="ja-JP" sz="1200" kern="100" dirty="0">
                <a:effectLst/>
                <a:latin typeface="HGPｺﾞｼｯｸM" panose="020B0600000000000000" pitchFamily="50" charset="-128"/>
                <a:ea typeface="ＭＳ Ｐ明朝" panose="02020600040205080304" pitchFamily="18" charset="-128"/>
                <a:cs typeface="Times New Roman" panose="02020603050405020304" pitchFamily="18" charset="0"/>
              </a:rPr>
              <a:t>1.6</a:t>
            </a:r>
            <a:r>
              <a:rPr lang="ja-JP" altLang="ja-JP" sz="1200" kern="100" dirty="0">
                <a:effectLst/>
                <a:latin typeface="HGPｺﾞｼｯｸM" panose="020B0600000000000000" pitchFamily="50" charset="-128"/>
                <a:ea typeface="ＭＳ Ｐ明朝" panose="02020600040205080304" pitchFamily="18" charset="-128"/>
                <a:cs typeface="Times New Roman" panose="02020603050405020304" pitchFamily="18" charset="0"/>
              </a:rPr>
              <a:t>～</a:t>
            </a:r>
            <a:r>
              <a:rPr lang="en-US" altLang="ja-JP" sz="1200" kern="100" dirty="0">
                <a:effectLst/>
                <a:latin typeface="HGPｺﾞｼｯｸM" panose="020B0600000000000000" pitchFamily="50" charset="-128"/>
                <a:ea typeface="ＭＳ Ｐ明朝" panose="02020600040205080304" pitchFamily="18" charset="-128"/>
                <a:cs typeface="Times New Roman" panose="02020603050405020304" pitchFamily="18" charset="0"/>
              </a:rPr>
              <a:t>1.7</a:t>
            </a:r>
            <a:r>
              <a:rPr lang="ja-JP" altLang="ja-JP" sz="1200" kern="100" dirty="0">
                <a:effectLst/>
                <a:latin typeface="HGPｺﾞｼｯｸM" panose="020B0600000000000000" pitchFamily="50" charset="-128"/>
                <a:ea typeface="ＭＳ Ｐ明朝" panose="02020600040205080304" pitchFamily="18" charset="-128"/>
                <a:cs typeface="Times New Roman" panose="02020603050405020304" pitchFamily="18" charset="0"/>
              </a:rPr>
              <a:t>倍死亡率を高くするため、その使用を再考すべきであるという勧告が出された。一方、古典的なハロペリドールのような定型的抗精神病薬にも非定型抗精神病薬と同程度で脳血管障害の発症があるとの報告もあり、現時点では、これらの抗精神病薬が保険適応でないことも含め、十分なインフォームド・コンセントを行い、副作用に注意しつつ、短期間だけ使用することが現実的な対応と考えられる。なお、行動・心理症状</a:t>
            </a:r>
            <a:r>
              <a:rPr lang="ja-JP" altLang="ja-JP" sz="1200" kern="0" dirty="0">
                <a:effectLst/>
                <a:latin typeface="HGPｺﾞｼｯｸM" panose="020B0600000000000000" pitchFamily="50" charset="-128"/>
                <a:ea typeface="ＭＳ Ｐ明朝" panose="02020600040205080304" pitchFamily="18" charset="-128"/>
                <a:cs typeface="ＭＳ Ｐゴシック" panose="020B0600070205080204" pitchFamily="50" charset="-128"/>
              </a:rPr>
              <a:t>（</a:t>
            </a:r>
            <a:r>
              <a:rPr lang="en-US" altLang="ja-JP" sz="1200" kern="0" dirty="0">
                <a:effectLst/>
                <a:latin typeface="HGPｺﾞｼｯｸM" panose="020B0600000000000000" pitchFamily="50" charset="-128"/>
                <a:ea typeface="ＭＳ Ｐ明朝" panose="02020600040205080304" pitchFamily="18" charset="-128"/>
                <a:cs typeface="ＭＳ Ｐゴシック" panose="020B0600070205080204" pitchFamily="50" charset="-128"/>
              </a:rPr>
              <a:t>BPSD</a:t>
            </a:r>
            <a:r>
              <a:rPr lang="ja-JP" altLang="ja-JP" sz="1200" kern="0" dirty="0">
                <a:effectLst/>
                <a:latin typeface="HGPｺﾞｼｯｸM" panose="020B0600000000000000" pitchFamily="50" charset="-128"/>
                <a:ea typeface="ＭＳ Ｐ明朝" panose="02020600040205080304" pitchFamily="18" charset="-128"/>
                <a:cs typeface="ＭＳ Ｐゴシック" panose="020B0600070205080204" pitchFamily="50" charset="-128"/>
              </a:rPr>
              <a:t>）</a:t>
            </a:r>
            <a:r>
              <a:rPr lang="ja-JP" altLang="ja-JP" sz="1200" kern="100" dirty="0">
                <a:effectLst/>
                <a:latin typeface="HGPｺﾞｼｯｸM" panose="020B0600000000000000" pitchFamily="50" charset="-128"/>
                <a:ea typeface="ＭＳ Ｐ明朝" panose="02020600040205080304" pitchFamily="18" charset="-128"/>
                <a:cs typeface="Times New Roman" panose="02020603050405020304" pitchFamily="18" charset="0"/>
              </a:rPr>
              <a:t>の治療に難渋する場合は専門医への紹介の適応と考えられる。</a:t>
            </a:r>
            <a:endParaRPr lang="ja-JP" altLang="ja-JP" sz="1200" kern="100" dirty="0">
              <a:effectLst/>
              <a:latin typeface="HGPｺﾞｼｯｸM" panose="020B0600000000000000" pitchFamily="50" charset="-128"/>
              <a:ea typeface="HGPｺﾞｼｯｸM" panose="020B0600000000000000" pitchFamily="50" charset="-128"/>
              <a:cs typeface="Times New Roman" panose="02020603050405020304" pitchFamily="18" charset="0"/>
            </a:endParaRPr>
          </a:p>
          <a:p>
            <a:pPr indent="152400" algn="just">
              <a:lnSpc>
                <a:spcPts val="1900"/>
              </a:lnSpc>
              <a:spcAft>
                <a:spcPts val="0"/>
              </a:spcAft>
            </a:pPr>
            <a:r>
              <a:rPr lang="ja-JP" altLang="ja-JP" sz="1200" kern="100" dirty="0">
                <a:effectLst/>
                <a:latin typeface="Century" panose="02040604050505020304" pitchFamily="18" charset="0"/>
                <a:ea typeface="ＭＳ Ｐ明朝" panose="02020600040205080304" pitchFamily="18" charset="-128"/>
                <a:cs typeface="Times New Roman" panose="02020603050405020304" pitchFamily="18" charset="0"/>
              </a:rPr>
              <a:t>抗不安薬や睡眠導入薬としてベンゾジアゼピン系の薬物が認知症の人に対して用いられることがあるが、特に筋弛緩作用による転倒・骨折、せん妄の誘発等の副作用があるため、一般的には奨められない（やむを得ず使用する場合でも、リスクを念頭におき、ケアスタッフとの連携を考慮するなど慎重を期すべきである）。睡眠導入薬としてはゾルビデムやゾビクロン等の非ベンゾジアゼピン系の超短時間作用型の薬物が選択される場面も多いが慎重な使用が求められることに変わりはない。</a:t>
            </a:r>
            <a:endParaRPr lang="ja-JP" altLang="ja-JP" sz="1200" kern="100" dirty="0">
              <a:effectLst/>
              <a:latin typeface="Century" panose="02040604050505020304" pitchFamily="18" charset="0"/>
              <a:ea typeface="ＭＳ 明朝" panose="02020609040205080304" pitchFamily="17" charset="-128"/>
              <a:cs typeface="Times New Roman" panose="02020603050405020304" pitchFamily="18" charset="0"/>
            </a:endParaRPr>
          </a:p>
          <a:p>
            <a:pPr indent="152400" algn="just">
              <a:lnSpc>
                <a:spcPts val="1900"/>
              </a:lnSpc>
              <a:spcAft>
                <a:spcPts val="0"/>
              </a:spcAft>
            </a:pPr>
            <a:r>
              <a:rPr lang="ja-JP" altLang="ja-JP" sz="1200" kern="100" dirty="0">
                <a:effectLst/>
                <a:latin typeface="Century" panose="02040604050505020304" pitchFamily="18" charset="0"/>
                <a:ea typeface="ＭＳ Ｐ明朝" panose="02020600040205080304" pitchFamily="18" charset="-128"/>
                <a:cs typeface="Times New Roman" panose="02020603050405020304" pitchFamily="18" charset="0"/>
              </a:rPr>
              <a:t>また、バルプロ酸やカルバマゼピンといった抗てんかん薬が認知症の焦燥や攻撃的行動に有効であったという報告がある。</a:t>
            </a:r>
            <a:endParaRPr lang="ja-JP" altLang="ja-JP" sz="1200" kern="100" dirty="0">
              <a:effectLst/>
              <a:latin typeface="Century" panose="02040604050505020304" pitchFamily="18" charset="0"/>
              <a:ea typeface="ＭＳ 明朝" panose="02020609040205080304" pitchFamily="17" charset="-128"/>
              <a:cs typeface="Times New Roman" panose="02020603050405020304" pitchFamily="18" charset="0"/>
            </a:endParaRPr>
          </a:p>
          <a:p>
            <a:pPr algn="just">
              <a:lnSpc>
                <a:spcPts val="1900"/>
              </a:lnSpc>
              <a:spcAft>
                <a:spcPts val="0"/>
              </a:spcAft>
            </a:pPr>
            <a:r>
              <a:rPr lang="ja-JP" altLang="ja-JP" sz="1200" kern="100" dirty="0">
                <a:effectLst/>
                <a:latin typeface="Century" panose="02040604050505020304" pitchFamily="18" charset="0"/>
                <a:ea typeface="ＭＳ Ｐ明朝" panose="02020600040205080304" pitchFamily="18" charset="-128"/>
                <a:cs typeface="Times New Roman" panose="02020603050405020304" pitchFamily="18" charset="0"/>
              </a:rPr>
              <a:t>　漢方薬に関しては、抑肝散の使用が認知症の人の行動・心理症状（</a:t>
            </a:r>
            <a:r>
              <a:rPr lang="en-US" altLang="ja-JP" sz="1200" kern="100" dirty="0">
                <a:effectLst/>
                <a:latin typeface="Century" panose="02040604050505020304" pitchFamily="18" charset="0"/>
                <a:ea typeface="ＭＳ Ｐ明朝" panose="02020600040205080304" pitchFamily="18" charset="-128"/>
                <a:cs typeface="Times New Roman" panose="02020603050405020304" pitchFamily="18" charset="0"/>
              </a:rPr>
              <a:t>BPSD</a:t>
            </a:r>
            <a:r>
              <a:rPr lang="ja-JP" altLang="ja-JP" sz="1200" kern="100" dirty="0">
                <a:effectLst/>
                <a:latin typeface="Century" panose="02040604050505020304" pitchFamily="18" charset="0"/>
                <a:ea typeface="ＭＳ Ｐ明朝" panose="02020600040205080304" pitchFamily="18" charset="-128"/>
                <a:cs typeface="Times New Roman" panose="02020603050405020304" pitchFamily="18" charset="0"/>
              </a:rPr>
              <a:t>：幻覚、興奮、易刺激性</a:t>
            </a:r>
            <a:r>
              <a:rPr lang="en-US" altLang="ja-JP" sz="1200" kern="100" dirty="0">
                <a:effectLst/>
                <a:latin typeface="Century" panose="02040604050505020304" pitchFamily="18" charset="0"/>
                <a:ea typeface="ＭＳ Ｐ明朝" panose="02020600040205080304" pitchFamily="18" charset="-128"/>
                <a:cs typeface="Times New Roman" panose="02020603050405020304" pitchFamily="18" charset="0"/>
              </a:rPr>
              <a:t>/</a:t>
            </a:r>
            <a:r>
              <a:rPr lang="ja-JP" altLang="ja-JP" sz="1200" kern="100" dirty="0">
                <a:effectLst/>
                <a:latin typeface="Century" panose="02040604050505020304" pitchFamily="18" charset="0"/>
                <a:ea typeface="ＭＳ Ｐ明朝" panose="02020600040205080304" pitchFamily="18" charset="-128"/>
                <a:cs typeface="Times New Roman" panose="02020603050405020304" pitchFamily="18" charset="0"/>
              </a:rPr>
              <a:t>不安定性、異常行動</a:t>
            </a:r>
            <a:r>
              <a:rPr lang="en-US" altLang="ja-JP" sz="1200" kern="100" dirty="0">
                <a:effectLst/>
                <a:latin typeface="Century" panose="02040604050505020304" pitchFamily="18" charset="0"/>
                <a:ea typeface="ＭＳ Ｐ明朝" panose="02020600040205080304" pitchFamily="18" charset="-128"/>
                <a:cs typeface="Times New Roman" panose="02020603050405020304" pitchFamily="18" charset="0"/>
              </a:rPr>
              <a:t>)</a:t>
            </a:r>
            <a:r>
              <a:rPr lang="ja-JP" altLang="ja-JP" sz="1200" kern="100" dirty="0">
                <a:effectLst/>
                <a:latin typeface="Century" panose="02040604050505020304" pitchFamily="18" charset="0"/>
                <a:ea typeface="ＭＳ Ｐ明朝" panose="02020600040205080304" pitchFamily="18" charset="-128"/>
                <a:cs typeface="Times New Roman" panose="02020603050405020304" pitchFamily="18" charset="0"/>
              </a:rPr>
              <a:t>を改善し、</a:t>
            </a:r>
            <a:r>
              <a:rPr lang="en-US" altLang="ja-JP" sz="1200" kern="100" dirty="0">
                <a:effectLst/>
                <a:latin typeface="Century" panose="02040604050505020304" pitchFamily="18" charset="0"/>
                <a:ea typeface="ＭＳ Ｐ明朝" panose="02020600040205080304" pitchFamily="18" charset="-128"/>
                <a:cs typeface="Times New Roman" panose="02020603050405020304" pitchFamily="18" charset="0"/>
              </a:rPr>
              <a:t>ADL</a:t>
            </a:r>
            <a:r>
              <a:rPr lang="ja-JP" altLang="ja-JP" sz="1200" kern="100" dirty="0">
                <a:effectLst/>
                <a:latin typeface="Century" panose="02040604050505020304" pitchFamily="18" charset="0"/>
                <a:ea typeface="ＭＳ Ｐ明朝" panose="02020600040205080304" pitchFamily="18" charset="-128"/>
                <a:cs typeface="Times New Roman" panose="02020603050405020304" pitchFamily="18" charset="0"/>
              </a:rPr>
              <a:t>を改善させたという報告がある。</a:t>
            </a:r>
            <a:r>
              <a:rPr lang="en-US" altLang="ja-JP" sz="1200" kern="100" dirty="0">
                <a:effectLst/>
                <a:latin typeface="ＭＳ Ｐ明朝" panose="02020600040205080304" pitchFamily="18" charset="-128"/>
                <a:ea typeface="ＭＳ 明朝" panose="02020609040205080304" pitchFamily="17" charset="-128"/>
                <a:cs typeface="Times New Roman" panose="02020603050405020304" pitchFamily="18" charset="0"/>
              </a:rPr>
              <a:t> </a:t>
            </a:r>
            <a:endParaRPr lang="ja-JP" altLang="ja-JP" sz="1200" kern="100" dirty="0">
              <a:effectLst/>
              <a:latin typeface="Century" panose="02040604050505020304" pitchFamily="18" charset="0"/>
              <a:ea typeface="ＭＳ 明朝" panose="02020609040205080304" pitchFamily="17" charset="-128"/>
              <a:cs typeface="Times New Roman" panose="02020603050405020304" pitchFamily="18" charset="0"/>
            </a:endParaRPr>
          </a:p>
          <a:p>
            <a:pPr algn="just">
              <a:lnSpc>
                <a:spcPts val="1900"/>
              </a:lnSpc>
              <a:spcAft>
                <a:spcPts val="0"/>
              </a:spcAft>
            </a:pPr>
            <a:r>
              <a:rPr lang="en-US" altLang="ja-JP" sz="1200" kern="100" dirty="0">
                <a:effectLst/>
                <a:latin typeface="ＭＳ Ｐ明朝" panose="02020600040205080304" pitchFamily="18" charset="-128"/>
                <a:ea typeface="ＭＳ 明朝" panose="02020609040205080304" pitchFamily="17" charset="-128"/>
                <a:cs typeface="Times New Roman" panose="02020603050405020304" pitchFamily="18" charset="0"/>
              </a:rPr>
              <a:t> </a:t>
            </a:r>
            <a:endParaRPr lang="ja-JP" altLang="ja-JP" sz="1200" kern="100" dirty="0">
              <a:effectLst/>
              <a:latin typeface="Century" panose="02040604050505020304" pitchFamily="18" charset="0"/>
              <a:ea typeface="ＭＳ 明朝" panose="02020609040205080304" pitchFamily="17" charset="-128"/>
              <a:cs typeface="Times New Roman" panose="02020603050405020304" pitchFamily="18" charset="0"/>
            </a:endParaRPr>
          </a:p>
          <a:p>
            <a:pPr algn="just">
              <a:lnSpc>
                <a:spcPts val="2000"/>
              </a:lnSpc>
              <a:spcAft>
                <a:spcPts val="0"/>
              </a:spcAft>
            </a:pPr>
            <a:r>
              <a:rPr lang="ja-JP" altLang="ja-JP" sz="1200" u="sng" kern="100" dirty="0">
                <a:effectLst/>
                <a:latin typeface="Century" panose="02040604050505020304" pitchFamily="18" charset="0"/>
                <a:ea typeface="HGPｺﾞｼｯｸM" panose="020B0600000000000000" pitchFamily="50" charset="-128"/>
                <a:cs typeface="Times New Roman" panose="02020603050405020304" pitchFamily="18" charset="0"/>
              </a:rPr>
              <a:t>出 典</a:t>
            </a:r>
            <a:r>
              <a:rPr lang="en-US" altLang="ja-JP" sz="1200" u="sng" kern="100" dirty="0">
                <a:effectLst/>
                <a:latin typeface="Century" panose="02040604050505020304" pitchFamily="18" charset="0"/>
                <a:ea typeface="HGPｺﾞｼｯｸM" panose="020B0600000000000000" pitchFamily="50" charset="-128"/>
                <a:cs typeface="Times New Roman" panose="02020603050405020304" pitchFamily="18" charset="0"/>
              </a:rPr>
              <a:t> (</a:t>
            </a:r>
            <a:r>
              <a:rPr lang="ja-JP" altLang="ja-JP" sz="1200" u="sng" kern="100" dirty="0">
                <a:effectLst/>
                <a:latin typeface="Century" panose="02040604050505020304" pitchFamily="18" charset="0"/>
                <a:ea typeface="HGPｺﾞｼｯｸM" panose="020B0600000000000000" pitchFamily="50" charset="-128"/>
                <a:cs typeface="Times New Roman" panose="02020603050405020304" pitchFamily="18" charset="0"/>
              </a:rPr>
              <a:t>参考</a:t>
            </a:r>
            <a:r>
              <a:rPr lang="en-US" altLang="ja-JP" sz="1200" u="sng" kern="100" dirty="0">
                <a:effectLst/>
                <a:latin typeface="Century" panose="02040604050505020304" pitchFamily="18" charset="0"/>
                <a:ea typeface="HGPｺﾞｼｯｸM" panose="020B0600000000000000" pitchFamily="50" charset="-128"/>
                <a:cs typeface="Times New Roman" panose="02020603050405020304" pitchFamily="18" charset="0"/>
              </a:rPr>
              <a:t>)</a:t>
            </a:r>
            <a:r>
              <a:rPr lang="ja-JP" altLang="ja-JP" sz="1200" u="sng" kern="100" dirty="0">
                <a:effectLst/>
                <a:latin typeface="Century" panose="02040604050505020304" pitchFamily="18" charset="0"/>
                <a:ea typeface="HGPｺﾞｼｯｸM" panose="020B0600000000000000" pitchFamily="50" charset="-128"/>
                <a:cs typeface="Times New Roman" panose="02020603050405020304" pitchFamily="18" charset="0"/>
              </a:rPr>
              <a:t>　　　　　　　　　　　　　　　　　　　　　　　　　　　　　　　　　　　　　　</a:t>
            </a:r>
            <a:r>
              <a:rPr lang="en-US" altLang="ja-JP" sz="1200" u="sng" kern="100" dirty="0">
                <a:effectLst/>
                <a:latin typeface="Century" panose="02040604050505020304" pitchFamily="18" charset="0"/>
                <a:ea typeface="HGPｺﾞｼｯｸM" panose="020B0600000000000000" pitchFamily="50" charset="-128"/>
                <a:cs typeface="Times New Roman" panose="02020603050405020304" pitchFamily="18" charset="0"/>
              </a:rPr>
              <a:t>  </a:t>
            </a:r>
            <a:r>
              <a:rPr lang="ja-JP" altLang="ja-JP" sz="1200" u="sng" kern="100" dirty="0">
                <a:effectLst/>
                <a:latin typeface="Century" panose="02040604050505020304" pitchFamily="18" charset="0"/>
                <a:ea typeface="HGPｺﾞｼｯｸM" panose="020B0600000000000000" pitchFamily="50" charset="-128"/>
                <a:cs typeface="Times New Roman" panose="02020603050405020304" pitchFamily="18" charset="0"/>
              </a:rPr>
              <a:t>　　　　　　　　　　　　　　　　　</a:t>
            </a:r>
            <a:endParaRPr lang="ja-JP" altLang="ja-JP" sz="1200" kern="100" dirty="0">
              <a:effectLst/>
              <a:latin typeface="Century" panose="02040604050505020304" pitchFamily="18" charset="0"/>
              <a:ea typeface="ＭＳ 明朝" panose="02020609040205080304" pitchFamily="17" charset="-128"/>
              <a:cs typeface="Times New Roman" panose="02020603050405020304" pitchFamily="18" charset="0"/>
            </a:endParaRPr>
          </a:p>
          <a:p>
            <a:pPr algn="just">
              <a:lnSpc>
                <a:spcPts val="1400"/>
              </a:lnSpc>
              <a:spcAft>
                <a:spcPts val="0"/>
              </a:spcAft>
            </a:pPr>
            <a:r>
              <a:rPr lang="en-US" altLang="ja-JP" sz="1200" kern="100" dirty="0">
                <a:effectLst/>
                <a:latin typeface="Trebuchet MS" panose="020B0603020202020204" pitchFamily="34" charset="0"/>
                <a:ea typeface="HGPｺﾞｼｯｸM" panose="020B0600000000000000" pitchFamily="50" charset="-128"/>
                <a:cs typeface="Times New Roman" panose="02020603050405020304" pitchFamily="18" charset="0"/>
              </a:rPr>
              <a:t>Iwasaki K et al. A randomized, observer-blind, controlled trial of the traditional Chinese </a:t>
            </a:r>
            <a:endParaRPr lang="ja-JP" altLang="ja-JP" sz="1200" kern="100" dirty="0">
              <a:effectLst/>
              <a:latin typeface="Century" panose="02040604050505020304" pitchFamily="18" charset="0"/>
              <a:ea typeface="ＭＳ 明朝" panose="02020609040205080304" pitchFamily="17" charset="-128"/>
              <a:cs typeface="Times New Roman" panose="02020603050405020304" pitchFamily="18" charset="0"/>
            </a:endParaRPr>
          </a:p>
          <a:p>
            <a:pPr algn="just">
              <a:lnSpc>
                <a:spcPts val="1400"/>
              </a:lnSpc>
              <a:spcAft>
                <a:spcPts val="0"/>
              </a:spcAft>
            </a:pPr>
            <a:r>
              <a:rPr lang="en-US" altLang="ja-JP" sz="1200" kern="100" dirty="0">
                <a:effectLst/>
                <a:latin typeface="Trebuchet MS" panose="020B0603020202020204" pitchFamily="34" charset="0"/>
                <a:ea typeface="HGPｺﾞｼｯｸM" panose="020B0600000000000000" pitchFamily="50" charset="-128"/>
                <a:cs typeface="Times New Roman" panose="02020603050405020304" pitchFamily="18" charset="0"/>
              </a:rPr>
              <a:t>medicine Yi-</a:t>
            </a:r>
            <a:r>
              <a:rPr lang="en-US" altLang="ja-JP" sz="1200" kern="100" dirty="0" err="1">
                <a:effectLst/>
                <a:latin typeface="Trebuchet MS" panose="020B0603020202020204" pitchFamily="34" charset="0"/>
                <a:ea typeface="HGPｺﾞｼｯｸM" panose="020B0600000000000000" pitchFamily="50" charset="-128"/>
                <a:cs typeface="Times New Roman" panose="02020603050405020304" pitchFamily="18" charset="0"/>
              </a:rPr>
              <a:t>Gan</a:t>
            </a:r>
            <a:r>
              <a:rPr lang="en-US" altLang="ja-JP" sz="1200" kern="100" dirty="0">
                <a:effectLst/>
                <a:latin typeface="Trebuchet MS" panose="020B0603020202020204" pitchFamily="34" charset="0"/>
                <a:ea typeface="HGPｺﾞｼｯｸM" panose="020B0600000000000000" pitchFamily="50" charset="-128"/>
                <a:cs typeface="Times New Roman" panose="02020603050405020304" pitchFamily="18" charset="0"/>
              </a:rPr>
              <a:t> San for improvement of behavioral and psychological symptoms and </a:t>
            </a:r>
            <a:endParaRPr lang="ja-JP" altLang="ja-JP" sz="1200" kern="100" dirty="0">
              <a:effectLst/>
              <a:latin typeface="Century" panose="02040604050505020304" pitchFamily="18" charset="0"/>
              <a:ea typeface="ＭＳ 明朝" panose="02020609040205080304" pitchFamily="17" charset="-128"/>
              <a:cs typeface="Times New Roman" panose="02020603050405020304" pitchFamily="18" charset="0"/>
            </a:endParaRPr>
          </a:p>
          <a:p>
            <a:pPr algn="just">
              <a:lnSpc>
                <a:spcPts val="1400"/>
              </a:lnSpc>
              <a:spcAft>
                <a:spcPts val="0"/>
              </a:spcAft>
            </a:pPr>
            <a:r>
              <a:rPr lang="en-US" altLang="ja-JP" sz="1200" kern="100" dirty="0">
                <a:effectLst/>
                <a:latin typeface="Trebuchet MS" panose="020B0603020202020204" pitchFamily="34" charset="0"/>
                <a:ea typeface="HGPｺﾞｼｯｸM" panose="020B0600000000000000" pitchFamily="50" charset="-128"/>
                <a:cs typeface="Times New Roman" panose="02020603050405020304" pitchFamily="18" charset="0"/>
              </a:rPr>
              <a:t>activities of daily living in dementia patients. J </a:t>
            </a:r>
            <a:r>
              <a:rPr lang="en-US" altLang="ja-JP" sz="1200" kern="100" dirty="0" err="1">
                <a:effectLst/>
                <a:latin typeface="Trebuchet MS" panose="020B0603020202020204" pitchFamily="34" charset="0"/>
                <a:ea typeface="HGPｺﾞｼｯｸM" panose="020B0600000000000000" pitchFamily="50" charset="-128"/>
                <a:cs typeface="Times New Roman" panose="02020603050405020304" pitchFamily="18" charset="0"/>
              </a:rPr>
              <a:t>Clin</a:t>
            </a:r>
            <a:r>
              <a:rPr lang="en-US" altLang="ja-JP" sz="1200" kern="100" dirty="0">
                <a:effectLst/>
                <a:latin typeface="Trebuchet MS" panose="020B0603020202020204" pitchFamily="34" charset="0"/>
                <a:ea typeface="HGPｺﾞｼｯｸM" panose="020B0600000000000000" pitchFamily="50" charset="-128"/>
                <a:cs typeface="Times New Roman" panose="02020603050405020304" pitchFamily="18" charset="0"/>
              </a:rPr>
              <a:t> Psychiatry.  2005;66: 248-55.</a:t>
            </a:r>
            <a:endParaRPr lang="ja-JP" altLang="ja-JP" sz="1200" kern="100" dirty="0">
              <a:effectLst/>
              <a:latin typeface="Century" panose="02040604050505020304" pitchFamily="18" charset="0"/>
              <a:ea typeface="ＭＳ 明朝" panose="02020609040205080304" pitchFamily="17" charset="-128"/>
              <a:cs typeface="Times New Roman" panose="02020603050405020304" pitchFamily="18" charset="0"/>
            </a:endParaRPr>
          </a:p>
          <a:p>
            <a:pPr eaLnBrk="1" hangingPunct="1"/>
            <a:endParaRPr lang="ja-JP" altLang="ja-JP" dirty="0">
              <a:latin typeface="Arial" pitchFamily="34" charset="0"/>
            </a:endParaRPr>
          </a:p>
        </p:txBody>
      </p:sp>
    </p:spTree>
    <p:extLst>
      <p:ext uri="{BB962C8B-B14F-4D97-AF65-F5344CB8AC3E}">
        <p14:creationId xmlns:p14="http://schemas.microsoft.com/office/powerpoint/2010/main" val="2890025202"/>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pPr indent="152400" algn="just">
              <a:lnSpc>
                <a:spcPts val="2000"/>
              </a:lnSpc>
              <a:spcAft>
                <a:spcPts val="0"/>
              </a:spcAft>
            </a:pPr>
            <a:r>
              <a:rPr lang="en-US" altLang="ja-JP" sz="1200" kern="100" dirty="0">
                <a:effectLst/>
                <a:latin typeface="ＭＳ Ｐ明朝" panose="02020600040205080304" pitchFamily="18" charset="-128"/>
                <a:ea typeface="HGPｺﾞｼｯｸM" panose="020B0600000000000000" pitchFamily="50" charset="-128"/>
                <a:cs typeface="Times New Roman" panose="02020603050405020304" pitchFamily="18" charset="0"/>
              </a:rPr>
              <a:t>BPSD</a:t>
            </a:r>
            <a:r>
              <a:rPr lang="ja-JP" altLang="ja-JP" sz="1200" kern="100" dirty="0">
                <a:effectLst/>
                <a:latin typeface="HGPｺﾞｼｯｸM" panose="020B0600000000000000" pitchFamily="50" charset="-128"/>
                <a:ea typeface="ＭＳ Ｐ明朝" panose="02020600040205080304" pitchFamily="18" charset="-128"/>
                <a:cs typeface="Times New Roman" panose="02020603050405020304" pitchFamily="18" charset="0"/>
              </a:rPr>
              <a:t>に対する薬物療法を行う際の代表的な薬剤の適応とガイドライン</a:t>
            </a:r>
            <a:r>
              <a:rPr lang="en-US" altLang="ja-JP" sz="1200" kern="100" baseline="30000" dirty="0">
                <a:effectLst/>
                <a:latin typeface="HGPｺﾞｼｯｸM" panose="020B0600000000000000" pitchFamily="50" charset="-128"/>
                <a:ea typeface="ＭＳ Ｐ明朝" panose="02020600040205080304" pitchFamily="18" charset="-128"/>
                <a:cs typeface="Times New Roman" panose="02020603050405020304" pitchFamily="18" charset="0"/>
              </a:rPr>
              <a:t>1</a:t>
            </a:r>
            <a:r>
              <a:rPr lang="ja-JP" altLang="ja-JP" sz="1200" kern="100" baseline="30000" dirty="0">
                <a:effectLst/>
                <a:latin typeface="HGPｺﾞｼｯｸM" panose="020B0600000000000000" pitchFamily="50" charset="-128"/>
                <a:ea typeface="ＭＳ Ｐ明朝" panose="02020600040205080304" pitchFamily="18" charset="-128"/>
                <a:cs typeface="Times New Roman" panose="02020603050405020304" pitchFamily="18" charset="0"/>
              </a:rPr>
              <a:t>）</a:t>
            </a:r>
            <a:r>
              <a:rPr lang="ja-JP" altLang="ja-JP" sz="1200" kern="100" dirty="0">
                <a:effectLst/>
                <a:latin typeface="HGPｺﾞｼｯｸM" panose="020B0600000000000000" pitchFamily="50" charset="-128"/>
                <a:ea typeface="ＭＳ Ｐ明朝" panose="02020600040205080304" pitchFamily="18" charset="-128"/>
                <a:cs typeface="Times New Roman" panose="02020603050405020304" pitchFamily="18" charset="0"/>
              </a:rPr>
              <a:t>の推奨度、特徴をまとめた。なお、いずれも保険適応はない。</a:t>
            </a:r>
            <a:endParaRPr lang="ja-JP" altLang="ja-JP" sz="1200" kern="100" dirty="0">
              <a:effectLst/>
              <a:latin typeface="HGPｺﾞｼｯｸM" panose="020B0600000000000000" pitchFamily="50" charset="-128"/>
              <a:ea typeface="HGPｺﾞｼｯｸM" panose="020B0600000000000000" pitchFamily="50" charset="-128"/>
              <a:cs typeface="Times New Roman" panose="02020603050405020304" pitchFamily="18" charset="0"/>
            </a:endParaRPr>
          </a:p>
          <a:p>
            <a:pPr algn="just">
              <a:lnSpc>
                <a:spcPts val="2000"/>
              </a:lnSpc>
              <a:spcAft>
                <a:spcPts val="0"/>
              </a:spcAft>
            </a:pPr>
            <a:r>
              <a:rPr lang="en-US" altLang="ja-JP" sz="1200" kern="100" dirty="0">
                <a:effectLst/>
                <a:latin typeface="ＭＳ Ｐ明朝" panose="02020600040205080304" pitchFamily="18" charset="-128"/>
                <a:ea typeface="HGPｺﾞｼｯｸM" panose="020B0600000000000000" pitchFamily="50" charset="-128"/>
                <a:cs typeface="Times New Roman" panose="02020603050405020304" pitchFamily="18" charset="0"/>
              </a:rPr>
              <a:t> </a:t>
            </a:r>
            <a:endParaRPr lang="ja-JP" altLang="ja-JP" sz="1200" kern="100" dirty="0">
              <a:effectLst/>
              <a:latin typeface="HGPｺﾞｼｯｸM" panose="020B0600000000000000" pitchFamily="50" charset="-128"/>
              <a:ea typeface="HGPｺﾞｼｯｸM" panose="020B0600000000000000" pitchFamily="50" charset="-128"/>
              <a:cs typeface="Times New Roman" panose="02020603050405020304" pitchFamily="18" charset="0"/>
            </a:endParaRPr>
          </a:p>
          <a:p>
            <a:pPr algn="just">
              <a:lnSpc>
                <a:spcPts val="2000"/>
              </a:lnSpc>
              <a:spcAft>
                <a:spcPts val="0"/>
              </a:spcAft>
            </a:pPr>
            <a:r>
              <a:rPr lang="en-US" altLang="ja-JP" sz="1200" kern="100" dirty="0">
                <a:effectLst/>
                <a:latin typeface="ＭＳ Ｐ明朝" panose="02020600040205080304" pitchFamily="18" charset="-128"/>
                <a:ea typeface="HGPｺﾞｼｯｸM" panose="020B0600000000000000" pitchFamily="50" charset="-128"/>
                <a:cs typeface="Times New Roman" panose="02020603050405020304" pitchFamily="18" charset="0"/>
              </a:rPr>
              <a:t> </a:t>
            </a:r>
            <a:r>
              <a:rPr lang="ja-JP" altLang="ja-JP" sz="1200" u="sng" kern="100" dirty="0">
                <a:effectLst/>
                <a:latin typeface="Century" panose="02040604050505020304" pitchFamily="18" charset="0"/>
                <a:ea typeface="HGPｺﾞｼｯｸM" panose="020B0600000000000000" pitchFamily="50" charset="-128"/>
                <a:cs typeface="Times New Roman" panose="02020603050405020304" pitchFamily="18" charset="0"/>
              </a:rPr>
              <a:t>出 典　　　　　　　　　　　　　　　　　　　　　　　　　　　　　　　　　　　　　　　　　　　　</a:t>
            </a:r>
            <a:r>
              <a:rPr lang="en-US" altLang="ja-JP" sz="1200" u="sng" kern="100" dirty="0">
                <a:effectLst/>
                <a:latin typeface="Century" panose="02040604050505020304" pitchFamily="18" charset="0"/>
                <a:ea typeface="HGPｺﾞｼｯｸM" panose="020B0600000000000000" pitchFamily="50" charset="-128"/>
                <a:cs typeface="Times New Roman" panose="02020603050405020304" pitchFamily="18" charset="0"/>
              </a:rPr>
              <a:t>          </a:t>
            </a:r>
            <a:r>
              <a:rPr lang="ja-JP" altLang="ja-JP" sz="1200" u="sng" kern="100" dirty="0">
                <a:effectLst/>
                <a:latin typeface="Century" panose="02040604050505020304" pitchFamily="18" charset="0"/>
                <a:ea typeface="HGPｺﾞｼｯｸM" panose="020B0600000000000000" pitchFamily="50" charset="-128"/>
                <a:cs typeface="Times New Roman" panose="02020603050405020304" pitchFamily="18" charset="0"/>
              </a:rPr>
              <a:t>　　　　　</a:t>
            </a:r>
            <a:endParaRPr lang="ja-JP" altLang="ja-JP" sz="1200" kern="100" dirty="0">
              <a:effectLst/>
              <a:latin typeface="Century" panose="02040604050505020304" pitchFamily="18" charset="0"/>
              <a:ea typeface="ＭＳ 明朝" panose="02020609040205080304" pitchFamily="17" charset="-128"/>
              <a:cs typeface="Times New Roman" panose="02020603050405020304" pitchFamily="18" charset="0"/>
            </a:endParaRPr>
          </a:p>
          <a:p>
            <a:pPr marL="133350" indent="-133350" algn="just">
              <a:lnSpc>
                <a:spcPts val="1400"/>
              </a:lnSpc>
              <a:spcAft>
                <a:spcPts val="0"/>
              </a:spcAft>
            </a:pPr>
            <a:r>
              <a:rPr lang="en-US" altLang="ja-JP" sz="1200" kern="100" dirty="0">
                <a:effectLst/>
                <a:latin typeface="Trebuchet MS" panose="020B0603020202020204" pitchFamily="34" charset="0"/>
                <a:ea typeface="HGPｺﾞｼｯｸM" panose="020B0600000000000000" pitchFamily="50" charset="-128"/>
                <a:cs typeface="Times New Roman" panose="02020603050405020304" pitchFamily="18" charset="0"/>
              </a:rPr>
              <a:t>1</a:t>
            </a:r>
            <a:r>
              <a:rPr lang="en-US" altLang="ja-JP" sz="1200" kern="100" dirty="0">
                <a:effectLst/>
                <a:latin typeface="HGPｺﾞｼｯｸM" panose="020B0600000000000000" pitchFamily="50" charset="-128"/>
                <a:ea typeface="HGPｺﾞｼｯｸM" panose="020B0600000000000000" pitchFamily="50" charset="-128"/>
                <a:cs typeface="Times New Roman" panose="02020603050405020304" pitchFamily="18" charset="0"/>
              </a:rPr>
              <a:t>)</a:t>
            </a:r>
            <a:r>
              <a:rPr lang="en-US" altLang="ja-JP" sz="1200" kern="100" dirty="0">
                <a:effectLst/>
                <a:latin typeface="Trebuchet MS" panose="020B0603020202020204" pitchFamily="34" charset="0"/>
                <a:ea typeface="HGPｺﾞｼｯｸM" panose="020B0600000000000000" pitchFamily="50" charset="-128"/>
                <a:cs typeface="Times New Roman" panose="02020603050405020304" pitchFamily="18" charset="0"/>
              </a:rPr>
              <a:t> </a:t>
            </a:r>
            <a:r>
              <a:rPr lang="ja-JP" altLang="ja-JP" sz="1200" kern="100" dirty="0">
                <a:effectLst/>
                <a:latin typeface="Trebuchet MS" panose="020B0603020202020204" pitchFamily="34" charset="0"/>
                <a:ea typeface="HGPｺﾞｼｯｸM" panose="020B0600000000000000" pitchFamily="50" charset="-128"/>
                <a:cs typeface="Times New Roman" panose="02020603050405020304" pitchFamily="18" charset="0"/>
              </a:rPr>
              <a:t>日本神経学会監修、「認知症疾患治療ガイドライン」作成合同委員会編集．認知症疾患治療</a:t>
            </a:r>
            <a:endParaRPr lang="ja-JP" altLang="ja-JP" sz="1200" kern="100" dirty="0">
              <a:effectLst/>
              <a:latin typeface="HGPｺﾞｼｯｸM" panose="020B0600000000000000" pitchFamily="50" charset="-128"/>
              <a:ea typeface="HGPｺﾞｼｯｸM" panose="020B0600000000000000" pitchFamily="50" charset="-128"/>
              <a:cs typeface="Times New Roman" panose="02020603050405020304" pitchFamily="18" charset="0"/>
            </a:endParaRPr>
          </a:p>
          <a:p>
            <a:pPr marL="133985" algn="just">
              <a:lnSpc>
                <a:spcPts val="1400"/>
              </a:lnSpc>
              <a:spcAft>
                <a:spcPts val="0"/>
              </a:spcAft>
            </a:pPr>
            <a:r>
              <a:rPr lang="ja-JP" altLang="ja-JP" sz="1200" kern="100" dirty="0">
                <a:effectLst/>
                <a:latin typeface="Trebuchet MS" panose="020B0603020202020204" pitchFamily="34" charset="0"/>
                <a:ea typeface="HGPｺﾞｼｯｸM" panose="020B0600000000000000" pitchFamily="50" charset="-128"/>
                <a:cs typeface="Times New Roman" panose="02020603050405020304" pitchFamily="18" charset="0"/>
              </a:rPr>
              <a:t>ガイドライン</a:t>
            </a:r>
            <a:r>
              <a:rPr lang="en-US" altLang="ja-JP" sz="1200" kern="100" dirty="0">
                <a:effectLst/>
                <a:latin typeface="Trebuchet MS" panose="020B0603020202020204" pitchFamily="34" charset="0"/>
                <a:ea typeface="HGPｺﾞｼｯｸM" panose="020B0600000000000000" pitchFamily="50" charset="-128"/>
                <a:cs typeface="Times New Roman" panose="02020603050405020304" pitchFamily="18" charset="0"/>
              </a:rPr>
              <a:t>2010</a:t>
            </a:r>
            <a:r>
              <a:rPr lang="ja-JP" altLang="ja-JP" sz="1200" kern="100" dirty="0">
                <a:effectLst/>
                <a:latin typeface="Trebuchet MS" panose="020B0603020202020204" pitchFamily="34" charset="0"/>
                <a:ea typeface="HGPｺﾞｼｯｸM" panose="020B0600000000000000" pitchFamily="50" charset="-128"/>
                <a:cs typeface="Times New Roman" panose="02020603050405020304" pitchFamily="18" charset="0"/>
              </a:rPr>
              <a:t>コンパクト版</a:t>
            </a:r>
            <a:r>
              <a:rPr lang="en-US" altLang="ja-JP" sz="1200" kern="100" dirty="0">
                <a:effectLst/>
                <a:latin typeface="Trebuchet MS" panose="020B0603020202020204" pitchFamily="34" charset="0"/>
                <a:ea typeface="HGPｺﾞｼｯｸM" panose="020B0600000000000000" pitchFamily="50" charset="-128"/>
                <a:cs typeface="Times New Roman" panose="02020603050405020304" pitchFamily="18" charset="0"/>
              </a:rPr>
              <a:t>2012</a:t>
            </a:r>
            <a:r>
              <a:rPr lang="ja-JP" altLang="ja-JP" sz="1200" kern="100" dirty="0" err="1">
                <a:effectLst/>
                <a:latin typeface="Trebuchet MS" panose="020B0603020202020204" pitchFamily="34" charset="0"/>
                <a:ea typeface="HGPｺﾞｼｯｸM" panose="020B0600000000000000" pitchFamily="50" charset="-128"/>
                <a:cs typeface="Times New Roman" panose="02020603050405020304" pitchFamily="18" charset="0"/>
              </a:rPr>
              <a:t>，</a:t>
            </a:r>
            <a:r>
              <a:rPr lang="ja-JP" altLang="ja-JP" sz="1200" kern="100" dirty="0">
                <a:effectLst/>
                <a:latin typeface="Trebuchet MS" panose="020B0603020202020204" pitchFamily="34" charset="0"/>
                <a:ea typeface="HGPｺﾞｼｯｸM" panose="020B0600000000000000" pitchFamily="50" charset="-128"/>
                <a:cs typeface="Times New Roman" panose="02020603050405020304" pitchFamily="18" charset="0"/>
              </a:rPr>
              <a:t>医学書院．　</a:t>
            </a:r>
            <a:r>
              <a:rPr lang="en-US" altLang="ja-JP" sz="1200" kern="100" dirty="0">
                <a:effectLst/>
                <a:latin typeface="Trebuchet MS" panose="020B0603020202020204" pitchFamily="34" charset="0"/>
                <a:ea typeface="HGPｺﾞｼｯｸM" panose="020B0600000000000000" pitchFamily="50" charset="-128"/>
                <a:cs typeface="Times New Roman" panose="02020603050405020304" pitchFamily="18" charset="0"/>
              </a:rPr>
              <a:t>2012</a:t>
            </a:r>
            <a:endParaRPr lang="ja-JP" altLang="ja-JP" sz="1200" kern="100" dirty="0">
              <a:effectLst/>
              <a:latin typeface="HGPｺﾞｼｯｸM" panose="020B0600000000000000" pitchFamily="50" charset="-128"/>
              <a:ea typeface="HGPｺﾞｼｯｸM" panose="020B0600000000000000" pitchFamily="50" charset="-128"/>
              <a:cs typeface="Times New Roman" panose="02020603050405020304" pitchFamily="18" charset="0"/>
            </a:endParaRPr>
          </a:p>
          <a:p>
            <a:endParaRPr kumimoji="1" lang="ja-JP" altLang="en-US" dirty="0"/>
          </a:p>
        </p:txBody>
      </p:sp>
      <p:sp>
        <p:nvSpPr>
          <p:cNvPr id="4" name="スライド番号プレースホルダー 3"/>
          <p:cNvSpPr>
            <a:spLocks noGrp="1"/>
          </p:cNvSpPr>
          <p:nvPr>
            <p:ph type="sldNum" sz="quarter" idx="10"/>
          </p:nvPr>
        </p:nvSpPr>
        <p:spPr/>
        <p:txBody>
          <a:bodyPr/>
          <a:lstStyle/>
          <a:p>
            <a:pPr>
              <a:defRPr/>
            </a:pPr>
            <a:fld id="{BC21C941-39D8-485B-B1BE-251151D29E33}" type="slidenum">
              <a:rPr lang="en-US" altLang="ja-JP" smtClean="0"/>
              <a:pPr>
                <a:defRPr/>
              </a:pPr>
              <a:t>60</a:t>
            </a:fld>
            <a:endParaRPr lang="en-US" altLang="ja-JP"/>
          </a:p>
        </p:txBody>
      </p:sp>
    </p:spTree>
    <p:extLst>
      <p:ext uri="{BB962C8B-B14F-4D97-AF65-F5344CB8AC3E}">
        <p14:creationId xmlns:p14="http://schemas.microsoft.com/office/powerpoint/2010/main" val="109070503"/>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4626" name="Rectangle 2"/>
          <p:cNvSpPr txBox="1">
            <a:spLocks noGrp="1" noChangeArrowheads="1"/>
          </p:cNvSpPr>
          <p:nvPr/>
        </p:nvSpPr>
        <p:spPr bwMode="auto">
          <a:xfrm>
            <a:off x="0" y="0"/>
            <a:ext cx="3076575" cy="5127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5407" tIns="47703" rIns="95407" bIns="47703"/>
          <a:lstStyle>
            <a:lvl1pPr defTabSz="955675" eaLnBrk="0" hangingPunct="0">
              <a:defRPr kumimoji="1" sz="3600">
                <a:solidFill>
                  <a:schemeClr val="tx1"/>
                </a:solidFill>
                <a:latin typeface="Arial" pitchFamily="34" charset="0"/>
                <a:ea typeface="ＭＳ Ｐゴシック" pitchFamily="50" charset="-128"/>
              </a:defRPr>
            </a:lvl1pPr>
            <a:lvl2pPr marL="742950" indent="-285750" defTabSz="955675" eaLnBrk="0" hangingPunct="0">
              <a:defRPr kumimoji="1" sz="3600">
                <a:solidFill>
                  <a:schemeClr val="tx1"/>
                </a:solidFill>
                <a:latin typeface="Arial" pitchFamily="34" charset="0"/>
                <a:ea typeface="ＭＳ Ｐゴシック" pitchFamily="50" charset="-128"/>
              </a:defRPr>
            </a:lvl2pPr>
            <a:lvl3pPr marL="1143000" indent="-228600" defTabSz="955675" eaLnBrk="0" hangingPunct="0">
              <a:defRPr kumimoji="1" sz="3600">
                <a:solidFill>
                  <a:schemeClr val="tx1"/>
                </a:solidFill>
                <a:latin typeface="Arial" pitchFamily="34" charset="0"/>
                <a:ea typeface="ＭＳ Ｐゴシック" pitchFamily="50" charset="-128"/>
              </a:defRPr>
            </a:lvl3pPr>
            <a:lvl4pPr marL="1600200" indent="-228600" defTabSz="955675" eaLnBrk="0" hangingPunct="0">
              <a:defRPr kumimoji="1" sz="3600">
                <a:solidFill>
                  <a:schemeClr val="tx1"/>
                </a:solidFill>
                <a:latin typeface="Arial" pitchFamily="34" charset="0"/>
                <a:ea typeface="ＭＳ Ｐゴシック" pitchFamily="50" charset="-128"/>
              </a:defRPr>
            </a:lvl4pPr>
            <a:lvl5pPr marL="2057400" indent="-228600" defTabSz="955675" eaLnBrk="0" hangingPunct="0">
              <a:defRPr kumimoji="1" sz="3600">
                <a:solidFill>
                  <a:schemeClr val="tx1"/>
                </a:solidFill>
                <a:latin typeface="Arial" pitchFamily="34" charset="0"/>
                <a:ea typeface="ＭＳ Ｐゴシック" pitchFamily="50" charset="-128"/>
              </a:defRPr>
            </a:lvl5pPr>
            <a:lvl6pPr marL="2514600" indent="-228600" defTabSz="955675" eaLnBrk="0" fontAlgn="base" hangingPunct="0">
              <a:spcBef>
                <a:spcPct val="0"/>
              </a:spcBef>
              <a:spcAft>
                <a:spcPct val="0"/>
              </a:spcAft>
              <a:defRPr kumimoji="1" sz="3600">
                <a:solidFill>
                  <a:schemeClr val="tx1"/>
                </a:solidFill>
                <a:latin typeface="Arial" pitchFamily="34" charset="0"/>
                <a:ea typeface="ＭＳ Ｐゴシック" pitchFamily="50" charset="-128"/>
              </a:defRPr>
            </a:lvl6pPr>
            <a:lvl7pPr marL="2971800" indent="-228600" defTabSz="955675" eaLnBrk="0" fontAlgn="base" hangingPunct="0">
              <a:spcBef>
                <a:spcPct val="0"/>
              </a:spcBef>
              <a:spcAft>
                <a:spcPct val="0"/>
              </a:spcAft>
              <a:defRPr kumimoji="1" sz="3600">
                <a:solidFill>
                  <a:schemeClr val="tx1"/>
                </a:solidFill>
                <a:latin typeface="Arial" pitchFamily="34" charset="0"/>
                <a:ea typeface="ＭＳ Ｐゴシック" pitchFamily="50" charset="-128"/>
              </a:defRPr>
            </a:lvl7pPr>
            <a:lvl8pPr marL="3429000" indent="-228600" defTabSz="955675" eaLnBrk="0" fontAlgn="base" hangingPunct="0">
              <a:spcBef>
                <a:spcPct val="0"/>
              </a:spcBef>
              <a:spcAft>
                <a:spcPct val="0"/>
              </a:spcAft>
              <a:defRPr kumimoji="1" sz="3600">
                <a:solidFill>
                  <a:schemeClr val="tx1"/>
                </a:solidFill>
                <a:latin typeface="Arial" pitchFamily="34" charset="0"/>
                <a:ea typeface="ＭＳ Ｐゴシック" pitchFamily="50" charset="-128"/>
              </a:defRPr>
            </a:lvl8pPr>
            <a:lvl9pPr marL="3886200" indent="-228600" defTabSz="955675" eaLnBrk="0" fontAlgn="base" hangingPunct="0">
              <a:spcBef>
                <a:spcPct val="0"/>
              </a:spcBef>
              <a:spcAft>
                <a:spcPct val="0"/>
              </a:spcAft>
              <a:defRPr kumimoji="1" sz="3600">
                <a:solidFill>
                  <a:schemeClr val="tx1"/>
                </a:solidFill>
                <a:latin typeface="Arial" pitchFamily="34" charset="0"/>
                <a:ea typeface="ＭＳ Ｐゴシック" pitchFamily="50" charset="-128"/>
              </a:defRPr>
            </a:lvl9pPr>
          </a:lstStyle>
          <a:p>
            <a:pPr eaLnBrk="1" hangingPunct="1"/>
            <a:r>
              <a:rPr lang="en-US" altLang="ja-JP" sz="1300"/>
              <a:t>Ⅲ</a:t>
            </a:r>
            <a:r>
              <a:rPr lang="ja-JP" altLang="en-US" sz="1300"/>
              <a:t>　治療とケア</a:t>
            </a:r>
          </a:p>
        </p:txBody>
      </p:sp>
      <p:sp>
        <p:nvSpPr>
          <p:cNvPr id="154627" name="Rectangle 2"/>
          <p:cNvSpPr>
            <a:spLocks noGrp="1" noRot="1" noChangeAspect="1" noChangeArrowheads="1" noTextEdit="1"/>
          </p:cNvSpPr>
          <p:nvPr>
            <p:ph type="sldImg"/>
          </p:nvPr>
        </p:nvSpPr>
        <p:spPr>
          <a:ln/>
        </p:spPr>
      </p:sp>
      <p:sp>
        <p:nvSpPr>
          <p:cNvPr id="154628" name="Rectangle 3"/>
          <p:cNvSpPr>
            <a:spLocks noGrp="1" noChangeArrowheads="1"/>
          </p:cNvSpPr>
          <p:nvPr>
            <p:ph type="body" idx="1"/>
          </p:nvPr>
        </p:nvSpPr>
        <p:spPr>
          <a:xfrm>
            <a:off x="944563" y="4860925"/>
            <a:ext cx="5210175" cy="4605338"/>
          </a:xfrm>
          <a:noFill/>
        </p:spPr>
        <p:txBody>
          <a:bodyPr/>
          <a:lstStyle/>
          <a:p>
            <a:pPr eaLnBrk="1" hangingPunct="1"/>
            <a:r>
              <a:rPr lang="ja-JP" altLang="en-US">
                <a:latin typeface="Arial" pitchFamily="34" charset="0"/>
              </a:rPr>
              <a:t>アルツハイマー型認知症の非薬物療法として、スライドのような治療法が行われている。しかし効果判定の困難さ、盲検試験の困難さからいずれの治療法も十分なエビデンスがえられていない。しかし個々の治療法、あるいはこれらを組み合わせた治療法で、限定的ではあるが効果を示すことがある。</a:t>
            </a:r>
            <a:endParaRPr lang="en-US" altLang="ja-JP">
              <a:latin typeface="Arial" pitchFamily="34" charset="0"/>
            </a:endParaRPr>
          </a:p>
          <a:p>
            <a:pPr eaLnBrk="1" hangingPunct="1"/>
            <a:endParaRPr lang="en-US" altLang="ja-JP">
              <a:latin typeface="Arial" pitchFamily="34" charset="0"/>
            </a:endParaRPr>
          </a:p>
          <a:p>
            <a:pPr eaLnBrk="1" hangingPunct="1"/>
            <a:r>
              <a:rPr lang="en-US" altLang="ja-JP">
                <a:latin typeface="Arial" pitchFamily="34" charset="0"/>
              </a:rPr>
              <a:t>Alzheimer</a:t>
            </a:r>
            <a:r>
              <a:rPr lang="ja-JP" altLang="en-US">
                <a:latin typeface="Arial" pitchFamily="34" charset="0"/>
              </a:rPr>
              <a:t>病に対する有効な非薬物療法はあるか。認知症疾患治療ガイドライン</a:t>
            </a:r>
            <a:r>
              <a:rPr lang="en-US" altLang="ja-JP">
                <a:latin typeface="Arial" pitchFamily="34" charset="0"/>
              </a:rPr>
              <a:t>2010.</a:t>
            </a:r>
            <a:r>
              <a:rPr lang="ja-JP" altLang="en-US">
                <a:latin typeface="Arial" pitchFamily="34" charset="0"/>
              </a:rPr>
              <a:t>　</a:t>
            </a:r>
            <a:r>
              <a:rPr lang="en-US" altLang="ja-JP">
                <a:latin typeface="Arial" pitchFamily="34" charset="0"/>
              </a:rPr>
              <a:t>pp242-246 , 2010</a:t>
            </a:r>
          </a:p>
          <a:p>
            <a:pPr eaLnBrk="1" hangingPunct="1"/>
            <a:endParaRPr lang="en-US" altLang="ja-JP">
              <a:latin typeface="Arial" pitchFamily="34" charset="0"/>
            </a:endParaRPr>
          </a:p>
        </p:txBody>
      </p:sp>
    </p:spTree>
    <p:extLst>
      <p:ext uri="{BB962C8B-B14F-4D97-AF65-F5344CB8AC3E}">
        <p14:creationId xmlns:p14="http://schemas.microsoft.com/office/powerpoint/2010/main" val="972138191"/>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6178" name="Rectangle 2"/>
          <p:cNvSpPr>
            <a:spLocks noGrp="1" noRot="1" noChangeAspect="1" noChangeArrowheads="1" noTextEdit="1"/>
          </p:cNvSpPr>
          <p:nvPr>
            <p:ph type="sldImg"/>
          </p:nvPr>
        </p:nvSpPr>
        <p:spPr>
          <a:xfrm>
            <a:off x="998538" y="766763"/>
            <a:ext cx="5119687" cy="3840162"/>
          </a:xfrm>
          <a:ln/>
        </p:spPr>
      </p:sp>
      <p:sp>
        <p:nvSpPr>
          <p:cNvPr id="306179" name="Rectangle 3"/>
          <p:cNvSpPr>
            <a:spLocks noGrp="1" noChangeArrowheads="1"/>
          </p:cNvSpPr>
          <p:nvPr>
            <p:ph type="body" idx="1"/>
          </p:nvPr>
        </p:nvSpPr>
        <p:spPr>
          <a:xfrm>
            <a:off x="947021" y="4861235"/>
            <a:ext cx="5205261" cy="4605988"/>
          </a:xfrm>
          <a:noFill/>
        </p:spPr>
        <p:txBody>
          <a:bodyPr lIns="95383" tIns="47692" rIns="95383" bIns="47692"/>
          <a:lstStyle/>
          <a:p>
            <a:pPr algn="just">
              <a:lnSpc>
                <a:spcPts val="1700"/>
              </a:lnSpc>
              <a:spcBef>
                <a:spcPts val="0"/>
              </a:spcBef>
              <a:spcAft>
                <a:spcPts val="0"/>
              </a:spcAft>
            </a:pPr>
            <a:r>
              <a:rPr lang="ja-JP" altLang="en-US" kern="100" dirty="0">
                <a:latin typeface="Meiryo UI" panose="020B0604030504040204" pitchFamily="50" charset="-128"/>
                <a:ea typeface="Meiryo UI" panose="020B0604030504040204" pitchFamily="50" charset="-128"/>
                <a:cs typeface="Times New Roman"/>
              </a:rPr>
              <a:t>非薬物療法の一つであるリハビリテーションでは、以前は、生活障害をきたしてから紹介を受け、なんとか機能維持を図ることを目的としていた。</a:t>
            </a:r>
            <a:endParaRPr lang="en-US" altLang="ja-JP" kern="100" dirty="0">
              <a:latin typeface="Meiryo UI" panose="020B0604030504040204" pitchFamily="50" charset="-128"/>
              <a:ea typeface="Meiryo UI" panose="020B0604030504040204" pitchFamily="50" charset="-128"/>
              <a:cs typeface="Times New Roman"/>
            </a:endParaRPr>
          </a:p>
          <a:p>
            <a:pPr algn="just">
              <a:lnSpc>
                <a:spcPts val="1700"/>
              </a:lnSpc>
              <a:spcBef>
                <a:spcPts val="0"/>
              </a:spcBef>
              <a:spcAft>
                <a:spcPts val="0"/>
              </a:spcAft>
            </a:pPr>
            <a:r>
              <a:rPr lang="ja-JP" altLang="en-US" kern="100" dirty="0">
                <a:latin typeface="Meiryo UI" panose="020B0604030504040204" pitchFamily="50" charset="-128"/>
                <a:ea typeface="Meiryo UI" panose="020B0604030504040204" pitchFamily="50" charset="-128"/>
                <a:cs typeface="Times New Roman"/>
              </a:rPr>
              <a:t>しかし、早期診断、早期対応を軸とした新オレンジプランの理念に基づき、患者が生活障害をきたす前に早期から対応し、</a:t>
            </a:r>
            <a:endParaRPr lang="en-US" altLang="ja-JP" kern="100" dirty="0">
              <a:latin typeface="Meiryo UI" panose="020B0604030504040204" pitchFamily="50" charset="-128"/>
              <a:ea typeface="Meiryo UI" panose="020B0604030504040204" pitchFamily="50" charset="-128"/>
              <a:cs typeface="Times New Roman"/>
            </a:endParaRPr>
          </a:p>
          <a:p>
            <a:pPr algn="just">
              <a:lnSpc>
                <a:spcPts val="1700"/>
              </a:lnSpc>
              <a:spcBef>
                <a:spcPts val="0"/>
              </a:spcBef>
              <a:spcAft>
                <a:spcPts val="0"/>
              </a:spcAft>
            </a:pPr>
            <a:r>
              <a:rPr lang="ja-JP" altLang="en-US" kern="100" dirty="0">
                <a:latin typeface="Meiryo UI" panose="020B0604030504040204" pitchFamily="50" charset="-128"/>
                <a:ea typeface="Meiryo UI" panose="020B0604030504040204" pitchFamily="50" charset="-128"/>
                <a:cs typeface="Times New Roman"/>
              </a:rPr>
              <a:t>包括的なリハビリテーションを実施することで、生活障害の予防を図ることを目的とするようになってきている。</a:t>
            </a:r>
            <a:endParaRPr lang="en-US" altLang="ja-JP" kern="100" dirty="0">
              <a:latin typeface="Meiryo UI" panose="020B0604030504040204" pitchFamily="50" charset="-128"/>
              <a:ea typeface="Meiryo UI" panose="020B0604030504040204" pitchFamily="50" charset="-128"/>
              <a:cs typeface="Times New Roman"/>
            </a:endParaRPr>
          </a:p>
          <a:p>
            <a:pPr algn="just">
              <a:lnSpc>
                <a:spcPts val="1700"/>
              </a:lnSpc>
              <a:spcBef>
                <a:spcPts val="0"/>
              </a:spcBef>
              <a:spcAft>
                <a:spcPts val="0"/>
              </a:spcAft>
            </a:pPr>
            <a:r>
              <a:rPr lang="ja-JP" altLang="en-US" kern="100" dirty="0">
                <a:latin typeface="Meiryo UI" panose="020B0604030504040204" pitchFamily="50" charset="-128"/>
                <a:ea typeface="Meiryo UI" panose="020B0604030504040204" pitchFamily="50" charset="-128"/>
                <a:cs typeface="Times New Roman"/>
              </a:rPr>
              <a:t>具体的には、患者の認知機能、身体機能、生活機能に加えて、家族を含む生活環境を詳細に評価する。</a:t>
            </a:r>
            <a:endParaRPr lang="en-US" altLang="ja-JP" kern="100" dirty="0">
              <a:latin typeface="Meiryo UI" panose="020B0604030504040204" pitchFamily="50" charset="-128"/>
              <a:ea typeface="Meiryo UI" panose="020B0604030504040204" pitchFamily="50" charset="-128"/>
              <a:cs typeface="Times New Roman"/>
            </a:endParaRPr>
          </a:p>
          <a:p>
            <a:pPr algn="just">
              <a:lnSpc>
                <a:spcPts val="1700"/>
              </a:lnSpc>
              <a:spcBef>
                <a:spcPts val="0"/>
              </a:spcBef>
              <a:spcAft>
                <a:spcPts val="0"/>
              </a:spcAft>
            </a:pPr>
            <a:r>
              <a:rPr lang="ja-JP" altLang="en-US" kern="100" dirty="0">
                <a:latin typeface="Meiryo UI" panose="020B0604030504040204" pitchFamily="50" charset="-128"/>
                <a:ea typeface="Meiryo UI" panose="020B0604030504040204" pitchFamily="50" charset="-128"/>
                <a:cs typeface="Times New Roman"/>
              </a:rPr>
              <a:t>その評価に基づき、運動や認知訓練、生活訓練、心理的介入などの手法を組み合わせてリハビリテーションを実施する。</a:t>
            </a:r>
            <a:endParaRPr lang="en-US" altLang="ja-JP" kern="100" dirty="0">
              <a:latin typeface="Meiryo UI" panose="020B0604030504040204" pitchFamily="50" charset="-128"/>
              <a:ea typeface="Meiryo UI" panose="020B0604030504040204" pitchFamily="50" charset="-128"/>
              <a:cs typeface="Times New Roman"/>
            </a:endParaRPr>
          </a:p>
          <a:p>
            <a:pPr algn="just">
              <a:lnSpc>
                <a:spcPts val="1700"/>
              </a:lnSpc>
              <a:spcBef>
                <a:spcPts val="0"/>
              </a:spcBef>
              <a:spcAft>
                <a:spcPts val="0"/>
              </a:spcAft>
            </a:pPr>
            <a:r>
              <a:rPr lang="ja-JP" altLang="en-US" kern="100" dirty="0">
                <a:latin typeface="Meiryo UI" panose="020B0604030504040204" pitchFamily="50" charset="-128"/>
                <a:ea typeface="Meiryo UI" panose="020B0604030504040204" pitchFamily="50" charset="-128"/>
                <a:cs typeface="Times New Roman"/>
              </a:rPr>
              <a:t>また並行して、外来リハや訪問リハを行う中で家族指導を行い、社会資源の活用方法や在宅生活での問題点の解決方法を探るなど、</a:t>
            </a:r>
            <a:endParaRPr lang="en-US" altLang="ja-JP" kern="100" dirty="0">
              <a:latin typeface="Meiryo UI" panose="020B0604030504040204" pitchFamily="50" charset="-128"/>
              <a:ea typeface="Meiryo UI" panose="020B0604030504040204" pitchFamily="50" charset="-128"/>
              <a:cs typeface="Times New Roman"/>
            </a:endParaRPr>
          </a:p>
          <a:p>
            <a:pPr algn="just">
              <a:lnSpc>
                <a:spcPts val="1700"/>
              </a:lnSpc>
              <a:spcBef>
                <a:spcPts val="0"/>
              </a:spcBef>
              <a:spcAft>
                <a:spcPts val="0"/>
              </a:spcAft>
            </a:pPr>
            <a:r>
              <a:rPr lang="ja-JP" altLang="en-US" kern="100" dirty="0">
                <a:latin typeface="Meiryo UI" panose="020B0604030504040204" pitchFamily="50" charset="-128"/>
                <a:ea typeface="Meiryo UI" panose="020B0604030504040204" pitchFamily="50" charset="-128"/>
                <a:cs typeface="Times New Roman"/>
              </a:rPr>
              <a:t>患者だけでなく、家族も共に、よりよく生きるための継続した支援を実施している。</a:t>
            </a:r>
            <a:endParaRPr lang="en-US" altLang="ja-JP" kern="100" dirty="0">
              <a:latin typeface="Meiryo UI" panose="020B0604030504040204" pitchFamily="50" charset="-128"/>
              <a:ea typeface="Meiryo UI" panose="020B0604030504040204" pitchFamily="50" charset="-128"/>
              <a:cs typeface="Times New Roman"/>
            </a:endParaRPr>
          </a:p>
        </p:txBody>
      </p:sp>
    </p:spTree>
    <p:extLst>
      <p:ext uri="{BB962C8B-B14F-4D97-AF65-F5344CB8AC3E}">
        <p14:creationId xmlns:p14="http://schemas.microsoft.com/office/powerpoint/2010/main" val="2569179119"/>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スライド イメージ プレースホルダー 1"/>
          <p:cNvSpPr>
            <a:spLocks noGrp="1" noRot="1" noChangeAspect="1" noTextEdit="1"/>
          </p:cNvSpPr>
          <p:nvPr>
            <p:ph type="sldImg"/>
          </p:nvPr>
        </p:nvSpPr>
        <p:spPr bwMode="auto">
          <a:xfrm>
            <a:off x="992188" y="768350"/>
            <a:ext cx="5114925" cy="3836988"/>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099" name="ノート プレースホルダー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indent="139700" algn="just">
              <a:lnSpc>
                <a:spcPts val="2000"/>
              </a:lnSpc>
              <a:spcAft>
                <a:spcPts val="0"/>
              </a:spcAft>
            </a:pPr>
            <a:r>
              <a:rPr lang="ja-JP" altLang="ja-JP" sz="1200" kern="100" dirty="0">
                <a:effectLst/>
                <a:latin typeface="HGPｺﾞｼｯｸM" panose="020B0600000000000000" pitchFamily="50" charset="-128"/>
                <a:ea typeface="ＭＳ Ｐ明朝" panose="02020600040205080304" pitchFamily="18" charset="-128"/>
                <a:cs typeface="Times New Roman" panose="02020603050405020304" pitchFamily="18" charset="0"/>
              </a:rPr>
              <a:t>平成</a:t>
            </a:r>
            <a:r>
              <a:rPr lang="en-US" altLang="ja-JP" sz="1200" kern="100" dirty="0">
                <a:effectLst/>
                <a:latin typeface="HGPｺﾞｼｯｸM" panose="020B0600000000000000" pitchFamily="50" charset="-128"/>
                <a:ea typeface="ＭＳ Ｐ明朝" panose="02020600040205080304" pitchFamily="18" charset="-128"/>
                <a:cs typeface="Times New Roman" panose="02020603050405020304" pitchFamily="18" charset="0"/>
              </a:rPr>
              <a:t>26</a:t>
            </a:r>
            <a:r>
              <a:rPr lang="ja-JP" altLang="ja-JP" sz="1200" kern="100" dirty="0">
                <a:effectLst/>
                <a:latin typeface="HGPｺﾞｼｯｸM" panose="020B0600000000000000" pitchFamily="50" charset="-128"/>
                <a:ea typeface="ＭＳ Ｐ明朝" panose="02020600040205080304" pitchFamily="18" charset="-128"/>
                <a:cs typeface="Times New Roman" panose="02020603050405020304" pitchFamily="18" charset="0"/>
              </a:rPr>
              <a:t>年度に公表された新しい推計によれば、日本の認知症高齢者数は、平成</a:t>
            </a:r>
            <a:r>
              <a:rPr lang="en-US" altLang="ja-JP" sz="1200" kern="100" dirty="0">
                <a:effectLst/>
                <a:latin typeface="HGPｺﾞｼｯｸM" panose="020B0600000000000000" pitchFamily="50" charset="-128"/>
                <a:ea typeface="ＭＳ Ｐ明朝" panose="02020600040205080304" pitchFamily="18" charset="-128"/>
                <a:cs typeface="Times New Roman" panose="02020603050405020304" pitchFamily="18" charset="0"/>
              </a:rPr>
              <a:t>24</a:t>
            </a:r>
            <a:r>
              <a:rPr lang="ja-JP" altLang="ja-JP" sz="1200" kern="100" dirty="0">
                <a:effectLst/>
                <a:latin typeface="HGPｺﾞｼｯｸM" panose="020B0600000000000000" pitchFamily="50" charset="-128"/>
                <a:ea typeface="ＭＳ Ｐ明朝" panose="02020600040205080304" pitchFamily="18" charset="-128"/>
                <a:cs typeface="Times New Roman" panose="02020603050405020304" pitchFamily="18" charset="0"/>
              </a:rPr>
              <a:t>年の約</a:t>
            </a:r>
            <a:r>
              <a:rPr lang="en-US" altLang="ja-JP" sz="1200" kern="100" dirty="0">
                <a:effectLst/>
                <a:latin typeface="HGPｺﾞｼｯｸM" panose="020B0600000000000000" pitchFamily="50" charset="-128"/>
                <a:ea typeface="ＭＳ Ｐ明朝" panose="02020600040205080304" pitchFamily="18" charset="-128"/>
                <a:cs typeface="Times New Roman" panose="02020603050405020304" pitchFamily="18" charset="0"/>
              </a:rPr>
              <a:t>462</a:t>
            </a:r>
            <a:r>
              <a:rPr lang="ja-JP" altLang="ja-JP" sz="1200" kern="100" dirty="0">
                <a:effectLst/>
                <a:latin typeface="HGPｺﾞｼｯｸM" panose="020B0600000000000000" pitchFamily="50" charset="-128"/>
                <a:ea typeface="ＭＳ Ｐ明朝" panose="02020600040205080304" pitchFamily="18" charset="-128"/>
                <a:cs typeface="Times New Roman" panose="02020603050405020304" pitchFamily="18" charset="0"/>
              </a:rPr>
              <a:t>万人から、平成</a:t>
            </a:r>
            <a:r>
              <a:rPr lang="en-US" altLang="ja-JP" sz="1200" kern="100" dirty="0">
                <a:effectLst/>
                <a:latin typeface="HGPｺﾞｼｯｸM" panose="020B0600000000000000" pitchFamily="50" charset="-128"/>
                <a:ea typeface="ＭＳ Ｐ明朝" panose="02020600040205080304" pitchFamily="18" charset="-128"/>
                <a:cs typeface="Times New Roman" panose="02020603050405020304" pitchFamily="18" charset="0"/>
              </a:rPr>
              <a:t>27</a:t>
            </a:r>
            <a:r>
              <a:rPr lang="ja-JP" altLang="ja-JP" sz="1200" kern="100" dirty="0">
                <a:effectLst/>
                <a:latin typeface="HGPｺﾞｼｯｸM" panose="020B0600000000000000" pitchFamily="50" charset="-128"/>
                <a:ea typeface="ＭＳ Ｐ明朝" panose="02020600040205080304" pitchFamily="18" charset="-128"/>
                <a:cs typeface="Times New Roman" panose="02020603050405020304" pitchFamily="18" charset="0"/>
              </a:rPr>
              <a:t>年に約</a:t>
            </a:r>
            <a:r>
              <a:rPr lang="en-US" altLang="ja-JP" sz="1200" kern="100" dirty="0">
                <a:effectLst/>
                <a:latin typeface="HGPｺﾞｼｯｸM" panose="020B0600000000000000" pitchFamily="50" charset="-128"/>
                <a:ea typeface="ＭＳ Ｐ明朝" panose="02020600040205080304" pitchFamily="18" charset="-128"/>
                <a:cs typeface="Times New Roman" panose="02020603050405020304" pitchFamily="18" charset="0"/>
              </a:rPr>
              <a:t>517</a:t>
            </a:r>
            <a:r>
              <a:rPr lang="ja-JP" altLang="ja-JP" sz="1200" kern="100" dirty="0">
                <a:effectLst/>
                <a:latin typeface="HGPｺﾞｼｯｸM" panose="020B0600000000000000" pitchFamily="50" charset="-128"/>
                <a:ea typeface="ＭＳ Ｐ明朝" panose="02020600040205080304" pitchFamily="18" charset="-128"/>
                <a:cs typeface="Times New Roman" panose="02020603050405020304" pitchFamily="18" charset="0"/>
              </a:rPr>
              <a:t>万人、平成</a:t>
            </a:r>
            <a:r>
              <a:rPr lang="en-US" altLang="ja-JP" sz="1200" kern="100" dirty="0">
                <a:effectLst/>
                <a:latin typeface="HGPｺﾞｼｯｸM" panose="020B0600000000000000" pitchFamily="50" charset="-128"/>
                <a:ea typeface="ＭＳ Ｐ明朝" panose="02020600040205080304" pitchFamily="18" charset="-128"/>
                <a:cs typeface="Times New Roman" panose="02020603050405020304" pitchFamily="18" charset="0"/>
              </a:rPr>
              <a:t>37</a:t>
            </a:r>
            <a:r>
              <a:rPr lang="ja-JP" altLang="ja-JP" sz="1200" kern="100" dirty="0">
                <a:effectLst/>
                <a:latin typeface="HGPｺﾞｼｯｸM" panose="020B0600000000000000" pitchFamily="50" charset="-128"/>
                <a:ea typeface="ＭＳ Ｐ明朝" panose="02020600040205080304" pitchFamily="18" charset="-128"/>
                <a:cs typeface="Times New Roman" panose="02020603050405020304" pitchFamily="18" charset="0"/>
              </a:rPr>
              <a:t>年には、約</a:t>
            </a:r>
            <a:r>
              <a:rPr lang="en-US" altLang="ja-JP" sz="1200" kern="100" dirty="0">
                <a:effectLst/>
                <a:latin typeface="HGPｺﾞｼｯｸM" panose="020B0600000000000000" pitchFamily="50" charset="-128"/>
                <a:ea typeface="ＭＳ Ｐ明朝" panose="02020600040205080304" pitchFamily="18" charset="-128"/>
                <a:cs typeface="Times New Roman" panose="02020603050405020304" pitchFamily="18" charset="0"/>
              </a:rPr>
              <a:t>675</a:t>
            </a:r>
            <a:r>
              <a:rPr lang="ja-JP" altLang="ja-JP" sz="1200" kern="100" dirty="0">
                <a:effectLst/>
                <a:latin typeface="HGPｺﾞｼｯｸM" panose="020B0600000000000000" pitchFamily="50" charset="-128"/>
                <a:ea typeface="ＭＳ Ｐ明朝" panose="02020600040205080304" pitchFamily="18" charset="-128"/>
                <a:cs typeface="Times New Roman" panose="02020603050405020304" pitchFamily="18" charset="0"/>
              </a:rPr>
              <a:t>万人になると推計されている（認知症の有病率が一定である場合）。</a:t>
            </a:r>
            <a:endParaRPr lang="ja-JP" altLang="ja-JP" sz="1200" kern="100" dirty="0">
              <a:effectLst/>
              <a:latin typeface="HGPｺﾞｼｯｸM" panose="020B0600000000000000" pitchFamily="50" charset="-128"/>
              <a:ea typeface="HGPｺﾞｼｯｸM" panose="020B0600000000000000" pitchFamily="50" charset="-128"/>
              <a:cs typeface="Times New Roman" panose="02020603050405020304" pitchFamily="18" charset="0"/>
            </a:endParaRPr>
          </a:p>
          <a:p>
            <a:pPr indent="139700" algn="just">
              <a:lnSpc>
                <a:spcPts val="2000"/>
              </a:lnSpc>
              <a:spcAft>
                <a:spcPts val="0"/>
              </a:spcAft>
            </a:pPr>
            <a:r>
              <a:rPr lang="ja-JP" altLang="ja-JP" sz="1200" kern="100" dirty="0">
                <a:effectLst/>
                <a:latin typeface="HGPｺﾞｼｯｸM" panose="020B0600000000000000" pitchFamily="50" charset="-128"/>
                <a:ea typeface="ＭＳ Ｐ明朝" panose="02020600040205080304" pitchFamily="18" charset="-128"/>
                <a:cs typeface="Times New Roman" panose="02020603050405020304" pitchFamily="18" charset="0"/>
              </a:rPr>
              <a:t>なお、軽度認知障害（正常でもない認知症でもない状態の者）は、平成</a:t>
            </a:r>
            <a:r>
              <a:rPr lang="en-US" altLang="ja-JP" sz="1200" kern="100" dirty="0">
                <a:effectLst/>
                <a:latin typeface="HGPｺﾞｼｯｸM" panose="020B0600000000000000" pitchFamily="50" charset="-128"/>
                <a:ea typeface="ＭＳ Ｐ明朝" panose="02020600040205080304" pitchFamily="18" charset="-128"/>
                <a:cs typeface="Times New Roman" panose="02020603050405020304" pitchFamily="18" charset="0"/>
              </a:rPr>
              <a:t>24</a:t>
            </a:r>
            <a:r>
              <a:rPr lang="ja-JP" altLang="ja-JP" sz="1200" kern="100" dirty="0">
                <a:effectLst/>
                <a:latin typeface="HGPｺﾞｼｯｸM" panose="020B0600000000000000" pitchFamily="50" charset="-128"/>
                <a:ea typeface="ＭＳ Ｐ明朝" panose="02020600040205080304" pitchFamily="18" charset="-128"/>
                <a:cs typeface="Times New Roman" panose="02020603050405020304" pitchFamily="18" charset="0"/>
              </a:rPr>
              <a:t>年時点で、約</a:t>
            </a:r>
            <a:r>
              <a:rPr lang="en-US" altLang="ja-JP" sz="1200" kern="100" dirty="0">
                <a:effectLst/>
                <a:latin typeface="HGPｺﾞｼｯｸM" panose="020B0600000000000000" pitchFamily="50" charset="-128"/>
                <a:ea typeface="ＭＳ Ｐ明朝" panose="02020600040205080304" pitchFamily="18" charset="-128"/>
                <a:cs typeface="Times New Roman" panose="02020603050405020304" pitchFamily="18" charset="0"/>
              </a:rPr>
              <a:t>380</a:t>
            </a:r>
            <a:r>
              <a:rPr lang="ja-JP" altLang="ja-JP" sz="1200" kern="100" dirty="0">
                <a:effectLst/>
                <a:latin typeface="HGPｺﾞｼｯｸM" panose="020B0600000000000000" pitchFamily="50" charset="-128"/>
                <a:ea typeface="ＭＳ Ｐ明朝" panose="02020600040205080304" pitchFamily="18" charset="-128"/>
                <a:cs typeface="Times New Roman" panose="02020603050405020304" pitchFamily="18" charset="0"/>
              </a:rPr>
              <a:t>万人と推計されている。</a:t>
            </a:r>
            <a:endParaRPr lang="ja-JP" altLang="ja-JP" sz="1200" kern="100" dirty="0">
              <a:effectLst/>
              <a:latin typeface="HGPｺﾞｼｯｸM" panose="020B0600000000000000" pitchFamily="50" charset="-128"/>
              <a:ea typeface="HGPｺﾞｼｯｸM" panose="020B0600000000000000" pitchFamily="50" charset="-128"/>
              <a:cs typeface="Times New Roman" panose="02020603050405020304" pitchFamily="18" charset="0"/>
            </a:endParaRPr>
          </a:p>
          <a:p>
            <a:pPr algn="just">
              <a:lnSpc>
                <a:spcPts val="1900"/>
              </a:lnSpc>
              <a:spcAft>
                <a:spcPts val="0"/>
              </a:spcAft>
            </a:pPr>
            <a:r>
              <a:rPr lang="en-US" altLang="ja-JP" sz="1200" kern="100" dirty="0">
                <a:effectLst/>
                <a:latin typeface="ＭＳ Ｐ明朝" panose="02020600040205080304" pitchFamily="18" charset="-128"/>
                <a:ea typeface="HGPｺﾞｼｯｸM" panose="020B0600000000000000" pitchFamily="50" charset="-128"/>
                <a:cs typeface="Times New Roman" panose="02020603050405020304" pitchFamily="18" charset="0"/>
              </a:rPr>
              <a:t>  </a:t>
            </a:r>
            <a:r>
              <a:rPr lang="ja-JP" altLang="ja-JP" sz="1200" kern="100" dirty="0">
                <a:effectLst/>
                <a:latin typeface="HGPｺﾞｼｯｸM" panose="020B0600000000000000" pitchFamily="50" charset="-128"/>
                <a:ea typeface="ＭＳ Ｐ明朝" panose="02020600040205080304" pitchFamily="18" charset="-128"/>
                <a:cs typeface="Times New Roman" panose="02020603050405020304" pitchFamily="18" charset="0"/>
              </a:rPr>
              <a:t>今後、予防からケアに至るまで、一層の認知症施策の推進・充実が求められる。</a:t>
            </a:r>
            <a:endParaRPr lang="ja-JP" altLang="ja-JP" sz="1200" kern="100" dirty="0">
              <a:effectLst/>
              <a:latin typeface="HGPｺﾞｼｯｸM" panose="020B0600000000000000" pitchFamily="50" charset="-128"/>
              <a:ea typeface="HGPｺﾞｼｯｸM" panose="020B0600000000000000" pitchFamily="50" charset="-128"/>
              <a:cs typeface="Times New Roman" panose="02020603050405020304" pitchFamily="18" charset="0"/>
            </a:endParaRPr>
          </a:p>
          <a:p>
            <a:endParaRPr lang="ja-JP" altLang="en-US" dirty="0"/>
          </a:p>
        </p:txBody>
      </p:sp>
      <p:sp>
        <p:nvSpPr>
          <p:cNvPr id="4" name="スライド番号プレースホルダー 3"/>
          <p:cNvSpPr>
            <a:spLocks noGrp="1"/>
          </p:cNvSpPr>
          <p:nvPr>
            <p:ph type="sldNum" sz="quarter" idx="5"/>
          </p:nvPr>
        </p:nvSpPr>
        <p:spPr/>
        <p:txBody>
          <a:bodyPr/>
          <a:lstStyle/>
          <a:p>
            <a:pPr>
              <a:defRPr/>
            </a:pPr>
            <a:fld id="{8C55BAE4-16A7-491B-A719-0CDAED092CC5}" type="slidenum">
              <a:rPr lang="ja-JP" altLang="en-US" smtClean="0">
                <a:solidFill>
                  <a:prstClr val="black"/>
                </a:solidFill>
              </a:rPr>
              <a:pPr>
                <a:defRPr/>
              </a:pPr>
              <a:t>63</a:t>
            </a:fld>
            <a:endParaRPr lang="ja-JP" altLang="en-US">
              <a:solidFill>
                <a:prstClr val="black"/>
              </a:solidFill>
            </a:endParaRPr>
          </a:p>
        </p:txBody>
      </p:sp>
    </p:spTree>
    <p:extLst>
      <p:ext uri="{BB962C8B-B14F-4D97-AF65-F5344CB8AC3E}">
        <p14:creationId xmlns:p14="http://schemas.microsoft.com/office/powerpoint/2010/main" val="2789006225"/>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6674" name="Rectangle 2"/>
          <p:cNvSpPr>
            <a:spLocks noGrp="1" noRot="1" noChangeAspect="1" noChangeArrowheads="1" noTextEdit="1"/>
          </p:cNvSpPr>
          <p:nvPr>
            <p:ph type="sldImg"/>
          </p:nvPr>
        </p:nvSpPr>
        <p:spPr>
          <a:xfrm>
            <a:off x="998538" y="766763"/>
            <a:ext cx="5119687" cy="3840162"/>
          </a:xfrm>
          <a:ln/>
        </p:spPr>
      </p:sp>
      <p:sp>
        <p:nvSpPr>
          <p:cNvPr id="156675" name="Rectangle 3"/>
          <p:cNvSpPr>
            <a:spLocks noGrp="1" noChangeArrowheads="1"/>
          </p:cNvSpPr>
          <p:nvPr>
            <p:ph type="body" idx="1"/>
          </p:nvPr>
        </p:nvSpPr>
        <p:spPr>
          <a:xfrm>
            <a:off x="947738" y="4860925"/>
            <a:ext cx="5203825" cy="4606925"/>
          </a:xfrm>
          <a:noFill/>
        </p:spPr>
        <p:txBody>
          <a:bodyPr lIns="95426" tIns="47713" rIns="95426" bIns="47713"/>
          <a:lstStyle/>
          <a:p>
            <a:pPr marL="0" marR="0" lvl="0" indent="0" algn="l" defTabSz="914400" rtl="0" eaLnBrk="1" fontAlgn="base" latinLnBrk="0" hangingPunct="1">
              <a:lnSpc>
                <a:spcPct val="120000"/>
              </a:lnSpc>
              <a:spcBef>
                <a:spcPct val="30000"/>
              </a:spcBef>
              <a:spcAft>
                <a:spcPct val="0"/>
              </a:spcAft>
              <a:buClrTx/>
              <a:buSzTx/>
              <a:buFontTx/>
              <a:buNone/>
              <a:tabLst/>
              <a:defRPr/>
            </a:pPr>
            <a:r>
              <a:rPr lang="ja-JP" altLang="ja-JP" sz="1200" kern="100" dirty="0">
                <a:effectLst/>
                <a:latin typeface="HGPｺﾞｼｯｸM" panose="020B0600000000000000" pitchFamily="50" charset="-128"/>
                <a:ea typeface="ＭＳ Ｐ明朝" panose="02020600040205080304" pitchFamily="18" charset="-128"/>
                <a:cs typeface="Times New Roman" panose="02020603050405020304" pitchFamily="18" charset="0"/>
              </a:rPr>
              <a:t>認知症高齢者の日常生活自立度は、介護保険の主治医意見書にも採用されているものであり、判定にあたっては認知症の程度、症状、生活障害を加味して判定する。</a:t>
            </a:r>
            <a:endParaRPr lang="ja-JP" altLang="ja-JP" sz="1200" kern="100" dirty="0">
              <a:effectLst/>
              <a:latin typeface="HGPｺﾞｼｯｸM" panose="020B0600000000000000" pitchFamily="50" charset="-128"/>
              <a:ea typeface="HGPｺﾞｼｯｸM" panose="020B0600000000000000" pitchFamily="50" charset="-128"/>
              <a:cs typeface="Times New Roman" panose="02020603050405020304" pitchFamily="18" charset="0"/>
            </a:endParaRPr>
          </a:p>
          <a:p>
            <a:pPr eaLnBrk="1" hangingPunct="1">
              <a:lnSpc>
                <a:spcPct val="120000"/>
              </a:lnSpc>
            </a:pPr>
            <a:endParaRPr lang="ja-JP" altLang="ja-JP" dirty="0"/>
          </a:p>
        </p:txBody>
      </p:sp>
    </p:spTree>
    <p:extLst>
      <p:ext uri="{BB962C8B-B14F-4D97-AF65-F5344CB8AC3E}">
        <p14:creationId xmlns:p14="http://schemas.microsoft.com/office/powerpoint/2010/main" val="3163778753"/>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7698" name="Rectangle 2"/>
          <p:cNvSpPr>
            <a:spLocks noGrp="1" noRot="1" noChangeAspect="1" noChangeArrowheads="1" noTextEdit="1"/>
          </p:cNvSpPr>
          <p:nvPr>
            <p:ph type="sldImg"/>
          </p:nvPr>
        </p:nvSpPr>
        <p:spPr>
          <a:xfrm>
            <a:off x="998538" y="768350"/>
            <a:ext cx="5119687" cy="3840163"/>
          </a:xfrm>
          <a:ln/>
        </p:spPr>
      </p:sp>
      <p:sp>
        <p:nvSpPr>
          <p:cNvPr id="157699" name="Rectangle 3"/>
          <p:cNvSpPr>
            <a:spLocks noGrp="1" noChangeArrowheads="1"/>
          </p:cNvSpPr>
          <p:nvPr>
            <p:ph type="body" idx="1"/>
          </p:nvPr>
        </p:nvSpPr>
        <p:spPr>
          <a:xfrm>
            <a:off x="711200" y="4862513"/>
            <a:ext cx="5676900" cy="4603750"/>
          </a:xfrm>
          <a:noFill/>
        </p:spPr>
        <p:txBody>
          <a:bodyPr/>
          <a:lstStyle/>
          <a:p>
            <a:pPr algn="just">
              <a:lnSpc>
                <a:spcPts val="2000"/>
              </a:lnSpc>
              <a:spcAft>
                <a:spcPts val="0"/>
              </a:spcAft>
            </a:pPr>
            <a:r>
              <a:rPr lang="en-US" altLang="ja-JP" sz="1200" kern="100" dirty="0">
                <a:effectLst/>
                <a:latin typeface="ＭＳ Ｐ明朝" panose="02020600040205080304" pitchFamily="18" charset="-128"/>
                <a:ea typeface="ＭＳ 明朝" panose="02020609040205080304" pitchFamily="17" charset="-128"/>
                <a:cs typeface="Times New Roman" panose="02020603050405020304" pitchFamily="18" charset="0"/>
              </a:rPr>
              <a:t>  </a:t>
            </a:r>
            <a:r>
              <a:rPr lang="ja-JP" altLang="ja-JP" sz="1200" kern="100" dirty="0">
                <a:effectLst/>
                <a:latin typeface="Century" panose="02040604050505020304" pitchFamily="18" charset="0"/>
                <a:ea typeface="ＭＳ Ｐ明朝" panose="02020600040205080304" pitchFamily="18" charset="-128"/>
                <a:cs typeface="Times New Roman" panose="02020603050405020304" pitchFamily="18" charset="0"/>
              </a:rPr>
              <a:t>認知症高齢者の早期発見・早期支援のためには、かかりつけ医の日常診療における気づきをきっかけに地域包括支援センターにつながる方向（医療から介護へ）、総合相談・予防ケアマネジメント等の地域支援のネットワークからかかりつけ医につながる方向（介護から医療へ）、双方向の連携体制が期待される。また、かかりつけ医の診療・連携等をバックアップする認知症サポート医も重要な役割を果たすことになる。</a:t>
            </a:r>
            <a:endParaRPr lang="ja-JP" altLang="ja-JP" sz="1200" kern="100" dirty="0">
              <a:effectLst/>
              <a:latin typeface="Century" panose="02040604050505020304" pitchFamily="18" charset="0"/>
              <a:ea typeface="ＭＳ 明朝" panose="02020609040205080304" pitchFamily="17" charset="-128"/>
              <a:cs typeface="Times New Roman" panose="02020603050405020304" pitchFamily="18" charset="0"/>
            </a:endParaRPr>
          </a:p>
          <a:p>
            <a:pPr indent="152400" algn="just">
              <a:lnSpc>
                <a:spcPts val="2000"/>
              </a:lnSpc>
              <a:spcAft>
                <a:spcPts val="0"/>
              </a:spcAft>
            </a:pPr>
            <a:r>
              <a:rPr lang="ja-JP" altLang="ja-JP" sz="1200" kern="100" dirty="0">
                <a:effectLst/>
                <a:latin typeface="Century" panose="02040604050505020304" pitchFamily="18" charset="0"/>
                <a:ea typeface="ＭＳ Ｐ明朝" panose="02020600040205080304" pitchFamily="18" charset="-128"/>
                <a:cs typeface="Times New Roman" panose="02020603050405020304" pitchFamily="18" charset="0"/>
              </a:rPr>
              <a:t>スライドで示したような全体像、すなわち、市区町村、都道府県、認知症サポート医、専門医療機関等を含めた総合的な支援体制作りが不可欠である。</a:t>
            </a:r>
            <a:endParaRPr lang="ja-JP" altLang="ja-JP" sz="1200" kern="100" dirty="0">
              <a:effectLst/>
              <a:latin typeface="Century" panose="02040604050505020304" pitchFamily="18" charset="0"/>
              <a:ea typeface="ＭＳ 明朝" panose="02020609040205080304" pitchFamily="17" charset="-128"/>
              <a:cs typeface="Times New Roman" panose="02020603050405020304" pitchFamily="18" charset="0"/>
            </a:endParaRPr>
          </a:p>
          <a:p>
            <a:pPr eaLnBrk="1" hangingPunct="1"/>
            <a:endParaRPr lang="ja-JP" altLang="ja-JP" dirty="0"/>
          </a:p>
        </p:txBody>
      </p:sp>
    </p:spTree>
    <p:extLst>
      <p:ext uri="{BB962C8B-B14F-4D97-AF65-F5344CB8AC3E}">
        <p14:creationId xmlns:p14="http://schemas.microsoft.com/office/powerpoint/2010/main" val="2399810418"/>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9746" name="Rectangle 2"/>
          <p:cNvSpPr>
            <a:spLocks noGrp="1" noRot="1" noChangeAspect="1" noChangeArrowheads="1" noTextEdit="1"/>
          </p:cNvSpPr>
          <p:nvPr>
            <p:ph type="sldImg"/>
          </p:nvPr>
        </p:nvSpPr>
        <p:spPr>
          <a:xfrm>
            <a:off x="1000125" y="766763"/>
            <a:ext cx="5116513" cy="3836987"/>
          </a:xfrm>
          <a:ln/>
        </p:spPr>
      </p:sp>
      <p:sp>
        <p:nvSpPr>
          <p:cNvPr id="159747" name="Rectangle 3"/>
          <p:cNvSpPr>
            <a:spLocks noGrp="1" noChangeArrowheads="1"/>
          </p:cNvSpPr>
          <p:nvPr>
            <p:ph type="body" idx="1"/>
          </p:nvPr>
        </p:nvSpPr>
        <p:spPr>
          <a:xfrm>
            <a:off x="944563" y="4860925"/>
            <a:ext cx="5210175" cy="4606925"/>
          </a:xfrm>
          <a:noFill/>
        </p:spPr>
        <p:txBody>
          <a:bodyPr lIns="95426" tIns="47713" rIns="95426" bIns="47713"/>
          <a:lstStyle/>
          <a:p>
            <a:pPr eaLnBrk="1" hangingPunct="1"/>
            <a:r>
              <a:rPr lang="ja-JP" altLang="en-US" dirty="0"/>
              <a:t>記憶障害をはじめとする認知障害が相当進行した段階でも、感情的な機能は保たれる一方、環境の変化に適応することが困難であるなどの認知症高齢者の特徴を踏まえると、日常の暮らしの場面では、「生活そのものをケアとして組み立てる」ことを指向するケアが望まれる。</a:t>
            </a:r>
          </a:p>
          <a:p>
            <a:pPr eaLnBrk="1" hangingPunct="1"/>
            <a:r>
              <a:rPr lang="ja-JP" altLang="en-US" dirty="0"/>
              <a:t>具体的な支援のあり方としては、①環境の変化をできるだけ避けて、それまでの暮らしが継続されるよう配慮すること、②あらかじめ提供者側が作成した日課に沿った管理的な関わりではなく、高齢者一人ひとりのペースに合わせたゆったり型の援助スタイルにあらため、安心感の醸成を心がけること、③その時点で一人ひとりが持っている心身の力を最大限に引き出して、充実感のある暮らしを構築すること、などが望まれる。</a:t>
            </a:r>
          </a:p>
          <a:p>
            <a:pPr eaLnBrk="1" hangingPunct="1"/>
            <a:endParaRPr lang="ja-JP" altLang="en-US" dirty="0"/>
          </a:p>
          <a:p>
            <a:pPr eaLnBrk="1" hangingPunct="1"/>
            <a:r>
              <a:rPr lang="ja-JP" altLang="en-US" dirty="0"/>
              <a:t>出 典 　　　　　　　　　　　　　　　　　　　　　　　　　　　　　　　　　　　　　　　　　　　　　　　　　　　　　　　</a:t>
            </a:r>
          </a:p>
          <a:p>
            <a:pPr eaLnBrk="1" hangingPunct="1"/>
            <a:r>
              <a:rPr lang="ja-JP" altLang="en-US" dirty="0"/>
              <a:t>高齢者介護研究会：「</a:t>
            </a:r>
            <a:r>
              <a:rPr lang="en-US" altLang="ja-JP" dirty="0"/>
              <a:t>2015</a:t>
            </a:r>
            <a:r>
              <a:rPr lang="ja-JP" altLang="en-US" dirty="0"/>
              <a:t>年の高齢者介護 報告書」</a:t>
            </a:r>
          </a:p>
          <a:p>
            <a:pPr eaLnBrk="1" hangingPunct="1"/>
            <a:endParaRPr lang="ja-JP" altLang="ja-JP" dirty="0"/>
          </a:p>
        </p:txBody>
      </p:sp>
    </p:spTree>
    <p:extLst>
      <p:ext uri="{BB962C8B-B14F-4D97-AF65-F5344CB8AC3E}">
        <p14:creationId xmlns:p14="http://schemas.microsoft.com/office/powerpoint/2010/main" val="1021914665"/>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0770" name="Rectangle 2"/>
          <p:cNvSpPr>
            <a:spLocks noGrp="1" noRot="1" noChangeAspect="1" noChangeArrowheads="1" noTextEdit="1"/>
          </p:cNvSpPr>
          <p:nvPr>
            <p:ph type="sldImg"/>
          </p:nvPr>
        </p:nvSpPr>
        <p:spPr>
          <a:xfrm>
            <a:off x="998538" y="766763"/>
            <a:ext cx="5119687" cy="3840162"/>
          </a:xfrm>
          <a:ln/>
        </p:spPr>
      </p:sp>
      <p:sp>
        <p:nvSpPr>
          <p:cNvPr id="160771" name="Rectangle 3"/>
          <p:cNvSpPr>
            <a:spLocks noGrp="1" noChangeArrowheads="1"/>
          </p:cNvSpPr>
          <p:nvPr>
            <p:ph type="body" idx="1"/>
          </p:nvPr>
        </p:nvSpPr>
        <p:spPr>
          <a:xfrm>
            <a:off x="709613" y="4862513"/>
            <a:ext cx="5680075" cy="4605337"/>
          </a:xfrm>
          <a:noFill/>
        </p:spPr>
        <p:txBody>
          <a:bodyPr lIns="95426" tIns="47713" rIns="95426" bIns="47713"/>
          <a:lstStyle/>
          <a:p>
            <a:pPr eaLnBrk="1" hangingPunct="1"/>
            <a:r>
              <a:rPr lang="ja-JP" altLang="en-US" dirty="0"/>
              <a:t>そうしたケアを実践するための具体的な条件としては、①できるだけ自宅の規模を大きく逸脱しない小規模な居住空間に、②家庭的な雰囲気・設えを工夫して、③少人数の高齢者をいつも同じ顔ぶれの少人数のスタッフが顔の見える関係（いわゆる「なじみの関係」）で支えるケアの形を整える、とともに、④可能であれば、住み慣れた地域で必要な援助を受けながら暮らし続けられるよう、日常の生活圏域を基本としたサービス体系を構築することが望まれる。</a:t>
            </a:r>
          </a:p>
          <a:p>
            <a:pPr eaLnBrk="1" hangingPunct="1"/>
            <a:r>
              <a:rPr lang="ja-JP" altLang="en-US" dirty="0"/>
              <a:t>これらの条件を兼ね備えたサービスとして、①グループホーム、②小規模多機能型ケアといった新たな小規模ケアサービスの他、③大きな施設の機能を積極的に地域に展開する取組や、④施設そのもののあり方を問い直す試みとして、ユニットケアの普及に向けた施策等を展開していくこととされている。</a:t>
            </a:r>
          </a:p>
          <a:p>
            <a:pPr eaLnBrk="1" hangingPunct="1"/>
            <a:endParaRPr lang="ja-JP" altLang="en-US" dirty="0"/>
          </a:p>
          <a:p>
            <a:pPr eaLnBrk="1" hangingPunct="1"/>
            <a:r>
              <a:rPr lang="ja-JP" altLang="en-US" dirty="0"/>
              <a:t>出 典  　　　　　　　　　　　　　　　　　　　　　　　　　　　　　　　　　　　　　　　　　　　　　　　　　　　　　　　</a:t>
            </a:r>
          </a:p>
          <a:p>
            <a:pPr eaLnBrk="1" hangingPunct="1"/>
            <a:r>
              <a:rPr lang="ja-JP" altLang="en-US" dirty="0"/>
              <a:t>高齢者介護研究会：「</a:t>
            </a:r>
            <a:r>
              <a:rPr lang="en-US" altLang="ja-JP" dirty="0"/>
              <a:t>2015</a:t>
            </a:r>
            <a:r>
              <a:rPr lang="ja-JP" altLang="en-US" dirty="0"/>
              <a:t>年の高齢者介護 報告書」</a:t>
            </a:r>
          </a:p>
          <a:p>
            <a:pPr eaLnBrk="1" hangingPunct="1"/>
            <a:endParaRPr lang="ja-JP" altLang="ja-JP" dirty="0"/>
          </a:p>
        </p:txBody>
      </p:sp>
    </p:spTree>
    <p:extLst>
      <p:ext uri="{BB962C8B-B14F-4D97-AF65-F5344CB8AC3E}">
        <p14:creationId xmlns:p14="http://schemas.microsoft.com/office/powerpoint/2010/main" val="332415012"/>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dirty="0"/>
              <a:t>新オレンジプランでは７つ目の柱に「認知症の人やその家族の視点の重視」という目標が掲げられているが、国の研究事業において、認知症の本人の視点を重視した生活実態調査と施策への反映方法を明らかにすることを目的に、全国で「本人ミーティング」を実施し、その実現可能性と意義について分析した。</a:t>
            </a:r>
            <a:endParaRPr kumimoji="1" lang="en-US" altLang="ja-JP" dirty="0"/>
          </a:p>
          <a:p>
            <a:r>
              <a:rPr kumimoji="1" lang="ja-JP" altLang="en-US" dirty="0"/>
              <a:t>ここでいう本人ミーティングとは、認知症の本人同士の集いで、主体的に自らの思いを語り、社会へ発信していくことを目的としている。</a:t>
            </a:r>
            <a:endParaRPr kumimoji="1" lang="en-US" altLang="ja-JP" dirty="0"/>
          </a:p>
          <a:p>
            <a:r>
              <a:rPr kumimoji="1" lang="ja-JP" altLang="en-US" dirty="0"/>
              <a:t>調査の結果、本人ミーティングを実現するには、①その地域で、認知症の本人が、自らの思いを主体的に語ることができる居場所づくりの取り組みが続けられており（例：認知症カフェなど）、②認知症の本人がそのような場につながり、自らの思いを語れるように支援する人々がおり、③そこで語られる言葉に耳を傾け、その深い意味に気づき、それを社会に活かそうとする人々がいることなどが条件になることが、また、そのようにして実施される本人ミーテイングには、①本人による社会への発信、②本人の希望の回復とともに、③本人参加による地域づくりへと発展する可能性があることが明らかになった。</a:t>
            </a:r>
          </a:p>
        </p:txBody>
      </p:sp>
      <p:sp>
        <p:nvSpPr>
          <p:cNvPr id="4" name="スライド番号プレースホルダー 3"/>
          <p:cNvSpPr>
            <a:spLocks noGrp="1"/>
          </p:cNvSpPr>
          <p:nvPr>
            <p:ph type="sldNum" sz="quarter" idx="10"/>
          </p:nvPr>
        </p:nvSpPr>
        <p:spPr/>
        <p:txBody>
          <a:bodyPr/>
          <a:lstStyle/>
          <a:p>
            <a:pPr>
              <a:defRPr/>
            </a:pPr>
            <a:fld id="{BC21C941-39D8-485B-B1BE-251151D29E33}" type="slidenum">
              <a:rPr lang="en-US" altLang="ja-JP" smtClean="0"/>
              <a:pPr>
                <a:defRPr/>
              </a:pPr>
              <a:t>68</a:t>
            </a:fld>
            <a:endParaRPr lang="en-US" altLang="ja-JP"/>
          </a:p>
        </p:txBody>
      </p:sp>
    </p:spTree>
    <p:extLst>
      <p:ext uri="{BB962C8B-B14F-4D97-AF65-F5344CB8AC3E}">
        <p14:creationId xmlns:p14="http://schemas.microsoft.com/office/powerpoint/2010/main" val="985754432"/>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1794" name="Rectangle 2"/>
          <p:cNvSpPr>
            <a:spLocks noGrp="1" noRot="1" noChangeAspect="1" noChangeArrowheads="1" noTextEdit="1"/>
          </p:cNvSpPr>
          <p:nvPr>
            <p:ph type="sldImg"/>
          </p:nvPr>
        </p:nvSpPr>
        <p:spPr>
          <a:xfrm>
            <a:off x="998538" y="766763"/>
            <a:ext cx="5119687" cy="3840162"/>
          </a:xfrm>
          <a:ln/>
        </p:spPr>
      </p:sp>
      <p:sp>
        <p:nvSpPr>
          <p:cNvPr id="161795" name="Rectangle 3"/>
          <p:cNvSpPr>
            <a:spLocks noGrp="1" noChangeArrowheads="1"/>
          </p:cNvSpPr>
          <p:nvPr>
            <p:ph type="body" idx="1"/>
          </p:nvPr>
        </p:nvSpPr>
        <p:spPr>
          <a:xfrm>
            <a:off x="709613" y="4862513"/>
            <a:ext cx="5680075" cy="4605337"/>
          </a:xfrm>
          <a:noFill/>
        </p:spPr>
        <p:txBody>
          <a:bodyPr lIns="95426" tIns="47713" rIns="95426" bIns="47713"/>
          <a:lstStyle/>
          <a:p>
            <a:pPr indent="152400" algn="just">
              <a:lnSpc>
                <a:spcPts val="2000"/>
              </a:lnSpc>
              <a:spcAft>
                <a:spcPts val="0"/>
              </a:spcAft>
            </a:pPr>
            <a:r>
              <a:rPr lang="ja-JP" altLang="ja-JP" sz="1200" kern="100" dirty="0">
                <a:effectLst/>
                <a:latin typeface="Century" panose="02040604050505020304" pitchFamily="18" charset="0"/>
                <a:ea typeface="ＭＳ Ｐ明朝" panose="02020600040205080304" pitchFamily="18" charset="-128"/>
                <a:cs typeface="Times New Roman" panose="02020603050405020304" pitchFamily="18" charset="0"/>
              </a:rPr>
              <a:t>認知症の人のためのケアマネジメントセンター方式は、認知症の人が生活していく上での課題を見極め、それらを解決するための計画を作り、実践した結果をモニタリングしながら認知症の人がその人らしい生活を安全に、そしてより健康に過ごすことができるように開発されたものである。</a:t>
            </a:r>
            <a:endParaRPr lang="ja-JP" altLang="ja-JP" sz="1200" kern="100" dirty="0">
              <a:effectLst/>
              <a:latin typeface="Century" panose="02040604050505020304" pitchFamily="18" charset="0"/>
              <a:ea typeface="ＭＳ 明朝" panose="02020609040205080304" pitchFamily="17" charset="-128"/>
              <a:cs typeface="Times New Roman" panose="02020603050405020304" pitchFamily="18" charset="0"/>
            </a:endParaRPr>
          </a:p>
          <a:p>
            <a:pPr indent="152400" algn="just">
              <a:lnSpc>
                <a:spcPts val="2000"/>
              </a:lnSpc>
              <a:spcAft>
                <a:spcPts val="0"/>
              </a:spcAft>
            </a:pPr>
            <a:r>
              <a:rPr lang="ja-JP" altLang="ja-JP" sz="1200" kern="100" dirty="0">
                <a:effectLst/>
                <a:latin typeface="Century" panose="02040604050505020304" pitchFamily="18" charset="0"/>
                <a:ea typeface="ＭＳ Ｐ明朝" panose="02020600040205080304" pitchFamily="18" charset="-128"/>
                <a:cs typeface="Times New Roman" panose="02020603050405020304" pitchFamily="18" charset="0"/>
              </a:rPr>
              <a:t>センター方式はスライドにある５つの視点に基づいてアセスメントが行われ、ケアプランが作成され、モニタリングされる。このような認知症の人に適したケアマネジメントは、わが国では初めての試みである。</a:t>
            </a:r>
            <a:endParaRPr lang="ja-JP" altLang="ja-JP" sz="1200" kern="100" dirty="0">
              <a:effectLst/>
              <a:latin typeface="Century" panose="02040604050505020304" pitchFamily="18" charset="0"/>
              <a:ea typeface="ＭＳ 明朝" panose="02020609040205080304" pitchFamily="17" charset="-128"/>
              <a:cs typeface="Times New Roman" panose="02020603050405020304" pitchFamily="18" charset="0"/>
            </a:endParaRPr>
          </a:p>
          <a:p>
            <a:pPr indent="152400" algn="just">
              <a:lnSpc>
                <a:spcPts val="2000"/>
              </a:lnSpc>
              <a:spcAft>
                <a:spcPts val="0"/>
              </a:spcAft>
            </a:pPr>
            <a:r>
              <a:rPr lang="ja-JP" altLang="ja-JP" sz="1200" kern="100" dirty="0">
                <a:effectLst/>
                <a:latin typeface="Century" panose="02040604050505020304" pitchFamily="18" charset="0"/>
                <a:ea typeface="ＭＳ Ｐ明朝" panose="02020600040205080304" pitchFamily="18" charset="-128"/>
                <a:cs typeface="Times New Roman" panose="02020603050405020304" pitchFamily="18" charset="0"/>
              </a:rPr>
              <a:t>なお、参考資料として、「センター方式アセスメントシート（解説付き）」を収載している他、下記</a:t>
            </a:r>
            <a:r>
              <a:rPr lang="en-US" altLang="ja-JP" sz="1200" kern="100" dirty="0">
                <a:effectLst/>
                <a:latin typeface="Trebuchet MS" panose="020B0603020202020204" pitchFamily="34" charset="0"/>
                <a:ea typeface="ＭＳ Ｐ明朝" panose="02020600040205080304" pitchFamily="18" charset="-128"/>
                <a:cs typeface="Times New Roman" panose="02020603050405020304" pitchFamily="18" charset="0"/>
              </a:rPr>
              <a:t>URL</a:t>
            </a:r>
            <a:r>
              <a:rPr lang="ja-JP" altLang="ja-JP" sz="1200" kern="100" dirty="0">
                <a:effectLst/>
                <a:latin typeface="Trebuchet MS" panose="020B0603020202020204" pitchFamily="34" charset="0"/>
                <a:ea typeface="ＭＳ Ｐ明朝" panose="02020600040205080304" pitchFamily="18" charset="-128"/>
                <a:cs typeface="Times New Roman" panose="02020603050405020304" pitchFamily="18" charset="0"/>
              </a:rPr>
              <a:t>から</a:t>
            </a:r>
            <a:r>
              <a:rPr lang="ja-JP" altLang="ja-JP" sz="1200" kern="100" dirty="0">
                <a:effectLst/>
                <a:latin typeface="Century" panose="02040604050505020304" pitchFamily="18" charset="0"/>
                <a:ea typeface="ＭＳ Ｐ明朝" panose="02020600040205080304" pitchFamily="18" charset="-128"/>
                <a:cs typeface="Times New Roman" panose="02020603050405020304" pitchFamily="18" charset="0"/>
              </a:rPr>
              <a:t>関連情報を知ることができる。</a:t>
            </a:r>
            <a:endParaRPr lang="ja-JP" altLang="ja-JP" sz="1200" kern="100" dirty="0">
              <a:effectLst/>
              <a:latin typeface="Century" panose="02040604050505020304" pitchFamily="18" charset="0"/>
              <a:ea typeface="ＭＳ 明朝" panose="02020609040205080304" pitchFamily="17" charset="-128"/>
              <a:cs typeface="Times New Roman" panose="02020603050405020304" pitchFamily="18" charset="0"/>
            </a:endParaRPr>
          </a:p>
          <a:p>
            <a:pPr algn="just">
              <a:lnSpc>
                <a:spcPts val="2000"/>
              </a:lnSpc>
              <a:spcAft>
                <a:spcPts val="0"/>
              </a:spcAft>
            </a:pPr>
            <a:r>
              <a:rPr lang="ja-JP" altLang="ja-JP" sz="1200" kern="0" dirty="0">
                <a:effectLst/>
                <a:latin typeface="Trebuchet MS" panose="020B0603020202020204" pitchFamily="34" charset="0"/>
                <a:ea typeface="ＭＳ Ｐ明朝" panose="02020600040205080304" pitchFamily="18" charset="-128"/>
                <a:cs typeface="Times New Roman" panose="02020603050405020304" pitchFamily="18" charset="0"/>
              </a:rPr>
              <a:t>（</a:t>
            </a:r>
            <a:r>
              <a:rPr lang="en-US" altLang="ja-JP" sz="1200" kern="0" dirty="0">
                <a:effectLst/>
                <a:latin typeface="Trebuchet MS" panose="020B0603020202020204" pitchFamily="34" charset="0"/>
                <a:ea typeface="ＭＳ Ｐ明朝" panose="02020600040205080304" pitchFamily="18" charset="-128"/>
                <a:cs typeface="Times New Roman" panose="02020603050405020304" pitchFamily="18" charset="0"/>
              </a:rPr>
              <a:t>URL: </a:t>
            </a:r>
            <a:r>
              <a:rPr lang="en-US" altLang="ja-JP" sz="1200" u="sng" kern="100" dirty="0">
                <a:solidFill>
                  <a:srgbClr val="0000FF"/>
                </a:solidFill>
                <a:effectLst/>
                <a:latin typeface="Century" panose="02040604050505020304" pitchFamily="18" charset="0"/>
                <a:ea typeface="ＭＳ 明朝" panose="02020609040205080304" pitchFamily="17" charset="-128"/>
                <a:cs typeface="Times New Roman" panose="02020603050405020304" pitchFamily="18" charset="0"/>
                <a:hlinkClick r:id="rId3"/>
              </a:rPr>
              <a:t>http://www.itsu-doko.net/center/01.html</a:t>
            </a:r>
            <a:r>
              <a:rPr lang="ja-JP" altLang="ja-JP" sz="1200" kern="0" dirty="0">
                <a:effectLst/>
                <a:latin typeface="Trebuchet MS" panose="020B0603020202020204" pitchFamily="34" charset="0"/>
                <a:ea typeface="ＭＳ Ｐ明朝" panose="02020600040205080304" pitchFamily="18" charset="-128"/>
                <a:cs typeface="Times New Roman" panose="02020603050405020304" pitchFamily="18" charset="0"/>
              </a:rPr>
              <a:t>）</a:t>
            </a:r>
            <a:endParaRPr lang="ja-JP" altLang="ja-JP" sz="1200" kern="100" dirty="0">
              <a:effectLst/>
              <a:latin typeface="Century" panose="02040604050505020304" pitchFamily="18" charset="0"/>
              <a:ea typeface="ＭＳ 明朝" panose="02020609040205080304" pitchFamily="17" charset="-128"/>
              <a:cs typeface="Times New Roman" panose="02020603050405020304" pitchFamily="18" charset="0"/>
            </a:endParaRPr>
          </a:p>
          <a:p>
            <a:pPr eaLnBrk="1" hangingPunct="1"/>
            <a:endParaRPr lang="ja-JP" altLang="ja-JP" dirty="0"/>
          </a:p>
        </p:txBody>
      </p:sp>
    </p:spTree>
    <p:extLst>
      <p:ext uri="{BB962C8B-B14F-4D97-AF65-F5344CB8AC3E}">
        <p14:creationId xmlns:p14="http://schemas.microsoft.com/office/powerpoint/2010/main" val="3879144194"/>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2818" name="Rectangle 2"/>
          <p:cNvSpPr>
            <a:spLocks noGrp="1" noRot="1" noChangeAspect="1" noChangeArrowheads="1" noTextEdit="1"/>
          </p:cNvSpPr>
          <p:nvPr>
            <p:ph type="sldImg"/>
          </p:nvPr>
        </p:nvSpPr>
        <p:spPr>
          <a:xfrm>
            <a:off x="998538" y="766763"/>
            <a:ext cx="5119687" cy="3840162"/>
          </a:xfrm>
          <a:ln/>
        </p:spPr>
      </p:sp>
      <p:sp>
        <p:nvSpPr>
          <p:cNvPr id="162819" name="Rectangle 3"/>
          <p:cNvSpPr>
            <a:spLocks noGrp="1" noChangeArrowheads="1"/>
          </p:cNvSpPr>
          <p:nvPr>
            <p:ph type="body" idx="1"/>
          </p:nvPr>
        </p:nvSpPr>
        <p:spPr>
          <a:xfrm>
            <a:off x="947738" y="4860925"/>
            <a:ext cx="5203825" cy="4606925"/>
          </a:xfrm>
          <a:noFill/>
        </p:spPr>
        <p:txBody>
          <a:bodyPr lIns="95426" tIns="47713" rIns="95426" bIns="47713"/>
          <a:lstStyle/>
          <a:p>
            <a:pPr indent="152400" algn="just">
              <a:lnSpc>
                <a:spcPts val="2000"/>
              </a:lnSpc>
              <a:spcAft>
                <a:spcPts val="0"/>
              </a:spcAft>
            </a:pPr>
            <a:r>
              <a:rPr lang="ja-JP" altLang="ja-JP" sz="1200" kern="100" dirty="0">
                <a:effectLst/>
                <a:latin typeface="Century" panose="02040604050505020304" pitchFamily="18" charset="0"/>
                <a:ea typeface="ＭＳ Ｐ明朝" panose="02020600040205080304" pitchFamily="18" charset="-128"/>
                <a:cs typeface="Times New Roman" panose="02020603050405020304" pitchFamily="18" charset="0"/>
              </a:rPr>
              <a:t>認知症の相談窓口は、医療関係、保健関係、福祉関係、介護経験者等に分けることができる。</a:t>
            </a:r>
            <a:endParaRPr lang="ja-JP" altLang="ja-JP" sz="1200" kern="100" dirty="0">
              <a:effectLst/>
              <a:latin typeface="Century" panose="02040604050505020304" pitchFamily="18" charset="0"/>
              <a:ea typeface="ＭＳ 明朝" panose="02020609040205080304" pitchFamily="17" charset="-128"/>
              <a:cs typeface="Times New Roman" panose="02020603050405020304" pitchFamily="18" charset="0"/>
            </a:endParaRPr>
          </a:p>
          <a:p>
            <a:pPr indent="152400" algn="just">
              <a:lnSpc>
                <a:spcPts val="2000"/>
              </a:lnSpc>
              <a:spcAft>
                <a:spcPts val="0"/>
              </a:spcAft>
            </a:pPr>
            <a:r>
              <a:rPr lang="ja-JP" altLang="ja-JP" sz="1200" kern="100" dirty="0">
                <a:effectLst/>
                <a:latin typeface="Century" panose="02040604050505020304" pitchFamily="18" charset="0"/>
                <a:ea typeface="ＭＳ Ｐ明朝" panose="02020600040205080304" pitchFamily="18" charset="-128"/>
                <a:cs typeface="Times New Roman" panose="02020603050405020304" pitchFamily="18" charset="0"/>
              </a:rPr>
              <a:t>医療関係では、総合病院等の神経内科や老年科等が開設する窓口の他、もの忘れ外来でも診断や治療と並行して相談に応じている。保健関係では、地域の保健所、保健センターや精神保健福祉センター等があり、保健師等の専門スタッフが相談に応じ、関係機関とも連携する体制がある。福祉関係では、市区町村の身近な生活圏域ごとに設置される地域包括支援センターを核とした地域の支援体制強化の期待が寄せられている。</a:t>
            </a:r>
            <a:r>
              <a:rPr lang="ja-JP" altLang="ja-JP" sz="1200" kern="100" dirty="0">
                <a:effectLst/>
                <a:latin typeface="ＭＳ 明朝" panose="02020609040205080304" pitchFamily="17" charset="-128"/>
                <a:ea typeface="ＭＳ Ｐ明朝" panose="02020600040205080304" pitchFamily="18" charset="-128"/>
                <a:cs typeface="Times New Roman" panose="02020603050405020304" pitchFamily="18" charset="0"/>
              </a:rPr>
              <a:t>　また、若年性認知症については、国の事業において若年性認知症専用のコールセンターが全国で一箇所設置されている。</a:t>
            </a:r>
            <a:endParaRPr lang="ja-JP" altLang="ja-JP" sz="1200" kern="100" dirty="0">
              <a:effectLst/>
              <a:latin typeface="Century" panose="02040604050505020304" pitchFamily="18" charset="0"/>
              <a:ea typeface="ＭＳ 明朝" panose="02020609040205080304" pitchFamily="17" charset="-128"/>
              <a:cs typeface="Times New Roman" panose="02020603050405020304" pitchFamily="18" charset="0"/>
            </a:endParaRPr>
          </a:p>
          <a:p>
            <a:pPr indent="152400" algn="just">
              <a:lnSpc>
                <a:spcPts val="2000"/>
              </a:lnSpc>
              <a:spcAft>
                <a:spcPts val="0"/>
              </a:spcAft>
            </a:pPr>
            <a:r>
              <a:rPr lang="ja-JP" altLang="ja-JP" sz="1200" kern="100" dirty="0">
                <a:effectLst/>
                <a:latin typeface="Century" panose="02040604050505020304" pitchFamily="18" charset="0"/>
                <a:ea typeface="ＭＳ Ｐ明朝" panose="02020600040205080304" pitchFamily="18" charset="-128"/>
                <a:cs typeface="Times New Roman" panose="02020603050405020304" pitchFamily="18" charset="0"/>
              </a:rPr>
              <a:t>介護経験者等の団体としては「公益社団法人 認知症の人と家族の会」が代表例である。ほとんどの都道府県に支部があり、相談事業、認知症の本人交流会の支援等の活動が行われている。（家族の会：</a:t>
            </a:r>
            <a:r>
              <a:rPr lang="en-US" altLang="ja-JP" sz="1200" kern="100" dirty="0">
                <a:effectLst/>
                <a:latin typeface="Century" panose="02040604050505020304" pitchFamily="18" charset="0"/>
                <a:ea typeface="ＭＳ Ｐ明朝" panose="02020600040205080304" pitchFamily="18" charset="-128"/>
                <a:cs typeface="Times New Roman" panose="02020603050405020304" pitchFamily="18" charset="0"/>
              </a:rPr>
              <a:t>0120</a:t>
            </a:r>
            <a:r>
              <a:rPr lang="ja-JP" altLang="ja-JP" sz="1200" kern="100" dirty="0">
                <a:effectLst/>
                <a:latin typeface="Century" panose="02040604050505020304" pitchFamily="18" charset="0"/>
                <a:ea typeface="ＭＳ Ｐ明朝" panose="02020600040205080304" pitchFamily="18" charset="-128"/>
                <a:cs typeface="Times New Roman" panose="02020603050405020304" pitchFamily="18" charset="0"/>
              </a:rPr>
              <a:t>－</a:t>
            </a:r>
            <a:r>
              <a:rPr lang="en-US" altLang="ja-JP" sz="1200" kern="100" dirty="0">
                <a:effectLst/>
                <a:latin typeface="Century" panose="02040604050505020304" pitchFamily="18" charset="0"/>
                <a:ea typeface="ＭＳ Ｐ明朝" panose="02020600040205080304" pitchFamily="18" charset="-128"/>
                <a:cs typeface="Times New Roman" panose="02020603050405020304" pitchFamily="18" charset="0"/>
              </a:rPr>
              <a:t>294</a:t>
            </a:r>
            <a:r>
              <a:rPr lang="ja-JP" altLang="ja-JP" sz="1200" kern="100" dirty="0">
                <a:effectLst/>
                <a:latin typeface="Century" panose="02040604050505020304" pitchFamily="18" charset="0"/>
                <a:ea typeface="ＭＳ Ｐ明朝" panose="02020600040205080304" pitchFamily="18" charset="-128"/>
                <a:cs typeface="Times New Roman" panose="02020603050405020304" pitchFamily="18" charset="0"/>
              </a:rPr>
              <a:t>－</a:t>
            </a:r>
            <a:r>
              <a:rPr lang="en-US" altLang="ja-JP" sz="1200" kern="100" dirty="0">
                <a:effectLst/>
                <a:latin typeface="Century" panose="02040604050505020304" pitchFamily="18" charset="0"/>
                <a:ea typeface="ＭＳ Ｐ明朝" panose="02020600040205080304" pitchFamily="18" charset="-128"/>
                <a:cs typeface="Times New Roman" panose="02020603050405020304" pitchFamily="18" charset="0"/>
              </a:rPr>
              <a:t>456</a:t>
            </a:r>
            <a:r>
              <a:rPr lang="ja-JP" altLang="ja-JP" sz="1200" kern="100" dirty="0">
                <a:effectLst/>
                <a:latin typeface="Century" panose="02040604050505020304" pitchFamily="18" charset="0"/>
                <a:ea typeface="ＭＳ Ｐ明朝" panose="02020600040205080304" pitchFamily="18" charset="-128"/>
                <a:cs typeface="Times New Roman" panose="02020603050405020304" pitchFamily="18" charset="0"/>
              </a:rPr>
              <a:t>　［月～金曜日：</a:t>
            </a:r>
            <a:r>
              <a:rPr lang="en-US" altLang="ja-JP" sz="1200" kern="100" dirty="0">
                <a:effectLst/>
                <a:latin typeface="Century" panose="02040604050505020304" pitchFamily="18" charset="0"/>
                <a:ea typeface="ＭＳ Ｐ明朝" panose="02020600040205080304" pitchFamily="18" charset="-128"/>
                <a:cs typeface="Times New Roman" panose="02020603050405020304" pitchFamily="18" charset="0"/>
              </a:rPr>
              <a:t>10</a:t>
            </a:r>
            <a:r>
              <a:rPr lang="ja-JP" altLang="ja-JP" sz="1200" kern="100" dirty="0">
                <a:effectLst/>
                <a:latin typeface="Century" panose="02040604050505020304" pitchFamily="18" charset="0"/>
                <a:ea typeface="ＭＳ Ｐ明朝" panose="02020600040205080304" pitchFamily="18" charset="-128"/>
                <a:cs typeface="Times New Roman" panose="02020603050405020304" pitchFamily="18" charset="0"/>
              </a:rPr>
              <a:t>～</a:t>
            </a:r>
            <a:r>
              <a:rPr lang="en-US" altLang="ja-JP" sz="1200" kern="100" dirty="0">
                <a:effectLst/>
                <a:latin typeface="Century" panose="02040604050505020304" pitchFamily="18" charset="0"/>
                <a:ea typeface="ＭＳ Ｐ明朝" panose="02020600040205080304" pitchFamily="18" charset="-128"/>
                <a:cs typeface="Times New Roman" panose="02020603050405020304" pitchFamily="18" charset="0"/>
              </a:rPr>
              <a:t>15</a:t>
            </a:r>
            <a:r>
              <a:rPr lang="ja-JP" altLang="ja-JP" sz="1200" kern="100" dirty="0">
                <a:effectLst/>
                <a:latin typeface="Century" panose="02040604050505020304" pitchFamily="18" charset="0"/>
                <a:ea typeface="ＭＳ Ｐ明朝" panose="02020600040205080304" pitchFamily="18" charset="-128"/>
                <a:cs typeface="Times New Roman" panose="02020603050405020304" pitchFamily="18" charset="0"/>
              </a:rPr>
              <a:t>時］）</a:t>
            </a:r>
            <a:endParaRPr lang="ja-JP" altLang="ja-JP" sz="1200" kern="100" dirty="0">
              <a:effectLst/>
              <a:latin typeface="Century" panose="02040604050505020304" pitchFamily="18" charset="0"/>
              <a:ea typeface="ＭＳ 明朝" panose="02020609040205080304" pitchFamily="17" charset="-128"/>
              <a:cs typeface="Times New Roman" panose="02020603050405020304" pitchFamily="18" charset="0"/>
            </a:endParaRPr>
          </a:p>
          <a:p>
            <a:r>
              <a:rPr lang="ja-JP" altLang="ja-JP" sz="1200" kern="100" dirty="0">
                <a:effectLst/>
                <a:ea typeface="ＭＳ Ｐ明朝" panose="02020600040205080304" pitchFamily="18" charset="-128"/>
                <a:cs typeface="Times New Roman" panose="02020603050405020304" pitchFamily="18" charset="0"/>
              </a:rPr>
              <a:t>また、最近では、若年性認知症の人を中心に、本人同士が“仲間に会いたい、思いを共有したい”との主旨からブログを立ち上げ交流を行うなど、相互支援の動きも始まっている。</a:t>
            </a:r>
            <a:endParaRPr lang="ja-JP" altLang="ja-JP" dirty="0"/>
          </a:p>
        </p:txBody>
      </p:sp>
    </p:spTree>
    <p:extLst>
      <p:ext uri="{BB962C8B-B14F-4D97-AF65-F5344CB8AC3E}">
        <p14:creationId xmlns:p14="http://schemas.microsoft.com/office/powerpoint/2010/main" val="1967652284"/>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pPr indent="152400" algn="just">
              <a:lnSpc>
                <a:spcPts val="2000"/>
              </a:lnSpc>
              <a:spcAft>
                <a:spcPts val="0"/>
              </a:spcAft>
            </a:pPr>
            <a:r>
              <a:rPr lang="ja-JP" altLang="ja-JP" sz="1200" kern="0" dirty="0">
                <a:effectLst/>
                <a:latin typeface="HGPｺﾞｼｯｸM" panose="020B0600000000000000" pitchFamily="50" charset="-128"/>
                <a:ea typeface="ＭＳ Ｐ明朝" panose="02020600040205080304" pitchFamily="18" charset="-128"/>
                <a:cs typeface="ＭＳ Ｐゴシック" panose="020B0600070205080204" pitchFamily="50" charset="-128"/>
              </a:rPr>
              <a:t>高齢者が住み慣れた地域で安心して暮らし続けられる社会を実現するため、医療や介護の公的な保険サービスに加え、住民の自発的な活動などインフォーマルなサービスも含めて、必要なときに必要なサービスを誰もが継続的に利用できることを目指す仕組みが「地域包括ケアシステム」である。</a:t>
            </a:r>
            <a:endParaRPr lang="ja-JP" altLang="ja-JP" sz="1200" kern="100" dirty="0">
              <a:effectLst/>
              <a:latin typeface="HGPｺﾞｼｯｸM" panose="020B0600000000000000" pitchFamily="50" charset="-128"/>
              <a:ea typeface="HGPｺﾞｼｯｸM" panose="020B0600000000000000" pitchFamily="50" charset="-128"/>
              <a:cs typeface="Times New Roman" panose="02020603050405020304" pitchFamily="18" charset="0"/>
            </a:endParaRPr>
          </a:p>
          <a:p>
            <a:pPr indent="152400" algn="just">
              <a:lnSpc>
                <a:spcPts val="2000"/>
              </a:lnSpc>
              <a:spcAft>
                <a:spcPts val="0"/>
              </a:spcAft>
            </a:pPr>
            <a:r>
              <a:rPr lang="ja-JP" altLang="ja-JP" sz="1200" kern="0" dirty="0">
                <a:effectLst/>
                <a:latin typeface="HGPｺﾞｼｯｸM" panose="020B0600000000000000" pitchFamily="50" charset="-128"/>
                <a:ea typeface="ＭＳ Ｐ明朝" panose="02020600040205080304" pitchFamily="18" charset="-128"/>
                <a:cs typeface="ＭＳ Ｐゴシック" panose="020B0600070205080204" pitchFamily="50" charset="-128"/>
              </a:rPr>
              <a:t>認知症の人についても、この地域包括ケアシステムの中で、切れ目なく適時適切なサービスを受けることができ、住み慣れた地域で自分らしい暮らしを続けられることが重要であることに変わりはなく、そのためには、自治体や医療機関（保険薬局を含む多様な医療資源）、介護サービス事業所、インフォーマルサービスなど様々な関係機関が連携して認知症の人を支える地域作りが重要となる。</a:t>
            </a:r>
            <a:endParaRPr lang="ja-JP" altLang="ja-JP" sz="1200" kern="100" dirty="0">
              <a:effectLst/>
              <a:latin typeface="HGPｺﾞｼｯｸM" panose="020B0600000000000000" pitchFamily="50" charset="-128"/>
              <a:ea typeface="HGPｺﾞｼｯｸM" panose="020B0600000000000000" pitchFamily="50" charset="-128"/>
              <a:cs typeface="Times New Roman" panose="02020603050405020304" pitchFamily="18" charset="0"/>
            </a:endParaRPr>
          </a:p>
          <a:p>
            <a:pPr indent="152400" algn="just">
              <a:lnSpc>
                <a:spcPts val="2000"/>
              </a:lnSpc>
              <a:spcAft>
                <a:spcPts val="0"/>
              </a:spcAft>
            </a:pPr>
            <a:r>
              <a:rPr lang="ja-JP" altLang="ja-JP" sz="1200" kern="0" dirty="0">
                <a:effectLst/>
                <a:latin typeface="HGPｺﾞｼｯｸM" panose="020B0600000000000000" pitchFamily="50" charset="-128"/>
                <a:ea typeface="ＭＳ Ｐ明朝" panose="02020600040205080304" pitchFamily="18" charset="-128"/>
                <a:cs typeface="ＭＳ Ｐゴシック" panose="020B0600070205080204" pitchFamily="50" charset="-128"/>
              </a:rPr>
              <a:t>認知症施策においても、この地域包括ケアシステムがうまく機能することがポイントとなる。</a:t>
            </a:r>
            <a:endParaRPr lang="ja-JP" altLang="ja-JP" sz="1200" kern="100" dirty="0">
              <a:effectLst/>
              <a:latin typeface="HGPｺﾞｼｯｸM" panose="020B0600000000000000" pitchFamily="50" charset="-128"/>
              <a:ea typeface="HGPｺﾞｼｯｸM" panose="020B0600000000000000" pitchFamily="50" charset="-128"/>
              <a:cs typeface="Times New Roman" panose="02020603050405020304" pitchFamily="18" charset="0"/>
            </a:endParaRPr>
          </a:p>
          <a:p>
            <a:pPr indent="159047" algn="just">
              <a:lnSpc>
                <a:spcPts val="2087"/>
              </a:lnSpc>
              <a:spcAft>
                <a:spcPts val="0"/>
              </a:spcAft>
            </a:pPr>
            <a:endParaRPr kumimoji="1" lang="ja-JP" altLang="en-US" dirty="0"/>
          </a:p>
        </p:txBody>
      </p:sp>
    </p:spTree>
    <p:extLst>
      <p:ext uri="{BB962C8B-B14F-4D97-AF65-F5344CB8AC3E}">
        <p14:creationId xmlns:p14="http://schemas.microsoft.com/office/powerpoint/2010/main" val="2101782008"/>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42" name="スライド イメージ プレースホルダ 1"/>
          <p:cNvSpPr>
            <a:spLocks noGrp="1" noRot="1" noChangeAspect="1" noTextEdit="1"/>
          </p:cNvSpPr>
          <p:nvPr>
            <p:ph type="sldImg"/>
          </p:nvPr>
        </p:nvSpPr>
        <p:spPr>
          <a:xfrm>
            <a:off x="995363" y="768350"/>
            <a:ext cx="5113337" cy="3835400"/>
          </a:xfrm>
          <a:ln/>
        </p:spPr>
      </p:sp>
      <p:sp>
        <p:nvSpPr>
          <p:cNvPr id="163843" name="ノート プレースホルダ 2"/>
          <p:cNvSpPr>
            <a:spLocks noGrp="1"/>
          </p:cNvSpPr>
          <p:nvPr>
            <p:ph type="body" idx="1"/>
          </p:nvPr>
        </p:nvSpPr>
        <p:spPr>
          <a:xfrm>
            <a:off x="709613" y="4860925"/>
            <a:ext cx="5680075" cy="4606925"/>
          </a:xfrm>
          <a:noFill/>
        </p:spPr>
        <p:txBody>
          <a:bodyPr lIns="95426" tIns="47713" rIns="95426" bIns="47713"/>
          <a:lstStyle/>
          <a:p>
            <a:pPr indent="152400" algn="just">
              <a:lnSpc>
                <a:spcPts val="2000"/>
              </a:lnSpc>
              <a:spcAft>
                <a:spcPts val="0"/>
              </a:spcAft>
            </a:pPr>
            <a:r>
              <a:rPr lang="ja-JP" altLang="ja-JP" sz="1200" kern="100" dirty="0">
                <a:effectLst/>
                <a:latin typeface="HGPｺﾞｼｯｸM" panose="020B0600000000000000" pitchFamily="50" charset="-128"/>
                <a:ea typeface="ＭＳ Ｐ明朝" panose="02020600040205080304" pitchFamily="18" charset="-128"/>
                <a:cs typeface="Times New Roman" panose="02020603050405020304" pitchFamily="18" charset="0"/>
              </a:rPr>
              <a:t>各市町村において、</a:t>
            </a:r>
            <a:r>
              <a:rPr lang="ja-JP" altLang="ja-JP" sz="1200" kern="100" dirty="0">
                <a:effectLst/>
                <a:latin typeface="HGPｺﾞｼｯｸM" panose="020B0600000000000000" pitchFamily="50" charset="-128"/>
                <a:ea typeface="ＭＳ Ｐ明朝" panose="02020600040205080304" pitchFamily="18" charset="-128"/>
                <a:cs typeface="Arial" panose="020B0604020202020204" pitchFamily="34" charset="0"/>
              </a:rPr>
              <a:t>認知症の方やその家族の暮らしを支えるサービスは、医療・介護・地域のステージごとに、地域の実情を踏まえつつ、多方面にわたって展開されている。しかしながら、認知症の方のその時々の状態やニーズに適切に対応していくためには、各サービスが有機的に連携し、効果的な支援を行っていく必要がある。</a:t>
            </a:r>
            <a:endParaRPr lang="ja-JP" altLang="ja-JP" sz="1200" kern="100" dirty="0">
              <a:effectLst/>
              <a:latin typeface="HGPｺﾞｼｯｸM" panose="020B0600000000000000" pitchFamily="50" charset="-128"/>
              <a:ea typeface="HGPｺﾞｼｯｸM" panose="020B0600000000000000" pitchFamily="50" charset="-128"/>
              <a:cs typeface="Times New Roman" panose="02020603050405020304" pitchFamily="18" charset="0"/>
            </a:endParaRPr>
          </a:p>
          <a:p>
            <a:pPr indent="152400" algn="just">
              <a:lnSpc>
                <a:spcPts val="2000"/>
              </a:lnSpc>
              <a:spcAft>
                <a:spcPts val="0"/>
              </a:spcAft>
            </a:pPr>
            <a:r>
              <a:rPr lang="ja-JP" altLang="ja-JP" sz="1200" kern="100" dirty="0">
                <a:effectLst/>
                <a:latin typeface="HGPｺﾞｼｯｸM" panose="020B0600000000000000" pitchFamily="50" charset="-128"/>
                <a:ea typeface="ＭＳ Ｐ明朝" panose="02020600040205080304" pitchFamily="18" charset="-128"/>
                <a:cs typeface="Arial" panose="020B0604020202020204" pitchFamily="34" charset="0"/>
              </a:rPr>
              <a:t>地域連携の発信者として位置付けられるかかりつけ医には、認知症の方やその家族への適切な助言やつなぎを行うため、自らが住んでいる地域の認知症の支援体制の把握や理解をすることが求められる。</a:t>
            </a:r>
            <a:endParaRPr lang="ja-JP" altLang="ja-JP" sz="1200" kern="100" dirty="0">
              <a:effectLst/>
              <a:latin typeface="HGPｺﾞｼｯｸM" panose="020B0600000000000000" pitchFamily="50" charset="-128"/>
              <a:ea typeface="HGPｺﾞｼｯｸM" panose="020B0600000000000000" pitchFamily="50" charset="-128"/>
              <a:cs typeface="Times New Roman" panose="02020603050405020304" pitchFamily="18" charset="0"/>
            </a:endParaRPr>
          </a:p>
          <a:p>
            <a:endParaRPr lang="en-US" altLang="ja-JP" dirty="0"/>
          </a:p>
        </p:txBody>
      </p:sp>
      <p:sp>
        <p:nvSpPr>
          <p:cNvPr id="163844" name="ヘッダー プレースホルダ 3"/>
          <p:cNvSpPr txBox="1">
            <a:spLocks noGrp="1"/>
          </p:cNvSpPr>
          <p:nvPr/>
        </p:nvSpPr>
        <p:spPr bwMode="auto">
          <a:xfrm>
            <a:off x="0" y="0"/>
            <a:ext cx="3076575" cy="5127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5426" tIns="47713" rIns="95426" bIns="47713"/>
          <a:lstStyle>
            <a:lvl1pPr defTabSz="954088" eaLnBrk="0" hangingPunct="0">
              <a:defRPr kumimoji="1" sz="3600">
                <a:solidFill>
                  <a:schemeClr val="tx1"/>
                </a:solidFill>
                <a:latin typeface="Arial" pitchFamily="34" charset="0"/>
                <a:ea typeface="ＭＳ Ｐゴシック" pitchFamily="50" charset="-128"/>
              </a:defRPr>
            </a:lvl1pPr>
            <a:lvl2pPr marL="742950" indent="-285750" defTabSz="954088" eaLnBrk="0" hangingPunct="0">
              <a:defRPr kumimoji="1" sz="3600">
                <a:solidFill>
                  <a:schemeClr val="tx1"/>
                </a:solidFill>
                <a:latin typeface="Arial" pitchFamily="34" charset="0"/>
                <a:ea typeface="ＭＳ Ｐゴシック" pitchFamily="50" charset="-128"/>
              </a:defRPr>
            </a:lvl2pPr>
            <a:lvl3pPr marL="1143000" indent="-228600" defTabSz="954088" eaLnBrk="0" hangingPunct="0">
              <a:defRPr kumimoji="1" sz="3600">
                <a:solidFill>
                  <a:schemeClr val="tx1"/>
                </a:solidFill>
                <a:latin typeface="Arial" pitchFamily="34" charset="0"/>
                <a:ea typeface="ＭＳ Ｐゴシック" pitchFamily="50" charset="-128"/>
              </a:defRPr>
            </a:lvl3pPr>
            <a:lvl4pPr marL="1600200" indent="-228600" defTabSz="954088" eaLnBrk="0" hangingPunct="0">
              <a:defRPr kumimoji="1" sz="3600">
                <a:solidFill>
                  <a:schemeClr val="tx1"/>
                </a:solidFill>
                <a:latin typeface="Arial" pitchFamily="34" charset="0"/>
                <a:ea typeface="ＭＳ Ｐゴシック" pitchFamily="50" charset="-128"/>
              </a:defRPr>
            </a:lvl4pPr>
            <a:lvl5pPr marL="2057400" indent="-228600" defTabSz="954088" eaLnBrk="0" hangingPunct="0">
              <a:defRPr kumimoji="1" sz="3600">
                <a:solidFill>
                  <a:schemeClr val="tx1"/>
                </a:solidFill>
                <a:latin typeface="Arial" pitchFamily="34" charset="0"/>
                <a:ea typeface="ＭＳ Ｐゴシック" pitchFamily="50" charset="-128"/>
              </a:defRPr>
            </a:lvl5pPr>
            <a:lvl6pPr marL="2514600" indent="-228600" defTabSz="954088" eaLnBrk="0" fontAlgn="base" hangingPunct="0">
              <a:spcBef>
                <a:spcPct val="0"/>
              </a:spcBef>
              <a:spcAft>
                <a:spcPct val="0"/>
              </a:spcAft>
              <a:defRPr kumimoji="1" sz="3600">
                <a:solidFill>
                  <a:schemeClr val="tx1"/>
                </a:solidFill>
                <a:latin typeface="Arial" pitchFamily="34" charset="0"/>
                <a:ea typeface="ＭＳ Ｐゴシック" pitchFamily="50" charset="-128"/>
              </a:defRPr>
            </a:lvl6pPr>
            <a:lvl7pPr marL="2971800" indent="-228600" defTabSz="954088" eaLnBrk="0" fontAlgn="base" hangingPunct="0">
              <a:spcBef>
                <a:spcPct val="0"/>
              </a:spcBef>
              <a:spcAft>
                <a:spcPct val="0"/>
              </a:spcAft>
              <a:defRPr kumimoji="1" sz="3600">
                <a:solidFill>
                  <a:schemeClr val="tx1"/>
                </a:solidFill>
                <a:latin typeface="Arial" pitchFamily="34" charset="0"/>
                <a:ea typeface="ＭＳ Ｐゴシック" pitchFamily="50" charset="-128"/>
              </a:defRPr>
            </a:lvl7pPr>
            <a:lvl8pPr marL="3429000" indent="-228600" defTabSz="954088" eaLnBrk="0" fontAlgn="base" hangingPunct="0">
              <a:spcBef>
                <a:spcPct val="0"/>
              </a:spcBef>
              <a:spcAft>
                <a:spcPct val="0"/>
              </a:spcAft>
              <a:defRPr kumimoji="1" sz="3600">
                <a:solidFill>
                  <a:schemeClr val="tx1"/>
                </a:solidFill>
                <a:latin typeface="Arial" pitchFamily="34" charset="0"/>
                <a:ea typeface="ＭＳ Ｐゴシック" pitchFamily="50" charset="-128"/>
              </a:defRPr>
            </a:lvl8pPr>
            <a:lvl9pPr marL="3886200" indent="-228600" defTabSz="954088" eaLnBrk="0" fontAlgn="base" hangingPunct="0">
              <a:spcBef>
                <a:spcPct val="0"/>
              </a:spcBef>
              <a:spcAft>
                <a:spcPct val="0"/>
              </a:spcAft>
              <a:defRPr kumimoji="1" sz="3600">
                <a:solidFill>
                  <a:schemeClr val="tx1"/>
                </a:solidFill>
                <a:latin typeface="Arial" pitchFamily="34" charset="0"/>
                <a:ea typeface="ＭＳ Ｐゴシック" pitchFamily="50" charset="-128"/>
              </a:defRPr>
            </a:lvl9pPr>
          </a:lstStyle>
          <a:p>
            <a:pPr eaLnBrk="1" hangingPunct="1"/>
            <a:endParaRPr lang="ja-JP" altLang="en-US" sz="1300"/>
          </a:p>
        </p:txBody>
      </p:sp>
      <p:sp>
        <p:nvSpPr>
          <p:cNvPr id="163845" name="スライド番号プレースホルダ 4"/>
          <p:cNvSpPr txBox="1">
            <a:spLocks noGrp="1"/>
          </p:cNvSpPr>
          <p:nvPr/>
        </p:nvSpPr>
        <p:spPr bwMode="auto">
          <a:xfrm>
            <a:off x="4021138" y="9720263"/>
            <a:ext cx="3076575" cy="5127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5426" tIns="47713" rIns="95426" bIns="47713" anchor="b"/>
          <a:lstStyle>
            <a:lvl1pPr defTabSz="954088" eaLnBrk="0" hangingPunct="0">
              <a:defRPr kumimoji="1" sz="3600">
                <a:solidFill>
                  <a:schemeClr val="tx1"/>
                </a:solidFill>
                <a:latin typeface="Arial" pitchFamily="34" charset="0"/>
                <a:ea typeface="ＭＳ Ｐゴシック" pitchFamily="50" charset="-128"/>
              </a:defRPr>
            </a:lvl1pPr>
            <a:lvl2pPr marL="742950" indent="-285750" defTabSz="954088" eaLnBrk="0" hangingPunct="0">
              <a:defRPr kumimoji="1" sz="3600">
                <a:solidFill>
                  <a:schemeClr val="tx1"/>
                </a:solidFill>
                <a:latin typeface="Arial" pitchFamily="34" charset="0"/>
                <a:ea typeface="ＭＳ Ｐゴシック" pitchFamily="50" charset="-128"/>
              </a:defRPr>
            </a:lvl2pPr>
            <a:lvl3pPr marL="1143000" indent="-228600" defTabSz="954088" eaLnBrk="0" hangingPunct="0">
              <a:defRPr kumimoji="1" sz="3600">
                <a:solidFill>
                  <a:schemeClr val="tx1"/>
                </a:solidFill>
                <a:latin typeface="Arial" pitchFamily="34" charset="0"/>
                <a:ea typeface="ＭＳ Ｐゴシック" pitchFamily="50" charset="-128"/>
              </a:defRPr>
            </a:lvl3pPr>
            <a:lvl4pPr marL="1600200" indent="-228600" defTabSz="954088" eaLnBrk="0" hangingPunct="0">
              <a:defRPr kumimoji="1" sz="3600">
                <a:solidFill>
                  <a:schemeClr val="tx1"/>
                </a:solidFill>
                <a:latin typeface="Arial" pitchFamily="34" charset="0"/>
                <a:ea typeface="ＭＳ Ｐゴシック" pitchFamily="50" charset="-128"/>
              </a:defRPr>
            </a:lvl4pPr>
            <a:lvl5pPr marL="2057400" indent="-228600" defTabSz="954088" eaLnBrk="0" hangingPunct="0">
              <a:defRPr kumimoji="1" sz="3600">
                <a:solidFill>
                  <a:schemeClr val="tx1"/>
                </a:solidFill>
                <a:latin typeface="Arial" pitchFamily="34" charset="0"/>
                <a:ea typeface="ＭＳ Ｐゴシック" pitchFamily="50" charset="-128"/>
              </a:defRPr>
            </a:lvl5pPr>
            <a:lvl6pPr marL="2514600" indent="-228600" defTabSz="954088" eaLnBrk="0" fontAlgn="base" hangingPunct="0">
              <a:spcBef>
                <a:spcPct val="0"/>
              </a:spcBef>
              <a:spcAft>
                <a:spcPct val="0"/>
              </a:spcAft>
              <a:defRPr kumimoji="1" sz="3600">
                <a:solidFill>
                  <a:schemeClr val="tx1"/>
                </a:solidFill>
                <a:latin typeface="Arial" pitchFamily="34" charset="0"/>
                <a:ea typeface="ＭＳ Ｐゴシック" pitchFamily="50" charset="-128"/>
              </a:defRPr>
            </a:lvl6pPr>
            <a:lvl7pPr marL="2971800" indent="-228600" defTabSz="954088" eaLnBrk="0" fontAlgn="base" hangingPunct="0">
              <a:spcBef>
                <a:spcPct val="0"/>
              </a:spcBef>
              <a:spcAft>
                <a:spcPct val="0"/>
              </a:spcAft>
              <a:defRPr kumimoji="1" sz="3600">
                <a:solidFill>
                  <a:schemeClr val="tx1"/>
                </a:solidFill>
                <a:latin typeface="Arial" pitchFamily="34" charset="0"/>
                <a:ea typeface="ＭＳ Ｐゴシック" pitchFamily="50" charset="-128"/>
              </a:defRPr>
            </a:lvl7pPr>
            <a:lvl8pPr marL="3429000" indent="-228600" defTabSz="954088" eaLnBrk="0" fontAlgn="base" hangingPunct="0">
              <a:spcBef>
                <a:spcPct val="0"/>
              </a:spcBef>
              <a:spcAft>
                <a:spcPct val="0"/>
              </a:spcAft>
              <a:defRPr kumimoji="1" sz="3600">
                <a:solidFill>
                  <a:schemeClr val="tx1"/>
                </a:solidFill>
                <a:latin typeface="Arial" pitchFamily="34" charset="0"/>
                <a:ea typeface="ＭＳ Ｐゴシック" pitchFamily="50" charset="-128"/>
              </a:defRPr>
            </a:lvl8pPr>
            <a:lvl9pPr marL="3886200" indent="-228600" defTabSz="954088" eaLnBrk="0" fontAlgn="base" hangingPunct="0">
              <a:spcBef>
                <a:spcPct val="0"/>
              </a:spcBef>
              <a:spcAft>
                <a:spcPct val="0"/>
              </a:spcAft>
              <a:defRPr kumimoji="1" sz="3600">
                <a:solidFill>
                  <a:schemeClr val="tx1"/>
                </a:solidFill>
                <a:latin typeface="Arial" pitchFamily="34" charset="0"/>
                <a:ea typeface="ＭＳ Ｐゴシック" pitchFamily="50" charset="-128"/>
              </a:defRPr>
            </a:lvl9pPr>
          </a:lstStyle>
          <a:p>
            <a:pPr algn="r" eaLnBrk="1" hangingPunct="1"/>
            <a:fld id="{341C5FFA-B7D0-4806-B2CC-66E6B12DA7CC}" type="slidenum">
              <a:rPr lang="ja-JP" altLang="en-US" sz="1300"/>
              <a:pPr algn="r" eaLnBrk="1" hangingPunct="1"/>
              <a:t>73</a:t>
            </a:fld>
            <a:endParaRPr lang="en-US" altLang="ja-JP" sz="1300"/>
          </a:p>
        </p:txBody>
      </p:sp>
    </p:spTree>
    <p:extLst>
      <p:ext uri="{BB962C8B-B14F-4D97-AF65-F5344CB8AC3E}">
        <p14:creationId xmlns:p14="http://schemas.microsoft.com/office/powerpoint/2010/main" val="2044600274"/>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3586" name="Rectangle 2"/>
          <p:cNvSpPr>
            <a:spLocks noGrp="1" noRot="1" noChangeAspect="1" noChangeArrowheads="1" noTextEdit="1"/>
          </p:cNvSpPr>
          <p:nvPr>
            <p:ph type="sldImg"/>
          </p:nvPr>
        </p:nvSpPr>
        <p:spPr>
          <a:xfrm>
            <a:off x="998538" y="766763"/>
            <a:ext cx="5119687" cy="3840162"/>
          </a:xfrm>
          <a:ln/>
        </p:spPr>
      </p:sp>
      <p:sp>
        <p:nvSpPr>
          <p:cNvPr id="323587" name="Rectangle 3"/>
          <p:cNvSpPr>
            <a:spLocks noGrp="1" noChangeArrowheads="1"/>
          </p:cNvSpPr>
          <p:nvPr>
            <p:ph type="body" idx="1"/>
          </p:nvPr>
        </p:nvSpPr>
        <p:spPr>
          <a:xfrm>
            <a:off x="947021" y="4861235"/>
            <a:ext cx="5205261" cy="4605988"/>
          </a:xfrm>
          <a:noFill/>
        </p:spPr>
        <p:txBody>
          <a:bodyPr lIns="95367" tIns="47684" rIns="95367" bIns="47684"/>
          <a:lstStyle/>
          <a:p>
            <a:pPr indent="159062" algn="just" defTabSz="954363">
              <a:lnSpc>
                <a:spcPts val="2087"/>
              </a:lnSpc>
              <a:spcAft>
                <a:spcPts val="0"/>
              </a:spcAft>
            </a:pPr>
            <a:endParaRPr lang="ja-JP" altLang="ja-JP" dirty="0"/>
          </a:p>
        </p:txBody>
      </p:sp>
    </p:spTree>
    <p:extLst>
      <p:ext uri="{BB962C8B-B14F-4D97-AF65-F5344CB8AC3E}">
        <p14:creationId xmlns:p14="http://schemas.microsoft.com/office/powerpoint/2010/main" val="3422248842"/>
      </p:ext>
    </p:extLst>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6658" name="Rectangle 2"/>
          <p:cNvSpPr>
            <a:spLocks noGrp="1" noRot="1" noChangeAspect="1" noChangeArrowheads="1" noTextEdit="1"/>
          </p:cNvSpPr>
          <p:nvPr>
            <p:ph type="sldImg"/>
          </p:nvPr>
        </p:nvSpPr>
        <p:spPr>
          <a:xfrm>
            <a:off x="998538" y="766763"/>
            <a:ext cx="5119687" cy="3840162"/>
          </a:xfrm>
          <a:ln/>
        </p:spPr>
      </p:sp>
      <p:sp>
        <p:nvSpPr>
          <p:cNvPr id="326659" name="Rectangle 3"/>
          <p:cNvSpPr>
            <a:spLocks noGrp="1" noChangeArrowheads="1"/>
          </p:cNvSpPr>
          <p:nvPr>
            <p:ph type="body" idx="1"/>
          </p:nvPr>
        </p:nvSpPr>
        <p:spPr>
          <a:xfrm>
            <a:off x="945350" y="4861235"/>
            <a:ext cx="5208606" cy="4605988"/>
          </a:xfrm>
          <a:noFill/>
        </p:spPr>
        <p:txBody>
          <a:bodyPr lIns="95383" tIns="47692" rIns="95383" bIns="47692"/>
          <a:lstStyle/>
          <a:p>
            <a:pPr indent="139700" algn="just">
              <a:lnSpc>
                <a:spcPts val="1900"/>
              </a:lnSpc>
              <a:spcAft>
                <a:spcPts val="0"/>
              </a:spcAft>
            </a:pPr>
            <a:r>
              <a:rPr lang="ja-JP" altLang="ja-JP" sz="1200" kern="100" dirty="0">
                <a:effectLst/>
                <a:latin typeface="HGPｺﾞｼｯｸM" panose="020B0600000000000000" pitchFamily="50" charset="-128"/>
                <a:ea typeface="ＭＳ Ｐ明朝" panose="02020600040205080304" pitchFamily="18" charset="-128"/>
                <a:cs typeface="Times New Roman" panose="02020603050405020304" pitchFamily="18" charset="0"/>
              </a:rPr>
              <a:t>地域密着型サービスには、定期巡回・随時対応型訪問介護看護（平成</a:t>
            </a:r>
            <a:r>
              <a:rPr lang="en-US" altLang="ja-JP" sz="1200" kern="100" dirty="0">
                <a:effectLst/>
                <a:latin typeface="HGPｺﾞｼｯｸM" panose="020B0600000000000000" pitchFamily="50" charset="-128"/>
                <a:ea typeface="ＭＳ Ｐ明朝" panose="02020600040205080304" pitchFamily="18" charset="-128"/>
                <a:cs typeface="Times New Roman" panose="02020603050405020304" pitchFamily="18" charset="0"/>
              </a:rPr>
              <a:t>24</a:t>
            </a:r>
            <a:r>
              <a:rPr lang="ja-JP" altLang="ja-JP" sz="1200" kern="100" dirty="0">
                <a:effectLst/>
                <a:latin typeface="HGPｺﾞｼｯｸM" panose="020B0600000000000000" pitchFamily="50" charset="-128"/>
                <a:ea typeface="ＭＳ Ｐ明朝" panose="02020600040205080304" pitchFamily="18" charset="-128"/>
                <a:cs typeface="Times New Roman" panose="02020603050405020304" pitchFamily="18" charset="0"/>
              </a:rPr>
              <a:t>年</a:t>
            </a:r>
            <a:r>
              <a:rPr lang="en-US" altLang="ja-JP" sz="1200" kern="100" dirty="0">
                <a:effectLst/>
                <a:latin typeface="HGPｺﾞｼｯｸM" panose="020B0600000000000000" pitchFamily="50" charset="-128"/>
                <a:ea typeface="ＭＳ Ｐ明朝" panose="02020600040205080304" pitchFamily="18" charset="-128"/>
                <a:cs typeface="Times New Roman" panose="02020603050405020304" pitchFamily="18" charset="0"/>
              </a:rPr>
              <a:t>4</a:t>
            </a:r>
            <a:r>
              <a:rPr lang="ja-JP" altLang="ja-JP" sz="1200" kern="100" dirty="0">
                <a:effectLst/>
                <a:latin typeface="HGPｺﾞｼｯｸM" panose="020B0600000000000000" pitchFamily="50" charset="-128"/>
                <a:ea typeface="ＭＳ Ｐ明朝" panose="02020600040205080304" pitchFamily="18" charset="-128"/>
                <a:cs typeface="Times New Roman" panose="02020603050405020304" pitchFamily="18" charset="0"/>
              </a:rPr>
              <a:t>月～）、夜間対応型訪問介護、認知症専用のデイサービス（認知症対応型通所会議）、小規模多機能型居宅介護、グループホーム、入居定員</a:t>
            </a:r>
            <a:r>
              <a:rPr lang="en-US" altLang="ja-JP" sz="1200" kern="100" dirty="0">
                <a:effectLst/>
                <a:latin typeface="HGPｺﾞｼｯｸM" panose="020B0600000000000000" pitchFamily="50" charset="-128"/>
                <a:ea typeface="ＭＳ Ｐ明朝" panose="02020600040205080304" pitchFamily="18" charset="-128"/>
                <a:cs typeface="Times New Roman" panose="02020603050405020304" pitchFamily="18" charset="0"/>
              </a:rPr>
              <a:t>29</a:t>
            </a:r>
            <a:r>
              <a:rPr lang="ja-JP" altLang="ja-JP" sz="1200" kern="100" dirty="0">
                <a:effectLst/>
                <a:latin typeface="HGPｺﾞｼｯｸM" panose="020B0600000000000000" pitchFamily="50" charset="-128"/>
                <a:ea typeface="ＭＳ Ｐ明朝" panose="02020600040205080304" pitchFamily="18" charset="-128"/>
                <a:cs typeface="Times New Roman" panose="02020603050405020304" pitchFamily="18" charset="0"/>
              </a:rPr>
              <a:t>名以下の介護専用型特定施設、同じく定員</a:t>
            </a:r>
            <a:r>
              <a:rPr lang="en-US" altLang="ja-JP" sz="1200" kern="100" dirty="0">
                <a:effectLst/>
                <a:latin typeface="HGPｺﾞｼｯｸM" panose="020B0600000000000000" pitchFamily="50" charset="-128"/>
                <a:ea typeface="ＭＳ Ｐ明朝" panose="02020600040205080304" pitchFamily="18" charset="-128"/>
                <a:cs typeface="Times New Roman" panose="02020603050405020304" pitchFamily="18" charset="0"/>
              </a:rPr>
              <a:t>29</a:t>
            </a:r>
            <a:r>
              <a:rPr lang="ja-JP" altLang="ja-JP" sz="1200" kern="100" dirty="0">
                <a:effectLst/>
                <a:latin typeface="HGPｺﾞｼｯｸM" panose="020B0600000000000000" pitchFamily="50" charset="-128"/>
                <a:ea typeface="ＭＳ Ｐ明朝" panose="02020600040205080304" pitchFamily="18" charset="-128"/>
                <a:cs typeface="Times New Roman" panose="02020603050405020304" pitchFamily="18" charset="0"/>
              </a:rPr>
              <a:t>名以下の小規模な特養、看護小規模多機能型居宅介護（旧複合型サービス、小規模多機能型居宅介護＋訪問看護、平成</a:t>
            </a:r>
            <a:r>
              <a:rPr lang="en-US" altLang="ja-JP" sz="1200" kern="100" dirty="0">
                <a:effectLst/>
                <a:latin typeface="HGPｺﾞｼｯｸM" panose="020B0600000000000000" pitchFamily="50" charset="-128"/>
                <a:ea typeface="ＭＳ Ｐ明朝" panose="02020600040205080304" pitchFamily="18" charset="-128"/>
                <a:cs typeface="Times New Roman" panose="02020603050405020304" pitchFamily="18" charset="0"/>
              </a:rPr>
              <a:t>24</a:t>
            </a:r>
            <a:r>
              <a:rPr lang="ja-JP" altLang="ja-JP" sz="1200" kern="100" dirty="0">
                <a:effectLst/>
                <a:latin typeface="HGPｺﾞｼｯｸM" panose="020B0600000000000000" pitchFamily="50" charset="-128"/>
                <a:ea typeface="ＭＳ Ｐ明朝" panose="02020600040205080304" pitchFamily="18" charset="-128"/>
                <a:cs typeface="Times New Roman" panose="02020603050405020304" pitchFamily="18" charset="0"/>
              </a:rPr>
              <a:t>年</a:t>
            </a:r>
            <a:r>
              <a:rPr lang="en-US" altLang="ja-JP" sz="1200" kern="100" dirty="0">
                <a:effectLst/>
                <a:latin typeface="HGPｺﾞｼｯｸM" panose="020B0600000000000000" pitchFamily="50" charset="-128"/>
                <a:ea typeface="ＭＳ Ｐ明朝" panose="02020600040205080304" pitchFamily="18" charset="-128"/>
                <a:cs typeface="Times New Roman" panose="02020603050405020304" pitchFamily="18" charset="0"/>
              </a:rPr>
              <a:t>4</a:t>
            </a:r>
            <a:r>
              <a:rPr lang="ja-JP" altLang="ja-JP" sz="1200" kern="100" dirty="0">
                <a:effectLst/>
                <a:latin typeface="HGPｺﾞｼｯｸM" panose="020B0600000000000000" pitchFamily="50" charset="-128"/>
                <a:ea typeface="ＭＳ Ｐ明朝" panose="02020600040205080304" pitchFamily="18" charset="-128"/>
                <a:cs typeface="Times New Roman" panose="02020603050405020304" pitchFamily="18" charset="0"/>
              </a:rPr>
              <a:t>月～）の計</a:t>
            </a:r>
            <a:r>
              <a:rPr lang="en-US" altLang="ja-JP" sz="1200" kern="100" dirty="0">
                <a:effectLst/>
                <a:latin typeface="HGPｺﾞｼｯｸM" panose="020B0600000000000000" pitchFamily="50" charset="-128"/>
                <a:ea typeface="ＭＳ Ｐ明朝" panose="02020600040205080304" pitchFamily="18" charset="-128"/>
                <a:cs typeface="Times New Roman" panose="02020603050405020304" pitchFamily="18" charset="0"/>
              </a:rPr>
              <a:t>8</a:t>
            </a:r>
            <a:r>
              <a:rPr lang="ja-JP" altLang="ja-JP" sz="1200" kern="100" dirty="0">
                <a:effectLst/>
                <a:latin typeface="HGPｺﾞｼｯｸM" panose="020B0600000000000000" pitchFamily="50" charset="-128"/>
                <a:ea typeface="ＭＳ Ｐ明朝" panose="02020600040205080304" pitchFamily="18" charset="-128"/>
                <a:cs typeface="Times New Roman" panose="02020603050405020304" pitchFamily="18" charset="0"/>
              </a:rPr>
              <a:t>種類のサービスがある。</a:t>
            </a:r>
            <a:endParaRPr lang="ja-JP" altLang="ja-JP" sz="1200" kern="100" dirty="0">
              <a:effectLst/>
              <a:latin typeface="HGPｺﾞｼｯｸM" panose="020B0600000000000000" pitchFamily="50" charset="-128"/>
              <a:ea typeface="HGPｺﾞｼｯｸM" panose="020B0600000000000000" pitchFamily="50" charset="-128"/>
              <a:cs typeface="Times New Roman" panose="02020603050405020304" pitchFamily="18" charset="0"/>
            </a:endParaRPr>
          </a:p>
          <a:p>
            <a:pPr indent="139700" algn="just">
              <a:lnSpc>
                <a:spcPts val="1900"/>
              </a:lnSpc>
              <a:spcAft>
                <a:spcPts val="0"/>
              </a:spcAft>
            </a:pPr>
            <a:r>
              <a:rPr lang="ja-JP" altLang="ja-JP" sz="1200" kern="100" dirty="0">
                <a:effectLst/>
                <a:latin typeface="HGPｺﾞｼｯｸM" panose="020B0600000000000000" pitchFamily="50" charset="-128"/>
                <a:ea typeface="ＭＳ Ｐ明朝" panose="02020600040205080304" pitchFamily="18" charset="-128"/>
                <a:cs typeface="Times New Roman" panose="02020603050405020304" pitchFamily="18" charset="0"/>
              </a:rPr>
              <a:t>また、平成</a:t>
            </a:r>
            <a:r>
              <a:rPr lang="en-US" altLang="ja-JP" sz="1200" kern="100" dirty="0">
                <a:effectLst/>
                <a:latin typeface="HGPｺﾞｼｯｸM" panose="020B0600000000000000" pitchFamily="50" charset="-128"/>
                <a:ea typeface="ＭＳ Ｐ明朝" panose="02020600040205080304" pitchFamily="18" charset="-128"/>
                <a:cs typeface="Times New Roman" panose="02020603050405020304" pitchFamily="18" charset="0"/>
              </a:rPr>
              <a:t>28</a:t>
            </a:r>
            <a:r>
              <a:rPr lang="ja-JP" altLang="ja-JP" sz="1200" kern="100" dirty="0">
                <a:effectLst/>
                <a:latin typeface="HGPｺﾞｼｯｸM" panose="020B0600000000000000" pitchFamily="50" charset="-128"/>
                <a:ea typeface="ＭＳ Ｐ明朝" panose="02020600040205080304" pitchFamily="18" charset="-128"/>
                <a:cs typeface="Times New Roman" panose="02020603050405020304" pitchFamily="18" charset="0"/>
              </a:rPr>
              <a:t>年度より、小規模事業所による通所介護が、「地域密着型通所介護」として加えられる。</a:t>
            </a:r>
            <a:endParaRPr lang="ja-JP" altLang="ja-JP" sz="1200" kern="100" dirty="0">
              <a:effectLst/>
              <a:latin typeface="HGPｺﾞｼｯｸM" panose="020B0600000000000000" pitchFamily="50" charset="-128"/>
              <a:ea typeface="HGPｺﾞｼｯｸM" panose="020B0600000000000000" pitchFamily="50" charset="-128"/>
              <a:cs typeface="Times New Roman" panose="02020603050405020304" pitchFamily="18" charset="0"/>
            </a:endParaRPr>
          </a:p>
          <a:p>
            <a:pPr marL="238591" indent="-238591" eaLnBrk="1" hangingPunct="1"/>
            <a:endParaRPr lang="ja-JP" altLang="ja-JP" dirty="0"/>
          </a:p>
        </p:txBody>
      </p:sp>
    </p:spTree>
    <p:extLst>
      <p:ext uri="{BB962C8B-B14F-4D97-AF65-F5344CB8AC3E}">
        <p14:creationId xmlns:p14="http://schemas.microsoft.com/office/powerpoint/2010/main" val="3397725109"/>
      </p:ext>
    </p:extLst>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pPr algn="just">
              <a:lnSpc>
                <a:spcPts val="2100"/>
              </a:lnSpc>
              <a:spcAft>
                <a:spcPts val="0"/>
              </a:spcAft>
            </a:pPr>
            <a:r>
              <a:rPr lang="en-US" altLang="ja-JP" sz="1200" kern="100" dirty="0">
                <a:effectLst/>
                <a:latin typeface="ＭＳ Ｐ明朝" panose="02020600040205080304" pitchFamily="18" charset="-128"/>
                <a:ea typeface="ＭＳ 明朝" panose="02020609040205080304" pitchFamily="17" charset="-128"/>
                <a:cs typeface="Times New Roman" panose="02020603050405020304" pitchFamily="18" charset="0"/>
              </a:rPr>
              <a:t>  </a:t>
            </a:r>
            <a:r>
              <a:rPr lang="ja-JP" altLang="ja-JP" sz="1200" kern="100" dirty="0">
                <a:effectLst/>
                <a:latin typeface="Century" panose="02040604050505020304" pitchFamily="18" charset="0"/>
                <a:ea typeface="ＭＳ Ｐ明朝" panose="02020600040205080304" pitchFamily="18" charset="-128"/>
                <a:cs typeface="Times New Roman" panose="02020603050405020304" pitchFamily="18" charset="0"/>
              </a:rPr>
              <a:t>「小規模多機能型居宅介護」は、地域密着型サービスの一つとして導入され、高齢者本人の自宅での生活の継続を支えることに軸足を置きながら、気軽に通える身近な場所で、必要なサービスを継続的に提供する仕組みである。高齢者本人の要介護度が軽いうちは、週に数回の「通い」から始まり、家族が必要とする時などには時間を延長して対応する、本人の状態が重度化するのに伴って、週に数回の「泊まり」を受け入れる、という利用イメージである。</a:t>
            </a:r>
            <a:endParaRPr lang="ja-JP" altLang="ja-JP" sz="1200" kern="100" dirty="0">
              <a:effectLst/>
              <a:latin typeface="Century" panose="02040604050505020304" pitchFamily="18" charset="0"/>
              <a:ea typeface="ＭＳ 明朝" panose="02020609040205080304" pitchFamily="17" charset="-128"/>
              <a:cs typeface="Times New Roman" panose="02020603050405020304" pitchFamily="18" charset="0"/>
            </a:endParaRPr>
          </a:p>
          <a:p>
            <a:pPr indent="152400" algn="just">
              <a:lnSpc>
                <a:spcPts val="2100"/>
              </a:lnSpc>
              <a:spcAft>
                <a:spcPts val="0"/>
              </a:spcAft>
            </a:pPr>
            <a:r>
              <a:rPr lang="ja-JP" altLang="ja-JP" sz="1200" kern="100" dirty="0">
                <a:effectLst/>
                <a:latin typeface="Century" panose="02040604050505020304" pitchFamily="18" charset="0"/>
                <a:ea typeface="ＭＳ Ｐ明朝" panose="02020600040205080304" pitchFamily="18" charset="-128"/>
                <a:cs typeface="Times New Roman" panose="02020603050405020304" pitchFamily="18" charset="0"/>
              </a:rPr>
              <a:t>その際、高齢者本人の状態の変化に応じて他の施設に移されるのではなく、通い慣れた場所でなじみの仲間と過ごし、なじみのスタッフが介護に当たることから、環境の変化に適応することが難しい認知症の高齢者にとって、リロケーションに伴うダメージを回避して、混乱を最小限にとどめることができることが大きな利点である。</a:t>
            </a:r>
            <a:endParaRPr lang="ja-JP" altLang="ja-JP" sz="1200" kern="100" dirty="0">
              <a:effectLst/>
              <a:latin typeface="Century" panose="02040604050505020304" pitchFamily="18" charset="0"/>
              <a:ea typeface="ＭＳ 明朝" panose="02020609040205080304" pitchFamily="17" charset="-128"/>
              <a:cs typeface="Times New Roman" panose="02020603050405020304" pitchFamily="18" charset="0"/>
            </a:endParaRPr>
          </a:p>
          <a:p>
            <a:pPr algn="just">
              <a:lnSpc>
                <a:spcPts val="2100"/>
              </a:lnSpc>
              <a:spcAft>
                <a:spcPts val="0"/>
              </a:spcAft>
            </a:pPr>
            <a:r>
              <a:rPr lang="en-US" altLang="ja-JP" sz="1200" kern="100" dirty="0">
                <a:effectLst/>
                <a:latin typeface="ＭＳ Ｐ明朝" panose="02020600040205080304" pitchFamily="18" charset="-128"/>
                <a:ea typeface="ＭＳ 明朝" panose="02020609040205080304" pitchFamily="17" charset="-128"/>
                <a:cs typeface="Times New Roman" panose="02020603050405020304" pitchFamily="18" charset="0"/>
              </a:rPr>
              <a:t> </a:t>
            </a:r>
            <a:endParaRPr lang="ja-JP" altLang="ja-JP" sz="1200" kern="100" dirty="0">
              <a:effectLst/>
              <a:latin typeface="Century" panose="02040604050505020304" pitchFamily="18" charset="0"/>
              <a:ea typeface="ＭＳ 明朝" panose="02020609040205080304" pitchFamily="17" charset="-128"/>
              <a:cs typeface="Times New Roman" panose="02020603050405020304" pitchFamily="18" charset="0"/>
            </a:endParaRPr>
          </a:p>
          <a:p>
            <a:pPr marL="152400" indent="-152400" algn="just">
              <a:lnSpc>
                <a:spcPts val="2100"/>
              </a:lnSpc>
              <a:spcAft>
                <a:spcPts val="0"/>
              </a:spcAft>
            </a:pPr>
            <a:r>
              <a:rPr lang="ja-JP" altLang="ja-JP" sz="1200" kern="100" dirty="0">
                <a:effectLst/>
                <a:latin typeface="Century" panose="02040604050505020304" pitchFamily="18" charset="0"/>
                <a:ea typeface="ＭＳ Ｐ明朝" panose="02020600040205080304" pitchFamily="18" charset="-128"/>
                <a:cs typeface="Times New Roman" panose="02020603050405020304" pitchFamily="18" charset="0"/>
              </a:rPr>
              <a:t>※また、小規模多機能型居宅介護そのものの機能ではないが、グループホームなどを併設することにより、最終的に「住む」ことにも対応しうる。</a:t>
            </a:r>
            <a:endParaRPr lang="ja-JP" altLang="ja-JP" sz="1200" kern="100" dirty="0">
              <a:effectLst/>
              <a:latin typeface="Century" panose="02040604050505020304" pitchFamily="18" charset="0"/>
              <a:ea typeface="ＭＳ 明朝" panose="02020609040205080304" pitchFamily="17" charset="-128"/>
              <a:cs typeface="Times New Roman" panose="02020603050405020304" pitchFamily="18" charset="0"/>
            </a:endParaRPr>
          </a:p>
          <a:p>
            <a:endParaRPr kumimoji="1" lang="ja-JP" altLang="en-US" dirty="0"/>
          </a:p>
        </p:txBody>
      </p:sp>
      <p:sp>
        <p:nvSpPr>
          <p:cNvPr id="4" name="スライド番号プレースホルダー 3"/>
          <p:cNvSpPr>
            <a:spLocks noGrp="1"/>
          </p:cNvSpPr>
          <p:nvPr>
            <p:ph type="sldNum" sz="quarter" idx="10"/>
          </p:nvPr>
        </p:nvSpPr>
        <p:spPr/>
        <p:txBody>
          <a:bodyPr/>
          <a:lstStyle/>
          <a:p>
            <a:pPr>
              <a:defRPr/>
            </a:pPr>
            <a:fld id="{BC21C941-39D8-485B-B1BE-251151D29E33}" type="slidenum">
              <a:rPr lang="en-US" altLang="ja-JP" smtClean="0"/>
              <a:pPr>
                <a:defRPr/>
              </a:pPr>
              <a:t>76</a:t>
            </a:fld>
            <a:endParaRPr lang="en-US" altLang="ja-JP"/>
          </a:p>
        </p:txBody>
      </p:sp>
    </p:spTree>
    <p:extLst>
      <p:ext uri="{BB962C8B-B14F-4D97-AF65-F5344CB8AC3E}">
        <p14:creationId xmlns:p14="http://schemas.microsoft.com/office/powerpoint/2010/main" val="3335609690"/>
      </p:ext>
    </p:extLst>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pPr indent="152400" algn="just">
              <a:lnSpc>
                <a:spcPts val="2000"/>
              </a:lnSpc>
              <a:spcAft>
                <a:spcPts val="0"/>
              </a:spcAft>
            </a:pPr>
            <a:r>
              <a:rPr lang="ja-JP" altLang="ja-JP" sz="1200" kern="100" dirty="0">
                <a:effectLst/>
                <a:latin typeface="Century" panose="02040604050505020304" pitchFamily="18" charset="0"/>
                <a:ea typeface="ＭＳ Ｐ明朝" panose="02020600040205080304" pitchFamily="18" charset="-128"/>
                <a:cs typeface="Times New Roman" panose="02020603050405020304" pitchFamily="18" charset="0"/>
              </a:rPr>
              <a:t>在宅の重度要介護者に日中・夜間を通じて定期の巡回訪問と随時の対応を行う「定期巡回・随時対応型訪問介護看護」が、平成</a:t>
            </a:r>
            <a:r>
              <a:rPr lang="en-US" altLang="ja-JP" sz="1200" kern="100" dirty="0">
                <a:effectLst/>
                <a:latin typeface="Century" panose="02040604050505020304" pitchFamily="18" charset="0"/>
                <a:ea typeface="ＭＳ Ｐ明朝" panose="02020600040205080304" pitchFamily="18" charset="-128"/>
                <a:cs typeface="Times New Roman" panose="02020603050405020304" pitchFamily="18" charset="0"/>
              </a:rPr>
              <a:t>24</a:t>
            </a:r>
            <a:r>
              <a:rPr lang="ja-JP" altLang="ja-JP" sz="1200" kern="100" dirty="0">
                <a:effectLst/>
                <a:latin typeface="Century" panose="02040604050505020304" pitchFamily="18" charset="0"/>
                <a:ea typeface="ＭＳ Ｐ明朝" panose="02020600040205080304" pitchFamily="18" charset="-128"/>
                <a:cs typeface="Times New Roman" panose="02020603050405020304" pitchFamily="18" charset="0"/>
              </a:rPr>
              <a:t>年度制度改正の際に導入され、次の二つの類型が定義された。</a:t>
            </a:r>
            <a:endParaRPr lang="ja-JP" altLang="ja-JP" sz="1200" kern="100" dirty="0">
              <a:effectLst/>
              <a:latin typeface="Century" panose="02040604050505020304" pitchFamily="18" charset="0"/>
              <a:ea typeface="ＭＳ 明朝" panose="02020609040205080304" pitchFamily="17" charset="-128"/>
              <a:cs typeface="Times New Roman" panose="02020603050405020304" pitchFamily="18" charset="0"/>
            </a:endParaRPr>
          </a:p>
          <a:p>
            <a:pPr algn="just">
              <a:lnSpc>
                <a:spcPts val="2000"/>
              </a:lnSpc>
              <a:spcAft>
                <a:spcPts val="0"/>
              </a:spcAft>
            </a:pPr>
            <a:r>
              <a:rPr lang="ja-JP" altLang="ja-JP" sz="1200" u="sng" kern="100" dirty="0">
                <a:effectLst/>
                <a:latin typeface="Century" panose="02040604050505020304" pitchFamily="18" charset="0"/>
                <a:ea typeface="ＭＳ Ｐ明朝" panose="02020600040205080304" pitchFamily="18" charset="-128"/>
                <a:cs typeface="Times New Roman" panose="02020603050405020304" pitchFamily="18" charset="0"/>
              </a:rPr>
              <a:t>１）介護・看護一体型</a:t>
            </a:r>
            <a:endParaRPr lang="ja-JP" altLang="ja-JP" sz="1200" kern="100" dirty="0">
              <a:effectLst/>
              <a:latin typeface="Century" panose="02040604050505020304" pitchFamily="18" charset="0"/>
              <a:ea typeface="ＭＳ 明朝" panose="02020609040205080304" pitchFamily="17" charset="-128"/>
              <a:cs typeface="Times New Roman" panose="02020603050405020304" pitchFamily="18" charset="0"/>
            </a:endParaRPr>
          </a:p>
          <a:p>
            <a:pPr algn="just">
              <a:lnSpc>
                <a:spcPts val="2000"/>
              </a:lnSpc>
              <a:spcAft>
                <a:spcPts val="0"/>
              </a:spcAft>
            </a:pPr>
            <a:r>
              <a:rPr lang="ja-JP" altLang="ja-JP" sz="1200" kern="100" dirty="0">
                <a:effectLst/>
                <a:latin typeface="Century" panose="02040604050505020304" pitchFamily="18" charset="0"/>
                <a:ea typeface="ＭＳ Ｐ明朝" panose="02020600040205080304" pitchFamily="18" charset="-128"/>
                <a:cs typeface="Times New Roman" panose="02020603050405020304" pitchFamily="18" charset="0"/>
              </a:rPr>
              <a:t>　　一つの事業所で訪問介護と訪問看護を一体的に提供する事業形態</a:t>
            </a:r>
            <a:endParaRPr lang="ja-JP" altLang="ja-JP" sz="1200" kern="100" dirty="0">
              <a:effectLst/>
              <a:latin typeface="Century" panose="02040604050505020304" pitchFamily="18" charset="0"/>
              <a:ea typeface="ＭＳ 明朝" panose="02020609040205080304" pitchFamily="17" charset="-128"/>
              <a:cs typeface="Times New Roman" panose="02020603050405020304" pitchFamily="18" charset="0"/>
            </a:endParaRPr>
          </a:p>
          <a:p>
            <a:pPr algn="just">
              <a:lnSpc>
                <a:spcPts val="2000"/>
              </a:lnSpc>
              <a:spcAft>
                <a:spcPts val="0"/>
              </a:spcAft>
            </a:pPr>
            <a:r>
              <a:rPr lang="ja-JP" altLang="ja-JP" sz="1200" u="sng" kern="100" dirty="0">
                <a:effectLst/>
                <a:latin typeface="Century" panose="02040604050505020304" pitchFamily="18" charset="0"/>
                <a:ea typeface="ＭＳ Ｐ明朝" panose="02020600040205080304" pitchFamily="18" charset="-128"/>
                <a:cs typeface="Times New Roman" panose="02020603050405020304" pitchFamily="18" charset="0"/>
              </a:rPr>
              <a:t>２）介護・看護連携型</a:t>
            </a:r>
            <a:endParaRPr lang="ja-JP" altLang="ja-JP" sz="1200" kern="100" dirty="0">
              <a:effectLst/>
              <a:latin typeface="Century" panose="02040604050505020304" pitchFamily="18" charset="0"/>
              <a:ea typeface="ＭＳ 明朝" panose="02020609040205080304" pitchFamily="17" charset="-128"/>
              <a:cs typeface="Times New Roman" panose="02020603050405020304" pitchFamily="18" charset="0"/>
            </a:endParaRPr>
          </a:p>
          <a:p>
            <a:pPr algn="just">
              <a:lnSpc>
                <a:spcPts val="2000"/>
              </a:lnSpc>
              <a:spcAft>
                <a:spcPts val="0"/>
              </a:spcAft>
            </a:pPr>
            <a:r>
              <a:rPr lang="ja-JP" altLang="ja-JP" sz="1200" kern="100" dirty="0">
                <a:effectLst/>
                <a:latin typeface="Century" panose="02040604050505020304" pitchFamily="18" charset="0"/>
                <a:ea typeface="ＭＳ Ｐ明朝" panose="02020600040205080304" pitchFamily="18" charset="-128"/>
                <a:cs typeface="Times New Roman" panose="02020603050405020304" pitchFamily="18" charset="0"/>
              </a:rPr>
              <a:t>　　訪問介護を行う事業所が地域の訪問看護事業所と連携してサービスを提供する</a:t>
            </a:r>
            <a:endParaRPr lang="ja-JP" altLang="ja-JP" sz="1200" kern="100" dirty="0">
              <a:effectLst/>
              <a:latin typeface="Century" panose="02040604050505020304" pitchFamily="18" charset="0"/>
              <a:ea typeface="ＭＳ 明朝" panose="02020609040205080304" pitchFamily="17" charset="-128"/>
              <a:cs typeface="Times New Roman" panose="02020603050405020304" pitchFamily="18" charset="0"/>
            </a:endParaRPr>
          </a:p>
          <a:p>
            <a:pPr indent="204470" algn="just">
              <a:lnSpc>
                <a:spcPts val="2000"/>
              </a:lnSpc>
              <a:spcAft>
                <a:spcPts val="0"/>
              </a:spcAft>
            </a:pPr>
            <a:r>
              <a:rPr lang="ja-JP" altLang="ja-JP" sz="1200" kern="100" dirty="0">
                <a:effectLst/>
                <a:latin typeface="Century" panose="02040604050505020304" pitchFamily="18" charset="0"/>
                <a:ea typeface="ＭＳ Ｐ明朝" panose="02020600040205080304" pitchFamily="18" charset="-128"/>
                <a:cs typeface="Times New Roman" panose="02020603050405020304" pitchFamily="18" charset="0"/>
              </a:rPr>
              <a:t>事業形態</a:t>
            </a:r>
            <a:endParaRPr lang="ja-JP" altLang="ja-JP" sz="1200" kern="100" dirty="0">
              <a:effectLst/>
              <a:latin typeface="Century" panose="02040604050505020304" pitchFamily="18" charset="0"/>
              <a:ea typeface="ＭＳ 明朝" panose="02020609040205080304" pitchFamily="17" charset="-128"/>
              <a:cs typeface="Times New Roman" panose="02020603050405020304" pitchFamily="18" charset="0"/>
            </a:endParaRPr>
          </a:p>
          <a:p>
            <a:pPr algn="just">
              <a:lnSpc>
                <a:spcPts val="2000"/>
              </a:lnSpc>
              <a:spcBef>
                <a:spcPts val="600"/>
              </a:spcBef>
              <a:spcAft>
                <a:spcPts val="0"/>
              </a:spcAft>
            </a:pPr>
            <a:r>
              <a:rPr lang="ja-JP" altLang="ja-JP" sz="1200" kern="100" dirty="0">
                <a:effectLst/>
                <a:latin typeface="Century" panose="02040604050505020304" pitchFamily="18" charset="0"/>
                <a:ea typeface="ＭＳ Ｐ明朝" panose="02020600040205080304" pitchFamily="18" charset="-128"/>
                <a:cs typeface="Times New Roman" panose="02020603050405020304" pitchFamily="18" charset="0"/>
              </a:rPr>
              <a:t>　その主な特徴は、</a:t>
            </a:r>
            <a:endParaRPr lang="ja-JP" altLang="ja-JP" sz="1200" kern="100" dirty="0">
              <a:effectLst/>
              <a:latin typeface="Century" panose="02040604050505020304" pitchFamily="18" charset="0"/>
              <a:ea typeface="ＭＳ 明朝" panose="02020609040205080304" pitchFamily="17" charset="-128"/>
              <a:cs typeface="Times New Roman" panose="02020603050405020304" pitchFamily="18" charset="0"/>
            </a:endParaRPr>
          </a:p>
          <a:p>
            <a:pPr marL="152400" indent="-152400" algn="just">
              <a:lnSpc>
                <a:spcPts val="2000"/>
              </a:lnSpc>
              <a:spcAft>
                <a:spcPts val="0"/>
              </a:spcAft>
            </a:pPr>
            <a:r>
              <a:rPr lang="ja-JP" altLang="ja-JP" sz="1200" kern="100" dirty="0">
                <a:effectLst/>
                <a:latin typeface="Century" panose="02040604050505020304" pitchFamily="18" charset="0"/>
                <a:ea typeface="ＭＳ Ｐ明朝" panose="02020600040205080304" pitchFamily="18" charset="-128"/>
                <a:cs typeface="Times New Roman" panose="02020603050405020304" pitchFamily="18" charset="0"/>
              </a:rPr>
              <a:t>①いずれの事業形態においても、訪問看護を要しない（訪問介護だけの利用を必要とする）要介護者の利用も可能とされていること</a:t>
            </a:r>
            <a:endParaRPr lang="ja-JP" altLang="ja-JP" sz="1200" kern="100" dirty="0">
              <a:effectLst/>
              <a:latin typeface="Century" panose="02040604050505020304" pitchFamily="18" charset="0"/>
              <a:ea typeface="ＭＳ 明朝" panose="02020609040205080304" pitchFamily="17" charset="-128"/>
              <a:cs typeface="Times New Roman" panose="02020603050405020304" pitchFamily="18" charset="0"/>
            </a:endParaRPr>
          </a:p>
          <a:p>
            <a:pPr algn="just">
              <a:lnSpc>
                <a:spcPts val="2000"/>
              </a:lnSpc>
              <a:spcAft>
                <a:spcPts val="0"/>
              </a:spcAft>
            </a:pPr>
            <a:r>
              <a:rPr lang="ja-JP" altLang="ja-JP" sz="1200" kern="100" dirty="0">
                <a:effectLst/>
                <a:latin typeface="Century" panose="02040604050505020304" pitchFamily="18" charset="0"/>
                <a:ea typeface="ＭＳ Ｐ明朝" panose="02020600040205080304" pitchFamily="18" charset="-128"/>
                <a:cs typeface="Times New Roman" panose="02020603050405020304" pitchFamily="18" charset="0"/>
              </a:rPr>
              <a:t>②訪問看護については、医師の指示（書）が必要となること</a:t>
            </a:r>
            <a:endParaRPr lang="ja-JP" altLang="ja-JP" sz="1200" kern="100" dirty="0">
              <a:effectLst/>
              <a:latin typeface="Century" panose="02040604050505020304" pitchFamily="18" charset="0"/>
              <a:ea typeface="ＭＳ 明朝" panose="02020609040205080304" pitchFamily="17" charset="-128"/>
              <a:cs typeface="Times New Roman" panose="02020603050405020304" pitchFamily="18" charset="0"/>
            </a:endParaRPr>
          </a:p>
          <a:p>
            <a:pPr marL="152400" indent="-152400" algn="just">
              <a:lnSpc>
                <a:spcPts val="2000"/>
              </a:lnSpc>
              <a:spcAft>
                <a:spcPts val="0"/>
              </a:spcAft>
            </a:pPr>
            <a:r>
              <a:rPr lang="ja-JP" altLang="ja-JP" sz="1200" kern="100" dirty="0">
                <a:effectLst/>
                <a:latin typeface="Century" panose="02040604050505020304" pitchFamily="18" charset="0"/>
                <a:ea typeface="ＭＳ Ｐ明朝" panose="02020600040205080304" pitchFamily="18" charset="-128"/>
                <a:cs typeface="Times New Roman" panose="02020603050405020304" pitchFamily="18" charset="0"/>
              </a:rPr>
              <a:t>③介護報酬は、サービスの利用回数によらず、要介護度別の月額定額報酬となること</a:t>
            </a:r>
            <a:endParaRPr lang="ja-JP" altLang="ja-JP" sz="1200" kern="100" dirty="0">
              <a:effectLst/>
              <a:latin typeface="Century" panose="02040604050505020304" pitchFamily="18" charset="0"/>
              <a:ea typeface="ＭＳ 明朝" panose="02020609040205080304" pitchFamily="17" charset="-128"/>
              <a:cs typeface="Times New Roman" panose="02020603050405020304" pitchFamily="18" charset="0"/>
            </a:endParaRPr>
          </a:p>
          <a:p>
            <a:pPr marL="152400" indent="-152400" algn="just">
              <a:lnSpc>
                <a:spcPts val="2000"/>
              </a:lnSpc>
              <a:spcAft>
                <a:spcPts val="0"/>
              </a:spcAft>
            </a:pPr>
            <a:r>
              <a:rPr lang="ja-JP" altLang="ja-JP" sz="1200" kern="100" dirty="0">
                <a:effectLst/>
                <a:latin typeface="Century" panose="02040604050505020304" pitchFamily="18" charset="0"/>
                <a:ea typeface="ＭＳ Ｐ明朝" panose="02020600040205080304" pitchFamily="18" charset="-128"/>
                <a:cs typeface="Times New Roman" panose="02020603050405020304" pitchFamily="18" charset="0"/>
              </a:rPr>
              <a:t>④急性増悪により医師から特別指示書が交付された場合、及び「末期の悪性腫瘍その他別に厚生労働大臣が定める疾病等」に該当する場合は、訪問看護の費用は医療保険で算定し、その分の介護報酬は減額調整されること（この場合、訪問看護は介護保険の区分支給限度額管理の対象外となるため、必要な回数の訪問看護を利用することが可能となる。）</a:t>
            </a:r>
            <a:endParaRPr lang="ja-JP" altLang="ja-JP" sz="1200" kern="100" dirty="0">
              <a:effectLst/>
              <a:latin typeface="Century" panose="02040604050505020304" pitchFamily="18" charset="0"/>
              <a:ea typeface="ＭＳ 明朝" panose="02020609040205080304" pitchFamily="17" charset="-128"/>
              <a:cs typeface="Times New Roman" panose="02020603050405020304" pitchFamily="18" charset="0"/>
            </a:endParaRPr>
          </a:p>
          <a:p>
            <a:pPr marL="152400" indent="-152400" algn="just">
              <a:lnSpc>
                <a:spcPts val="2000"/>
              </a:lnSpc>
              <a:spcAft>
                <a:spcPts val="0"/>
              </a:spcAft>
            </a:pPr>
            <a:r>
              <a:rPr lang="ja-JP" altLang="ja-JP" sz="1200" kern="100" dirty="0">
                <a:effectLst/>
                <a:latin typeface="Century" panose="02040604050505020304" pitchFamily="18" charset="0"/>
                <a:ea typeface="ＭＳ Ｐ明朝" panose="02020600040205080304" pitchFamily="18" charset="-128"/>
                <a:cs typeface="Times New Roman" panose="02020603050405020304" pitchFamily="18" charset="0"/>
              </a:rPr>
              <a:t>⑤通所介護や短期入所等、他の介護サービスを利用した日については、介護報酬の減額調整が行われること</a:t>
            </a:r>
            <a:r>
              <a:rPr lang="en-US" altLang="ja-JP" sz="1200" kern="100" dirty="0">
                <a:effectLst/>
                <a:latin typeface="Century" panose="02040604050505020304" pitchFamily="18" charset="0"/>
                <a:ea typeface="ＭＳ Ｐ明朝" panose="02020600040205080304" pitchFamily="18" charset="-128"/>
                <a:cs typeface="Times New Roman" panose="02020603050405020304" pitchFamily="18" charset="0"/>
              </a:rPr>
              <a:t>                            </a:t>
            </a:r>
            <a:r>
              <a:rPr lang="ja-JP" altLang="ja-JP" sz="1200" kern="100" dirty="0">
                <a:effectLst/>
                <a:latin typeface="Century" panose="02040604050505020304" pitchFamily="18" charset="0"/>
                <a:ea typeface="ＭＳ Ｐ明朝" panose="02020600040205080304" pitchFamily="18" charset="-128"/>
                <a:cs typeface="Times New Roman" panose="02020603050405020304" pitchFamily="18" charset="0"/>
              </a:rPr>
              <a:t>　　　などである。</a:t>
            </a:r>
            <a:endParaRPr lang="ja-JP" altLang="ja-JP" sz="1200" kern="100" dirty="0">
              <a:effectLst/>
              <a:latin typeface="Century" panose="02040604050505020304" pitchFamily="18" charset="0"/>
              <a:ea typeface="ＭＳ 明朝" panose="02020609040205080304" pitchFamily="17" charset="-128"/>
              <a:cs typeface="Times New Roman" panose="02020603050405020304" pitchFamily="18" charset="0"/>
            </a:endParaRPr>
          </a:p>
          <a:p>
            <a:r>
              <a:rPr lang="ja-JP" altLang="ja-JP" sz="1200" kern="100" dirty="0">
                <a:effectLst/>
                <a:ea typeface="ＭＳ Ｐ明朝" panose="02020600040205080304" pitchFamily="18" charset="-128"/>
                <a:cs typeface="Times New Roman" panose="02020603050405020304" pitchFamily="18" charset="0"/>
              </a:rPr>
              <a:t>※　なお、看護サービスが区分支給限度額管理の対象外となる場合であっても、利用者の在宅生活を支えるため、ケアマネジャーや関係機関との連携が重要である点は、他のサービスと同様である。</a:t>
            </a:r>
            <a:endParaRPr kumimoji="1" lang="ja-JP" altLang="en-US" dirty="0"/>
          </a:p>
        </p:txBody>
      </p:sp>
      <p:sp>
        <p:nvSpPr>
          <p:cNvPr id="4" name="スライド番号プレースホルダー 3"/>
          <p:cNvSpPr>
            <a:spLocks noGrp="1"/>
          </p:cNvSpPr>
          <p:nvPr>
            <p:ph type="sldNum" sz="quarter" idx="10"/>
          </p:nvPr>
        </p:nvSpPr>
        <p:spPr/>
        <p:txBody>
          <a:bodyPr/>
          <a:lstStyle/>
          <a:p>
            <a:pPr>
              <a:defRPr/>
            </a:pPr>
            <a:fld id="{BC21C941-39D8-485B-B1BE-251151D29E33}" type="slidenum">
              <a:rPr lang="en-US" altLang="ja-JP" smtClean="0"/>
              <a:pPr>
                <a:defRPr/>
              </a:pPr>
              <a:t>77</a:t>
            </a:fld>
            <a:endParaRPr lang="en-US" altLang="ja-JP"/>
          </a:p>
        </p:txBody>
      </p:sp>
    </p:spTree>
    <p:extLst>
      <p:ext uri="{BB962C8B-B14F-4D97-AF65-F5344CB8AC3E}">
        <p14:creationId xmlns:p14="http://schemas.microsoft.com/office/powerpoint/2010/main" val="1334523090"/>
      </p:ext>
    </p:extLst>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pPr indent="152400" algn="just">
              <a:lnSpc>
                <a:spcPts val="1900"/>
              </a:lnSpc>
              <a:spcAft>
                <a:spcPts val="0"/>
              </a:spcAft>
            </a:pPr>
            <a:r>
              <a:rPr lang="ja-JP" altLang="ja-JP" sz="1200" kern="100" dirty="0">
                <a:effectLst/>
                <a:latin typeface="HGPｺﾞｼｯｸM" panose="020B0600000000000000" pitchFamily="50" charset="-128"/>
                <a:ea typeface="ＭＳ Ｐ明朝" panose="02020600040205080304" pitchFamily="18" charset="-128"/>
                <a:cs typeface="Times New Roman" panose="02020603050405020304" pitchFamily="18" charset="0"/>
              </a:rPr>
              <a:t>小規模多機能型居宅介護と訪問看護の機能を併せ持つ「看護小規模多機能型居宅介護（旧称：複合型サービス）」が、平成</a:t>
            </a:r>
            <a:r>
              <a:rPr lang="en-US" altLang="ja-JP" sz="1200" kern="100" dirty="0">
                <a:effectLst/>
                <a:latin typeface="HGPｺﾞｼｯｸM" panose="020B0600000000000000" pitchFamily="50" charset="-128"/>
                <a:ea typeface="ＭＳ Ｐ明朝" panose="02020600040205080304" pitchFamily="18" charset="-128"/>
                <a:cs typeface="Times New Roman" panose="02020603050405020304" pitchFamily="18" charset="0"/>
              </a:rPr>
              <a:t>24</a:t>
            </a:r>
            <a:r>
              <a:rPr lang="ja-JP" altLang="ja-JP" sz="1200" kern="100" dirty="0">
                <a:effectLst/>
                <a:latin typeface="HGPｺﾞｼｯｸM" panose="020B0600000000000000" pitchFamily="50" charset="-128"/>
                <a:ea typeface="ＭＳ Ｐ明朝" panose="02020600040205080304" pitchFamily="18" charset="-128"/>
                <a:cs typeface="Times New Roman" panose="02020603050405020304" pitchFamily="18" charset="0"/>
              </a:rPr>
              <a:t>年度制度改正の際に導入された。</a:t>
            </a:r>
            <a:endParaRPr lang="ja-JP" altLang="ja-JP" sz="1200" kern="100" dirty="0">
              <a:effectLst/>
              <a:latin typeface="HGPｺﾞｼｯｸM" panose="020B0600000000000000" pitchFamily="50" charset="-128"/>
              <a:ea typeface="HGPｺﾞｼｯｸM" panose="020B0600000000000000" pitchFamily="50" charset="-128"/>
              <a:cs typeface="Times New Roman" panose="02020603050405020304" pitchFamily="18" charset="0"/>
            </a:endParaRPr>
          </a:p>
          <a:p>
            <a:pPr indent="139700" algn="just">
              <a:lnSpc>
                <a:spcPts val="1900"/>
              </a:lnSpc>
              <a:spcAft>
                <a:spcPts val="0"/>
              </a:spcAft>
            </a:pPr>
            <a:r>
              <a:rPr lang="ja-JP" altLang="ja-JP" sz="1200" kern="100" dirty="0">
                <a:effectLst/>
                <a:latin typeface="HGPｺﾞｼｯｸM" panose="020B0600000000000000" pitchFamily="50" charset="-128"/>
                <a:ea typeface="ＭＳ Ｐ明朝" panose="02020600040205080304" pitchFamily="18" charset="-128"/>
                <a:cs typeface="Times New Roman" panose="02020603050405020304" pitchFamily="18" charset="0"/>
              </a:rPr>
              <a:t>このサービスは、自宅での生活を希望する本人、家族のニーズに応じて、「通い」を中心に「泊まり」「訪問」を柔軟に組み合わせて提供する小規模多機能型居宅介護に加え、「訪問看護」を一体的に提供することにより、要介護度と医療依存度がともに高い、在宅の要介護高齢者の地域での生活を支えることが意図された。</a:t>
            </a:r>
            <a:endParaRPr lang="ja-JP" altLang="ja-JP" sz="1200" kern="100" dirty="0">
              <a:effectLst/>
              <a:latin typeface="HGPｺﾞｼｯｸM" panose="020B0600000000000000" pitchFamily="50" charset="-128"/>
              <a:ea typeface="HGPｺﾞｼｯｸM" panose="020B0600000000000000" pitchFamily="50" charset="-128"/>
              <a:cs typeface="Times New Roman" panose="02020603050405020304" pitchFamily="18" charset="0"/>
            </a:endParaRPr>
          </a:p>
          <a:p>
            <a:pPr algn="just">
              <a:lnSpc>
                <a:spcPts val="1900"/>
              </a:lnSpc>
              <a:spcAft>
                <a:spcPts val="0"/>
              </a:spcAft>
            </a:pPr>
            <a:r>
              <a:rPr lang="ja-JP" altLang="ja-JP" sz="1200" kern="100" dirty="0">
                <a:effectLst/>
                <a:latin typeface="HGPｺﾞｼｯｸM" panose="020B0600000000000000" pitchFamily="50" charset="-128"/>
                <a:ea typeface="ＭＳ Ｐ明朝" panose="02020600040205080304" pitchFamily="18" charset="-128"/>
                <a:cs typeface="Times New Roman" panose="02020603050405020304" pitchFamily="18" charset="0"/>
              </a:rPr>
              <a:t>　その主な特徴は、</a:t>
            </a:r>
            <a:endParaRPr lang="ja-JP" altLang="ja-JP" sz="1200" kern="100" dirty="0">
              <a:effectLst/>
              <a:latin typeface="HGPｺﾞｼｯｸM" panose="020B0600000000000000" pitchFamily="50" charset="-128"/>
              <a:ea typeface="HGPｺﾞｼｯｸM" panose="020B0600000000000000" pitchFamily="50" charset="-128"/>
              <a:cs typeface="Times New Roman" panose="02020603050405020304" pitchFamily="18" charset="0"/>
            </a:endParaRPr>
          </a:p>
          <a:p>
            <a:pPr marL="139700" indent="-139700" algn="just">
              <a:lnSpc>
                <a:spcPts val="1900"/>
              </a:lnSpc>
              <a:spcAft>
                <a:spcPts val="0"/>
              </a:spcAft>
            </a:pPr>
            <a:r>
              <a:rPr lang="ja-JP" altLang="ja-JP" sz="1200" kern="100" dirty="0">
                <a:effectLst/>
                <a:latin typeface="HGPｺﾞｼｯｸM" panose="020B0600000000000000" pitchFamily="50" charset="-128"/>
                <a:ea typeface="ＭＳ Ｐ明朝" panose="02020600040205080304" pitchFamily="18" charset="-128"/>
                <a:cs typeface="Times New Roman" panose="02020603050405020304" pitchFamily="18" charset="0"/>
              </a:rPr>
              <a:t>①ケアマネジメントは、訪問看護を含め、複合型サービス事業所に配置されるケアマネジャーが一体的に行うこと</a:t>
            </a:r>
            <a:endParaRPr lang="ja-JP" altLang="ja-JP" sz="1200" kern="100" dirty="0">
              <a:effectLst/>
              <a:latin typeface="HGPｺﾞｼｯｸM" panose="020B0600000000000000" pitchFamily="50" charset="-128"/>
              <a:ea typeface="HGPｺﾞｼｯｸM" panose="020B0600000000000000" pitchFamily="50" charset="-128"/>
              <a:cs typeface="Times New Roman" panose="02020603050405020304" pitchFamily="18" charset="0"/>
            </a:endParaRPr>
          </a:p>
          <a:p>
            <a:pPr algn="just">
              <a:lnSpc>
                <a:spcPts val="1900"/>
              </a:lnSpc>
              <a:spcAft>
                <a:spcPts val="0"/>
              </a:spcAft>
            </a:pPr>
            <a:r>
              <a:rPr lang="ja-JP" altLang="ja-JP" sz="1200" kern="100" dirty="0">
                <a:effectLst/>
                <a:latin typeface="HGPｺﾞｼｯｸM" panose="020B0600000000000000" pitchFamily="50" charset="-128"/>
                <a:ea typeface="ＭＳ Ｐ明朝" panose="02020600040205080304" pitchFamily="18" charset="-128"/>
                <a:cs typeface="Times New Roman" panose="02020603050405020304" pitchFamily="18" charset="0"/>
              </a:rPr>
              <a:t>②訪問看護の利用については、医師の指示（書）が必要となること</a:t>
            </a:r>
            <a:endParaRPr lang="ja-JP" altLang="ja-JP" sz="1200" kern="100" dirty="0">
              <a:effectLst/>
              <a:latin typeface="HGPｺﾞｼｯｸM" panose="020B0600000000000000" pitchFamily="50" charset="-128"/>
              <a:ea typeface="HGPｺﾞｼｯｸM" panose="020B0600000000000000" pitchFamily="50" charset="-128"/>
              <a:cs typeface="Times New Roman" panose="02020603050405020304" pitchFamily="18" charset="0"/>
            </a:endParaRPr>
          </a:p>
          <a:p>
            <a:pPr algn="just">
              <a:lnSpc>
                <a:spcPts val="1900"/>
              </a:lnSpc>
              <a:spcAft>
                <a:spcPts val="0"/>
              </a:spcAft>
            </a:pPr>
            <a:r>
              <a:rPr lang="ja-JP" altLang="ja-JP" sz="1200" kern="100" dirty="0">
                <a:effectLst/>
                <a:latin typeface="HGPｺﾞｼｯｸM" panose="020B0600000000000000" pitchFamily="50" charset="-128"/>
                <a:ea typeface="ＭＳ Ｐ明朝" panose="02020600040205080304" pitchFamily="18" charset="-128"/>
                <a:cs typeface="Times New Roman" panose="02020603050405020304" pitchFamily="18" charset="0"/>
              </a:rPr>
              <a:t>③介護報酬は、サービスの利用回数によらず、要介護度別の月額定額報酬となること</a:t>
            </a:r>
            <a:endParaRPr lang="ja-JP" altLang="ja-JP" sz="1200" kern="100" dirty="0">
              <a:effectLst/>
              <a:latin typeface="HGPｺﾞｼｯｸM" panose="020B0600000000000000" pitchFamily="50" charset="-128"/>
              <a:ea typeface="HGPｺﾞｼｯｸM" panose="020B0600000000000000" pitchFamily="50" charset="-128"/>
              <a:cs typeface="Times New Roman" panose="02020603050405020304" pitchFamily="18" charset="0"/>
            </a:endParaRPr>
          </a:p>
          <a:p>
            <a:r>
              <a:rPr lang="ja-JP" altLang="ja-JP" sz="1200" kern="100" dirty="0">
                <a:effectLst/>
                <a:ea typeface="ＭＳ Ｐ明朝" panose="02020600040205080304" pitchFamily="18" charset="-128"/>
                <a:cs typeface="Times New Roman" panose="02020603050405020304" pitchFamily="18" charset="0"/>
              </a:rPr>
              <a:t>④急性増悪により医師から特別指示書が交付された場合、及び「末期の悪性腫瘍その他別に厚生労働大臣が定める疾病等」に該当する場合は、訪問看護の費用は医療保険で算定し、その分の介護報酬は減額調整されること</a:t>
            </a:r>
            <a:r>
              <a:rPr lang="en-US" altLang="ja-JP" sz="1200" kern="100" dirty="0">
                <a:effectLst/>
                <a:ea typeface="ＭＳ Ｐ明朝" panose="02020600040205080304" pitchFamily="18" charset="-128"/>
                <a:cs typeface="Times New Roman" panose="02020603050405020304" pitchFamily="18" charset="0"/>
              </a:rPr>
              <a:t>                           </a:t>
            </a:r>
            <a:r>
              <a:rPr lang="ja-JP" altLang="ja-JP" sz="1200" kern="100" dirty="0">
                <a:effectLst/>
                <a:ea typeface="ＭＳ Ｐ明朝" panose="02020600040205080304" pitchFamily="18" charset="-128"/>
                <a:cs typeface="Times New Roman" panose="02020603050405020304" pitchFamily="18" charset="0"/>
              </a:rPr>
              <a:t>などである。</a:t>
            </a:r>
            <a:endParaRPr kumimoji="1" lang="ja-JP" altLang="en-US" dirty="0"/>
          </a:p>
        </p:txBody>
      </p:sp>
    </p:spTree>
    <p:extLst>
      <p:ext uri="{BB962C8B-B14F-4D97-AF65-F5344CB8AC3E}">
        <p14:creationId xmlns:p14="http://schemas.microsoft.com/office/powerpoint/2010/main" val="3613140220"/>
      </p:ext>
    </p:extLst>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5634" name="Rectangle 2"/>
          <p:cNvSpPr>
            <a:spLocks noGrp="1" noRot="1" noChangeAspect="1" noChangeArrowheads="1" noTextEdit="1"/>
          </p:cNvSpPr>
          <p:nvPr>
            <p:ph type="sldImg"/>
          </p:nvPr>
        </p:nvSpPr>
        <p:spPr>
          <a:xfrm>
            <a:off x="998538" y="766763"/>
            <a:ext cx="5119687" cy="3840162"/>
          </a:xfrm>
          <a:ln/>
        </p:spPr>
      </p:sp>
      <p:sp>
        <p:nvSpPr>
          <p:cNvPr id="325635" name="Rectangle 3"/>
          <p:cNvSpPr>
            <a:spLocks noGrp="1" noChangeArrowheads="1"/>
          </p:cNvSpPr>
          <p:nvPr>
            <p:ph type="body" idx="1"/>
          </p:nvPr>
        </p:nvSpPr>
        <p:spPr>
          <a:xfrm>
            <a:off x="709431" y="4861236"/>
            <a:ext cx="5680444" cy="5078607"/>
          </a:xfrm>
          <a:noFill/>
        </p:spPr>
        <p:txBody>
          <a:bodyPr lIns="95383" tIns="47692" rIns="95383" bIns="47692"/>
          <a:lstStyle/>
          <a:p>
            <a:pPr algn="just">
              <a:lnSpc>
                <a:spcPts val="1900"/>
              </a:lnSpc>
              <a:spcAft>
                <a:spcPts val="0"/>
              </a:spcAft>
            </a:pPr>
            <a:r>
              <a:rPr lang="ja-JP" altLang="ja-JP" sz="1200" kern="100" dirty="0">
                <a:effectLst/>
                <a:latin typeface="HGPｺﾞｼｯｸM" panose="020B0600000000000000" pitchFamily="50" charset="-128"/>
                <a:ea typeface="ＭＳ Ｐ明朝" panose="02020600040205080304" pitchFamily="18" charset="-128"/>
                <a:cs typeface="Times New Roman" panose="02020603050405020304" pitchFamily="18" charset="0"/>
              </a:rPr>
              <a:t>介護保険制度の予防給付と地域支援事業については、平成</a:t>
            </a:r>
            <a:r>
              <a:rPr lang="en-US" altLang="ja-JP" sz="1200" kern="100" dirty="0">
                <a:effectLst/>
                <a:latin typeface="HGPｺﾞｼｯｸM" panose="020B0600000000000000" pitchFamily="50" charset="-128"/>
                <a:ea typeface="ＭＳ Ｐ明朝" panose="02020600040205080304" pitchFamily="18" charset="-128"/>
                <a:cs typeface="Times New Roman" panose="02020603050405020304" pitchFamily="18" charset="0"/>
              </a:rPr>
              <a:t>27</a:t>
            </a:r>
            <a:r>
              <a:rPr lang="ja-JP" altLang="ja-JP" sz="1200" kern="100" dirty="0">
                <a:effectLst/>
                <a:latin typeface="HGPｺﾞｼｯｸM" panose="020B0600000000000000" pitchFamily="50" charset="-128"/>
                <a:ea typeface="ＭＳ Ｐ明朝" panose="02020600040205080304" pitchFamily="18" charset="-128"/>
                <a:cs typeface="Times New Roman" panose="02020603050405020304" pitchFamily="18" charset="0"/>
              </a:rPr>
              <a:t>年</a:t>
            </a:r>
            <a:r>
              <a:rPr lang="en-US" altLang="ja-JP" sz="1200" kern="100" dirty="0">
                <a:effectLst/>
                <a:latin typeface="HGPｺﾞｼｯｸM" panose="020B0600000000000000" pitchFamily="50" charset="-128"/>
                <a:ea typeface="ＭＳ Ｐ明朝" panose="02020600040205080304" pitchFamily="18" charset="-128"/>
                <a:cs typeface="Times New Roman" panose="02020603050405020304" pitchFamily="18" charset="0"/>
              </a:rPr>
              <a:t>4</a:t>
            </a:r>
            <a:r>
              <a:rPr lang="ja-JP" altLang="ja-JP" sz="1200" kern="100" dirty="0">
                <a:effectLst/>
                <a:latin typeface="HGPｺﾞｼｯｸM" panose="020B0600000000000000" pitchFamily="50" charset="-128"/>
                <a:ea typeface="ＭＳ Ｐ明朝" panose="02020600040205080304" pitchFamily="18" charset="-128"/>
                <a:cs typeface="Times New Roman" panose="02020603050405020304" pitchFamily="18" charset="0"/>
              </a:rPr>
              <a:t>月より再編されている。チェックリストや介護認定審査会（二次判定）においてサービス事業対象者とされた場合や、要支援</a:t>
            </a:r>
            <a:r>
              <a:rPr lang="en-US" altLang="ja-JP" sz="1200" kern="100" dirty="0">
                <a:effectLst/>
                <a:latin typeface="HGPｺﾞｼｯｸM" panose="020B0600000000000000" pitchFamily="50" charset="-128"/>
                <a:ea typeface="ＭＳ Ｐ明朝" panose="02020600040205080304" pitchFamily="18" charset="-128"/>
                <a:cs typeface="Times New Roman" panose="02020603050405020304" pitchFamily="18" charset="0"/>
              </a:rPr>
              <a:t>1</a:t>
            </a:r>
            <a:r>
              <a:rPr lang="ja-JP" altLang="ja-JP" sz="1200" kern="100" dirty="0">
                <a:effectLst/>
                <a:latin typeface="HGPｺﾞｼｯｸM" panose="020B0600000000000000" pitchFamily="50" charset="-128"/>
                <a:ea typeface="ＭＳ Ｐ明朝" panose="02020600040205080304" pitchFamily="18" charset="-128"/>
                <a:cs typeface="Times New Roman" panose="02020603050405020304" pitchFamily="18" charset="0"/>
              </a:rPr>
              <a:t>・</a:t>
            </a:r>
            <a:r>
              <a:rPr lang="en-US" altLang="ja-JP" sz="1200" kern="100" dirty="0">
                <a:effectLst/>
                <a:latin typeface="HGPｺﾞｼｯｸM" panose="020B0600000000000000" pitchFamily="50" charset="-128"/>
                <a:ea typeface="ＭＳ Ｐ明朝" panose="02020600040205080304" pitchFamily="18" charset="-128"/>
                <a:cs typeface="Times New Roman" panose="02020603050405020304" pitchFamily="18" charset="0"/>
              </a:rPr>
              <a:t>2</a:t>
            </a:r>
            <a:r>
              <a:rPr lang="ja-JP" altLang="ja-JP" sz="1200" kern="100" dirty="0">
                <a:effectLst/>
                <a:latin typeface="HGPｺﾞｼｯｸM" panose="020B0600000000000000" pitchFamily="50" charset="-128"/>
                <a:ea typeface="ＭＳ Ｐ明朝" panose="02020600040205080304" pitchFamily="18" charset="-128"/>
                <a:cs typeface="Times New Roman" panose="02020603050405020304" pitchFamily="18" charset="0"/>
              </a:rPr>
              <a:t>の一部サービスの利用者は、市町村が実施する新しい介護予防・日常生活支援総合事業の訪問型サービスや通所型サービス等を利用することになる。</a:t>
            </a:r>
            <a:endParaRPr lang="ja-JP" altLang="ja-JP" sz="1200" kern="100" dirty="0">
              <a:effectLst/>
              <a:latin typeface="HGPｺﾞｼｯｸM" panose="020B0600000000000000" pitchFamily="50" charset="-128"/>
              <a:ea typeface="HGPｺﾞｼｯｸM" panose="020B0600000000000000" pitchFamily="50" charset="-128"/>
              <a:cs typeface="Times New Roman" panose="02020603050405020304" pitchFamily="18" charset="0"/>
            </a:endParaRPr>
          </a:p>
          <a:p>
            <a:pPr algn="just">
              <a:lnSpc>
                <a:spcPts val="1900"/>
              </a:lnSpc>
              <a:spcAft>
                <a:spcPts val="0"/>
              </a:spcAft>
            </a:pPr>
            <a:r>
              <a:rPr lang="en-US" altLang="ja-JP" sz="1200" kern="100" dirty="0">
                <a:effectLst/>
                <a:latin typeface="ＭＳ Ｐ明朝" panose="02020600040205080304" pitchFamily="18" charset="-128"/>
                <a:ea typeface="HGPｺﾞｼｯｸM" panose="020B0600000000000000" pitchFamily="50" charset="-128"/>
                <a:cs typeface="Times New Roman" panose="02020603050405020304" pitchFamily="18" charset="0"/>
              </a:rPr>
              <a:t>  </a:t>
            </a:r>
            <a:r>
              <a:rPr lang="ja-JP" altLang="ja-JP" sz="1200" kern="100" dirty="0">
                <a:effectLst/>
                <a:latin typeface="HGPｺﾞｼｯｸM" panose="020B0600000000000000" pitchFamily="50" charset="-128"/>
                <a:ea typeface="ＭＳ Ｐ明朝" panose="02020600040205080304" pitchFamily="18" charset="-128"/>
                <a:cs typeface="Times New Roman" panose="02020603050405020304" pitchFamily="18" charset="0"/>
              </a:rPr>
              <a:t>地域支援事業には、個別のサービス提供にかかる事業の他、包括的支援事業や任意事業があり、地域の高齢者支援の仕組み（認知症初期集中支援チーム、地域ケア会議等）が推進されている。</a:t>
            </a:r>
            <a:endParaRPr lang="ja-JP" altLang="ja-JP" sz="1200" kern="100" dirty="0">
              <a:effectLst/>
              <a:latin typeface="HGPｺﾞｼｯｸM" panose="020B0600000000000000" pitchFamily="50" charset="-128"/>
              <a:ea typeface="HGPｺﾞｼｯｸM" panose="020B0600000000000000" pitchFamily="50" charset="-128"/>
              <a:cs typeface="Times New Roman" panose="02020603050405020304" pitchFamily="18" charset="0"/>
            </a:endParaRPr>
          </a:p>
          <a:p>
            <a:pPr marL="170659" indent="-170659" eaLnBrk="1" hangingPunct="1"/>
            <a:endParaRPr lang="ja-JP" altLang="ja-JP" dirty="0"/>
          </a:p>
        </p:txBody>
      </p:sp>
    </p:spTree>
    <p:extLst>
      <p:ext uri="{BB962C8B-B14F-4D97-AF65-F5344CB8AC3E}">
        <p14:creationId xmlns:p14="http://schemas.microsoft.com/office/powerpoint/2010/main" val="812986014"/>
      </p:ext>
    </p:extLst>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pPr indent="152400" algn="just">
              <a:lnSpc>
                <a:spcPts val="2000"/>
              </a:lnSpc>
              <a:spcAft>
                <a:spcPts val="0"/>
              </a:spcAft>
            </a:pPr>
            <a:r>
              <a:rPr lang="ja-JP" altLang="ja-JP" sz="1200" kern="100" dirty="0">
                <a:effectLst/>
                <a:latin typeface="Century" panose="02040604050505020304" pitchFamily="18" charset="0"/>
                <a:ea typeface="ＭＳ Ｐ明朝" panose="02020600040205080304" pitchFamily="18" charset="-128"/>
                <a:cs typeface="Times New Roman" panose="02020603050405020304" pitchFamily="18" charset="0"/>
              </a:rPr>
              <a:t>平成</a:t>
            </a:r>
            <a:r>
              <a:rPr lang="en-US" altLang="ja-JP" sz="1200" kern="100" dirty="0">
                <a:effectLst/>
                <a:latin typeface="Century" panose="02040604050505020304" pitchFamily="18" charset="0"/>
                <a:ea typeface="ＭＳ Ｐ明朝" panose="02020600040205080304" pitchFamily="18" charset="-128"/>
                <a:cs typeface="Times New Roman" panose="02020603050405020304" pitchFamily="18" charset="0"/>
              </a:rPr>
              <a:t>21</a:t>
            </a:r>
            <a:r>
              <a:rPr lang="ja-JP" altLang="ja-JP" sz="1200" kern="100" dirty="0">
                <a:effectLst/>
                <a:latin typeface="Century" panose="02040604050505020304" pitchFamily="18" charset="0"/>
                <a:ea typeface="ＭＳ Ｐ明朝" panose="02020600040205080304" pitchFamily="18" charset="-128"/>
                <a:cs typeface="Times New Roman" panose="02020603050405020304" pitchFamily="18" charset="0"/>
              </a:rPr>
              <a:t>年</a:t>
            </a:r>
            <a:r>
              <a:rPr lang="en-US" altLang="ja-JP" sz="1200" kern="100" dirty="0">
                <a:effectLst/>
                <a:latin typeface="Century" panose="02040604050505020304" pitchFamily="18" charset="0"/>
                <a:ea typeface="ＭＳ Ｐ明朝" panose="02020600040205080304" pitchFamily="18" charset="-128"/>
                <a:cs typeface="Times New Roman" panose="02020603050405020304" pitchFamily="18" charset="0"/>
              </a:rPr>
              <a:t>10</a:t>
            </a:r>
            <a:r>
              <a:rPr lang="ja-JP" altLang="ja-JP" sz="1200" kern="100" dirty="0">
                <a:effectLst/>
                <a:latin typeface="Century" panose="02040604050505020304" pitchFamily="18" charset="0"/>
                <a:ea typeface="ＭＳ Ｐ明朝" panose="02020600040205080304" pitchFamily="18" charset="-128"/>
                <a:cs typeface="Times New Roman" panose="02020603050405020304" pitchFamily="18" charset="0"/>
              </a:rPr>
              <a:t>月からの介護認定審査会における審査判定の流れ（特に認知症と関連が深い「一次判定で要支援２または要介護１と判定された方」の取扱いについて確認する。</a:t>
            </a:r>
            <a:endParaRPr lang="ja-JP" altLang="ja-JP" sz="1200" kern="100" dirty="0">
              <a:effectLst/>
              <a:latin typeface="Century" panose="02040604050505020304" pitchFamily="18" charset="0"/>
              <a:ea typeface="ＭＳ 明朝" panose="02020609040205080304" pitchFamily="17" charset="-128"/>
              <a:cs typeface="Times New Roman" panose="02020603050405020304" pitchFamily="18" charset="0"/>
            </a:endParaRPr>
          </a:p>
          <a:p>
            <a:pPr indent="152400" algn="just">
              <a:lnSpc>
                <a:spcPts val="2000"/>
              </a:lnSpc>
              <a:spcAft>
                <a:spcPts val="0"/>
              </a:spcAft>
            </a:pPr>
            <a:r>
              <a:rPr lang="ja-JP" altLang="ja-JP" sz="1200" kern="100" dirty="0">
                <a:effectLst/>
                <a:latin typeface="Century" panose="02040604050505020304" pitchFamily="18" charset="0"/>
                <a:ea typeface="ＭＳ Ｐ明朝" panose="02020600040205080304" pitchFamily="18" charset="-128"/>
                <a:cs typeface="Times New Roman" panose="02020603050405020304" pitchFamily="18" charset="0"/>
              </a:rPr>
              <a:t>コンピュータによる一次判定で「要支援２」または「要介護１」と判定された方のうち、認知機能や思考・感情等の障害により予防給付の利用及び理解が困難であると考えられる場合（目安として、認知症高齢者の日常生活自立度Ⅱ以上）は、「要介護１」と判定される。（すなわち、認知症は原則として介護給付となる。）</a:t>
            </a:r>
            <a:endParaRPr lang="ja-JP" altLang="ja-JP" sz="1200" kern="100" dirty="0">
              <a:effectLst/>
              <a:latin typeface="Century" panose="02040604050505020304" pitchFamily="18" charset="0"/>
              <a:ea typeface="ＭＳ 明朝" panose="02020609040205080304" pitchFamily="17" charset="-128"/>
              <a:cs typeface="Times New Roman" panose="02020603050405020304" pitchFamily="18" charset="0"/>
            </a:endParaRPr>
          </a:p>
          <a:p>
            <a:r>
              <a:rPr lang="ja-JP" altLang="ja-JP" sz="1200" kern="100" dirty="0">
                <a:effectLst/>
                <a:ea typeface="ＭＳ Ｐ明朝" panose="02020600040205080304" pitchFamily="18" charset="-128"/>
                <a:cs typeface="Times New Roman" panose="02020603050405020304" pitchFamily="18" charset="0"/>
              </a:rPr>
              <a:t>その他、これに該当しない場合であっても、短期間のうちに心身の状態が変化することが予測され、概ね</a:t>
            </a:r>
            <a:r>
              <a:rPr lang="en-US" altLang="ja-JP" sz="1200" kern="100" dirty="0">
                <a:effectLst/>
                <a:ea typeface="ＭＳ Ｐ明朝" panose="02020600040205080304" pitchFamily="18" charset="-128"/>
                <a:cs typeface="Times New Roman" panose="02020603050405020304" pitchFamily="18" charset="0"/>
              </a:rPr>
              <a:t>6</a:t>
            </a:r>
            <a:r>
              <a:rPr lang="ja-JP" altLang="ja-JP" sz="1200" kern="100" dirty="0">
                <a:effectLst/>
                <a:ea typeface="ＭＳ Ｐ明朝" panose="02020600040205080304" pitchFamily="18" charset="-128"/>
                <a:cs typeface="Times New Roman" panose="02020603050405020304" pitchFamily="18" charset="0"/>
              </a:rPr>
              <a:t>ヶ月程度以内に要介護状態等の再評価が必要と考えられる場合（状態が不安定な場合）には、「要支援２」ではなく、「要介護１」と判定される。</a:t>
            </a:r>
            <a:endParaRPr kumimoji="1" lang="ja-JP" altLang="en-US" dirty="0"/>
          </a:p>
        </p:txBody>
      </p:sp>
      <p:sp>
        <p:nvSpPr>
          <p:cNvPr id="4" name="スライド番号プレースホルダー 3"/>
          <p:cNvSpPr>
            <a:spLocks noGrp="1"/>
          </p:cNvSpPr>
          <p:nvPr>
            <p:ph type="sldNum" sz="quarter" idx="10"/>
          </p:nvPr>
        </p:nvSpPr>
        <p:spPr/>
        <p:txBody>
          <a:bodyPr/>
          <a:lstStyle/>
          <a:p>
            <a:pPr>
              <a:defRPr/>
            </a:pPr>
            <a:fld id="{BC21C941-39D8-485B-B1BE-251151D29E33}" type="slidenum">
              <a:rPr lang="en-US" altLang="ja-JP" smtClean="0"/>
              <a:pPr>
                <a:defRPr/>
              </a:pPr>
              <a:t>80</a:t>
            </a:fld>
            <a:endParaRPr lang="en-US" altLang="ja-JP"/>
          </a:p>
        </p:txBody>
      </p:sp>
    </p:spTree>
    <p:extLst>
      <p:ext uri="{BB962C8B-B14F-4D97-AF65-F5344CB8AC3E}">
        <p14:creationId xmlns:p14="http://schemas.microsoft.com/office/powerpoint/2010/main" val="3313561824"/>
      </p:ext>
    </p:extLst>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8962" name="Rectangle 2"/>
          <p:cNvSpPr>
            <a:spLocks noGrp="1" noRot="1" noChangeAspect="1" noChangeArrowheads="1" noTextEdit="1"/>
          </p:cNvSpPr>
          <p:nvPr>
            <p:ph type="sldImg"/>
          </p:nvPr>
        </p:nvSpPr>
        <p:spPr>
          <a:xfrm>
            <a:off x="998538" y="766763"/>
            <a:ext cx="5119687" cy="3840162"/>
          </a:xfrm>
          <a:ln/>
        </p:spPr>
      </p:sp>
      <p:sp>
        <p:nvSpPr>
          <p:cNvPr id="168963" name="Rectangle 3"/>
          <p:cNvSpPr>
            <a:spLocks noGrp="1" noChangeArrowheads="1"/>
          </p:cNvSpPr>
          <p:nvPr>
            <p:ph type="body" idx="1"/>
          </p:nvPr>
        </p:nvSpPr>
        <p:spPr>
          <a:xfrm>
            <a:off x="709613" y="4862513"/>
            <a:ext cx="5680075" cy="4605337"/>
          </a:xfrm>
          <a:noFill/>
        </p:spPr>
        <p:txBody>
          <a:bodyPr lIns="95426" tIns="47713" rIns="95426" bIns="47713"/>
          <a:lstStyle/>
          <a:p>
            <a:pPr indent="152400" algn="just">
              <a:lnSpc>
                <a:spcPts val="2000"/>
              </a:lnSpc>
              <a:spcAft>
                <a:spcPts val="0"/>
              </a:spcAft>
            </a:pPr>
            <a:r>
              <a:rPr lang="ja-JP" altLang="ja-JP" sz="1200" kern="100" dirty="0">
                <a:effectLst/>
                <a:latin typeface="Century" panose="02040604050505020304" pitchFamily="18" charset="0"/>
                <a:ea typeface="ＭＳ Ｐ明朝" panose="02020600040205080304" pitchFamily="18" charset="-128"/>
                <a:cs typeface="Times New Roman" panose="02020603050405020304" pitchFamily="18" charset="0"/>
              </a:rPr>
              <a:t>主治医意見書は、高齢者の心身状況をしっかりと把握して作成することにより、要介護認定ばかりでなくケアプランの作成や継続的なフォローに役立つ重要な情報となる。とりわけ、認知症の症状については、在宅における介護の手間と大きく関係することから、確実に利用者の状態を把握することが必要であり、医学的な観点から介護に必要な情報を提供することに意義がある。</a:t>
            </a:r>
            <a:endParaRPr lang="ja-JP" altLang="ja-JP" sz="1200" kern="100" dirty="0">
              <a:effectLst/>
              <a:latin typeface="Century" panose="02040604050505020304" pitchFamily="18" charset="0"/>
              <a:ea typeface="ＭＳ 明朝" panose="02020609040205080304" pitchFamily="17" charset="-128"/>
              <a:cs typeface="Times New Roman" panose="02020603050405020304" pitchFamily="18" charset="0"/>
            </a:endParaRPr>
          </a:p>
          <a:p>
            <a:pPr indent="152400" algn="just">
              <a:lnSpc>
                <a:spcPts val="2000"/>
              </a:lnSpc>
              <a:spcAft>
                <a:spcPts val="0"/>
              </a:spcAft>
            </a:pPr>
            <a:r>
              <a:rPr lang="ja-JP" altLang="ja-JP" sz="1200" kern="100" dirty="0">
                <a:effectLst/>
                <a:latin typeface="Century" panose="02040604050505020304" pitchFamily="18" charset="0"/>
                <a:ea typeface="ＭＳ Ｐ明朝" panose="02020600040205080304" pitchFamily="18" charset="-128"/>
                <a:cs typeface="Times New Roman" panose="02020603050405020304" pitchFamily="18" charset="0"/>
              </a:rPr>
              <a:t>具体的には、ケアマネジャーがケアプランを作成する際、保険者に対して認定調査結果と主治医意見書の開示を求め、客観的情報としてアセスメントに使用する。</a:t>
            </a:r>
            <a:endParaRPr lang="ja-JP" altLang="ja-JP" sz="1200" kern="100" dirty="0">
              <a:effectLst/>
              <a:latin typeface="Century" panose="02040604050505020304" pitchFamily="18" charset="0"/>
              <a:ea typeface="ＭＳ 明朝" panose="02020609040205080304" pitchFamily="17" charset="-128"/>
              <a:cs typeface="Times New Roman" panose="02020603050405020304" pitchFamily="18" charset="0"/>
            </a:endParaRPr>
          </a:p>
          <a:p>
            <a:pPr marL="0" marR="0" lvl="0" indent="0" algn="l" defTabSz="914400" rtl="0" eaLnBrk="1" fontAlgn="base" latinLnBrk="0" hangingPunct="1">
              <a:lnSpc>
                <a:spcPct val="130000"/>
              </a:lnSpc>
              <a:spcBef>
                <a:spcPct val="30000"/>
              </a:spcBef>
              <a:spcAft>
                <a:spcPct val="0"/>
              </a:spcAft>
              <a:buClrTx/>
              <a:buSzTx/>
              <a:buFontTx/>
              <a:buNone/>
              <a:tabLst/>
              <a:defRPr/>
            </a:pPr>
            <a:r>
              <a:rPr lang="en-US" altLang="ja-JP" sz="1200" kern="100" dirty="0">
                <a:effectLst/>
                <a:latin typeface="ＭＳ Ｐ明朝" panose="02020600040205080304" pitchFamily="18" charset="-128"/>
                <a:ea typeface="HGPｺﾞｼｯｸM" panose="020B0600000000000000" pitchFamily="50" charset="-128"/>
                <a:cs typeface="Times New Roman" panose="02020603050405020304" pitchFamily="18" charset="0"/>
              </a:rPr>
              <a:t>  </a:t>
            </a:r>
            <a:r>
              <a:rPr lang="ja-JP" altLang="ja-JP" sz="1200" kern="100" dirty="0">
                <a:effectLst/>
                <a:latin typeface="HGPｺﾞｼｯｸM" panose="020B0600000000000000" pitchFamily="50" charset="-128"/>
                <a:ea typeface="ＭＳ Ｐ明朝" panose="02020600040205080304" pitchFamily="18" charset="-128"/>
                <a:cs typeface="Times New Roman" panose="02020603050405020304" pitchFamily="18" charset="0"/>
              </a:rPr>
              <a:t>また、認知症高齢者の日常生活自立度の評価は、介護報酬の認知症関連加算の算定根拠にもなる。</a:t>
            </a:r>
            <a:endParaRPr lang="ja-JP" altLang="ja-JP" sz="1200" kern="100" dirty="0">
              <a:effectLst/>
              <a:latin typeface="HGPｺﾞｼｯｸM" panose="020B0600000000000000" pitchFamily="50" charset="-128"/>
              <a:ea typeface="HGPｺﾞｼｯｸM" panose="020B0600000000000000" pitchFamily="50" charset="-128"/>
              <a:cs typeface="Times New Roman" panose="02020603050405020304" pitchFamily="18" charset="0"/>
            </a:endParaRPr>
          </a:p>
          <a:p>
            <a:pPr eaLnBrk="1" hangingPunct="1"/>
            <a:endParaRPr lang="ja-JP" altLang="ja-JP" dirty="0"/>
          </a:p>
        </p:txBody>
      </p:sp>
    </p:spTree>
    <p:extLst>
      <p:ext uri="{BB962C8B-B14F-4D97-AF65-F5344CB8AC3E}">
        <p14:creationId xmlns:p14="http://schemas.microsoft.com/office/powerpoint/2010/main" val="2765154507"/>
      </p:ext>
    </p:extLst>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9986" name="Rectangle 2"/>
          <p:cNvSpPr>
            <a:spLocks noGrp="1" noRot="1" noChangeAspect="1" noChangeArrowheads="1" noTextEdit="1"/>
          </p:cNvSpPr>
          <p:nvPr>
            <p:ph type="sldImg"/>
          </p:nvPr>
        </p:nvSpPr>
        <p:spPr>
          <a:xfrm>
            <a:off x="998538" y="766763"/>
            <a:ext cx="5119687" cy="3840162"/>
          </a:xfrm>
          <a:ln/>
        </p:spPr>
      </p:sp>
      <p:sp>
        <p:nvSpPr>
          <p:cNvPr id="169987" name="Rectangle 3"/>
          <p:cNvSpPr>
            <a:spLocks noGrp="1" noChangeArrowheads="1"/>
          </p:cNvSpPr>
          <p:nvPr>
            <p:ph type="body" idx="1"/>
          </p:nvPr>
        </p:nvSpPr>
        <p:spPr>
          <a:xfrm>
            <a:off x="709613" y="4862513"/>
            <a:ext cx="5680075" cy="4605337"/>
          </a:xfrm>
          <a:noFill/>
        </p:spPr>
        <p:txBody>
          <a:bodyPr lIns="95426" tIns="47713" rIns="95426" bIns="47713"/>
          <a:lstStyle/>
          <a:p>
            <a:pPr indent="152400" algn="just">
              <a:lnSpc>
                <a:spcPts val="2000"/>
              </a:lnSpc>
              <a:spcAft>
                <a:spcPts val="0"/>
              </a:spcAft>
            </a:pPr>
            <a:r>
              <a:rPr lang="ja-JP" altLang="ja-JP" sz="1200" kern="100" dirty="0">
                <a:effectLst/>
                <a:latin typeface="Century" panose="02040604050505020304" pitchFamily="18" charset="0"/>
                <a:ea typeface="ＭＳ Ｐ明朝" panose="02020600040205080304" pitchFamily="18" charset="-128"/>
                <a:cs typeface="Times New Roman" panose="02020603050405020304" pitchFamily="18" charset="0"/>
              </a:rPr>
              <a:t>主治医意見書は医療と介護の連携のための最も基本的なツールと言える。そのため、診療している疾患の医学的な状態だけではなく、その疾患と状態が日常生活にどのような不自由さをもたらし、介護する者にどのような手間がかかるかがわかるような記載が求められる。</a:t>
            </a:r>
            <a:endParaRPr lang="ja-JP" altLang="ja-JP" sz="1200" kern="100" dirty="0">
              <a:effectLst/>
              <a:latin typeface="Century" panose="02040604050505020304" pitchFamily="18" charset="0"/>
              <a:ea typeface="ＭＳ 明朝" panose="02020609040205080304" pitchFamily="17" charset="-128"/>
              <a:cs typeface="Times New Roman" panose="02020603050405020304" pitchFamily="18" charset="0"/>
            </a:endParaRPr>
          </a:p>
          <a:p>
            <a:pPr indent="152400" algn="just">
              <a:lnSpc>
                <a:spcPts val="2000"/>
              </a:lnSpc>
              <a:spcAft>
                <a:spcPts val="0"/>
              </a:spcAft>
            </a:pPr>
            <a:r>
              <a:rPr lang="ja-JP" altLang="ja-JP" sz="1200" kern="100" dirty="0">
                <a:effectLst/>
                <a:latin typeface="Century" panose="02040604050505020304" pitchFamily="18" charset="0"/>
                <a:ea typeface="ＭＳ Ｐ明朝" panose="02020600040205080304" pitchFamily="18" charset="-128"/>
                <a:cs typeface="Times New Roman" panose="02020603050405020304" pitchFamily="18" charset="0"/>
              </a:rPr>
              <a:t>認知症の最も基本的な状態像として、認知機能、日常生活活動（</a:t>
            </a:r>
            <a:r>
              <a:rPr lang="en-US" altLang="ja-JP" sz="1200" kern="100" dirty="0">
                <a:effectLst/>
                <a:latin typeface="Century" panose="02040604050505020304" pitchFamily="18" charset="0"/>
                <a:ea typeface="ＭＳ Ｐ明朝" panose="02020600040205080304" pitchFamily="18" charset="-128"/>
                <a:cs typeface="Times New Roman" panose="02020603050405020304" pitchFamily="18" charset="0"/>
              </a:rPr>
              <a:t>ADL</a:t>
            </a:r>
            <a:r>
              <a:rPr lang="ja-JP" altLang="ja-JP" sz="1200" kern="100" dirty="0">
                <a:effectLst/>
                <a:latin typeface="Century" panose="02040604050505020304" pitchFamily="18" charset="0"/>
                <a:ea typeface="ＭＳ Ｐ明朝" panose="02020600040205080304" pitchFamily="18" charset="-128"/>
                <a:cs typeface="Times New Roman" panose="02020603050405020304" pitchFamily="18" charset="0"/>
              </a:rPr>
              <a:t>）、行動・心理症状（</a:t>
            </a:r>
            <a:r>
              <a:rPr lang="en-US" altLang="ja-JP" sz="1200" kern="100" dirty="0">
                <a:effectLst/>
                <a:latin typeface="Century" panose="02040604050505020304" pitchFamily="18" charset="0"/>
                <a:ea typeface="ＭＳ Ｐ明朝" panose="02020600040205080304" pitchFamily="18" charset="-128"/>
                <a:cs typeface="Times New Roman" panose="02020603050405020304" pitchFamily="18" charset="0"/>
              </a:rPr>
              <a:t>BPSD</a:t>
            </a:r>
            <a:r>
              <a:rPr lang="ja-JP" altLang="ja-JP" sz="1200" kern="100" dirty="0">
                <a:effectLst/>
                <a:latin typeface="Century" panose="02040604050505020304" pitchFamily="18" charset="0"/>
                <a:ea typeface="ＭＳ Ｐ明朝" panose="02020600040205080304" pitchFamily="18" charset="-128"/>
                <a:cs typeface="Times New Roman" panose="02020603050405020304" pitchFamily="18" charset="0"/>
              </a:rPr>
              <a:t>）に関して把握し、記載する必要がある。</a:t>
            </a:r>
            <a:endParaRPr lang="ja-JP" altLang="ja-JP" sz="1200" kern="100" dirty="0">
              <a:effectLst/>
              <a:latin typeface="Century" panose="02040604050505020304" pitchFamily="18" charset="0"/>
              <a:ea typeface="ＭＳ 明朝" panose="02020609040205080304" pitchFamily="17" charset="-128"/>
              <a:cs typeface="Times New Roman" panose="02020603050405020304" pitchFamily="18" charset="0"/>
            </a:endParaRPr>
          </a:p>
          <a:p>
            <a:pPr indent="152400" algn="just">
              <a:lnSpc>
                <a:spcPts val="2000"/>
              </a:lnSpc>
              <a:spcAft>
                <a:spcPts val="0"/>
              </a:spcAft>
            </a:pPr>
            <a:r>
              <a:rPr lang="ja-JP" altLang="ja-JP" sz="1200" kern="100" dirty="0">
                <a:effectLst/>
                <a:latin typeface="Century" panose="02040604050505020304" pitchFamily="18" charset="0"/>
                <a:ea typeface="ＭＳ Ｐ明朝" panose="02020600040205080304" pitchFamily="18" charset="-128"/>
                <a:cs typeface="Times New Roman" panose="02020603050405020304" pitchFamily="18" charset="0"/>
              </a:rPr>
              <a:t>さらに、どのような治療が行われているのか、主治医としてどのような支援が必要と考えるかなどを記載することが求められる。</a:t>
            </a:r>
            <a:r>
              <a:rPr lang="en-US" altLang="ja-JP" sz="1200" kern="100" dirty="0">
                <a:effectLst/>
                <a:latin typeface="ＭＳ Ｐ明朝" panose="02020600040205080304" pitchFamily="18" charset="-128"/>
                <a:ea typeface="ＭＳ 明朝" panose="02020609040205080304" pitchFamily="17" charset="-128"/>
                <a:cs typeface="Times New Roman" panose="02020603050405020304" pitchFamily="18" charset="0"/>
              </a:rPr>
              <a:t> </a:t>
            </a:r>
            <a:endParaRPr lang="ja-JP" altLang="ja-JP" sz="1200" kern="100" dirty="0">
              <a:effectLst/>
              <a:latin typeface="Century" panose="02040604050505020304" pitchFamily="18" charset="0"/>
              <a:ea typeface="ＭＳ 明朝" panose="02020609040205080304" pitchFamily="17" charset="-128"/>
              <a:cs typeface="Times New Roman" panose="02020603050405020304" pitchFamily="18" charset="0"/>
            </a:endParaRPr>
          </a:p>
          <a:p>
            <a:pPr algn="just">
              <a:lnSpc>
                <a:spcPts val="2000"/>
              </a:lnSpc>
              <a:spcAft>
                <a:spcPts val="0"/>
              </a:spcAft>
            </a:pPr>
            <a:r>
              <a:rPr lang="en-US" altLang="ja-JP" sz="1200" kern="100" dirty="0">
                <a:effectLst/>
                <a:latin typeface="ＭＳ Ｐ明朝" panose="02020600040205080304" pitchFamily="18" charset="-128"/>
                <a:ea typeface="ＭＳ 明朝" panose="02020609040205080304" pitchFamily="17" charset="-128"/>
                <a:cs typeface="Times New Roman" panose="02020603050405020304" pitchFamily="18" charset="0"/>
              </a:rPr>
              <a:t> </a:t>
            </a:r>
            <a:endParaRPr lang="ja-JP" altLang="ja-JP" sz="1200" kern="100" dirty="0">
              <a:effectLst/>
              <a:latin typeface="Century" panose="02040604050505020304" pitchFamily="18" charset="0"/>
              <a:ea typeface="ＭＳ 明朝" panose="02020609040205080304" pitchFamily="17" charset="-128"/>
              <a:cs typeface="Times New Roman" panose="02020603050405020304" pitchFamily="18" charset="0"/>
            </a:endParaRPr>
          </a:p>
          <a:p>
            <a:pPr algn="just">
              <a:lnSpc>
                <a:spcPts val="2000"/>
              </a:lnSpc>
              <a:spcAft>
                <a:spcPts val="0"/>
              </a:spcAft>
            </a:pPr>
            <a:r>
              <a:rPr lang="ja-JP" altLang="ja-JP" sz="1200" u="sng" kern="100" dirty="0">
                <a:effectLst/>
                <a:latin typeface="Century" panose="02040604050505020304" pitchFamily="18" charset="0"/>
                <a:ea typeface="HGPｺﾞｼｯｸM" panose="020B0600000000000000" pitchFamily="50" charset="-128"/>
                <a:cs typeface="Times New Roman" panose="02020603050405020304" pitchFamily="18" charset="0"/>
              </a:rPr>
              <a:t>出 典　　　　　　　　　　　　　　　　　　　　　　　　　　　　　　　　　　　　　　　　　　　　　　　　　　　　　　　</a:t>
            </a:r>
            <a:endParaRPr lang="ja-JP" altLang="ja-JP" sz="1200" kern="100" dirty="0">
              <a:effectLst/>
              <a:latin typeface="Century" panose="02040604050505020304" pitchFamily="18" charset="0"/>
              <a:ea typeface="ＭＳ 明朝" panose="02020609040205080304" pitchFamily="17" charset="-128"/>
              <a:cs typeface="Times New Roman" panose="02020603050405020304" pitchFamily="18" charset="0"/>
            </a:endParaRPr>
          </a:p>
          <a:p>
            <a:pPr algn="just">
              <a:lnSpc>
                <a:spcPts val="1400"/>
              </a:lnSpc>
              <a:spcAft>
                <a:spcPts val="0"/>
              </a:spcAft>
            </a:pPr>
            <a:r>
              <a:rPr lang="ja-JP" altLang="ja-JP" sz="1200" kern="100" dirty="0">
                <a:effectLst/>
                <a:latin typeface="Trebuchet MS" panose="020B0603020202020204" pitchFamily="34" charset="0"/>
                <a:ea typeface="HGPｺﾞｼｯｸM" panose="020B0600000000000000" pitchFamily="50" charset="-128"/>
                <a:cs typeface="Times New Roman" panose="02020603050405020304" pitchFamily="18" charset="0"/>
              </a:rPr>
              <a:t>「主治医意見書記載ガイドブック」</a:t>
            </a:r>
            <a:r>
              <a:rPr lang="ja-JP" altLang="ja-JP" sz="1200" kern="100" dirty="0">
                <a:effectLst/>
                <a:latin typeface="Century" panose="02040604050505020304" pitchFamily="18" charset="0"/>
                <a:ea typeface="Trebuchet MS" panose="020B0603020202020204" pitchFamily="34" charset="0"/>
                <a:cs typeface="Times New Roman" panose="02020603050405020304" pitchFamily="18" charset="0"/>
              </a:rPr>
              <a:t> </a:t>
            </a:r>
            <a:r>
              <a:rPr lang="ja-JP" altLang="ja-JP" sz="1200" kern="100" dirty="0">
                <a:effectLst/>
                <a:latin typeface="Trebuchet MS" panose="020B0603020202020204" pitchFamily="34" charset="0"/>
                <a:ea typeface="HGPｺﾞｼｯｸM" panose="020B0600000000000000" pitchFamily="50" charset="-128"/>
                <a:cs typeface="Times New Roman" panose="02020603050405020304" pitchFamily="18" charset="0"/>
              </a:rPr>
              <a:t>平成</a:t>
            </a:r>
            <a:r>
              <a:rPr lang="en-US" altLang="ja-JP" sz="1200" kern="100" dirty="0">
                <a:effectLst/>
                <a:latin typeface="Trebuchet MS" panose="020B0603020202020204" pitchFamily="34" charset="0"/>
                <a:ea typeface="HGPｺﾞｼｯｸM" panose="020B0600000000000000" pitchFamily="50" charset="-128"/>
                <a:cs typeface="Times New Roman" panose="02020603050405020304" pitchFamily="18" charset="0"/>
              </a:rPr>
              <a:t>22</a:t>
            </a:r>
            <a:r>
              <a:rPr lang="ja-JP" altLang="ja-JP" sz="1200" kern="100" dirty="0">
                <a:effectLst/>
                <a:latin typeface="Trebuchet MS" panose="020B0603020202020204" pitchFamily="34" charset="0"/>
                <a:ea typeface="HGPｺﾞｼｯｸM" panose="020B0600000000000000" pitchFamily="50" charset="-128"/>
                <a:cs typeface="Times New Roman" panose="02020603050405020304" pitchFamily="18" charset="0"/>
              </a:rPr>
              <a:t>年度</a:t>
            </a:r>
            <a:r>
              <a:rPr lang="ja-JP" altLang="ja-JP" sz="1200" kern="100" dirty="0">
                <a:effectLst/>
                <a:latin typeface="Century" panose="02040604050505020304" pitchFamily="18" charset="0"/>
                <a:ea typeface="Trebuchet MS" panose="020B0603020202020204" pitchFamily="34" charset="0"/>
                <a:cs typeface="Times New Roman" panose="02020603050405020304" pitchFamily="18" charset="0"/>
              </a:rPr>
              <a:t> </a:t>
            </a:r>
            <a:r>
              <a:rPr lang="ja-JP" altLang="ja-JP" sz="1200" kern="100" dirty="0">
                <a:effectLst/>
                <a:latin typeface="Trebuchet MS" panose="020B0603020202020204" pitchFamily="34" charset="0"/>
                <a:ea typeface="HGPｺﾞｼｯｸM" panose="020B0600000000000000" pitchFamily="50" charset="-128"/>
                <a:cs typeface="Times New Roman" panose="02020603050405020304" pitchFamily="18" charset="0"/>
              </a:rPr>
              <a:t>厚生労働省老人保健健康増進等事業</a:t>
            </a:r>
            <a:endParaRPr lang="ja-JP" altLang="ja-JP" sz="1200" kern="100" dirty="0">
              <a:effectLst/>
              <a:latin typeface="Century" panose="02040604050505020304" pitchFamily="18" charset="0"/>
              <a:ea typeface="ＭＳ 明朝" panose="02020609040205080304" pitchFamily="17" charset="-128"/>
              <a:cs typeface="Times New Roman" panose="02020603050405020304" pitchFamily="18" charset="0"/>
            </a:endParaRPr>
          </a:p>
          <a:p>
            <a:pPr algn="just">
              <a:lnSpc>
                <a:spcPts val="1400"/>
              </a:lnSpc>
              <a:spcAft>
                <a:spcPts val="0"/>
              </a:spcAft>
            </a:pPr>
            <a:r>
              <a:rPr lang="ja-JP" altLang="ja-JP" sz="1200" kern="100" dirty="0">
                <a:effectLst/>
                <a:latin typeface="Trebuchet MS" panose="020B0603020202020204" pitchFamily="34" charset="0"/>
                <a:ea typeface="HGPｺﾞｼｯｸM" panose="020B0600000000000000" pitchFamily="50" charset="-128"/>
                <a:cs typeface="Times New Roman" panose="02020603050405020304" pitchFamily="18" charset="0"/>
              </a:rPr>
              <a:t>「かかりつけ医</a:t>
            </a:r>
            <a:r>
              <a:rPr lang="ja-JP" altLang="ja-JP" sz="1200" kern="100" dirty="0">
                <a:effectLst/>
                <a:latin typeface="Century" panose="02040604050505020304" pitchFamily="18" charset="0"/>
                <a:ea typeface="Trebuchet MS" panose="020B0603020202020204" pitchFamily="34" charset="0"/>
                <a:cs typeface="Times New Roman" panose="02020603050405020304" pitchFamily="18" charset="0"/>
              </a:rPr>
              <a:t> </a:t>
            </a:r>
            <a:r>
              <a:rPr lang="ja-JP" altLang="ja-JP" sz="1200" kern="100" dirty="0">
                <a:effectLst/>
                <a:latin typeface="Trebuchet MS" panose="020B0603020202020204" pitchFamily="34" charset="0"/>
                <a:ea typeface="HGPｺﾞｼｯｸM" panose="020B0600000000000000" pitchFamily="50" charset="-128"/>
                <a:cs typeface="Times New Roman" panose="02020603050405020304" pitchFamily="18" charset="0"/>
              </a:rPr>
              <a:t>介護保険ガイド」</a:t>
            </a:r>
            <a:r>
              <a:rPr lang="ja-JP" altLang="ja-JP" sz="1200" kern="100" dirty="0">
                <a:effectLst/>
                <a:latin typeface="Century" panose="02040604050505020304" pitchFamily="18" charset="0"/>
                <a:ea typeface="Trebuchet MS" panose="020B0603020202020204" pitchFamily="34" charset="0"/>
                <a:cs typeface="Times New Roman" panose="02020603050405020304" pitchFamily="18" charset="0"/>
              </a:rPr>
              <a:t> </a:t>
            </a:r>
            <a:r>
              <a:rPr lang="en-US" altLang="ja-JP" sz="1200" kern="100" dirty="0">
                <a:effectLst/>
                <a:latin typeface="Century" panose="02040604050505020304" pitchFamily="18" charset="0"/>
                <a:ea typeface="Trebuchet MS" panose="020B0603020202020204" pitchFamily="34" charset="0"/>
                <a:cs typeface="Times New Roman" panose="02020603050405020304" pitchFamily="18" charset="0"/>
              </a:rPr>
              <a:t>p.58-69, </a:t>
            </a:r>
            <a:r>
              <a:rPr lang="ja-JP" altLang="ja-JP" sz="1200" kern="100" dirty="0" err="1">
                <a:effectLst/>
                <a:latin typeface="Trebuchet MS" panose="020B0603020202020204" pitchFamily="34" charset="0"/>
                <a:ea typeface="HGPｺﾞｼｯｸM" panose="020B0600000000000000" pitchFamily="50" charset="-128"/>
                <a:cs typeface="Times New Roman" panose="02020603050405020304" pitchFamily="18" charset="0"/>
              </a:rPr>
              <a:t>じほう</a:t>
            </a:r>
            <a:r>
              <a:rPr lang="en-US" altLang="ja-JP" sz="1200" kern="100" dirty="0">
                <a:effectLst/>
                <a:latin typeface="Trebuchet MS" panose="020B0603020202020204" pitchFamily="34" charset="0"/>
                <a:ea typeface="HGPｺﾞｼｯｸM" panose="020B0600000000000000" pitchFamily="50" charset="-128"/>
                <a:cs typeface="Times New Roman" panose="02020603050405020304" pitchFamily="18" charset="0"/>
              </a:rPr>
              <a:t>,</a:t>
            </a:r>
            <a:r>
              <a:rPr lang="ja-JP" altLang="ja-JP" sz="1200" kern="100" dirty="0">
                <a:effectLst/>
                <a:latin typeface="Trebuchet MS" panose="020B0603020202020204" pitchFamily="34" charset="0"/>
                <a:ea typeface="HGPｺﾞｼｯｸM" panose="020B0600000000000000" pitchFamily="50" charset="-128"/>
                <a:cs typeface="Times New Roman" panose="02020603050405020304" pitchFamily="18" charset="0"/>
              </a:rPr>
              <a:t>　阿部</a:t>
            </a:r>
            <a:r>
              <a:rPr lang="ja-JP" altLang="ja-JP" sz="1200" kern="100" dirty="0">
                <a:effectLst/>
                <a:latin typeface="Century" panose="02040604050505020304" pitchFamily="18" charset="0"/>
                <a:ea typeface="Trebuchet MS" panose="020B0603020202020204" pitchFamily="34" charset="0"/>
                <a:cs typeface="Times New Roman" panose="02020603050405020304" pitchFamily="18" charset="0"/>
              </a:rPr>
              <a:t> </a:t>
            </a:r>
            <a:r>
              <a:rPr lang="ja-JP" altLang="ja-JP" sz="1200" kern="100" dirty="0">
                <a:effectLst/>
                <a:latin typeface="Trebuchet MS" panose="020B0603020202020204" pitchFamily="34" charset="0"/>
                <a:ea typeface="HGPｺﾞｼｯｸM" panose="020B0600000000000000" pitchFamily="50" charset="-128"/>
                <a:cs typeface="Times New Roman" panose="02020603050405020304" pitchFamily="18" charset="0"/>
              </a:rPr>
              <a:t>崇　</a:t>
            </a:r>
            <a:r>
              <a:rPr lang="en-US" altLang="ja-JP" sz="1200" kern="100" dirty="0">
                <a:effectLst/>
                <a:latin typeface="HGPｺﾞｼｯｸM" panose="020B0600000000000000" pitchFamily="50" charset="-128"/>
                <a:ea typeface="ＭＳ 明朝" panose="02020609040205080304" pitchFamily="17" charset="-128"/>
                <a:cs typeface="Times New Roman" panose="02020603050405020304" pitchFamily="18" charset="0"/>
              </a:rPr>
              <a:t>(</a:t>
            </a:r>
            <a:r>
              <a:rPr lang="en-US" altLang="ja-JP" sz="1200" kern="100" dirty="0">
                <a:effectLst/>
                <a:latin typeface="Trebuchet MS" panose="020B0603020202020204" pitchFamily="34" charset="0"/>
                <a:ea typeface="HGPｺﾞｼｯｸM" panose="020B0600000000000000" pitchFamily="50" charset="-128"/>
                <a:cs typeface="Times New Roman" panose="02020603050405020304" pitchFamily="18" charset="0"/>
              </a:rPr>
              <a:t>2013</a:t>
            </a:r>
            <a:r>
              <a:rPr lang="en-US" altLang="ja-JP" sz="1200" kern="100" dirty="0">
                <a:effectLst/>
                <a:latin typeface="HGPｺﾞｼｯｸM" panose="020B0600000000000000" pitchFamily="50" charset="-128"/>
                <a:ea typeface="ＭＳ 明朝" panose="02020609040205080304" pitchFamily="17" charset="-128"/>
                <a:cs typeface="Times New Roman" panose="02020603050405020304" pitchFamily="18" charset="0"/>
              </a:rPr>
              <a:t>)</a:t>
            </a:r>
            <a:endParaRPr lang="ja-JP" altLang="ja-JP" sz="1200" kern="100" dirty="0">
              <a:effectLst/>
              <a:latin typeface="Century" panose="02040604050505020304" pitchFamily="18" charset="0"/>
              <a:ea typeface="ＭＳ 明朝" panose="02020609040205080304" pitchFamily="17" charset="-128"/>
              <a:cs typeface="Times New Roman" panose="02020603050405020304" pitchFamily="18" charset="0"/>
            </a:endParaRPr>
          </a:p>
          <a:p>
            <a:pPr eaLnBrk="1" hangingPunct="1"/>
            <a:endParaRPr lang="ja-JP" altLang="ja-JP" dirty="0"/>
          </a:p>
        </p:txBody>
      </p:sp>
    </p:spTree>
    <p:extLst>
      <p:ext uri="{BB962C8B-B14F-4D97-AF65-F5344CB8AC3E}">
        <p14:creationId xmlns:p14="http://schemas.microsoft.com/office/powerpoint/2010/main" val="3047822519"/>
      </p:ext>
    </p:extLst>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1010" name="Rectangle 2"/>
          <p:cNvSpPr>
            <a:spLocks noGrp="1" noRot="1" noChangeAspect="1" noChangeArrowheads="1" noTextEdit="1"/>
          </p:cNvSpPr>
          <p:nvPr>
            <p:ph type="sldImg"/>
          </p:nvPr>
        </p:nvSpPr>
        <p:spPr>
          <a:xfrm>
            <a:off x="998538" y="766763"/>
            <a:ext cx="5119687" cy="3840162"/>
          </a:xfrm>
          <a:ln/>
        </p:spPr>
      </p:sp>
      <p:sp>
        <p:nvSpPr>
          <p:cNvPr id="171011" name="Rectangle 3"/>
          <p:cNvSpPr>
            <a:spLocks noGrp="1" noChangeArrowheads="1"/>
          </p:cNvSpPr>
          <p:nvPr>
            <p:ph type="body" idx="1"/>
          </p:nvPr>
        </p:nvSpPr>
        <p:spPr>
          <a:xfrm>
            <a:off x="709613" y="4862513"/>
            <a:ext cx="5680075" cy="4605337"/>
          </a:xfrm>
          <a:noFill/>
        </p:spPr>
        <p:txBody>
          <a:bodyPr lIns="95426" tIns="47713" rIns="95426" bIns="47713"/>
          <a:lstStyle/>
          <a:p>
            <a:pPr indent="152400" algn="just">
              <a:lnSpc>
                <a:spcPts val="1900"/>
              </a:lnSpc>
              <a:spcAft>
                <a:spcPts val="0"/>
              </a:spcAft>
            </a:pPr>
            <a:r>
              <a:rPr lang="ja-JP" altLang="ja-JP" sz="1200" kern="100" dirty="0">
                <a:effectLst/>
                <a:latin typeface="HGPｺﾞｼｯｸM" panose="020B0600000000000000" pitchFamily="50" charset="-128"/>
                <a:ea typeface="ＭＳ Ｐ明朝" panose="02020600040205080304" pitchFamily="18" charset="-128"/>
                <a:cs typeface="Times New Roman" panose="02020603050405020304" pitchFamily="18" charset="0"/>
              </a:rPr>
              <a:t>認知症の人に関して、特に生活環境が重要であり、独居か家族と同居しているか、施設に入所しているか等で必要な支援は異なってくる。また、認知症の妻と二人暮らし、などの家族の状況や家族介護者の介護負担も把握し、記載することが望ましい。</a:t>
            </a:r>
            <a:endParaRPr lang="ja-JP" altLang="ja-JP" sz="1200" kern="100" dirty="0">
              <a:effectLst/>
              <a:latin typeface="HGPｺﾞｼｯｸM" panose="020B0600000000000000" pitchFamily="50" charset="-128"/>
              <a:ea typeface="HGPｺﾞｼｯｸM" panose="020B0600000000000000" pitchFamily="50" charset="-128"/>
              <a:cs typeface="Times New Roman" panose="02020603050405020304" pitchFamily="18" charset="0"/>
            </a:endParaRPr>
          </a:p>
          <a:p>
            <a:pPr algn="just">
              <a:lnSpc>
                <a:spcPts val="1900"/>
              </a:lnSpc>
              <a:spcAft>
                <a:spcPts val="0"/>
              </a:spcAft>
            </a:pPr>
            <a:r>
              <a:rPr lang="ja-JP" altLang="ja-JP" sz="1200" kern="100" dirty="0">
                <a:effectLst/>
                <a:latin typeface="HGPｺﾞｼｯｸM" panose="020B0600000000000000" pitchFamily="50" charset="-128"/>
                <a:ea typeface="ＭＳ Ｐ明朝" panose="02020600040205080304" pitchFamily="18" charset="-128"/>
                <a:cs typeface="Times New Roman" panose="02020603050405020304" pitchFamily="18" charset="0"/>
              </a:rPr>
              <a:t>経過や頻度の把握・記載も重要であり、例えば徘徊やもの盗られ妄想等が毎日あるのと年に</a:t>
            </a:r>
            <a:r>
              <a:rPr lang="en-US" altLang="ja-JP" sz="1200" kern="100" dirty="0">
                <a:effectLst/>
                <a:latin typeface="HGPｺﾞｼｯｸM" panose="020B0600000000000000" pitchFamily="50" charset="-128"/>
                <a:ea typeface="ＭＳ Ｐ明朝" panose="02020600040205080304" pitchFamily="18" charset="-128"/>
                <a:cs typeface="Times New Roman" panose="02020603050405020304" pitchFamily="18" charset="0"/>
              </a:rPr>
              <a:t>1</a:t>
            </a:r>
            <a:r>
              <a:rPr lang="ja-JP" altLang="ja-JP" sz="1200" kern="100" dirty="0">
                <a:effectLst/>
                <a:latin typeface="HGPｺﾞｼｯｸM" panose="020B0600000000000000" pitchFamily="50" charset="-128"/>
                <a:ea typeface="ＭＳ Ｐ明朝" panose="02020600040205080304" pitchFamily="18" charset="-128"/>
                <a:cs typeface="Times New Roman" panose="02020603050405020304" pitchFamily="18" charset="0"/>
              </a:rPr>
              <a:t>回あるのでは介護負担は全く異なる。</a:t>
            </a:r>
            <a:endParaRPr lang="ja-JP" altLang="ja-JP" sz="1200" kern="100" dirty="0">
              <a:effectLst/>
              <a:latin typeface="HGPｺﾞｼｯｸM" panose="020B0600000000000000" pitchFamily="50" charset="-128"/>
              <a:ea typeface="HGPｺﾞｼｯｸM" panose="020B0600000000000000" pitchFamily="50" charset="-128"/>
              <a:cs typeface="Times New Roman" panose="02020603050405020304" pitchFamily="18" charset="0"/>
            </a:endParaRPr>
          </a:p>
          <a:p>
            <a:pPr indent="152400" algn="just">
              <a:lnSpc>
                <a:spcPts val="1900"/>
              </a:lnSpc>
              <a:spcAft>
                <a:spcPts val="0"/>
              </a:spcAft>
            </a:pPr>
            <a:r>
              <a:rPr lang="ja-JP" altLang="ja-JP" sz="1200" kern="100" dirty="0">
                <a:effectLst/>
                <a:latin typeface="HGPｺﾞｼｯｸM" panose="020B0600000000000000" pitchFamily="50" charset="-128"/>
                <a:ea typeface="ＭＳ Ｐ明朝" panose="02020600040205080304" pitchFamily="18" charset="-128"/>
                <a:cs typeface="Times New Roman" panose="02020603050405020304" pitchFamily="18" charset="0"/>
              </a:rPr>
              <a:t>現在ある困難や危険性及び今後予想される困難や危険性に関して、火の不始末や外出し行方不明になる、経済被害にあう等、本人・家族の生命・財産に影響を与える事柄についても評価しておくことが望ましい。</a:t>
            </a:r>
            <a:endParaRPr lang="ja-JP" altLang="ja-JP" sz="1200" kern="100" dirty="0">
              <a:effectLst/>
              <a:latin typeface="HGPｺﾞｼｯｸM" panose="020B0600000000000000" pitchFamily="50" charset="-128"/>
              <a:ea typeface="HGPｺﾞｼｯｸM" panose="020B0600000000000000" pitchFamily="50" charset="-128"/>
              <a:cs typeface="Times New Roman" panose="02020603050405020304" pitchFamily="18" charset="0"/>
            </a:endParaRPr>
          </a:p>
          <a:p>
            <a:pPr indent="152400" algn="just">
              <a:lnSpc>
                <a:spcPts val="1900"/>
              </a:lnSpc>
              <a:spcAft>
                <a:spcPts val="0"/>
              </a:spcAft>
            </a:pPr>
            <a:r>
              <a:rPr lang="ja-JP" altLang="ja-JP" sz="1200" kern="100" dirty="0">
                <a:effectLst/>
                <a:latin typeface="HGPｺﾞｼｯｸM" panose="020B0600000000000000" pitchFamily="50" charset="-128"/>
                <a:ea typeface="ＭＳ Ｐ明朝" panose="02020600040205080304" pitchFamily="18" charset="-128"/>
                <a:cs typeface="Times New Roman" panose="02020603050405020304" pitchFamily="18" charset="0"/>
              </a:rPr>
              <a:t>身体合併症の状況、例えば糖尿病や高血圧症の内服管理ができていないなどの情報もケアプランを作成する際に必要と考えられる。</a:t>
            </a:r>
            <a:endParaRPr lang="ja-JP" altLang="ja-JP" sz="1200" kern="100" dirty="0">
              <a:effectLst/>
              <a:latin typeface="HGPｺﾞｼｯｸM" panose="020B0600000000000000" pitchFamily="50" charset="-128"/>
              <a:ea typeface="HGPｺﾞｼｯｸM" panose="020B0600000000000000" pitchFamily="50" charset="-128"/>
              <a:cs typeface="Times New Roman" panose="02020603050405020304" pitchFamily="18" charset="0"/>
            </a:endParaRPr>
          </a:p>
          <a:p>
            <a:pPr indent="152400" algn="just">
              <a:lnSpc>
                <a:spcPts val="1900"/>
              </a:lnSpc>
              <a:spcAft>
                <a:spcPts val="0"/>
              </a:spcAft>
            </a:pPr>
            <a:r>
              <a:rPr lang="ja-JP" altLang="ja-JP" sz="1200" kern="100" dirty="0">
                <a:effectLst/>
                <a:latin typeface="HGPｺﾞｼｯｸM" panose="020B0600000000000000" pitchFamily="50" charset="-128"/>
                <a:ea typeface="ＭＳ Ｐ明朝" panose="02020600040205080304" pitchFamily="18" charset="-128"/>
                <a:cs typeface="Times New Roman" panose="02020603050405020304" pitchFamily="18" charset="0"/>
              </a:rPr>
              <a:t>また、認定評価に際しての留意事項も重要である。例えば、レビー小体型認知症で認知機能が激しく変動する場合は認定調査員が評価した時間で大きく変わる可能性があり、アルツハイマー型認知症でとりつくろいが強いと軽く判定される可能性もある。こういった情報は主治医でなければ提供できない可能性が高く、特に重要度が高い。</a:t>
            </a:r>
            <a:r>
              <a:rPr lang="en-US" altLang="ja-JP" sz="1200" kern="100" dirty="0">
                <a:effectLst/>
                <a:latin typeface="ＭＳ Ｐ明朝" panose="02020600040205080304" pitchFamily="18" charset="-128"/>
                <a:ea typeface="HGPｺﾞｼｯｸM" panose="020B0600000000000000" pitchFamily="50" charset="-128"/>
                <a:cs typeface="Times New Roman" panose="02020603050405020304" pitchFamily="18" charset="0"/>
              </a:rPr>
              <a:t> </a:t>
            </a:r>
            <a:endParaRPr lang="ja-JP" altLang="ja-JP" sz="1200" kern="100" dirty="0">
              <a:effectLst/>
              <a:latin typeface="HGPｺﾞｼｯｸM" panose="020B0600000000000000" pitchFamily="50" charset="-128"/>
              <a:ea typeface="HGPｺﾞｼｯｸM" panose="020B0600000000000000" pitchFamily="50" charset="-128"/>
              <a:cs typeface="Times New Roman" panose="02020603050405020304" pitchFamily="18" charset="0"/>
            </a:endParaRPr>
          </a:p>
          <a:p>
            <a:pPr algn="just">
              <a:lnSpc>
                <a:spcPts val="1900"/>
              </a:lnSpc>
              <a:spcAft>
                <a:spcPts val="0"/>
              </a:spcAft>
            </a:pPr>
            <a:r>
              <a:rPr lang="en-US" altLang="ja-JP" sz="1200" kern="100" dirty="0">
                <a:effectLst/>
                <a:latin typeface="ＭＳ Ｐ明朝" panose="02020600040205080304" pitchFamily="18" charset="-128"/>
                <a:ea typeface="HGPｺﾞｼｯｸM" panose="020B0600000000000000" pitchFamily="50" charset="-128"/>
                <a:cs typeface="Times New Roman" panose="02020603050405020304" pitchFamily="18" charset="0"/>
              </a:rPr>
              <a:t> </a:t>
            </a:r>
            <a:endParaRPr lang="ja-JP" altLang="ja-JP" sz="1200" kern="100" dirty="0">
              <a:effectLst/>
              <a:latin typeface="HGPｺﾞｼｯｸM" panose="020B0600000000000000" pitchFamily="50" charset="-128"/>
              <a:ea typeface="HGPｺﾞｼｯｸM" panose="020B0600000000000000" pitchFamily="50" charset="-128"/>
              <a:cs typeface="Times New Roman" panose="02020603050405020304" pitchFamily="18" charset="0"/>
            </a:endParaRPr>
          </a:p>
          <a:p>
            <a:pPr algn="just">
              <a:lnSpc>
                <a:spcPts val="2000"/>
              </a:lnSpc>
              <a:spcAft>
                <a:spcPts val="0"/>
              </a:spcAft>
            </a:pPr>
            <a:r>
              <a:rPr lang="ja-JP" altLang="ja-JP" sz="1200" u="sng" kern="100" dirty="0">
                <a:effectLst/>
                <a:latin typeface="Century" panose="02040604050505020304" pitchFamily="18" charset="0"/>
                <a:ea typeface="HGPｺﾞｼｯｸM" panose="020B0600000000000000" pitchFamily="50" charset="-128"/>
                <a:cs typeface="Times New Roman" panose="02020603050405020304" pitchFamily="18" charset="0"/>
              </a:rPr>
              <a:t>出 典　　　　　　　　　　　　　　　　　　　　　　　　　　　　　　　　　　　　　　　　　　　　　　　　　　　　　　　</a:t>
            </a:r>
            <a:endParaRPr lang="ja-JP" altLang="ja-JP" sz="1200" kern="100" dirty="0">
              <a:effectLst/>
              <a:latin typeface="Century" panose="02040604050505020304" pitchFamily="18" charset="0"/>
              <a:ea typeface="ＭＳ 明朝" panose="02020609040205080304" pitchFamily="17" charset="-128"/>
              <a:cs typeface="Times New Roman" panose="02020603050405020304" pitchFamily="18" charset="0"/>
            </a:endParaRPr>
          </a:p>
          <a:p>
            <a:pPr algn="just">
              <a:lnSpc>
                <a:spcPts val="1400"/>
              </a:lnSpc>
              <a:spcAft>
                <a:spcPts val="0"/>
              </a:spcAft>
            </a:pPr>
            <a:r>
              <a:rPr lang="ja-JP" altLang="ja-JP" sz="1200" kern="100" dirty="0">
                <a:effectLst/>
                <a:latin typeface="Trebuchet MS" panose="020B0603020202020204" pitchFamily="34" charset="0"/>
                <a:ea typeface="HGPｺﾞｼｯｸM" panose="020B0600000000000000" pitchFamily="50" charset="-128"/>
                <a:cs typeface="Times New Roman" panose="02020603050405020304" pitchFamily="18" charset="0"/>
              </a:rPr>
              <a:t>「主治医意見書記載ガイドブック」</a:t>
            </a:r>
            <a:r>
              <a:rPr lang="ja-JP" altLang="ja-JP" sz="1200" kern="100" dirty="0">
                <a:effectLst/>
                <a:latin typeface="Century" panose="02040604050505020304" pitchFamily="18" charset="0"/>
                <a:ea typeface="Trebuchet MS" panose="020B0603020202020204" pitchFamily="34" charset="0"/>
                <a:cs typeface="Times New Roman" panose="02020603050405020304" pitchFamily="18" charset="0"/>
              </a:rPr>
              <a:t> </a:t>
            </a:r>
            <a:r>
              <a:rPr lang="ja-JP" altLang="ja-JP" sz="1200" kern="100" dirty="0">
                <a:effectLst/>
                <a:latin typeface="Trebuchet MS" panose="020B0603020202020204" pitchFamily="34" charset="0"/>
                <a:ea typeface="HGPｺﾞｼｯｸM" panose="020B0600000000000000" pitchFamily="50" charset="-128"/>
                <a:cs typeface="Times New Roman" panose="02020603050405020304" pitchFamily="18" charset="0"/>
              </a:rPr>
              <a:t>平成</a:t>
            </a:r>
            <a:r>
              <a:rPr lang="en-US" altLang="ja-JP" sz="1200" kern="100" dirty="0">
                <a:effectLst/>
                <a:latin typeface="Trebuchet MS" panose="020B0603020202020204" pitchFamily="34" charset="0"/>
                <a:ea typeface="HGPｺﾞｼｯｸM" panose="020B0600000000000000" pitchFamily="50" charset="-128"/>
                <a:cs typeface="Times New Roman" panose="02020603050405020304" pitchFamily="18" charset="0"/>
              </a:rPr>
              <a:t>22</a:t>
            </a:r>
            <a:r>
              <a:rPr lang="ja-JP" altLang="ja-JP" sz="1200" kern="100" dirty="0">
                <a:effectLst/>
                <a:latin typeface="Trebuchet MS" panose="020B0603020202020204" pitchFamily="34" charset="0"/>
                <a:ea typeface="HGPｺﾞｼｯｸM" panose="020B0600000000000000" pitchFamily="50" charset="-128"/>
                <a:cs typeface="Times New Roman" panose="02020603050405020304" pitchFamily="18" charset="0"/>
              </a:rPr>
              <a:t>年度</a:t>
            </a:r>
            <a:r>
              <a:rPr lang="ja-JP" altLang="ja-JP" sz="1200" kern="100" dirty="0">
                <a:effectLst/>
                <a:latin typeface="Century" panose="02040604050505020304" pitchFamily="18" charset="0"/>
                <a:ea typeface="Trebuchet MS" panose="020B0603020202020204" pitchFamily="34" charset="0"/>
                <a:cs typeface="Times New Roman" panose="02020603050405020304" pitchFamily="18" charset="0"/>
              </a:rPr>
              <a:t> </a:t>
            </a:r>
            <a:r>
              <a:rPr lang="ja-JP" altLang="ja-JP" sz="1200" kern="100" dirty="0">
                <a:effectLst/>
                <a:latin typeface="Trebuchet MS" panose="020B0603020202020204" pitchFamily="34" charset="0"/>
                <a:ea typeface="HGPｺﾞｼｯｸM" panose="020B0600000000000000" pitchFamily="50" charset="-128"/>
                <a:cs typeface="Times New Roman" panose="02020603050405020304" pitchFamily="18" charset="0"/>
              </a:rPr>
              <a:t>厚生労働省老人保健健康増進等事業</a:t>
            </a:r>
            <a:endParaRPr lang="ja-JP" altLang="ja-JP" sz="1200" kern="100" dirty="0">
              <a:effectLst/>
              <a:latin typeface="Century" panose="02040604050505020304" pitchFamily="18" charset="0"/>
              <a:ea typeface="ＭＳ 明朝" panose="02020609040205080304" pitchFamily="17" charset="-128"/>
              <a:cs typeface="Times New Roman" panose="02020603050405020304" pitchFamily="18" charset="0"/>
            </a:endParaRPr>
          </a:p>
          <a:p>
            <a:pPr algn="just">
              <a:lnSpc>
                <a:spcPts val="1400"/>
              </a:lnSpc>
              <a:spcAft>
                <a:spcPts val="0"/>
              </a:spcAft>
            </a:pPr>
            <a:r>
              <a:rPr lang="ja-JP" altLang="ja-JP" sz="1200" kern="100" dirty="0">
                <a:effectLst/>
                <a:latin typeface="Trebuchet MS" panose="020B0603020202020204" pitchFamily="34" charset="0"/>
                <a:ea typeface="HGPｺﾞｼｯｸM" panose="020B0600000000000000" pitchFamily="50" charset="-128"/>
                <a:cs typeface="Times New Roman" panose="02020603050405020304" pitchFamily="18" charset="0"/>
              </a:rPr>
              <a:t>「かかりつけ医</a:t>
            </a:r>
            <a:r>
              <a:rPr lang="ja-JP" altLang="ja-JP" sz="1200" kern="100" dirty="0">
                <a:effectLst/>
                <a:latin typeface="Century" panose="02040604050505020304" pitchFamily="18" charset="0"/>
                <a:ea typeface="Trebuchet MS" panose="020B0603020202020204" pitchFamily="34" charset="0"/>
                <a:cs typeface="Times New Roman" panose="02020603050405020304" pitchFamily="18" charset="0"/>
              </a:rPr>
              <a:t> </a:t>
            </a:r>
            <a:r>
              <a:rPr lang="ja-JP" altLang="ja-JP" sz="1200" kern="100" dirty="0">
                <a:effectLst/>
                <a:latin typeface="Trebuchet MS" panose="020B0603020202020204" pitchFamily="34" charset="0"/>
                <a:ea typeface="HGPｺﾞｼｯｸM" panose="020B0600000000000000" pitchFamily="50" charset="-128"/>
                <a:cs typeface="Times New Roman" panose="02020603050405020304" pitchFamily="18" charset="0"/>
              </a:rPr>
              <a:t>介護保険ガイド」</a:t>
            </a:r>
            <a:r>
              <a:rPr lang="ja-JP" altLang="ja-JP" sz="1200" kern="100" dirty="0">
                <a:effectLst/>
                <a:latin typeface="Century" panose="02040604050505020304" pitchFamily="18" charset="0"/>
                <a:ea typeface="Trebuchet MS" panose="020B0603020202020204" pitchFamily="34" charset="0"/>
                <a:cs typeface="Times New Roman" panose="02020603050405020304" pitchFamily="18" charset="0"/>
              </a:rPr>
              <a:t> </a:t>
            </a:r>
            <a:r>
              <a:rPr lang="en-US" altLang="ja-JP" sz="1200" kern="100" dirty="0">
                <a:effectLst/>
                <a:latin typeface="Century" panose="02040604050505020304" pitchFamily="18" charset="0"/>
                <a:ea typeface="Trebuchet MS" panose="020B0603020202020204" pitchFamily="34" charset="0"/>
                <a:cs typeface="Times New Roman" panose="02020603050405020304" pitchFamily="18" charset="0"/>
              </a:rPr>
              <a:t>p.58-69, </a:t>
            </a:r>
            <a:r>
              <a:rPr lang="ja-JP" altLang="ja-JP" sz="1200" kern="100" dirty="0" err="1">
                <a:effectLst/>
                <a:latin typeface="Trebuchet MS" panose="020B0603020202020204" pitchFamily="34" charset="0"/>
                <a:ea typeface="HGPｺﾞｼｯｸM" panose="020B0600000000000000" pitchFamily="50" charset="-128"/>
                <a:cs typeface="Times New Roman" panose="02020603050405020304" pitchFamily="18" charset="0"/>
              </a:rPr>
              <a:t>じほう</a:t>
            </a:r>
            <a:r>
              <a:rPr lang="en-US" altLang="ja-JP" sz="1200" kern="100" dirty="0">
                <a:effectLst/>
                <a:latin typeface="Trebuchet MS" panose="020B0603020202020204" pitchFamily="34" charset="0"/>
                <a:ea typeface="HGPｺﾞｼｯｸM" panose="020B0600000000000000" pitchFamily="50" charset="-128"/>
                <a:cs typeface="Times New Roman" panose="02020603050405020304" pitchFamily="18" charset="0"/>
              </a:rPr>
              <a:t>,</a:t>
            </a:r>
            <a:r>
              <a:rPr lang="ja-JP" altLang="ja-JP" sz="1200" kern="100" dirty="0">
                <a:effectLst/>
                <a:latin typeface="Trebuchet MS" panose="020B0603020202020204" pitchFamily="34" charset="0"/>
                <a:ea typeface="HGPｺﾞｼｯｸM" panose="020B0600000000000000" pitchFamily="50" charset="-128"/>
                <a:cs typeface="Times New Roman" panose="02020603050405020304" pitchFamily="18" charset="0"/>
              </a:rPr>
              <a:t>　阿部</a:t>
            </a:r>
            <a:r>
              <a:rPr lang="ja-JP" altLang="ja-JP" sz="1200" kern="100" dirty="0">
                <a:effectLst/>
                <a:latin typeface="Century" panose="02040604050505020304" pitchFamily="18" charset="0"/>
                <a:ea typeface="Trebuchet MS" panose="020B0603020202020204" pitchFamily="34" charset="0"/>
                <a:cs typeface="Times New Roman" panose="02020603050405020304" pitchFamily="18" charset="0"/>
              </a:rPr>
              <a:t> </a:t>
            </a:r>
            <a:r>
              <a:rPr lang="ja-JP" altLang="ja-JP" sz="1200" kern="100" dirty="0">
                <a:effectLst/>
                <a:latin typeface="Trebuchet MS" panose="020B0603020202020204" pitchFamily="34" charset="0"/>
                <a:ea typeface="HGPｺﾞｼｯｸM" panose="020B0600000000000000" pitchFamily="50" charset="-128"/>
                <a:cs typeface="Times New Roman" panose="02020603050405020304" pitchFamily="18" charset="0"/>
              </a:rPr>
              <a:t>崇　</a:t>
            </a:r>
            <a:r>
              <a:rPr lang="en-US" altLang="ja-JP" sz="1200" kern="100" dirty="0">
                <a:effectLst/>
                <a:latin typeface="HGPｺﾞｼｯｸM" panose="020B0600000000000000" pitchFamily="50" charset="-128"/>
                <a:ea typeface="ＭＳ 明朝" panose="02020609040205080304" pitchFamily="17" charset="-128"/>
                <a:cs typeface="Times New Roman" panose="02020603050405020304" pitchFamily="18" charset="0"/>
              </a:rPr>
              <a:t>(</a:t>
            </a:r>
            <a:r>
              <a:rPr lang="en-US" altLang="ja-JP" sz="1200" kern="100" dirty="0">
                <a:effectLst/>
                <a:latin typeface="Trebuchet MS" panose="020B0603020202020204" pitchFamily="34" charset="0"/>
                <a:ea typeface="HGPｺﾞｼｯｸM" panose="020B0600000000000000" pitchFamily="50" charset="-128"/>
                <a:cs typeface="Times New Roman" panose="02020603050405020304" pitchFamily="18" charset="0"/>
              </a:rPr>
              <a:t>2013</a:t>
            </a:r>
            <a:r>
              <a:rPr lang="en-US" altLang="ja-JP" sz="1200" kern="100" dirty="0">
                <a:effectLst/>
                <a:latin typeface="HGPｺﾞｼｯｸM" panose="020B0600000000000000" pitchFamily="50" charset="-128"/>
                <a:ea typeface="ＭＳ 明朝" panose="02020609040205080304" pitchFamily="17" charset="-128"/>
                <a:cs typeface="Times New Roman" panose="02020603050405020304" pitchFamily="18" charset="0"/>
              </a:rPr>
              <a:t>)</a:t>
            </a:r>
            <a:endParaRPr lang="ja-JP" altLang="ja-JP" sz="1200" kern="100" dirty="0">
              <a:effectLst/>
              <a:latin typeface="Century" panose="02040604050505020304" pitchFamily="18" charset="0"/>
              <a:ea typeface="ＭＳ 明朝" panose="02020609040205080304" pitchFamily="17" charset="-128"/>
              <a:cs typeface="Times New Roman" panose="02020603050405020304" pitchFamily="18" charset="0"/>
            </a:endParaRPr>
          </a:p>
          <a:p>
            <a:pPr eaLnBrk="1" hangingPunct="1"/>
            <a:endParaRPr lang="ja-JP" altLang="ja-JP" dirty="0"/>
          </a:p>
        </p:txBody>
      </p:sp>
    </p:spTree>
    <p:extLst>
      <p:ext uri="{BB962C8B-B14F-4D97-AF65-F5344CB8AC3E}">
        <p14:creationId xmlns:p14="http://schemas.microsoft.com/office/powerpoint/2010/main" val="3301171093"/>
      </p:ext>
    </p:extLst>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2034" name="Rectangle 2"/>
          <p:cNvSpPr>
            <a:spLocks noGrp="1" noRot="1" noChangeAspect="1" noChangeArrowheads="1" noTextEdit="1"/>
          </p:cNvSpPr>
          <p:nvPr>
            <p:ph type="sldImg"/>
          </p:nvPr>
        </p:nvSpPr>
        <p:spPr>
          <a:xfrm>
            <a:off x="998538" y="766763"/>
            <a:ext cx="5119687" cy="3840162"/>
          </a:xfrm>
          <a:ln/>
        </p:spPr>
      </p:sp>
      <p:sp>
        <p:nvSpPr>
          <p:cNvPr id="172035" name="Rectangle 3"/>
          <p:cNvSpPr>
            <a:spLocks noGrp="1" noChangeArrowheads="1"/>
          </p:cNvSpPr>
          <p:nvPr>
            <p:ph type="body" idx="1"/>
          </p:nvPr>
        </p:nvSpPr>
        <p:spPr>
          <a:xfrm>
            <a:off x="709613" y="4862513"/>
            <a:ext cx="5680075" cy="4605337"/>
          </a:xfrm>
          <a:noFill/>
        </p:spPr>
        <p:txBody>
          <a:bodyPr lIns="95426" tIns="47713" rIns="95426" bIns="47713"/>
          <a:lstStyle/>
          <a:p>
            <a:pPr indent="152400" algn="just">
              <a:lnSpc>
                <a:spcPts val="2000"/>
              </a:lnSpc>
              <a:spcAft>
                <a:spcPts val="0"/>
              </a:spcAft>
            </a:pPr>
            <a:r>
              <a:rPr lang="ja-JP" altLang="ja-JP" sz="1200" kern="100" dirty="0">
                <a:effectLst/>
                <a:latin typeface="HGPｺﾞｼｯｸM" panose="020B0600000000000000" pitchFamily="50" charset="-128"/>
                <a:ea typeface="ＭＳ Ｐ明朝" panose="02020600040205080304" pitchFamily="18" charset="-128"/>
                <a:cs typeface="Times New Roman" panose="02020603050405020304" pitchFamily="18" charset="0"/>
              </a:rPr>
              <a:t>認知症高齢者の日常生活自立度は主治医意見書や認定調査、介護保険サービスの加算要件などで使用されている。通常、認知症の重症度は認知機能と日常生活の障害の程度で評価されることが多いが、この尺度は日常生活活動（</a:t>
            </a:r>
            <a:r>
              <a:rPr lang="en-US" altLang="ja-JP" sz="1200" kern="100" dirty="0">
                <a:effectLst/>
                <a:latin typeface="HGPｺﾞｼｯｸM" panose="020B0600000000000000" pitchFamily="50" charset="-128"/>
                <a:ea typeface="ＭＳ Ｐ明朝" panose="02020600040205080304" pitchFamily="18" charset="-128"/>
                <a:cs typeface="Times New Roman" panose="02020603050405020304" pitchFamily="18" charset="0"/>
              </a:rPr>
              <a:t>ADL</a:t>
            </a:r>
            <a:r>
              <a:rPr lang="ja-JP" altLang="ja-JP" sz="1200" kern="100" dirty="0">
                <a:effectLst/>
                <a:latin typeface="HGPｺﾞｼｯｸM" panose="020B0600000000000000" pitchFamily="50" charset="-128"/>
                <a:ea typeface="ＭＳ Ｐ明朝" panose="02020600040205080304" pitchFamily="18" charset="-128"/>
                <a:cs typeface="Times New Roman" panose="02020603050405020304" pitchFamily="18" charset="0"/>
              </a:rPr>
              <a:t>）と行動・心理症状（</a:t>
            </a:r>
            <a:r>
              <a:rPr lang="en-US" altLang="ja-JP" sz="1200" kern="100" dirty="0">
                <a:effectLst/>
                <a:latin typeface="HGPｺﾞｼｯｸM" panose="020B0600000000000000" pitchFamily="50" charset="-128"/>
                <a:ea typeface="ＭＳ Ｐ明朝" panose="02020600040205080304" pitchFamily="18" charset="-128"/>
                <a:cs typeface="Times New Roman" panose="02020603050405020304" pitchFamily="18" charset="0"/>
              </a:rPr>
              <a:t>BPSD</a:t>
            </a:r>
            <a:r>
              <a:rPr lang="ja-JP" altLang="ja-JP" sz="1200" kern="100" dirty="0">
                <a:effectLst/>
                <a:latin typeface="HGPｺﾞｼｯｸM" panose="020B0600000000000000" pitchFamily="50" charset="-128"/>
                <a:ea typeface="ＭＳ Ｐ明朝" panose="02020600040205080304" pitchFamily="18" charset="-128"/>
                <a:cs typeface="Times New Roman" panose="02020603050405020304" pitchFamily="18" charset="0"/>
              </a:rPr>
              <a:t>）の</a:t>
            </a:r>
            <a:r>
              <a:rPr lang="en-US" altLang="ja-JP" sz="1200" kern="100" dirty="0">
                <a:effectLst/>
                <a:latin typeface="HGPｺﾞｼｯｸM" panose="020B0600000000000000" pitchFamily="50" charset="-128"/>
                <a:ea typeface="ＭＳ Ｐ明朝" panose="02020600040205080304" pitchFamily="18" charset="-128"/>
                <a:cs typeface="Times New Roman" panose="02020603050405020304" pitchFamily="18" charset="0"/>
              </a:rPr>
              <a:t>2</a:t>
            </a:r>
            <a:r>
              <a:rPr lang="ja-JP" altLang="ja-JP" sz="1200" kern="100" dirty="0">
                <a:effectLst/>
                <a:latin typeface="HGPｺﾞｼｯｸM" panose="020B0600000000000000" pitchFamily="50" charset="-128"/>
                <a:ea typeface="ＭＳ Ｐ明朝" panose="02020600040205080304" pitchFamily="18" charset="-128"/>
                <a:cs typeface="Times New Roman" panose="02020603050405020304" pitchFamily="18" charset="0"/>
              </a:rPr>
              <a:t>軸で評価されるため注意を要する。例えば、行動・心理症状（</a:t>
            </a:r>
            <a:r>
              <a:rPr lang="en-US" altLang="ja-JP" sz="1200" kern="100" dirty="0">
                <a:effectLst/>
                <a:latin typeface="HGPｺﾞｼｯｸM" panose="020B0600000000000000" pitchFamily="50" charset="-128"/>
                <a:ea typeface="ＭＳ Ｐ明朝" panose="02020600040205080304" pitchFamily="18" charset="-128"/>
                <a:cs typeface="Times New Roman" panose="02020603050405020304" pitchFamily="18" charset="0"/>
              </a:rPr>
              <a:t>BPSD</a:t>
            </a:r>
            <a:r>
              <a:rPr lang="ja-JP" altLang="ja-JP" sz="1200" kern="100" dirty="0">
                <a:effectLst/>
                <a:latin typeface="HGPｺﾞｼｯｸM" panose="020B0600000000000000" pitchFamily="50" charset="-128"/>
                <a:ea typeface="ＭＳ Ｐ明朝" panose="02020600040205080304" pitchFamily="18" charset="-128"/>
                <a:cs typeface="Times New Roman" panose="02020603050405020304" pitchFamily="18" charset="0"/>
              </a:rPr>
              <a:t>）がほとんどない状態で、買い物ができない、</a:t>
            </a:r>
            <a:r>
              <a:rPr lang="en-US" altLang="ja-JP" sz="1200" kern="100" dirty="0">
                <a:effectLst/>
                <a:latin typeface="HGPｺﾞｼｯｸM" panose="020B0600000000000000" pitchFamily="50" charset="-128"/>
                <a:ea typeface="ＭＳ Ｐ明朝" panose="02020600040205080304" pitchFamily="18" charset="-128"/>
                <a:cs typeface="Times New Roman" panose="02020603050405020304" pitchFamily="18" charset="0"/>
              </a:rPr>
              <a:t>ATM</a:t>
            </a:r>
            <a:r>
              <a:rPr lang="ja-JP" altLang="ja-JP" sz="1200" kern="100" dirty="0">
                <a:effectLst/>
                <a:latin typeface="HGPｺﾞｼｯｸM" panose="020B0600000000000000" pitchFamily="50" charset="-128"/>
                <a:ea typeface="ＭＳ Ｐ明朝" panose="02020600040205080304" pitchFamily="18" charset="-128"/>
                <a:cs typeface="Times New Roman" panose="02020603050405020304" pitchFamily="18" charset="0"/>
              </a:rPr>
              <a:t>が使えないなど家庭外での手段的</a:t>
            </a:r>
            <a:r>
              <a:rPr lang="en-US" altLang="ja-JP" sz="1200" kern="100" dirty="0">
                <a:effectLst/>
                <a:latin typeface="HGPｺﾞｼｯｸM" panose="020B0600000000000000" pitchFamily="50" charset="-128"/>
                <a:ea typeface="ＭＳ Ｐ明朝" panose="02020600040205080304" pitchFamily="18" charset="-128"/>
                <a:cs typeface="Times New Roman" panose="02020603050405020304" pitchFamily="18" charset="0"/>
              </a:rPr>
              <a:t>ADL</a:t>
            </a:r>
            <a:r>
              <a:rPr lang="ja-JP" altLang="ja-JP" sz="1200" kern="100" dirty="0">
                <a:effectLst/>
                <a:latin typeface="HGPｺﾞｼｯｸM" panose="020B0600000000000000" pitchFamily="50" charset="-128"/>
                <a:ea typeface="ＭＳ Ｐ明朝" panose="02020600040205080304" pitchFamily="18" charset="-128"/>
                <a:cs typeface="Times New Roman" panose="02020603050405020304" pitchFamily="18" charset="0"/>
              </a:rPr>
              <a:t>が難しくなるとⅡ</a:t>
            </a:r>
            <a:r>
              <a:rPr lang="en-US" altLang="ja-JP" sz="1200" kern="100" dirty="0">
                <a:effectLst/>
                <a:latin typeface="HGPｺﾞｼｯｸM" panose="020B0600000000000000" pitchFamily="50" charset="-128"/>
                <a:ea typeface="ＭＳ Ｐ明朝" panose="02020600040205080304" pitchFamily="18" charset="-128"/>
                <a:cs typeface="Times New Roman" panose="02020603050405020304" pitchFamily="18" charset="0"/>
              </a:rPr>
              <a:t>a</a:t>
            </a:r>
            <a:r>
              <a:rPr lang="ja-JP" altLang="ja-JP" sz="1200" kern="100" dirty="0" err="1">
                <a:effectLst/>
                <a:latin typeface="HGPｺﾞｼｯｸM" panose="020B0600000000000000" pitchFamily="50" charset="-128"/>
                <a:ea typeface="ＭＳ Ｐ明朝" panose="02020600040205080304" pitchFamily="18" charset="-128"/>
                <a:cs typeface="Times New Roman" panose="02020603050405020304" pitchFamily="18" charset="0"/>
              </a:rPr>
              <a:t>、</a:t>
            </a:r>
            <a:r>
              <a:rPr lang="ja-JP" altLang="ja-JP" sz="1200" kern="100" dirty="0">
                <a:effectLst/>
                <a:latin typeface="HGPｺﾞｼｯｸM" panose="020B0600000000000000" pitchFamily="50" charset="-128"/>
                <a:ea typeface="ＭＳ Ｐ明朝" panose="02020600040205080304" pitchFamily="18" charset="-128"/>
                <a:cs typeface="Times New Roman" panose="02020603050405020304" pitchFamily="18" charset="0"/>
              </a:rPr>
              <a:t>服薬管理など家庭内での手段的</a:t>
            </a:r>
            <a:r>
              <a:rPr lang="en-US" altLang="ja-JP" sz="1200" kern="100" dirty="0">
                <a:effectLst/>
                <a:latin typeface="HGPｺﾞｼｯｸM" panose="020B0600000000000000" pitchFamily="50" charset="-128"/>
                <a:ea typeface="ＭＳ Ｐ明朝" panose="02020600040205080304" pitchFamily="18" charset="-128"/>
                <a:cs typeface="Times New Roman" panose="02020603050405020304" pitchFamily="18" charset="0"/>
              </a:rPr>
              <a:t>ADL</a:t>
            </a:r>
            <a:r>
              <a:rPr lang="ja-JP" altLang="ja-JP" sz="1200" kern="100" dirty="0">
                <a:effectLst/>
                <a:latin typeface="HGPｺﾞｼｯｸM" panose="020B0600000000000000" pitchFamily="50" charset="-128"/>
                <a:ea typeface="ＭＳ Ｐ明朝" panose="02020600040205080304" pitchFamily="18" charset="-128"/>
                <a:cs typeface="Times New Roman" panose="02020603050405020304" pitchFamily="18" charset="0"/>
              </a:rPr>
              <a:t>が障害されるとⅡ</a:t>
            </a:r>
            <a:r>
              <a:rPr lang="en-US" altLang="ja-JP" sz="1200" kern="100" dirty="0">
                <a:effectLst/>
                <a:latin typeface="HGPｺﾞｼｯｸM" panose="020B0600000000000000" pitchFamily="50" charset="-128"/>
                <a:ea typeface="ＭＳ Ｐ明朝" panose="02020600040205080304" pitchFamily="18" charset="-128"/>
                <a:cs typeface="Times New Roman" panose="02020603050405020304" pitchFamily="18" charset="0"/>
              </a:rPr>
              <a:t>b</a:t>
            </a:r>
            <a:r>
              <a:rPr lang="ja-JP" altLang="ja-JP" sz="1200" kern="100" dirty="0" err="1">
                <a:effectLst/>
                <a:latin typeface="HGPｺﾞｼｯｸM" panose="020B0600000000000000" pitchFamily="50" charset="-128"/>
                <a:ea typeface="ＭＳ Ｐ明朝" panose="02020600040205080304" pitchFamily="18" charset="-128"/>
                <a:cs typeface="Times New Roman" panose="02020603050405020304" pitchFamily="18" charset="0"/>
              </a:rPr>
              <a:t>、</a:t>
            </a:r>
            <a:r>
              <a:rPr lang="ja-JP" altLang="ja-JP" sz="1200" kern="100" dirty="0">
                <a:effectLst/>
                <a:latin typeface="HGPｺﾞｼｯｸM" panose="020B0600000000000000" pitchFamily="50" charset="-128"/>
                <a:ea typeface="ＭＳ Ｐ明朝" panose="02020600040205080304" pitchFamily="18" charset="-128"/>
                <a:cs typeface="Times New Roman" panose="02020603050405020304" pitchFamily="18" charset="0"/>
              </a:rPr>
              <a:t>着替えや入浴など基本的な生活活動に介護が必要になるとⅢ</a:t>
            </a:r>
            <a:r>
              <a:rPr lang="en-US" altLang="ja-JP" sz="1200" kern="100" dirty="0">
                <a:effectLst/>
                <a:latin typeface="HGPｺﾞｼｯｸM" panose="020B0600000000000000" pitchFamily="50" charset="-128"/>
                <a:ea typeface="ＭＳ Ｐ明朝" panose="02020600040205080304" pitchFamily="18" charset="-128"/>
                <a:cs typeface="Times New Roman" panose="02020603050405020304" pitchFamily="18" charset="0"/>
              </a:rPr>
              <a:t>a</a:t>
            </a:r>
            <a:r>
              <a:rPr lang="ja-JP" altLang="ja-JP" sz="1200" kern="100" dirty="0" err="1">
                <a:effectLst/>
                <a:latin typeface="HGPｺﾞｼｯｸM" panose="020B0600000000000000" pitchFamily="50" charset="-128"/>
                <a:ea typeface="ＭＳ Ｐ明朝" panose="02020600040205080304" pitchFamily="18" charset="-128"/>
                <a:cs typeface="Times New Roman" panose="02020603050405020304" pitchFamily="18" charset="0"/>
              </a:rPr>
              <a:t>、</a:t>
            </a:r>
            <a:r>
              <a:rPr lang="ja-JP" altLang="ja-JP" sz="1200" kern="100" dirty="0">
                <a:effectLst/>
                <a:latin typeface="HGPｺﾞｼｯｸM" panose="020B0600000000000000" pitchFamily="50" charset="-128"/>
                <a:ea typeface="ＭＳ Ｐ明朝" panose="02020600040205080304" pitchFamily="18" charset="-128"/>
                <a:cs typeface="Times New Roman" panose="02020603050405020304" pitchFamily="18" charset="0"/>
              </a:rPr>
              <a:t>全てができなくなって常に介護が必要になるとⅣになる。しかし、</a:t>
            </a:r>
            <a:r>
              <a:rPr lang="en-US" altLang="ja-JP" sz="1200" kern="100" dirty="0">
                <a:effectLst/>
                <a:latin typeface="HGPｺﾞｼｯｸM" panose="020B0600000000000000" pitchFamily="50" charset="-128"/>
                <a:ea typeface="ＭＳ Ｐ明朝" panose="02020600040205080304" pitchFamily="18" charset="-128"/>
                <a:cs typeface="Times New Roman" panose="02020603050405020304" pitchFamily="18" charset="0"/>
              </a:rPr>
              <a:t>ADL</a:t>
            </a:r>
            <a:r>
              <a:rPr lang="ja-JP" altLang="ja-JP" sz="1200" kern="100" dirty="0">
                <a:effectLst/>
                <a:latin typeface="HGPｺﾞｼｯｸM" panose="020B0600000000000000" pitchFamily="50" charset="-128"/>
                <a:ea typeface="ＭＳ Ｐ明朝" panose="02020600040205080304" pitchFamily="18" charset="-128"/>
                <a:cs typeface="Times New Roman" panose="02020603050405020304" pitchFamily="18" charset="0"/>
              </a:rPr>
              <a:t>が自立していても例えば昼間に徘徊などの行動・心理症状（</a:t>
            </a:r>
            <a:r>
              <a:rPr lang="en-US" altLang="ja-JP" sz="1200" kern="100" dirty="0">
                <a:effectLst/>
                <a:latin typeface="HGPｺﾞｼｯｸM" panose="020B0600000000000000" pitchFamily="50" charset="-128"/>
                <a:ea typeface="ＭＳ Ｐ明朝" panose="02020600040205080304" pitchFamily="18" charset="-128"/>
                <a:cs typeface="Times New Roman" panose="02020603050405020304" pitchFamily="18" charset="0"/>
              </a:rPr>
              <a:t>BPSD</a:t>
            </a:r>
            <a:r>
              <a:rPr lang="ja-JP" altLang="ja-JP" sz="1200" kern="100" dirty="0">
                <a:effectLst/>
                <a:latin typeface="HGPｺﾞｼｯｸM" panose="020B0600000000000000" pitchFamily="50" charset="-128"/>
                <a:ea typeface="ＭＳ Ｐ明朝" panose="02020600040205080304" pitchFamily="18" charset="-128"/>
                <a:cs typeface="Times New Roman" panose="02020603050405020304" pitchFamily="18" charset="0"/>
              </a:rPr>
              <a:t>）があればⅢ</a:t>
            </a:r>
            <a:r>
              <a:rPr lang="en-US" altLang="ja-JP" sz="1200" kern="100" dirty="0">
                <a:effectLst/>
                <a:latin typeface="HGPｺﾞｼｯｸM" panose="020B0600000000000000" pitchFamily="50" charset="-128"/>
                <a:ea typeface="ＭＳ Ｐ明朝" panose="02020600040205080304" pitchFamily="18" charset="-128"/>
                <a:cs typeface="Times New Roman" panose="02020603050405020304" pitchFamily="18" charset="0"/>
              </a:rPr>
              <a:t>a</a:t>
            </a:r>
            <a:r>
              <a:rPr lang="ja-JP" altLang="ja-JP" sz="1200" kern="100" dirty="0">
                <a:effectLst/>
                <a:latin typeface="HGPｺﾞｼｯｸM" panose="020B0600000000000000" pitchFamily="50" charset="-128"/>
                <a:ea typeface="ＭＳ Ｐ明朝" panose="02020600040205080304" pitchFamily="18" charset="-128"/>
                <a:cs typeface="Times New Roman" panose="02020603050405020304" pitchFamily="18" charset="0"/>
              </a:rPr>
              <a:t>になり、夜間にあればⅢ</a:t>
            </a:r>
            <a:r>
              <a:rPr lang="en-US" altLang="ja-JP" sz="1200" kern="100" dirty="0">
                <a:effectLst/>
                <a:latin typeface="HGPｺﾞｼｯｸM" panose="020B0600000000000000" pitchFamily="50" charset="-128"/>
                <a:ea typeface="ＭＳ Ｐ明朝" panose="02020600040205080304" pitchFamily="18" charset="-128"/>
                <a:cs typeface="Times New Roman" panose="02020603050405020304" pitchFamily="18" charset="0"/>
              </a:rPr>
              <a:t>b</a:t>
            </a:r>
            <a:r>
              <a:rPr lang="ja-JP" altLang="ja-JP" sz="1200" kern="100" dirty="0">
                <a:effectLst/>
                <a:latin typeface="HGPｺﾞｼｯｸM" panose="020B0600000000000000" pitchFamily="50" charset="-128"/>
                <a:ea typeface="ＭＳ Ｐ明朝" panose="02020600040205080304" pitchFamily="18" charset="-128"/>
                <a:cs typeface="Times New Roman" panose="02020603050405020304" pitchFamily="18" charset="0"/>
              </a:rPr>
              <a:t>ということになる。更に激しい精神症状や身体合併症があって専門的な医療を必要とする場合</a:t>
            </a:r>
            <a:r>
              <a:rPr lang="en-US" altLang="ja-JP" sz="1200" kern="100" dirty="0">
                <a:effectLst/>
                <a:latin typeface="HGPｺﾞｼｯｸM" panose="020B0600000000000000" pitchFamily="50" charset="-128"/>
                <a:ea typeface="ＭＳ Ｐ明朝" panose="02020600040205080304" pitchFamily="18" charset="-128"/>
                <a:cs typeface="Times New Roman" panose="02020603050405020304" pitchFamily="18" charset="0"/>
              </a:rPr>
              <a:t>M</a:t>
            </a:r>
            <a:r>
              <a:rPr lang="ja-JP" altLang="ja-JP" sz="1200" kern="100" dirty="0" err="1">
                <a:effectLst/>
                <a:latin typeface="HGPｺﾞｼｯｸM" panose="020B0600000000000000" pitchFamily="50" charset="-128"/>
                <a:ea typeface="ＭＳ Ｐ明朝" panose="02020600040205080304" pitchFamily="18" charset="-128"/>
                <a:cs typeface="Times New Roman" panose="02020603050405020304" pitchFamily="18" charset="0"/>
              </a:rPr>
              <a:t>と評</a:t>
            </a:r>
            <a:r>
              <a:rPr lang="ja-JP" altLang="ja-JP" sz="1200" kern="100" dirty="0">
                <a:effectLst/>
                <a:latin typeface="HGPｺﾞｼｯｸM" panose="020B0600000000000000" pitchFamily="50" charset="-128"/>
                <a:ea typeface="ＭＳ Ｐ明朝" panose="02020600040205080304" pitchFamily="18" charset="-128"/>
                <a:cs typeface="Times New Roman" panose="02020603050405020304" pitchFamily="18" charset="0"/>
              </a:rPr>
              <a:t>価される。</a:t>
            </a:r>
            <a:endParaRPr lang="ja-JP" altLang="ja-JP" sz="1200" kern="100" dirty="0">
              <a:effectLst/>
              <a:latin typeface="HGPｺﾞｼｯｸM" panose="020B0600000000000000" pitchFamily="50" charset="-128"/>
              <a:ea typeface="HGPｺﾞｼｯｸM" panose="020B0600000000000000" pitchFamily="50" charset="-128"/>
              <a:cs typeface="Times New Roman" panose="02020603050405020304" pitchFamily="18" charset="0"/>
            </a:endParaRPr>
          </a:p>
          <a:p>
            <a:r>
              <a:rPr lang="ja-JP" altLang="ja-JP" sz="1200" kern="100" dirty="0">
                <a:effectLst/>
                <a:ea typeface="ＭＳ Ｐ明朝" panose="02020600040205080304" pitchFamily="18" charset="-128"/>
                <a:cs typeface="Times New Roman" panose="02020603050405020304" pitchFamily="18" charset="0"/>
              </a:rPr>
              <a:t>また、下図は、自立度判定のプロセスをフローチャート化したものであり、合わせて参考にして頂きたい。</a:t>
            </a:r>
            <a:endParaRPr lang="ja-JP" altLang="ja-JP" dirty="0"/>
          </a:p>
        </p:txBody>
      </p:sp>
    </p:spTree>
    <p:extLst>
      <p:ext uri="{BB962C8B-B14F-4D97-AF65-F5344CB8AC3E}">
        <p14:creationId xmlns:p14="http://schemas.microsoft.com/office/powerpoint/2010/main" val="1586275861"/>
      </p:ext>
    </p:extLst>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3826" name="Rectangle 2"/>
          <p:cNvSpPr>
            <a:spLocks noGrp="1" noRot="1" noChangeAspect="1" noChangeArrowheads="1" noTextEdit="1"/>
          </p:cNvSpPr>
          <p:nvPr>
            <p:ph type="sldImg"/>
          </p:nvPr>
        </p:nvSpPr>
        <p:spPr>
          <a:xfrm>
            <a:off x="1000125" y="768350"/>
            <a:ext cx="5118100" cy="3838575"/>
          </a:xfrm>
          <a:ln/>
        </p:spPr>
      </p:sp>
      <p:sp>
        <p:nvSpPr>
          <p:cNvPr id="333827" name="Rectangle 3"/>
          <p:cNvSpPr>
            <a:spLocks noGrp="1" noChangeArrowheads="1"/>
          </p:cNvSpPr>
          <p:nvPr>
            <p:ph type="body" idx="1"/>
          </p:nvPr>
        </p:nvSpPr>
        <p:spPr>
          <a:xfrm>
            <a:off x="947022" y="4861235"/>
            <a:ext cx="5205261" cy="4605988"/>
          </a:xfrm>
          <a:noFill/>
        </p:spPr>
        <p:txBody>
          <a:bodyPr lIns="95374" tIns="47687" rIns="95374" bIns="47687"/>
          <a:lstStyle/>
          <a:p>
            <a:pPr indent="139700" algn="just">
              <a:lnSpc>
                <a:spcPts val="1900"/>
              </a:lnSpc>
              <a:spcAft>
                <a:spcPts val="0"/>
              </a:spcAft>
            </a:pPr>
            <a:r>
              <a:rPr lang="ja-JP" altLang="ja-JP" sz="1200" kern="100" dirty="0">
                <a:effectLst/>
                <a:latin typeface="HGPｺﾞｼｯｸM" panose="020B0600000000000000" pitchFamily="50" charset="-128"/>
                <a:ea typeface="ＭＳ Ｐ明朝" panose="02020600040205080304" pitchFamily="18" charset="-128"/>
                <a:cs typeface="Times New Roman" panose="02020603050405020304" pitchFamily="18" charset="0"/>
              </a:rPr>
              <a:t>全国における若年性認知症者数は、平成２１年の調査において約３．７８万人と推計され、基礎疾患の内訳を見ると脳血管性認知症の割合が約４割を占めている状況であった。</a:t>
            </a:r>
            <a:endParaRPr lang="ja-JP" altLang="ja-JP" sz="1200" kern="100" dirty="0">
              <a:effectLst/>
              <a:latin typeface="HGPｺﾞｼｯｸM" panose="020B0600000000000000" pitchFamily="50" charset="-128"/>
              <a:ea typeface="HGPｺﾞｼｯｸM" panose="020B0600000000000000" pitchFamily="50" charset="-128"/>
              <a:cs typeface="Times New Roman" panose="02020603050405020304" pitchFamily="18" charset="0"/>
            </a:endParaRPr>
          </a:p>
          <a:p>
            <a:pPr indent="139700" algn="just">
              <a:lnSpc>
                <a:spcPts val="1900"/>
              </a:lnSpc>
              <a:spcAft>
                <a:spcPts val="0"/>
              </a:spcAft>
            </a:pPr>
            <a:r>
              <a:rPr lang="ja-JP" altLang="ja-JP" sz="1200" kern="100" dirty="0">
                <a:effectLst/>
                <a:latin typeface="HGPｺﾞｼｯｸM" panose="020B0600000000000000" pitchFamily="50" charset="-128"/>
                <a:ea typeface="ＭＳ Ｐ明朝" panose="02020600040205080304" pitchFamily="18" charset="-128"/>
                <a:cs typeface="Times New Roman" panose="02020603050405020304" pitchFamily="18" charset="0"/>
              </a:rPr>
              <a:t>若年性認知症と認知症高齢者との違いとして、</a:t>
            </a:r>
            <a:endParaRPr lang="ja-JP" altLang="ja-JP" sz="1200" kern="100" dirty="0">
              <a:effectLst/>
              <a:latin typeface="HGPｺﾞｼｯｸM" panose="020B0600000000000000" pitchFamily="50" charset="-128"/>
              <a:ea typeface="HGPｺﾞｼｯｸM" panose="020B0600000000000000" pitchFamily="50" charset="-128"/>
              <a:cs typeface="Times New Roman" panose="02020603050405020304" pitchFamily="18" charset="0"/>
            </a:endParaRPr>
          </a:p>
          <a:p>
            <a:pPr algn="just">
              <a:lnSpc>
                <a:spcPts val="1900"/>
              </a:lnSpc>
              <a:spcAft>
                <a:spcPts val="0"/>
              </a:spcAft>
            </a:pPr>
            <a:r>
              <a:rPr lang="ja-JP" altLang="ja-JP" sz="1200" kern="100" dirty="0">
                <a:effectLst/>
                <a:latin typeface="HGPｺﾞｼｯｸM" panose="020B0600000000000000" pitchFamily="50" charset="-128"/>
                <a:ea typeface="ＭＳ Ｐ明朝" panose="02020600040205080304" pitchFamily="18" charset="-128"/>
                <a:cs typeface="Times New Roman" panose="02020603050405020304" pitchFamily="18" charset="0"/>
              </a:rPr>
              <a:t>　 ○発症年齢が若く男性に多いこと。　</a:t>
            </a:r>
            <a:endParaRPr lang="ja-JP" altLang="ja-JP" sz="1200" kern="100" dirty="0">
              <a:effectLst/>
              <a:latin typeface="HGPｺﾞｼｯｸM" panose="020B0600000000000000" pitchFamily="50" charset="-128"/>
              <a:ea typeface="HGPｺﾞｼｯｸM" panose="020B0600000000000000" pitchFamily="50" charset="-128"/>
              <a:cs typeface="Times New Roman" panose="02020603050405020304" pitchFamily="18" charset="0"/>
            </a:endParaRPr>
          </a:p>
          <a:p>
            <a:pPr algn="just">
              <a:lnSpc>
                <a:spcPts val="1900"/>
              </a:lnSpc>
              <a:spcAft>
                <a:spcPts val="0"/>
              </a:spcAft>
            </a:pPr>
            <a:r>
              <a:rPr lang="ja-JP" altLang="ja-JP" sz="1200" kern="100" dirty="0">
                <a:effectLst/>
                <a:latin typeface="HGPｺﾞｼｯｸM" panose="020B0600000000000000" pitchFamily="50" charset="-128"/>
                <a:ea typeface="ＭＳ Ｐ明朝" panose="02020600040205080304" pitchFamily="18" charset="-128"/>
                <a:cs typeface="Times New Roman" panose="02020603050405020304" pitchFamily="18" charset="0"/>
              </a:rPr>
              <a:t>　 ○初期の症状が認知症特有でないため診断しにくく、また異常であることには気づくが、</a:t>
            </a:r>
            <a:endParaRPr lang="ja-JP" altLang="ja-JP" sz="1200" kern="100" dirty="0">
              <a:effectLst/>
              <a:latin typeface="HGPｺﾞｼｯｸM" panose="020B0600000000000000" pitchFamily="50" charset="-128"/>
              <a:ea typeface="HGPｺﾞｼｯｸM" panose="020B0600000000000000" pitchFamily="50" charset="-128"/>
              <a:cs typeface="Times New Roman" panose="02020603050405020304" pitchFamily="18" charset="0"/>
            </a:endParaRPr>
          </a:p>
          <a:p>
            <a:pPr indent="279400" algn="just">
              <a:lnSpc>
                <a:spcPts val="1900"/>
              </a:lnSpc>
              <a:spcAft>
                <a:spcPts val="0"/>
              </a:spcAft>
            </a:pPr>
            <a:r>
              <a:rPr lang="ja-JP" altLang="ja-JP" sz="1200" kern="100" dirty="0">
                <a:effectLst/>
                <a:latin typeface="HGPｺﾞｼｯｸM" panose="020B0600000000000000" pitchFamily="50" charset="-128"/>
                <a:ea typeface="ＭＳ Ｐ明朝" panose="02020600040205080304" pitchFamily="18" charset="-128"/>
                <a:cs typeface="Times New Roman" panose="02020603050405020304" pitchFamily="18" charset="0"/>
              </a:rPr>
              <a:t>医療への受診が遅れること。</a:t>
            </a:r>
            <a:endParaRPr lang="ja-JP" altLang="ja-JP" sz="1200" kern="100" dirty="0">
              <a:effectLst/>
              <a:latin typeface="HGPｺﾞｼｯｸM" panose="020B0600000000000000" pitchFamily="50" charset="-128"/>
              <a:ea typeface="HGPｺﾞｼｯｸM" panose="020B0600000000000000" pitchFamily="50" charset="-128"/>
              <a:cs typeface="Times New Roman" panose="02020603050405020304" pitchFamily="18" charset="0"/>
            </a:endParaRPr>
          </a:p>
          <a:p>
            <a:pPr algn="just">
              <a:lnSpc>
                <a:spcPts val="1900"/>
              </a:lnSpc>
              <a:spcAft>
                <a:spcPts val="0"/>
              </a:spcAft>
            </a:pPr>
            <a:r>
              <a:rPr lang="ja-JP" altLang="ja-JP" sz="1200" kern="100" dirty="0">
                <a:effectLst/>
                <a:latin typeface="HGPｺﾞｼｯｸM" panose="020B0600000000000000" pitchFamily="50" charset="-128"/>
                <a:ea typeface="ＭＳ Ｐ明朝" panose="02020600040205080304" pitchFamily="18" charset="-128"/>
                <a:cs typeface="Times New Roman" panose="02020603050405020304" pitchFamily="18" charset="0"/>
              </a:rPr>
              <a:t>　 ○経済的な問題が大きいこと。</a:t>
            </a:r>
            <a:endParaRPr lang="ja-JP" altLang="ja-JP" sz="1200" kern="100" dirty="0">
              <a:effectLst/>
              <a:latin typeface="HGPｺﾞｼｯｸM" panose="020B0600000000000000" pitchFamily="50" charset="-128"/>
              <a:ea typeface="HGPｺﾞｼｯｸM" panose="020B0600000000000000" pitchFamily="50" charset="-128"/>
              <a:cs typeface="Times New Roman" panose="02020603050405020304" pitchFamily="18" charset="0"/>
            </a:endParaRPr>
          </a:p>
          <a:p>
            <a:pPr algn="just">
              <a:lnSpc>
                <a:spcPts val="1900"/>
              </a:lnSpc>
              <a:spcAft>
                <a:spcPts val="0"/>
              </a:spcAft>
            </a:pPr>
            <a:r>
              <a:rPr lang="ja-JP" altLang="ja-JP" sz="1200" kern="100" dirty="0">
                <a:effectLst/>
                <a:latin typeface="HGPｺﾞｼｯｸM" panose="020B0600000000000000" pitchFamily="50" charset="-128"/>
                <a:ea typeface="ＭＳ Ｐ明朝" panose="02020600040205080304" pitchFamily="18" charset="-128"/>
                <a:cs typeface="Times New Roman" panose="02020603050405020304" pitchFamily="18" charset="0"/>
              </a:rPr>
              <a:t>　 ○主たる介護者が配偶者に集中し、本人や配偶者の親などの介護が重なり、時に複数</a:t>
            </a:r>
            <a:endParaRPr lang="ja-JP" altLang="ja-JP" sz="1200" kern="100" dirty="0">
              <a:effectLst/>
              <a:latin typeface="HGPｺﾞｼｯｸM" panose="020B0600000000000000" pitchFamily="50" charset="-128"/>
              <a:ea typeface="HGPｺﾞｼｯｸM" panose="020B0600000000000000" pitchFamily="50" charset="-128"/>
              <a:cs typeface="Times New Roman" panose="02020603050405020304" pitchFamily="18" charset="0"/>
            </a:endParaRPr>
          </a:p>
          <a:p>
            <a:pPr indent="279400" algn="just">
              <a:lnSpc>
                <a:spcPts val="1900"/>
              </a:lnSpc>
              <a:spcAft>
                <a:spcPts val="0"/>
              </a:spcAft>
            </a:pPr>
            <a:r>
              <a:rPr lang="ja-JP" altLang="ja-JP" sz="1200" kern="100" dirty="0">
                <a:effectLst/>
                <a:latin typeface="HGPｺﾞｼｯｸM" panose="020B0600000000000000" pitchFamily="50" charset="-128"/>
                <a:ea typeface="ＭＳ Ｐ明朝" panose="02020600040205080304" pitchFamily="18" charset="-128"/>
                <a:cs typeface="Times New Roman" panose="02020603050405020304" pitchFamily="18" charset="0"/>
              </a:rPr>
              <a:t>介護になること。</a:t>
            </a:r>
            <a:endParaRPr lang="ja-JP" altLang="ja-JP" sz="1200" kern="100" dirty="0">
              <a:effectLst/>
              <a:latin typeface="HGPｺﾞｼｯｸM" panose="020B0600000000000000" pitchFamily="50" charset="-128"/>
              <a:ea typeface="HGPｺﾞｼｯｸM" panose="020B0600000000000000" pitchFamily="50" charset="-128"/>
              <a:cs typeface="Times New Roman" panose="02020603050405020304" pitchFamily="18" charset="0"/>
            </a:endParaRPr>
          </a:p>
          <a:p>
            <a:pPr algn="just">
              <a:lnSpc>
                <a:spcPts val="1900"/>
              </a:lnSpc>
              <a:spcAft>
                <a:spcPts val="0"/>
              </a:spcAft>
            </a:pPr>
            <a:r>
              <a:rPr lang="ja-JP" altLang="ja-JP" sz="1200" kern="100" dirty="0">
                <a:effectLst/>
                <a:latin typeface="HGPｺﾞｼｯｸM" panose="020B0600000000000000" pitchFamily="50" charset="-128"/>
                <a:ea typeface="ＭＳ Ｐ明朝" panose="02020600040205080304" pitchFamily="18" charset="-128"/>
                <a:cs typeface="Times New Roman" panose="02020603050405020304" pitchFamily="18" charset="0"/>
              </a:rPr>
              <a:t>　 ○就労や子供の教育、結婚等、家庭内での課題が多い。</a:t>
            </a:r>
            <a:endParaRPr lang="ja-JP" altLang="ja-JP" sz="1200" kern="100" dirty="0">
              <a:effectLst/>
              <a:latin typeface="HGPｺﾞｼｯｸM" panose="020B0600000000000000" pitchFamily="50" charset="-128"/>
              <a:ea typeface="HGPｺﾞｼｯｸM" panose="020B0600000000000000" pitchFamily="50" charset="-128"/>
              <a:cs typeface="Times New Roman" panose="02020603050405020304" pitchFamily="18" charset="0"/>
            </a:endParaRPr>
          </a:p>
          <a:p>
            <a:pPr algn="just">
              <a:lnSpc>
                <a:spcPts val="1900"/>
              </a:lnSpc>
              <a:spcAft>
                <a:spcPts val="0"/>
              </a:spcAft>
            </a:pPr>
            <a:r>
              <a:rPr lang="ja-JP" altLang="ja-JP" sz="1200" kern="100" dirty="0">
                <a:effectLst/>
                <a:latin typeface="HGPｺﾞｼｯｸM" panose="020B0600000000000000" pitchFamily="50" charset="-128"/>
                <a:ea typeface="ＭＳ Ｐ明朝" panose="02020600040205080304" pitchFamily="18" charset="-128"/>
                <a:cs typeface="Times New Roman" panose="02020603050405020304" pitchFamily="18" charset="0"/>
              </a:rPr>
              <a:t>といったことがあげられる。</a:t>
            </a:r>
            <a:endParaRPr lang="ja-JP" altLang="ja-JP" sz="1200" kern="100" dirty="0">
              <a:effectLst/>
              <a:latin typeface="HGPｺﾞｼｯｸM" panose="020B0600000000000000" pitchFamily="50" charset="-128"/>
              <a:ea typeface="HGPｺﾞｼｯｸM" panose="020B0600000000000000" pitchFamily="50" charset="-128"/>
              <a:cs typeface="Times New Roman" panose="02020603050405020304" pitchFamily="18" charset="0"/>
            </a:endParaRPr>
          </a:p>
          <a:p>
            <a:pPr indent="139700" algn="just">
              <a:lnSpc>
                <a:spcPts val="1900"/>
              </a:lnSpc>
              <a:spcAft>
                <a:spcPts val="0"/>
              </a:spcAft>
            </a:pPr>
            <a:r>
              <a:rPr lang="ja-JP" altLang="ja-JP" sz="1200" kern="100" dirty="0">
                <a:effectLst/>
                <a:latin typeface="HGPｺﾞｼｯｸM" panose="020B0600000000000000" pitchFamily="50" charset="-128"/>
                <a:ea typeface="ＭＳ Ｐ明朝" panose="02020600040205080304" pitchFamily="18" charset="-128"/>
                <a:cs typeface="Times New Roman" panose="02020603050405020304" pitchFamily="18" charset="0"/>
              </a:rPr>
              <a:t>若年性認知症の課題としては、診断後の相談先が不明であること、地域で交流できる居場所の不足、自治体によって若年性認知症施策の取組にバラツキがあること、さらに一般的に診断から介護保険サービスの利用に至るまでの期間が長く、その間の就労支援や障害福祉サービスの活用、インフォーマルサービスの活用など本人の状態に応じた適切な支援が必要であるとされている。</a:t>
            </a:r>
            <a:endParaRPr lang="ja-JP" altLang="ja-JP" sz="1200" kern="100" dirty="0">
              <a:effectLst/>
              <a:latin typeface="HGPｺﾞｼｯｸM" panose="020B0600000000000000" pitchFamily="50" charset="-128"/>
              <a:ea typeface="HGPｺﾞｼｯｸM" panose="020B0600000000000000" pitchFamily="50" charset="-128"/>
              <a:cs typeface="Times New Roman" panose="02020603050405020304" pitchFamily="18" charset="0"/>
            </a:endParaRPr>
          </a:p>
          <a:p>
            <a:pPr eaLnBrk="1" hangingPunct="1"/>
            <a:endParaRPr lang="ja-JP" altLang="ja-JP" dirty="0">
              <a:latin typeface="+mn-ea"/>
              <a:ea typeface="+mn-ea"/>
            </a:endParaRPr>
          </a:p>
        </p:txBody>
      </p:sp>
    </p:spTree>
    <p:extLst>
      <p:ext uri="{BB962C8B-B14F-4D97-AF65-F5344CB8AC3E}">
        <p14:creationId xmlns:p14="http://schemas.microsoft.com/office/powerpoint/2010/main" val="2413829223"/>
      </p:ext>
    </p:extLst>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4851" name="Rectangle 2"/>
          <p:cNvSpPr>
            <a:spLocks noGrp="1" noRot="1" noChangeAspect="1" noChangeArrowheads="1" noTextEdit="1"/>
          </p:cNvSpPr>
          <p:nvPr>
            <p:ph type="sldImg"/>
          </p:nvPr>
        </p:nvSpPr>
        <p:spPr>
          <a:xfrm>
            <a:off x="998538" y="766763"/>
            <a:ext cx="5119687" cy="3840162"/>
          </a:xfrm>
          <a:ln/>
        </p:spPr>
      </p:sp>
      <p:sp>
        <p:nvSpPr>
          <p:cNvPr id="334852" name="Rectangle 3"/>
          <p:cNvSpPr>
            <a:spLocks noGrp="1" noChangeArrowheads="1"/>
          </p:cNvSpPr>
          <p:nvPr>
            <p:ph type="body" idx="1"/>
          </p:nvPr>
        </p:nvSpPr>
        <p:spPr>
          <a:xfrm>
            <a:off x="711102" y="4861236"/>
            <a:ext cx="5678770" cy="5078607"/>
          </a:xfrm>
          <a:noFill/>
        </p:spPr>
        <p:txBody>
          <a:bodyPr lIns="95383" tIns="47692" rIns="95383" bIns="47692"/>
          <a:lstStyle/>
          <a:p>
            <a:pPr algn="just">
              <a:lnSpc>
                <a:spcPts val="2000"/>
              </a:lnSpc>
              <a:spcAft>
                <a:spcPts val="0"/>
              </a:spcAft>
            </a:pPr>
            <a:r>
              <a:rPr lang="en-US" altLang="ja-JP" sz="1200" u="sng" kern="100" dirty="0">
                <a:effectLst/>
                <a:latin typeface="ＭＳ Ｐ明朝" panose="02020600040205080304" pitchFamily="18" charset="-128"/>
                <a:ea typeface="HGPｺﾞｼｯｸM" panose="020B0600000000000000" pitchFamily="50" charset="-128"/>
                <a:cs typeface="Times New Roman" panose="02020603050405020304" pitchFamily="18" charset="0"/>
              </a:rPr>
              <a:t>1</a:t>
            </a:r>
            <a:r>
              <a:rPr lang="ja-JP" altLang="ja-JP" sz="1200" u="sng" kern="100" dirty="0" err="1">
                <a:effectLst/>
                <a:latin typeface="HGPｺﾞｼｯｸM" panose="020B0600000000000000" pitchFamily="50" charset="-128"/>
                <a:ea typeface="ＭＳ Ｐ明朝" panose="02020600040205080304" pitchFamily="18" charset="-128"/>
                <a:cs typeface="Times New Roman" panose="02020603050405020304" pitchFamily="18" charset="0"/>
              </a:rPr>
              <a:t>．</a:t>
            </a:r>
            <a:r>
              <a:rPr lang="ja-JP" altLang="ja-JP" sz="1200" u="sng" kern="100" dirty="0">
                <a:effectLst/>
                <a:latin typeface="HGPｺﾞｼｯｸM" panose="020B0600000000000000" pitchFamily="50" charset="-128"/>
                <a:ea typeface="ＭＳ Ｐ明朝" panose="02020600040205080304" pitchFamily="18" charset="-128"/>
                <a:cs typeface="Times New Roman" panose="02020603050405020304" pitchFamily="18" charset="0"/>
              </a:rPr>
              <a:t>精神通院医療費の助成（自立支援医療）</a:t>
            </a:r>
            <a:endParaRPr lang="ja-JP" altLang="ja-JP" sz="1200" kern="100" dirty="0">
              <a:effectLst/>
              <a:latin typeface="HGPｺﾞｼｯｸM" panose="020B0600000000000000" pitchFamily="50" charset="-128"/>
              <a:ea typeface="HGPｺﾞｼｯｸM" panose="020B0600000000000000" pitchFamily="50" charset="-128"/>
              <a:cs typeface="Times New Roman" panose="02020603050405020304" pitchFamily="18" charset="0"/>
            </a:endParaRPr>
          </a:p>
          <a:p>
            <a:pPr marL="151130" indent="152400" algn="just">
              <a:lnSpc>
                <a:spcPts val="2000"/>
              </a:lnSpc>
              <a:spcAft>
                <a:spcPts val="0"/>
              </a:spcAft>
            </a:pPr>
            <a:r>
              <a:rPr lang="ja-JP" altLang="ja-JP" sz="1200" kern="100" dirty="0">
                <a:effectLst/>
                <a:latin typeface="HGPｺﾞｼｯｸM" panose="020B0600000000000000" pitchFamily="50" charset="-128"/>
                <a:ea typeface="ＭＳ Ｐ明朝" panose="02020600040205080304" pitchFamily="18" charset="-128"/>
                <a:cs typeface="Times New Roman" panose="02020603050405020304" pitchFamily="18" charset="0"/>
              </a:rPr>
              <a:t>継続して通院医療を受ける場合、自己負担額は１割となるが、家計への影響、障害の状態に応じて自己負担の上限額が設定される。</a:t>
            </a:r>
            <a:endParaRPr lang="ja-JP" altLang="ja-JP" sz="1200" kern="100" dirty="0">
              <a:effectLst/>
              <a:latin typeface="HGPｺﾞｼｯｸM" panose="020B0600000000000000" pitchFamily="50" charset="-128"/>
              <a:ea typeface="HGPｺﾞｼｯｸM" panose="020B0600000000000000" pitchFamily="50" charset="-128"/>
              <a:cs typeface="Times New Roman" panose="02020603050405020304" pitchFamily="18" charset="0"/>
            </a:endParaRPr>
          </a:p>
          <a:p>
            <a:pPr marL="152400" indent="-152400" algn="just">
              <a:lnSpc>
                <a:spcPts val="2000"/>
              </a:lnSpc>
              <a:spcBef>
                <a:spcPts val="600"/>
              </a:spcBef>
              <a:spcAft>
                <a:spcPts val="0"/>
              </a:spcAft>
            </a:pPr>
            <a:r>
              <a:rPr lang="en-US" altLang="ja-JP" sz="1200" u="sng" kern="100" dirty="0">
                <a:effectLst/>
                <a:latin typeface="ＭＳ Ｐ明朝" panose="02020600040205080304" pitchFamily="18" charset="-128"/>
                <a:ea typeface="HGPｺﾞｼｯｸM" panose="020B0600000000000000" pitchFamily="50" charset="-128"/>
                <a:cs typeface="Times New Roman" panose="02020603050405020304" pitchFamily="18" charset="0"/>
              </a:rPr>
              <a:t>2</a:t>
            </a:r>
            <a:r>
              <a:rPr lang="ja-JP" altLang="ja-JP" sz="1200" u="sng" kern="100" dirty="0" err="1">
                <a:effectLst/>
                <a:latin typeface="HGPｺﾞｼｯｸM" panose="020B0600000000000000" pitchFamily="50" charset="-128"/>
                <a:ea typeface="ＭＳ Ｐ明朝" panose="02020600040205080304" pitchFamily="18" charset="-128"/>
                <a:cs typeface="Times New Roman" panose="02020603050405020304" pitchFamily="18" charset="0"/>
              </a:rPr>
              <a:t>．</a:t>
            </a:r>
            <a:r>
              <a:rPr lang="ja-JP" altLang="ja-JP" sz="1200" u="sng" kern="0" dirty="0">
                <a:effectLst/>
                <a:latin typeface="HGPｺﾞｼｯｸM" panose="020B0600000000000000" pitchFamily="50" charset="-128"/>
                <a:ea typeface="ＭＳ Ｐ明朝" panose="02020600040205080304" pitchFamily="18" charset="-128"/>
                <a:cs typeface="Times New Roman" panose="02020603050405020304" pitchFamily="18" charset="0"/>
              </a:rPr>
              <a:t>精神障害者保健福祉手帳 （精神保健福祉法）／身体障害者手帳 </a:t>
            </a:r>
            <a:r>
              <a:rPr lang="ja-JP" altLang="ja-JP" sz="1200" u="sng" kern="0" spc="5" dirty="0">
                <a:effectLst/>
                <a:latin typeface="HGPｺﾞｼｯｸM" panose="020B0600000000000000" pitchFamily="50" charset="-128"/>
                <a:ea typeface="ＭＳ Ｐ明朝" panose="02020600040205080304" pitchFamily="18" charset="-128"/>
                <a:cs typeface="Times New Roman" panose="02020603050405020304" pitchFamily="18" charset="0"/>
              </a:rPr>
              <a:t>（身体障害者福祉法）</a:t>
            </a:r>
            <a:endParaRPr lang="ja-JP" altLang="ja-JP" sz="1200" kern="100" dirty="0">
              <a:effectLst/>
              <a:latin typeface="HGPｺﾞｼｯｸM" panose="020B0600000000000000" pitchFamily="50" charset="-128"/>
              <a:ea typeface="HGPｺﾞｼｯｸM" panose="020B0600000000000000" pitchFamily="50" charset="-128"/>
              <a:cs typeface="Times New Roman" panose="02020603050405020304" pitchFamily="18" charset="0"/>
            </a:endParaRPr>
          </a:p>
          <a:p>
            <a:pPr marL="152400" indent="152400" algn="just">
              <a:lnSpc>
                <a:spcPts val="2000"/>
              </a:lnSpc>
              <a:spcAft>
                <a:spcPts val="0"/>
              </a:spcAft>
            </a:pPr>
            <a:r>
              <a:rPr lang="ja-JP" altLang="ja-JP" sz="1200" kern="100" dirty="0">
                <a:effectLst/>
                <a:latin typeface="HGPｺﾞｼｯｸM" panose="020B0600000000000000" pitchFamily="50" charset="-128"/>
                <a:ea typeface="ＭＳ Ｐ明朝" panose="02020600040205080304" pitchFamily="18" charset="-128"/>
                <a:cs typeface="Times New Roman" panose="02020603050405020304" pitchFamily="18" charset="0"/>
              </a:rPr>
              <a:t>所得税、住民税などに係る税制上の優遇措置の他、自治体によっては公共交通機関の交通費助成、公営住宅使用料の減免などを受けられる場合がある。</a:t>
            </a:r>
            <a:endParaRPr lang="ja-JP" altLang="ja-JP" sz="1200" kern="100" dirty="0">
              <a:effectLst/>
              <a:latin typeface="HGPｺﾞｼｯｸM" panose="020B0600000000000000" pitchFamily="50" charset="-128"/>
              <a:ea typeface="HGPｺﾞｼｯｸM" panose="020B0600000000000000" pitchFamily="50" charset="-128"/>
              <a:cs typeface="Times New Roman" panose="02020603050405020304" pitchFamily="18" charset="0"/>
            </a:endParaRPr>
          </a:p>
          <a:p>
            <a:pPr marL="302260" marR="88265" indent="-127000" algn="just">
              <a:lnSpc>
                <a:spcPts val="1400"/>
              </a:lnSpc>
              <a:spcAft>
                <a:spcPts val="0"/>
              </a:spcAft>
            </a:pPr>
            <a:r>
              <a:rPr lang="ja-JP" altLang="ja-JP" sz="1200" kern="100" dirty="0">
                <a:effectLst/>
                <a:latin typeface="HGPｺﾞｼｯｸM" panose="020B0600000000000000" pitchFamily="50" charset="-128"/>
                <a:ea typeface="ＭＳ Ｐ明朝" panose="02020600040205080304" pitchFamily="18" charset="-128"/>
                <a:cs typeface="Times New Roman" panose="02020603050405020304" pitchFamily="18" charset="0"/>
              </a:rPr>
              <a:t>※手帳の交付申請の際は、所定の様式の診断書（精神障害者保健福祉手帳：精神保健指定医、その他精神障害の診断または治療に従事する医師が作成したもの、身体障害者手帳：身体障害者福祉法に基づく指定医が作成したもの）が必要となる。</a:t>
            </a:r>
            <a:endParaRPr lang="ja-JP" altLang="ja-JP" sz="1200" kern="100" dirty="0">
              <a:effectLst/>
              <a:latin typeface="HGPｺﾞｼｯｸM" panose="020B0600000000000000" pitchFamily="50" charset="-128"/>
              <a:ea typeface="HGPｺﾞｼｯｸM" panose="020B0600000000000000" pitchFamily="50" charset="-128"/>
              <a:cs typeface="Times New Roman" panose="02020603050405020304" pitchFamily="18" charset="0"/>
            </a:endParaRPr>
          </a:p>
          <a:p>
            <a:pPr marL="152400" indent="-152400" algn="just">
              <a:lnSpc>
                <a:spcPts val="2000"/>
              </a:lnSpc>
              <a:spcBef>
                <a:spcPts val="600"/>
              </a:spcBef>
              <a:spcAft>
                <a:spcPts val="0"/>
              </a:spcAft>
            </a:pPr>
            <a:r>
              <a:rPr lang="en-US" altLang="ja-JP" sz="1200" u="sng" kern="100" dirty="0">
                <a:effectLst/>
                <a:latin typeface="ＭＳ Ｐ明朝" panose="02020600040205080304" pitchFamily="18" charset="-128"/>
                <a:ea typeface="HGPｺﾞｼｯｸM" panose="020B0600000000000000" pitchFamily="50" charset="-128"/>
                <a:cs typeface="Times New Roman" panose="02020603050405020304" pitchFamily="18" charset="0"/>
              </a:rPr>
              <a:t>3</a:t>
            </a:r>
            <a:r>
              <a:rPr lang="ja-JP" altLang="ja-JP" sz="1200" u="sng" kern="100" dirty="0" err="1">
                <a:effectLst/>
                <a:latin typeface="HGPｺﾞｼｯｸM" panose="020B0600000000000000" pitchFamily="50" charset="-128"/>
                <a:ea typeface="ＭＳ Ｐ明朝" panose="02020600040205080304" pitchFamily="18" charset="-128"/>
                <a:cs typeface="Times New Roman" panose="02020603050405020304" pitchFamily="18" charset="0"/>
              </a:rPr>
              <a:t>．</a:t>
            </a:r>
            <a:r>
              <a:rPr lang="ja-JP" altLang="ja-JP" sz="1200" u="sng" kern="100" dirty="0">
                <a:effectLst/>
                <a:latin typeface="HGPｺﾞｼｯｸM" panose="020B0600000000000000" pitchFamily="50" charset="-128"/>
                <a:ea typeface="ＭＳ Ｐ明朝" panose="02020600040205080304" pitchFamily="18" charset="-128"/>
                <a:cs typeface="Times New Roman" panose="02020603050405020304" pitchFamily="18" charset="0"/>
              </a:rPr>
              <a:t>障害者雇用施策を活用した雇用継続等の支援</a:t>
            </a:r>
            <a:endParaRPr lang="ja-JP" altLang="ja-JP" sz="1200" kern="100" dirty="0">
              <a:effectLst/>
              <a:latin typeface="HGPｺﾞｼｯｸM" panose="020B0600000000000000" pitchFamily="50" charset="-128"/>
              <a:ea typeface="HGPｺﾞｼｯｸM" panose="020B0600000000000000" pitchFamily="50" charset="-128"/>
              <a:cs typeface="Times New Roman" panose="02020603050405020304" pitchFamily="18" charset="0"/>
            </a:endParaRPr>
          </a:p>
          <a:p>
            <a:pPr marL="160020" indent="144780" algn="just">
              <a:lnSpc>
                <a:spcPts val="2000"/>
              </a:lnSpc>
              <a:spcAft>
                <a:spcPts val="0"/>
              </a:spcAft>
            </a:pPr>
            <a:r>
              <a:rPr lang="ja-JP" altLang="ja-JP" sz="1200" kern="100" dirty="0">
                <a:effectLst/>
                <a:latin typeface="HGPｺﾞｼｯｸM" panose="020B0600000000000000" pitchFamily="50" charset="-128"/>
                <a:ea typeface="ＭＳ Ｐ明朝" panose="02020600040205080304" pitchFamily="18" charset="-128"/>
                <a:cs typeface="Times New Roman" panose="02020603050405020304" pitchFamily="18" charset="0"/>
              </a:rPr>
              <a:t>事業主に対しては障害者雇用率の算定や障害者雇用納付金制度に基づく助 成金の支援があり、本人に対しては地域障害者職業センター（職業評価、職業準備支援、ジョブコーチ支援等）や障害者就業・生活支援センター、ハローワークなどの支援機関がある。</a:t>
            </a:r>
            <a:endParaRPr lang="ja-JP" altLang="ja-JP" sz="1200" kern="100" dirty="0">
              <a:effectLst/>
              <a:latin typeface="HGPｺﾞｼｯｸM" panose="020B0600000000000000" pitchFamily="50" charset="-128"/>
              <a:ea typeface="HGPｺﾞｼｯｸM" panose="020B0600000000000000" pitchFamily="50" charset="-128"/>
              <a:cs typeface="Times New Roman" panose="02020603050405020304" pitchFamily="18" charset="0"/>
            </a:endParaRPr>
          </a:p>
          <a:p>
            <a:pPr marL="152400" indent="-152400" algn="just">
              <a:lnSpc>
                <a:spcPts val="2000"/>
              </a:lnSpc>
              <a:spcBef>
                <a:spcPts val="600"/>
              </a:spcBef>
              <a:spcAft>
                <a:spcPts val="0"/>
              </a:spcAft>
            </a:pPr>
            <a:r>
              <a:rPr lang="en-US" altLang="ja-JP" sz="1200" u="sng" kern="100" dirty="0">
                <a:effectLst/>
                <a:latin typeface="ＭＳ Ｐ明朝" panose="02020600040205080304" pitchFamily="18" charset="-128"/>
                <a:ea typeface="HGPｺﾞｼｯｸM" panose="020B0600000000000000" pitchFamily="50" charset="-128"/>
                <a:cs typeface="Times New Roman" panose="02020603050405020304" pitchFamily="18" charset="0"/>
              </a:rPr>
              <a:t>4</a:t>
            </a:r>
            <a:r>
              <a:rPr lang="ja-JP" altLang="ja-JP" sz="1200" u="sng" kern="100" dirty="0" err="1">
                <a:effectLst/>
                <a:latin typeface="HGPｺﾞｼｯｸM" panose="020B0600000000000000" pitchFamily="50" charset="-128"/>
                <a:ea typeface="ＭＳ Ｐ明朝" panose="02020600040205080304" pitchFamily="18" charset="-128"/>
                <a:cs typeface="Times New Roman" panose="02020603050405020304" pitchFamily="18" charset="0"/>
              </a:rPr>
              <a:t>．</a:t>
            </a:r>
            <a:r>
              <a:rPr lang="ja-JP" altLang="ja-JP" sz="1200" u="sng" kern="100" dirty="0">
                <a:effectLst/>
                <a:latin typeface="HGPｺﾞｼｯｸM" panose="020B0600000000000000" pitchFamily="50" charset="-128"/>
                <a:ea typeface="ＭＳ Ｐ明朝" panose="02020600040205080304" pitchFamily="18" charset="-128"/>
                <a:cs typeface="Times New Roman" panose="02020603050405020304" pitchFamily="18" charset="0"/>
              </a:rPr>
              <a:t>障害者自立支援法によるサービス・支援（障害者自立支援法）</a:t>
            </a:r>
            <a:endParaRPr lang="ja-JP" altLang="ja-JP" sz="1200" kern="100" dirty="0">
              <a:effectLst/>
              <a:latin typeface="HGPｺﾞｼｯｸM" panose="020B0600000000000000" pitchFamily="50" charset="-128"/>
              <a:ea typeface="HGPｺﾞｼｯｸM" panose="020B0600000000000000" pitchFamily="50" charset="-128"/>
              <a:cs typeface="Times New Roman" panose="02020603050405020304" pitchFamily="18" charset="0"/>
            </a:endParaRPr>
          </a:p>
          <a:p>
            <a:pPr marL="151130" indent="152400" algn="just">
              <a:lnSpc>
                <a:spcPts val="2000"/>
              </a:lnSpc>
              <a:spcAft>
                <a:spcPts val="0"/>
              </a:spcAft>
            </a:pPr>
            <a:r>
              <a:rPr lang="ja-JP" altLang="ja-JP" sz="1200" kern="100" dirty="0">
                <a:effectLst/>
                <a:latin typeface="HGPｺﾞｼｯｸM" panose="020B0600000000000000" pitchFamily="50" charset="-128"/>
                <a:ea typeface="ＭＳ Ｐ明朝" panose="02020600040205080304" pitchFamily="18" charset="-128"/>
                <a:cs typeface="Times New Roman" panose="02020603050405020304" pitchFamily="18" charset="0"/>
              </a:rPr>
              <a:t>障害者自立支援法が定める障害福祉サービスには、全国統一的に実施される障害福祉サービスと自治体の判断により実施される地域生活支援事業がある。障害福祉サービスには就労支援を目的としたサービスも含まれており、また、地域生活支援事業では相談支援事業や障害者の外出支援、社会との交流の促進といった事業が行われている場合がある。</a:t>
            </a:r>
            <a:endParaRPr lang="ja-JP" altLang="ja-JP" sz="1200" kern="100" dirty="0">
              <a:effectLst/>
              <a:latin typeface="HGPｺﾞｼｯｸM" panose="020B0600000000000000" pitchFamily="50" charset="-128"/>
              <a:ea typeface="HGPｺﾞｼｯｸM" panose="020B0600000000000000" pitchFamily="50" charset="-128"/>
              <a:cs typeface="Times New Roman" panose="02020603050405020304" pitchFamily="18" charset="0"/>
            </a:endParaRPr>
          </a:p>
          <a:p>
            <a:pPr algn="just">
              <a:lnSpc>
                <a:spcPts val="2000"/>
              </a:lnSpc>
              <a:spcAft>
                <a:spcPts val="0"/>
              </a:spcAft>
            </a:pPr>
            <a:r>
              <a:rPr lang="en-US" altLang="ja-JP" sz="1200" u="sng" kern="100" dirty="0">
                <a:effectLst/>
                <a:latin typeface="ＭＳ Ｐ明朝" panose="02020600040205080304" pitchFamily="18" charset="-128"/>
                <a:ea typeface="HGPｺﾞｼｯｸM" panose="020B0600000000000000" pitchFamily="50" charset="-128"/>
                <a:cs typeface="Times New Roman" panose="02020603050405020304" pitchFamily="18" charset="0"/>
              </a:rPr>
              <a:t>5</a:t>
            </a:r>
            <a:r>
              <a:rPr lang="ja-JP" altLang="ja-JP" sz="1200" u="sng" kern="100" dirty="0" err="1">
                <a:effectLst/>
                <a:latin typeface="HGPｺﾞｼｯｸM" panose="020B0600000000000000" pitchFamily="50" charset="-128"/>
                <a:ea typeface="ＭＳ Ｐ明朝" panose="02020600040205080304" pitchFamily="18" charset="-128"/>
                <a:cs typeface="Times New Roman" panose="02020603050405020304" pitchFamily="18" charset="0"/>
              </a:rPr>
              <a:t>．</a:t>
            </a:r>
            <a:r>
              <a:rPr lang="ja-JP" altLang="ja-JP" sz="1200" u="sng" kern="100" dirty="0">
                <a:effectLst/>
                <a:latin typeface="HGPｺﾞｼｯｸM" panose="020B0600000000000000" pitchFamily="50" charset="-128"/>
                <a:ea typeface="ＭＳ Ｐ明朝" panose="02020600040205080304" pitchFamily="18" charset="-128"/>
                <a:cs typeface="Times New Roman" panose="02020603050405020304" pitchFamily="18" charset="0"/>
              </a:rPr>
              <a:t>介護保険の在宅・施設サービス（介護保険法）</a:t>
            </a:r>
            <a:endParaRPr lang="ja-JP" altLang="ja-JP" sz="1200" kern="100" dirty="0">
              <a:effectLst/>
              <a:latin typeface="HGPｺﾞｼｯｸM" panose="020B0600000000000000" pitchFamily="50" charset="-128"/>
              <a:ea typeface="HGPｺﾞｼｯｸM" panose="020B0600000000000000" pitchFamily="50" charset="-128"/>
              <a:cs typeface="Times New Roman" panose="02020603050405020304" pitchFamily="18" charset="0"/>
            </a:endParaRPr>
          </a:p>
          <a:p>
            <a:pPr marL="151130" indent="152400" algn="just">
              <a:lnSpc>
                <a:spcPts val="2000"/>
              </a:lnSpc>
              <a:spcAft>
                <a:spcPts val="0"/>
              </a:spcAft>
            </a:pPr>
            <a:r>
              <a:rPr lang="ja-JP" altLang="ja-JP" sz="1200" kern="100" dirty="0">
                <a:effectLst/>
                <a:latin typeface="HGPｺﾞｼｯｸM" panose="020B0600000000000000" pitchFamily="50" charset="-128"/>
                <a:ea typeface="ＭＳ Ｐ明朝" panose="02020600040205080304" pitchFamily="18" charset="-128"/>
                <a:cs typeface="Times New Roman" panose="02020603050405020304" pitchFamily="18" charset="0"/>
              </a:rPr>
              <a:t>認知症（特定疾病）に起因する要介護（要支援）状態であれば、</a:t>
            </a:r>
            <a:r>
              <a:rPr lang="en-US" altLang="ja-JP" sz="1200" kern="100" dirty="0">
                <a:effectLst/>
                <a:latin typeface="HGPｺﾞｼｯｸM" panose="020B0600000000000000" pitchFamily="50" charset="-128"/>
                <a:ea typeface="ＭＳ Ｐ明朝" panose="02020600040205080304" pitchFamily="18" charset="-128"/>
                <a:cs typeface="Times New Roman" panose="02020603050405020304" pitchFamily="18" charset="0"/>
              </a:rPr>
              <a:t>40</a:t>
            </a:r>
            <a:r>
              <a:rPr lang="ja-JP" altLang="ja-JP" sz="1200" kern="100" dirty="0">
                <a:effectLst/>
                <a:latin typeface="HGPｺﾞｼｯｸM" panose="020B0600000000000000" pitchFamily="50" charset="-128"/>
                <a:ea typeface="ＭＳ Ｐ明朝" panose="02020600040205080304" pitchFamily="18" charset="-128"/>
                <a:cs typeface="Times New Roman" panose="02020603050405020304" pitchFamily="18" charset="0"/>
              </a:rPr>
              <a:t>～</a:t>
            </a:r>
            <a:r>
              <a:rPr lang="en-US" altLang="ja-JP" sz="1200" kern="100" dirty="0">
                <a:effectLst/>
                <a:latin typeface="HGPｺﾞｼｯｸM" panose="020B0600000000000000" pitchFamily="50" charset="-128"/>
                <a:ea typeface="ＭＳ Ｐ明朝" panose="02020600040205080304" pitchFamily="18" charset="-128"/>
                <a:cs typeface="Times New Roman" panose="02020603050405020304" pitchFamily="18" charset="0"/>
              </a:rPr>
              <a:t>64</a:t>
            </a:r>
            <a:r>
              <a:rPr lang="ja-JP" altLang="ja-JP" sz="1200" kern="100" dirty="0">
                <a:effectLst/>
                <a:latin typeface="HGPｺﾞｼｯｸM" panose="020B0600000000000000" pitchFamily="50" charset="-128"/>
                <a:ea typeface="ＭＳ Ｐ明朝" panose="02020600040205080304" pitchFamily="18" charset="-128"/>
                <a:cs typeface="Times New Roman" panose="02020603050405020304" pitchFamily="18" charset="0"/>
              </a:rPr>
              <a:t>歳の第２号被保険者も介護保険の各種在宅・施設サービスを利用することができる。平成</a:t>
            </a:r>
            <a:r>
              <a:rPr lang="en-US" altLang="ja-JP" sz="1200" kern="100" dirty="0">
                <a:effectLst/>
                <a:latin typeface="HGPｺﾞｼｯｸM" panose="020B0600000000000000" pitchFamily="50" charset="-128"/>
                <a:ea typeface="ＭＳ Ｐ明朝" panose="02020600040205080304" pitchFamily="18" charset="-128"/>
                <a:cs typeface="Times New Roman" panose="02020603050405020304" pitchFamily="18" charset="0"/>
              </a:rPr>
              <a:t>21</a:t>
            </a:r>
            <a:r>
              <a:rPr lang="ja-JP" altLang="ja-JP" sz="1200" kern="100" dirty="0">
                <a:effectLst/>
                <a:latin typeface="HGPｺﾞｼｯｸM" panose="020B0600000000000000" pitchFamily="50" charset="-128"/>
                <a:ea typeface="ＭＳ Ｐ明朝" panose="02020600040205080304" pitchFamily="18" charset="-128"/>
                <a:cs typeface="Times New Roman" panose="02020603050405020304" pitchFamily="18" charset="0"/>
              </a:rPr>
              <a:t>年度介護報酬改定により、施設系サービス、短期入所系サービス、通所系サービス、グループホームにおいて若年性認知症利用者（入所者</a:t>
            </a:r>
            <a:r>
              <a:rPr lang="en-US" altLang="ja-JP" sz="1200" kern="100" dirty="0">
                <a:effectLst/>
                <a:latin typeface="HGPｺﾞｼｯｸM" panose="020B0600000000000000" pitchFamily="50" charset="-128"/>
                <a:ea typeface="ＭＳ Ｐ明朝" panose="02020600040205080304" pitchFamily="18" charset="-128"/>
                <a:cs typeface="Times New Roman" panose="02020603050405020304" pitchFamily="18" charset="0"/>
              </a:rPr>
              <a:t>/</a:t>
            </a:r>
            <a:r>
              <a:rPr lang="ja-JP" altLang="ja-JP" sz="1200" kern="100" dirty="0">
                <a:effectLst/>
                <a:latin typeface="HGPｺﾞｼｯｸM" panose="020B0600000000000000" pitchFamily="50" charset="-128"/>
                <a:ea typeface="ＭＳ Ｐ明朝" panose="02020600040205080304" pitchFamily="18" charset="-128"/>
                <a:cs typeface="Times New Roman" panose="02020603050405020304" pitchFamily="18" charset="0"/>
              </a:rPr>
              <a:t>患者）受入加算が創設された。</a:t>
            </a:r>
            <a:endParaRPr lang="ja-JP" altLang="ja-JP" sz="1200" kern="100" dirty="0">
              <a:effectLst/>
              <a:latin typeface="HGPｺﾞｼｯｸM" panose="020B0600000000000000" pitchFamily="50" charset="-128"/>
              <a:ea typeface="HGPｺﾞｼｯｸM" panose="020B0600000000000000" pitchFamily="50" charset="-128"/>
              <a:cs typeface="Times New Roman" panose="02020603050405020304" pitchFamily="18" charset="0"/>
            </a:endParaRPr>
          </a:p>
          <a:p>
            <a:pPr marL="152400" indent="-152400" algn="just">
              <a:lnSpc>
                <a:spcPts val="2000"/>
              </a:lnSpc>
              <a:spcBef>
                <a:spcPts val="600"/>
              </a:spcBef>
              <a:spcAft>
                <a:spcPts val="0"/>
              </a:spcAft>
            </a:pPr>
            <a:r>
              <a:rPr lang="en-US" altLang="ja-JP" sz="1200" u="sng" kern="100" dirty="0">
                <a:effectLst/>
                <a:latin typeface="ＭＳ Ｐ明朝" panose="02020600040205080304" pitchFamily="18" charset="-128"/>
                <a:ea typeface="HGPｺﾞｼｯｸM" panose="020B0600000000000000" pitchFamily="50" charset="-128"/>
                <a:cs typeface="Times New Roman" panose="02020603050405020304" pitchFamily="18" charset="0"/>
              </a:rPr>
              <a:t>6</a:t>
            </a:r>
            <a:r>
              <a:rPr lang="ja-JP" altLang="ja-JP" sz="1200" u="sng" kern="100" dirty="0" err="1">
                <a:effectLst/>
                <a:latin typeface="HGPｺﾞｼｯｸM" panose="020B0600000000000000" pitchFamily="50" charset="-128"/>
                <a:ea typeface="ＭＳ Ｐ明朝" panose="02020600040205080304" pitchFamily="18" charset="-128"/>
                <a:cs typeface="Times New Roman" panose="02020603050405020304" pitchFamily="18" charset="0"/>
              </a:rPr>
              <a:t>．</a:t>
            </a:r>
            <a:r>
              <a:rPr lang="ja-JP" altLang="ja-JP" sz="1200" u="sng" kern="100" dirty="0">
                <a:effectLst/>
                <a:latin typeface="HGPｺﾞｼｯｸM" panose="020B0600000000000000" pitchFamily="50" charset="-128"/>
                <a:ea typeface="ＭＳ Ｐ明朝" panose="02020600040205080304" pitchFamily="18" charset="-128"/>
                <a:cs typeface="Times New Roman" panose="02020603050405020304" pitchFamily="18" charset="0"/>
              </a:rPr>
              <a:t>障害年金</a:t>
            </a:r>
            <a:endParaRPr lang="ja-JP" altLang="ja-JP" sz="1200" kern="100" dirty="0">
              <a:effectLst/>
              <a:latin typeface="HGPｺﾞｼｯｸM" panose="020B0600000000000000" pitchFamily="50" charset="-128"/>
              <a:ea typeface="HGPｺﾞｼｯｸM" panose="020B0600000000000000" pitchFamily="50" charset="-128"/>
              <a:cs typeface="Times New Roman" panose="02020603050405020304" pitchFamily="18" charset="0"/>
            </a:endParaRPr>
          </a:p>
          <a:p>
            <a:pPr marL="160020" indent="144780" algn="just">
              <a:lnSpc>
                <a:spcPts val="2000"/>
              </a:lnSpc>
              <a:spcAft>
                <a:spcPts val="0"/>
              </a:spcAft>
            </a:pPr>
            <a:r>
              <a:rPr lang="ja-JP" altLang="ja-JP" sz="1200" kern="100" dirty="0">
                <a:effectLst/>
                <a:latin typeface="HGPｺﾞｼｯｸM" panose="020B0600000000000000" pitchFamily="50" charset="-128"/>
                <a:ea typeface="ＭＳ Ｐ明朝" panose="02020600040205080304" pitchFamily="18" charset="-128"/>
                <a:cs typeface="Times New Roman" panose="02020603050405020304" pitchFamily="18" charset="0"/>
              </a:rPr>
              <a:t>傷病等により一定の障害状態になった場合に、加入している年金の種別に 応じ、障害基礎年金、障害厚生（共済）年金等が支給される。ただし、加入期間の３分の２以上の保険料納付期間（保険料免除期間を含む）が必要となる。国民年金制度の移行期に任意加入していなかった者については、特別障害給付金の支給を受けられる場合がある。</a:t>
            </a:r>
            <a:endParaRPr lang="ja-JP" altLang="ja-JP" sz="1200" kern="100" dirty="0">
              <a:effectLst/>
              <a:latin typeface="HGPｺﾞｼｯｸM" panose="020B0600000000000000" pitchFamily="50" charset="-128"/>
              <a:ea typeface="HGPｺﾞｼｯｸM" panose="020B0600000000000000" pitchFamily="50" charset="-128"/>
              <a:cs typeface="Times New Roman" panose="02020603050405020304" pitchFamily="18" charset="0"/>
            </a:endParaRPr>
          </a:p>
          <a:p>
            <a:pPr marL="302260" marR="178435" indent="-127000" algn="just">
              <a:lnSpc>
                <a:spcPts val="1400"/>
              </a:lnSpc>
              <a:spcAft>
                <a:spcPts val="0"/>
              </a:spcAft>
            </a:pPr>
            <a:r>
              <a:rPr lang="ja-JP" altLang="ja-JP" sz="1200" kern="100" dirty="0">
                <a:effectLst/>
                <a:latin typeface="HGPｺﾞｼｯｸM" panose="020B0600000000000000" pitchFamily="50" charset="-128"/>
                <a:ea typeface="ＭＳ Ｐ明朝" panose="02020600040205080304" pitchFamily="18" charset="-128"/>
                <a:cs typeface="Times New Roman" panose="02020603050405020304" pitchFamily="18" charset="0"/>
              </a:rPr>
              <a:t>※平成</a:t>
            </a:r>
            <a:r>
              <a:rPr lang="en-US" altLang="ja-JP" sz="1200" kern="100" dirty="0">
                <a:effectLst/>
                <a:latin typeface="HGPｺﾞｼｯｸM" panose="020B0600000000000000" pitchFamily="50" charset="-128"/>
                <a:ea typeface="ＭＳ Ｐ明朝" panose="02020600040205080304" pitchFamily="18" charset="-128"/>
                <a:cs typeface="Times New Roman" panose="02020603050405020304" pitchFamily="18" charset="0"/>
              </a:rPr>
              <a:t>21</a:t>
            </a:r>
            <a:r>
              <a:rPr lang="ja-JP" altLang="ja-JP" sz="1200" kern="100" dirty="0">
                <a:effectLst/>
                <a:latin typeface="HGPｺﾞｼｯｸM" panose="020B0600000000000000" pitchFamily="50" charset="-128"/>
                <a:ea typeface="ＭＳ Ｐ明朝" panose="02020600040205080304" pitchFamily="18" charset="-128"/>
                <a:cs typeface="Times New Roman" panose="02020603050405020304" pitchFamily="18" charset="0"/>
              </a:rPr>
              <a:t>年</a:t>
            </a:r>
            <a:r>
              <a:rPr lang="en-US" altLang="ja-JP" sz="1200" kern="100" dirty="0">
                <a:effectLst/>
                <a:latin typeface="HGPｺﾞｼｯｸM" panose="020B0600000000000000" pitchFamily="50" charset="-128"/>
                <a:ea typeface="ＭＳ Ｐ明朝" panose="02020600040205080304" pitchFamily="18" charset="-128"/>
                <a:cs typeface="Times New Roman" panose="02020603050405020304" pitchFamily="18" charset="0"/>
              </a:rPr>
              <a:t>10</a:t>
            </a:r>
            <a:r>
              <a:rPr lang="ja-JP" altLang="ja-JP" sz="1200" kern="100" dirty="0">
                <a:effectLst/>
                <a:latin typeface="HGPｺﾞｼｯｸM" panose="020B0600000000000000" pitchFamily="50" charset="-128"/>
                <a:ea typeface="ＭＳ Ｐ明朝" panose="02020600040205080304" pitchFamily="18" charset="-128"/>
                <a:cs typeface="Times New Roman" panose="02020603050405020304" pitchFamily="18" charset="0"/>
              </a:rPr>
              <a:t>月</a:t>
            </a:r>
            <a:r>
              <a:rPr lang="en-US" altLang="ja-JP" sz="1200" kern="100" dirty="0">
                <a:effectLst/>
                <a:latin typeface="HGPｺﾞｼｯｸM" panose="020B0600000000000000" pitchFamily="50" charset="-128"/>
                <a:ea typeface="ＭＳ Ｐ明朝" panose="02020600040205080304" pitchFamily="18" charset="-128"/>
                <a:cs typeface="Times New Roman" panose="02020603050405020304" pitchFamily="18" charset="0"/>
              </a:rPr>
              <a:t>22</a:t>
            </a:r>
            <a:r>
              <a:rPr lang="ja-JP" altLang="ja-JP" sz="1200" kern="100" dirty="0">
                <a:effectLst/>
                <a:latin typeface="HGPｺﾞｼｯｸM" panose="020B0600000000000000" pitchFamily="50" charset="-128"/>
                <a:ea typeface="ＭＳ Ｐ明朝" panose="02020600040205080304" pitchFamily="18" charset="-128"/>
                <a:cs typeface="Times New Roman" panose="02020603050405020304" pitchFamily="18" charset="0"/>
              </a:rPr>
              <a:t>日から認知症に係る障害の診断書の作成は精神保健指定医又は精神科を標ぼうする医師に限らず、精神・神経障害の診断又は治療に従事している医師であれば可能となった。</a:t>
            </a:r>
            <a:endParaRPr lang="ja-JP" altLang="ja-JP" sz="1200" kern="100" dirty="0">
              <a:effectLst/>
              <a:latin typeface="HGPｺﾞｼｯｸM" panose="020B0600000000000000" pitchFamily="50" charset="-128"/>
              <a:ea typeface="HGPｺﾞｼｯｸM" panose="020B0600000000000000" pitchFamily="50" charset="-128"/>
              <a:cs typeface="Times New Roman" panose="02020603050405020304" pitchFamily="18" charset="0"/>
            </a:endParaRPr>
          </a:p>
          <a:p>
            <a:pPr marL="152400" indent="-152400" algn="just">
              <a:lnSpc>
                <a:spcPts val="2000"/>
              </a:lnSpc>
              <a:spcBef>
                <a:spcPts val="600"/>
              </a:spcBef>
              <a:spcAft>
                <a:spcPts val="0"/>
              </a:spcAft>
            </a:pPr>
            <a:r>
              <a:rPr lang="en-US" altLang="ja-JP" sz="1200" u="sng" kern="100" dirty="0">
                <a:effectLst/>
                <a:latin typeface="ＭＳ Ｐ明朝" panose="02020600040205080304" pitchFamily="18" charset="-128"/>
                <a:ea typeface="HGPｺﾞｼｯｸM" panose="020B0600000000000000" pitchFamily="50" charset="-128"/>
                <a:cs typeface="Times New Roman" panose="02020603050405020304" pitchFamily="18" charset="0"/>
              </a:rPr>
              <a:t>7</a:t>
            </a:r>
            <a:r>
              <a:rPr lang="ja-JP" altLang="ja-JP" sz="1200" u="sng" kern="100" dirty="0" err="1">
                <a:effectLst/>
                <a:latin typeface="HGPｺﾞｼｯｸM" panose="020B0600000000000000" pitchFamily="50" charset="-128"/>
                <a:ea typeface="ＭＳ Ｐ明朝" panose="02020600040205080304" pitchFamily="18" charset="-128"/>
                <a:cs typeface="Times New Roman" panose="02020603050405020304" pitchFamily="18" charset="0"/>
              </a:rPr>
              <a:t>．</a:t>
            </a:r>
            <a:r>
              <a:rPr lang="ja-JP" altLang="ja-JP" sz="1200" u="sng" kern="100" dirty="0">
                <a:effectLst/>
                <a:latin typeface="HGPｺﾞｼｯｸM" panose="020B0600000000000000" pitchFamily="50" charset="-128"/>
                <a:ea typeface="ＭＳ Ｐ明朝" panose="02020600040205080304" pitchFamily="18" charset="-128"/>
                <a:cs typeface="Times New Roman" panose="02020603050405020304" pitchFamily="18" charset="0"/>
              </a:rPr>
              <a:t>若年性認知症コールセンター</a:t>
            </a:r>
            <a:endParaRPr lang="ja-JP" altLang="ja-JP" sz="1200" kern="100" dirty="0">
              <a:effectLst/>
              <a:latin typeface="HGPｺﾞｼｯｸM" panose="020B0600000000000000" pitchFamily="50" charset="-128"/>
              <a:ea typeface="HGPｺﾞｼｯｸM" panose="020B0600000000000000" pitchFamily="50" charset="-128"/>
              <a:cs typeface="Times New Roman" panose="02020603050405020304" pitchFamily="18" charset="0"/>
            </a:endParaRPr>
          </a:p>
          <a:p>
            <a:pPr marL="160020" indent="144780" algn="just">
              <a:lnSpc>
                <a:spcPts val="2000"/>
              </a:lnSpc>
              <a:spcAft>
                <a:spcPts val="0"/>
              </a:spcAft>
            </a:pPr>
            <a:r>
              <a:rPr lang="ja-JP" altLang="ja-JP" sz="1200" kern="100" dirty="0">
                <a:effectLst/>
                <a:latin typeface="HGPｺﾞｼｯｸM" panose="020B0600000000000000" pitchFamily="50" charset="-128"/>
                <a:ea typeface="ＭＳ Ｐ明朝" panose="02020600040205080304" pitchFamily="18" charset="-128"/>
                <a:cs typeface="Times New Roman" panose="02020603050405020304" pitchFamily="18" charset="0"/>
              </a:rPr>
              <a:t>平成</a:t>
            </a:r>
            <a:r>
              <a:rPr lang="en-US" altLang="ja-JP" sz="1200" kern="100" dirty="0">
                <a:effectLst/>
                <a:latin typeface="HGPｺﾞｼｯｸM" panose="020B0600000000000000" pitchFamily="50" charset="-128"/>
                <a:ea typeface="ＭＳ Ｐ明朝" panose="02020600040205080304" pitchFamily="18" charset="-128"/>
                <a:cs typeface="Times New Roman" panose="02020603050405020304" pitchFamily="18" charset="0"/>
              </a:rPr>
              <a:t>21</a:t>
            </a:r>
            <a:r>
              <a:rPr lang="ja-JP" altLang="ja-JP" sz="1200" kern="100" dirty="0">
                <a:effectLst/>
                <a:latin typeface="HGPｺﾞｼｯｸM" panose="020B0600000000000000" pitchFamily="50" charset="-128"/>
                <a:ea typeface="ＭＳ Ｐ明朝" panose="02020600040205080304" pitchFamily="18" charset="-128"/>
                <a:cs typeface="Times New Roman" panose="02020603050405020304" pitchFamily="18" charset="0"/>
              </a:rPr>
              <a:t>年</a:t>
            </a:r>
            <a:r>
              <a:rPr lang="en-US" altLang="ja-JP" sz="1200" kern="100" dirty="0">
                <a:effectLst/>
                <a:latin typeface="HGPｺﾞｼｯｸM" panose="020B0600000000000000" pitchFamily="50" charset="-128"/>
                <a:ea typeface="ＭＳ Ｐ明朝" panose="02020600040205080304" pitchFamily="18" charset="-128"/>
                <a:cs typeface="Times New Roman" panose="02020603050405020304" pitchFamily="18" charset="0"/>
              </a:rPr>
              <a:t>10</a:t>
            </a:r>
            <a:r>
              <a:rPr lang="ja-JP" altLang="ja-JP" sz="1200" kern="100" dirty="0">
                <a:effectLst/>
                <a:latin typeface="HGPｺﾞｼｯｸM" panose="020B0600000000000000" pitchFamily="50" charset="-128"/>
                <a:ea typeface="ＭＳ Ｐ明朝" panose="02020600040205080304" pitchFamily="18" charset="-128"/>
                <a:cs typeface="Times New Roman" panose="02020603050405020304" pitchFamily="18" charset="0"/>
              </a:rPr>
              <a:t>月</a:t>
            </a:r>
            <a:r>
              <a:rPr lang="en-US" altLang="ja-JP" sz="1200" kern="100" dirty="0">
                <a:effectLst/>
                <a:latin typeface="HGPｺﾞｼｯｸM" panose="020B0600000000000000" pitchFamily="50" charset="-128"/>
                <a:ea typeface="ＭＳ Ｐ明朝" panose="02020600040205080304" pitchFamily="18" charset="-128"/>
                <a:cs typeface="Times New Roman" panose="02020603050405020304" pitchFamily="18" charset="0"/>
              </a:rPr>
              <a:t>1</a:t>
            </a:r>
            <a:r>
              <a:rPr lang="ja-JP" altLang="ja-JP" sz="1200" kern="100" dirty="0">
                <a:effectLst/>
                <a:latin typeface="HGPｺﾞｼｯｸM" panose="020B0600000000000000" pitchFamily="50" charset="-128"/>
                <a:ea typeface="ＭＳ Ｐ明朝" panose="02020600040205080304" pitchFamily="18" charset="-128"/>
                <a:cs typeface="Times New Roman" panose="02020603050405020304" pitchFamily="18" charset="0"/>
              </a:rPr>
              <a:t>日に開設された。若年性認知症の人の支援に関する相談に専門教育を受けた相談員が対応する。</a:t>
            </a:r>
            <a:endParaRPr lang="ja-JP" altLang="ja-JP" sz="1200" kern="100" dirty="0">
              <a:effectLst/>
              <a:latin typeface="HGPｺﾞｼｯｸM" panose="020B0600000000000000" pitchFamily="50" charset="-128"/>
              <a:ea typeface="HGPｺﾞｼｯｸM" panose="020B0600000000000000" pitchFamily="50" charset="-128"/>
              <a:cs typeface="Times New Roman" panose="02020603050405020304" pitchFamily="18" charset="0"/>
            </a:endParaRPr>
          </a:p>
          <a:p>
            <a:pPr marL="160020" indent="144780" algn="just">
              <a:lnSpc>
                <a:spcPts val="2000"/>
              </a:lnSpc>
              <a:spcAft>
                <a:spcPts val="0"/>
              </a:spcAft>
            </a:pPr>
            <a:r>
              <a:rPr lang="ja-JP" altLang="ja-JP" sz="1200" kern="0" dirty="0">
                <a:effectLst/>
                <a:latin typeface="HGPｺﾞｼｯｸM" panose="020B0600000000000000" pitchFamily="50" charset="-128"/>
                <a:ea typeface="ＭＳ Ｐ明朝" panose="02020600040205080304" pitchFamily="18" charset="-128"/>
                <a:cs typeface="Times New Roman" panose="02020603050405020304" pitchFamily="18" charset="0"/>
              </a:rPr>
              <a:t>電話</a:t>
            </a:r>
            <a:r>
              <a:rPr lang="en-US" altLang="ja-JP" sz="1200" kern="0" spc="10" dirty="0">
                <a:effectLst/>
                <a:latin typeface="HGPｺﾞｼｯｸM" panose="020B0600000000000000" pitchFamily="50" charset="-128"/>
                <a:ea typeface="ＭＳ Ｐ明朝" panose="02020600040205080304" pitchFamily="18" charset="-128"/>
                <a:cs typeface="Times New Roman" panose="02020603050405020304" pitchFamily="18" charset="0"/>
              </a:rPr>
              <a:t>(</a:t>
            </a:r>
            <a:r>
              <a:rPr lang="ja-JP" altLang="ja-JP" sz="1200" kern="0" spc="10" dirty="0">
                <a:effectLst/>
                <a:latin typeface="HGPｺﾞｼｯｸM" panose="020B0600000000000000" pitchFamily="50" charset="-128"/>
                <a:ea typeface="ＭＳ Ｐ明朝" panose="02020600040205080304" pitchFamily="18" charset="-128"/>
                <a:cs typeface="Times New Roman" panose="02020603050405020304" pitchFamily="18" charset="0"/>
              </a:rPr>
              <a:t>フリーコール</a:t>
            </a:r>
            <a:r>
              <a:rPr lang="en-US" altLang="ja-JP" sz="1200" kern="0" spc="10" dirty="0">
                <a:effectLst/>
                <a:latin typeface="HGPｺﾞｼｯｸM" panose="020B0600000000000000" pitchFamily="50" charset="-128"/>
                <a:ea typeface="ＭＳ Ｐ明朝" panose="02020600040205080304" pitchFamily="18" charset="-128"/>
                <a:cs typeface="Times New Roman" panose="02020603050405020304" pitchFamily="18" charset="0"/>
              </a:rPr>
              <a:t>)</a:t>
            </a:r>
            <a:r>
              <a:rPr lang="en-US" altLang="ja-JP" sz="1200" kern="0" dirty="0">
                <a:effectLst/>
                <a:latin typeface="HGPｺﾞｼｯｸM" panose="020B0600000000000000" pitchFamily="50" charset="-128"/>
                <a:ea typeface="ＭＳ Ｐ明朝" panose="02020600040205080304" pitchFamily="18" charset="-128"/>
                <a:cs typeface="Times New Roman" panose="02020603050405020304" pitchFamily="18" charset="0"/>
              </a:rPr>
              <a:t>  0800-100-2707</a:t>
            </a:r>
            <a:r>
              <a:rPr lang="ja-JP" altLang="ja-JP" sz="1200" kern="0" dirty="0">
                <a:effectLst/>
                <a:latin typeface="HGPｺﾞｼｯｸM" panose="020B0600000000000000" pitchFamily="50" charset="-128"/>
                <a:ea typeface="ＭＳ Ｐ明朝" panose="02020600040205080304" pitchFamily="18" charset="-128"/>
                <a:cs typeface="Times New Roman" panose="02020603050405020304" pitchFamily="18" charset="0"/>
              </a:rPr>
              <a:t>　月～土曜日</a:t>
            </a:r>
            <a:r>
              <a:rPr lang="en-US" altLang="ja-JP" sz="1200" kern="0" dirty="0">
                <a:effectLst/>
                <a:latin typeface="HGPｺﾞｼｯｸM" panose="020B0600000000000000" pitchFamily="50" charset="-128"/>
                <a:ea typeface="ＭＳ Ｐ明朝" panose="02020600040205080304" pitchFamily="18" charset="-128"/>
                <a:cs typeface="Times New Roman" panose="02020603050405020304" pitchFamily="18" charset="0"/>
              </a:rPr>
              <a:t>(</a:t>
            </a:r>
            <a:r>
              <a:rPr lang="ja-JP" altLang="ja-JP" sz="1200" kern="0" dirty="0">
                <a:effectLst/>
                <a:latin typeface="HGPｺﾞｼｯｸM" panose="020B0600000000000000" pitchFamily="50" charset="-128"/>
                <a:ea typeface="ＭＳ Ｐ明朝" panose="02020600040205080304" pitchFamily="18" charset="-128"/>
                <a:cs typeface="Times New Roman" panose="02020603050405020304" pitchFamily="18" charset="0"/>
              </a:rPr>
              <a:t>年末年始・祝日除く） </a:t>
            </a:r>
            <a:r>
              <a:rPr lang="en-US" altLang="ja-JP" sz="1200" kern="100" dirty="0">
                <a:effectLst/>
                <a:latin typeface="ＭＳ Ｐ明朝" panose="02020600040205080304" pitchFamily="18" charset="-128"/>
                <a:ea typeface="HGPｺﾞｼｯｸM" panose="020B0600000000000000" pitchFamily="50" charset="-128"/>
                <a:cs typeface="Times New Roman" panose="02020603050405020304" pitchFamily="18" charset="0"/>
              </a:rPr>
              <a:t>10</a:t>
            </a:r>
            <a:r>
              <a:rPr lang="ja-JP" altLang="ja-JP" sz="1200" kern="100" dirty="0">
                <a:effectLst/>
                <a:latin typeface="HGPｺﾞｼｯｸM" panose="020B0600000000000000" pitchFamily="50" charset="-128"/>
                <a:ea typeface="ＭＳ Ｐ明朝" panose="02020600040205080304" pitchFamily="18" charset="-128"/>
                <a:cs typeface="Times New Roman" panose="02020603050405020304" pitchFamily="18" charset="0"/>
              </a:rPr>
              <a:t>～</a:t>
            </a:r>
            <a:r>
              <a:rPr lang="en-US" altLang="ja-JP" sz="1200" kern="100" dirty="0">
                <a:effectLst/>
                <a:latin typeface="HGPｺﾞｼｯｸM" panose="020B0600000000000000" pitchFamily="50" charset="-128"/>
                <a:ea typeface="ＭＳ Ｐ明朝" panose="02020600040205080304" pitchFamily="18" charset="-128"/>
                <a:cs typeface="Times New Roman" panose="02020603050405020304" pitchFamily="18" charset="0"/>
              </a:rPr>
              <a:t>15</a:t>
            </a:r>
            <a:r>
              <a:rPr lang="ja-JP" altLang="ja-JP" sz="1200" kern="100" dirty="0">
                <a:effectLst/>
                <a:latin typeface="HGPｺﾞｼｯｸM" panose="020B0600000000000000" pitchFamily="50" charset="-128"/>
                <a:ea typeface="ＭＳ Ｐ明朝" panose="02020600040205080304" pitchFamily="18" charset="-128"/>
                <a:cs typeface="Times New Roman" panose="02020603050405020304" pitchFamily="18" charset="0"/>
              </a:rPr>
              <a:t>時</a:t>
            </a:r>
            <a:endParaRPr lang="ja-JP" altLang="ja-JP" sz="1200" kern="100" dirty="0">
              <a:effectLst/>
              <a:latin typeface="HGPｺﾞｼｯｸM" panose="020B0600000000000000" pitchFamily="50" charset="-128"/>
              <a:ea typeface="HGPｺﾞｼｯｸM" panose="020B0600000000000000" pitchFamily="50" charset="-128"/>
              <a:cs typeface="Times New Roman" panose="02020603050405020304" pitchFamily="18" charset="0"/>
            </a:endParaRPr>
          </a:p>
          <a:p>
            <a:pPr marL="152400" indent="-152400" algn="just">
              <a:lnSpc>
                <a:spcPts val="2000"/>
              </a:lnSpc>
              <a:spcBef>
                <a:spcPts val="600"/>
              </a:spcBef>
              <a:spcAft>
                <a:spcPts val="0"/>
              </a:spcAft>
            </a:pPr>
            <a:r>
              <a:rPr lang="en-US" altLang="ja-JP" sz="1200" u="sng" kern="100" dirty="0">
                <a:effectLst/>
                <a:latin typeface="ＭＳ Ｐ明朝" panose="02020600040205080304" pitchFamily="18" charset="-128"/>
                <a:ea typeface="HGPｺﾞｼｯｸM" panose="020B0600000000000000" pitchFamily="50" charset="-128"/>
                <a:cs typeface="Times New Roman" panose="02020603050405020304" pitchFamily="18" charset="0"/>
              </a:rPr>
              <a:t>8</a:t>
            </a:r>
            <a:r>
              <a:rPr lang="ja-JP" altLang="ja-JP" sz="1200" u="sng" kern="100" dirty="0" err="1">
                <a:effectLst/>
                <a:latin typeface="HGPｺﾞｼｯｸM" panose="020B0600000000000000" pitchFamily="50" charset="-128"/>
                <a:ea typeface="ＭＳ Ｐ明朝" panose="02020600040205080304" pitchFamily="18" charset="-128"/>
                <a:cs typeface="Times New Roman" panose="02020603050405020304" pitchFamily="18" charset="0"/>
              </a:rPr>
              <a:t>．</a:t>
            </a:r>
            <a:r>
              <a:rPr lang="ja-JP" altLang="ja-JP" sz="1200" u="sng" kern="100" dirty="0">
                <a:effectLst/>
                <a:latin typeface="HGPｺﾞｼｯｸM" panose="020B0600000000000000" pitchFamily="50" charset="-128"/>
                <a:ea typeface="ＭＳ Ｐ明朝" panose="02020600040205080304" pitchFamily="18" charset="-128"/>
                <a:cs typeface="Times New Roman" panose="02020603050405020304" pitchFamily="18" charset="0"/>
              </a:rPr>
              <a:t>認知症の人と家族の会 （各都道府県支部等）</a:t>
            </a:r>
            <a:endParaRPr lang="ja-JP" altLang="ja-JP" sz="1200" kern="100" dirty="0">
              <a:effectLst/>
              <a:latin typeface="HGPｺﾞｼｯｸM" panose="020B0600000000000000" pitchFamily="50" charset="-128"/>
              <a:ea typeface="HGPｺﾞｼｯｸM" panose="020B0600000000000000" pitchFamily="50" charset="-128"/>
              <a:cs typeface="Times New Roman" panose="02020603050405020304" pitchFamily="18" charset="0"/>
            </a:endParaRPr>
          </a:p>
          <a:p>
            <a:pPr algn="just">
              <a:lnSpc>
                <a:spcPts val="2087"/>
              </a:lnSpc>
              <a:spcAft>
                <a:spcPts val="0"/>
              </a:spcAft>
            </a:pPr>
            <a:endParaRPr lang="ja-JP" altLang="ja-JP" dirty="0"/>
          </a:p>
        </p:txBody>
      </p:sp>
    </p:spTree>
    <p:extLst>
      <p:ext uri="{BB962C8B-B14F-4D97-AF65-F5344CB8AC3E}">
        <p14:creationId xmlns:p14="http://schemas.microsoft.com/office/powerpoint/2010/main" val="2252515704"/>
      </p:ext>
    </p:extLst>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6786" name="Rectangle 2"/>
          <p:cNvSpPr>
            <a:spLocks noGrp="1" noRot="1" noChangeAspect="1" noChangeArrowheads="1" noTextEdit="1"/>
          </p:cNvSpPr>
          <p:nvPr>
            <p:ph type="sldImg"/>
          </p:nvPr>
        </p:nvSpPr>
        <p:spPr>
          <a:xfrm>
            <a:off x="996950" y="768350"/>
            <a:ext cx="5118100" cy="3838575"/>
          </a:xfrm>
          <a:ln/>
        </p:spPr>
      </p:sp>
      <p:sp>
        <p:nvSpPr>
          <p:cNvPr id="246787" name="Rectangle 3"/>
          <p:cNvSpPr>
            <a:spLocks noGrp="1" noChangeArrowheads="1"/>
          </p:cNvSpPr>
          <p:nvPr>
            <p:ph type="body" idx="1"/>
          </p:nvPr>
        </p:nvSpPr>
        <p:spPr>
          <a:xfrm>
            <a:off x="825500" y="4860925"/>
            <a:ext cx="5461000" cy="4605338"/>
          </a:xfrm>
          <a:ln/>
        </p:spPr>
        <p:txBody>
          <a:bodyPr/>
          <a:lstStyle/>
          <a:p>
            <a:pPr eaLnBrk="1" hangingPunct="1">
              <a:lnSpc>
                <a:spcPts val="1700"/>
              </a:lnSpc>
              <a:spcBef>
                <a:spcPts val="0"/>
              </a:spcBef>
            </a:pPr>
            <a:r>
              <a:rPr lang="ja-JP" altLang="en-US" dirty="0">
                <a:latin typeface="Meiryo UI" panose="020B0604030504040204" pitchFamily="50" charset="-128"/>
                <a:ea typeface="Meiryo UI" panose="020B0604030504040204" pitchFamily="50" charset="-128"/>
              </a:rPr>
              <a:t>  高齢運転者の増加を背景に、道路交通法が改正され、平成</a:t>
            </a:r>
            <a:r>
              <a:rPr lang="en-US" altLang="ja-JP" dirty="0">
                <a:latin typeface="Meiryo UI" panose="020B0604030504040204" pitchFamily="50" charset="-128"/>
                <a:ea typeface="Meiryo UI" panose="020B0604030504040204" pitchFamily="50" charset="-128"/>
              </a:rPr>
              <a:t>29</a:t>
            </a:r>
            <a:r>
              <a:rPr lang="ja-JP" altLang="en-US" dirty="0">
                <a:latin typeface="Meiryo UI" panose="020B0604030504040204" pitchFamily="50" charset="-128"/>
                <a:ea typeface="Meiryo UI" panose="020B0604030504040204" pitchFamily="50" charset="-128"/>
              </a:rPr>
              <a:t>年</a:t>
            </a:r>
            <a:r>
              <a:rPr lang="en-US" altLang="ja-JP" dirty="0">
                <a:latin typeface="Meiryo UI" panose="020B0604030504040204" pitchFamily="50" charset="-128"/>
                <a:ea typeface="Meiryo UI" panose="020B0604030504040204" pitchFamily="50" charset="-128"/>
              </a:rPr>
              <a:t>3</a:t>
            </a:r>
            <a:r>
              <a:rPr lang="ja-JP" altLang="en-US" dirty="0">
                <a:latin typeface="Meiryo UI" panose="020B0604030504040204" pitchFamily="50" charset="-128"/>
                <a:ea typeface="Meiryo UI" panose="020B0604030504040204" pitchFamily="50" charset="-128"/>
              </a:rPr>
              <a:t>月</a:t>
            </a:r>
            <a:r>
              <a:rPr lang="en-US" altLang="ja-JP" dirty="0">
                <a:latin typeface="Meiryo UI" panose="020B0604030504040204" pitchFamily="50" charset="-128"/>
                <a:ea typeface="Meiryo UI" panose="020B0604030504040204" pitchFamily="50" charset="-128"/>
              </a:rPr>
              <a:t>12</a:t>
            </a:r>
            <a:r>
              <a:rPr lang="ja-JP" altLang="en-US" dirty="0">
                <a:latin typeface="Meiryo UI" panose="020B0604030504040204" pitchFamily="50" charset="-128"/>
                <a:ea typeface="Meiryo UI" panose="020B0604030504040204" pitchFamily="50" charset="-128"/>
              </a:rPr>
              <a:t>日から施行されている。</a:t>
            </a:r>
            <a:endParaRPr lang="en-US" altLang="ja-JP" dirty="0">
              <a:latin typeface="Meiryo UI" panose="020B0604030504040204" pitchFamily="50" charset="-128"/>
              <a:ea typeface="Meiryo UI" panose="020B0604030504040204" pitchFamily="50" charset="-128"/>
            </a:endParaRPr>
          </a:p>
          <a:p>
            <a:pPr eaLnBrk="1" hangingPunct="1">
              <a:lnSpc>
                <a:spcPts val="1700"/>
              </a:lnSpc>
              <a:spcBef>
                <a:spcPts val="0"/>
              </a:spcBef>
            </a:pPr>
            <a:r>
              <a:rPr lang="ja-JP" altLang="en-US" dirty="0">
                <a:latin typeface="Meiryo UI" panose="020B0604030504040204" pitchFamily="50" charset="-128"/>
                <a:ea typeface="Meiryo UI" panose="020B0604030504040204" pitchFamily="50" charset="-128"/>
              </a:rPr>
              <a:t>  従来、</a:t>
            </a:r>
            <a:r>
              <a:rPr lang="en-US" altLang="ja-JP" dirty="0">
                <a:latin typeface="Meiryo UI" panose="020B0604030504040204" pitchFamily="50" charset="-128"/>
                <a:ea typeface="Meiryo UI" panose="020B0604030504040204" pitchFamily="50" charset="-128"/>
              </a:rPr>
              <a:t>75</a:t>
            </a:r>
            <a:r>
              <a:rPr lang="ja-JP" altLang="en-US" dirty="0">
                <a:latin typeface="Meiryo UI" panose="020B0604030504040204" pitchFamily="50" charset="-128"/>
                <a:ea typeface="Meiryo UI" panose="020B0604030504040204" pitchFamily="50" charset="-128"/>
              </a:rPr>
              <a:t>歳以上の高齢者の免許証更新手続きの際、認知機能検査で「認知症のおそれあり」と判定され、かつ、一定の違反行為（基準行為）があった場合に、高齢者講習および臨時適正検査を要していたものが、①免許更新時に、基準行為の有無を問わず、認知機能検査、その結果によって、高齢者講習および臨時適正検査または医師の診断書が必要に、また、更新時に限らず、②一定の違反行為があった場合に、臨時認知機能検査を受検、その結果によって、高齢者講習および臨時適正検査または医師の診断書が必要となった。</a:t>
            </a:r>
            <a:endParaRPr lang="en-US" altLang="ja-JP" dirty="0">
              <a:latin typeface="Meiryo UI" panose="020B0604030504040204" pitchFamily="50" charset="-128"/>
              <a:ea typeface="Meiryo UI" panose="020B0604030504040204" pitchFamily="50" charset="-128"/>
            </a:endParaRPr>
          </a:p>
          <a:p>
            <a:pPr marL="0" marR="0" lvl="0" indent="0" algn="l" defTabSz="914400" rtl="0" eaLnBrk="1" fontAlgn="base" latinLnBrk="0" hangingPunct="1">
              <a:lnSpc>
                <a:spcPts val="1700"/>
              </a:lnSpc>
              <a:spcBef>
                <a:spcPts val="0"/>
              </a:spcBef>
              <a:spcAft>
                <a:spcPct val="0"/>
              </a:spcAft>
              <a:buClrTx/>
              <a:buSzTx/>
              <a:buFontTx/>
              <a:buNone/>
              <a:tabLst/>
              <a:defRPr/>
            </a:pPr>
            <a:r>
              <a:rPr lang="ja-JP" altLang="en-US" dirty="0">
                <a:latin typeface="Meiryo UI" panose="020B0604030504040204" pitchFamily="50" charset="-128"/>
                <a:ea typeface="Meiryo UI" panose="020B0604030504040204" pitchFamily="50" charset="-128"/>
              </a:rPr>
              <a:t>  今後、臨時適正検査受検や診断書作成を要するケースが増加することも予想され、高齢者の運転免許更新・継続の場面における認知症サポート医・かかりつけ医の役割が重要となってくる。</a:t>
            </a:r>
            <a:endParaRPr lang="en-US" altLang="ja-JP" dirty="0">
              <a:latin typeface="Meiryo UI" panose="020B0604030504040204" pitchFamily="50" charset="-128"/>
              <a:ea typeface="Meiryo UI" panose="020B0604030504040204" pitchFamily="50" charset="-128"/>
            </a:endParaRPr>
          </a:p>
        </p:txBody>
      </p:sp>
    </p:spTree>
    <p:extLst>
      <p:ext uri="{BB962C8B-B14F-4D97-AF65-F5344CB8AC3E}">
        <p14:creationId xmlns:p14="http://schemas.microsoft.com/office/powerpoint/2010/main" val="363130604"/>
      </p:ext>
    </p:extLst>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5874" name="Rectangle 2"/>
          <p:cNvSpPr>
            <a:spLocks noGrp="1" noRot="1" noChangeAspect="1" noChangeArrowheads="1" noTextEdit="1"/>
          </p:cNvSpPr>
          <p:nvPr>
            <p:ph type="sldImg"/>
          </p:nvPr>
        </p:nvSpPr>
        <p:spPr>
          <a:xfrm>
            <a:off x="998538" y="766763"/>
            <a:ext cx="5119687" cy="3840162"/>
          </a:xfrm>
          <a:ln/>
        </p:spPr>
      </p:sp>
      <p:sp>
        <p:nvSpPr>
          <p:cNvPr id="335875" name="Rectangle 3"/>
          <p:cNvSpPr>
            <a:spLocks noGrp="1" noChangeArrowheads="1"/>
          </p:cNvSpPr>
          <p:nvPr>
            <p:ph type="body" idx="1"/>
          </p:nvPr>
        </p:nvSpPr>
        <p:spPr>
          <a:xfrm>
            <a:off x="709431" y="4862883"/>
            <a:ext cx="5513569" cy="4604341"/>
          </a:xfrm>
          <a:noFill/>
        </p:spPr>
        <p:txBody>
          <a:bodyPr lIns="95383" tIns="47692" rIns="95383" bIns="47692"/>
          <a:lstStyle/>
          <a:p>
            <a:pPr algn="just">
              <a:lnSpc>
                <a:spcPts val="1700"/>
              </a:lnSpc>
              <a:spcBef>
                <a:spcPts val="0"/>
              </a:spcBef>
              <a:spcAft>
                <a:spcPts val="0"/>
              </a:spcAft>
            </a:pPr>
            <a:r>
              <a:rPr lang="ja-JP" altLang="en-US" dirty="0">
                <a:latin typeface="Meiryo UI" panose="020B0604030504040204" pitchFamily="50" charset="-128"/>
                <a:ea typeface="Meiryo UI" panose="020B0604030504040204" pitchFamily="50" charset="-128"/>
              </a:rPr>
              <a:t>［</a:t>
            </a:r>
            <a:r>
              <a:rPr lang="en-US" altLang="ja-JP" dirty="0">
                <a:latin typeface="Meiryo UI" panose="020B0604030504040204" pitchFamily="50" charset="-128"/>
                <a:ea typeface="Meiryo UI" panose="020B0604030504040204" pitchFamily="50" charset="-128"/>
              </a:rPr>
              <a:t>3</a:t>
            </a:r>
            <a:r>
              <a:rPr lang="ja-JP" altLang="en-US" dirty="0">
                <a:latin typeface="Meiryo UI" panose="020B0604030504040204" pitchFamily="50" charset="-128"/>
                <a:ea typeface="Meiryo UI" panose="020B0604030504040204" pitchFamily="50" charset="-128"/>
              </a:rPr>
              <a:t>年ごとの運転免許更新の場面］</a:t>
            </a:r>
            <a:endParaRPr lang="en-US" altLang="ja-JP" dirty="0">
              <a:latin typeface="Meiryo UI" panose="020B0604030504040204" pitchFamily="50" charset="-128"/>
              <a:ea typeface="Meiryo UI" panose="020B0604030504040204" pitchFamily="50" charset="-128"/>
            </a:endParaRPr>
          </a:p>
          <a:p>
            <a:pPr algn="just">
              <a:lnSpc>
                <a:spcPts val="1700"/>
              </a:lnSpc>
              <a:spcBef>
                <a:spcPts val="0"/>
              </a:spcBef>
              <a:spcAft>
                <a:spcPts val="0"/>
              </a:spcAft>
            </a:pPr>
            <a:r>
              <a:rPr lang="ja-JP" altLang="en-US" dirty="0">
                <a:latin typeface="Meiryo UI" panose="020B0604030504040204" pitchFamily="50" charset="-128"/>
                <a:ea typeface="Meiryo UI" panose="020B0604030504040204" pitchFamily="50" charset="-128"/>
              </a:rPr>
              <a:t>①運転免許更新手続きの際に認知機能検査を受検</a:t>
            </a:r>
            <a:endParaRPr lang="en-US" altLang="ja-JP" dirty="0">
              <a:latin typeface="Meiryo UI" panose="020B0604030504040204" pitchFamily="50" charset="-128"/>
              <a:ea typeface="Meiryo UI" panose="020B0604030504040204" pitchFamily="50" charset="-128"/>
            </a:endParaRPr>
          </a:p>
          <a:p>
            <a:pPr algn="just">
              <a:lnSpc>
                <a:spcPts val="1700"/>
              </a:lnSpc>
              <a:spcBef>
                <a:spcPts val="0"/>
              </a:spcBef>
              <a:spcAft>
                <a:spcPts val="0"/>
              </a:spcAft>
            </a:pPr>
            <a:r>
              <a:rPr lang="ja-JP" altLang="en-US" dirty="0">
                <a:latin typeface="Meiryo UI" panose="020B0604030504040204" pitchFamily="50" charset="-128"/>
                <a:ea typeface="Meiryo UI" panose="020B0604030504040204" pitchFamily="50" charset="-128"/>
              </a:rPr>
              <a:t>②認知症のおそれがある場合（左の流れ）、臨時適正検査の受検または医師の診断</a:t>
            </a:r>
            <a:endParaRPr lang="en-US" altLang="ja-JP" dirty="0">
              <a:latin typeface="Meiryo UI" panose="020B0604030504040204" pitchFamily="50" charset="-128"/>
              <a:ea typeface="Meiryo UI" panose="020B0604030504040204" pitchFamily="50" charset="-128"/>
            </a:endParaRPr>
          </a:p>
          <a:p>
            <a:pPr algn="just">
              <a:lnSpc>
                <a:spcPts val="1700"/>
              </a:lnSpc>
              <a:spcBef>
                <a:spcPts val="0"/>
              </a:spcBef>
              <a:spcAft>
                <a:spcPts val="0"/>
              </a:spcAft>
            </a:pPr>
            <a:r>
              <a:rPr lang="ja-JP" altLang="en-US" dirty="0">
                <a:latin typeface="Meiryo UI" panose="020B0604030504040204" pitchFamily="50" charset="-128"/>
                <a:ea typeface="Meiryo UI" panose="020B0604030504040204" pitchFamily="50" charset="-128"/>
              </a:rPr>
              <a:t>   書の提出</a:t>
            </a:r>
            <a:endParaRPr lang="en-US" altLang="ja-JP" dirty="0">
              <a:latin typeface="Meiryo UI" panose="020B0604030504040204" pitchFamily="50" charset="-128"/>
              <a:ea typeface="Meiryo UI" panose="020B0604030504040204" pitchFamily="50" charset="-128"/>
            </a:endParaRPr>
          </a:p>
          <a:p>
            <a:pPr algn="just">
              <a:lnSpc>
                <a:spcPts val="1700"/>
              </a:lnSpc>
              <a:spcBef>
                <a:spcPts val="0"/>
              </a:spcBef>
              <a:spcAft>
                <a:spcPts val="0"/>
              </a:spcAft>
            </a:pPr>
            <a:r>
              <a:rPr lang="ja-JP" altLang="en-US" dirty="0">
                <a:latin typeface="Meiryo UI" panose="020B0604030504040204" pitchFamily="50" charset="-128"/>
                <a:ea typeface="Meiryo UI" panose="020B0604030504040204" pitchFamily="50" charset="-128"/>
              </a:rPr>
              <a:t>   ⇒ 認知症と診断された場合、免許の停止・取り消し等となる</a:t>
            </a:r>
            <a:endParaRPr lang="en-US" altLang="ja-JP" dirty="0">
              <a:latin typeface="Meiryo UI" panose="020B0604030504040204" pitchFamily="50" charset="-128"/>
              <a:ea typeface="Meiryo UI" panose="020B0604030504040204" pitchFamily="50" charset="-128"/>
            </a:endParaRPr>
          </a:p>
          <a:p>
            <a:pPr algn="just">
              <a:lnSpc>
                <a:spcPts val="1700"/>
              </a:lnSpc>
              <a:spcBef>
                <a:spcPts val="0"/>
              </a:spcBef>
              <a:spcAft>
                <a:spcPts val="0"/>
              </a:spcAft>
            </a:pPr>
            <a:r>
              <a:rPr lang="ja-JP" altLang="en-US" dirty="0">
                <a:latin typeface="Meiryo UI" panose="020B0604030504040204" pitchFamily="50" charset="-128"/>
                <a:ea typeface="Meiryo UI" panose="020B0604030504040204" pitchFamily="50" charset="-128"/>
              </a:rPr>
              <a:t>   ⇒ 認知症でないと診断された場合、検査と別の日に高齢者講習を受け、免許更新</a:t>
            </a:r>
            <a:endParaRPr lang="en-US" altLang="ja-JP" dirty="0">
              <a:latin typeface="Meiryo UI" panose="020B0604030504040204" pitchFamily="50" charset="-128"/>
              <a:ea typeface="Meiryo UI" panose="020B0604030504040204" pitchFamily="50" charset="-128"/>
            </a:endParaRPr>
          </a:p>
          <a:p>
            <a:pPr algn="just">
              <a:lnSpc>
                <a:spcPts val="1700"/>
              </a:lnSpc>
              <a:spcBef>
                <a:spcPts val="0"/>
              </a:spcBef>
              <a:spcAft>
                <a:spcPts val="0"/>
              </a:spcAft>
            </a:pPr>
            <a:r>
              <a:rPr lang="ja-JP" altLang="en-US" dirty="0">
                <a:latin typeface="Meiryo UI" panose="020B0604030504040204" pitchFamily="50" charset="-128"/>
                <a:ea typeface="Meiryo UI" panose="020B0604030504040204" pitchFamily="50" charset="-128"/>
              </a:rPr>
              <a:t>       </a:t>
            </a:r>
            <a:r>
              <a:rPr lang="en-US" altLang="ja-JP" dirty="0">
                <a:latin typeface="Meiryo UI" panose="020B0604030504040204" pitchFamily="50" charset="-128"/>
                <a:ea typeface="Meiryo UI" panose="020B0604030504040204" pitchFamily="50" charset="-128"/>
              </a:rPr>
              <a:t>(</a:t>
            </a:r>
            <a:r>
              <a:rPr lang="ja-JP" altLang="en-US" dirty="0">
                <a:latin typeface="Meiryo UI" panose="020B0604030504040204" pitchFamily="50" charset="-128"/>
                <a:ea typeface="Meiryo UI" panose="020B0604030504040204" pitchFamily="50" charset="-128"/>
              </a:rPr>
              <a:t>継続</a:t>
            </a:r>
            <a:r>
              <a:rPr lang="en-US" altLang="ja-JP" dirty="0">
                <a:latin typeface="Meiryo UI" panose="020B0604030504040204" pitchFamily="50" charset="-128"/>
                <a:ea typeface="Meiryo UI" panose="020B0604030504040204" pitchFamily="50" charset="-128"/>
              </a:rPr>
              <a:t>)</a:t>
            </a:r>
            <a:r>
              <a:rPr lang="ja-JP" altLang="en-US" dirty="0">
                <a:latin typeface="Meiryo UI" panose="020B0604030504040204" pitchFamily="50" charset="-128"/>
                <a:ea typeface="Meiryo UI" panose="020B0604030504040204" pitchFamily="50" charset="-128"/>
              </a:rPr>
              <a:t>となる</a:t>
            </a:r>
            <a:endParaRPr lang="en-US" altLang="ja-JP" dirty="0">
              <a:latin typeface="Meiryo UI" panose="020B0604030504040204" pitchFamily="50" charset="-128"/>
              <a:ea typeface="Meiryo UI" panose="020B0604030504040204" pitchFamily="50" charset="-128"/>
            </a:endParaRPr>
          </a:p>
          <a:p>
            <a:pPr algn="just">
              <a:lnSpc>
                <a:spcPts val="1700"/>
              </a:lnSpc>
              <a:spcBef>
                <a:spcPts val="0"/>
              </a:spcBef>
              <a:spcAft>
                <a:spcPts val="0"/>
              </a:spcAft>
            </a:pPr>
            <a:r>
              <a:rPr lang="ja-JP" altLang="en-US" dirty="0">
                <a:latin typeface="Meiryo UI" panose="020B0604030504040204" pitchFamily="50" charset="-128"/>
                <a:ea typeface="Meiryo UI" panose="020B0604030504040204" pitchFamily="50" charset="-128"/>
              </a:rPr>
              <a:t>③認知機能低下のおそれがある場合およびそのおそれがない場合（右の流れ）、高齢者</a:t>
            </a:r>
            <a:endParaRPr lang="en-US" altLang="ja-JP" dirty="0">
              <a:latin typeface="Meiryo UI" panose="020B0604030504040204" pitchFamily="50" charset="-128"/>
              <a:ea typeface="Meiryo UI" panose="020B0604030504040204" pitchFamily="50" charset="-128"/>
            </a:endParaRPr>
          </a:p>
          <a:p>
            <a:pPr algn="just">
              <a:lnSpc>
                <a:spcPts val="1700"/>
              </a:lnSpc>
              <a:spcBef>
                <a:spcPts val="0"/>
              </a:spcBef>
              <a:spcAft>
                <a:spcPts val="0"/>
              </a:spcAft>
            </a:pPr>
            <a:r>
              <a:rPr lang="ja-JP" altLang="en-US" dirty="0">
                <a:latin typeface="Meiryo UI" panose="020B0604030504040204" pitchFamily="50" charset="-128"/>
                <a:ea typeface="Meiryo UI" panose="020B0604030504040204" pitchFamily="50" charset="-128"/>
              </a:rPr>
              <a:t>   講習を受け、免許更新</a:t>
            </a:r>
            <a:r>
              <a:rPr lang="en-US" altLang="ja-JP" dirty="0">
                <a:latin typeface="Meiryo UI" panose="020B0604030504040204" pitchFamily="50" charset="-128"/>
                <a:ea typeface="Meiryo UI" panose="020B0604030504040204" pitchFamily="50" charset="-128"/>
              </a:rPr>
              <a:t>(</a:t>
            </a:r>
            <a:r>
              <a:rPr lang="ja-JP" altLang="en-US" dirty="0">
                <a:latin typeface="Meiryo UI" panose="020B0604030504040204" pitchFamily="50" charset="-128"/>
                <a:ea typeface="Meiryo UI" panose="020B0604030504040204" pitchFamily="50" charset="-128"/>
              </a:rPr>
              <a:t>継続</a:t>
            </a:r>
            <a:r>
              <a:rPr lang="en-US" altLang="ja-JP" dirty="0">
                <a:latin typeface="Meiryo UI" panose="020B0604030504040204" pitchFamily="50" charset="-128"/>
                <a:ea typeface="Meiryo UI" panose="020B0604030504040204" pitchFamily="50" charset="-128"/>
              </a:rPr>
              <a:t>)</a:t>
            </a:r>
            <a:r>
              <a:rPr lang="ja-JP" altLang="en-US" dirty="0">
                <a:latin typeface="Meiryo UI" panose="020B0604030504040204" pitchFamily="50" charset="-128"/>
                <a:ea typeface="Meiryo UI" panose="020B0604030504040204" pitchFamily="50" charset="-128"/>
              </a:rPr>
              <a:t>となる</a:t>
            </a:r>
            <a:endParaRPr lang="en-US" altLang="ja-JP" dirty="0">
              <a:latin typeface="Meiryo UI" panose="020B0604030504040204" pitchFamily="50" charset="-128"/>
              <a:ea typeface="Meiryo UI" panose="020B0604030504040204" pitchFamily="50" charset="-128"/>
            </a:endParaRPr>
          </a:p>
          <a:p>
            <a:pPr algn="just">
              <a:lnSpc>
                <a:spcPts val="1700"/>
              </a:lnSpc>
              <a:spcBef>
                <a:spcPts val="0"/>
              </a:spcBef>
              <a:spcAft>
                <a:spcPts val="0"/>
              </a:spcAft>
            </a:pPr>
            <a:r>
              <a:rPr lang="ja-JP" altLang="en-US" dirty="0">
                <a:latin typeface="Meiryo UI" panose="020B0604030504040204" pitchFamily="50" charset="-128"/>
                <a:ea typeface="Meiryo UI" panose="020B0604030504040204" pitchFamily="50" charset="-128"/>
              </a:rPr>
              <a:t>  </a:t>
            </a:r>
            <a:endParaRPr lang="ja-JP" altLang="ja-JP" dirty="0">
              <a:latin typeface="Meiryo UI" panose="020B0604030504040204" pitchFamily="50" charset="-128"/>
              <a:ea typeface="Meiryo UI" panose="020B0604030504040204" pitchFamily="50" charset="-128"/>
            </a:endParaRPr>
          </a:p>
        </p:txBody>
      </p:sp>
    </p:spTree>
    <p:extLst>
      <p:ext uri="{BB962C8B-B14F-4D97-AF65-F5344CB8AC3E}">
        <p14:creationId xmlns:p14="http://schemas.microsoft.com/office/powerpoint/2010/main" val="1766997987"/>
      </p:ext>
    </p:extLst>
  </p:cSld>
  <p:clrMapOvr>
    <a:masterClrMapping/>
  </p:clrMapOvr>
</p:notes>
</file>

<file path=ppt/notesSlides/notesSlide8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5874" name="Rectangle 2"/>
          <p:cNvSpPr>
            <a:spLocks noGrp="1" noRot="1" noChangeAspect="1" noChangeArrowheads="1" noTextEdit="1"/>
          </p:cNvSpPr>
          <p:nvPr>
            <p:ph type="sldImg"/>
          </p:nvPr>
        </p:nvSpPr>
        <p:spPr>
          <a:xfrm>
            <a:off x="998538" y="766763"/>
            <a:ext cx="5119687" cy="3840162"/>
          </a:xfrm>
          <a:ln/>
        </p:spPr>
      </p:sp>
      <p:sp>
        <p:nvSpPr>
          <p:cNvPr id="335875" name="Rectangle 3"/>
          <p:cNvSpPr>
            <a:spLocks noGrp="1" noChangeArrowheads="1"/>
          </p:cNvSpPr>
          <p:nvPr>
            <p:ph type="body" idx="1"/>
          </p:nvPr>
        </p:nvSpPr>
        <p:spPr>
          <a:xfrm>
            <a:off x="901699" y="4862883"/>
            <a:ext cx="5372101" cy="4604341"/>
          </a:xfrm>
          <a:noFill/>
        </p:spPr>
        <p:txBody>
          <a:bodyPr lIns="95383" tIns="47692" rIns="95383" bIns="47692"/>
          <a:lstStyle/>
          <a:p>
            <a:pPr algn="just">
              <a:lnSpc>
                <a:spcPts val="1700"/>
              </a:lnSpc>
              <a:spcBef>
                <a:spcPts val="0"/>
              </a:spcBef>
              <a:spcAft>
                <a:spcPts val="0"/>
              </a:spcAft>
            </a:pPr>
            <a:r>
              <a:rPr lang="ja-JP" altLang="en-US" dirty="0">
                <a:latin typeface="Meiryo UI" panose="020B0604030504040204" pitchFamily="50" charset="-128"/>
                <a:ea typeface="Meiryo UI" panose="020B0604030504040204" pitchFamily="50" charset="-128"/>
              </a:rPr>
              <a:t>［一定の違反行為</a:t>
            </a:r>
            <a:r>
              <a:rPr lang="en-US" altLang="ja-JP" dirty="0">
                <a:latin typeface="Meiryo UI" panose="020B0604030504040204" pitchFamily="50" charset="-128"/>
                <a:ea typeface="Meiryo UI" panose="020B0604030504040204" pitchFamily="50" charset="-128"/>
              </a:rPr>
              <a:t>(</a:t>
            </a:r>
            <a:r>
              <a:rPr lang="ja-JP" altLang="en-US" dirty="0">
                <a:latin typeface="Meiryo UI" panose="020B0604030504040204" pitchFamily="50" charset="-128"/>
                <a:ea typeface="Meiryo UI" panose="020B0604030504040204" pitchFamily="50" charset="-128"/>
              </a:rPr>
              <a:t>基準行為</a:t>
            </a:r>
            <a:r>
              <a:rPr lang="en-US" altLang="ja-JP" dirty="0">
                <a:latin typeface="Meiryo UI" panose="020B0604030504040204" pitchFamily="50" charset="-128"/>
                <a:ea typeface="Meiryo UI" panose="020B0604030504040204" pitchFamily="50" charset="-128"/>
              </a:rPr>
              <a:t>)</a:t>
            </a:r>
            <a:r>
              <a:rPr lang="ja-JP" altLang="en-US" dirty="0">
                <a:latin typeface="Meiryo UI" panose="020B0604030504040204" pitchFamily="50" charset="-128"/>
                <a:ea typeface="Meiryo UI" panose="020B0604030504040204" pitchFamily="50" charset="-128"/>
              </a:rPr>
              <a:t>があった場合］</a:t>
            </a:r>
            <a:endParaRPr lang="en-US" altLang="ja-JP" dirty="0">
              <a:latin typeface="Meiryo UI" panose="020B0604030504040204" pitchFamily="50" charset="-128"/>
              <a:ea typeface="Meiryo UI" panose="020B0604030504040204" pitchFamily="50" charset="-128"/>
            </a:endParaRPr>
          </a:p>
          <a:p>
            <a:pPr algn="just">
              <a:lnSpc>
                <a:spcPts val="1700"/>
              </a:lnSpc>
              <a:spcBef>
                <a:spcPts val="0"/>
              </a:spcBef>
              <a:spcAft>
                <a:spcPts val="0"/>
              </a:spcAft>
            </a:pPr>
            <a:r>
              <a:rPr lang="ja-JP" altLang="en-US" dirty="0">
                <a:latin typeface="Meiryo UI" panose="020B0604030504040204" pitchFamily="50" charset="-128"/>
                <a:ea typeface="Meiryo UI" panose="020B0604030504040204" pitchFamily="50" charset="-128"/>
              </a:rPr>
              <a:t>①免許更新時に限らず、信号無視や指定場所一時不停止などの違反行為があった</a:t>
            </a:r>
            <a:endParaRPr lang="en-US" altLang="ja-JP" dirty="0">
              <a:latin typeface="Meiryo UI" panose="020B0604030504040204" pitchFamily="50" charset="-128"/>
              <a:ea typeface="Meiryo UI" panose="020B0604030504040204" pitchFamily="50" charset="-128"/>
            </a:endParaRPr>
          </a:p>
          <a:p>
            <a:pPr algn="just">
              <a:lnSpc>
                <a:spcPts val="1700"/>
              </a:lnSpc>
              <a:spcBef>
                <a:spcPts val="0"/>
              </a:spcBef>
              <a:spcAft>
                <a:spcPts val="0"/>
              </a:spcAft>
            </a:pPr>
            <a:r>
              <a:rPr lang="ja-JP" altLang="en-US" dirty="0">
                <a:latin typeface="Meiryo UI" panose="020B0604030504040204" pitchFamily="50" charset="-128"/>
                <a:ea typeface="Meiryo UI" panose="020B0604030504040204" pitchFamily="50" charset="-128"/>
              </a:rPr>
              <a:t>   場合に、臨時認知機能検査を受検</a:t>
            </a:r>
            <a:endParaRPr lang="en-US" altLang="ja-JP" dirty="0">
              <a:latin typeface="Meiryo UI" panose="020B0604030504040204" pitchFamily="50" charset="-128"/>
              <a:ea typeface="Meiryo UI" panose="020B0604030504040204" pitchFamily="50" charset="-128"/>
            </a:endParaRPr>
          </a:p>
          <a:p>
            <a:pPr algn="just">
              <a:lnSpc>
                <a:spcPts val="1700"/>
              </a:lnSpc>
              <a:spcBef>
                <a:spcPts val="0"/>
              </a:spcBef>
              <a:spcAft>
                <a:spcPts val="0"/>
              </a:spcAft>
            </a:pPr>
            <a:r>
              <a:rPr lang="ja-JP" altLang="en-US" dirty="0">
                <a:latin typeface="Meiryo UI" panose="020B0604030504040204" pitchFamily="50" charset="-128"/>
                <a:ea typeface="Meiryo UI" panose="020B0604030504040204" pitchFamily="50" charset="-128"/>
              </a:rPr>
              <a:t>②認知症のおそれがある場合（左の流れ）、臨時適正検査の受検または医師の</a:t>
            </a:r>
            <a:endParaRPr lang="en-US" altLang="ja-JP" dirty="0">
              <a:latin typeface="Meiryo UI" panose="020B0604030504040204" pitchFamily="50" charset="-128"/>
              <a:ea typeface="Meiryo UI" panose="020B0604030504040204" pitchFamily="50" charset="-128"/>
            </a:endParaRPr>
          </a:p>
          <a:p>
            <a:pPr algn="just">
              <a:lnSpc>
                <a:spcPts val="1700"/>
              </a:lnSpc>
              <a:spcBef>
                <a:spcPts val="0"/>
              </a:spcBef>
              <a:spcAft>
                <a:spcPts val="0"/>
              </a:spcAft>
            </a:pPr>
            <a:r>
              <a:rPr lang="ja-JP" altLang="en-US" dirty="0">
                <a:latin typeface="Meiryo UI" panose="020B0604030504040204" pitchFamily="50" charset="-128"/>
                <a:ea typeface="Meiryo UI" panose="020B0604030504040204" pitchFamily="50" charset="-128"/>
              </a:rPr>
              <a:t>   診断書の提出</a:t>
            </a:r>
          </a:p>
          <a:p>
            <a:pPr algn="just">
              <a:lnSpc>
                <a:spcPts val="1700"/>
              </a:lnSpc>
              <a:spcBef>
                <a:spcPts val="0"/>
              </a:spcBef>
              <a:spcAft>
                <a:spcPts val="0"/>
              </a:spcAft>
            </a:pPr>
            <a:r>
              <a:rPr lang="ja-JP" altLang="en-US" dirty="0">
                <a:latin typeface="Meiryo UI" panose="020B0604030504040204" pitchFamily="50" charset="-128"/>
                <a:ea typeface="Meiryo UI" panose="020B0604030504040204" pitchFamily="50" charset="-128"/>
              </a:rPr>
              <a:t>   ⇒ 認知症と診断された場合、免許の停止・取り消し等となる</a:t>
            </a:r>
          </a:p>
          <a:p>
            <a:pPr algn="just">
              <a:lnSpc>
                <a:spcPts val="1700"/>
              </a:lnSpc>
              <a:spcBef>
                <a:spcPts val="0"/>
              </a:spcBef>
              <a:spcAft>
                <a:spcPts val="0"/>
              </a:spcAft>
            </a:pPr>
            <a:r>
              <a:rPr lang="ja-JP" altLang="en-US" dirty="0">
                <a:latin typeface="Meiryo UI" panose="020B0604030504040204" pitchFamily="50" charset="-128"/>
                <a:ea typeface="Meiryo UI" panose="020B0604030504040204" pitchFamily="50" charset="-128"/>
              </a:rPr>
              <a:t>   ⇒ 認知症でないと診断された場合、検査結果が前回より悪くなっているときは、臨時</a:t>
            </a:r>
            <a:endParaRPr lang="en-US" altLang="ja-JP" dirty="0">
              <a:latin typeface="Meiryo UI" panose="020B0604030504040204" pitchFamily="50" charset="-128"/>
              <a:ea typeface="Meiryo UI" panose="020B0604030504040204" pitchFamily="50" charset="-128"/>
            </a:endParaRPr>
          </a:p>
          <a:p>
            <a:pPr algn="just">
              <a:lnSpc>
                <a:spcPts val="1700"/>
              </a:lnSpc>
              <a:spcBef>
                <a:spcPts val="0"/>
              </a:spcBef>
              <a:spcAft>
                <a:spcPts val="0"/>
              </a:spcAft>
            </a:pPr>
            <a:r>
              <a:rPr lang="ja-JP" altLang="en-US" dirty="0">
                <a:latin typeface="Meiryo UI" panose="020B0604030504040204" pitchFamily="50" charset="-128"/>
                <a:ea typeface="Meiryo UI" panose="020B0604030504040204" pitchFamily="50" charset="-128"/>
              </a:rPr>
              <a:t>       高齢者講習を受け、免許更新</a:t>
            </a:r>
            <a:r>
              <a:rPr lang="en-US" altLang="ja-JP" dirty="0">
                <a:latin typeface="Meiryo UI" panose="020B0604030504040204" pitchFamily="50" charset="-128"/>
                <a:ea typeface="Meiryo UI" panose="020B0604030504040204" pitchFamily="50" charset="-128"/>
              </a:rPr>
              <a:t>(</a:t>
            </a:r>
            <a:r>
              <a:rPr lang="ja-JP" altLang="en-US" dirty="0">
                <a:latin typeface="Meiryo UI" panose="020B0604030504040204" pitchFamily="50" charset="-128"/>
                <a:ea typeface="Meiryo UI" panose="020B0604030504040204" pitchFamily="50" charset="-128"/>
              </a:rPr>
              <a:t>継続</a:t>
            </a:r>
            <a:r>
              <a:rPr lang="en-US" altLang="ja-JP" dirty="0">
                <a:latin typeface="Meiryo UI" panose="020B0604030504040204" pitchFamily="50" charset="-128"/>
                <a:ea typeface="Meiryo UI" panose="020B0604030504040204" pitchFamily="50" charset="-128"/>
              </a:rPr>
              <a:t>)</a:t>
            </a:r>
            <a:r>
              <a:rPr lang="ja-JP" altLang="en-US" dirty="0">
                <a:latin typeface="Meiryo UI" panose="020B0604030504040204" pitchFamily="50" charset="-128"/>
                <a:ea typeface="Meiryo UI" panose="020B0604030504040204" pitchFamily="50" charset="-128"/>
              </a:rPr>
              <a:t>となる。検査結果が変わらない・良くなって</a:t>
            </a:r>
            <a:endParaRPr lang="en-US" altLang="ja-JP" dirty="0">
              <a:latin typeface="Meiryo UI" panose="020B0604030504040204" pitchFamily="50" charset="-128"/>
              <a:ea typeface="Meiryo UI" panose="020B0604030504040204" pitchFamily="50" charset="-128"/>
            </a:endParaRPr>
          </a:p>
          <a:p>
            <a:pPr algn="just">
              <a:lnSpc>
                <a:spcPts val="1700"/>
              </a:lnSpc>
              <a:spcBef>
                <a:spcPts val="0"/>
              </a:spcBef>
              <a:spcAft>
                <a:spcPts val="0"/>
              </a:spcAft>
            </a:pPr>
            <a:r>
              <a:rPr lang="ja-JP" altLang="en-US" dirty="0">
                <a:latin typeface="Meiryo UI" panose="020B0604030504040204" pitchFamily="50" charset="-128"/>
                <a:ea typeface="Meiryo UI" panose="020B0604030504040204" pitchFamily="50" charset="-128"/>
              </a:rPr>
              <a:t>       いるときは、（講習なく）免許更新</a:t>
            </a:r>
            <a:r>
              <a:rPr lang="en-US" altLang="ja-JP" dirty="0">
                <a:latin typeface="Meiryo UI" panose="020B0604030504040204" pitchFamily="50" charset="-128"/>
                <a:ea typeface="Meiryo UI" panose="020B0604030504040204" pitchFamily="50" charset="-128"/>
              </a:rPr>
              <a:t>(</a:t>
            </a:r>
            <a:r>
              <a:rPr lang="ja-JP" altLang="en-US" dirty="0">
                <a:latin typeface="Meiryo UI" panose="020B0604030504040204" pitchFamily="50" charset="-128"/>
                <a:ea typeface="Meiryo UI" panose="020B0604030504040204" pitchFamily="50" charset="-128"/>
              </a:rPr>
              <a:t>継続</a:t>
            </a:r>
            <a:r>
              <a:rPr lang="en-US" altLang="ja-JP" dirty="0">
                <a:latin typeface="Meiryo UI" panose="020B0604030504040204" pitchFamily="50" charset="-128"/>
                <a:ea typeface="Meiryo UI" panose="020B0604030504040204" pitchFamily="50" charset="-128"/>
              </a:rPr>
              <a:t>)</a:t>
            </a:r>
            <a:r>
              <a:rPr lang="ja-JP" altLang="en-US" dirty="0">
                <a:latin typeface="Meiryo UI" panose="020B0604030504040204" pitchFamily="50" charset="-128"/>
                <a:ea typeface="Meiryo UI" panose="020B0604030504040204" pitchFamily="50" charset="-128"/>
              </a:rPr>
              <a:t>となる。</a:t>
            </a:r>
            <a:endParaRPr lang="en-US" altLang="ja-JP" dirty="0">
              <a:latin typeface="Meiryo UI" panose="020B0604030504040204" pitchFamily="50" charset="-128"/>
              <a:ea typeface="Meiryo UI" panose="020B0604030504040204" pitchFamily="50" charset="-128"/>
            </a:endParaRPr>
          </a:p>
          <a:p>
            <a:pPr algn="just">
              <a:lnSpc>
                <a:spcPts val="1700"/>
              </a:lnSpc>
              <a:spcBef>
                <a:spcPts val="0"/>
              </a:spcBef>
              <a:spcAft>
                <a:spcPts val="0"/>
              </a:spcAft>
            </a:pPr>
            <a:r>
              <a:rPr lang="ja-JP" altLang="en-US" dirty="0">
                <a:latin typeface="Meiryo UI" panose="020B0604030504040204" pitchFamily="50" charset="-128"/>
                <a:ea typeface="Meiryo UI" panose="020B0604030504040204" pitchFamily="50" charset="-128"/>
              </a:rPr>
              <a:t>③認知機能低下のおそれがある場合（右内側の流れ）、臨時高齢者講習を受け、</a:t>
            </a:r>
            <a:endParaRPr lang="en-US" altLang="ja-JP" dirty="0">
              <a:latin typeface="Meiryo UI" panose="020B0604030504040204" pitchFamily="50" charset="-128"/>
              <a:ea typeface="Meiryo UI" panose="020B0604030504040204" pitchFamily="50" charset="-128"/>
            </a:endParaRPr>
          </a:p>
          <a:p>
            <a:pPr algn="just">
              <a:lnSpc>
                <a:spcPts val="1700"/>
              </a:lnSpc>
              <a:spcBef>
                <a:spcPts val="0"/>
              </a:spcBef>
              <a:spcAft>
                <a:spcPts val="0"/>
              </a:spcAft>
            </a:pPr>
            <a:r>
              <a:rPr lang="ja-JP" altLang="en-US" dirty="0">
                <a:latin typeface="Meiryo UI" panose="020B0604030504040204" pitchFamily="50" charset="-128"/>
                <a:ea typeface="Meiryo UI" panose="020B0604030504040204" pitchFamily="50" charset="-128"/>
              </a:rPr>
              <a:t>   免許更新</a:t>
            </a:r>
            <a:r>
              <a:rPr lang="en-US" altLang="ja-JP" dirty="0">
                <a:latin typeface="Meiryo UI" panose="020B0604030504040204" pitchFamily="50" charset="-128"/>
                <a:ea typeface="Meiryo UI" panose="020B0604030504040204" pitchFamily="50" charset="-128"/>
              </a:rPr>
              <a:t>(</a:t>
            </a:r>
            <a:r>
              <a:rPr lang="ja-JP" altLang="en-US" dirty="0">
                <a:latin typeface="Meiryo UI" panose="020B0604030504040204" pitchFamily="50" charset="-128"/>
                <a:ea typeface="Meiryo UI" panose="020B0604030504040204" pitchFamily="50" charset="-128"/>
              </a:rPr>
              <a:t>継続</a:t>
            </a:r>
            <a:r>
              <a:rPr lang="en-US" altLang="ja-JP" dirty="0">
                <a:latin typeface="Meiryo UI" panose="020B0604030504040204" pitchFamily="50" charset="-128"/>
                <a:ea typeface="Meiryo UI" panose="020B0604030504040204" pitchFamily="50" charset="-128"/>
              </a:rPr>
              <a:t>)</a:t>
            </a:r>
            <a:r>
              <a:rPr lang="ja-JP" altLang="en-US" dirty="0">
                <a:latin typeface="Meiryo UI" panose="020B0604030504040204" pitchFamily="50" charset="-128"/>
                <a:ea typeface="Meiryo UI" panose="020B0604030504040204" pitchFamily="50" charset="-128"/>
              </a:rPr>
              <a:t>となる。</a:t>
            </a:r>
            <a:endParaRPr lang="en-US" altLang="ja-JP" dirty="0">
              <a:latin typeface="Meiryo UI" panose="020B0604030504040204" pitchFamily="50" charset="-128"/>
              <a:ea typeface="Meiryo UI" panose="020B0604030504040204" pitchFamily="50" charset="-128"/>
            </a:endParaRPr>
          </a:p>
          <a:p>
            <a:pPr algn="just">
              <a:lnSpc>
                <a:spcPts val="1700"/>
              </a:lnSpc>
              <a:spcBef>
                <a:spcPts val="0"/>
              </a:spcBef>
              <a:spcAft>
                <a:spcPts val="0"/>
              </a:spcAft>
            </a:pPr>
            <a:r>
              <a:rPr lang="ja-JP" altLang="en-US" dirty="0">
                <a:latin typeface="Meiryo UI" panose="020B0604030504040204" pitchFamily="50" charset="-128"/>
                <a:ea typeface="Meiryo UI" panose="020B0604030504040204" pitchFamily="50" charset="-128"/>
              </a:rPr>
              <a:t>④認知機能低下のおそれがない場合（右外側の流れ）、（講習なく）免許更新</a:t>
            </a:r>
            <a:r>
              <a:rPr lang="en-US" altLang="ja-JP" dirty="0">
                <a:latin typeface="Meiryo UI" panose="020B0604030504040204" pitchFamily="50" charset="-128"/>
                <a:ea typeface="Meiryo UI" panose="020B0604030504040204" pitchFamily="50" charset="-128"/>
              </a:rPr>
              <a:t>(</a:t>
            </a:r>
            <a:r>
              <a:rPr lang="ja-JP" altLang="en-US" dirty="0">
                <a:latin typeface="Meiryo UI" panose="020B0604030504040204" pitchFamily="50" charset="-128"/>
                <a:ea typeface="Meiryo UI" panose="020B0604030504040204" pitchFamily="50" charset="-128"/>
              </a:rPr>
              <a:t>継</a:t>
            </a:r>
            <a:endParaRPr lang="en-US" altLang="ja-JP" dirty="0">
              <a:latin typeface="Meiryo UI" panose="020B0604030504040204" pitchFamily="50" charset="-128"/>
              <a:ea typeface="Meiryo UI" panose="020B0604030504040204" pitchFamily="50" charset="-128"/>
            </a:endParaRPr>
          </a:p>
          <a:p>
            <a:pPr algn="just">
              <a:lnSpc>
                <a:spcPts val="1700"/>
              </a:lnSpc>
              <a:spcBef>
                <a:spcPts val="0"/>
              </a:spcBef>
              <a:spcAft>
                <a:spcPts val="0"/>
              </a:spcAft>
            </a:pPr>
            <a:r>
              <a:rPr lang="ja-JP" altLang="en-US" dirty="0">
                <a:latin typeface="Meiryo UI" panose="020B0604030504040204" pitchFamily="50" charset="-128"/>
                <a:ea typeface="Meiryo UI" panose="020B0604030504040204" pitchFamily="50" charset="-128"/>
              </a:rPr>
              <a:t>   続</a:t>
            </a:r>
            <a:r>
              <a:rPr lang="en-US" altLang="ja-JP" dirty="0">
                <a:latin typeface="Meiryo UI" panose="020B0604030504040204" pitchFamily="50" charset="-128"/>
                <a:ea typeface="Meiryo UI" panose="020B0604030504040204" pitchFamily="50" charset="-128"/>
              </a:rPr>
              <a:t>)</a:t>
            </a:r>
            <a:r>
              <a:rPr lang="ja-JP" altLang="en-US" dirty="0">
                <a:latin typeface="Meiryo UI" panose="020B0604030504040204" pitchFamily="50" charset="-128"/>
                <a:ea typeface="Meiryo UI" panose="020B0604030504040204" pitchFamily="50" charset="-128"/>
              </a:rPr>
              <a:t>となる。</a:t>
            </a:r>
            <a:endParaRPr lang="ja-JP" altLang="ja-JP" dirty="0">
              <a:latin typeface="Meiryo UI" panose="020B0604030504040204" pitchFamily="50" charset="-128"/>
              <a:ea typeface="Meiryo UI" panose="020B0604030504040204" pitchFamily="50" charset="-128"/>
            </a:endParaRPr>
          </a:p>
        </p:txBody>
      </p:sp>
    </p:spTree>
    <p:extLst>
      <p:ext uri="{BB962C8B-B14F-4D97-AF65-F5344CB8AC3E}">
        <p14:creationId xmlns:p14="http://schemas.microsoft.com/office/powerpoint/2010/main" val="4104014025"/>
      </p:ext>
    </p:extLst>
  </p:cSld>
  <p:clrMapOvr>
    <a:masterClrMapping/>
  </p:clrMapOvr>
</p:notes>
</file>

<file path=ppt/notesSlides/notesSlide8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8418" name="Rectangle 2"/>
          <p:cNvSpPr>
            <a:spLocks noGrp="1" noRot="1" noChangeAspect="1" noChangeArrowheads="1" noTextEdit="1"/>
          </p:cNvSpPr>
          <p:nvPr>
            <p:ph type="sldImg"/>
          </p:nvPr>
        </p:nvSpPr>
        <p:spPr>
          <a:xfrm>
            <a:off x="998538" y="766763"/>
            <a:ext cx="5119687" cy="3840162"/>
          </a:xfrm>
          <a:ln/>
        </p:spPr>
      </p:sp>
      <p:sp>
        <p:nvSpPr>
          <p:cNvPr id="188419" name="Rectangle 3"/>
          <p:cNvSpPr>
            <a:spLocks noGrp="1" noChangeArrowheads="1"/>
          </p:cNvSpPr>
          <p:nvPr>
            <p:ph type="body" idx="1"/>
          </p:nvPr>
        </p:nvSpPr>
        <p:spPr>
          <a:xfrm>
            <a:off x="711200" y="4862513"/>
            <a:ext cx="5678488" cy="4605337"/>
          </a:xfrm>
          <a:noFill/>
        </p:spPr>
        <p:txBody>
          <a:bodyPr lIns="95426" tIns="47713" rIns="95426" bIns="47713"/>
          <a:lstStyle/>
          <a:p>
            <a:pPr indent="152400" algn="just">
              <a:lnSpc>
                <a:spcPts val="2000"/>
              </a:lnSpc>
              <a:spcAft>
                <a:spcPts val="0"/>
              </a:spcAft>
            </a:pPr>
            <a:r>
              <a:rPr lang="ja-JP" altLang="ja-JP" sz="1200" kern="100" dirty="0">
                <a:effectLst/>
                <a:latin typeface="HGPｺﾞｼｯｸM" panose="020B0600000000000000" pitchFamily="50" charset="-128"/>
                <a:ea typeface="ＭＳ Ｐ明朝" panose="02020600040205080304" pitchFamily="18" charset="-128"/>
                <a:cs typeface="Times New Roman" panose="02020603050405020304" pitchFamily="18" charset="0"/>
              </a:rPr>
              <a:t>介護保険制度では、それまでの措置制度（行政処分としてのサービス給付）に代えて、高齢者自らがサービスを選択し、事業者との契約に基づき在宅・施設サービスを利用する仕組みが導入された。このため、判断能力が衰えた認知症の高齢者等の場合、誰かが代わって介護サービスに係る契約を締結する必要が生じることから、介護保険制度と成年後見人制度は密接なつながりを有する。両制度が車の両輪と言われ、同時実施を目指して準備が進められたゆえんである。成年後見人には財産管理の他、本人にふさわしい介護サービスを手配（契約）し、その履行状況を確認し、必要に応じて改善を求めることなどが期待される。判断能力が不十分な認知症の要介護者や知的障害者が、障害者自立支援法に基づく各種障害福祉サービス等を利用する場合も基本的に同様である。</a:t>
            </a:r>
            <a:endParaRPr lang="ja-JP" altLang="ja-JP" sz="1200" kern="100" dirty="0">
              <a:effectLst/>
              <a:latin typeface="HGPｺﾞｼｯｸM" panose="020B0600000000000000" pitchFamily="50" charset="-128"/>
              <a:ea typeface="HGPｺﾞｼｯｸM" panose="020B0600000000000000" pitchFamily="50" charset="-128"/>
              <a:cs typeface="Times New Roman" panose="02020603050405020304" pitchFamily="18" charset="0"/>
            </a:endParaRPr>
          </a:p>
          <a:p>
            <a:pPr indent="152400" algn="just">
              <a:lnSpc>
                <a:spcPts val="2000"/>
              </a:lnSpc>
              <a:spcAft>
                <a:spcPts val="0"/>
              </a:spcAft>
            </a:pPr>
            <a:r>
              <a:rPr lang="ja-JP" altLang="ja-JP" sz="1200" kern="100" dirty="0">
                <a:effectLst/>
                <a:latin typeface="Century" panose="02040604050505020304" pitchFamily="18" charset="0"/>
                <a:ea typeface="ＭＳ Ｐ明朝" panose="02020600040205080304" pitchFamily="18" charset="-128"/>
                <a:cs typeface="Times New Roman" panose="02020603050405020304" pitchFamily="18" charset="0"/>
              </a:rPr>
              <a:t>また、社会福祉法、介護保険法など福祉関連法は、いずれも個人（高齢者や障害者）の尊厳保持を旨としている。判断能力が不十分な認知症の人の尊厳を守り、本人本位の生活を営むためにも、必要に応じて本人の意思を代弁し実行しうる仕組みが不可欠である。</a:t>
            </a:r>
            <a:endParaRPr lang="ja-JP" altLang="ja-JP" sz="1200" kern="100" dirty="0">
              <a:effectLst/>
              <a:latin typeface="Century" panose="02040604050505020304" pitchFamily="18" charset="0"/>
              <a:ea typeface="ＭＳ 明朝" panose="02020609040205080304" pitchFamily="17" charset="-128"/>
              <a:cs typeface="Times New Roman" panose="02020603050405020304" pitchFamily="18" charset="0"/>
            </a:endParaRPr>
          </a:p>
          <a:p>
            <a:r>
              <a:rPr lang="ja-JP" altLang="ja-JP" sz="1200" kern="100" dirty="0">
                <a:effectLst/>
                <a:ea typeface="ＭＳ Ｐ明朝" panose="02020600040205080304" pitchFamily="18" charset="-128"/>
                <a:cs typeface="Times New Roman" panose="02020603050405020304" pitchFamily="18" charset="0"/>
              </a:rPr>
              <a:t>認知症と関連の深い高齢者虐待への対応、消費者被害の防止のためにも有効であることから、成年後見制度の普及が望まれる。</a:t>
            </a:r>
            <a:endParaRPr lang="ja-JP" altLang="ja-JP" dirty="0"/>
          </a:p>
        </p:txBody>
      </p:sp>
    </p:spTree>
    <p:extLst>
      <p:ext uri="{BB962C8B-B14F-4D97-AF65-F5344CB8AC3E}">
        <p14:creationId xmlns:p14="http://schemas.microsoft.com/office/powerpoint/2010/main" val="4056735212"/>
      </p:ext>
    </p:extLst>
  </p:cSld>
  <p:clrMapOvr>
    <a:masterClrMapping/>
  </p:clrMapOvr>
</p:notes>
</file>

<file path=ppt/notesSlides/notesSlide8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8946" name="Rectangle 2"/>
          <p:cNvSpPr>
            <a:spLocks noGrp="1" noRot="1" noChangeAspect="1" noChangeArrowheads="1" noTextEdit="1"/>
          </p:cNvSpPr>
          <p:nvPr>
            <p:ph type="sldImg"/>
          </p:nvPr>
        </p:nvSpPr>
        <p:spPr>
          <a:xfrm>
            <a:off x="1038225" y="793750"/>
            <a:ext cx="5033963" cy="3775075"/>
          </a:xfrm>
          <a:ln/>
        </p:spPr>
      </p:sp>
      <p:sp>
        <p:nvSpPr>
          <p:cNvPr id="338947" name="Rectangle 3"/>
          <p:cNvSpPr>
            <a:spLocks noGrp="1" noChangeArrowheads="1"/>
          </p:cNvSpPr>
          <p:nvPr>
            <p:ph type="body" idx="1"/>
          </p:nvPr>
        </p:nvSpPr>
        <p:spPr>
          <a:xfrm>
            <a:off x="931961" y="4882644"/>
            <a:ext cx="5233705" cy="4569758"/>
          </a:xfrm>
          <a:noFill/>
        </p:spPr>
        <p:txBody>
          <a:bodyPr lIns="95383" tIns="47692" rIns="95383" bIns="47692"/>
          <a:lstStyle/>
          <a:p>
            <a:pPr marL="0" marR="0" lvl="0" indent="159062" algn="just" defTabSz="914400" rtl="0" eaLnBrk="0" fontAlgn="base" latinLnBrk="0" hangingPunct="0">
              <a:lnSpc>
                <a:spcPts val="2087"/>
              </a:lnSpc>
              <a:spcBef>
                <a:spcPct val="30000"/>
              </a:spcBef>
              <a:spcAft>
                <a:spcPts val="0"/>
              </a:spcAft>
              <a:buClrTx/>
              <a:buSzTx/>
              <a:buFontTx/>
              <a:buNone/>
              <a:tabLst/>
              <a:defRPr/>
            </a:pPr>
            <a:r>
              <a:rPr lang="ja-JP" altLang="ja-JP" sz="1200" kern="100" dirty="0">
                <a:effectLst/>
                <a:latin typeface="Century" panose="02040604050505020304" pitchFamily="18" charset="0"/>
                <a:ea typeface="ＭＳ Ｐ明朝" panose="02020600040205080304" pitchFamily="18" charset="-128"/>
                <a:cs typeface="Times New Roman" panose="02020603050405020304" pitchFamily="18" charset="0"/>
              </a:rPr>
              <a:t>成年後見制度は、従来の制度と比べて、個人の自己決定権の尊重を重視されていることが特徴であり、このことは財産管理のみではなく身上監護を中心とした制度であることによっても示される。</a:t>
            </a:r>
            <a:endParaRPr lang="ja-JP" altLang="ja-JP" sz="1200" kern="100" dirty="0">
              <a:effectLst/>
              <a:latin typeface="Century" panose="02040604050505020304" pitchFamily="18" charset="0"/>
              <a:ea typeface="ＭＳ 明朝" panose="02020609040205080304" pitchFamily="17" charset="-128"/>
              <a:cs typeface="Times New Roman" panose="02020603050405020304" pitchFamily="18" charset="0"/>
            </a:endParaRPr>
          </a:p>
          <a:p>
            <a:pPr indent="159062" algn="just">
              <a:lnSpc>
                <a:spcPts val="2087"/>
              </a:lnSpc>
              <a:spcAft>
                <a:spcPts val="0"/>
              </a:spcAft>
            </a:pPr>
            <a:endParaRPr lang="ja-JP" altLang="ja-JP" dirty="0"/>
          </a:p>
        </p:txBody>
      </p:sp>
    </p:spTree>
    <p:extLst>
      <p:ext uri="{BB962C8B-B14F-4D97-AF65-F5344CB8AC3E}">
        <p14:creationId xmlns:p14="http://schemas.microsoft.com/office/powerpoint/2010/main" val="1424926595"/>
      </p:ext>
    </p:extLst>
  </p:cSld>
  <p:clrMapOvr>
    <a:masterClrMapping/>
  </p:clrMapOvr>
</p:notes>
</file>

<file path=ppt/notesSlides/notesSlide9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0466" name="Rectangle 2"/>
          <p:cNvSpPr>
            <a:spLocks noGrp="1" noRot="1" noChangeAspect="1" noChangeArrowheads="1" noTextEdit="1"/>
          </p:cNvSpPr>
          <p:nvPr>
            <p:ph type="sldImg"/>
          </p:nvPr>
        </p:nvSpPr>
        <p:spPr>
          <a:xfrm>
            <a:off x="998538" y="766763"/>
            <a:ext cx="5119687" cy="3840162"/>
          </a:xfrm>
          <a:ln/>
        </p:spPr>
      </p:sp>
      <p:sp>
        <p:nvSpPr>
          <p:cNvPr id="190467" name="Rectangle 3"/>
          <p:cNvSpPr>
            <a:spLocks noGrp="1" noChangeArrowheads="1"/>
          </p:cNvSpPr>
          <p:nvPr>
            <p:ph type="body" idx="1"/>
          </p:nvPr>
        </p:nvSpPr>
        <p:spPr>
          <a:xfrm>
            <a:off x="709613" y="4862513"/>
            <a:ext cx="5680075" cy="4605337"/>
          </a:xfrm>
          <a:noFill/>
        </p:spPr>
        <p:txBody>
          <a:bodyPr lIns="95426" tIns="47713" rIns="95426" bIns="47713"/>
          <a:lstStyle/>
          <a:p>
            <a:pPr indent="152400" algn="just">
              <a:lnSpc>
                <a:spcPts val="2000"/>
              </a:lnSpc>
              <a:spcAft>
                <a:spcPts val="0"/>
              </a:spcAft>
            </a:pPr>
            <a:r>
              <a:rPr lang="ja-JP" altLang="ja-JP" sz="1200" kern="100" dirty="0">
                <a:effectLst/>
                <a:latin typeface="Century" panose="02040604050505020304" pitchFamily="18" charset="0"/>
                <a:ea typeface="ＭＳ Ｐ明朝" panose="02020600040205080304" pitchFamily="18" charset="-128"/>
                <a:cs typeface="Times New Roman" panose="02020603050405020304" pitchFamily="18" charset="0"/>
              </a:rPr>
              <a:t>従来制度からの変更点を中心に、成年後見制度のポイントを解説する。</a:t>
            </a:r>
            <a:endParaRPr lang="ja-JP" altLang="ja-JP" sz="1200" kern="100" dirty="0">
              <a:effectLst/>
              <a:latin typeface="Century" panose="02040604050505020304" pitchFamily="18" charset="0"/>
              <a:ea typeface="ＭＳ 明朝" panose="02020609040205080304" pitchFamily="17" charset="-128"/>
              <a:cs typeface="Times New Roman" panose="02020603050405020304" pitchFamily="18" charset="0"/>
            </a:endParaRPr>
          </a:p>
          <a:p>
            <a:pPr marL="152400" indent="-152400" algn="just">
              <a:lnSpc>
                <a:spcPts val="2000"/>
              </a:lnSpc>
              <a:spcBef>
                <a:spcPts val="360"/>
              </a:spcBef>
              <a:spcAft>
                <a:spcPts val="0"/>
              </a:spcAft>
            </a:pPr>
            <a:r>
              <a:rPr lang="ja-JP" altLang="ja-JP" sz="1200" kern="100" dirty="0">
                <a:effectLst/>
                <a:latin typeface="Century" panose="02040604050505020304" pitchFamily="18" charset="0"/>
                <a:ea typeface="ＭＳ Ｐ明朝" panose="02020600040205080304" pitchFamily="18" charset="-128"/>
                <a:cs typeface="Times New Roman" panose="02020603050405020304" pitchFamily="18" charset="0"/>
              </a:rPr>
              <a:t>①まず、任意後見制度が設けられたことである。つまり、本人に判断能力があるときに後見人を選出し、後見の内容を自己決定することができる。内容は、財産管理以外に身上監護（医療、住居の確保、施設の入退所など、介護、生活維持、教育、リハビリなど）が含まれる。</a:t>
            </a:r>
            <a:endParaRPr lang="ja-JP" altLang="ja-JP" sz="1200" kern="100" dirty="0">
              <a:effectLst/>
              <a:latin typeface="Century" panose="02040604050505020304" pitchFamily="18" charset="0"/>
              <a:ea typeface="ＭＳ 明朝" panose="02020609040205080304" pitchFamily="17" charset="-128"/>
              <a:cs typeface="Times New Roman" panose="02020603050405020304" pitchFamily="18" charset="0"/>
            </a:endParaRPr>
          </a:p>
          <a:p>
            <a:pPr marL="152400" indent="-152400" algn="just">
              <a:lnSpc>
                <a:spcPts val="2000"/>
              </a:lnSpc>
              <a:spcBef>
                <a:spcPts val="360"/>
              </a:spcBef>
              <a:spcAft>
                <a:spcPts val="0"/>
              </a:spcAft>
            </a:pPr>
            <a:r>
              <a:rPr lang="ja-JP" altLang="ja-JP" sz="1200" kern="100" dirty="0">
                <a:effectLst/>
                <a:latin typeface="Century" panose="02040604050505020304" pitchFamily="18" charset="0"/>
                <a:ea typeface="ＭＳ Ｐ明朝" panose="02020600040205080304" pitchFamily="18" charset="-128"/>
                <a:cs typeface="Times New Roman" panose="02020603050405020304" pitchFamily="18" charset="0"/>
              </a:rPr>
              <a:t>②従来の禁治産に相当する後見類型、準禁治産に相当する保佐類型に加え、補助類型が追加された。軽度の認知症、知的障害、精神障害に対応でき、本人の申し立てや意見をもとに補助人の権限の内容や範囲を自由に選ぶことができる。</a:t>
            </a:r>
            <a:endParaRPr lang="ja-JP" altLang="ja-JP" sz="1200" kern="100" dirty="0">
              <a:effectLst/>
              <a:latin typeface="Century" panose="02040604050505020304" pitchFamily="18" charset="0"/>
              <a:ea typeface="ＭＳ 明朝" panose="02020609040205080304" pitchFamily="17" charset="-128"/>
              <a:cs typeface="Times New Roman" panose="02020603050405020304" pitchFamily="18" charset="0"/>
            </a:endParaRPr>
          </a:p>
          <a:p>
            <a:pPr marL="152400" indent="-152400" algn="just">
              <a:lnSpc>
                <a:spcPts val="2000"/>
              </a:lnSpc>
              <a:spcBef>
                <a:spcPts val="360"/>
              </a:spcBef>
              <a:spcAft>
                <a:spcPts val="0"/>
              </a:spcAft>
            </a:pPr>
            <a:r>
              <a:rPr lang="ja-JP" altLang="ja-JP" sz="1200" kern="100" dirty="0">
                <a:effectLst/>
                <a:latin typeface="Century" panose="02040604050505020304" pitchFamily="18" charset="0"/>
                <a:ea typeface="ＭＳ Ｐ明朝" panose="02020600040205080304" pitchFamily="18" charset="-128"/>
                <a:cs typeface="Times New Roman" panose="02020603050405020304" pitchFamily="18" charset="0"/>
              </a:rPr>
              <a:t>③財産管理から身上監護を中心とした制度となった。法人後見あるいは複数後見が可能となった。後見人、保佐人、補助人、任意後見人のすべてに身上配慮義務を果たす規定が設けられた。</a:t>
            </a:r>
            <a:endParaRPr lang="ja-JP" altLang="ja-JP" sz="1200" kern="100" dirty="0">
              <a:effectLst/>
              <a:latin typeface="Century" panose="02040604050505020304" pitchFamily="18" charset="0"/>
              <a:ea typeface="ＭＳ 明朝" panose="02020609040205080304" pitchFamily="17" charset="-128"/>
              <a:cs typeface="Times New Roman" panose="02020603050405020304" pitchFamily="18" charset="0"/>
            </a:endParaRPr>
          </a:p>
          <a:p>
            <a:pPr marL="152400" indent="-152400" algn="just">
              <a:lnSpc>
                <a:spcPts val="2000"/>
              </a:lnSpc>
              <a:spcBef>
                <a:spcPts val="360"/>
              </a:spcBef>
              <a:spcAft>
                <a:spcPts val="0"/>
              </a:spcAft>
            </a:pPr>
            <a:r>
              <a:rPr lang="ja-JP" altLang="ja-JP" sz="1200" kern="100" dirty="0">
                <a:effectLst/>
                <a:latin typeface="Century" panose="02040604050505020304" pitchFamily="18" charset="0"/>
                <a:ea typeface="ＭＳ Ｐ明朝" panose="02020600040205080304" pitchFamily="18" charset="-128"/>
                <a:cs typeface="Times New Roman" panose="02020603050405020304" pitchFamily="18" charset="0"/>
              </a:rPr>
              <a:t>④これまでの戸籍への記載が廃止され、成年後見登記制度が新設された。</a:t>
            </a:r>
            <a:endParaRPr lang="ja-JP" altLang="ja-JP" sz="1200" kern="100" dirty="0">
              <a:effectLst/>
              <a:latin typeface="Century" panose="02040604050505020304" pitchFamily="18" charset="0"/>
              <a:ea typeface="ＭＳ 明朝" panose="02020609040205080304" pitchFamily="17" charset="-128"/>
              <a:cs typeface="Times New Roman" panose="02020603050405020304" pitchFamily="18" charset="0"/>
            </a:endParaRPr>
          </a:p>
          <a:p>
            <a:pPr marL="152400" indent="-152400" algn="just">
              <a:lnSpc>
                <a:spcPts val="2000"/>
              </a:lnSpc>
              <a:spcBef>
                <a:spcPts val="360"/>
              </a:spcBef>
              <a:spcAft>
                <a:spcPts val="0"/>
              </a:spcAft>
            </a:pPr>
            <a:r>
              <a:rPr lang="ja-JP" altLang="ja-JP" sz="1200" kern="100" dirty="0">
                <a:effectLst/>
                <a:latin typeface="Century" panose="02040604050505020304" pitchFamily="18" charset="0"/>
                <a:ea typeface="ＭＳ Ｐ明朝" panose="02020600040205080304" pitchFamily="18" charset="-128"/>
                <a:cs typeface="Times New Roman" panose="02020603050405020304" pitchFamily="18" charset="0"/>
              </a:rPr>
              <a:t>⑤これまでは親族に限られていた申し立て権が市区町村長にも付与された。また、配偶者が自動的に後見人になる従前の仕組みも改められ、本人にとって最もふさわしい後見人が家庭裁判所により選任されるようになった。このことは「介護の社会化」に対応して「後見の社会化」といわれる。</a:t>
            </a:r>
            <a:endParaRPr lang="ja-JP" altLang="ja-JP" sz="1200" kern="100" dirty="0">
              <a:effectLst/>
              <a:latin typeface="Century" panose="02040604050505020304" pitchFamily="18" charset="0"/>
              <a:ea typeface="ＭＳ 明朝" panose="02020609040205080304" pitchFamily="17" charset="-128"/>
              <a:cs typeface="Times New Roman" panose="02020603050405020304" pitchFamily="18" charset="0"/>
            </a:endParaRPr>
          </a:p>
          <a:p>
            <a:pPr marL="152400" indent="-152400" algn="just">
              <a:lnSpc>
                <a:spcPts val="2000"/>
              </a:lnSpc>
              <a:spcBef>
                <a:spcPts val="360"/>
              </a:spcBef>
              <a:spcAft>
                <a:spcPts val="0"/>
              </a:spcAft>
            </a:pPr>
            <a:r>
              <a:rPr lang="ja-JP" altLang="ja-JP" sz="1200" kern="100" dirty="0">
                <a:effectLst/>
                <a:latin typeface="Century" panose="02040604050505020304" pitchFamily="18" charset="0"/>
                <a:ea typeface="ＭＳ Ｐ明朝" panose="02020600040205080304" pitchFamily="18" charset="-128"/>
                <a:cs typeface="Times New Roman" panose="02020603050405020304" pitchFamily="18" charset="0"/>
              </a:rPr>
              <a:t>⑥また、平成</a:t>
            </a:r>
            <a:r>
              <a:rPr lang="en-US" altLang="ja-JP" sz="1200" kern="100" dirty="0">
                <a:effectLst/>
                <a:latin typeface="Century" panose="02040604050505020304" pitchFamily="18" charset="0"/>
                <a:ea typeface="ＭＳ Ｐ明朝" panose="02020600040205080304" pitchFamily="18" charset="-128"/>
                <a:cs typeface="Times New Roman" panose="02020603050405020304" pitchFamily="18" charset="0"/>
              </a:rPr>
              <a:t>24</a:t>
            </a:r>
            <a:r>
              <a:rPr lang="ja-JP" altLang="ja-JP" sz="1200" kern="100" dirty="0">
                <a:effectLst/>
                <a:latin typeface="Century" panose="02040604050505020304" pitchFamily="18" charset="0"/>
                <a:ea typeface="ＭＳ Ｐ明朝" panose="02020600040205080304" pitchFamily="18" charset="-128"/>
                <a:cs typeface="Times New Roman" panose="02020603050405020304" pitchFamily="18" charset="0"/>
              </a:rPr>
              <a:t>年</a:t>
            </a:r>
            <a:r>
              <a:rPr lang="en-US" altLang="ja-JP" sz="1200" kern="100" dirty="0">
                <a:effectLst/>
                <a:latin typeface="Century" panose="02040604050505020304" pitchFamily="18" charset="0"/>
                <a:ea typeface="ＭＳ Ｐ明朝" panose="02020600040205080304" pitchFamily="18" charset="-128"/>
                <a:cs typeface="Times New Roman" panose="02020603050405020304" pitchFamily="18" charset="0"/>
              </a:rPr>
              <a:t>4</a:t>
            </a:r>
            <a:r>
              <a:rPr lang="ja-JP" altLang="ja-JP" sz="1200" kern="100" dirty="0">
                <a:effectLst/>
                <a:latin typeface="Century" panose="02040604050505020304" pitchFamily="18" charset="0"/>
                <a:ea typeface="ＭＳ Ｐ明朝" panose="02020600040205080304" pitchFamily="18" charset="-128"/>
                <a:cs typeface="Times New Roman" panose="02020603050405020304" pitchFamily="18" charset="0"/>
              </a:rPr>
              <a:t>月の法改正において、新たに「市民後見人」という概念が導入された。市民後見人とは、弁護士、司法書士等の専門職による法定後見人に対して、一般市民が一定の研修を受講して後見事務を担うもので、後見制度の普及の担い手として期待される。</a:t>
            </a:r>
            <a:endParaRPr lang="ja-JP" altLang="ja-JP" sz="1200" kern="100" dirty="0">
              <a:effectLst/>
              <a:latin typeface="Century" panose="02040604050505020304" pitchFamily="18" charset="0"/>
              <a:ea typeface="ＭＳ 明朝" panose="02020609040205080304" pitchFamily="17" charset="-128"/>
              <a:cs typeface="Times New Roman" panose="02020603050405020304" pitchFamily="18" charset="0"/>
            </a:endParaRPr>
          </a:p>
          <a:p>
            <a:pPr marL="0" marR="0" lvl="0" indent="0" algn="l" defTabSz="914400" rtl="0" eaLnBrk="1" fontAlgn="base" latinLnBrk="0" hangingPunct="1">
              <a:lnSpc>
                <a:spcPct val="130000"/>
              </a:lnSpc>
              <a:spcBef>
                <a:spcPct val="30000"/>
              </a:spcBef>
              <a:spcAft>
                <a:spcPct val="0"/>
              </a:spcAft>
              <a:buClrTx/>
              <a:buSzTx/>
              <a:buFontTx/>
              <a:buNone/>
              <a:tabLst/>
              <a:defRPr/>
            </a:pPr>
            <a:r>
              <a:rPr lang="ja-JP" altLang="ja-JP" sz="1200" kern="100" dirty="0">
                <a:solidFill>
                  <a:srgbClr val="FF0000"/>
                </a:solidFill>
                <a:effectLst/>
                <a:latin typeface="HGPｺﾞｼｯｸM" panose="020B0600000000000000" pitchFamily="50" charset="-128"/>
                <a:ea typeface="ＭＳ Ｐ明朝" panose="02020600040205080304" pitchFamily="18" charset="-128"/>
                <a:cs typeface="Times New Roman" panose="02020603050405020304" pitchFamily="18" charset="0"/>
              </a:rPr>
              <a:t>⑦実際の利用申請は、家庭裁判所に申し立てを行うことになるが、その相談は、市町村窓口や、法テラス（日本司法支援センター）、地域包括支援センター などで行うことができる。</a:t>
            </a:r>
            <a:endParaRPr lang="ja-JP" altLang="ja-JP" sz="1200" kern="100" dirty="0">
              <a:effectLst/>
              <a:latin typeface="HGPｺﾞｼｯｸM" panose="020B0600000000000000" pitchFamily="50" charset="-128"/>
              <a:ea typeface="HGPｺﾞｼｯｸM" panose="020B0600000000000000" pitchFamily="50" charset="-128"/>
              <a:cs typeface="Times New Roman" panose="02020603050405020304" pitchFamily="18" charset="0"/>
            </a:endParaRPr>
          </a:p>
          <a:p>
            <a:pPr eaLnBrk="1" hangingPunct="1"/>
            <a:endParaRPr lang="ja-JP" altLang="ja-JP" dirty="0"/>
          </a:p>
        </p:txBody>
      </p:sp>
    </p:spTree>
    <p:extLst>
      <p:ext uri="{BB962C8B-B14F-4D97-AF65-F5344CB8AC3E}">
        <p14:creationId xmlns:p14="http://schemas.microsoft.com/office/powerpoint/2010/main" val="3107161195"/>
      </p:ext>
    </p:extLst>
  </p:cSld>
  <p:clrMapOvr>
    <a:masterClrMapping/>
  </p:clrMapOvr>
</p:notes>
</file>

<file path=ppt/notesSlides/notesSlide9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1490" name="Rectangle 2"/>
          <p:cNvSpPr>
            <a:spLocks noGrp="1" noRot="1" noChangeAspect="1" noChangeArrowheads="1" noTextEdit="1"/>
          </p:cNvSpPr>
          <p:nvPr>
            <p:ph type="sldImg"/>
          </p:nvPr>
        </p:nvSpPr>
        <p:spPr>
          <a:xfrm>
            <a:off x="998538" y="766763"/>
            <a:ext cx="5119687" cy="3840162"/>
          </a:xfrm>
          <a:ln/>
        </p:spPr>
      </p:sp>
      <p:sp>
        <p:nvSpPr>
          <p:cNvPr id="191491" name="Rectangle 3"/>
          <p:cNvSpPr>
            <a:spLocks noGrp="1" noChangeArrowheads="1"/>
          </p:cNvSpPr>
          <p:nvPr>
            <p:ph type="body" idx="1"/>
          </p:nvPr>
        </p:nvSpPr>
        <p:spPr>
          <a:xfrm>
            <a:off x="709613" y="4862513"/>
            <a:ext cx="5680075" cy="4605337"/>
          </a:xfrm>
          <a:noFill/>
        </p:spPr>
        <p:txBody>
          <a:bodyPr lIns="95426" tIns="47713" rIns="95426" bIns="47713"/>
          <a:lstStyle/>
          <a:p>
            <a:pPr indent="152400" algn="just">
              <a:lnSpc>
                <a:spcPts val="2000"/>
              </a:lnSpc>
              <a:spcAft>
                <a:spcPts val="0"/>
              </a:spcAft>
            </a:pPr>
            <a:r>
              <a:rPr lang="ja-JP" altLang="ja-JP" sz="1200" kern="100" dirty="0">
                <a:effectLst/>
                <a:latin typeface="HGPｺﾞｼｯｸM" panose="020B0600000000000000" pitchFamily="50" charset="-128"/>
                <a:ea typeface="ＭＳ Ｐ明朝" panose="02020600040205080304" pitchFamily="18" charset="-128"/>
                <a:cs typeface="Times New Roman" panose="02020603050405020304" pitchFamily="18" charset="0"/>
              </a:rPr>
              <a:t>平成</a:t>
            </a:r>
            <a:r>
              <a:rPr lang="en-US" altLang="ja-JP" sz="1200" kern="100" dirty="0">
                <a:effectLst/>
                <a:latin typeface="HGPｺﾞｼｯｸM" panose="020B0600000000000000" pitchFamily="50" charset="-128"/>
                <a:ea typeface="ＭＳ Ｐ明朝" panose="02020600040205080304" pitchFamily="18" charset="-128"/>
                <a:cs typeface="Times New Roman" panose="02020603050405020304" pitchFamily="18" charset="0"/>
              </a:rPr>
              <a:t>27</a:t>
            </a:r>
            <a:r>
              <a:rPr lang="ja-JP" altLang="ja-JP" sz="1200" kern="100" dirty="0">
                <a:effectLst/>
                <a:latin typeface="HGPｺﾞｼｯｸM" panose="020B0600000000000000" pitchFamily="50" charset="-128"/>
                <a:ea typeface="ＭＳ Ｐ明朝" panose="02020600040205080304" pitchFamily="18" charset="-128"/>
                <a:cs typeface="Times New Roman" panose="02020603050405020304" pitchFamily="18" charset="0"/>
              </a:rPr>
              <a:t>年の成年後見制度の利用概況を示す。</a:t>
            </a:r>
            <a:endParaRPr lang="ja-JP" altLang="ja-JP" sz="1200" kern="100" dirty="0">
              <a:effectLst/>
              <a:latin typeface="HGPｺﾞｼｯｸM" panose="020B0600000000000000" pitchFamily="50" charset="-128"/>
              <a:ea typeface="HGPｺﾞｼｯｸM" panose="020B0600000000000000" pitchFamily="50" charset="-128"/>
              <a:cs typeface="Times New Roman" panose="02020603050405020304" pitchFamily="18" charset="0"/>
            </a:endParaRPr>
          </a:p>
          <a:p>
            <a:pPr indent="152400" algn="just">
              <a:lnSpc>
                <a:spcPts val="2000"/>
              </a:lnSpc>
              <a:spcAft>
                <a:spcPts val="0"/>
              </a:spcAft>
            </a:pPr>
            <a:r>
              <a:rPr lang="ja-JP" altLang="ja-JP" sz="1200" kern="100" dirty="0">
                <a:effectLst/>
                <a:latin typeface="HGPｺﾞｼｯｸM" panose="020B0600000000000000" pitchFamily="50" charset="-128"/>
                <a:ea typeface="ＭＳ Ｐ明朝" panose="02020600040205080304" pitchFamily="18" charset="-128"/>
                <a:cs typeface="Times New Roman" panose="02020603050405020304" pitchFamily="18" charset="0"/>
              </a:rPr>
              <a:t>市区町村長による申立が増加し、審理期間は短縮する傾向にある。また、鑑定書作成を求められる率が低くなっている。</a:t>
            </a:r>
            <a:endParaRPr lang="ja-JP" altLang="ja-JP" sz="1200" kern="100" dirty="0">
              <a:effectLst/>
              <a:latin typeface="HGPｺﾞｼｯｸM" panose="020B0600000000000000" pitchFamily="50" charset="-128"/>
              <a:ea typeface="HGPｺﾞｼｯｸM" panose="020B0600000000000000" pitchFamily="50" charset="-128"/>
              <a:cs typeface="Times New Roman" panose="02020603050405020304" pitchFamily="18" charset="0"/>
            </a:endParaRPr>
          </a:p>
          <a:p>
            <a:pPr indent="152400" algn="just">
              <a:lnSpc>
                <a:spcPts val="2000"/>
              </a:lnSpc>
              <a:spcAft>
                <a:spcPts val="0"/>
              </a:spcAft>
            </a:pPr>
            <a:r>
              <a:rPr lang="ja-JP" altLang="ja-JP" sz="1200" kern="100" dirty="0">
                <a:effectLst/>
                <a:latin typeface="HGPｺﾞｼｯｸM" panose="020B0600000000000000" pitchFamily="50" charset="-128"/>
                <a:ea typeface="ＭＳ Ｐ明朝" panose="02020600040205080304" pitchFamily="18" charset="-128"/>
                <a:cs typeface="Times New Roman" panose="02020603050405020304" pitchFamily="18" charset="0"/>
              </a:rPr>
              <a:t>認知症の人の尊厳を守るため、裁判所から診断書作成の要請があったときは、可能な限り対応して頂くことが望まれる。</a:t>
            </a:r>
            <a:endParaRPr lang="ja-JP" altLang="ja-JP" sz="1200" kern="100" dirty="0">
              <a:effectLst/>
              <a:latin typeface="HGPｺﾞｼｯｸM" panose="020B0600000000000000" pitchFamily="50" charset="-128"/>
              <a:ea typeface="HGPｺﾞｼｯｸM" panose="020B0600000000000000" pitchFamily="50" charset="-128"/>
              <a:cs typeface="Times New Roman" panose="02020603050405020304" pitchFamily="18" charset="0"/>
            </a:endParaRPr>
          </a:p>
          <a:p>
            <a:pPr algn="just">
              <a:lnSpc>
                <a:spcPts val="2000"/>
              </a:lnSpc>
              <a:spcAft>
                <a:spcPts val="0"/>
              </a:spcAft>
            </a:pPr>
            <a:r>
              <a:rPr lang="en-US" altLang="ja-JP" sz="1200" kern="100" dirty="0">
                <a:effectLst/>
                <a:latin typeface="ＭＳ Ｐ明朝" panose="02020600040205080304" pitchFamily="18" charset="-128"/>
                <a:ea typeface="HGPｺﾞｼｯｸM" panose="020B0600000000000000" pitchFamily="50" charset="-128"/>
                <a:cs typeface="Times New Roman" panose="02020603050405020304" pitchFamily="18" charset="0"/>
              </a:rPr>
              <a:t> </a:t>
            </a:r>
            <a:endParaRPr lang="ja-JP" altLang="ja-JP" sz="1200" kern="100" dirty="0">
              <a:effectLst/>
              <a:latin typeface="HGPｺﾞｼｯｸM" panose="020B0600000000000000" pitchFamily="50" charset="-128"/>
              <a:ea typeface="HGPｺﾞｼｯｸM" panose="020B0600000000000000" pitchFamily="50" charset="-128"/>
              <a:cs typeface="Times New Roman" panose="02020603050405020304" pitchFamily="18" charset="0"/>
            </a:endParaRPr>
          </a:p>
          <a:p>
            <a:pPr eaLnBrk="1" hangingPunct="1"/>
            <a:endParaRPr lang="ja-JP" altLang="ja-JP" dirty="0"/>
          </a:p>
        </p:txBody>
      </p:sp>
    </p:spTree>
    <p:extLst>
      <p:ext uri="{BB962C8B-B14F-4D97-AF65-F5344CB8AC3E}">
        <p14:creationId xmlns:p14="http://schemas.microsoft.com/office/powerpoint/2010/main" val="3082338767"/>
      </p:ext>
    </p:extLst>
  </p:cSld>
  <p:clrMapOvr>
    <a:masterClrMapping/>
  </p:clrMapOvr>
</p:notes>
</file>

<file path=ppt/notesSlides/notesSlide9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2514" name="Rectangle 2"/>
          <p:cNvSpPr>
            <a:spLocks noGrp="1" noRot="1" noChangeAspect="1" noChangeArrowheads="1" noTextEdit="1"/>
          </p:cNvSpPr>
          <p:nvPr>
            <p:ph type="sldImg"/>
          </p:nvPr>
        </p:nvSpPr>
        <p:spPr>
          <a:xfrm>
            <a:off x="998538" y="766763"/>
            <a:ext cx="5119687" cy="3840162"/>
          </a:xfrm>
          <a:ln/>
        </p:spPr>
      </p:sp>
      <p:sp>
        <p:nvSpPr>
          <p:cNvPr id="192515" name="Rectangle 3"/>
          <p:cNvSpPr>
            <a:spLocks noGrp="1" noChangeArrowheads="1"/>
          </p:cNvSpPr>
          <p:nvPr>
            <p:ph type="body" idx="1"/>
          </p:nvPr>
        </p:nvSpPr>
        <p:spPr>
          <a:xfrm>
            <a:off x="709613" y="4862513"/>
            <a:ext cx="5680075" cy="4605337"/>
          </a:xfrm>
          <a:noFill/>
        </p:spPr>
        <p:txBody>
          <a:bodyPr lIns="95426" tIns="47713" rIns="95426" bIns="47713"/>
          <a:lstStyle/>
          <a:p>
            <a:pPr marL="0" marR="0" lvl="0" indent="0" algn="l" defTabSz="914400" rtl="0" eaLnBrk="1" fontAlgn="base" latinLnBrk="0" hangingPunct="1">
              <a:lnSpc>
                <a:spcPct val="130000"/>
              </a:lnSpc>
              <a:spcBef>
                <a:spcPct val="30000"/>
              </a:spcBef>
              <a:spcAft>
                <a:spcPct val="0"/>
              </a:spcAft>
              <a:buClrTx/>
              <a:buSzTx/>
              <a:buFontTx/>
              <a:buNone/>
              <a:tabLst/>
              <a:defRPr/>
            </a:pPr>
            <a:r>
              <a:rPr lang="ja-JP" altLang="ja-JP" sz="1200" kern="100" dirty="0">
                <a:effectLst/>
                <a:latin typeface="Century" panose="02040604050505020304" pitchFamily="18" charset="0"/>
                <a:ea typeface="ＭＳ Ｐ明朝" panose="02020600040205080304" pitchFamily="18" charset="-128"/>
                <a:cs typeface="Times New Roman" panose="02020603050405020304" pitchFamily="18" charset="0"/>
              </a:rPr>
              <a:t>介護保険におけるサービス利用は、サービス利用者と提供者による任意契約に基づく行為であり、自己決定と自己責任を前提として運営されている。しかし、現実には自ら決定して責任をとれない高齢者も数多くいることから、認知症高齢者、知的障害者、精神障害者など判断能力が十分ではない人を対象として、サービスの利用手続き援助や日常的な金銭管理などを行う日常生活自立支援事業が平成</a:t>
            </a:r>
            <a:r>
              <a:rPr lang="en-US" altLang="ja-JP" sz="1200" kern="100" dirty="0">
                <a:effectLst/>
                <a:latin typeface="Century" panose="02040604050505020304" pitchFamily="18" charset="0"/>
                <a:ea typeface="ＭＳ Ｐ明朝" panose="02020600040205080304" pitchFamily="18" charset="-128"/>
                <a:cs typeface="Times New Roman" panose="02020603050405020304" pitchFamily="18" charset="0"/>
              </a:rPr>
              <a:t>11</a:t>
            </a:r>
            <a:r>
              <a:rPr lang="ja-JP" altLang="ja-JP" sz="1200" kern="100" dirty="0">
                <a:effectLst/>
                <a:latin typeface="Century" panose="02040604050505020304" pitchFamily="18" charset="0"/>
                <a:ea typeface="ＭＳ Ｐ明朝" panose="02020600040205080304" pitchFamily="18" charset="-128"/>
                <a:cs typeface="Times New Roman" panose="02020603050405020304" pitchFamily="18" charset="0"/>
              </a:rPr>
              <a:t>年</a:t>
            </a:r>
            <a:r>
              <a:rPr lang="en-US" altLang="ja-JP" sz="1200" kern="100" dirty="0">
                <a:effectLst/>
                <a:latin typeface="Century" panose="02040604050505020304" pitchFamily="18" charset="0"/>
                <a:ea typeface="ＭＳ Ｐ明朝" panose="02020600040205080304" pitchFamily="18" charset="-128"/>
                <a:cs typeface="Times New Roman" panose="02020603050405020304" pitchFamily="18" charset="0"/>
              </a:rPr>
              <a:t>10</a:t>
            </a:r>
            <a:r>
              <a:rPr lang="ja-JP" altLang="ja-JP" sz="1200" kern="100" dirty="0">
                <a:effectLst/>
                <a:latin typeface="Century" panose="02040604050505020304" pitchFamily="18" charset="0"/>
                <a:ea typeface="ＭＳ Ｐ明朝" panose="02020600040205080304" pitchFamily="18" charset="-128"/>
                <a:cs typeface="Times New Roman" panose="02020603050405020304" pitchFamily="18" charset="0"/>
              </a:rPr>
              <a:t>月から実施されている。</a:t>
            </a:r>
            <a:endParaRPr lang="ja-JP" altLang="ja-JP" sz="1200" kern="100" dirty="0">
              <a:effectLst/>
              <a:latin typeface="Century" panose="02040604050505020304" pitchFamily="18" charset="0"/>
              <a:ea typeface="ＭＳ 明朝" panose="02020609040205080304" pitchFamily="17" charset="-128"/>
              <a:cs typeface="Times New Roman" panose="02020603050405020304" pitchFamily="18" charset="0"/>
            </a:endParaRPr>
          </a:p>
          <a:p>
            <a:pPr eaLnBrk="1" hangingPunct="1"/>
            <a:endParaRPr lang="ja-JP" altLang="ja-JP" dirty="0"/>
          </a:p>
        </p:txBody>
      </p:sp>
    </p:spTree>
    <p:extLst>
      <p:ext uri="{BB962C8B-B14F-4D97-AF65-F5344CB8AC3E}">
        <p14:creationId xmlns:p14="http://schemas.microsoft.com/office/powerpoint/2010/main" val="63688916"/>
      </p:ext>
    </p:extLst>
  </p:cSld>
  <p:clrMapOvr>
    <a:masterClrMapping/>
  </p:clrMapOvr>
</p:notes>
</file>

<file path=ppt/notesSlides/notesSlide9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0995" name="Rectangle 2"/>
          <p:cNvSpPr>
            <a:spLocks noGrp="1" noRot="1" noChangeAspect="1" noChangeArrowheads="1" noTextEdit="1"/>
          </p:cNvSpPr>
          <p:nvPr>
            <p:ph type="sldImg"/>
          </p:nvPr>
        </p:nvSpPr>
        <p:spPr>
          <a:xfrm>
            <a:off x="998538" y="766763"/>
            <a:ext cx="5119687" cy="3840162"/>
          </a:xfrm>
          <a:ln/>
        </p:spPr>
      </p:sp>
      <p:sp>
        <p:nvSpPr>
          <p:cNvPr id="340996" name="Rectangle 3"/>
          <p:cNvSpPr>
            <a:spLocks noGrp="1" noChangeArrowheads="1"/>
          </p:cNvSpPr>
          <p:nvPr>
            <p:ph type="body" idx="1"/>
          </p:nvPr>
        </p:nvSpPr>
        <p:spPr>
          <a:xfrm>
            <a:off x="709431" y="4861236"/>
            <a:ext cx="5680444" cy="5078607"/>
          </a:xfrm>
          <a:noFill/>
        </p:spPr>
        <p:txBody>
          <a:bodyPr lIns="95367" tIns="47684" rIns="95367" bIns="47684"/>
          <a:lstStyle/>
          <a:p>
            <a:pPr indent="146050" algn="just">
              <a:lnSpc>
                <a:spcPts val="1900"/>
              </a:lnSpc>
              <a:spcAft>
                <a:spcPts val="0"/>
              </a:spcAft>
            </a:pPr>
            <a:r>
              <a:rPr lang="ja-JP" altLang="ja-JP" sz="1200" kern="100" dirty="0">
                <a:effectLst/>
                <a:latin typeface="Century" panose="02040604050505020304" pitchFamily="18" charset="0"/>
                <a:ea typeface="ＭＳ Ｐ明朝" panose="02020600040205080304" pitchFamily="18" charset="-128"/>
                <a:cs typeface="Times New Roman" panose="02020603050405020304" pitchFamily="18" charset="0"/>
              </a:rPr>
              <a:t>高齢者虐待とは、介護する家族など何らかの保護が期待できる他者からの不適切なかかわりによって、高齢者の権利利益が侵害され、生命や心身または生活に支障をきたすような行為または状況をいう。</a:t>
            </a:r>
            <a:endParaRPr lang="ja-JP" altLang="ja-JP" sz="1200" kern="100" dirty="0">
              <a:effectLst/>
              <a:latin typeface="Century" panose="02040604050505020304" pitchFamily="18" charset="0"/>
              <a:ea typeface="ＭＳ 明朝" panose="02020609040205080304" pitchFamily="17" charset="-128"/>
              <a:cs typeface="Times New Roman" panose="02020603050405020304" pitchFamily="18" charset="0"/>
            </a:endParaRPr>
          </a:p>
          <a:p>
            <a:pPr indent="146050" algn="just">
              <a:lnSpc>
                <a:spcPts val="1900"/>
              </a:lnSpc>
              <a:spcAft>
                <a:spcPts val="0"/>
              </a:spcAft>
            </a:pPr>
            <a:r>
              <a:rPr lang="ja-JP" altLang="ja-JP" sz="1200" kern="100" dirty="0">
                <a:effectLst/>
                <a:latin typeface="Century" panose="02040604050505020304" pitchFamily="18" charset="0"/>
                <a:ea typeface="ＭＳ Ｐ明朝" panose="02020600040205080304" pitchFamily="18" charset="-128"/>
                <a:cs typeface="Times New Roman" panose="02020603050405020304" pitchFamily="18" charset="0"/>
              </a:rPr>
              <a:t>平成</a:t>
            </a:r>
            <a:r>
              <a:rPr lang="en-US" altLang="ja-JP" sz="1200" kern="100" dirty="0">
                <a:effectLst/>
                <a:latin typeface="Century" panose="02040604050505020304" pitchFamily="18" charset="0"/>
                <a:ea typeface="ＭＳ Ｐ明朝" panose="02020600040205080304" pitchFamily="18" charset="-128"/>
                <a:cs typeface="Times New Roman" panose="02020603050405020304" pitchFamily="18" charset="0"/>
              </a:rPr>
              <a:t>18</a:t>
            </a:r>
            <a:r>
              <a:rPr lang="ja-JP" altLang="ja-JP" sz="1200" kern="100" dirty="0">
                <a:effectLst/>
                <a:latin typeface="Century" panose="02040604050505020304" pitchFamily="18" charset="0"/>
                <a:ea typeface="ＭＳ Ｐ明朝" panose="02020600040205080304" pitchFamily="18" charset="-128"/>
                <a:cs typeface="Times New Roman" panose="02020603050405020304" pitchFamily="18" charset="0"/>
              </a:rPr>
              <a:t>年４月に高齢者虐待防止法（正式名は「高齢者虐待の防止、高齢者の養護者に対する支援等に関する法律」）が施行されたことに伴い、市区町村や地域包括支援センターが相談・通報を受理する体制が整備されている。法施行初年度である平成</a:t>
            </a:r>
            <a:r>
              <a:rPr lang="en-US" altLang="ja-JP" sz="1200" kern="100" dirty="0">
                <a:effectLst/>
                <a:latin typeface="Century" panose="02040604050505020304" pitchFamily="18" charset="0"/>
                <a:ea typeface="ＭＳ Ｐ明朝" panose="02020600040205080304" pitchFamily="18" charset="-128"/>
                <a:cs typeface="Times New Roman" panose="02020603050405020304" pitchFamily="18" charset="0"/>
              </a:rPr>
              <a:t>18</a:t>
            </a:r>
            <a:r>
              <a:rPr lang="ja-JP" altLang="ja-JP" sz="1200" kern="100" dirty="0">
                <a:effectLst/>
                <a:latin typeface="Century" panose="02040604050505020304" pitchFamily="18" charset="0"/>
                <a:ea typeface="ＭＳ Ｐ明朝" panose="02020600040205080304" pitchFamily="18" charset="-128"/>
                <a:cs typeface="Times New Roman" panose="02020603050405020304" pitchFamily="18" charset="0"/>
              </a:rPr>
              <a:t>年度から、市区町村等への相談・通報対応件数や状況等について、厚生労働省は毎年全国調査を行い、その結果を公表している。（スライドは平成</a:t>
            </a:r>
            <a:r>
              <a:rPr lang="en-US" altLang="ja-JP" sz="1200" kern="100" dirty="0">
                <a:effectLst/>
                <a:latin typeface="Century" panose="02040604050505020304" pitchFamily="18" charset="0"/>
                <a:ea typeface="ＭＳ Ｐ明朝" panose="02020600040205080304" pitchFamily="18" charset="-128"/>
                <a:cs typeface="Times New Roman" panose="02020603050405020304" pitchFamily="18" charset="0"/>
              </a:rPr>
              <a:t>27</a:t>
            </a:r>
            <a:r>
              <a:rPr lang="ja-JP" altLang="ja-JP" sz="1200" kern="100" dirty="0">
                <a:effectLst/>
                <a:latin typeface="Century" panose="02040604050505020304" pitchFamily="18" charset="0"/>
                <a:ea typeface="ＭＳ Ｐ明朝" panose="02020600040205080304" pitchFamily="18" charset="-128"/>
                <a:cs typeface="Times New Roman" panose="02020603050405020304" pitchFamily="18" charset="0"/>
              </a:rPr>
              <a:t>年度調査結果）</a:t>
            </a:r>
            <a:endParaRPr lang="ja-JP" altLang="ja-JP" sz="1200" kern="100" dirty="0">
              <a:effectLst/>
              <a:latin typeface="Century" panose="02040604050505020304" pitchFamily="18" charset="0"/>
              <a:ea typeface="ＭＳ 明朝" panose="02020609040205080304" pitchFamily="17" charset="-128"/>
              <a:cs typeface="Times New Roman" panose="02020603050405020304" pitchFamily="18" charset="0"/>
            </a:endParaRPr>
          </a:p>
          <a:p>
            <a:pPr algn="just">
              <a:lnSpc>
                <a:spcPts val="1900"/>
              </a:lnSpc>
              <a:spcAft>
                <a:spcPts val="0"/>
              </a:spcAft>
            </a:pPr>
            <a:r>
              <a:rPr lang="ja-JP" altLang="ja-JP" sz="1200" kern="100" dirty="0">
                <a:effectLst/>
                <a:latin typeface="Century" panose="02040604050505020304" pitchFamily="18" charset="0"/>
                <a:ea typeface="ＭＳ Ｐ明朝" panose="02020600040205080304" pitchFamily="18" charset="-128"/>
                <a:cs typeface="Times New Roman" panose="02020603050405020304" pitchFamily="18" charset="0"/>
              </a:rPr>
              <a:t>　認知症の高齢者を介護する養護者・家族等にとっては、親や配偶者が認知症になったという事実を受け入れることが困難な場合、あるいは認知症によって引き起こされる症状への対応方法がわからない場合などが考えられ、結果として虐待に至るケースもうかがえる。</a:t>
            </a:r>
            <a:endParaRPr lang="ja-JP" altLang="ja-JP" sz="1200" kern="100" dirty="0">
              <a:effectLst/>
              <a:latin typeface="Century" panose="02040604050505020304" pitchFamily="18" charset="0"/>
              <a:ea typeface="ＭＳ 明朝" panose="02020609040205080304" pitchFamily="17" charset="-128"/>
              <a:cs typeface="Times New Roman" panose="02020603050405020304" pitchFamily="18" charset="0"/>
            </a:endParaRPr>
          </a:p>
          <a:p>
            <a:pPr indent="146050" algn="just">
              <a:lnSpc>
                <a:spcPts val="1900"/>
              </a:lnSpc>
              <a:spcAft>
                <a:spcPts val="0"/>
              </a:spcAft>
            </a:pPr>
            <a:r>
              <a:rPr lang="ja-JP" altLang="ja-JP" sz="1200" kern="100" dirty="0">
                <a:effectLst/>
                <a:latin typeface="Century" panose="02040604050505020304" pitchFamily="18" charset="0"/>
                <a:ea typeface="ＭＳ Ｐ明朝" panose="02020600040205080304" pitchFamily="18" charset="-128"/>
                <a:cs typeface="Times New Roman" panose="02020603050405020304" pitchFamily="18" charset="0"/>
              </a:rPr>
              <a:t>高齢者の権利擁護はもとより、介護を担ってきた養護者を支援するためにも、早期発見・見守りだけでなく、相談・介護支援を中心とする対応、医療や法律の専門家も参加した専門的な対応など、地域において重層的な仕組みを構築していく必要がある。</a:t>
            </a:r>
            <a:endParaRPr lang="ja-JP" altLang="ja-JP" sz="1200" kern="100" dirty="0">
              <a:effectLst/>
              <a:latin typeface="Century" panose="02040604050505020304" pitchFamily="18" charset="0"/>
              <a:ea typeface="ＭＳ 明朝" panose="02020609040205080304" pitchFamily="17" charset="-128"/>
              <a:cs typeface="Times New Roman" panose="02020603050405020304" pitchFamily="18" charset="0"/>
            </a:endParaRPr>
          </a:p>
          <a:p>
            <a:pPr indent="159062" algn="just">
              <a:lnSpc>
                <a:spcPts val="2087"/>
              </a:lnSpc>
              <a:spcAft>
                <a:spcPts val="0"/>
              </a:spcAft>
            </a:pPr>
            <a:endParaRPr lang="ja-JP" altLang="en-US" dirty="0"/>
          </a:p>
        </p:txBody>
      </p:sp>
    </p:spTree>
    <p:extLst>
      <p:ext uri="{BB962C8B-B14F-4D97-AF65-F5344CB8AC3E}">
        <p14:creationId xmlns:p14="http://schemas.microsoft.com/office/powerpoint/2010/main" val="2434340441"/>
      </p:ext>
    </p:extLst>
  </p:cSld>
  <p:clrMapOvr>
    <a:masterClrMapping/>
  </p:clrMapOvr>
</p:notes>
</file>

<file path=ppt/notesSlides/notesSlide9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62" name="Rectangle 2"/>
          <p:cNvSpPr>
            <a:spLocks noGrp="1" noRot="1" noChangeAspect="1" noChangeArrowheads="1" noTextEdit="1"/>
          </p:cNvSpPr>
          <p:nvPr>
            <p:ph type="sldImg"/>
          </p:nvPr>
        </p:nvSpPr>
        <p:spPr>
          <a:xfrm>
            <a:off x="998538" y="766763"/>
            <a:ext cx="5119687" cy="3840162"/>
          </a:xfrm>
          <a:ln/>
        </p:spPr>
      </p:sp>
      <p:sp>
        <p:nvSpPr>
          <p:cNvPr id="194563" name="Rectangle 3"/>
          <p:cNvSpPr>
            <a:spLocks noGrp="1" noChangeArrowheads="1"/>
          </p:cNvSpPr>
          <p:nvPr>
            <p:ph type="body" idx="1"/>
          </p:nvPr>
        </p:nvSpPr>
        <p:spPr>
          <a:xfrm>
            <a:off x="709613" y="4860925"/>
            <a:ext cx="5680075" cy="5108575"/>
          </a:xfrm>
          <a:noFill/>
        </p:spPr>
        <p:txBody>
          <a:bodyPr lIns="95426" tIns="47713" rIns="95426" bIns="47713"/>
          <a:lstStyle/>
          <a:p>
            <a:pPr algn="just">
              <a:lnSpc>
                <a:spcPts val="1900"/>
              </a:lnSpc>
              <a:spcAft>
                <a:spcPts val="0"/>
              </a:spcAft>
            </a:pPr>
            <a:r>
              <a:rPr lang="ja-JP" altLang="ja-JP" sz="1200" kern="100" dirty="0">
                <a:effectLst/>
                <a:latin typeface="HGPｺﾞｼｯｸM" panose="020B0600000000000000" pitchFamily="50" charset="-128"/>
                <a:ea typeface="ＭＳ Ｐ明朝" panose="02020600040205080304" pitchFamily="18" charset="-128"/>
                <a:cs typeface="Times New Roman" panose="02020603050405020304" pitchFamily="18" charset="0"/>
              </a:rPr>
              <a:t>　高齢者虐待防止法においては、</a:t>
            </a:r>
            <a:endParaRPr lang="ja-JP" altLang="ja-JP" sz="1200" kern="100" dirty="0">
              <a:effectLst/>
              <a:latin typeface="HGPｺﾞｼｯｸM" panose="020B0600000000000000" pitchFamily="50" charset="-128"/>
              <a:ea typeface="HGPｺﾞｼｯｸM" panose="020B0600000000000000" pitchFamily="50" charset="-128"/>
              <a:cs typeface="Times New Roman" panose="02020603050405020304" pitchFamily="18" charset="0"/>
            </a:endParaRPr>
          </a:p>
          <a:p>
            <a:pPr marL="298450" indent="-146050" algn="just">
              <a:lnSpc>
                <a:spcPts val="1900"/>
              </a:lnSpc>
              <a:spcAft>
                <a:spcPts val="0"/>
              </a:spcAft>
            </a:pPr>
            <a:r>
              <a:rPr lang="ja-JP" altLang="ja-JP" sz="1200" kern="100" dirty="0">
                <a:effectLst/>
                <a:latin typeface="HGPｺﾞｼｯｸM" panose="020B0600000000000000" pitchFamily="50" charset="-128"/>
                <a:ea typeface="ＭＳ Ｐ明朝" panose="02020600040205080304" pitchFamily="18" charset="-128"/>
                <a:cs typeface="Times New Roman" panose="02020603050405020304" pitchFamily="18" charset="0"/>
              </a:rPr>
              <a:t>○保健医療福祉関係者は、高齢者虐待の早期発見、国や地方公共団体による高齢者虐待防止のための施策に協力すること</a:t>
            </a:r>
            <a:endParaRPr lang="ja-JP" altLang="ja-JP" sz="1200" kern="100" dirty="0">
              <a:effectLst/>
              <a:latin typeface="HGPｺﾞｼｯｸM" panose="020B0600000000000000" pitchFamily="50" charset="-128"/>
              <a:ea typeface="HGPｺﾞｼｯｸM" panose="020B0600000000000000" pitchFamily="50" charset="-128"/>
              <a:cs typeface="Times New Roman" panose="02020603050405020304" pitchFamily="18" charset="0"/>
            </a:endParaRPr>
          </a:p>
          <a:p>
            <a:pPr marL="298450" indent="-146050" algn="just">
              <a:lnSpc>
                <a:spcPts val="1900"/>
              </a:lnSpc>
              <a:spcAft>
                <a:spcPts val="0"/>
              </a:spcAft>
            </a:pPr>
            <a:r>
              <a:rPr lang="ja-JP" altLang="ja-JP" sz="1200" kern="100" dirty="0">
                <a:effectLst/>
                <a:latin typeface="HGPｺﾞｼｯｸM" panose="020B0600000000000000" pitchFamily="50" charset="-128"/>
                <a:ea typeface="ＭＳ Ｐ明朝" panose="02020600040205080304" pitchFamily="18" charset="-128"/>
                <a:cs typeface="Times New Roman" panose="02020603050405020304" pitchFamily="18" charset="0"/>
              </a:rPr>
              <a:t>○養護者や養介護施設従事者等により虐待を受けたと思われる高齢者を発見した者は、市区町村や地域包括支援センターに通報すること</a:t>
            </a:r>
            <a:endParaRPr lang="ja-JP" altLang="ja-JP" sz="1200" kern="100" dirty="0">
              <a:effectLst/>
              <a:latin typeface="HGPｺﾞｼｯｸM" panose="020B0600000000000000" pitchFamily="50" charset="-128"/>
              <a:ea typeface="HGPｺﾞｼｯｸM" panose="020B0600000000000000" pitchFamily="50" charset="-128"/>
              <a:cs typeface="Times New Roman" panose="02020603050405020304" pitchFamily="18" charset="0"/>
            </a:endParaRPr>
          </a:p>
          <a:p>
            <a:pPr algn="just">
              <a:lnSpc>
                <a:spcPts val="1900"/>
              </a:lnSpc>
              <a:spcAft>
                <a:spcPts val="0"/>
              </a:spcAft>
            </a:pPr>
            <a:r>
              <a:rPr lang="ja-JP" altLang="ja-JP" sz="1200" kern="100" dirty="0">
                <a:effectLst/>
                <a:latin typeface="HGPｺﾞｼｯｸM" panose="020B0600000000000000" pitchFamily="50" charset="-128"/>
                <a:ea typeface="ＭＳ Ｐ明朝" panose="02020600040205080304" pitchFamily="18" charset="-128"/>
                <a:cs typeface="Times New Roman" panose="02020603050405020304" pitchFamily="18" charset="0"/>
              </a:rPr>
              <a:t>が責務として定められており、医師にもこうした責務が課されている。</a:t>
            </a:r>
            <a:endParaRPr lang="ja-JP" altLang="ja-JP" sz="1200" kern="100" dirty="0">
              <a:effectLst/>
              <a:latin typeface="HGPｺﾞｼｯｸM" panose="020B0600000000000000" pitchFamily="50" charset="-128"/>
              <a:ea typeface="HGPｺﾞｼｯｸM" panose="020B0600000000000000" pitchFamily="50" charset="-128"/>
              <a:cs typeface="Times New Roman" panose="02020603050405020304" pitchFamily="18" charset="0"/>
            </a:endParaRPr>
          </a:p>
          <a:p>
            <a:pPr indent="146050" algn="just">
              <a:lnSpc>
                <a:spcPts val="1900"/>
              </a:lnSpc>
              <a:spcAft>
                <a:spcPts val="0"/>
              </a:spcAft>
            </a:pPr>
            <a:r>
              <a:rPr lang="ja-JP" altLang="ja-JP" sz="1200" kern="100" dirty="0">
                <a:effectLst/>
                <a:latin typeface="HGPｺﾞｼｯｸM" panose="020B0600000000000000" pitchFamily="50" charset="-128"/>
                <a:ea typeface="ＭＳ Ｐ明朝" panose="02020600040205080304" pitchFamily="18" charset="-128"/>
                <a:cs typeface="Times New Roman" panose="02020603050405020304" pitchFamily="18" charset="0"/>
              </a:rPr>
              <a:t>実際に起きた虐待事例をみると、</a:t>
            </a:r>
            <a:endParaRPr lang="ja-JP" altLang="ja-JP" sz="1200" kern="100" dirty="0">
              <a:effectLst/>
              <a:latin typeface="HGPｺﾞｼｯｸM" panose="020B0600000000000000" pitchFamily="50" charset="-128"/>
              <a:ea typeface="HGPｺﾞｼｯｸM" panose="020B0600000000000000" pitchFamily="50" charset="-128"/>
              <a:cs typeface="Times New Roman" panose="02020603050405020304" pitchFamily="18" charset="0"/>
            </a:endParaRPr>
          </a:p>
          <a:p>
            <a:pPr marL="298450" indent="-146050" algn="just">
              <a:lnSpc>
                <a:spcPts val="1900"/>
              </a:lnSpc>
              <a:spcAft>
                <a:spcPts val="0"/>
              </a:spcAft>
            </a:pPr>
            <a:r>
              <a:rPr lang="ja-JP" altLang="ja-JP" sz="1200" kern="100" dirty="0">
                <a:effectLst/>
                <a:latin typeface="HGPｺﾞｼｯｸM" panose="020B0600000000000000" pitchFamily="50" charset="-128"/>
                <a:ea typeface="ＭＳ Ｐ明朝" panose="02020600040205080304" pitchFamily="18" charset="-128"/>
                <a:cs typeface="Times New Roman" panose="02020603050405020304" pitchFamily="18" charset="0"/>
              </a:rPr>
              <a:t>○高齢者が地域のかかりつけ医を受診する機会は多いことから、高齢者が「息子から頭を殴られた」と訴え受診したことがきっかけで、「虐待の可能性」に気づいた事例がある（法が規定する虐待に相当するかの判断よりも本人の権利擁護を優先）</a:t>
            </a:r>
            <a:endParaRPr lang="ja-JP" altLang="ja-JP" sz="1200" kern="100" dirty="0">
              <a:effectLst/>
              <a:latin typeface="HGPｺﾞｼｯｸM" panose="020B0600000000000000" pitchFamily="50" charset="-128"/>
              <a:ea typeface="HGPｺﾞｼｯｸM" panose="020B0600000000000000" pitchFamily="50" charset="-128"/>
              <a:cs typeface="Times New Roman" panose="02020603050405020304" pitchFamily="18" charset="0"/>
            </a:endParaRPr>
          </a:p>
          <a:p>
            <a:pPr marL="298450" indent="-146050" algn="just">
              <a:lnSpc>
                <a:spcPts val="1900"/>
              </a:lnSpc>
              <a:spcAft>
                <a:spcPts val="0"/>
              </a:spcAft>
            </a:pPr>
            <a:r>
              <a:rPr lang="ja-JP" altLang="ja-JP" sz="1200" kern="100" dirty="0">
                <a:effectLst/>
                <a:latin typeface="HGPｺﾞｼｯｸM" panose="020B0600000000000000" pitchFamily="50" charset="-128"/>
                <a:ea typeface="ＭＳ Ｐ明朝" panose="02020600040205080304" pitchFamily="18" charset="-128"/>
                <a:cs typeface="Times New Roman" panose="02020603050405020304" pitchFamily="18" charset="0"/>
              </a:rPr>
              <a:t>○身体的虐待が疑われる場合に、生命・身体の危険性や緊急性を、医師の協力も得て医学的見地から判断することが必要な場合もある</a:t>
            </a:r>
            <a:endParaRPr lang="ja-JP" altLang="ja-JP" sz="1200" kern="100" dirty="0">
              <a:effectLst/>
              <a:latin typeface="HGPｺﾞｼｯｸM" panose="020B0600000000000000" pitchFamily="50" charset="-128"/>
              <a:ea typeface="HGPｺﾞｼｯｸM" panose="020B0600000000000000" pitchFamily="50" charset="-128"/>
              <a:cs typeface="Times New Roman" panose="02020603050405020304" pitchFamily="18" charset="0"/>
            </a:endParaRPr>
          </a:p>
          <a:p>
            <a:pPr marL="298450" indent="-146050" algn="just">
              <a:lnSpc>
                <a:spcPts val="1900"/>
              </a:lnSpc>
              <a:spcAft>
                <a:spcPts val="0"/>
              </a:spcAft>
            </a:pPr>
            <a:r>
              <a:rPr lang="ja-JP" altLang="ja-JP" sz="1200" kern="100" dirty="0">
                <a:effectLst/>
                <a:latin typeface="HGPｺﾞｼｯｸM" panose="020B0600000000000000" pitchFamily="50" charset="-128"/>
                <a:ea typeface="ＭＳ Ｐ明朝" panose="02020600040205080304" pitchFamily="18" charset="-128"/>
                <a:cs typeface="Times New Roman" panose="02020603050405020304" pitchFamily="18" charset="0"/>
              </a:rPr>
              <a:t>○虐待者の中には、行政や福祉関係者の意見は全く聞かないにも関わらず、医師の指示には従うという事例も一部報告されている</a:t>
            </a:r>
            <a:endParaRPr lang="ja-JP" altLang="ja-JP" sz="1200" kern="100" dirty="0">
              <a:effectLst/>
              <a:latin typeface="HGPｺﾞｼｯｸM" panose="020B0600000000000000" pitchFamily="50" charset="-128"/>
              <a:ea typeface="HGPｺﾞｼｯｸM" panose="020B0600000000000000" pitchFamily="50" charset="-128"/>
              <a:cs typeface="Times New Roman" panose="02020603050405020304" pitchFamily="18" charset="0"/>
            </a:endParaRPr>
          </a:p>
          <a:p>
            <a:pPr indent="146050" algn="just">
              <a:lnSpc>
                <a:spcPts val="1900"/>
              </a:lnSpc>
              <a:spcAft>
                <a:spcPts val="0"/>
              </a:spcAft>
            </a:pPr>
            <a:r>
              <a:rPr lang="ja-JP" altLang="ja-JP" sz="1200" kern="100" dirty="0">
                <a:effectLst/>
                <a:latin typeface="HGPｺﾞｼｯｸM" panose="020B0600000000000000" pitchFamily="50" charset="-128"/>
                <a:ea typeface="ＭＳ Ｐ明朝" panose="02020600040205080304" pitchFamily="18" charset="-128"/>
                <a:cs typeface="Times New Roman" panose="02020603050405020304" pitchFamily="18" charset="0"/>
              </a:rPr>
              <a:t>こうしたことから虐待の早期発見や未然防止についてかかりつけ医の果たす役割は極めて重要であり、同時に認知症サポート医による支援が必要な部分でもある。</a:t>
            </a:r>
            <a:endParaRPr lang="ja-JP" altLang="ja-JP" sz="1200" kern="100" dirty="0">
              <a:effectLst/>
              <a:latin typeface="HGPｺﾞｼｯｸM" panose="020B0600000000000000" pitchFamily="50" charset="-128"/>
              <a:ea typeface="HGPｺﾞｼｯｸM" panose="020B0600000000000000" pitchFamily="50" charset="-128"/>
              <a:cs typeface="Times New Roman" panose="02020603050405020304" pitchFamily="18" charset="0"/>
            </a:endParaRPr>
          </a:p>
          <a:p>
            <a:pPr indent="146050" algn="just">
              <a:lnSpc>
                <a:spcPts val="1900"/>
              </a:lnSpc>
              <a:spcAft>
                <a:spcPts val="0"/>
              </a:spcAft>
            </a:pPr>
            <a:r>
              <a:rPr lang="ja-JP" altLang="ja-JP" sz="1200" kern="100" dirty="0">
                <a:effectLst/>
                <a:latin typeface="Century" panose="02040604050505020304" pitchFamily="18" charset="0"/>
                <a:ea typeface="ＭＳ Ｐ明朝" panose="02020600040205080304" pitchFamily="18" charset="-128"/>
                <a:cs typeface="Times New Roman" panose="02020603050405020304" pitchFamily="18" charset="0"/>
              </a:rPr>
              <a:t>また、併せて、かかりつけ医が担う地域啓発の役割についても、認知症サポート医との協働や助言等が有益となるであろう。</a:t>
            </a:r>
            <a:endParaRPr lang="ja-JP" altLang="ja-JP" sz="1200" kern="100" dirty="0">
              <a:effectLst/>
              <a:latin typeface="Century" panose="02040604050505020304" pitchFamily="18" charset="0"/>
              <a:ea typeface="ＭＳ 明朝" panose="02020609040205080304" pitchFamily="17" charset="-128"/>
              <a:cs typeface="Times New Roman" panose="02020603050405020304" pitchFamily="18" charset="0"/>
            </a:endParaRPr>
          </a:p>
          <a:p>
            <a:pPr eaLnBrk="1" hangingPunct="1">
              <a:lnSpc>
                <a:spcPct val="120000"/>
              </a:lnSpc>
            </a:pPr>
            <a:endParaRPr lang="ja-JP" altLang="ja-JP" dirty="0"/>
          </a:p>
        </p:txBody>
      </p:sp>
    </p:spTree>
    <p:extLst>
      <p:ext uri="{BB962C8B-B14F-4D97-AF65-F5344CB8AC3E}">
        <p14:creationId xmlns:p14="http://schemas.microsoft.com/office/powerpoint/2010/main" val="1459972784"/>
      </p:ext>
    </p:extLst>
  </p:cSld>
  <p:clrMapOvr>
    <a:masterClrMapping/>
  </p:clrMapOvr>
</p:notes>
</file>

<file path=ppt/notesSlides/notesSlide9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pPr indent="152400" algn="just">
              <a:lnSpc>
                <a:spcPts val="2000"/>
              </a:lnSpc>
              <a:spcAft>
                <a:spcPts val="0"/>
              </a:spcAft>
            </a:pPr>
            <a:r>
              <a:rPr lang="ja-JP" altLang="ja-JP" sz="1200" kern="100" dirty="0">
                <a:effectLst/>
                <a:latin typeface="HGPｺﾞｼｯｸM" panose="020B0600000000000000" pitchFamily="50" charset="-128"/>
                <a:ea typeface="ＭＳ Ｐ明朝" panose="02020600040205080304" pitchFamily="18" charset="-128"/>
                <a:cs typeface="Times New Roman" panose="02020603050405020304" pitchFamily="18" charset="0"/>
              </a:rPr>
              <a:t>「認知症サポーター</a:t>
            </a:r>
            <a:r>
              <a:rPr lang="en-US" altLang="ja-JP" sz="1200" kern="100" dirty="0">
                <a:effectLst/>
                <a:latin typeface="HGPｺﾞｼｯｸM" panose="020B0600000000000000" pitchFamily="50" charset="-128"/>
                <a:ea typeface="ＭＳ Ｐ明朝" panose="02020600040205080304" pitchFamily="18" charset="-128"/>
                <a:cs typeface="Times New Roman" panose="02020603050405020304" pitchFamily="18" charset="0"/>
              </a:rPr>
              <a:t>100</a:t>
            </a:r>
            <a:r>
              <a:rPr lang="ja-JP" altLang="ja-JP" sz="1200" kern="100" dirty="0">
                <a:effectLst/>
                <a:latin typeface="HGPｺﾞｼｯｸM" panose="020B0600000000000000" pitchFamily="50" charset="-128"/>
                <a:ea typeface="ＭＳ Ｐ明朝" panose="02020600040205080304" pitchFamily="18" charset="-128"/>
                <a:cs typeface="Times New Roman" panose="02020603050405020304" pitchFamily="18" charset="0"/>
              </a:rPr>
              <a:t>万人キャラバン」とは、認知症を理解し、地域の中で認知症の人や家族を見守り、支援する人</a:t>
            </a:r>
            <a:r>
              <a:rPr lang="en-US" altLang="ja-JP" sz="1200" kern="100" dirty="0">
                <a:effectLst/>
                <a:latin typeface="HGPｺﾞｼｯｸM" panose="020B0600000000000000" pitchFamily="50" charset="-128"/>
                <a:ea typeface="ＭＳ Ｐ明朝" panose="02020600040205080304" pitchFamily="18" charset="-128"/>
                <a:cs typeface="Times New Roman" panose="02020603050405020304" pitchFamily="18" charset="0"/>
              </a:rPr>
              <a:t>(</a:t>
            </a:r>
            <a:r>
              <a:rPr lang="ja-JP" altLang="ja-JP" sz="1200" kern="100" dirty="0">
                <a:effectLst/>
                <a:latin typeface="HGPｺﾞｼｯｸM" panose="020B0600000000000000" pitchFamily="50" charset="-128"/>
                <a:ea typeface="ＭＳ Ｐ明朝" panose="02020600040205080304" pitchFamily="18" charset="-128"/>
                <a:cs typeface="Times New Roman" panose="02020603050405020304" pitchFamily="18" charset="0"/>
              </a:rPr>
              <a:t>サポーター</a:t>
            </a:r>
            <a:r>
              <a:rPr lang="en-US" altLang="ja-JP" sz="1200" kern="100" dirty="0">
                <a:effectLst/>
                <a:latin typeface="HGPｺﾞｼｯｸM" panose="020B0600000000000000" pitchFamily="50" charset="-128"/>
                <a:ea typeface="ＭＳ Ｐ明朝" panose="02020600040205080304" pitchFamily="18" charset="-128"/>
                <a:cs typeface="Times New Roman" panose="02020603050405020304" pitchFamily="18" charset="0"/>
              </a:rPr>
              <a:t>)</a:t>
            </a:r>
            <a:r>
              <a:rPr lang="ja-JP" altLang="ja-JP" sz="1200" kern="100" dirty="0">
                <a:effectLst/>
                <a:latin typeface="HGPｺﾞｼｯｸM" panose="020B0600000000000000" pitchFamily="50" charset="-128"/>
                <a:ea typeface="ＭＳ Ｐ明朝" panose="02020600040205080304" pitchFamily="18" charset="-128"/>
                <a:cs typeface="Times New Roman" panose="02020603050405020304" pitchFamily="18" charset="0"/>
              </a:rPr>
              <a:t>を育成しようとするものである。認知症キャラバン・メイト研修を受けた者が地域、職域の集まり、学校等への講師として出向き、認知症に関する講座を開催し、その講座受講者を認知症サポーターとして認定する仕組みである。</a:t>
            </a:r>
            <a:endParaRPr lang="ja-JP" altLang="ja-JP" sz="1200" kern="100" dirty="0">
              <a:effectLst/>
              <a:latin typeface="HGPｺﾞｼｯｸM" panose="020B0600000000000000" pitchFamily="50" charset="-128"/>
              <a:ea typeface="HGPｺﾞｼｯｸM" panose="020B0600000000000000" pitchFamily="50" charset="-128"/>
              <a:cs typeface="Times New Roman" panose="02020603050405020304" pitchFamily="18" charset="0"/>
            </a:endParaRPr>
          </a:p>
          <a:p>
            <a:pPr indent="152400" algn="just">
              <a:lnSpc>
                <a:spcPts val="2000"/>
              </a:lnSpc>
              <a:spcAft>
                <a:spcPts val="0"/>
              </a:spcAft>
            </a:pPr>
            <a:r>
              <a:rPr lang="ja-JP" altLang="ja-JP" sz="1200" kern="100" dirty="0">
                <a:effectLst/>
                <a:latin typeface="HGPｺﾞｼｯｸM" panose="020B0600000000000000" pitchFamily="50" charset="-128"/>
                <a:ea typeface="ＭＳ Ｐ明朝" panose="02020600040205080304" pitchFamily="18" charset="-128"/>
                <a:cs typeface="Times New Roman" panose="02020603050405020304" pitchFamily="18" charset="0"/>
              </a:rPr>
              <a:t>平成</a:t>
            </a:r>
            <a:r>
              <a:rPr lang="en-US" altLang="ja-JP" sz="1200" kern="100" dirty="0">
                <a:effectLst/>
                <a:latin typeface="HGPｺﾞｼｯｸM" panose="020B0600000000000000" pitchFamily="50" charset="-128"/>
                <a:ea typeface="ＭＳ Ｐ明朝" panose="02020600040205080304" pitchFamily="18" charset="-128"/>
                <a:cs typeface="Times New Roman" panose="02020603050405020304" pitchFamily="18" charset="0"/>
              </a:rPr>
              <a:t>21</a:t>
            </a:r>
            <a:r>
              <a:rPr lang="ja-JP" altLang="ja-JP" sz="1200" kern="100" dirty="0">
                <a:effectLst/>
                <a:latin typeface="HGPｺﾞｼｯｸM" panose="020B0600000000000000" pitchFamily="50" charset="-128"/>
                <a:ea typeface="ＭＳ Ｐ明朝" panose="02020600040205080304" pitchFamily="18" charset="-128"/>
                <a:cs typeface="Times New Roman" panose="02020603050405020304" pitchFamily="18" charset="0"/>
              </a:rPr>
              <a:t>年度末までに</a:t>
            </a:r>
            <a:r>
              <a:rPr lang="en-US" altLang="ja-JP" sz="1200" kern="100" dirty="0">
                <a:effectLst/>
                <a:latin typeface="HGPｺﾞｼｯｸM" panose="020B0600000000000000" pitchFamily="50" charset="-128"/>
                <a:ea typeface="ＭＳ Ｐ明朝" panose="02020600040205080304" pitchFamily="18" charset="-128"/>
                <a:cs typeface="Times New Roman" panose="02020603050405020304" pitchFamily="18" charset="0"/>
              </a:rPr>
              <a:t>100</a:t>
            </a:r>
            <a:r>
              <a:rPr lang="ja-JP" altLang="ja-JP" sz="1200" kern="100" dirty="0">
                <a:effectLst/>
                <a:latin typeface="HGPｺﾞｼｯｸM" panose="020B0600000000000000" pitchFamily="50" charset="-128"/>
                <a:ea typeface="ＭＳ Ｐ明朝" panose="02020600040205080304" pitchFamily="18" charset="-128"/>
                <a:cs typeface="Times New Roman" panose="02020603050405020304" pitchFamily="18" charset="0"/>
              </a:rPr>
              <a:t>万人の養成を目標として推進されてきたが、新オレンジプランでは、平成</a:t>
            </a:r>
            <a:r>
              <a:rPr lang="en-US" altLang="ja-JP" sz="1200" kern="100" dirty="0">
                <a:effectLst/>
                <a:latin typeface="HGPｺﾞｼｯｸM" panose="020B0600000000000000" pitchFamily="50" charset="-128"/>
                <a:ea typeface="ＭＳ Ｐ明朝" panose="02020600040205080304" pitchFamily="18" charset="-128"/>
                <a:cs typeface="Times New Roman" panose="02020603050405020304" pitchFamily="18" charset="0"/>
              </a:rPr>
              <a:t>29</a:t>
            </a:r>
            <a:r>
              <a:rPr lang="ja-JP" altLang="ja-JP" sz="1200" kern="100" dirty="0">
                <a:effectLst/>
                <a:latin typeface="HGPｺﾞｼｯｸM" panose="020B0600000000000000" pitchFamily="50" charset="-128"/>
                <a:ea typeface="ＭＳ Ｐ明朝" panose="02020600040205080304" pitchFamily="18" charset="-128"/>
                <a:cs typeface="Times New Roman" panose="02020603050405020304" pitchFamily="18" charset="0"/>
              </a:rPr>
              <a:t>年度末までに</a:t>
            </a:r>
            <a:r>
              <a:rPr lang="en-US" altLang="ja-JP" sz="1200" kern="100" dirty="0">
                <a:effectLst/>
                <a:latin typeface="HGPｺﾞｼｯｸM" panose="020B0600000000000000" pitchFamily="50" charset="-128"/>
                <a:ea typeface="ＭＳ Ｐ明朝" panose="02020600040205080304" pitchFamily="18" charset="-128"/>
                <a:cs typeface="Times New Roman" panose="02020603050405020304" pitchFamily="18" charset="0"/>
              </a:rPr>
              <a:t>800</a:t>
            </a:r>
            <a:r>
              <a:rPr lang="ja-JP" altLang="ja-JP" sz="1200" kern="100" dirty="0">
                <a:effectLst/>
                <a:latin typeface="HGPｺﾞｼｯｸM" panose="020B0600000000000000" pitchFamily="50" charset="-128"/>
                <a:ea typeface="ＭＳ Ｐ明朝" panose="02020600040205080304" pitchFamily="18" charset="-128"/>
                <a:cs typeface="Times New Roman" panose="02020603050405020304" pitchFamily="18" charset="0"/>
              </a:rPr>
              <a:t>万人と目標が引き上げられ、平成</a:t>
            </a:r>
            <a:r>
              <a:rPr lang="en-US" altLang="ja-JP" sz="1200" kern="100" dirty="0">
                <a:effectLst/>
                <a:latin typeface="HGPｺﾞｼｯｸM" panose="020B0600000000000000" pitchFamily="50" charset="-128"/>
                <a:ea typeface="ＭＳ Ｐ明朝" panose="02020600040205080304" pitchFamily="18" charset="-128"/>
                <a:cs typeface="Times New Roman" panose="02020603050405020304" pitchFamily="18" charset="0"/>
              </a:rPr>
              <a:t>27</a:t>
            </a:r>
            <a:r>
              <a:rPr lang="ja-JP" altLang="ja-JP" sz="1200" kern="100" dirty="0">
                <a:effectLst/>
                <a:latin typeface="HGPｺﾞｼｯｸM" panose="020B0600000000000000" pitchFamily="50" charset="-128"/>
                <a:ea typeface="ＭＳ Ｐ明朝" panose="02020600040205080304" pitchFamily="18" charset="-128"/>
                <a:cs typeface="Times New Roman" panose="02020603050405020304" pitchFamily="18" charset="0"/>
              </a:rPr>
              <a:t>年</a:t>
            </a:r>
            <a:r>
              <a:rPr lang="en-US" altLang="ja-JP" sz="1200" kern="100" dirty="0">
                <a:effectLst/>
                <a:latin typeface="HGPｺﾞｼｯｸM" panose="020B0600000000000000" pitchFamily="50" charset="-128"/>
                <a:ea typeface="ＭＳ Ｐ明朝" panose="02020600040205080304" pitchFamily="18" charset="-128"/>
                <a:cs typeface="Times New Roman" panose="02020603050405020304" pitchFamily="18" charset="0"/>
              </a:rPr>
              <a:t>6</a:t>
            </a:r>
            <a:r>
              <a:rPr lang="ja-JP" altLang="ja-JP" sz="1200" kern="100" dirty="0">
                <a:effectLst/>
                <a:latin typeface="HGPｺﾞｼｯｸM" panose="020B0600000000000000" pitchFamily="50" charset="-128"/>
                <a:ea typeface="ＭＳ Ｐ明朝" panose="02020600040205080304" pitchFamily="18" charset="-128"/>
                <a:cs typeface="Times New Roman" panose="02020603050405020304" pitchFamily="18" charset="0"/>
              </a:rPr>
              <a:t>月</a:t>
            </a:r>
            <a:r>
              <a:rPr lang="en-US" altLang="ja-JP" sz="1200" kern="100" dirty="0">
                <a:effectLst/>
                <a:latin typeface="HGPｺﾞｼｯｸM" panose="020B0600000000000000" pitchFamily="50" charset="-128"/>
                <a:ea typeface="ＭＳ Ｐ明朝" panose="02020600040205080304" pitchFamily="18" charset="-128"/>
                <a:cs typeface="Times New Roman" panose="02020603050405020304" pitchFamily="18" charset="0"/>
              </a:rPr>
              <a:t>30</a:t>
            </a:r>
            <a:r>
              <a:rPr lang="ja-JP" altLang="ja-JP" sz="1200" kern="100" dirty="0">
                <a:effectLst/>
                <a:latin typeface="HGPｺﾞｼｯｸM" panose="020B0600000000000000" pitchFamily="50" charset="-128"/>
                <a:ea typeface="ＭＳ Ｐ明朝" panose="02020600040205080304" pitchFamily="18" charset="-128"/>
                <a:cs typeface="Times New Roman" panose="02020603050405020304" pitchFamily="18" charset="0"/>
              </a:rPr>
              <a:t>日現在で、</a:t>
            </a:r>
            <a:r>
              <a:rPr lang="en-US" altLang="ja-JP" sz="1200" kern="100" dirty="0">
                <a:effectLst/>
                <a:latin typeface="HGPｺﾞｼｯｸM" panose="020B0600000000000000" pitchFamily="50" charset="-128"/>
                <a:ea typeface="ＭＳ Ｐ明朝" panose="02020600040205080304" pitchFamily="18" charset="-128"/>
                <a:cs typeface="Times New Roman" panose="02020603050405020304" pitchFamily="18" charset="0"/>
              </a:rPr>
              <a:t>634</a:t>
            </a:r>
            <a:r>
              <a:rPr lang="ja-JP" altLang="ja-JP" sz="1200" kern="100" dirty="0">
                <a:effectLst/>
                <a:latin typeface="HGPｺﾞｼｯｸM" panose="020B0600000000000000" pitchFamily="50" charset="-128"/>
                <a:ea typeface="ＭＳ Ｐ明朝" panose="02020600040205080304" pitchFamily="18" charset="-128"/>
                <a:cs typeface="Times New Roman" panose="02020603050405020304" pitchFamily="18" charset="0"/>
              </a:rPr>
              <a:t>万</a:t>
            </a:r>
            <a:r>
              <a:rPr lang="en-US" altLang="ja-JP" sz="1200" kern="100" dirty="0">
                <a:effectLst/>
                <a:latin typeface="HGPｺﾞｼｯｸM" panose="020B0600000000000000" pitchFamily="50" charset="-128"/>
                <a:ea typeface="ＭＳ Ｐ明朝" panose="02020600040205080304" pitchFamily="18" charset="-128"/>
                <a:cs typeface="Times New Roman" panose="02020603050405020304" pitchFamily="18" charset="0"/>
              </a:rPr>
              <a:t>4,299</a:t>
            </a:r>
            <a:r>
              <a:rPr lang="ja-JP" altLang="ja-JP" sz="1200" kern="100" dirty="0">
                <a:effectLst/>
                <a:latin typeface="HGPｺﾞｼｯｸM" panose="020B0600000000000000" pitchFamily="50" charset="-128"/>
                <a:ea typeface="ＭＳ Ｐ明朝" panose="02020600040205080304" pitchFamily="18" charset="-128"/>
                <a:cs typeface="Times New Roman" panose="02020603050405020304" pitchFamily="18" charset="0"/>
              </a:rPr>
              <a:t>人の認知症サポーターが養成されている。</a:t>
            </a:r>
            <a:endParaRPr lang="ja-JP" altLang="ja-JP" sz="1200" kern="100" dirty="0">
              <a:effectLst/>
              <a:latin typeface="HGPｺﾞｼｯｸM" panose="020B0600000000000000" pitchFamily="50" charset="-128"/>
              <a:ea typeface="HGPｺﾞｼｯｸM" panose="020B0600000000000000" pitchFamily="50" charset="-128"/>
              <a:cs typeface="Times New Roman" panose="02020603050405020304" pitchFamily="18" charset="0"/>
            </a:endParaRPr>
          </a:p>
          <a:p>
            <a:pPr indent="152400" algn="just">
              <a:lnSpc>
                <a:spcPts val="2000"/>
              </a:lnSpc>
              <a:spcAft>
                <a:spcPts val="0"/>
              </a:spcAft>
            </a:pPr>
            <a:r>
              <a:rPr lang="ja-JP" altLang="ja-JP" sz="1200" kern="100" dirty="0">
                <a:effectLst/>
                <a:latin typeface="HGPｺﾞｼｯｸM" panose="020B0600000000000000" pitchFamily="50" charset="-128"/>
                <a:ea typeface="ＭＳ Ｐ明朝" panose="02020600040205080304" pitchFamily="18" charset="-128"/>
                <a:cs typeface="Times New Roman" panose="02020603050405020304" pitchFamily="18" charset="0"/>
              </a:rPr>
              <a:t>最近では、社会貢献活動のひとつと位置づけ、従業者をサポーターに養成する取り組みを行う企業が増加するなど、すそ野が広がっている。このような例からも、従前と比べ、認知症に対する一般市民の関心、理解は格段に高まっていることが分かる。</a:t>
            </a:r>
            <a:endParaRPr lang="ja-JP" altLang="ja-JP" sz="1200" kern="100" dirty="0">
              <a:effectLst/>
              <a:latin typeface="HGPｺﾞｼｯｸM" panose="020B0600000000000000" pitchFamily="50" charset="-128"/>
              <a:ea typeface="HGPｺﾞｼｯｸM" panose="020B0600000000000000" pitchFamily="50" charset="-128"/>
              <a:cs typeface="Times New Roman" panose="02020603050405020304" pitchFamily="18" charset="0"/>
            </a:endParaRPr>
          </a:p>
          <a:p>
            <a:endParaRPr kumimoji="1" lang="ja-JP" altLang="en-US" dirty="0"/>
          </a:p>
        </p:txBody>
      </p:sp>
      <p:sp>
        <p:nvSpPr>
          <p:cNvPr id="4" name="スライド番号プレースホルダー 3"/>
          <p:cNvSpPr>
            <a:spLocks noGrp="1"/>
          </p:cNvSpPr>
          <p:nvPr>
            <p:ph type="sldNum" sz="quarter" idx="10"/>
          </p:nvPr>
        </p:nvSpPr>
        <p:spPr/>
        <p:txBody>
          <a:bodyPr/>
          <a:lstStyle/>
          <a:p>
            <a:pPr>
              <a:defRPr/>
            </a:pPr>
            <a:fld id="{BC21C941-39D8-485B-B1BE-251151D29E33}" type="slidenum">
              <a:rPr lang="en-US" altLang="ja-JP" smtClean="0"/>
              <a:pPr>
                <a:defRPr/>
              </a:pPr>
              <a:t>97</a:t>
            </a:fld>
            <a:endParaRPr lang="en-US" altLang="ja-JP"/>
          </a:p>
        </p:txBody>
      </p:sp>
    </p:spTree>
    <p:extLst>
      <p:ext uri="{BB962C8B-B14F-4D97-AF65-F5344CB8AC3E}">
        <p14:creationId xmlns:p14="http://schemas.microsoft.com/office/powerpoint/2010/main" val="2621612236"/>
      </p:ext>
    </p:extLst>
  </p:cSld>
  <p:clrMapOvr>
    <a:masterClrMapping/>
  </p:clrMapOvr>
</p:notes>
</file>

<file path=ppt/notesSlides/notesSlide9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4066" name="Rectangle 2"/>
          <p:cNvSpPr>
            <a:spLocks noGrp="1" noRot="1" noChangeAspect="1" noChangeArrowheads="1" noTextEdit="1"/>
          </p:cNvSpPr>
          <p:nvPr>
            <p:ph type="sldImg"/>
          </p:nvPr>
        </p:nvSpPr>
        <p:spPr>
          <a:xfrm>
            <a:off x="998538" y="766763"/>
            <a:ext cx="5119687" cy="3840162"/>
          </a:xfrm>
          <a:ln/>
        </p:spPr>
      </p:sp>
      <p:sp>
        <p:nvSpPr>
          <p:cNvPr id="344067" name="Rectangle 3"/>
          <p:cNvSpPr>
            <a:spLocks noGrp="1" noChangeArrowheads="1"/>
          </p:cNvSpPr>
          <p:nvPr>
            <p:ph type="body" idx="1"/>
          </p:nvPr>
        </p:nvSpPr>
        <p:spPr>
          <a:xfrm>
            <a:off x="947021" y="4861235"/>
            <a:ext cx="5205261" cy="4605988"/>
          </a:xfrm>
          <a:noFill/>
        </p:spPr>
        <p:txBody>
          <a:bodyPr lIns="95383" tIns="47692" rIns="95383" bIns="47692"/>
          <a:lstStyle/>
          <a:p>
            <a:pPr indent="152400" algn="just">
              <a:lnSpc>
                <a:spcPts val="2000"/>
              </a:lnSpc>
              <a:spcAft>
                <a:spcPts val="0"/>
              </a:spcAft>
            </a:pPr>
            <a:r>
              <a:rPr lang="ja-JP" altLang="ja-JP" sz="1200" kern="100" dirty="0">
                <a:effectLst/>
                <a:latin typeface="Century" panose="02040604050505020304" pitchFamily="18" charset="0"/>
                <a:ea typeface="ＭＳ Ｐ明朝" panose="02020600040205080304" pitchFamily="18" charset="-128"/>
                <a:cs typeface="Times New Roman" panose="02020603050405020304" pitchFamily="18" charset="0"/>
              </a:rPr>
              <a:t>認知症の人を地域で支えていくためには、医療・介護関係者・地域住民が認知症について共通の認識をもって足並みを揃えて対応していくことが必要である。すなわち、かかりつけ医、ケアスタッフ、家族、地域の住民、様々な職種の人が認知症を正しく理解し、接することによって、認知症の人が地域で安心してそれまでの生活を続けることができるようになる。</a:t>
            </a:r>
            <a:endParaRPr lang="ja-JP" altLang="ja-JP" sz="1200" kern="100" dirty="0">
              <a:effectLst/>
              <a:latin typeface="Century" panose="02040604050505020304" pitchFamily="18" charset="0"/>
              <a:ea typeface="ＭＳ 明朝" panose="02020609040205080304" pitchFamily="17" charset="-128"/>
              <a:cs typeface="Times New Roman" panose="02020603050405020304" pitchFamily="18" charset="0"/>
            </a:endParaRPr>
          </a:p>
          <a:p>
            <a:pPr indent="152400" algn="just">
              <a:lnSpc>
                <a:spcPts val="2000"/>
              </a:lnSpc>
              <a:spcAft>
                <a:spcPts val="0"/>
              </a:spcAft>
            </a:pPr>
            <a:r>
              <a:rPr lang="ja-JP" altLang="ja-JP" sz="1200" kern="100" dirty="0">
                <a:effectLst/>
                <a:latin typeface="Century" panose="02040604050505020304" pitchFamily="18" charset="0"/>
                <a:ea typeface="ＭＳ Ｐ明朝" panose="02020600040205080304" pitchFamily="18" charset="-128"/>
                <a:cs typeface="Times New Roman" panose="02020603050405020304" pitchFamily="18" charset="0"/>
              </a:rPr>
              <a:t>認知症サポート医とかかりつけ医認知症対応力向上研修を</a:t>
            </a:r>
            <a:r>
              <a:rPr lang="ja-JP" altLang="ja-JP" sz="1200" kern="100" dirty="0" err="1">
                <a:effectLst/>
                <a:latin typeface="Century" panose="02040604050505020304" pitchFamily="18" charset="0"/>
                <a:ea typeface="ＭＳ Ｐ明朝" panose="02020600040205080304" pitchFamily="18" charset="-128"/>
                <a:cs typeface="Times New Roman" panose="02020603050405020304" pitchFamily="18" charset="0"/>
              </a:rPr>
              <a:t>受けたかかりつけ</a:t>
            </a:r>
            <a:r>
              <a:rPr lang="ja-JP" altLang="ja-JP" sz="1200" kern="100" dirty="0">
                <a:effectLst/>
                <a:latin typeface="Century" panose="02040604050505020304" pitchFamily="18" charset="0"/>
                <a:ea typeface="ＭＳ Ｐ明朝" panose="02020600040205080304" pitchFamily="18" charset="-128"/>
                <a:cs typeface="Times New Roman" panose="02020603050405020304" pitchFamily="18" charset="0"/>
              </a:rPr>
              <a:t>医が中心となって、地域の住民や様々な職種の人に認知症に関する正しい知識と理解を伝えることによって、地域の認知症の人や家族の生活を支えることができる。</a:t>
            </a:r>
            <a:endParaRPr lang="ja-JP" altLang="ja-JP" sz="1200" kern="100" dirty="0">
              <a:effectLst/>
              <a:latin typeface="Century" panose="02040604050505020304" pitchFamily="18" charset="0"/>
              <a:ea typeface="ＭＳ 明朝" panose="02020609040205080304" pitchFamily="17" charset="-128"/>
              <a:cs typeface="Times New Roman" panose="02020603050405020304" pitchFamily="18" charset="0"/>
            </a:endParaRPr>
          </a:p>
          <a:p>
            <a:pPr indent="159062" algn="just">
              <a:lnSpc>
                <a:spcPts val="2087"/>
              </a:lnSpc>
              <a:spcAft>
                <a:spcPts val="0"/>
              </a:spcAft>
            </a:pPr>
            <a:endParaRPr lang="ja-JP" altLang="ja-JP" dirty="0"/>
          </a:p>
        </p:txBody>
      </p:sp>
    </p:spTree>
    <p:extLst>
      <p:ext uri="{BB962C8B-B14F-4D97-AF65-F5344CB8AC3E}">
        <p14:creationId xmlns:p14="http://schemas.microsoft.com/office/powerpoint/2010/main" val="3894228709"/>
      </p:ext>
    </p:extLst>
  </p:cSld>
  <p:clrMapOvr>
    <a:masterClrMapping/>
  </p:clrMapOvr>
</p:notes>
</file>

<file path=ppt/notesSlides/notesSlide9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dirty="0"/>
              <a:t>「認知症施策推進</a:t>
            </a:r>
            <a:r>
              <a:rPr kumimoji="1" lang="en-US" altLang="ja-JP" dirty="0"/>
              <a:t>5</a:t>
            </a:r>
            <a:r>
              <a:rPr kumimoji="1" lang="ja-JP" altLang="en-US" dirty="0"/>
              <a:t>ヵ年計画（オレンジプラン）」が内容充実の上、「認知症施策推進総合戦略（新オレンジプラン）」として公表された。</a:t>
            </a:r>
          </a:p>
          <a:p>
            <a:r>
              <a:rPr kumimoji="1" lang="ja-JP" altLang="en-US" dirty="0"/>
              <a:t>（詳細は、</a:t>
            </a:r>
            <a:r>
              <a:rPr kumimoji="1" lang="en-US" altLang="ja-JP" dirty="0"/>
              <a:t>URL</a:t>
            </a:r>
            <a:r>
              <a:rPr kumimoji="1" lang="ja-JP" altLang="en-US" dirty="0"/>
              <a:t>： </a:t>
            </a:r>
            <a:r>
              <a:rPr kumimoji="1" lang="en-US" altLang="ja-JP" dirty="0"/>
              <a:t>http://www.mhlw.go.jp/stf/houdou/0000072246.html</a:t>
            </a:r>
            <a:r>
              <a:rPr kumimoji="1" lang="ja-JP" altLang="en-US" dirty="0"/>
              <a:t>）</a:t>
            </a:r>
          </a:p>
          <a:p>
            <a:r>
              <a:rPr kumimoji="1" lang="ja-JP" altLang="en-US" dirty="0"/>
              <a:t>  新オレンジプランは、</a:t>
            </a:r>
            <a:r>
              <a:rPr kumimoji="1" lang="en-US" altLang="ja-JP" dirty="0"/>
              <a:t>7</a:t>
            </a:r>
            <a:r>
              <a:rPr kumimoji="1" lang="ja-JP" altLang="en-US" dirty="0" err="1"/>
              <a:t>つの</a:t>
            </a:r>
            <a:r>
              <a:rPr kumimoji="1" lang="ja-JP" altLang="en-US" dirty="0"/>
              <a:t>柱で構成されており、認知症対応力向上研修は「②認知症の容態に応じた適時・適切な医療・介護等の提供」に位置付けられている。平成</a:t>
            </a:r>
            <a:r>
              <a:rPr kumimoji="1" lang="en-US" altLang="ja-JP" dirty="0"/>
              <a:t>28</a:t>
            </a:r>
            <a:r>
              <a:rPr kumimoji="1" lang="ja-JP" altLang="en-US" dirty="0"/>
              <a:t>年度から、従来のかかりつけ医、病院勤務の医療従事者に加えて、歯科医師、薬剤師を対象とした同研修が実施されることとなった。</a:t>
            </a:r>
          </a:p>
          <a:p>
            <a:r>
              <a:rPr kumimoji="1" lang="ja-JP" altLang="en-US" dirty="0"/>
              <a:t>  同プランでは、本研修を通じて、かかりつけ医による認知症診療として、早期診断・早期対応に加え、「地域での生活を支える」 医療、日常生活・家族支援といった面にも対応できることが期待されている。</a:t>
            </a:r>
          </a:p>
          <a:p>
            <a:endParaRPr kumimoji="1" lang="ja-JP" altLang="en-US" dirty="0"/>
          </a:p>
        </p:txBody>
      </p:sp>
      <p:sp>
        <p:nvSpPr>
          <p:cNvPr id="4" name="スライド番号プレースホルダー 3"/>
          <p:cNvSpPr>
            <a:spLocks noGrp="1"/>
          </p:cNvSpPr>
          <p:nvPr>
            <p:ph type="sldNum" sz="quarter" idx="10"/>
          </p:nvPr>
        </p:nvSpPr>
        <p:spPr/>
        <p:txBody>
          <a:bodyPr/>
          <a:lstStyle/>
          <a:p>
            <a:pPr>
              <a:defRPr/>
            </a:pPr>
            <a:fld id="{BC21C941-39D8-485B-B1BE-251151D29E33}" type="slidenum">
              <a:rPr lang="en-US" altLang="ja-JP" smtClean="0"/>
              <a:pPr>
                <a:defRPr/>
              </a:pPr>
              <a:t>99</a:t>
            </a:fld>
            <a:endParaRPr lang="en-US" altLang="ja-JP"/>
          </a:p>
        </p:txBody>
      </p:sp>
    </p:spTree>
    <p:extLst>
      <p:ext uri="{BB962C8B-B14F-4D97-AF65-F5344CB8AC3E}">
        <p14:creationId xmlns:p14="http://schemas.microsoft.com/office/powerpoint/2010/main" val="555435867"/>
      </p:ext>
    </p:extLst>
  </p:cSld>
  <p:clrMapOvr>
    <a:masterClrMapping/>
  </p:clrMapOvr>
</p:notes>
</file>

<file path=ppt/notesSlides/notesSlide9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a:xfrm>
            <a:off x="889000" y="4860925"/>
            <a:ext cx="5359400" cy="4605338"/>
          </a:xfrm>
        </p:spPr>
        <p:txBody>
          <a:bodyPr/>
          <a:lstStyle/>
          <a:p>
            <a:pPr>
              <a:lnSpc>
                <a:spcPts val="1700"/>
              </a:lnSpc>
              <a:spcBef>
                <a:spcPts val="0"/>
              </a:spcBef>
            </a:pPr>
            <a:r>
              <a:rPr kumimoji="1" lang="ja-JP" altLang="en-US" dirty="0">
                <a:latin typeface="Meiryo UI" panose="020B0604030504040204" pitchFamily="50" charset="-128"/>
                <a:ea typeface="Meiryo UI" panose="020B0604030504040204" pitchFamily="50" charset="-128"/>
              </a:rPr>
              <a:t>  認知症サポート医は、認知症施策の推進とともに、役割を拡充しながら地域ないし病院内で活動することが求められている。</a:t>
            </a:r>
            <a:endParaRPr kumimoji="1" lang="en-US" altLang="ja-JP" dirty="0">
              <a:latin typeface="Meiryo UI" panose="020B0604030504040204" pitchFamily="50" charset="-128"/>
              <a:ea typeface="Meiryo UI" panose="020B0604030504040204" pitchFamily="50" charset="-128"/>
            </a:endParaRPr>
          </a:p>
          <a:p>
            <a:pPr>
              <a:lnSpc>
                <a:spcPts val="1700"/>
              </a:lnSpc>
              <a:spcBef>
                <a:spcPts val="0"/>
              </a:spcBef>
            </a:pPr>
            <a:r>
              <a:rPr kumimoji="1" lang="ja-JP" altLang="en-US" dirty="0">
                <a:latin typeface="Meiryo UI" panose="020B0604030504040204" pitchFamily="50" charset="-128"/>
                <a:ea typeface="Meiryo UI" panose="020B0604030504040204" pitchFamily="50" charset="-128"/>
              </a:rPr>
              <a:t>  地域においては、認知症初期集中支援チーム（後述）のチーム活動に協力する医師として認知症サポート医が規程されている。多職種で構成される同チームにおいて、診断や専門医療機関へのつなぎの他、チーム活動に対する医学的助言など、地域連携の重要な役割を担う。</a:t>
            </a:r>
            <a:endParaRPr kumimoji="1" lang="en-US" altLang="ja-JP" dirty="0">
              <a:latin typeface="Meiryo UI" panose="020B0604030504040204" pitchFamily="50" charset="-128"/>
              <a:ea typeface="Meiryo UI" panose="020B0604030504040204" pitchFamily="50" charset="-128"/>
            </a:endParaRPr>
          </a:p>
          <a:p>
            <a:pPr>
              <a:lnSpc>
                <a:spcPts val="1700"/>
              </a:lnSpc>
              <a:spcBef>
                <a:spcPts val="0"/>
              </a:spcBef>
            </a:pPr>
            <a:r>
              <a:rPr kumimoji="1" lang="ja-JP" altLang="en-US" dirty="0">
                <a:latin typeface="Meiryo UI" panose="020B0604030504040204" pitchFamily="50" charset="-128"/>
                <a:ea typeface="Meiryo UI" panose="020B0604030504040204" pitchFamily="50" charset="-128"/>
              </a:rPr>
              <a:t>  また、病院内においては、認知症診療に限らず、認知症患者の身体合併症の入院・外来対応への助言など、院内サポートにあたるチームのリーダーとして、院内連携の役割を担う。</a:t>
            </a:r>
          </a:p>
        </p:txBody>
      </p:sp>
    </p:spTree>
    <p:extLst>
      <p:ext uri="{BB962C8B-B14F-4D97-AF65-F5344CB8AC3E}">
        <p14:creationId xmlns:p14="http://schemas.microsoft.com/office/powerpoint/2010/main" val="1744484400"/>
      </p:ext>
    </p:extLst>
  </p:cSld>
  <p:clrMapOvr>
    <a:masterClrMapping/>
  </p:clrMapOvr>
</p:notes>
</file>

<file path=ppt/notesSlides/notesSlide9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pPr indent="139700" algn="just">
              <a:lnSpc>
                <a:spcPts val="1900"/>
              </a:lnSpc>
              <a:spcAft>
                <a:spcPts val="0"/>
              </a:spcAft>
            </a:pPr>
            <a:r>
              <a:rPr lang="ja-JP" altLang="ja-JP" sz="1200" kern="100" dirty="0">
                <a:effectLst/>
                <a:latin typeface="HGPｺﾞｼｯｸM" panose="020B0600000000000000" pitchFamily="50" charset="-128"/>
                <a:ea typeface="ＭＳ Ｐ明朝" panose="02020600040205080304" pitchFamily="18" charset="-128"/>
                <a:cs typeface="Times New Roman" panose="02020603050405020304" pitchFamily="18" charset="0"/>
              </a:rPr>
              <a:t>かかりつけ医にとって多職種との連携を図ることの第一の意味は、生活上の状況に関する情報を得られることにある。認知症の診断には生活状況に関する情報が欠かせないことおよび介護者から得られる情報は不十分なことが少なくないことを考えれば明らかであろう。</a:t>
            </a:r>
            <a:endParaRPr lang="ja-JP" altLang="ja-JP" sz="1200" kern="100" dirty="0">
              <a:effectLst/>
              <a:latin typeface="HGPｺﾞｼｯｸM" panose="020B0600000000000000" pitchFamily="50" charset="-128"/>
              <a:ea typeface="HGPｺﾞｼｯｸM" panose="020B0600000000000000" pitchFamily="50" charset="-128"/>
              <a:cs typeface="Times New Roman" panose="02020603050405020304" pitchFamily="18" charset="0"/>
            </a:endParaRPr>
          </a:p>
          <a:p>
            <a:pPr indent="139700" algn="just">
              <a:lnSpc>
                <a:spcPts val="1900"/>
              </a:lnSpc>
              <a:spcAft>
                <a:spcPts val="0"/>
              </a:spcAft>
            </a:pPr>
            <a:r>
              <a:rPr lang="ja-JP" altLang="ja-JP" sz="1200" kern="100" dirty="0">
                <a:effectLst/>
                <a:latin typeface="HGPｺﾞｼｯｸM" panose="020B0600000000000000" pitchFamily="50" charset="-128"/>
                <a:ea typeface="ＭＳ Ｐ明朝" panose="02020600040205080304" pitchFamily="18" charset="-128"/>
                <a:cs typeface="Times New Roman" panose="02020603050405020304" pitchFamily="18" charset="0"/>
              </a:rPr>
              <a:t>特に最近増加が指摘されている独居世帯では、多職種との連携なしに診断はおろか治療さえままならない。かかりつけ医が行うことができる介入の大きな部分に薬物療法があるが、独居例では認知症の重症度が軽度であっても服薬の管理を期待することはできず、多職種とのチームワークなしに薬物療法を行い、服薬の確認をすることができない。</a:t>
            </a:r>
            <a:endParaRPr lang="ja-JP" altLang="ja-JP" sz="1200" kern="100" dirty="0">
              <a:effectLst/>
              <a:latin typeface="HGPｺﾞｼｯｸM" panose="020B0600000000000000" pitchFamily="50" charset="-128"/>
              <a:ea typeface="HGPｺﾞｼｯｸM" panose="020B0600000000000000" pitchFamily="50" charset="-128"/>
              <a:cs typeface="Times New Roman" panose="02020603050405020304" pitchFamily="18" charset="0"/>
            </a:endParaRPr>
          </a:p>
          <a:p>
            <a:endParaRPr kumimoji="1" lang="ja-JP" altLang="en-US" dirty="0"/>
          </a:p>
        </p:txBody>
      </p:sp>
      <p:sp>
        <p:nvSpPr>
          <p:cNvPr id="4" name="スライド番号プレースホルダー 3"/>
          <p:cNvSpPr>
            <a:spLocks noGrp="1"/>
          </p:cNvSpPr>
          <p:nvPr>
            <p:ph type="sldNum" sz="quarter" idx="10"/>
          </p:nvPr>
        </p:nvSpPr>
        <p:spPr/>
        <p:txBody>
          <a:bodyPr/>
          <a:lstStyle/>
          <a:p>
            <a:pPr>
              <a:defRPr/>
            </a:pPr>
            <a:fld id="{BC21C941-39D8-485B-B1BE-251151D29E33}" type="slidenum">
              <a:rPr lang="en-US" altLang="ja-JP" smtClean="0"/>
              <a:pPr>
                <a:defRPr/>
              </a:pPr>
              <a:t>101</a:t>
            </a:fld>
            <a:endParaRPr lang="en-US" altLang="ja-JP"/>
          </a:p>
        </p:txBody>
      </p:sp>
    </p:spTree>
    <p:extLst>
      <p:ext uri="{BB962C8B-B14F-4D97-AF65-F5344CB8AC3E}">
        <p14:creationId xmlns:p14="http://schemas.microsoft.com/office/powerpoint/2010/main" val="1988149673"/>
      </p:ext>
    </p:extLst>
  </p:cSld>
  <p:clrMapOvr>
    <a:masterClrMapping/>
  </p:clrMapOvr>
</p:notes>
</file>

<file path=ppt/notesSlides/notesSlide10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3347" name="Rectangle 2"/>
          <p:cNvSpPr>
            <a:spLocks noGrp="1" noRot="1" noChangeAspect="1" noChangeArrowheads="1" noTextEdit="1"/>
          </p:cNvSpPr>
          <p:nvPr>
            <p:ph type="sldImg"/>
          </p:nvPr>
        </p:nvSpPr>
        <p:spPr>
          <a:ln/>
        </p:spPr>
      </p:sp>
      <p:sp>
        <p:nvSpPr>
          <p:cNvPr id="313348" name="Rectangle 3"/>
          <p:cNvSpPr>
            <a:spLocks noGrp="1" noChangeArrowheads="1"/>
          </p:cNvSpPr>
          <p:nvPr>
            <p:ph type="body" idx="1"/>
          </p:nvPr>
        </p:nvSpPr>
        <p:spPr>
          <a:xfrm>
            <a:off x="711104" y="4862884"/>
            <a:ext cx="5677097" cy="4602693"/>
          </a:xfrm>
          <a:noFill/>
        </p:spPr>
        <p:txBody>
          <a:bodyPr lIns="95405" tIns="47704" rIns="95405" bIns="47704"/>
          <a:lstStyle/>
          <a:p>
            <a:pPr indent="152400" algn="just">
              <a:lnSpc>
                <a:spcPts val="2000"/>
              </a:lnSpc>
              <a:spcAft>
                <a:spcPts val="0"/>
              </a:spcAft>
            </a:pPr>
            <a:r>
              <a:rPr lang="ja-JP" altLang="ja-JP" sz="1200" kern="100" dirty="0">
                <a:effectLst/>
                <a:latin typeface="Century" panose="02040604050505020304" pitchFamily="18" charset="0"/>
                <a:ea typeface="ＭＳ Ｐ明朝" panose="02020600040205080304" pitchFamily="18" charset="-128"/>
                <a:cs typeface="Times New Roman" panose="02020603050405020304" pitchFamily="18" charset="0"/>
              </a:rPr>
              <a:t>専門医がかかりつけ医に望む認知症の人の情報を示す。</a:t>
            </a:r>
            <a:endParaRPr lang="ja-JP" altLang="ja-JP" sz="1200" kern="100" dirty="0">
              <a:effectLst/>
              <a:latin typeface="Century" panose="02040604050505020304" pitchFamily="18" charset="0"/>
              <a:ea typeface="ＭＳ 明朝" panose="02020609040205080304" pitchFamily="17" charset="-128"/>
              <a:cs typeface="Times New Roman" panose="02020603050405020304" pitchFamily="18" charset="0"/>
            </a:endParaRPr>
          </a:p>
          <a:p>
            <a:pPr indent="152400" algn="just">
              <a:lnSpc>
                <a:spcPts val="2000"/>
              </a:lnSpc>
              <a:spcAft>
                <a:spcPts val="0"/>
              </a:spcAft>
            </a:pPr>
            <a:r>
              <a:rPr lang="ja-JP" altLang="ja-JP" sz="1200" kern="100" dirty="0">
                <a:effectLst/>
                <a:latin typeface="Century" panose="02040604050505020304" pitchFamily="18" charset="0"/>
                <a:ea typeface="ＭＳ Ｐ明朝" panose="02020600040205080304" pitchFamily="18" charset="-128"/>
                <a:cs typeface="Times New Roman" panose="02020603050405020304" pitchFamily="18" charset="0"/>
              </a:rPr>
              <a:t>症状が出現してから施行された</a:t>
            </a:r>
            <a:r>
              <a:rPr lang="en-US" altLang="ja-JP" sz="1200" kern="100" dirty="0">
                <a:effectLst/>
                <a:latin typeface="Century" panose="02040604050505020304" pitchFamily="18" charset="0"/>
                <a:ea typeface="ＭＳ Ｐ明朝" panose="02020600040205080304" pitchFamily="18" charset="-128"/>
                <a:cs typeface="Times New Roman" panose="02020603050405020304" pitchFamily="18" charset="0"/>
              </a:rPr>
              <a:t>CT</a:t>
            </a:r>
            <a:r>
              <a:rPr lang="ja-JP" altLang="ja-JP" sz="1200" kern="100" dirty="0">
                <a:effectLst/>
                <a:latin typeface="Century" panose="02040604050505020304" pitchFamily="18" charset="0"/>
                <a:ea typeface="ＭＳ Ｐ明朝" panose="02020600040205080304" pitchFamily="18" charset="-128"/>
                <a:cs typeface="Times New Roman" panose="02020603050405020304" pitchFamily="18" charset="0"/>
              </a:rPr>
              <a:t>や</a:t>
            </a:r>
            <a:r>
              <a:rPr lang="en-US" altLang="ja-JP" sz="1200" kern="100" dirty="0">
                <a:effectLst/>
                <a:latin typeface="Century" panose="02040604050505020304" pitchFamily="18" charset="0"/>
                <a:ea typeface="ＭＳ Ｐ明朝" panose="02020600040205080304" pitchFamily="18" charset="-128"/>
                <a:cs typeface="Times New Roman" panose="02020603050405020304" pitchFamily="18" charset="0"/>
              </a:rPr>
              <a:t>MRI</a:t>
            </a:r>
            <a:r>
              <a:rPr lang="ja-JP" altLang="ja-JP" sz="1200" kern="100" dirty="0">
                <a:effectLst/>
                <a:latin typeface="Century" panose="02040604050505020304" pitchFamily="18" charset="0"/>
                <a:ea typeface="ＭＳ Ｐ明朝" panose="02020600040205080304" pitchFamily="18" charset="-128"/>
                <a:cs typeface="Times New Roman" panose="02020603050405020304" pitchFamily="18" charset="0"/>
              </a:rPr>
              <a:t>は、脳腫瘍や慢性硬膜下血腫等の緊急対応すべき疾患の除外と、必要ない検査を省く意味で有用である。（情報提供書への所見の記載のみでなく、実物又はコピーの持参が望ましい）また、かかりつけ医が専門医への紹介に先立ちアルツハイマー病治療薬を処方する場合、投与前後の症状の変化に関する情報提供が望ましい。</a:t>
            </a:r>
            <a:r>
              <a:rPr lang="en-US" altLang="ja-JP" sz="1200" kern="100" dirty="0">
                <a:effectLst/>
                <a:latin typeface="Century" panose="02040604050505020304" pitchFamily="18" charset="0"/>
                <a:ea typeface="ＭＳ Ｐ明朝" panose="02020600040205080304" pitchFamily="18" charset="-128"/>
                <a:cs typeface="Times New Roman" panose="02020603050405020304" pitchFamily="18" charset="0"/>
              </a:rPr>
              <a:t>HDS-R</a:t>
            </a:r>
            <a:r>
              <a:rPr lang="ja-JP" altLang="ja-JP" sz="1200" kern="100" dirty="0">
                <a:effectLst/>
                <a:latin typeface="Century" panose="02040604050505020304" pitchFamily="18" charset="0"/>
                <a:ea typeface="ＭＳ Ｐ明朝" panose="02020600040205080304" pitchFamily="18" charset="-128"/>
                <a:cs typeface="Times New Roman" panose="02020603050405020304" pitchFamily="18" charset="0"/>
              </a:rPr>
              <a:t>や</a:t>
            </a:r>
            <a:r>
              <a:rPr lang="en-US" altLang="ja-JP" sz="1200" kern="100" dirty="0">
                <a:effectLst/>
                <a:latin typeface="Century" panose="02040604050505020304" pitchFamily="18" charset="0"/>
                <a:ea typeface="ＭＳ Ｐ明朝" panose="02020600040205080304" pitchFamily="18" charset="-128"/>
                <a:cs typeface="Times New Roman" panose="02020603050405020304" pitchFamily="18" charset="0"/>
              </a:rPr>
              <a:t>MMSE</a:t>
            </a:r>
            <a:r>
              <a:rPr lang="ja-JP" altLang="ja-JP" sz="1200" kern="100" dirty="0">
                <a:effectLst/>
                <a:latin typeface="Century" panose="02040604050505020304" pitchFamily="18" charset="0"/>
                <a:ea typeface="ＭＳ Ｐ明朝" panose="02020600040205080304" pitchFamily="18" charset="-128"/>
                <a:cs typeface="Times New Roman" panose="02020603050405020304" pitchFamily="18" charset="0"/>
              </a:rPr>
              <a:t>等の認知機能検査が施行してあれば、得失点のプロフィールを含め情報提供することが望まれる。</a:t>
            </a:r>
            <a:endParaRPr lang="ja-JP" altLang="ja-JP" sz="1200" kern="100" dirty="0">
              <a:effectLst/>
              <a:latin typeface="Century" panose="02040604050505020304" pitchFamily="18" charset="0"/>
              <a:ea typeface="ＭＳ 明朝" panose="02020609040205080304" pitchFamily="17" charset="-128"/>
              <a:cs typeface="Times New Roman" panose="02020603050405020304" pitchFamily="18" charset="0"/>
            </a:endParaRPr>
          </a:p>
          <a:p>
            <a:pPr indent="152400" algn="just">
              <a:lnSpc>
                <a:spcPts val="2000"/>
              </a:lnSpc>
              <a:spcAft>
                <a:spcPts val="0"/>
              </a:spcAft>
            </a:pPr>
            <a:r>
              <a:rPr lang="ja-JP" altLang="ja-JP" sz="1200" kern="100" dirty="0">
                <a:effectLst/>
                <a:latin typeface="Century" panose="02040604050505020304" pitchFamily="18" charset="0"/>
                <a:ea typeface="ＭＳ Ｐ明朝" panose="02020600040205080304" pitchFamily="18" charset="-128"/>
                <a:cs typeface="Times New Roman" panose="02020603050405020304" pitchFamily="18" charset="0"/>
              </a:rPr>
              <a:t>認知症サポート医の役割には、この連携がスムーズに行われるための、かかりつけ医への初期の支援や継続的な助言などがある。</a:t>
            </a:r>
            <a:endParaRPr lang="ja-JP" altLang="ja-JP" sz="1200" kern="100" dirty="0">
              <a:effectLst/>
              <a:latin typeface="Century" panose="02040604050505020304" pitchFamily="18" charset="0"/>
              <a:ea typeface="ＭＳ 明朝" panose="02020609040205080304" pitchFamily="17" charset="-128"/>
              <a:cs typeface="Times New Roman" panose="02020603050405020304" pitchFamily="18" charset="0"/>
            </a:endParaRPr>
          </a:p>
          <a:p>
            <a:pPr indent="159062" algn="just">
              <a:lnSpc>
                <a:spcPts val="2087"/>
              </a:lnSpc>
              <a:spcAft>
                <a:spcPts val="0"/>
              </a:spcAft>
            </a:pPr>
            <a:endParaRPr lang="ja-JP" altLang="ja-JP" dirty="0"/>
          </a:p>
        </p:txBody>
      </p:sp>
    </p:spTree>
    <p:extLst>
      <p:ext uri="{BB962C8B-B14F-4D97-AF65-F5344CB8AC3E}">
        <p14:creationId xmlns:p14="http://schemas.microsoft.com/office/powerpoint/2010/main" val="903172670"/>
      </p:ext>
    </p:extLst>
  </p:cSld>
  <p:clrMapOvr>
    <a:masterClrMapping/>
  </p:clrMapOvr>
</p:notes>
</file>

<file path=ppt/notesSlides/notesSlide10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3058" name="Rectangle 2"/>
          <p:cNvSpPr>
            <a:spLocks noGrp="1" noRot="1" noChangeAspect="1" noChangeArrowheads="1" noTextEdit="1"/>
          </p:cNvSpPr>
          <p:nvPr>
            <p:ph type="sldImg"/>
          </p:nvPr>
        </p:nvSpPr>
        <p:spPr>
          <a:xfrm>
            <a:off x="998538" y="766763"/>
            <a:ext cx="5119687" cy="3840162"/>
          </a:xfrm>
          <a:ln/>
        </p:spPr>
      </p:sp>
      <p:sp>
        <p:nvSpPr>
          <p:cNvPr id="173059" name="Rectangle 3"/>
          <p:cNvSpPr>
            <a:spLocks noGrp="1" noChangeArrowheads="1"/>
          </p:cNvSpPr>
          <p:nvPr>
            <p:ph type="body" idx="1"/>
          </p:nvPr>
        </p:nvSpPr>
        <p:spPr>
          <a:xfrm>
            <a:off x="709613" y="4862513"/>
            <a:ext cx="5680075" cy="4605337"/>
          </a:xfrm>
          <a:noFill/>
        </p:spPr>
        <p:txBody>
          <a:bodyPr lIns="95426" tIns="47713" rIns="95426" bIns="47713"/>
          <a:lstStyle/>
          <a:p>
            <a:pPr indent="139700" algn="just">
              <a:lnSpc>
                <a:spcPts val="1900"/>
              </a:lnSpc>
              <a:spcAft>
                <a:spcPts val="0"/>
              </a:spcAft>
            </a:pPr>
            <a:r>
              <a:rPr lang="ja-JP" altLang="ja-JP" sz="1200" kern="100" dirty="0">
                <a:effectLst/>
                <a:latin typeface="HGPｺﾞｼｯｸM" panose="020B0600000000000000" pitchFamily="50" charset="-128"/>
                <a:ea typeface="ＭＳ Ｐ明朝" panose="02020600040205080304" pitchFamily="18" charset="-128"/>
                <a:cs typeface="Times New Roman" panose="02020603050405020304" pitchFamily="18" charset="0"/>
              </a:rPr>
              <a:t>サービス担当者会議において、かかりつけ医には以下のような観点でのアドバイスや助言が求められている。</a:t>
            </a:r>
            <a:endParaRPr lang="ja-JP" altLang="ja-JP" sz="1200" kern="100" dirty="0">
              <a:effectLst/>
              <a:latin typeface="HGPｺﾞｼｯｸM" panose="020B0600000000000000" pitchFamily="50" charset="-128"/>
              <a:ea typeface="HGPｺﾞｼｯｸM" panose="020B0600000000000000" pitchFamily="50" charset="-128"/>
              <a:cs typeface="Times New Roman" panose="02020603050405020304" pitchFamily="18" charset="0"/>
            </a:endParaRPr>
          </a:p>
          <a:p>
            <a:pPr indent="279400" algn="just">
              <a:lnSpc>
                <a:spcPts val="1900"/>
              </a:lnSpc>
              <a:spcAft>
                <a:spcPts val="0"/>
              </a:spcAft>
            </a:pPr>
            <a:r>
              <a:rPr lang="ja-JP" altLang="ja-JP" sz="1200" kern="100" dirty="0">
                <a:effectLst/>
                <a:latin typeface="HGPｺﾞｼｯｸM" panose="020B0600000000000000" pitchFamily="50" charset="-128"/>
                <a:ea typeface="ＭＳ Ｐ明朝" panose="02020600040205080304" pitchFamily="18" charset="-128"/>
                <a:cs typeface="Times New Roman" panose="02020603050405020304" pitchFamily="18" charset="0"/>
              </a:rPr>
              <a:t>・失禁や転倒のアセスメントに対する助言</a:t>
            </a:r>
            <a:endParaRPr lang="ja-JP" altLang="ja-JP" sz="1200" kern="100" dirty="0">
              <a:effectLst/>
              <a:latin typeface="HGPｺﾞｼｯｸM" panose="020B0600000000000000" pitchFamily="50" charset="-128"/>
              <a:ea typeface="HGPｺﾞｼｯｸM" panose="020B0600000000000000" pitchFamily="50" charset="-128"/>
              <a:cs typeface="Times New Roman" panose="02020603050405020304" pitchFamily="18" charset="0"/>
            </a:endParaRPr>
          </a:p>
          <a:p>
            <a:pPr indent="279400" algn="just">
              <a:lnSpc>
                <a:spcPts val="1900"/>
              </a:lnSpc>
              <a:spcAft>
                <a:spcPts val="0"/>
              </a:spcAft>
            </a:pPr>
            <a:r>
              <a:rPr lang="ja-JP" altLang="ja-JP" sz="1200" kern="100" dirty="0">
                <a:effectLst/>
                <a:latin typeface="HGPｺﾞｼｯｸM" panose="020B0600000000000000" pitchFamily="50" charset="-128"/>
                <a:ea typeface="ＭＳ Ｐ明朝" panose="02020600040205080304" pitchFamily="18" charset="-128"/>
                <a:cs typeface="Times New Roman" panose="02020603050405020304" pitchFamily="18" charset="0"/>
              </a:rPr>
              <a:t>・嚥下や摂食に関する注意点</a:t>
            </a:r>
            <a:endParaRPr lang="ja-JP" altLang="ja-JP" sz="1200" kern="100" dirty="0">
              <a:effectLst/>
              <a:latin typeface="HGPｺﾞｼｯｸM" panose="020B0600000000000000" pitchFamily="50" charset="-128"/>
              <a:ea typeface="HGPｺﾞｼｯｸM" panose="020B0600000000000000" pitchFamily="50" charset="-128"/>
              <a:cs typeface="Times New Roman" panose="02020603050405020304" pitchFamily="18" charset="0"/>
            </a:endParaRPr>
          </a:p>
          <a:p>
            <a:pPr indent="279400" algn="just">
              <a:lnSpc>
                <a:spcPts val="1900"/>
              </a:lnSpc>
              <a:spcAft>
                <a:spcPts val="0"/>
              </a:spcAft>
            </a:pPr>
            <a:r>
              <a:rPr lang="ja-JP" altLang="ja-JP" sz="1200" kern="100" dirty="0">
                <a:effectLst/>
                <a:latin typeface="HGPｺﾞｼｯｸM" panose="020B0600000000000000" pitchFamily="50" charset="-128"/>
                <a:ea typeface="ＭＳ Ｐ明朝" panose="02020600040205080304" pitchFamily="18" charset="-128"/>
                <a:cs typeface="Times New Roman" panose="02020603050405020304" pitchFamily="18" charset="0"/>
              </a:rPr>
              <a:t>・心房細動で生じる危険性のある症状、服薬の管理、副作用等についての具体的指示</a:t>
            </a:r>
            <a:endParaRPr lang="ja-JP" altLang="ja-JP" sz="1200" kern="100" dirty="0">
              <a:effectLst/>
              <a:latin typeface="HGPｺﾞｼｯｸM" panose="020B0600000000000000" pitchFamily="50" charset="-128"/>
              <a:ea typeface="HGPｺﾞｼｯｸM" panose="020B0600000000000000" pitchFamily="50" charset="-128"/>
              <a:cs typeface="Times New Roman" panose="02020603050405020304" pitchFamily="18" charset="0"/>
            </a:endParaRPr>
          </a:p>
          <a:p>
            <a:pPr indent="279400" algn="just">
              <a:lnSpc>
                <a:spcPts val="1900"/>
              </a:lnSpc>
              <a:spcAft>
                <a:spcPts val="0"/>
              </a:spcAft>
            </a:pPr>
            <a:r>
              <a:rPr lang="ja-JP" altLang="ja-JP" sz="1200" kern="100" dirty="0">
                <a:effectLst/>
                <a:latin typeface="HGPｺﾞｼｯｸM" panose="020B0600000000000000" pitchFamily="50" charset="-128"/>
                <a:ea typeface="ＭＳ Ｐ明朝" panose="02020600040205080304" pitchFamily="18" charset="-128"/>
                <a:cs typeface="Times New Roman" panose="02020603050405020304" pitchFamily="18" charset="0"/>
              </a:rPr>
              <a:t>・行動障害や抑うつ状態への対応についての助言と共通理解 </a:t>
            </a:r>
            <a:r>
              <a:rPr lang="en-US" altLang="ja-JP" sz="1200" kern="100" dirty="0">
                <a:effectLst/>
                <a:latin typeface="HGPｺﾞｼｯｸM" panose="020B0600000000000000" pitchFamily="50" charset="-128"/>
                <a:ea typeface="ＭＳ Ｐ明朝" panose="02020600040205080304" pitchFamily="18" charset="-128"/>
                <a:cs typeface="Times New Roman" panose="02020603050405020304" pitchFamily="18" charset="0"/>
              </a:rPr>
              <a:t>        </a:t>
            </a:r>
            <a:r>
              <a:rPr lang="ja-JP" altLang="ja-JP" sz="1200" kern="100" dirty="0">
                <a:effectLst/>
                <a:latin typeface="HGPｺﾞｼｯｸM" panose="020B0600000000000000" pitchFamily="50" charset="-128"/>
                <a:ea typeface="ＭＳ Ｐ明朝" panose="02020600040205080304" pitchFamily="18" charset="-128"/>
                <a:cs typeface="Times New Roman" panose="02020603050405020304" pitchFamily="18" charset="0"/>
              </a:rPr>
              <a:t>など</a:t>
            </a:r>
            <a:endParaRPr lang="ja-JP" altLang="ja-JP" sz="1200" kern="100" dirty="0">
              <a:effectLst/>
              <a:latin typeface="HGPｺﾞｼｯｸM" panose="020B0600000000000000" pitchFamily="50" charset="-128"/>
              <a:ea typeface="HGPｺﾞｼｯｸM" panose="020B0600000000000000" pitchFamily="50" charset="-128"/>
              <a:cs typeface="Times New Roman" panose="02020603050405020304" pitchFamily="18" charset="0"/>
            </a:endParaRPr>
          </a:p>
          <a:p>
            <a:pPr eaLnBrk="1" hangingPunct="1"/>
            <a:endParaRPr lang="ja-JP" altLang="ja-JP" dirty="0"/>
          </a:p>
        </p:txBody>
      </p:sp>
    </p:spTree>
    <p:extLst>
      <p:ext uri="{BB962C8B-B14F-4D97-AF65-F5344CB8AC3E}">
        <p14:creationId xmlns:p14="http://schemas.microsoft.com/office/powerpoint/2010/main" val="1208046974"/>
      </p:ext>
    </p:extLst>
  </p:cSld>
  <p:clrMapOvr>
    <a:masterClrMapping/>
  </p:clrMapOvr>
</p:notes>
</file>

<file path=ppt/notesSlides/notesSlide10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82" name="Rectangle 2"/>
          <p:cNvSpPr>
            <a:spLocks noGrp="1" noRot="1" noChangeAspect="1" noChangeArrowheads="1" noTextEdit="1"/>
          </p:cNvSpPr>
          <p:nvPr>
            <p:ph type="sldImg"/>
          </p:nvPr>
        </p:nvSpPr>
        <p:spPr>
          <a:xfrm>
            <a:off x="998538" y="766763"/>
            <a:ext cx="5119687" cy="3840162"/>
          </a:xfrm>
          <a:ln/>
        </p:spPr>
      </p:sp>
      <p:sp>
        <p:nvSpPr>
          <p:cNvPr id="174083" name="Rectangle 3"/>
          <p:cNvSpPr>
            <a:spLocks noGrp="1" noChangeArrowheads="1"/>
          </p:cNvSpPr>
          <p:nvPr>
            <p:ph type="body" idx="1"/>
          </p:nvPr>
        </p:nvSpPr>
        <p:spPr>
          <a:xfrm>
            <a:off x="709613" y="4862513"/>
            <a:ext cx="5680075" cy="4605337"/>
          </a:xfrm>
          <a:noFill/>
        </p:spPr>
        <p:txBody>
          <a:bodyPr lIns="95426" tIns="47713" rIns="95426" bIns="47713"/>
          <a:lstStyle/>
          <a:p>
            <a:pPr indent="139700" algn="just">
              <a:lnSpc>
                <a:spcPts val="1900"/>
              </a:lnSpc>
              <a:spcAft>
                <a:spcPts val="0"/>
              </a:spcAft>
            </a:pPr>
            <a:r>
              <a:rPr lang="ja-JP" altLang="ja-JP" sz="1200" kern="100" dirty="0">
                <a:effectLst/>
                <a:latin typeface="HGPｺﾞｼｯｸM" panose="020B0600000000000000" pitchFamily="50" charset="-128"/>
                <a:ea typeface="ＭＳ Ｐ明朝" panose="02020600040205080304" pitchFamily="18" charset="-128"/>
                <a:cs typeface="Times New Roman" panose="02020603050405020304" pitchFamily="18" charset="0"/>
              </a:rPr>
              <a:t>ケアマネジャーは、利用者に関わるケアチームをコーディネートし、適切な生活支援をマネジメントする。</a:t>
            </a:r>
            <a:endParaRPr lang="ja-JP" altLang="ja-JP" sz="1200" kern="100" dirty="0">
              <a:effectLst/>
              <a:latin typeface="HGPｺﾞｼｯｸM" panose="020B0600000000000000" pitchFamily="50" charset="-128"/>
              <a:ea typeface="HGPｺﾞｼｯｸM" panose="020B0600000000000000" pitchFamily="50" charset="-128"/>
              <a:cs typeface="Times New Roman" panose="02020603050405020304" pitchFamily="18" charset="0"/>
            </a:endParaRPr>
          </a:p>
          <a:p>
            <a:pPr indent="139700" algn="just">
              <a:lnSpc>
                <a:spcPts val="1900"/>
              </a:lnSpc>
              <a:spcAft>
                <a:spcPts val="0"/>
              </a:spcAft>
            </a:pPr>
            <a:r>
              <a:rPr lang="ja-JP" altLang="ja-JP" sz="1200" kern="100" dirty="0">
                <a:effectLst/>
                <a:latin typeface="HGPｺﾞｼｯｸM" panose="020B0600000000000000" pitchFamily="50" charset="-128"/>
                <a:ea typeface="ＭＳ Ｐ明朝" panose="02020600040205080304" pitchFamily="18" charset="-128"/>
                <a:cs typeface="Times New Roman" panose="02020603050405020304" pitchFamily="18" charset="0"/>
              </a:rPr>
              <a:t>① 利用者の情報はケアマネジャーに集約し、アセスメントが行われた上でケアプランに</a:t>
            </a:r>
            <a:endParaRPr lang="ja-JP" altLang="ja-JP" sz="1200" kern="100" dirty="0">
              <a:effectLst/>
              <a:latin typeface="HGPｺﾞｼｯｸM" panose="020B0600000000000000" pitchFamily="50" charset="-128"/>
              <a:ea typeface="HGPｺﾞｼｯｸM" panose="020B0600000000000000" pitchFamily="50" charset="-128"/>
              <a:cs typeface="Times New Roman" panose="02020603050405020304" pitchFamily="18" charset="0"/>
            </a:endParaRPr>
          </a:p>
          <a:p>
            <a:pPr indent="279400" algn="just">
              <a:lnSpc>
                <a:spcPts val="1900"/>
              </a:lnSpc>
              <a:spcAft>
                <a:spcPts val="0"/>
              </a:spcAft>
            </a:pPr>
            <a:r>
              <a:rPr lang="ja-JP" altLang="ja-JP" sz="1200" kern="100" dirty="0">
                <a:effectLst/>
                <a:latin typeface="HGPｺﾞｼｯｸM" panose="020B0600000000000000" pitchFamily="50" charset="-128"/>
                <a:ea typeface="ＭＳ Ｐ明朝" panose="02020600040205080304" pitchFamily="18" charset="-128"/>
                <a:cs typeface="Times New Roman" panose="02020603050405020304" pitchFamily="18" charset="0"/>
              </a:rPr>
              <a:t>活かされる。</a:t>
            </a:r>
            <a:endParaRPr lang="ja-JP" altLang="ja-JP" sz="1200" kern="100" dirty="0">
              <a:effectLst/>
              <a:latin typeface="HGPｺﾞｼｯｸM" panose="020B0600000000000000" pitchFamily="50" charset="-128"/>
              <a:ea typeface="HGPｺﾞｼｯｸM" panose="020B0600000000000000" pitchFamily="50" charset="-128"/>
              <a:cs typeface="Times New Roman" panose="02020603050405020304" pitchFamily="18" charset="0"/>
            </a:endParaRPr>
          </a:p>
          <a:p>
            <a:pPr indent="139700" algn="just">
              <a:lnSpc>
                <a:spcPts val="1900"/>
              </a:lnSpc>
              <a:spcAft>
                <a:spcPts val="0"/>
              </a:spcAft>
            </a:pPr>
            <a:r>
              <a:rPr lang="ja-JP" altLang="ja-JP" sz="1200" kern="100" dirty="0">
                <a:effectLst/>
                <a:latin typeface="HGPｺﾞｼｯｸM" panose="020B0600000000000000" pitchFamily="50" charset="-128"/>
                <a:ea typeface="ＭＳ Ｐ明朝" panose="02020600040205080304" pitchFamily="18" charset="-128"/>
                <a:cs typeface="Times New Roman" panose="02020603050405020304" pitchFamily="18" charset="0"/>
              </a:rPr>
              <a:t>② 病気や障害を抱える利用者の生活支援は、命を守るという最優先のニーズがある。</a:t>
            </a:r>
            <a:endParaRPr lang="ja-JP" altLang="ja-JP" sz="1200" kern="100" dirty="0">
              <a:effectLst/>
              <a:latin typeface="HGPｺﾞｼｯｸM" panose="020B0600000000000000" pitchFamily="50" charset="-128"/>
              <a:ea typeface="HGPｺﾞｼｯｸM" panose="020B0600000000000000" pitchFamily="50" charset="-128"/>
              <a:cs typeface="Times New Roman" panose="02020603050405020304" pitchFamily="18" charset="0"/>
            </a:endParaRPr>
          </a:p>
          <a:p>
            <a:pPr indent="279400" algn="just">
              <a:lnSpc>
                <a:spcPts val="1900"/>
              </a:lnSpc>
              <a:spcAft>
                <a:spcPts val="0"/>
              </a:spcAft>
            </a:pPr>
            <a:r>
              <a:rPr lang="ja-JP" altLang="ja-JP" sz="1200" kern="100" dirty="0">
                <a:effectLst/>
                <a:latin typeface="HGPｺﾞｼｯｸM" panose="020B0600000000000000" pitchFamily="50" charset="-128"/>
                <a:ea typeface="ＭＳ Ｐ明朝" panose="02020600040205080304" pitchFamily="18" charset="-128"/>
                <a:cs typeface="Times New Roman" panose="02020603050405020304" pitchFamily="18" charset="0"/>
              </a:rPr>
              <a:t>疾病･障害・身体状況の把握は、常にかかりつけ医との連携が必要となる。</a:t>
            </a:r>
            <a:endParaRPr lang="ja-JP" altLang="ja-JP" sz="1200" kern="100" dirty="0">
              <a:effectLst/>
              <a:latin typeface="HGPｺﾞｼｯｸM" panose="020B0600000000000000" pitchFamily="50" charset="-128"/>
              <a:ea typeface="HGPｺﾞｼｯｸM" panose="020B0600000000000000" pitchFamily="50" charset="-128"/>
              <a:cs typeface="Times New Roman" panose="02020603050405020304" pitchFamily="18" charset="0"/>
            </a:endParaRPr>
          </a:p>
          <a:p>
            <a:pPr indent="139700" algn="just">
              <a:lnSpc>
                <a:spcPts val="1900"/>
              </a:lnSpc>
              <a:spcAft>
                <a:spcPts val="0"/>
              </a:spcAft>
            </a:pPr>
            <a:r>
              <a:rPr lang="ja-JP" altLang="ja-JP" sz="1200" kern="100" dirty="0">
                <a:effectLst/>
                <a:latin typeface="HGPｺﾞｼｯｸM" panose="020B0600000000000000" pitchFamily="50" charset="-128"/>
                <a:ea typeface="ＭＳ Ｐ明朝" panose="02020600040205080304" pitchFamily="18" charset="-128"/>
                <a:cs typeface="Times New Roman" panose="02020603050405020304" pitchFamily="18" charset="0"/>
              </a:rPr>
              <a:t>③ サービス担当者会議は、利用者にかかるケアチームの共通理解・共通認識の場として</a:t>
            </a:r>
            <a:endParaRPr lang="ja-JP" altLang="ja-JP" sz="1200" kern="100" dirty="0">
              <a:effectLst/>
              <a:latin typeface="HGPｺﾞｼｯｸM" panose="020B0600000000000000" pitchFamily="50" charset="-128"/>
              <a:ea typeface="HGPｺﾞｼｯｸM" panose="020B0600000000000000" pitchFamily="50" charset="-128"/>
              <a:cs typeface="Times New Roman" panose="02020603050405020304" pitchFamily="18" charset="0"/>
            </a:endParaRPr>
          </a:p>
          <a:p>
            <a:pPr indent="279400" algn="just">
              <a:lnSpc>
                <a:spcPts val="1900"/>
              </a:lnSpc>
              <a:spcAft>
                <a:spcPts val="0"/>
              </a:spcAft>
            </a:pPr>
            <a:r>
              <a:rPr lang="ja-JP" altLang="ja-JP" sz="1200" kern="100" dirty="0">
                <a:effectLst/>
                <a:latin typeface="HGPｺﾞｼｯｸM" panose="020B0600000000000000" pitchFamily="50" charset="-128"/>
                <a:ea typeface="ＭＳ Ｐ明朝" panose="02020600040205080304" pitchFamily="18" charset="-128"/>
                <a:cs typeface="Times New Roman" panose="02020603050405020304" pitchFamily="18" charset="0"/>
              </a:rPr>
              <a:t>重要である。更新時やケアプラン変更時には、必ず開催しなければならない。</a:t>
            </a:r>
            <a:endParaRPr lang="ja-JP" altLang="ja-JP" sz="1200" kern="100" dirty="0">
              <a:effectLst/>
              <a:latin typeface="HGPｺﾞｼｯｸM" panose="020B0600000000000000" pitchFamily="50" charset="-128"/>
              <a:ea typeface="HGPｺﾞｼｯｸM" panose="020B0600000000000000" pitchFamily="50" charset="-128"/>
              <a:cs typeface="Times New Roman" panose="02020603050405020304" pitchFamily="18" charset="0"/>
            </a:endParaRPr>
          </a:p>
          <a:p>
            <a:pPr eaLnBrk="1" hangingPunct="1"/>
            <a:endParaRPr lang="ja-JP" altLang="ja-JP" dirty="0"/>
          </a:p>
        </p:txBody>
      </p:sp>
    </p:spTree>
    <p:extLst>
      <p:ext uri="{BB962C8B-B14F-4D97-AF65-F5344CB8AC3E}">
        <p14:creationId xmlns:p14="http://schemas.microsoft.com/office/powerpoint/2010/main" val="4198598338"/>
      </p:ext>
    </p:extLst>
  </p:cSld>
  <p:clrMapOvr>
    <a:masterClrMapping/>
  </p:clrMapOvr>
</p:notes>
</file>

<file path=ppt/notesSlides/notesSlide10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5106" name="Rectangle 2"/>
          <p:cNvSpPr>
            <a:spLocks noGrp="1" noRot="1" noChangeAspect="1" noChangeArrowheads="1" noTextEdit="1"/>
          </p:cNvSpPr>
          <p:nvPr>
            <p:ph type="sldImg"/>
          </p:nvPr>
        </p:nvSpPr>
        <p:spPr>
          <a:xfrm>
            <a:off x="998538" y="766763"/>
            <a:ext cx="5119687" cy="3840162"/>
          </a:xfrm>
          <a:ln/>
        </p:spPr>
      </p:sp>
      <p:sp>
        <p:nvSpPr>
          <p:cNvPr id="175107" name="Rectangle 3"/>
          <p:cNvSpPr>
            <a:spLocks noGrp="1" noChangeArrowheads="1"/>
          </p:cNvSpPr>
          <p:nvPr>
            <p:ph type="body" idx="1"/>
          </p:nvPr>
        </p:nvSpPr>
        <p:spPr>
          <a:xfrm>
            <a:off x="709613" y="4862513"/>
            <a:ext cx="5680075" cy="4605337"/>
          </a:xfrm>
          <a:noFill/>
        </p:spPr>
        <p:txBody>
          <a:bodyPr lIns="95426" tIns="47713" rIns="95426" bIns="47713"/>
          <a:lstStyle/>
          <a:p>
            <a:pPr eaLnBrk="1" hangingPunct="1"/>
            <a:endParaRPr lang="ja-JP" altLang="ja-JP"/>
          </a:p>
        </p:txBody>
      </p:sp>
    </p:spTree>
    <p:extLst>
      <p:ext uri="{BB962C8B-B14F-4D97-AF65-F5344CB8AC3E}">
        <p14:creationId xmlns:p14="http://schemas.microsoft.com/office/powerpoint/2010/main" val="3838491527"/>
      </p:ext>
    </p:extLst>
  </p:cSld>
  <p:clrMapOvr>
    <a:masterClrMapping/>
  </p:clrMapOvr>
</p:notes>
</file>

<file path=ppt/notesSlides/notesSlide10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6178" name="Rectangle 2"/>
          <p:cNvSpPr>
            <a:spLocks noGrp="1" noRot="1" noChangeAspect="1" noChangeArrowheads="1" noTextEdit="1"/>
          </p:cNvSpPr>
          <p:nvPr>
            <p:ph type="sldImg"/>
          </p:nvPr>
        </p:nvSpPr>
        <p:spPr>
          <a:xfrm>
            <a:off x="998538" y="766763"/>
            <a:ext cx="5119687" cy="3840162"/>
          </a:xfrm>
          <a:ln/>
        </p:spPr>
      </p:sp>
      <p:sp>
        <p:nvSpPr>
          <p:cNvPr id="306179" name="Rectangle 3"/>
          <p:cNvSpPr>
            <a:spLocks noGrp="1" noChangeArrowheads="1"/>
          </p:cNvSpPr>
          <p:nvPr>
            <p:ph type="body" idx="1"/>
          </p:nvPr>
        </p:nvSpPr>
        <p:spPr>
          <a:xfrm>
            <a:off x="947021" y="4861235"/>
            <a:ext cx="5205261" cy="4605988"/>
          </a:xfrm>
          <a:noFill/>
        </p:spPr>
        <p:txBody>
          <a:bodyPr lIns="95383" tIns="47692" rIns="95383" bIns="47692"/>
          <a:lstStyle/>
          <a:p>
            <a:pPr algn="just">
              <a:lnSpc>
                <a:spcPts val="2087"/>
              </a:lnSpc>
              <a:spcAft>
                <a:spcPts val="0"/>
              </a:spcAft>
            </a:pPr>
            <a:r>
              <a:rPr lang="en-US" altLang="ja-JP" kern="100" dirty="0">
                <a:latin typeface="ＭＳ Ｐ明朝"/>
                <a:ea typeface="ＭＳ 明朝"/>
                <a:cs typeface="Times New Roman"/>
              </a:rPr>
              <a:t> </a:t>
            </a:r>
            <a:endParaRPr lang="ja-JP" altLang="ja-JP" dirty="0"/>
          </a:p>
        </p:txBody>
      </p:sp>
    </p:spTree>
    <p:extLst>
      <p:ext uri="{BB962C8B-B14F-4D97-AF65-F5344CB8AC3E}">
        <p14:creationId xmlns:p14="http://schemas.microsoft.com/office/powerpoint/2010/main" val="4096329964"/>
      </p:ext>
    </p:extLst>
  </p:cSld>
  <p:clrMapOvr>
    <a:masterClrMapping/>
  </p:clrMapOvr>
</p:notes>
</file>

<file path=ppt/notesSlides/notesSlide10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9250" name="Rectangle 2"/>
          <p:cNvSpPr>
            <a:spLocks noGrp="1" noRot="1" noChangeAspect="1" noChangeArrowheads="1" noTextEdit="1"/>
          </p:cNvSpPr>
          <p:nvPr>
            <p:ph type="sldImg"/>
          </p:nvPr>
        </p:nvSpPr>
        <p:spPr>
          <a:xfrm>
            <a:off x="998538" y="766763"/>
            <a:ext cx="5119687" cy="3840162"/>
          </a:xfrm>
          <a:ln/>
        </p:spPr>
      </p:sp>
      <p:sp>
        <p:nvSpPr>
          <p:cNvPr id="309251" name="Rectangle 3"/>
          <p:cNvSpPr>
            <a:spLocks noGrp="1" noChangeArrowheads="1"/>
          </p:cNvSpPr>
          <p:nvPr>
            <p:ph type="body" idx="1"/>
          </p:nvPr>
        </p:nvSpPr>
        <p:spPr>
          <a:xfrm>
            <a:off x="945350" y="4885874"/>
            <a:ext cx="5208606" cy="4605988"/>
          </a:xfrm>
          <a:noFill/>
        </p:spPr>
        <p:txBody>
          <a:bodyPr lIns="95383" tIns="47692" rIns="95383" bIns="47692"/>
          <a:lstStyle/>
          <a:p>
            <a:pPr indent="139700" algn="just">
              <a:lnSpc>
                <a:spcPts val="1900"/>
              </a:lnSpc>
              <a:spcAft>
                <a:spcPts val="0"/>
              </a:spcAft>
            </a:pPr>
            <a:r>
              <a:rPr lang="ja-JP" altLang="ja-JP" sz="1200" kern="100" dirty="0">
                <a:effectLst/>
                <a:latin typeface="HGPｺﾞｼｯｸM" panose="020B0600000000000000" pitchFamily="50" charset="-128"/>
                <a:ea typeface="ＭＳ Ｐ明朝" panose="02020600040205080304" pitchFamily="18" charset="-128"/>
                <a:cs typeface="Times New Roman" panose="02020603050405020304" pitchFamily="18" charset="0"/>
              </a:rPr>
              <a:t>社会福祉士・精神保健福祉士は、地域住民が住み慣れた地域で安心して尊厳あるその人らしい生活を継続することができるように、介護保険制度による公的サービスのみならず、その他のフォーマルやインフォーマルな多様な社会資源を本人が活用できるように、包括的および継続的に支援を行うことが任務である。具体的には①権利擁護・自己決定の援助・権利侵害（虐待、消費者被害）への対応・成年後見制度の利用・日常生活自立支援事業の利用、②受診援助・主治医への情報提供・キーパーソンの確立、③家族援助・キーパーソンの確立・</a:t>
            </a:r>
            <a:r>
              <a:rPr lang="en-US" altLang="ja-JP" sz="1200" kern="100" dirty="0">
                <a:effectLst/>
                <a:latin typeface="HGPｺﾞｼｯｸM" panose="020B0600000000000000" pitchFamily="50" charset="-128"/>
                <a:ea typeface="ＭＳ Ｐ明朝" panose="02020600040205080304" pitchFamily="18" charset="-128"/>
                <a:cs typeface="Times New Roman" panose="02020603050405020304" pitchFamily="18" charset="0"/>
              </a:rPr>
              <a:t>BPSD</a:t>
            </a:r>
            <a:r>
              <a:rPr lang="ja-JP" altLang="ja-JP" sz="1200" kern="100" dirty="0" err="1">
                <a:effectLst/>
                <a:latin typeface="HGPｺﾞｼｯｸM" panose="020B0600000000000000" pitchFamily="50" charset="-128"/>
                <a:ea typeface="ＭＳ Ｐ明朝" panose="02020600040205080304" pitchFamily="18" charset="-128"/>
                <a:cs typeface="Times New Roman" panose="02020603050405020304" pitchFamily="18" charset="0"/>
              </a:rPr>
              <a:t>への</a:t>
            </a:r>
            <a:r>
              <a:rPr lang="ja-JP" altLang="ja-JP" sz="1200" kern="100" dirty="0">
                <a:effectLst/>
                <a:latin typeface="HGPｺﾞｼｯｸM" panose="020B0600000000000000" pitchFamily="50" charset="-128"/>
                <a:ea typeface="ＭＳ Ｐ明朝" panose="02020600040205080304" pitchFamily="18" charset="-128"/>
                <a:cs typeface="Times New Roman" panose="02020603050405020304" pitchFamily="18" charset="0"/>
              </a:rPr>
              <a:t>対応・家族会への参加、</a:t>
            </a:r>
            <a:r>
              <a:rPr lang="en-US" altLang="ja-JP" sz="1200" kern="100" dirty="0">
                <a:effectLst/>
                <a:latin typeface="HGPｺﾞｼｯｸM" panose="020B0600000000000000" pitchFamily="50" charset="-128"/>
                <a:ea typeface="ＭＳ Ｐ明朝" panose="02020600040205080304" pitchFamily="18" charset="-128"/>
                <a:cs typeface="Times New Roman" panose="02020603050405020304" pitchFamily="18" charset="0"/>
              </a:rPr>
              <a:t>④</a:t>
            </a:r>
            <a:r>
              <a:rPr lang="ja-JP" altLang="ja-JP" sz="1200" kern="100" dirty="0">
                <a:effectLst/>
                <a:latin typeface="HGPｺﾞｼｯｸM" panose="020B0600000000000000" pitchFamily="50" charset="-128"/>
                <a:ea typeface="ＭＳ Ｐ明朝" panose="02020600040205080304" pitchFamily="18" charset="-128"/>
                <a:cs typeface="Times New Roman" panose="02020603050405020304" pitchFamily="18" charset="0"/>
              </a:rPr>
              <a:t>地域の見守り体制の構築・認知症サポーター養成講座の開催・徘徊高齢者捜索ネットワークの構築・買い物セーフティネットの構築　などである</a:t>
            </a:r>
            <a:endParaRPr lang="ja-JP" altLang="ja-JP" sz="1200" kern="100" dirty="0">
              <a:effectLst/>
              <a:latin typeface="HGPｺﾞｼｯｸM" panose="020B0600000000000000" pitchFamily="50" charset="-128"/>
              <a:ea typeface="HGPｺﾞｼｯｸM" panose="020B0600000000000000" pitchFamily="50" charset="-128"/>
              <a:cs typeface="Times New Roman" panose="02020603050405020304" pitchFamily="18" charset="0"/>
            </a:endParaRPr>
          </a:p>
          <a:p>
            <a:pPr indent="139700" algn="just">
              <a:lnSpc>
                <a:spcPts val="1900"/>
              </a:lnSpc>
              <a:spcAft>
                <a:spcPts val="0"/>
              </a:spcAft>
            </a:pPr>
            <a:r>
              <a:rPr lang="ja-JP" altLang="ja-JP" sz="1200" kern="100" dirty="0">
                <a:effectLst/>
                <a:latin typeface="HGPｺﾞｼｯｸM" panose="020B0600000000000000" pitchFamily="50" charset="-128"/>
                <a:ea typeface="ＭＳ Ｐ明朝" panose="02020600040205080304" pitchFamily="18" charset="-128"/>
                <a:cs typeface="Times New Roman" panose="02020603050405020304" pitchFamily="18" charset="0"/>
              </a:rPr>
              <a:t>介護福祉士とは、身体上や精神上の障害で日常生活に支障がある人について心身の状況に応じた介護を提供し、介護者に対して必要に応じて介護に関する助言や指導を行うための専門的な知識や経験を有する職種である。介護の現場では福祉施設の介護職、在宅のホームヘルパー、地域包括支援センターの職員などを勤める。国家資格でありその取得には二つの方法がある。一つは、「介護の現場で</a:t>
            </a:r>
            <a:r>
              <a:rPr lang="en-US" altLang="ja-JP" sz="1200" kern="100" dirty="0">
                <a:effectLst/>
                <a:latin typeface="HGPｺﾞｼｯｸM" panose="020B0600000000000000" pitchFamily="50" charset="-128"/>
                <a:ea typeface="ＭＳ Ｐ明朝" panose="02020600040205080304" pitchFamily="18" charset="-128"/>
                <a:cs typeface="Times New Roman" panose="02020603050405020304" pitchFamily="18" charset="0"/>
              </a:rPr>
              <a:t>3</a:t>
            </a:r>
            <a:r>
              <a:rPr lang="ja-JP" altLang="ja-JP" sz="1200" kern="100" dirty="0">
                <a:effectLst/>
                <a:latin typeface="HGPｺﾞｼｯｸM" panose="020B0600000000000000" pitchFamily="50" charset="-128"/>
                <a:ea typeface="ＭＳ Ｐ明朝" panose="02020600040205080304" pitchFamily="18" charset="-128"/>
                <a:cs typeface="Times New Roman" panose="02020603050405020304" pitchFamily="18" charset="0"/>
              </a:rPr>
              <a:t>年以上働いた」などの条件を満たし国家試験に合格する方法、もう一つは、厚生労働大臣の指定する養成施設で所定の知識・技能を修得することである。後者の場合、現時点で国家試験の受験は不要であるが</a:t>
            </a:r>
            <a:r>
              <a:rPr lang="en-US" altLang="ja-JP" sz="1200" kern="100" dirty="0">
                <a:effectLst/>
                <a:latin typeface="HGPｺﾞｼｯｸM" panose="020B0600000000000000" pitchFamily="50" charset="-128"/>
                <a:ea typeface="ＭＳ Ｐ明朝" panose="02020600040205080304" pitchFamily="18" charset="-128"/>
                <a:cs typeface="Times New Roman" panose="02020603050405020304" pitchFamily="18" charset="0"/>
              </a:rPr>
              <a:t>2015</a:t>
            </a:r>
            <a:r>
              <a:rPr lang="ja-JP" altLang="ja-JP" sz="1200" kern="100" dirty="0">
                <a:effectLst/>
                <a:latin typeface="HGPｺﾞｼｯｸM" panose="020B0600000000000000" pitchFamily="50" charset="-128"/>
                <a:ea typeface="ＭＳ Ｐ明朝" panose="02020600040205080304" pitchFamily="18" charset="-128"/>
                <a:cs typeface="Times New Roman" panose="02020603050405020304" pitchFamily="18" charset="0"/>
              </a:rPr>
              <a:t>年度から、養成施設卒業者についても国家試験受験が必要とされることになっている。介護による直接的な生活のサポートのみでなく、認知症の人の生の声を、かかりつけ医、地域包括支援センター、ケアマネジャー等に伝えることが期待される。</a:t>
            </a:r>
            <a:endParaRPr lang="ja-JP" altLang="ja-JP" sz="1200" kern="100" dirty="0">
              <a:effectLst/>
              <a:latin typeface="HGPｺﾞｼｯｸM" panose="020B0600000000000000" pitchFamily="50" charset="-128"/>
              <a:ea typeface="HGPｺﾞｼｯｸM" panose="020B0600000000000000" pitchFamily="50" charset="-128"/>
              <a:cs typeface="Times New Roman" panose="02020603050405020304" pitchFamily="18" charset="0"/>
            </a:endParaRPr>
          </a:p>
          <a:p>
            <a:pPr eaLnBrk="1" hangingPunct="1"/>
            <a:endParaRPr lang="ja-JP" altLang="ja-JP" dirty="0"/>
          </a:p>
        </p:txBody>
      </p:sp>
    </p:spTree>
    <p:extLst>
      <p:ext uri="{BB962C8B-B14F-4D97-AF65-F5344CB8AC3E}">
        <p14:creationId xmlns:p14="http://schemas.microsoft.com/office/powerpoint/2010/main" val="717605496"/>
      </p:ext>
    </p:extLst>
  </p:cSld>
  <p:clrMapOvr>
    <a:masterClrMapping/>
  </p:clrMapOvr>
</p:notes>
</file>

<file path=ppt/notesSlides/notesSlide10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8178" name="Rectangle 2"/>
          <p:cNvSpPr>
            <a:spLocks noGrp="1" noRot="1" noChangeAspect="1" noChangeArrowheads="1" noTextEdit="1"/>
          </p:cNvSpPr>
          <p:nvPr>
            <p:ph type="sldImg"/>
          </p:nvPr>
        </p:nvSpPr>
        <p:spPr>
          <a:xfrm>
            <a:off x="998538" y="766763"/>
            <a:ext cx="5119687" cy="3840162"/>
          </a:xfrm>
          <a:ln/>
        </p:spPr>
      </p:sp>
      <p:sp>
        <p:nvSpPr>
          <p:cNvPr id="178179" name="Rectangle 3"/>
          <p:cNvSpPr>
            <a:spLocks noGrp="1" noChangeArrowheads="1"/>
          </p:cNvSpPr>
          <p:nvPr>
            <p:ph type="body" idx="1"/>
          </p:nvPr>
        </p:nvSpPr>
        <p:spPr>
          <a:xfrm>
            <a:off x="709613" y="4862513"/>
            <a:ext cx="5680075" cy="4605337"/>
          </a:xfrm>
          <a:noFill/>
        </p:spPr>
        <p:txBody>
          <a:bodyPr lIns="95426" tIns="47713" rIns="95426" bIns="47713"/>
          <a:lstStyle/>
          <a:p>
            <a:pPr indent="146050" algn="just">
              <a:lnSpc>
                <a:spcPts val="1800"/>
              </a:lnSpc>
              <a:spcAft>
                <a:spcPts val="0"/>
              </a:spcAft>
            </a:pPr>
            <a:r>
              <a:rPr lang="ja-JP" altLang="ja-JP" sz="1200" kern="100" dirty="0">
                <a:effectLst/>
                <a:latin typeface="Century" panose="02040604050505020304" pitchFamily="18" charset="0"/>
                <a:ea typeface="ＭＳ Ｐ明朝" panose="02020600040205080304" pitchFamily="18" charset="-128"/>
                <a:cs typeface="Times New Roman" panose="02020603050405020304" pitchFamily="18" charset="0"/>
              </a:rPr>
              <a:t>高齢者が住み慣れた地域で、安心してその人らしく暮らし続けるためには、介護や医療を含む様々な生活支援サービスが、高齢者のニーズや状態の変化に応じて、切れ目なく提供される必要がある。地域包括支援センターは、こうした要請に応える地域の総合機関として設置された。認知症高齢者の早期発見・早期支援のためには、かかりつけ医の日常診療における気づきをきっかけとして、早期診断のための専門医療機関受診や地域包括支援センターの相談・支援機能につながる方向（かかりつけ医側から）、逆に地域包括支援センターが担う総合相談や地域支援ネットワークの方から、かかりつけ医に助言や医療支援を求める方向（かかりつけ医側へ）の双方向の連携が機能することが期待される。</a:t>
            </a:r>
            <a:endParaRPr lang="ja-JP" altLang="ja-JP" sz="1200" kern="100" dirty="0">
              <a:effectLst/>
              <a:latin typeface="Century" panose="02040604050505020304" pitchFamily="18" charset="0"/>
              <a:ea typeface="ＭＳ 明朝" panose="02020609040205080304" pitchFamily="17" charset="-128"/>
              <a:cs typeface="Times New Roman" panose="02020603050405020304" pitchFamily="18" charset="0"/>
            </a:endParaRPr>
          </a:p>
          <a:p>
            <a:pPr indent="146050" algn="just">
              <a:lnSpc>
                <a:spcPts val="1800"/>
              </a:lnSpc>
              <a:spcAft>
                <a:spcPts val="0"/>
              </a:spcAft>
            </a:pPr>
            <a:r>
              <a:rPr lang="ja-JP" altLang="ja-JP" sz="1200" kern="100" dirty="0">
                <a:effectLst/>
                <a:latin typeface="Century" panose="02040604050505020304" pitchFamily="18" charset="0"/>
                <a:ea typeface="ＭＳ 明朝" panose="02020609040205080304" pitchFamily="17" charset="-128"/>
                <a:cs typeface="Times New Roman" panose="02020603050405020304" pitchFamily="18" charset="0"/>
              </a:rPr>
              <a:t>かかりつけ医認知症対応力向上研修では、かかりつけ医に「早い段階での気づき」「家族に対する理解や支援」とともに地域連携の発信者となることも目的とされている。同時に、市区町村行政と地域医師会が協力し、かかりつけ医の日常診療を、認知症サポート医や専門医療機関等が支援する体制を構築することが不可欠とされている。</a:t>
            </a:r>
          </a:p>
          <a:p>
            <a:pPr eaLnBrk="1" hangingPunct="1"/>
            <a:endParaRPr lang="ja-JP" altLang="ja-JP" dirty="0"/>
          </a:p>
        </p:txBody>
      </p:sp>
    </p:spTree>
    <p:extLst>
      <p:ext uri="{BB962C8B-B14F-4D97-AF65-F5344CB8AC3E}">
        <p14:creationId xmlns:p14="http://schemas.microsoft.com/office/powerpoint/2010/main" val="3371271952"/>
      </p:ext>
    </p:extLst>
  </p:cSld>
  <p:clrMapOvr>
    <a:masterClrMapping/>
  </p:clrMapOvr>
</p:notes>
</file>

<file path=ppt/notesSlides/notesSlide10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0274" name="Rectangle 2"/>
          <p:cNvSpPr>
            <a:spLocks noGrp="1" noRot="1" noChangeAspect="1" noChangeArrowheads="1" noTextEdit="1"/>
          </p:cNvSpPr>
          <p:nvPr>
            <p:ph type="sldImg"/>
          </p:nvPr>
        </p:nvSpPr>
        <p:spPr>
          <a:xfrm>
            <a:off x="998538" y="766763"/>
            <a:ext cx="5119687" cy="3840162"/>
          </a:xfrm>
          <a:ln/>
        </p:spPr>
      </p:sp>
      <p:sp>
        <p:nvSpPr>
          <p:cNvPr id="310275" name="Rectangle 3"/>
          <p:cNvSpPr>
            <a:spLocks noGrp="1" noChangeArrowheads="1"/>
          </p:cNvSpPr>
          <p:nvPr>
            <p:ph type="body" idx="1"/>
          </p:nvPr>
        </p:nvSpPr>
        <p:spPr>
          <a:xfrm>
            <a:off x="901700" y="4862883"/>
            <a:ext cx="5308600" cy="4604341"/>
          </a:xfrm>
          <a:noFill/>
        </p:spPr>
        <p:txBody>
          <a:bodyPr lIns="95367" tIns="47684" rIns="95367" bIns="47684"/>
          <a:lstStyle/>
          <a:p>
            <a:pPr algn="just">
              <a:lnSpc>
                <a:spcPts val="1700"/>
              </a:lnSpc>
              <a:spcBef>
                <a:spcPts val="0"/>
              </a:spcBef>
              <a:spcAft>
                <a:spcPts val="0"/>
              </a:spcAft>
            </a:pPr>
            <a:r>
              <a:rPr lang="ja-JP" altLang="en-US" kern="100" dirty="0">
                <a:latin typeface="Meiryo UI" panose="020B0604030504040204" pitchFamily="50" charset="-128"/>
                <a:ea typeface="Meiryo UI" panose="020B0604030504040204" pitchFamily="50" charset="-128"/>
                <a:cs typeface="Times New Roman" panose="02020603050405020304" pitchFamily="18" charset="0"/>
              </a:rPr>
              <a:t>  地域包括支援センターの機能は、従来からの、介護予防、多職種ネットワーク、権利擁護の柱に加え、認知症施策の推進、生活支援、地域ケア会議など、それぞれを有機的に関連させながら拡充している。センターの基本配置職種である、</a:t>
            </a:r>
            <a:r>
              <a:rPr lang="ja-JP" altLang="ja-JP" sz="1200" kern="100" dirty="0">
                <a:effectLst/>
                <a:latin typeface="Meiryo UI" panose="020B0604030504040204" pitchFamily="50" charset="-128"/>
                <a:ea typeface="Meiryo UI" panose="020B0604030504040204" pitchFamily="50" charset="-128"/>
                <a:cs typeface="Times New Roman" panose="02020603050405020304" pitchFamily="18" charset="0"/>
              </a:rPr>
              <a:t>保健師等・主任ケアマネジャー・社会福祉士</a:t>
            </a:r>
            <a:r>
              <a:rPr lang="ja-JP" altLang="en-US" sz="1200" kern="100" dirty="0">
                <a:effectLst/>
                <a:latin typeface="Meiryo UI" panose="020B0604030504040204" pitchFamily="50" charset="-128"/>
                <a:ea typeface="Meiryo UI" panose="020B0604030504040204" pitchFamily="50" charset="-128"/>
                <a:cs typeface="Times New Roman" panose="02020603050405020304" pitchFamily="18" charset="0"/>
              </a:rPr>
              <a:t>を中心に、地域の専門職や専門機関等の社会資源と連携を図りながら、</a:t>
            </a:r>
            <a:r>
              <a:rPr lang="ja-JP" altLang="ja-JP" sz="1200" kern="100" dirty="0">
                <a:effectLst/>
                <a:latin typeface="Meiryo UI" panose="020B0604030504040204" pitchFamily="50" charset="-128"/>
                <a:ea typeface="Meiryo UI" panose="020B0604030504040204" pitchFamily="50" charset="-128"/>
                <a:cs typeface="Times New Roman" panose="02020603050405020304" pitchFamily="18" charset="0"/>
              </a:rPr>
              <a:t>高齢者や家族のニーズに応じた適切なサービスを提供することが期待されている。</a:t>
            </a:r>
            <a:endParaRPr lang="en-US" altLang="ja-JP" sz="1200" kern="100" dirty="0">
              <a:effectLst/>
              <a:latin typeface="Meiryo UI" panose="020B0604030504040204" pitchFamily="50" charset="-128"/>
              <a:ea typeface="Meiryo UI" panose="020B0604030504040204" pitchFamily="50" charset="-128"/>
              <a:cs typeface="Times New Roman" panose="02020603050405020304" pitchFamily="18" charset="0"/>
            </a:endParaRPr>
          </a:p>
          <a:p>
            <a:pPr algn="just">
              <a:lnSpc>
                <a:spcPts val="1700"/>
              </a:lnSpc>
              <a:spcBef>
                <a:spcPts val="0"/>
              </a:spcBef>
              <a:spcAft>
                <a:spcPts val="0"/>
              </a:spcAft>
            </a:pPr>
            <a:r>
              <a:rPr lang="ja-JP" altLang="en-US" sz="1200" kern="100" dirty="0">
                <a:effectLst/>
                <a:latin typeface="Meiryo UI" panose="020B0604030504040204" pitchFamily="50" charset="-128"/>
                <a:ea typeface="Meiryo UI" panose="020B0604030504040204" pitchFamily="50" charset="-128"/>
                <a:cs typeface="Times New Roman" panose="02020603050405020304" pitchFamily="18" charset="0"/>
              </a:rPr>
              <a:t>  </a:t>
            </a:r>
            <a:r>
              <a:rPr lang="ja-JP" altLang="ja-JP" sz="1200" kern="100" dirty="0">
                <a:effectLst/>
                <a:latin typeface="Meiryo UI" panose="020B0604030504040204" pitchFamily="50" charset="-128"/>
                <a:ea typeface="Meiryo UI" panose="020B0604030504040204" pitchFamily="50" charset="-128"/>
                <a:cs typeface="Times New Roman" panose="02020603050405020304" pitchFamily="18" charset="0"/>
              </a:rPr>
              <a:t>認知症の人や家族の生活をサポートするため、</a:t>
            </a:r>
            <a:r>
              <a:rPr lang="ja-JP" altLang="en-US" sz="1200" kern="100" dirty="0">
                <a:effectLst/>
                <a:latin typeface="Meiryo UI" panose="020B0604030504040204" pitchFamily="50" charset="-128"/>
                <a:ea typeface="Meiryo UI" panose="020B0604030504040204" pitchFamily="50" charset="-128"/>
                <a:cs typeface="Times New Roman" panose="02020603050405020304" pitchFamily="18" charset="0"/>
              </a:rPr>
              <a:t>かかりつけ医には、</a:t>
            </a:r>
            <a:r>
              <a:rPr lang="ja-JP" altLang="ja-JP" sz="1200" kern="100" dirty="0">
                <a:effectLst/>
                <a:latin typeface="Meiryo UI" panose="020B0604030504040204" pitchFamily="50" charset="-128"/>
                <a:ea typeface="Meiryo UI" panose="020B0604030504040204" pitchFamily="50" charset="-128"/>
                <a:cs typeface="Times New Roman" panose="02020603050405020304" pitchFamily="18" charset="0"/>
              </a:rPr>
              <a:t>地域包括支援センターの所在</a:t>
            </a:r>
            <a:r>
              <a:rPr lang="en-US" altLang="ja-JP" sz="1200" kern="100" dirty="0">
                <a:effectLst/>
                <a:latin typeface="Meiryo UI" panose="020B0604030504040204" pitchFamily="50" charset="-128"/>
                <a:ea typeface="Meiryo UI" panose="020B0604030504040204" pitchFamily="50" charset="-128"/>
                <a:cs typeface="Times New Roman" panose="02020603050405020304" pitchFamily="18" charset="0"/>
              </a:rPr>
              <a:t>(</a:t>
            </a:r>
            <a:r>
              <a:rPr lang="ja-JP" altLang="ja-JP" sz="1200" kern="100" dirty="0">
                <a:effectLst/>
                <a:latin typeface="Meiryo UI" panose="020B0604030504040204" pitchFamily="50" charset="-128"/>
                <a:ea typeface="Meiryo UI" panose="020B0604030504040204" pitchFamily="50" charset="-128"/>
                <a:cs typeface="Times New Roman" panose="02020603050405020304" pitchFamily="18" charset="0"/>
              </a:rPr>
              <a:t>連絡先等</a:t>
            </a:r>
            <a:r>
              <a:rPr lang="en-US" altLang="ja-JP" sz="1200" kern="100" dirty="0">
                <a:effectLst/>
                <a:latin typeface="Meiryo UI" panose="020B0604030504040204" pitchFamily="50" charset="-128"/>
                <a:ea typeface="Meiryo UI" panose="020B0604030504040204" pitchFamily="50" charset="-128"/>
                <a:cs typeface="Times New Roman" panose="02020603050405020304" pitchFamily="18" charset="0"/>
              </a:rPr>
              <a:t>)</a:t>
            </a:r>
            <a:r>
              <a:rPr lang="ja-JP" altLang="ja-JP" sz="1200" kern="100" dirty="0" err="1">
                <a:effectLst/>
                <a:latin typeface="Meiryo UI" panose="020B0604030504040204" pitchFamily="50" charset="-128"/>
                <a:ea typeface="Meiryo UI" panose="020B0604030504040204" pitchFamily="50" charset="-128"/>
                <a:cs typeface="Times New Roman" panose="02020603050405020304" pitchFamily="18" charset="0"/>
              </a:rPr>
              <a:t>、</a:t>
            </a:r>
            <a:r>
              <a:rPr lang="ja-JP" altLang="ja-JP" sz="1200" kern="100" dirty="0">
                <a:effectLst/>
                <a:latin typeface="Meiryo UI" panose="020B0604030504040204" pitchFamily="50" charset="-128"/>
                <a:ea typeface="Meiryo UI" panose="020B0604030504040204" pitchFamily="50" charset="-128"/>
                <a:cs typeface="Times New Roman" panose="02020603050405020304" pitchFamily="18" charset="0"/>
              </a:rPr>
              <a:t>担当者、基本的な機能を把握し、その機能を通じて必要な資源につなげるなど、十分に活用していくことが求められる。</a:t>
            </a:r>
            <a:r>
              <a:rPr lang="ja-JP" altLang="en-US" sz="1200" kern="100" dirty="0">
                <a:effectLst/>
                <a:latin typeface="Meiryo UI" panose="020B0604030504040204" pitchFamily="50" charset="-128"/>
                <a:ea typeface="Meiryo UI" panose="020B0604030504040204" pitchFamily="50" charset="-128"/>
                <a:cs typeface="Times New Roman" panose="02020603050405020304" pitchFamily="18" charset="0"/>
              </a:rPr>
              <a:t>また、認知症サポート医には、地域包括支援センターが担う認知症施策の推進を中心に、助言や協力が求められている。</a:t>
            </a:r>
            <a:endParaRPr lang="ja-JP" altLang="ja-JP" dirty="0">
              <a:latin typeface="Meiryo UI" panose="020B0604030504040204" pitchFamily="50" charset="-128"/>
              <a:ea typeface="Meiryo UI" panose="020B0604030504040204" pitchFamily="50" charset="-128"/>
            </a:endParaRPr>
          </a:p>
        </p:txBody>
      </p:sp>
    </p:spTree>
    <p:extLst>
      <p:ext uri="{BB962C8B-B14F-4D97-AF65-F5344CB8AC3E}">
        <p14:creationId xmlns:p14="http://schemas.microsoft.com/office/powerpoint/2010/main" val="3293060455"/>
      </p:ext>
    </p:extLst>
  </p:cSld>
  <p:clrMapOvr>
    <a:masterClrMapping/>
  </p:clrMapOvr>
</p:notes>
</file>

<file path=ppt/notesSlides/notesSlide10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a:xfrm>
            <a:off x="992188" y="768350"/>
            <a:ext cx="5114925" cy="3835400"/>
          </a:xfrm>
        </p:spPr>
      </p:sp>
      <p:sp>
        <p:nvSpPr>
          <p:cNvPr id="3" name="ノート プレースホルダー 2"/>
          <p:cNvSpPr>
            <a:spLocks noGrp="1"/>
          </p:cNvSpPr>
          <p:nvPr>
            <p:ph type="body" idx="1"/>
          </p:nvPr>
        </p:nvSpPr>
        <p:spPr>
          <a:xfrm>
            <a:off x="320446" y="4861447"/>
            <a:ext cx="6458418" cy="5001286"/>
          </a:xfrm>
        </p:spPr>
        <p:txBody>
          <a:bodyPr>
            <a:normAutofit/>
          </a:bodyPr>
          <a:lstStyle/>
          <a:p>
            <a:pPr indent="152400" algn="just">
              <a:lnSpc>
                <a:spcPts val="2000"/>
              </a:lnSpc>
              <a:spcAft>
                <a:spcPts val="0"/>
              </a:spcAft>
            </a:pPr>
            <a:r>
              <a:rPr lang="ja-JP" altLang="ja-JP" sz="1200" kern="100" dirty="0">
                <a:effectLst/>
                <a:latin typeface="HGPｺﾞｼｯｸM" panose="020B0600000000000000" pitchFamily="50" charset="-128"/>
                <a:ea typeface="ＭＳ Ｐ明朝" panose="02020600040205080304" pitchFamily="18" charset="-128"/>
                <a:cs typeface="Times New Roman" panose="02020603050405020304" pitchFamily="18" charset="0"/>
              </a:rPr>
              <a:t>地域ケア会議とは、主に市町村直営や基幹型の地域包括支援センターを中心に設置が進められ、個々の要介護者ごとに、かかりつけ医やケアマネジャー、サービス事業者などが一同に会して、また、多職種の第三者による専門的な視点も交えて、個別のケア方針を検討する会議である。</a:t>
            </a:r>
            <a:endParaRPr lang="ja-JP" altLang="ja-JP" sz="1200" kern="100" dirty="0">
              <a:effectLst/>
              <a:latin typeface="HGPｺﾞｼｯｸM" panose="020B0600000000000000" pitchFamily="50" charset="-128"/>
              <a:ea typeface="HGPｺﾞｼｯｸM" panose="020B0600000000000000" pitchFamily="50" charset="-128"/>
              <a:cs typeface="Times New Roman" panose="02020603050405020304" pitchFamily="18" charset="0"/>
            </a:endParaRPr>
          </a:p>
          <a:p>
            <a:pPr indent="152400" algn="just">
              <a:lnSpc>
                <a:spcPts val="2000"/>
              </a:lnSpc>
              <a:spcAft>
                <a:spcPts val="0"/>
              </a:spcAft>
            </a:pPr>
            <a:r>
              <a:rPr lang="ja-JP" altLang="ja-JP" sz="1200" kern="100" dirty="0">
                <a:effectLst/>
                <a:latin typeface="HGPｺﾞｼｯｸM" panose="020B0600000000000000" pitchFamily="50" charset="-128"/>
                <a:ea typeface="ＭＳ Ｐ明朝" panose="02020600040205080304" pitchFamily="18" charset="-128"/>
                <a:cs typeface="Times New Roman" panose="02020603050405020304" pitchFamily="18" charset="0"/>
              </a:rPr>
              <a:t>認知症の人を支えるにあたっては、介護、医療、生活支援、家族関係など多面的なアプローチを要する場合が少なくなく、サービス担当者会議では課題解決が困難な例もある。直接的な関係者のみならず、市町村、民生委員、地域医師会を含む在宅医療拠点、自治会・社協など、様々な社会資源の視点で、①アセスメント内容の共有、②多角的な課題分析とケア方針の検討、③モニタリング結果と評価の共有を行うことで、認知症の人と家族の生活を、より具体的かつ継続的に支援していくことが可能となる。</a:t>
            </a:r>
            <a:endParaRPr lang="ja-JP" altLang="ja-JP" sz="1200" kern="100" dirty="0">
              <a:effectLst/>
              <a:latin typeface="HGPｺﾞｼｯｸM" panose="020B0600000000000000" pitchFamily="50" charset="-128"/>
              <a:ea typeface="HGPｺﾞｼｯｸM" panose="020B0600000000000000" pitchFamily="50" charset="-128"/>
              <a:cs typeface="Times New Roman" panose="02020603050405020304" pitchFamily="18" charset="0"/>
            </a:endParaRPr>
          </a:p>
          <a:p>
            <a:pPr indent="152400" algn="just">
              <a:lnSpc>
                <a:spcPts val="2000"/>
              </a:lnSpc>
              <a:spcAft>
                <a:spcPts val="0"/>
              </a:spcAft>
            </a:pPr>
            <a:r>
              <a:rPr lang="ja-JP" altLang="ja-JP" sz="1200" kern="100" dirty="0">
                <a:effectLst/>
                <a:latin typeface="HGPｺﾞｼｯｸM" panose="020B0600000000000000" pitchFamily="50" charset="-128"/>
                <a:ea typeface="ＭＳ Ｐ明朝" panose="02020600040205080304" pitchFamily="18" charset="-128"/>
                <a:cs typeface="Times New Roman" panose="02020603050405020304" pitchFamily="18" charset="0"/>
              </a:rPr>
              <a:t>さらに、上記の「個別課題解決」と同時に、その協働を通じて、地域の多職種による「ネットワーク構築」や、地域に共通する課題を浮き彫りにする「地域課題発見」なども地域ケア会議の目的とされている。</a:t>
            </a:r>
            <a:endParaRPr lang="ja-JP" altLang="ja-JP" sz="1200" kern="100" dirty="0">
              <a:effectLst/>
              <a:latin typeface="HGPｺﾞｼｯｸM" panose="020B0600000000000000" pitchFamily="50" charset="-128"/>
              <a:ea typeface="HGPｺﾞｼｯｸM" panose="020B0600000000000000" pitchFamily="50" charset="-128"/>
              <a:cs typeface="Times New Roman" panose="02020603050405020304" pitchFamily="18" charset="0"/>
            </a:endParaRPr>
          </a:p>
          <a:p>
            <a:endParaRPr lang="ja-JP" altLang="ja-JP" dirty="0">
              <a:latin typeface="HG丸ｺﾞｼｯｸM-PRO" panose="020F0600000000000000" pitchFamily="50" charset="-128"/>
              <a:ea typeface="HG丸ｺﾞｼｯｸM-PRO" panose="020F0600000000000000" pitchFamily="50" charset="-128"/>
            </a:endParaRPr>
          </a:p>
        </p:txBody>
      </p:sp>
      <p:sp>
        <p:nvSpPr>
          <p:cNvPr id="4" name="スライド番号プレースホルダー 3"/>
          <p:cNvSpPr>
            <a:spLocks noGrp="1"/>
          </p:cNvSpPr>
          <p:nvPr>
            <p:ph type="sldNum" sz="quarter" idx="10"/>
          </p:nvPr>
        </p:nvSpPr>
        <p:spPr/>
        <p:txBody>
          <a:bodyPr/>
          <a:lstStyle/>
          <a:p>
            <a:fld id="{0A673924-0404-4AA6-B922-A49C92EE4E27}" type="slidenum">
              <a:rPr lang="ja-JP" altLang="en-US" smtClean="0">
                <a:solidFill>
                  <a:prstClr val="black"/>
                </a:solidFill>
              </a:rPr>
              <a:pPr/>
              <a:t>110</a:t>
            </a:fld>
            <a:endParaRPr lang="ja-JP" altLang="en-US">
              <a:solidFill>
                <a:prstClr val="black"/>
              </a:solidFill>
            </a:endParaRPr>
          </a:p>
        </p:txBody>
      </p:sp>
    </p:spTree>
    <p:extLst>
      <p:ext uri="{BB962C8B-B14F-4D97-AF65-F5344CB8AC3E}">
        <p14:creationId xmlns:p14="http://schemas.microsoft.com/office/powerpoint/2010/main" val="99674840"/>
      </p:ext>
    </p:extLst>
  </p:cSld>
  <p:clrMapOvr>
    <a:masterClrMapping/>
  </p:clrMapOvr>
</p:notes>
</file>

<file path=ppt/notesSlides/notesSlide10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2802" name="Rectangle 2"/>
          <p:cNvSpPr>
            <a:spLocks noGrp="1" noRot="1" noChangeAspect="1" noChangeArrowheads="1" noTextEdit="1"/>
          </p:cNvSpPr>
          <p:nvPr>
            <p:ph type="sldImg"/>
          </p:nvPr>
        </p:nvSpPr>
        <p:spPr>
          <a:xfrm>
            <a:off x="998538" y="766763"/>
            <a:ext cx="5119687" cy="3840162"/>
          </a:xfrm>
          <a:ln/>
        </p:spPr>
      </p:sp>
      <p:sp>
        <p:nvSpPr>
          <p:cNvPr id="332803" name="Rectangle 3"/>
          <p:cNvSpPr>
            <a:spLocks noGrp="1" noChangeArrowheads="1"/>
          </p:cNvSpPr>
          <p:nvPr>
            <p:ph type="body" idx="1"/>
          </p:nvPr>
        </p:nvSpPr>
        <p:spPr>
          <a:xfrm>
            <a:off x="947021" y="4861235"/>
            <a:ext cx="5205261" cy="4605988"/>
          </a:xfrm>
          <a:noFill/>
        </p:spPr>
        <p:txBody>
          <a:bodyPr lIns="95383" tIns="47692" rIns="95383" bIns="47692"/>
          <a:lstStyle/>
          <a:p>
            <a:pPr eaLnBrk="1" hangingPunct="1"/>
            <a:r>
              <a:rPr lang="ja-JP" altLang="en-US" dirty="0"/>
              <a:t>「認知症ケアパス」とは、認知症の人の状態に応じた適切なサービス提供の流れを表したものであり、各市町村の実情に応じて策定されるものである。</a:t>
            </a:r>
          </a:p>
          <a:p>
            <a:pPr eaLnBrk="1" hangingPunct="1"/>
            <a:r>
              <a:rPr lang="ja-JP" altLang="en-US" dirty="0"/>
              <a:t>認知症ケアパスには、</a:t>
            </a:r>
            <a:r>
              <a:rPr lang="en-US" altLang="ja-JP" dirty="0"/>
              <a:t>2</a:t>
            </a:r>
            <a:r>
              <a:rPr lang="ja-JP" altLang="en-US" dirty="0" err="1"/>
              <a:t>つの</a:t>
            </a:r>
            <a:r>
              <a:rPr lang="ja-JP" altLang="en-US" dirty="0"/>
              <a:t>側面がある。</a:t>
            </a:r>
            <a:r>
              <a:rPr lang="en-US" altLang="ja-JP" dirty="0"/>
              <a:t>1</a:t>
            </a:r>
            <a:r>
              <a:rPr lang="ja-JP" altLang="en-US" dirty="0" err="1"/>
              <a:t>つは</a:t>
            </a:r>
            <a:r>
              <a:rPr lang="ja-JP" altLang="en-US" dirty="0"/>
              <a:t>マクロのケアパス：認知症の人が地域で生活するための基盤整備として介護保険サービス、医療サービス、インフォーマルサービス、その他社会資源を整理していくためのもの。</a:t>
            </a:r>
          </a:p>
          <a:p>
            <a:pPr eaLnBrk="1" hangingPunct="1"/>
            <a:r>
              <a:rPr lang="ja-JP" altLang="en-US" dirty="0"/>
              <a:t>もう一つは、認知症の人への適切なケアマネジメントの実施にむけて、専門職間の情報連携のしくみや連絡ツールを作ったり、標準的な「認知症ケア」の手順を表したものである。</a:t>
            </a:r>
          </a:p>
          <a:p>
            <a:pPr eaLnBrk="1" hangingPunct="1"/>
            <a:r>
              <a:rPr lang="ja-JP" altLang="en-US" dirty="0"/>
              <a:t>この作成された「認知症ケアパス」は平成</a:t>
            </a:r>
            <a:r>
              <a:rPr lang="en-US" altLang="ja-JP" dirty="0"/>
              <a:t>27</a:t>
            </a:r>
            <a:r>
              <a:rPr lang="ja-JP" altLang="en-US" dirty="0"/>
              <a:t>年度以降には介護保険事業計画に反映されるべきものである。</a:t>
            </a:r>
          </a:p>
          <a:p>
            <a:pPr eaLnBrk="1" hangingPunct="1"/>
            <a:endParaRPr lang="ja-JP" altLang="ja-JP" dirty="0"/>
          </a:p>
        </p:txBody>
      </p:sp>
    </p:spTree>
    <p:extLst>
      <p:ext uri="{BB962C8B-B14F-4D97-AF65-F5344CB8AC3E}">
        <p14:creationId xmlns:p14="http://schemas.microsoft.com/office/powerpoint/2010/main" val="919672867"/>
      </p:ext>
    </p:extLst>
  </p:cSld>
  <p:clrMapOvr>
    <a:masterClrMapping/>
  </p:clrMapOvr>
</p:notes>
</file>

<file path=ppt/notesSlides/notesSlide1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2274" name="Rectangle 2"/>
          <p:cNvSpPr txBox="1">
            <a:spLocks noGrp="1" noChangeArrowheads="1"/>
          </p:cNvSpPr>
          <p:nvPr/>
        </p:nvSpPr>
        <p:spPr bwMode="auto">
          <a:xfrm>
            <a:off x="0" y="0"/>
            <a:ext cx="3076575" cy="5127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5426" tIns="47713" rIns="95426" bIns="47713"/>
          <a:lstStyle>
            <a:lvl1pPr defTabSz="954088" eaLnBrk="0" hangingPunct="0">
              <a:defRPr kumimoji="1" sz="3600">
                <a:solidFill>
                  <a:schemeClr val="tx1"/>
                </a:solidFill>
                <a:latin typeface="Arial" pitchFamily="34" charset="0"/>
                <a:ea typeface="ＭＳ Ｐゴシック" pitchFamily="50" charset="-128"/>
              </a:defRPr>
            </a:lvl1pPr>
            <a:lvl2pPr marL="742950" indent="-285750" defTabSz="954088" eaLnBrk="0" hangingPunct="0">
              <a:defRPr kumimoji="1" sz="3600">
                <a:solidFill>
                  <a:schemeClr val="tx1"/>
                </a:solidFill>
                <a:latin typeface="Arial" pitchFamily="34" charset="0"/>
                <a:ea typeface="ＭＳ Ｐゴシック" pitchFamily="50" charset="-128"/>
              </a:defRPr>
            </a:lvl2pPr>
            <a:lvl3pPr marL="1143000" indent="-228600" defTabSz="954088" eaLnBrk="0" hangingPunct="0">
              <a:defRPr kumimoji="1" sz="3600">
                <a:solidFill>
                  <a:schemeClr val="tx1"/>
                </a:solidFill>
                <a:latin typeface="Arial" pitchFamily="34" charset="0"/>
                <a:ea typeface="ＭＳ Ｐゴシック" pitchFamily="50" charset="-128"/>
              </a:defRPr>
            </a:lvl3pPr>
            <a:lvl4pPr marL="1600200" indent="-228600" defTabSz="954088" eaLnBrk="0" hangingPunct="0">
              <a:defRPr kumimoji="1" sz="3600">
                <a:solidFill>
                  <a:schemeClr val="tx1"/>
                </a:solidFill>
                <a:latin typeface="Arial" pitchFamily="34" charset="0"/>
                <a:ea typeface="ＭＳ Ｐゴシック" pitchFamily="50" charset="-128"/>
              </a:defRPr>
            </a:lvl4pPr>
            <a:lvl5pPr marL="2057400" indent="-228600" defTabSz="954088" eaLnBrk="0" hangingPunct="0">
              <a:defRPr kumimoji="1" sz="3600">
                <a:solidFill>
                  <a:schemeClr val="tx1"/>
                </a:solidFill>
                <a:latin typeface="Arial" pitchFamily="34" charset="0"/>
                <a:ea typeface="ＭＳ Ｐゴシック" pitchFamily="50" charset="-128"/>
              </a:defRPr>
            </a:lvl5pPr>
            <a:lvl6pPr marL="2514600" indent="-228600" defTabSz="954088" eaLnBrk="0" fontAlgn="base" hangingPunct="0">
              <a:spcBef>
                <a:spcPct val="0"/>
              </a:spcBef>
              <a:spcAft>
                <a:spcPct val="0"/>
              </a:spcAft>
              <a:defRPr kumimoji="1" sz="3600">
                <a:solidFill>
                  <a:schemeClr val="tx1"/>
                </a:solidFill>
                <a:latin typeface="Arial" pitchFamily="34" charset="0"/>
                <a:ea typeface="ＭＳ Ｐゴシック" pitchFamily="50" charset="-128"/>
              </a:defRPr>
            </a:lvl6pPr>
            <a:lvl7pPr marL="2971800" indent="-228600" defTabSz="954088" eaLnBrk="0" fontAlgn="base" hangingPunct="0">
              <a:spcBef>
                <a:spcPct val="0"/>
              </a:spcBef>
              <a:spcAft>
                <a:spcPct val="0"/>
              </a:spcAft>
              <a:defRPr kumimoji="1" sz="3600">
                <a:solidFill>
                  <a:schemeClr val="tx1"/>
                </a:solidFill>
                <a:latin typeface="Arial" pitchFamily="34" charset="0"/>
                <a:ea typeface="ＭＳ Ｐゴシック" pitchFamily="50" charset="-128"/>
              </a:defRPr>
            </a:lvl7pPr>
            <a:lvl8pPr marL="3429000" indent="-228600" defTabSz="954088" eaLnBrk="0" fontAlgn="base" hangingPunct="0">
              <a:spcBef>
                <a:spcPct val="0"/>
              </a:spcBef>
              <a:spcAft>
                <a:spcPct val="0"/>
              </a:spcAft>
              <a:defRPr kumimoji="1" sz="3600">
                <a:solidFill>
                  <a:schemeClr val="tx1"/>
                </a:solidFill>
                <a:latin typeface="Arial" pitchFamily="34" charset="0"/>
                <a:ea typeface="ＭＳ Ｐゴシック" pitchFamily="50" charset="-128"/>
              </a:defRPr>
            </a:lvl8pPr>
            <a:lvl9pPr marL="3886200" indent="-228600" defTabSz="954088" eaLnBrk="0" fontAlgn="base" hangingPunct="0">
              <a:spcBef>
                <a:spcPct val="0"/>
              </a:spcBef>
              <a:spcAft>
                <a:spcPct val="0"/>
              </a:spcAft>
              <a:defRPr kumimoji="1" sz="3600">
                <a:solidFill>
                  <a:schemeClr val="tx1"/>
                </a:solidFill>
                <a:latin typeface="Arial" pitchFamily="34" charset="0"/>
                <a:ea typeface="ＭＳ Ｐゴシック" pitchFamily="50" charset="-128"/>
              </a:defRPr>
            </a:lvl9pPr>
          </a:lstStyle>
          <a:p>
            <a:pPr eaLnBrk="1" hangingPunct="1"/>
            <a:r>
              <a:rPr lang="en-US" altLang="ja-JP" sz="1300"/>
              <a:t>Ⅳ</a:t>
            </a:r>
            <a:r>
              <a:rPr lang="ja-JP" altLang="en-US" sz="1300"/>
              <a:t>　連携</a:t>
            </a:r>
          </a:p>
        </p:txBody>
      </p:sp>
      <p:sp>
        <p:nvSpPr>
          <p:cNvPr id="182275" name="Rectangle 2"/>
          <p:cNvSpPr>
            <a:spLocks noGrp="1" noRot="1" noChangeAspect="1" noChangeArrowheads="1" noTextEdit="1"/>
          </p:cNvSpPr>
          <p:nvPr>
            <p:ph type="sldImg"/>
          </p:nvPr>
        </p:nvSpPr>
        <p:spPr>
          <a:xfrm>
            <a:off x="998538" y="766763"/>
            <a:ext cx="5119687" cy="3840162"/>
          </a:xfrm>
          <a:ln/>
        </p:spPr>
      </p:sp>
      <p:sp>
        <p:nvSpPr>
          <p:cNvPr id="182276" name="Rectangle 3"/>
          <p:cNvSpPr>
            <a:spLocks noGrp="1" noChangeArrowheads="1"/>
          </p:cNvSpPr>
          <p:nvPr>
            <p:ph type="body" idx="1"/>
          </p:nvPr>
        </p:nvSpPr>
        <p:spPr>
          <a:xfrm>
            <a:off x="709613" y="4862513"/>
            <a:ext cx="5680075" cy="4605337"/>
          </a:xfrm>
          <a:noFill/>
        </p:spPr>
        <p:txBody>
          <a:bodyPr lIns="95426" tIns="47713" rIns="95426" bIns="47713"/>
          <a:lstStyle/>
          <a:p>
            <a:pPr indent="152400" algn="just">
              <a:lnSpc>
                <a:spcPts val="2000"/>
              </a:lnSpc>
              <a:spcAft>
                <a:spcPts val="0"/>
              </a:spcAft>
            </a:pPr>
            <a:r>
              <a:rPr lang="ja-JP" altLang="ja-JP" sz="1200" kern="100" dirty="0">
                <a:effectLst/>
                <a:latin typeface="Century" panose="02040604050505020304" pitchFamily="18" charset="0"/>
                <a:ea typeface="ＭＳ Ｐ明朝" panose="02020600040205080304" pitchFamily="18" charset="-128"/>
                <a:cs typeface="Times New Roman" panose="02020603050405020304" pitchFamily="18" charset="0"/>
              </a:rPr>
              <a:t>認知症の連携モデルには、様々なタイプがあり、医師会主導型では、参考資料の名古屋市（愛知県）、板橋区（東京都）、八王子市（同）などで行われている。医療機関主導型は、認知症疾患医療センターや地域の中核病院が「もの忘れ外来」などの専門外来を活用して地域の認知症医療連携を支えるもので、いくつかの地域での活動がなされている。</a:t>
            </a:r>
            <a:endParaRPr lang="ja-JP" altLang="ja-JP" sz="1200" kern="100" dirty="0">
              <a:effectLst/>
              <a:latin typeface="Century" panose="02040604050505020304" pitchFamily="18" charset="0"/>
              <a:ea typeface="ＭＳ 明朝" panose="02020609040205080304" pitchFamily="17" charset="-128"/>
              <a:cs typeface="Times New Roman" panose="02020603050405020304" pitchFamily="18" charset="0"/>
            </a:endParaRPr>
          </a:p>
          <a:p>
            <a:pPr indent="152400" algn="just">
              <a:lnSpc>
                <a:spcPts val="2000"/>
              </a:lnSpc>
              <a:spcAft>
                <a:spcPts val="0"/>
              </a:spcAft>
            </a:pPr>
            <a:r>
              <a:rPr lang="ja-JP" altLang="ja-JP" sz="1200" kern="100" dirty="0">
                <a:effectLst/>
                <a:latin typeface="Century" panose="02040604050505020304" pitchFamily="18" charset="0"/>
                <a:ea typeface="ＭＳ Ｐ明朝" panose="02020600040205080304" pitchFamily="18" charset="-128"/>
                <a:cs typeface="Times New Roman" panose="02020603050405020304" pitchFamily="18" charset="0"/>
              </a:rPr>
              <a:t>認知症サポート医が関与する場合、サポート医が医師会役員であれば、医師会主導型の連携モデル構築を行い、医師会が主体的に関与する方法もひとつの選択である。または地区に認知症専門外来を持った中核病院があれば、その病院と連携構築を開始することも方策のひとつである。また、地域の介護サービス事業者連絡会が医師会等と連携をとっているところもある。</a:t>
            </a:r>
            <a:endParaRPr lang="ja-JP" altLang="ja-JP" sz="1200" kern="100" dirty="0">
              <a:effectLst/>
              <a:latin typeface="Century" panose="02040604050505020304" pitchFamily="18" charset="0"/>
              <a:ea typeface="ＭＳ 明朝" panose="02020609040205080304" pitchFamily="17" charset="-128"/>
              <a:cs typeface="Times New Roman" panose="02020603050405020304" pitchFamily="18" charset="0"/>
            </a:endParaRPr>
          </a:p>
          <a:p>
            <a:pPr indent="152400" algn="just">
              <a:lnSpc>
                <a:spcPts val="2000"/>
              </a:lnSpc>
              <a:spcAft>
                <a:spcPts val="0"/>
              </a:spcAft>
            </a:pPr>
            <a:r>
              <a:rPr lang="ja-JP" altLang="ja-JP" sz="1200" kern="100" dirty="0">
                <a:effectLst/>
                <a:latin typeface="Century" panose="02040604050505020304" pitchFamily="18" charset="0"/>
                <a:ea typeface="ＭＳ Ｐ明朝" panose="02020600040205080304" pitchFamily="18" charset="-128"/>
                <a:cs typeface="Times New Roman" panose="02020603050405020304" pitchFamily="18" charset="0"/>
              </a:rPr>
              <a:t>認知症の連携モデル設計を行う場合、医療保険と介護保険だけでは十分とは言えない。本人の生活圏という地域特性を考えた中での、医療、介護、福祉、そこに住む地域住民、その生活圏を統括する行政の包括的な連携モデル設計が必要である。そのためには、展開すべき連携モデルの青写真を作成することが重要で、その地域において利用可能な各種資源の調査と協力依頼、地域住民への啓発、行政との調整・協力要請が不可欠となる。</a:t>
            </a:r>
            <a:endParaRPr lang="ja-JP" altLang="ja-JP" sz="1200" kern="100" dirty="0">
              <a:effectLst/>
              <a:latin typeface="Century" panose="02040604050505020304" pitchFamily="18" charset="0"/>
              <a:ea typeface="ＭＳ 明朝" panose="02020609040205080304" pitchFamily="17" charset="-128"/>
              <a:cs typeface="Times New Roman" panose="02020603050405020304" pitchFamily="18" charset="0"/>
            </a:endParaRPr>
          </a:p>
          <a:p>
            <a:pPr eaLnBrk="1" hangingPunct="1"/>
            <a:endParaRPr lang="ja-JP" altLang="ja-JP" dirty="0"/>
          </a:p>
        </p:txBody>
      </p:sp>
    </p:spTree>
    <p:extLst>
      <p:ext uri="{BB962C8B-B14F-4D97-AF65-F5344CB8AC3E}">
        <p14:creationId xmlns:p14="http://schemas.microsoft.com/office/powerpoint/2010/main" val="1295227747"/>
      </p:ext>
    </p:extLst>
  </p:cSld>
  <p:clrMapOvr>
    <a:masterClrMapping/>
  </p:clrMapOvr>
</p:notes>
</file>

<file path=ppt/notesSlides/notesSlide1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3298" name="Rectangle 2"/>
          <p:cNvSpPr txBox="1">
            <a:spLocks noGrp="1" noChangeArrowheads="1"/>
          </p:cNvSpPr>
          <p:nvPr/>
        </p:nvSpPr>
        <p:spPr bwMode="auto">
          <a:xfrm>
            <a:off x="0" y="0"/>
            <a:ext cx="3076575" cy="5127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5426" tIns="47713" rIns="95426" bIns="47713"/>
          <a:lstStyle>
            <a:lvl1pPr defTabSz="954088" eaLnBrk="0" hangingPunct="0">
              <a:defRPr kumimoji="1" sz="3600">
                <a:solidFill>
                  <a:schemeClr val="tx1"/>
                </a:solidFill>
                <a:latin typeface="Arial" pitchFamily="34" charset="0"/>
                <a:ea typeface="ＭＳ Ｐゴシック" pitchFamily="50" charset="-128"/>
              </a:defRPr>
            </a:lvl1pPr>
            <a:lvl2pPr marL="742950" indent="-285750" defTabSz="954088" eaLnBrk="0" hangingPunct="0">
              <a:defRPr kumimoji="1" sz="3600">
                <a:solidFill>
                  <a:schemeClr val="tx1"/>
                </a:solidFill>
                <a:latin typeface="Arial" pitchFamily="34" charset="0"/>
                <a:ea typeface="ＭＳ Ｐゴシック" pitchFamily="50" charset="-128"/>
              </a:defRPr>
            </a:lvl2pPr>
            <a:lvl3pPr marL="1143000" indent="-228600" defTabSz="954088" eaLnBrk="0" hangingPunct="0">
              <a:defRPr kumimoji="1" sz="3600">
                <a:solidFill>
                  <a:schemeClr val="tx1"/>
                </a:solidFill>
                <a:latin typeface="Arial" pitchFamily="34" charset="0"/>
                <a:ea typeface="ＭＳ Ｐゴシック" pitchFamily="50" charset="-128"/>
              </a:defRPr>
            </a:lvl3pPr>
            <a:lvl4pPr marL="1600200" indent="-228600" defTabSz="954088" eaLnBrk="0" hangingPunct="0">
              <a:defRPr kumimoji="1" sz="3600">
                <a:solidFill>
                  <a:schemeClr val="tx1"/>
                </a:solidFill>
                <a:latin typeface="Arial" pitchFamily="34" charset="0"/>
                <a:ea typeface="ＭＳ Ｐゴシック" pitchFamily="50" charset="-128"/>
              </a:defRPr>
            </a:lvl4pPr>
            <a:lvl5pPr marL="2057400" indent="-228600" defTabSz="954088" eaLnBrk="0" hangingPunct="0">
              <a:defRPr kumimoji="1" sz="3600">
                <a:solidFill>
                  <a:schemeClr val="tx1"/>
                </a:solidFill>
                <a:latin typeface="Arial" pitchFamily="34" charset="0"/>
                <a:ea typeface="ＭＳ Ｐゴシック" pitchFamily="50" charset="-128"/>
              </a:defRPr>
            </a:lvl5pPr>
            <a:lvl6pPr marL="2514600" indent="-228600" defTabSz="954088" eaLnBrk="0" fontAlgn="base" hangingPunct="0">
              <a:spcBef>
                <a:spcPct val="0"/>
              </a:spcBef>
              <a:spcAft>
                <a:spcPct val="0"/>
              </a:spcAft>
              <a:defRPr kumimoji="1" sz="3600">
                <a:solidFill>
                  <a:schemeClr val="tx1"/>
                </a:solidFill>
                <a:latin typeface="Arial" pitchFamily="34" charset="0"/>
                <a:ea typeface="ＭＳ Ｐゴシック" pitchFamily="50" charset="-128"/>
              </a:defRPr>
            </a:lvl6pPr>
            <a:lvl7pPr marL="2971800" indent="-228600" defTabSz="954088" eaLnBrk="0" fontAlgn="base" hangingPunct="0">
              <a:spcBef>
                <a:spcPct val="0"/>
              </a:spcBef>
              <a:spcAft>
                <a:spcPct val="0"/>
              </a:spcAft>
              <a:defRPr kumimoji="1" sz="3600">
                <a:solidFill>
                  <a:schemeClr val="tx1"/>
                </a:solidFill>
                <a:latin typeface="Arial" pitchFamily="34" charset="0"/>
                <a:ea typeface="ＭＳ Ｐゴシック" pitchFamily="50" charset="-128"/>
              </a:defRPr>
            </a:lvl7pPr>
            <a:lvl8pPr marL="3429000" indent="-228600" defTabSz="954088" eaLnBrk="0" fontAlgn="base" hangingPunct="0">
              <a:spcBef>
                <a:spcPct val="0"/>
              </a:spcBef>
              <a:spcAft>
                <a:spcPct val="0"/>
              </a:spcAft>
              <a:defRPr kumimoji="1" sz="3600">
                <a:solidFill>
                  <a:schemeClr val="tx1"/>
                </a:solidFill>
                <a:latin typeface="Arial" pitchFamily="34" charset="0"/>
                <a:ea typeface="ＭＳ Ｐゴシック" pitchFamily="50" charset="-128"/>
              </a:defRPr>
            </a:lvl8pPr>
            <a:lvl9pPr marL="3886200" indent="-228600" defTabSz="954088" eaLnBrk="0" fontAlgn="base" hangingPunct="0">
              <a:spcBef>
                <a:spcPct val="0"/>
              </a:spcBef>
              <a:spcAft>
                <a:spcPct val="0"/>
              </a:spcAft>
              <a:defRPr kumimoji="1" sz="3600">
                <a:solidFill>
                  <a:schemeClr val="tx1"/>
                </a:solidFill>
                <a:latin typeface="Arial" pitchFamily="34" charset="0"/>
                <a:ea typeface="ＭＳ Ｐゴシック" pitchFamily="50" charset="-128"/>
              </a:defRPr>
            </a:lvl9pPr>
          </a:lstStyle>
          <a:p>
            <a:pPr eaLnBrk="1" hangingPunct="1"/>
            <a:r>
              <a:rPr lang="en-US" altLang="ja-JP" sz="1300"/>
              <a:t>Ⅳ</a:t>
            </a:r>
            <a:r>
              <a:rPr lang="ja-JP" altLang="en-US" sz="1300"/>
              <a:t>　連携</a:t>
            </a:r>
          </a:p>
        </p:txBody>
      </p:sp>
      <p:sp>
        <p:nvSpPr>
          <p:cNvPr id="183299" name="Rectangle 2"/>
          <p:cNvSpPr>
            <a:spLocks noGrp="1" noRot="1" noChangeAspect="1" noChangeArrowheads="1" noTextEdit="1"/>
          </p:cNvSpPr>
          <p:nvPr>
            <p:ph type="sldImg"/>
          </p:nvPr>
        </p:nvSpPr>
        <p:spPr>
          <a:xfrm>
            <a:off x="998538" y="766763"/>
            <a:ext cx="5119687" cy="3840162"/>
          </a:xfrm>
          <a:ln/>
        </p:spPr>
      </p:sp>
      <p:sp>
        <p:nvSpPr>
          <p:cNvPr id="183300" name="Rectangle 3"/>
          <p:cNvSpPr>
            <a:spLocks noGrp="1" noChangeArrowheads="1"/>
          </p:cNvSpPr>
          <p:nvPr>
            <p:ph type="body" idx="1"/>
          </p:nvPr>
        </p:nvSpPr>
        <p:spPr>
          <a:xfrm>
            <a:off x="709613" y="4862513"/>
            <a:ext cx="5680075" cy="4605337"/>
          </a:xfrm>
          <a:noFill/>
        </p:spPr>
        <p:txBody>
          <a:bodyPr lIns="95426" tIns="47713" rIns="95426" bIns="47713"/>
          <a:lstStyle/>
          <a:p>
            <a:pPr indent="152400" algn="just">
              <a:lnSpc>
                <a:spcPts val="2000"/>
              </a:lnSpc>
              <a:spcAft>
                <a:spcPts val="0"/>
              </a:spcAft>
            </a:pPr>
            <a:r>
              <a:rPr lang="ja-JP" altLang="ja-JP" sz="1200" kern="100" dirty="0">
                <a:effectLst/>
                <a:latin typeface="Century" panose="02040604050505020304" pitchFamily="18" charset="0"/>
                <a:ea typeface="ＭＳ Ｐ明朝" panose="02020600040205080304" pitchFamily="18" charset="-128"/>
                <a:cs typeface="Times New Roman" panose="02020603050405020304" pitchFamily="18" charset="0"/>
              </a:rPr>
              <a:t>地域連携を構築しようとした場合、まずはその地域の地域包括支援センターとの連携をとることから始めるという方法がある。また、その地域の認知症に関わる資源を把握することが必要となる。専門医がどこにいるかを知るためには、日本老年精神医学会や日本認知症学会のホームページ等で地域の専門医や専門医療機関を調べることができる。地域の介護保険サービス事業所は</a:t>
            </a:r>
            <a:r>
              <a:rPr lang="en-US" altLang="ja-JP" sz="1200" kern="100" dirty="0">
                <a:effectLst/>
                <a:latin typeface="Century" panose="02040604050505020304" pitchFamily="18" charset="0"/>
                <a:ea typeface="ＭＳ Ｐ明朝" panose="02020600040205080304" pitchFamily="18" charset="-128"/>
                <a:cs typeface="Times New Roman" panose="02020603050405020304" pitchFamily="18" charset="0"/>
              </a:rPr>
              <a:t>WAM-NET</a:t>
            </a:r>
            <a:r>
              <a:rPr lang="ja-JP" altLang="ja-JP" sz="1200" kern="100" dirty="0">
                <a:effectLst/>
                <a:latin typeface="Century" panose="02040604050505020304" pitchFamily="18" charset="0"/>
                <a:ea typeface="ＭＳ Ｐ明朝" panose="02020600040205080304" pitchFamily="18" charset="-128"/>
                <a:cs typeface="Times New Roman" panose="02020603050405020304" pitchFamily="18" charset="0"/>
              </a:rPr>
              <a:t>（</a:t>
            </a:r>
            <a:r>
              <a:rPr lang="en-US" altLang="ja-JP" sz="1200" kern="100" dirty="0">
                <a:effectLst/>
                <a:latin typeface="Century" panose="02040604050505020304" pitchFamily="18" charset="0"/>
                <a:ea typeface="ＭＳ Ｐ明朝" panose="02020600040205080304" pitchFamily="18" charset="-128"/>
                <a:cs typeface="Times New Roman" panose="02020603050405020304" pitchFamily="18" charset="0"/>
              </a:rPr>
              <a:t>(</a:t>
            </a:r>
            <a:r>
              <a:rPr lang="ja-JP" altLang="ja-JP" sz="1200" kern="100" dirty="0">
                <a:effectLst/>
                <a:latin typeface="Century" panose="02040604050505020304" pitchFamily="18" charset="0"/>
                <a:ea typeface="ＭＳ Ｐ明朝" panose="02020600040205080304" pitchFamily="18" charset="-128"/>
                <a:cs typeface="Times New Roman" panose="02020603050405020304" pitchFamily="18" charset="0"/>
              </a:rPr>
              <a:t>独</a:t>
            </a:r>
            <a:r>
              <a:rPr lang="en-US" altLang="ja-JP" sz="1200" kern="100" dirty="0">
                <a:effectLst/>
                <a:latin typeface="Century" panose="02040604050505020304" pitchFamily="18" charset="0"/>
                <a:ea typeface="ＭＳ Ｐ明朝" panose="02020600040205080304" pitchFamily="18" charset="-128"/>
                <a:cs typeface="Times New Roman" panose="02020603050405020304" pitchFamily="18" charset="0"/>
              </a:rPr>
              <a:t>)</a:t>
            </a:r>
            <a:r>
              <a:rPr lang="ja-JP" altLang="ja-JP" sz="1200" kern="100" dirty="0">
                <a:effectLst/>
                <a:latin typeface="Century" panose="02040604050505020304" pitchFamily="18" charset="0"/>
                <a:ea typeface="ＭＳ Ｐ明朝" panose="02020600040205080304" pitchFamily="18" charset="-128"/>
                <a:cs typeface="Times New Roman" panose="02020603050405020304" pitchFamily="18" charset="0"/>
              </a:rPr>
              <a:t>福祉医療機構）で検索することが可能である。</a:t>
            </a:r>
            <a:endParaRPr lang="ja-JP" altLang="ja-JP" sz="1200" kern="100" dirty="0">
              <a:effectLst/>
              <a:latin typeface="Century" panose="02040604050505020304" pitchFamily="18" charset="0"/>
              <a:ea typeface="ＭＳ 明朝" panose="02020609040205080304" pitchFamily="17" charset="-128"/>
              <a:cs typeface="Times New Roman" panose="02020603050405020304" pitchFamily="18" charset="0"/>
            </a:endParaRPr>
          </a:p>
          <a:p>
            <a:pPr indent="152400" algn="just">
              <a:lnSpc>
                <a:spcPts val="2000"/>
              </a:lnSpc>
              <a:spcAft>
                <a:spcPts val="0"/>
              </a:spcAft>
            </a:pPr>
            <a:r>
              <a:rPr lang="ja-JP" altLang="ja-JP" sz="1200" kern="100" dirty="0">
                <a:effectLst/>
                <a:latin typeface="Century" panose="02040604050505020304" pitchFamily="18" charset="0"/>
                <a:ea typeface="ＭＳ Ｐ明朝" panose="02020600040205080304" pitchFamily="18" charset="-128"/>
                <a:cs typeface="Times New Roman" panose="02020603050405020304" pitchFamily="18" charset="0"/>
              </a:rPr>
              <a:t>また、家族支援の資源に関しては、認知症の人と家族の会のホームページ等でも調べることができる。</a:t>
            </a:r>
            <a:endParaRPr lang="ja-JP" altLang="ja-JP" sz="1200" kern="100" dirty="0">
              <a:effectLst/>
              <a:latin typeface="Century" panose="02040604050505020304" pitchFamily="18" charset="0"/>
              <a:ea typeface="ＭＳ 明朝" panose="02020609040205080304" pitchFamily="17" charset="-128"/>
              <a:cs typeface="Times New Roman" panose="02020603050405020304" pitchFamily="18" charset="0"/>
            </a:endParaRPr>
          </a:p>
          <a:p>
            <a:pPr eaLnBrk="1" hangingPunct="1"/>
            <a:endParaRPr lang="ja-JP" altLang="ja-JP" dirty="0"/>
          </a:p>
        </p:txBody>
      </p:sp>
    </p:spTree>
    <p:extLst>
      <p:ext uri="{BB962C8B-B14F-4D97-AF65-F5344CB8AC3E}">
        <p14:creationId xmlns:p14="http://schemas.microsoft.com/office/powerpoint/2010/main" val="3742207910"/>
      </p:ext>
    </p:extLst>
  </p:cSld>
  <p:clrMapOvr>
    <a:masterClrMapping/>
  </p:clrMapOvr>
</p:notes>
</file>

<file path=ppt/notesSlides/notesSlide1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0754" name="Rectangle 2"/>
          <p:cNvSpPr>
            <a:spLocks noGrp="1" noRot="1" noChangeAspect="1" noChangeArrowheads="1" noTextEdit="1"/>
          </p:cNvSpPr>
          <p:nvPr>
            <p:ph type="sldImg"/>
          </p:nvPr>
        </p:nvSpPr>
        <p:spPr>
          <a:xfrm>
            <a:off x="998538" y="766763"/>
            <a:ext cx="5119687" cy="3840162"/>
          </a:xfrm>
          <a:ln/>
        </p:spPr>
      </p:sp>
      <p:sp>
        <p:nvSpPr>
          <p:cNvPr id="330755" name="Rectangle 3"/>
          <p:cNvSpPr>
            <a:spLocks noGrp="1" noChangeArrowheads="1"/>
          </p:cNvSpPr>
          <p:nvPr>
            <p:ph type="body" idx="1"/>
          </p:nvPr>
        </p:nvSpPr>
        <p:spPr>
          <a:xfrm>
            <a:off x="947021" y="4861235"/>
            <a:ext cx="5205261" cy="4605988"/>
          </a:xfrm>
          <a:noFill/>
        </p:spPr>
        <p:txBody>
          <a:bodyPr lIns="95383" tIns="47692" rIns="95383" bIns="47692"/>
          <a:lstStyle/>
          <a:p>
            <a:pPr indent="152400" algn="just">
              <a:lnSpc>
                <a:spcPts val="2000"/>
              </a:lnSpc>
              <a:spcAft>
                <a:spcPts val="0"/>
              </a:spcAft>
            </a:pPr>
            <a:r>
              <a:rPr lang="ja-JP" altLang="ja-JP" sz="1200" kern="100" dirty="0">
                <a:effectLst/>
                <a:latin typeface="HGPｺﾞｼｯｸM" panose="020B0600000000000000" pitchFamily="50" charset="-128"/>
                <a:ea typeface="ＭＳ Ｐ明朝" panose="02020600040205080304" pitchFamily="18" charset="-128"/>
                <a:cs typeface="Times New Roman" panose="02020603050405020304" pitchFamily="18" charset="0"/>
              </a:rPr>
              <a:t>新オレンジプランの柱の一つである｢早期診断・早期対応｣の具体的な対応方策の一つである｢早期診断等を行う医療機関｣については、これまで総合病院や精神科病院等において、認知症疾患に関する鑑別診断の実施など、地域での認知症医療提供体制の拠点として設置されてきた｢認知症疾患医療センター（基幹型・地域型）｣（平成</a:t>
            </a:r>
            <a:r>
              <a:rPr lang="en-US" altLang="ja-JP" sz="1200" kern="100" dirty="0">
                <a:effectLst/>
                <a:latin typeface="HGPｺﾞｼｯｸM" panose="020B0600000000000000" pitchFamily="50" charset="-128"/>
                <a:ea typeface="ＭＳ Ｐ明朝" panose="02020600040205080304" pitchFamily="18" charset="-128"/>
                <a:cs typeface="Times New Roman" panose="02020603050405020304" pitchFamily="18" charset="0"/>
              </a:rPr>
              <a:t>25</a:t>
            </a:r>
            <a:r>
              <a:rPr lang="ja-JP" altLang="ja-JP" sz="1200" kern="100" dirty="0">
                <a:effectLst/>
                <a:latin typeface="HGPｺﾞｼｯｸM" panose="020B0600000000000000" pitchFamily="50" charset="-128"/>
                <a:ea typeface="ＭＳ Ｐ明朝" panose="02020600040205080304" pitchFamily="18" charset="-128"/>
                <a:cs typeface="Times New Roman" panose="02020603050405020304" pitchFamily="18" charset="0"/>
              </a:rPr>
              <a:t>年</a:t>
            </a:r>
            <a:r>
              <a:rPr lang="en-US" altLang="ja-JP" sz="1200" kern="100" dirty="0">
                <a:effectLst/>
                <a:latin typeface="HGPｺﾞｼｯｸM" panose="020B0600000000000000" pitchFamily="50" charset="-128"/>
                <a:ea typeface="ＭＳ Ｐ明朝" panose="02020600040205080304" pitchFamily="18" charset="-128"/>
                <a:cs typeface="Times New Roman" panose="02020603050405020304" pitchFamily="18" charset="0"/>
              </a:rPr>
              <a:t>12</a:t>
            </a:r>
            <a:r>
              <a:rPr lang="ja-JP" altLang="ja-JP" sz="1200" kern="100" dirty="0">
                <a:effectLst/>
                <a:latin typeface="HGPｺﾞｼｯｸM" panose="020B0600000000000000" pitchFamily="50" charset="-128"/>
                <a:ea typeface="ＭＳ Ｐ明朝" panose="02020600040205080304" pitchFamily="18" charset="-128"/>
                <a:cs typeface="Times New Roman" panose="02020603050405020304" pitchFamily="18" charset="0"/>
              </a:rPr>
              <a:t>月現在で、全国</a:t>
            </a:r>
            <a:r>
              <a:rPr lang="en-US" altLang="ja-JP" sz="1200" kern="100" dirty="0">
                <a:effectLst/>
                <a:latin typeface="HGPｺﾞｼｯｸM" panose="020B0600000000000000" pitchFamily="50" charset="-128"/>
                <a:ea typeface="ＭＳ Ｐ明朝" panose="02020600040205080304" pitchFamily="18" charset="-128"/>
                <a:cs typeface="Times New Roman" panose="02020603050405020304" pitchFamily="18" charset="0"/>
              </a:rPr>
              <a:t>250</a:t>
            </a:r>
            <a:r>
              <a:rPr lang="ja-JP" altLang="ja-JP" sz="1200" kern="100" dirty="0">
                <a:effectLst/>
                <a:latin typeface="HGPｺﾞｼｯｸM" panose="020B0600000000000000" pitchFamily="50" charset="-128"/>
                <a:ea typeface="ＭＳ Ｐ明朝" panose="02020600040205080304" pitchFamily="18" charset="-128"/>
                <a:cs typeface="Times New Roman" panose="02020603050405020304" pitchFamily="18" charset="0"/>
              </a:rPr>
              <a:t>か所）について、地域拠点として機能している一方、受診までの時間が長いことやカバーする圏域が広すぎること等の課題を解決し、より地域の身近なところで、かかりつけ医と連携し、その支援を担う地域の認知症医療の拠点として、平成</a:t>
            </a:r>
            <a:r>
              <a:rPr lang="en-US" altLang="ja-JP" sz="1200" kern="100" dirty="0">
                <a:effectLst/>
                <a:latin typeface="HGPｺﾞｼｯｸM" panose="020B0600000000000000" pitchFamily="50" charset="-128"/>
                <a:ea typeface="ＭＳ Ｐ明朝" panose="02020600040205080304" pitchFamily="18" charset="-128"/>
                <a:cs typeface="Times New Roman" panose="02020603050405020304" pitchFamily="18" charset="0"/>
              </a:rPr>
              <a:t>29</a:t>
            </a:r>
            <a:r>
              <a:rPr lang="ja-JP" altLang="ja-JP" sz="1200" kern="100" dirty="0">
                <a:effectLst/>
                <a:latin typeface="HGPｺﾞｼｯｸM" panose="020B0600000000000000" pitchFamily="50" charset="-128"/>
                <a:ea typeface="ＭＳ Ｐ明朝" panose="02020600040205080304" pitchFamily="18" charset="-128"/>
                <a:cs typeface="Times New Roman" panose="02020603050405020304" pitchFamily="18" charset="0"/>
              </a:rPr>
              <a:t>年度までに約</a:t>
            </a:r>
            <a:r>
              <a:rPr lang="en-US" altLang="ja-JP" sz="1200" kern="100" dirty="0">
                <a:effectLst/>
                <a:latin typeface="HGPｺﾞｼｯｸM" panose="020B0600000000000000" pitchFamily="50" charset="-128"/>
                <a:ea typeface="ＭＳ Ｐ明朝" panose="02020600040205080304" pitchFamily="18" charset="-128"/>
                <a:cs typeface="Times New Roman" panose="02020603050405020304" pitchFamily="18" charset="0"/>
              </a:rPr>
              <a:t>500</a:t>
            </a:r>
            <a:r>
              <a:rPr lang="ja-JP" altLang="ja-JP" sz="1200" kern="100" dirty="0">
                <a:effectLst/>
                <a:latin typeface="HGPｺﾞｼｯｸM" panose="020B0600000000000000" pitchFamily="50" charset="-128"/>
                <a:ea typeface="ＭＳ Ｐ明朝" panose="02020600040205080304" pitchFamily="18" charset="-128"/>
                <a:cs typeface="Times New Roman" panose="02020603050405020304" pitchFamily="18" charset="0"/>
              </a:rPr>
              <a:t>か所整備することとされた。</a:t>
            </a:r>
            <a:endParaRPr lang="ja-JP" altLang="ja-JP" sz="1200" kern="100" dirty="0">
              <a:effectLst/>
              <a:latin typeface="HGPｺﾞｼｯｸM" panose="020B0600000000000000" pitchFamily="50" charset="-128"/>
              <a:ea typeface="HGPｺﾞｼｯｸM" panose="020B0600000000000000" pitchFamily="50" charset="-128"/>
              <a:cs typeface="Times New Roman" panose="02020603050405020304" pitchFamily="18" charset="0"/>
            </a:endParaRPr>
          </a:p>
          <a:p>
            <a:pPr indent="152400" algn="just">
              <a:lnSpc>
                <a:spcPts val="2000"/>
              </a:lnSpc>
              <a:spcAft>
                <a:spcPts val="0"/>
              </a:spcAft>
            </a:pPr>
            <a:r>
              <a:rPr lang="ja-JP" altLang="ja-JP" sz="1200" kern="100" dirty="0">
                <a:effectLst/>
                <a:latin typeface="HGPｺﾞｼｯｸM" panose="020B0600000000000000" pitchFamily="50" charset="-128"/>
                <a:ea typeface="ＭＳ Ｐ明朝" panose="02020600040205080304" pitchFamily="18" charset="-128"/>
                <a:cs typeface="Times New Roman" panose="02020603050405020304" pitchFamily="18" charset="0"/>
              </a:rPr>
              <a:t>この考えに基づき、平成</a:t>
            </a:r>
            <a:r>
              <a:rPr lang="en-US" altLang="ja-JP" sz="1200" kern="100" dirty="0">
                <a:effectLst/>
                <a:latin typeface="HGPｺﾞｼｯｸM" panose="020B0600000000000000" pitchFamily="50" charset="-128"/>
                <a:ea typeface="ＭＳ Ｐ明朝" panose="02020600040205080304" pitchFamily="18" charset="-128"/>
                <a:cs typeface="Times New Roman" panose="02020603050405020304" pitchFamily="18" charset="0"/>
              </a:rPr>
              <a:t>25</a:t>
            </a:r>
            <a:r>
              <a:rPr lang="ja-JP" altLang="ja-JP" sz="1200" kern="100" dirty="0">
                <a:effectLst/>
                <a:latin typeface="HGPｺﾞｼｯｸM" panose="020B0600000000000000" pitchFamily="50" charset="-128"/>
                <a:ea typeface="ＭＳ Ｐ明朝" panose="02020600040205080304" pitchFamily="18" charset="-128"/>
                <a:cs typeface="Times New Roman" panose="02020603050405020304" pitchFamily="18" charset="0"/>
              </a:rPr>
              <a:t>年度には、診療所タイプの｢認知症疾患医療センター｣について市町村モデル事業が実施され、平成</a:t>
            </a:r>
            <a:r>
              <a:rPr lang="en-US" altLang="ja-JP" sz="1200" kern="100" dirty="0">
                <a:effectLst/>
                <a:latin typeface="HGPｺﾞｼｯｸM" panose="020B0600000000000000" pitchFamily="50" charset="-128"/>
                <a:ea typeface="ＭＳ Ｐ明朝" panose="02020600040205080304" pitchFamily="18" charset="-128"/>
                <a:cs typeface="Times New Roman" panose="02020603050405020304" pitchFamily="18" charset="0"/>
              </a:rPr>
              <a:t>26</a:t>
            </a:r>
            <a:r>
              <a:rPr lang="ja-JP" altLang="ja-JP" sz="1200" kern="100" dirty="0">
                <a:effectLst/>
                <a:latin typeface="HGPｺﾞｼｯｸM" panose="020B0600000000000000" pitchFamily="50" charset="-128"/>
                <a:ea typeface="ＭＳ Ｐ明朝" panose="02020600040205080304" pitchFamily="18" charset="-128"/>
                <a:cs typeface="Times New Roman" panose="02020603050405020304" pitchFamily="18" charset="0"/>
              </a:rPr>
              <a:t>年度より現在の｢基幹型・地域型｣に加え、｢診療所型｣</a:t>
            </a:r>
            <a:r>
              <a:rPr lang="ja-JP" altLang="ja-JP" sz="1200" kern="100" dirty="0">
                <a:solidFill>
                  <a:srgbClr val="FF0000"/>
                </a:solidFill>
                <a:effectLst/>
                <a:latin typeface="HGPｺﾞｼｯｸM" panose="020B0600000000000000" pitchFamily="50" charset="-128"/>
                <a:ea typeface="ＭＳ Ｐ明朝" panose="02020600040205080304" pitchFamily="18" charset="-128"/>
                <a:cs typeface="Times New Roman" panose="02020603050405020304" pitchFamily="18" charset="0"/>
              </a:rPr>
              <a:t>（現在は「連携型」に名称変更）</a:t>
            </a:r>
            <a:r>
              <a:rPr lang="ja-JP" altLang="ja-JP" sz="1200" kern="100" dirty="0">
                <a:effectLst/>
                <a:latin typeface="HGPｺﾞｼｯｸM" panose="020B0600000000000000" pitchFamily="50" charset="-128"/>
                <a:ea typeface="ＭＳ Ｐ明朝" panose="02020600040205080304" pitchFamily="18" charset="-128"/>
                <a:cs typeface="Times New Roman" panose="02020603050405020304" pitchFamily="18" charset="0"/>
              </a:rPr>
              <a:t>として制度化されることとなった。</a:t>
            </a:r>
            <a:endParaRPr lang="ja-JP" altLang="ja-JP" sz="1200" kern="100" dirty="0">
              <a:effectLst/>
              <a:latin typeface="HGPｺﾞｼｯｸM" panose="020B0600000000000000" pitchFamily="50" charset="-128"/>
              <a:ea typeface="HGPｺﾞｼｯｸM" panose="020B0600000000000000" pitchFamily="50" charset="-128"/>
              <a:cs typeface="Times New Roman" panose="02020603050405020304" pitchFamily="18" charset="0"/>
            </a:endParaRPr>
          </a:p>
          <a:p>
            <a:pPr indent="152400" algn="just">
              <a:lnSpc>
                <a:spcPts val="2000"/>
              </a:lnSpc>
              <a:spcAft>
                <a:spcPts val="0"/>
              </a:spcAft>
            </a:pPr>
            <a:r>
              <a:rPr lang="ja-JP" altLang="ja-JP" sz="1200" kern="100" dirty="0">
                <a:effectLst/>
                <a:latin typeface="HGPｺﾞｼｯｸM" panose="020B0600000000000000" pitchFamily="50" charset="-128"/>
                <a:ea typeface="ＭＳ Ｐ明朝" panose="02020600040205080304" pitchFamily="18" charset="-128"/>
                <a:cs typeface="Times New Roman" panose="02020603050405020304" pitchFamily="18" charset="0"/>
              </a:rPr>
              <a:t>今後、市町村において｢認知症初期集中支援チーム｣を中心とした早期診断・早期対応に向けた支援体制の構築が求められる中、認知症疾患医療センターには、これまで同様、かかりつけ医や認知症サポート医との連携により、こうした地域における認知症支援体制を支えていくことが求められている。</a:t>
            </a:r>
            <a:endParaRPr lang="ja-JP" altLang="ja-JP" sz="1200" kern="100" dirty="0">
              <a:effectLst/>
              <a:latin typeface="HGPｺﾞｼｯｸM" panose="020B0600000000000000" pitchFamily="50" charset="-128"/>
              <a:ea typeface="HGPｺﾞｼｯｸM" panose="020B0600000000000000" pitchFamily="50" charset="-128"/>
              <a:cs typeface="Times New Roman" panose="02020603050405020304" pitchFamily="18" charset="0"/>
            </a:endParaRPr>
          </a:p>
          <a:p>
            <a:pPr eaLnBrk="1" hangingPunct="1"/>
            <a:endParaRPr lang="ja-JP" altLang="ja-JP" dirty="0"/>
          </a:p>
        </p:txBody>
      </p:sp>
    </p:spTree>
    <p:extLst>
      <p:ext uri="{BB962C8B-B14F-4D97-AF65-F5344CB8AC3E}">
        <p14:creationId xmlns:p14="http://schemas.microsoft.com/office/powerpoint/2010/main" val="491122977"/>
      </p:ext>
    </p:extLst>
  </p:cSld>
  <p:clrMapOvr>
    <a:masterClrMapping/>
  </p:clrMapOvr>
</p:notes>
</file>

<file path=ppt/notesSlides/notesSlide1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1778" name="Rectangle 2"/>
          <p:cNvSpPr>
            <a:spLocks noGrp="1" noRot="1" noChangeAspect="1" noChangeArrowheads="1" noTextEdit="1"/>
          </p:cNvSpPr>
          <p:nvPr>
            <p:ph type="sldImg"/>
          </p:nvPr>
        </p:nvSpPr>
        <p:spPr>
          <a:xfrm>
            <a:off x="998538" y="766763"/>
            <a:ext cx="5118100" cy="3838575"/>
          </a:xfrm>
          <a:ln/>
        </p:spPr>
      </p:sp>
      <p:sp>
        <p:nvSpPr>
          <p:cNvPr id="331779" name="Rectangle 3"/>
          <p:cNvSpPr>
            <a:spLocks noGrp="1" noChangeArrowheads="1"/>
          </p:cNvSpPr>
          <p:nvPr>
            <p:ph type="body" idx="1"/>
          </p:nvPr>
        </p:nvSpPr>
        <p:spPr>
          <a:xfrm>
            <a:off x="825500" y="4861236"/>
            <a:ext cx="5410200" cy="4605988"/>
          </a:xfrm>
          <a:noFill/>
        </p:spPr>
        <p:txBody>
          <a:bodyPr lIns="95374" tIns="47688" rIns="95374" bIns="47688"/>
          <a:lstStyle/>
          <a:p>
            <a:pPr>
              <a:lnSpc>
                <a:spcPts val="1700"/>
              </a:lnSpc>
              <a:spcBef>
                <a:spcPts val="0"/>
              </a:spcBef>
            </a:pPr>
            <a:r>
              <a:rPr lang="ja-JP" altLang="en-US" dirty="0">
                <a:latin typeface="Meiryo UI" panose="020B0604030504040204" pitchFamily="50" charset="-128"/>
                <a:ea typeface="Meiryo UI" panose="020B0604030504040204" pitchFamily="50" charset="-128"/>
              </a:rPr>
              <a:t>  認知症初期集中支援チームは、市町村を実施主体として、認知症になっても本人の意思が尊重され、できる限り住み慣れた地域のよい環境で暮らし続けられるような支援を、できる限り早い段階で包括的に提供するものであり、認知症ケアパスの「起点」に位置づけられている。</a:t>
            </a:r>
          </a:p>
          <a:p>
            <a:pPr>
              <a:lnSpc>
                <a:spcPts val="1700"/>
              </a:lnSpc>
              <a:spcBef>
                <a:spcPts val="0"/>
              </a:spcBef>
            </a:pPr>
            <a:r>
              <a:rPr lang="ja-JP" altLang="en-US" dirty="0">
                <a:latin typeface="Meiryo UI" panose="020B0604030504040204" pitchFamily="50" charset="-128"/>
                <a:ea typeface="Meiryo UI" panose="020B0604030504040204" pitchFamily="50" charset="-128"/>
              </a:rPr>
              <a:t>  この専門職</a:t>
            </a:r>
            <a:r>
              <a:rPr lang="en-US" altLang="ja-JP" dirty="0">
                <a:latin typeface="Meiryo UI" panose="020B0604030504040204" pitchFamily="50" charset="-128"/>
                <a:ea typeface="Meiryo UI" panose="020B0604030504040204" pitchFamily="50" charset="-128"/>
              </a:rPr>
              <a:t>(</a:t>
            </a:r>
            <a:r>
              <a:rPr lang="ja-JP" altLang="en-US" dirty="0">
                <a:latin typeface="Meiryo UI" panose="020B0604030504040204" pitchFamily="50" charset="-128"/>
                <a:ea typeface="Meiryo UI" panose="020B0604030504040204" pitchFamily="50" charset="-128"/>
              </a:rPr>
              <a:t>薬剤師等の医療職や福祉・介護職</a:t>
            </a:r>
            <a:r>
              <a:rPr lang="en-US" altLang="ja-JP" dirty="0">
                <a:latin typeface="Meiryo UI" panose="020B0604030504040204" pitchFamily="50" charset="-128"/>
                <a:ea typeface="Meiryo UI" panose="020B0604030504040204" pitchFamily="50" charset="-128"/>
              </a:rPr>
              <a:t>)</a:t>
            </a:r>
            <a:r>
              <a:rPr lang="ja-JP" altLang="en-US" dirty="0">
                <a:latin typeface="Meiryo UI" panose="020B0604030504040204" pitchFamily="50" charset="-128"/>
                <a:ea typeface="Meiryo UI" panose="020B0604030504040204" pitchFamily="50" charset="-128"/>
              </a:rPr>
              <a:t>で構成される支援チームは、地域包括支援センター等に設置され、家族の訴え等により認知症が疑われる人や</a:t>
            </a:r>
            <a:r>
              <a:rPr lang="en-US" altLang="ja-JP" dirty="0">
                <a:latin typeface="Meiryo UI" panose="020B0604030504040204" pitchFamily="50" charset="-128"/>
                <a:ea typeface="Meiryo UI" panose="020B0604030504040204" pitchFamily="50" charset="-128"/>
              </a:rPr>
              <a:t>､</a:t>
            </a:r>
            <a:r>
              <a:rPr lang="ja-JP" altLang="en-US" dirty="0">
                <a:latin typeface="Meiryo UI" panose="020B0604030504040204" pitchFamily="50" charset="-128"/>
                <a:ea typeface="Meiryo UI" panose="020B0604030504040204" pitchFamily="50" charset="-128"/>
              </a:rPr>
              <a:t>認知症の人及びその家族を訪問し、アセスメント、家族支援などの初期の支援を、専門医療機関やかかりつけ医と連携しながら、包括的、集中的に行う。また、支援チームは、対象者が必要な日常生活支援や日常診療に結びつくように支援を行い、介護支援専門員等に引き継ぐという個別支援を行うものである。</a:t>
            </a:r>
          </a:p>
          <a:p>
            <a:pPr>
              <a:lnSpc>
                <a:spcPts val="1700"/>
              </a:lnSpc>
              <a:spcBef>
                <a:spcPts val="0"/>
              </a:spcBef>
            </a:pPr>
            <a:r>
              <a:rPr lang="ja-JP" altLang="en-US" dirty="0">
                <a:latin typeface="Meiryo UI" panose="020B0604030504040204" pitchFamily="50" charset="-128"/>
                <a:ea typeface="Meiryo UI" panose="020B0604030504040204" pitchFamily="50" charset="-128"/>
              </a:rPr>
              <a:t>  チーム員は以下の</a:t>
            </a:r>
            <a:r>
              <a:rPr lang="en-US" altLang="ja-JP" dirty="0">
                <a:latin typeface="Meiryo UI" panose="020B0604030504040204" pitchFamily="50" charset="-128"/>
                <a:ea typeface="Meiryo UI" panose="020B0604030504040204" pitchFamily="50" charset="-128"/>
              </a:rPr>
              <a:t>3</a:t>
            </a:r>
            <a:r>
              <a:rPr lang="ja-JP" altLang="en-US" dirty="0">
                <a:latin typeface="Meiryo UI" panose="020B0604030504040204" pitchFamily="50" charset="-128"/>
                <a:ea typeface="Meiryo UI" panose="020B0604030504040204" pitchFamily="50" charset="-128"/>
              </a:rPr>
              <a:t>項目をすべて満たす者とし、複数の専門職（具体的な人数は地域の実情に応じて設定する）で編成される。</a:t>
            </a:r>
          </a:p>
          <a:p>
            <a:pPr>
              <a:lnSpc>
                <a:spcPts val="1700"/>
              </a:lnSpc>
              <a:spcBef>
                <a:spcPts val="0"/>
              </a:spcBef>
            </a:pPr>
            <a:r>
              <a:rPr lang="ja-JP" altLang="en-US" dirty="0">
                <a:latin typeface="Meiryo UI" panose="020B0604030504040204" pitchFamily="50" charset="-128"/>
                <a:ea typeface="Meiryo UI" panose="020B0604030504040204" pitchFamily="50" charset="-128"/>
              </a:rPr>
              <a:t>①保健師、看護師、作業療法士、介護福祉士などの国家資格を有する者 または</a:t>
            </a:r>
            <a:endParaRPr lang="en-US" altLang="ja-JP" dirty="0">
              <a:latin typeface="Meiryo UI" panose="020B0604030504040204" pitchFamily="50" charset="-128"/>
              <a:ea typeface="Meiryo UI" panose="020B0604030504040204" pitchFamily="50" charset="-128"/>
            </a:endParaRPr>
          </a:p>
          <a:p>
            <a:pPr>
              <a:lnSpc>
                <a:spcPts val="1700"/>
              </a:lnSpc>
              <a:spcBef>
                <a:spcPts val="0"/>
              </a:spcBef>
            </a:pPr>
            <a:r>
              <a:rPr lang="ja-JP" altLang="en-US" dirty="0">
                <a:latin typeface="Meiryo UI" panose="020B0604030504040204" pitchFamily="50" charset="-128"/>
                <a:ea typeface="Meiryo UI" panose="020B0604030504040204" pitchFamily="50" charset="-128"/>
              </a:rPr>
              <a:t>   これらに準ずる者</a:t>
            </a:r>
            <a:r>
              <a:rPr lang="en-US" altLang="ja-JP" dirty="0">
                <a:latin typeface="Meiryo UI" panose="020B0604030504040204" pitchFamily="50" charset="-128"/>
                <a:ea typeface="Meiryo UI" panose="020B0604030504040204" pitchFamily="50" charset="-128"/>
              </a:rPr>
              <a:t>(</a:t>
            </a:r>
            <a:r>
              <a:rPr lang="ja-JP" altLang="en-US" dirty="0">
                <a:latin typeface="Meiryo UI" panose="020B0604030504040204" pitchFamily="50" charset="-128"/>
                <a:ea typeface="Meiryo UI" panose="020B0604030504040204" pitchFamily="50" charset="-128"/>
              </a:rPr>
              <a:t>市町村が認めた場合</a:t>
            </a:r>
            <a:r>
              <a:rPr lang="en-US" altLang="ja-JP" dirty="0">
                <a:latin typeface="Meiryo UI" panose="020B0604030504040204" pitchFamily="50" charset="-128"/>
                <a:ea typeface="Meiryo UI" panose="020B0604030504040204" pitchFamily="50" charset="-128"/>
              </a:rPr>
              <a:t>)※</a:t>
            </a:r>
            <a:endParaRPr lang="ja-JP" altLang="en-US" dirty="0">
              <a:latin typeface="Meiryo UI" panose="020B0604030504040204" pitchFamily="50" charset="-128"/>
              <a:ea typeface="Meiryo UI" panose="020B0604030504040204" pitchFamily="50" charset="-128"/>
            </a:endParaRPr>
          </a:p>
          <a:p>
            <a:pPr>
              <a:lnSpc>
                <a:spcPts val="1700"/>
              </a:lnSpc>
              <a:spcBef>
                <a:spcPts val="0"/>
              </a:spcBef>
            </a:pPr>
            <a:r>
              <a:rPr lang="ja-JP" altLang="en-US" dirty="0">
                <a:latin typeface="Meiryo UI" panose="020B0604030504040204" pitchFamily="50" charset="-128"/>
                <a:ea typeface="Meiryo UI" panose="020B0604030504040204" pitchFamily="50" charset="-128"/>
              </a:rPr>
              <a:t>②認知症ケア実務経験</a:t>
            </a:r>
            <a:r>
              <a:rPr lang="en-US" altLang="ja-JP" dirty="0">
                <a:latin typeface="Meiryo UI" panose="020B0604030504040204" pitchFamily="50" charset="-128"/>
                <a:ea typeface="Meiryo UI" panose="020B0604030504040204" pitchFamily="50" charset="-128"/>
              </a:rPr>
              <a:t>3</a:t>
            </a:r>
            <a:r>
              <a:rPr lang="ja-JP" altLang="en-US" dirty="0">
                <a:latin typeface="Meiryo UI" panose="020B0604030504040204" pitchFamily="50" charset="-128"/>
                <a:ea typeface="Meiryo UI" panose="020B0604030504040204" pitchFamily="50" charset="-128"/>
              </a:rPr>
              <a:t>年以上又は在宅ケア実務経験</a:t>
            </a:r>
            <a:r>
              <a:rPr lang="en-US" altLang="ja-JP" dirty="0">
                <a:latin typeface="Meiryo UI" panose="020B0604030504040204" pitchFamily="50" charset="-128"/>
                <a:ea typeface="Meiryo UI" panose="020B0604030504040204" pitchFamily="50" charset="-128"/>
              </a:rPr>
              <a:t>3</a:t>
            </a:r>
            <a:r>
              <a:rPr lang="ja-JP" altLang="en-US" dirty="0">
                <a:latin typeface="Meiryo UI" panose="020B0604030504040204" pitchFamily="50" charset="-128"/>
                <a:ea typeface="Meiryo UI" panose="020B0604030504040204" pitchFamily="50" charset="-128"/>
              </a:rPr>
              <a:t>年以上を有する者</a:t>
            </a:r>
          </a:p>
          <a:p>
            <a:pPr>
              <a:lnSpc>
                <a:spcPts val="1700"/>
              </a:lnSpc>
              <a:spcBef>
                <a:spcPts val="0"/>
              </a:spcBef>
            </a:pPr>
            <a:r>
              <a:rPr lang="ja-JP" altLang="en-US" dirty="0">
                <a:latin typeface="Meiryo UI" panose="020B0604030504040204" pitchFamily="50" charset="-128"/>
                <a:ea typeface="Meiryo UI" panose="020B0604030504040204" pitchFamily="50" charset="-128"/>
              </a:rPr>
              <a:t>③初期集中支援チームで従事するために必要な研修を受講し、試験に合格した者</a:t>
            </a:r>
            <a:r>
              <a:rPr lang="en-US" altLang="ja-JP" dirty="0">
                <a:latin typeface="Meiryo UI" panose="020B0604030504040204" pitchFamily="50" charset="-128"/>
                <a:ea typeface="Meiryo UI" panose="020B0604030504040204" pitchFamily="50" charset="-128"/>
              </a:rPr>
              <a:t>※</a:t>
            </a:r>
          </a:p>
          <a:p>
            <a:pPr>
              <a:lnSpc>
                <a:spcPts val="1700"/>
              </a:lnSpc>
              <a:spcBef>
                <a:spcPts val="0"/>
              </a:spcBef>
            </a:pPr>
            <a:r>
              <a:rPr lang="ja-JP" altLang="en-US" dirty="0">
                <a:latin typeface="Meiryo UI" panose="020B0604030504040204" pitchFamily="50" charset="-128"/>
                <a:ea typeface="Meiryo UI" panose="020B0604030504040204" pitchFamily="50" charset="-128"/>
              </a:rPr>
              <a:t>　上記チーム員に加えて、チーム員をバックアップし、認知症に関して専門的見識からアド</a:t>
            </a:r>
            <a:endParaRPr lang="en-US" altLang="ja-JP" dirty="0">
              <a:latin typeface="Meiryo UI" panose="020B0604030504040204" pitchFamily="50" charset="-128"/>
              <a:ea typeface="Meiryo UI" panose="020B0604030504040204" pitchFamily="50" charset="-128"/>
            </a:endParaRPr>
          </a:p>
          <a:p>
            <a:pPr>
              <a:lnSpc>
                <a:spcPts val="1700"/>
              </a:lnSpc>
              <a:spcBef>
                <a:spcPts val="0"/>
              </a:spcBef>
            </a:pPr>
            <a:r>
              <a:rPr lang="ja-JP" altLang="en-US" dirty="0">
                <a:latin typeface="Meiryo UI" panose="020B0604030504040204" pitchFamily="50" charset="-128"/>
                <a:ea typeface="Meiryo UI" panose="020B0604030504040204" pitchFamily="50" charset="-128"/>
              </a:rPr>
              <a:t>  バイスが可能な医師</a:t>
            </a:r>
            <a:r>
              <a:rPr lang="en-US" altLang="ja-JP" dirty="0">
                <a:latin typeface="Meiryo UI" panose="020B0604030504040204" pitchFamily="50" charset="-128"/>
                <a:ea typeface="Meiryo UI" panose="020B0604030504040204" pitchFamily="50" charset="-128"/>
              </a:rPr>
              <a:t>※</a:t>
            </a:r>
            <a:r>
              <a:rPr lang="ja-JP" altLang="en-US" dirty="0">
                <a:latin typeface="Meiryo UI" panose="020B0604030504040204" pitchFamily="50" charset="-128"/>
                <a:ea typeface="Meiryo UI" panose="020B0604030504040204" pitchFamily="50" charset="-128"/>
              </a:rPr>
              <a:t>を確保することが求められている。</a:t>
            </a:r>
            <a:endParaRPr lang="en-US" altLang="ja-JP" dirty="0">
              <a:latin typeface="Meiryo UI" panose="020B0604030504040204" pitchFamily="50" charset="-128"/>
              <a:ea typeface="Meiryo UI" panose="020B0604030504040204" pitchFamily="50" charset="-128"/>
            </a:endParaRPr>
          </a:p>
          <a:p>
            <a:pPr>
              <a:lnSpc>
                <a:spcPts val="1700"/>
              </a:lnSpc>
              <a:spcBef>
                <a:spcPts val="0"/>
              </a:spcBef>
            </a:pPr>
            <a:r>
              <a:rPr lang="en-US" altLang="ja-JP" dirty="0">
                <a:latin typeface="Meiryo UI" panose="020B0604030504040204" pitchFamily="50" charset="-128"/>
                <a:ea typeface="Meiryo UI" panose="020B0604030504040204" pitchFamily="50" charset="-128"/>
              </a:rPr>
              <a:t>※</a:t>
            </a:r>
            <a:r>
              <a:rPr lang="ja-JP" altLang="en-US" dirty="0">
                <a:latin typeface="Meiryo UI" panose="020B0604030504040204" pitchFamily="50" charset="-128"/>
                <a:ea typeface="Meiryo UI" panose="020B0604030504040204" pitchFamily="50" charset="-128"/>
              </a:rPr>
              <a:t> 研修受講実態や人員確保の観点から、一定の要件緩和が実施されている。</a:t>
            </a:r>
          </a:p>
          <a:p>
            <a:pPr>
              <a:lnSpc>
                <a:spcPts val="1700"/>
              </a:lnSpc>
              <a:spcBef>
                <a:spcPts val="0"/>
              </a:spcBef>
            </a:pPr>
            <a:endParaRPr lang="ja-JP" altLang="ja-JP" dirty="0">
              <a:latin typeface="Meiryo UI" panose="020B0604030504040204" pitchFamily="50" charset="-128"/>
              <a:ea typeface="Meiryo UI" panose="020B0604030504040204" pitchFamily="50" charset="-128"/>
            </a:endParaRPr>
          </a:p>
        </p:txBody>
      </p:sp>
    </p:spTree>
    <p:extLst>
      <p:ext uri="{BB962C8B-B14F-4D97-AF65-F5344CB8AC3E}">
        <p14:creationId xmlns:p14="http://schemas.microsoft.com/office/powerpoint/2010/main" val="1714854905"/>
      </p:ext>
    </p:extLst>
  </p:cSld>
  <p:clrMapOvr>
    <a:masterClrMapping/>
  </p:clrMapOvr>
</p:notes>
</file>

<file path=ppt/notesSlides/notesSlide1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5218" name="Rectangle 2"/>
          <p:cNvSpPr>
            <a:spLocks noGrp="1" noRot="1" noChangeAspect="1" noChangeArrowheads="1" noTextEdit="1"/>
          </p:cNvSpPr>
          <p:nvPr>
            <p:ph type="sldImg"/>
          </p:nvPr>
        </p:nvSpPr>
        <p:spPr bwMode="auto">
          <a:xfrm>
            <a:off x="998538" y="768350"/>
            <a:ext cx="5119687" cy="3840163"/>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65219" name="Rectangle 3"/>
          <p:cNvSpPr>
            <a:spLocks noGrp="1" noChangeArrowheads="1"/>
          </p:cNvSpPr>
          <p:nvPr>
            <p:ph type="body" idx="1"/>
          </p:nvPr>
        </p:nvSpPr>
        <p:spPr bwMode="auto">
          <a:xfrm>
            <a:off x="947015" y="4861482"/>
            <a:ext cx="5205270" cy="4604841"/>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4588" tIns="47294" rIns="94588" bIns="47294" numCol="1" anchor="t" anchorCtr="0" compatLnSpc="1">
            <a:prstTxWarp prst="textNoShape">
              <a:avLst/>
            </a:prstTxWarp>
          </a:bodyPr>
          <a:lstStyle/>
          <a:p>
            <a:pPr eaLnBrk="1" hangingPunct="1"/>
            <a:r>
              <a:rPr lang="ja-JP" altLang="en-US" dirty="0"/>
              <a:t>全体の活動の流れをイメージ図で示した。①から⑦の流れですすめ、適切な医療やケアにつなげていく。これらの活動の前提として重要なのは　０でしめした地域への啓発活動　チームの存在の周知であり、これなくしては依頼そのものがでてこないことになる。もう一点特記すべきは⑧に示した終了後のモニタリングで、引き継いだあとも継続して医療やケアをうけているかどうか、本人、家族に定期的に確認を行うことが求められている。引継いだら役割終了ではない。</a:t>
            </a:r>
          </a:p>
          <a:p>
            <a:pPr eaLnBrk="1" hangingPunct="1"/>
            <a:endParaRPr lang="ja-JP" altLang="ja-JP" dirty="0"/>
          </a:p>
        </p:txBody>
      </p:sp>
    </p:spTree>
    <p:extLst>
      <p:ext uri="{BB962C8B-B14F-4D97-AF65-F5344CB8AC3E}">
        <p14:creationId xmlns:p14="http://schemas.microsoft.com/office/powerpoint/2010/main" val="703334870"/>
      </p:ext>
    </p:extLst>
  </p:cSld>
  <p:clrMapOvr>
    <a:masterClrMapping/>
  </p:clrMapOvr>
</p:notes>
</file>

<file path=ppt/notesSlides/notesSlide1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7266" name="Rectangle 2"/>
          <p:cNvSpPr>
            <a:spLocks noGrp="1" noRot="1" noChangeAspect="1" noChangeArrowheads="1" noTextEdit="1"/>
          </p:cNvSpPr>
          <p:nvPr>
            <p:ph type="sldImg"/>
          </p:nvPr>
        </p:nvSpPr>
        <p:spPr bwMode="auto">
          <a:xfrm>
            <a:off x="998538" y="768350"/>
            <a:ext cx="5121275" cy="3840163"/>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67267" name="Rectangle 3"/>
          <p:cNvSpPr>
            <a:spLocks noGrp="1" noChangeArrowheads="1"/>
          </p:cNvSpPr>
          <p:nvPr>
            <p:ph type="body" idx="1"/>
          </p:nvPr>
        </p:nvSpPr>
        <p:spPr bwMode="auto">
          <a:xfrm>
            <a:off x="838200" y="4863117"/>
            <a:ext cx="5422900" cy="460320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147" tIns="45574" rIns="91147" bIns="45574" numCol="1" anchor="t" anchorCtr="0" compatLnSpc="1">
            <a:prstTxWarp prst="textNoShape">
              <a:avLst/>
            </a:prstTxWarp>
          </a:bodyPr>
          <a:lstStyle/>
          <a:p>
            <a:pPr eaLnBrk="1" hangingPunct="1">
              <a:lnSpc>
                <a:spcPts val="1700"/>
              </a:lnSpc>
              <a:spcBef>
                <a:spcPts val="0"/>
              </a:spcBef>
            </a:pPr>
            <a:r>
              <a:rPr lang="ja-JP" altLang="en-US" dirty="0">
                <a:latin typeface="Meiryo UI" pitchFamily="50" charset="-128"/>
                <a:ea typeface="Meiryo UI" pitchFamily="50" charset="-128"/>
                <a:cs typeface="Meiryo UI" pitchFamily="50" charset="-128"/>
              </a:rPr>
              <a:t>  認知症初期集中支援チームの活動（設置の検討段階から実際の訪問支援に至る全体）は、単に認知症高齢者へのアウトリーチ活動の機能・効果（①本人・家族にとって）にとどまらず、②自治体にとっては、早期発見や医療・介護連携の体制づくりのツールやチームのマネジメントを通じたガバナンスの向上に利点がある。また、活動する③チーム員にとっては、多職種連携の実践、個人のケア技術の向上につながり、④地域にとっては、社会資源の連携の核としてのチームが地域住民を巻き込んだ認知症に優しい街づくりへと発展することが期待できる。</a:t>
            </a:r>
            <a:endParaRPr lang="ja-JP" altLang="ja-JP" dirty="0">
              <a:latin typeface="Meiryo UI" pitchFamily="50" charset="-128"/>
              <a:ea typeface="Meiryo UI" pitchFamily="50" charset="-128"/>
              <a:cs typeface="Meiryo UI" pitchFamily="50" charset="-128"/>
            </a:endParaRPr>
          </a:p>
        </p:txBody>
      </p:sp>
    </p:spTree>
    <p:extLst>
      <p:ext uri="{BB962C8B-B14F-4D97-AF65-F5344CB8AC3E}">
        <p14:creationId xmlns:p14="http://schemas.microsoft.com/office/powerpoint/2010/main" val="3290372501"/>
      </p:ext>
    </p:extLst>
  </p:cSld>
  <p:clrMapOvr>
    <a:masterClrMapping/>
  </p:clrMapOvr>
</p:notes>
</file>

<file path=ppt/notesSlides/notesSlide1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6" name="Rectangle 2"/>
          <p:cNvSpPr>
            <a:spLocks noGrp="1" noRot="1" noChangeAspect="1" noChangeArrowheads="1" noTextEdit="1"/>
          </p:cNvSpPr>
          <p:nvPr>
            <p:ph type="sldImg"/>
          </p:nvPr>
        </p:nvSpPr>
        <p:spPr>
          <a:xfrm>
            <a:off x="998538" y="768350"/>
            <a:ext cx="5118100" cy="3838575"/>
          </a:xfrm>
          <a:ln/>
        </p:spPr>
      </p:sp>
      <p:sp>
        <p:nvSpPr>
          <p:cNvPr id="88067" name="Rectangle 3"/>
          <p:cNvSpPr>
            <a:spLocks noGrp="1" noChangeArrowheads="1"/>
          </p:cNvSpPr>
          <p:nvPr>
            <p:ph type="body" idx="1"/>
          </p:nvPr>
        </p:nvSpPr>
        <p:spPr>
          <a:xfrm>
            <a:off x="787400" y="4861441"/>
            <a:ext cx="5435600" cy="4605576"/>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8993" tIns="49497" rIns="98993" bIns="49497"/>
          <a:lstStyle/>
          <a:p>
            <a:pPr eaLnBrk="1" hangingPunct="1">
              <a:lnSpc>
                <a:spcPts val="1700"/>
              </a:lnSpc>
              <a:spcBef>
                <a:spcPts val="0"/>
              </a:spcBef>
            </a:pPr>
            <a:r>
              <a:rPr lang="ja-JP" altLang="en-US" dirty="0">
                <a:latin typeface="Meiryo UI" panose="020B0604030504040204" pitchFamily="50" charset="-128"/>
                <a:ea typeface="Meiryo UI" panose="020B0604030504040204" pitchFamily="50" charset="-128"/>
              </a:rPr>
              <a:t>  認知症初期集中支援チームの医師の要件は、その役割の重要性に鑑みて、学会専門医または</a:t>
            </a:r>
            <a:r>
              <a:rPr lang="en-US" altLang="ja-JP" dirty="0">
                <a:latin typeface="Meiryo UI" panose="020B0604030504040204" pitchFamily="50" charset="-128"/>
                <a:ea typeface="Meiryo UI" panose="020B0604030504040204" pitchFamily="50" charset="-128"/>
              </a:rPr>
              <a:t>5</a:t>
            </a:r>
            <a:r>
              <a:rPr lang="ja-JP" altLang="en-US" dirty="0">
                <a:latin typeface="Meiryo UI" panose="020B0604030504040204" pitchFamily="50" charset="-128"/>
                <a:ea typeface="Meiryo UI" panose="020B0604030504040204" pitchFamily="50" charset="-128"/>
              </a:rPr>
              <a:t>年以上の臨床経験ある医師であり、かつ、認知症サポート医であること、とされている。</a:t>
            </a:r>
            <a:endParaRPr lang="en-US" altLang="ja-JP" dirty="0">
              <a:latin typeface="Meiryo UI" panose="020B0604030504040204" pitchFamily="50" charset="-128"/>
              <a:ea typeface="Meiryo UI" panose="020B0604030504040204" pitchFamily="50" charset="-128"/>
            </a:endParaRPr>
          </a:p>
          <a:p>
            <a:pPr eaLnBrk="1" hangingPunct="1">
              <a:lnSpc>
                <a:spcPts val="1700"/>
              </a:lnSpc>
              <a:spcBef>
                <a:spcPts val="0"/>
              </a:spcBef>
            </a:pPr>
            <a:r>
              <a:rPr lang="ja-JP" altLang="en-US" dirty="0">
                <a:latin typeface="Meiryo UI" panose="020B0604030504040204" pitchFamily="50" charset="-128"/>
                <a:ea typeface="Meiryo UI" panose="020B0604030504040204" pitchFamily="50" charset="-128"/>
              </a:rPr>
              <a:t>  もっとも、認知症サポート医の確保が難しい地域も一定程度あることを踏まえ、“当分の間”とした上で、認知症サポート医養成研修の受講予定がある場合等に要件が緩和されている。いずれにせよ、同チームへの参画・協力は、本研修を修了した認知症サポート医に求められる重要な役割となっている。</a:t>
            </a:r>
            <a:endParaRPr lang="ja-JP" altLang="ja-JP" dirty="0">
              <a:latin typeface="Meiryo UI" panose="020B0604030504040204" pitchFamily="50" charset="-128"/>
              <a:ea typeface="Meiryo UI" panose="020B0604030504040204" pitchFamily="50" charset="-128"/>
            </a:endParaRPr>
          </a:p>
        </p:txBody>
      </p:sp>
    </p:spTree>
    <p:extLst>
      <p:ext uri="{BB962C8B-B14F-4D97-AF65-F5344CB8AC3E}">
        <p14:creationId xmlns:p14="http://schemas.microsoft.com/office/powerpoint/2010/main" val="1603198832"/>
      </p:ext>
    </p:extLst>
  </p:cSld>
  <p:clrMapOvr>
    <a:masterClrMapping/>
  </p:clrMapOvr>
</p:notes>
</file>

<file path=ppt/notesSlides/notesSlide1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90" name="スライド イメージ プレースホルダー 1"/>
          <p:cNvSpPr>
            <a:spLocks noGrp="1" noRot="1" noChangeAspect="1" noTextEdit="1"/>
          </p:cNvSpPr>
          <p:nvPr>
            <p:ph type="sldImg"/>
          </p:nvPr>
        </p:nvSpPr>
        <p:spPr>
          <a:xfrm>
            <a:off x="998538" y="768350"/>
            <a:ext cx="5118100" cy="3838575"/>
          </a:xfrm>
          <a:ln/>
        </p:spPr>
      </p:sp>
      <p:sp>
        <p:nvSpPr>
          <p:cNvPr id="89091" name="ノート プレースホルダー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lnSpc>
                <a:spcPts val="1883"/>
              </a:lnSpc>
            </a:pPr>
            <a:r>
              <a:rPr lang="ja-JP" altLang="en-US" dirty="0">
                <a:latin typeface="メイリオ" pitchFamily="50" charset="-128"/>
                <a:ea typeface="メイリオ" pitchFamily="50" charset="-128"/>
                <a:cs typeface="メイリオ" pitchFamily="50" charset="-128"/>
              </a:rPr>
              <a:t>初期集中支援チームに専門医はどのように関与することが求められているのであろうか。</a:t>
            </a:r>
            <a:endParaRPr lang="en-US" altLang="ja-JP" dirty="0">
              <a:latin typeface="メイリオ" pitchFamily="50" charset="-128"/>
              <a:ea typeface="メイリオ" pitchFamily="50" charset="-128"/>
              <a:cs typeface="メイリオ" pitchFamily="50" charset="-128"/>
            </a:endParaRPr>
          </a:p>
          <a:p>
            <a:pPr>
              <a:lnSpc>
                <a:spcPts val="1883"/>
              </a:lnSpc>
            </a:pPr>
            <a:r>
              <a:rPr lang="ja-JP" altLang="en-US" dirty="0">
                <a:latin typeface="メイリオ" pitchFamily="50" charset="-128"/>
                <a:ea typeface="メイリオ" pitchFamily="50" charset="-128"/>
                <a:cs typeface="メイリオ" pitchFamily="50" charset="-128"/>
              </a:rPr>
              <a:t>まず第一に最も重要な役割は認知症の診断と治療計画の作成である。またすでに診断のついている場合は、治療のコンサルテーションをうけることも求められる。</a:t>
            </a:r>
            <a:endParaRPr lang="en-US" altLang="ja-JP" dirty="0">
              <a:latin typeface="メイリオ" pitchFamily="50" charset="-128"/>
              <a:ea typeface="メイリオ" pitchFamily="50" charset="-128"/>
              <a:cs typeface="メイリオ" pitchFamily="50" charset="-128"/>
            </a:endParaRPr>
          </a:p>
          <a:p>
            <a:pPr>
              <a:lnSpc>
                <a:spcPts val="1883"/>
              </a:lnSpc>
            </a:pPr>
            <a:r>
              <a:rPr lang="ja-JP" altLang="en-US" dirty="0">
                <a:latin typeface="メイリオ" pitchFamily="50" charset="-128"/>
                <a:ea typeface="メイリオ" pitchFamily="50" charset="-128"/>
                <a:cs typeface="メイリオ" pitchFamily="50" charset="-128"/>
              </a:rPr>
              <a:t>第二に対象者にかかりつけ医が存在する際には、かかりつけ医に認知症の状況を情報提供する。専門医が認知症疾患医療センターにいる場合には、かかりつけ医から専門診療を依頼する形にすることによって診療点数上のメリットも生じる。</a:t>
            </a:r>
            <a:endParaRPr lang="en-US" altLang="ja-JP" dirty="0">
              <a:latin typeface="メイリオ" pitchFamily="50" charset="-128"/>
              <a:ea typeface="メイリオ" pitchFamily="50" charset="-128"/>
              <a:cs typeface="メイリオ" pitchFamily="50" charset="-128"/>
            </a:endParaRPr>
          </a:p>
          <a:p>
            <a:pPr>
              <a:lnSpc>
                <a:spcPts val="1883"/>
              </a:lnSpc>
            </a:pPr>
            <a:r>
              <a:rPr lang="ja-JP" altLang="en-US" dirty="0">
                <a:latin typeface="メイリオ" pitchFamily="50" charset="-128"/>
                <a:ea typeface="メイリオ" pitchFamily="50" charset="-128"/>
                <a:cs typeface="メイリオ" pitchFamily="50" charset="-128"/>
              </a:rPr>
              <a:t>第三の役割は急性増悪期に直接患者の自宅を訪問することがあるが、モデル事業では実際に自宅を訪問する機会は少なかったと報告されている。これらの検討をするためにチーム員会議への参加が求められる。</a:t>
            </a:r>
            <a:endParaRPr lang="en-US" altLang="ja-JP" dirty="0">
              <a:latin typeface="メイリオ" pitchFamily="50" charset="-128"/>
              <a:ea typeface="メイリオ" pitchFamily="50" charset="-128"/>
              <a:cs typeface="メイリオ" pitchFamily="50" charset="-128"/>
            </a:endParaRPr>
          </a:p>
        </p:txBody>
      </p:sp>
    </p:spTree>
    <p:extLst>
      <p:ext uri="{BB962C8B-B14F-4D97-AF65-F5344CB8AC3E}">
        <p14:creationId xmlns:p14="http://schemas.microsoft.com/office/powerpoint/2010/main" val="3269174561"/>
      </p:ext>
    </p:extLst>
  </p:cSld>
  <p:clrMapOvr>
    <a:masterClrMapping/>
  </p:clrMapOvr>
</p:notes>
</file>

<file path=ppt/notesSlides/notesSlide1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pPr indent="139700" algn="just">
              <a:lnSpc>
                <a:spcPts val="1900"/>
              </a:lnSpc>
              <a:spcAft>
                <a:spcPts val="0"/>
              </a:spcAft>
            </a:pPr>
            <a:r>
              <a:rPr lang="ja-JP" altLang="ja-JP" sz="1200" kern="100" dirty="0">
                <a:effectLst/>
                <a:latin typeface="HGPｺﾞｼｯｸM" panose="020B0600000000000000" pitchFamily="50" charset="-128"/>
                <a:ea typeface="ＭＳ Ｐ明朝" panose="02020600040205080304" pitchFamily="18" charset="-128"/>
                <a:cs typeface="Times New Roman" panose="02020603050405020304" pitchFamily="18" charset="0"/>
              </a:rPr>
              <a:t>地域の連携先として、重要なものに「認知症地域支援推進員」がある。</a:t>
            </a:r>
            <a:endParaRPr lang="ja-JP" altLang="ja-JP" sz="1200" kern="100" dirty="0">
              <a:effectLst/>
              <a:latin typeface="HGPｺﾞｼｯｸM" panose="020B0600000000000000" pitchFamily="50" charset="-128"/>
              <a:ea typeface="HGPｺﾞｼｯｸM" panose="020B0600000000000000" pitchFamily="50" charset="-128"/>
              <a:cs typeface="Times New Roman" panose="02020603050405020304" pitchFamily="18" charset="0"/>
            </a:endParaRPr>
          </a:p>
          <a:p>
            <a:pPr indent="139700" algn="just">
              <a:lnSpc>
                <a:spcPts val="1900"/>
              </a:lnSpc>
              <a:spcAft>
                <a:spcPts val="0"/>
              </a:spcAft>
            </a:pPr>
            <a:r>
              <a:rPr lang="ja-JP" altLang="ja-JP" sz="1200" kern="100" dirty="0">
                <a:effectLst/>
                <a:latin typeface="HGPｺﾞｼｯｸM" panose="020B0600000000000000" pitchFamily="50" charset="-128"/>
                <a:ea typeface="ＭＳ Ｐ明朝" panose="02020600040205080304" pitchFamily="18" charset="-128"/>
                <a:cs typeface="Times New Roman" panose="02020603050405020304" pitchFamily="18" charset="0"/>
              </a:rPr>
              <a:t>この「認知症地域支援推進員」は、市町村によって配置されているものであり、認知症の行政施策の旗振り役としての役割をもち、市町村において、地域包括支援センターや市町村の担当課に配置され、専門職等が充てられている。</a:t>
            </a:r>
            <a:endParaRPr lang="ja-JP" altLang="ja-JP" sz="1200" kern="100" dirty="0">
              <a:effectLst/>
              <a:latin typeface="HGPｺﾞｼｯｸM" panose="020B0600000000000000" pitchFamily="50" charset="-128"/>
              <a:ea typeface="HGPｺﾞｼｯｸM" panose="020B0600000000000000" pitchFamily="50" charset="-128"/>
              <a:cs typeface="Times New Roman" panose="02020603050405020304" pitchFamily="18" charset="0"/>
            </a:endParaRPr>
          </a:p>
          <a:p>
            <a:pPr indent="139700" algn="just">
              <a:lnSpc>
                <a:spcPts val="1900"/>
              </a:lnSpc>
              <a:spcAft>
                <a:spcPts val="0"/>
              </a:spcAft>
            </a:pPr>
            <a:r>
              <a:rPr lang="ja-JP" altLang="ja-JP" sz="1200" kern="100" dirty="0">
                <a:effectLst/>
                <a:latin typeface="HGPｺﾞｼｯｸM" panose="020B0600000000000000" pitchFamily="50" charset="-128"/>
                <a:ea typeface="ＭＳ Ｐ明朝" panose="02020600040205080304" pitchFamily="18" charset="-128"/>
                <a:cs typeface="Times New Roman" panose="02020603050405020304" pitchFamily="18" charset="0"/>
              </a:rPr>
              <a:t>「認知症地域支援推進員」の主な役割は、医療と介護の連携強化や、地域の実情に応じて認知症の人やその家族を支援する事業の推進などを担っている。</a:t>
            </a:r>
            <a:endParaRPr lang="ja-JP" altLang="ja-JP" sz="1200" kern="100" dirty="0">
              <a:effectLst/>
              <a:latin typeface="HGPｺﾞｼｯｸM" panose="020B0600000000000000" pitchFamily="50" charset="-128"/>
              <a:ea typeface="HGPｺﾞｼｯｸM" panose="020B0600000000000000" pitchFamily="50" charset="-128"/>
              <a:cs typeface="Times New Roman" panose="02020603050405020304" pitchFamily="18" charset="0"/>
            </a:endParaRPr>
          </a:p>
          <a:p>
            <a:endParaRPr kumimoji="1" lang="ja-JP" altLang="en-US" dirty="0"/>
          </a:p>
        </p:txBody>
      </p:sp>
      <p:sp>
        <p:nvSpPr>
          <p:cNvPr id="4" name="スライド番号プレースホルダー 3"/>
          <p:cNvSpPr>
            <a:spLocks noGrp="1"/>
          </p:cNvSpPr>
          <p:nvPr>
            <p:ph type="sldNum" sz="quarter" idx="10"/>
          </p:nvPr>
        </p:nvSpPr>
        <p:spPr/>
        <p:txBody>
          <a:bodyPr/>
          <a:lstStyle/>
          <a:p>
            <a:pPr>
              <a:defRPr/>
            </a:pPr>
            <a:fld id="{BC21C941-39D8-485B-B1BE-251151D29E33}" type="slidenum">
              <a:rPr lang="en-US" altLang="ja-JP" smtClean="0"/>
              <a:pPr>
                <a:defRPr/>
              </a:pPr>
              <a:t>120</a:t>
            </a:fld>
            <a:endParaRPr lang="en-US" altLang="ja-JP"/>
          </a:p>
        </p:txBody>
      </p:sp>
    </p:spTree>
    <p:extLst>
      <p:ext uri="{BB962C8B-B14F-4D97-AF65-F5344CB8AC3E}">
        <p14:creationId xmlns:p14="http://schemas.microsoft.com/office/powerpoint/2010/main" val="1791551439"/>
      </p:ext>
    </p:extLst>
  </p:cSld>
  <p:clrMapOvr>
    <a:masterClrMapping/>
  </p:clrMapOvr>
</p:notes>
</file>

<file path=ppt/notesSlides/notesSlide1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9986" name="スライド イメージ プレースホルダー 1"/>
          <p:cNvSpPr>
            <a:spLocks noGrp="1" noRot="1" noChangeAspect="1" noTextEdit="1"/>
          </p:cNvSpPr>
          <p:nvPr>
            <p:ph type="sldImg"/>
          </p:nvPr>
        </p:nvSpPr>
        <p:spPr>
          <a:xfrm>
            <a:off x="998538" y="768350"/>
            <a:ext cx="5118100" cy="3838575"/>
          </a:xfrm>
          <a:ln/>
        </p:spPr>
      </p:sp>
      <p:sp>
        <p:nvSpPr>
          <p:cNvPr id="169987" name="ノート プレースホルダー 2"/>
          <p:cNvSpPr>
            <a:spLocks noGrp="1"/>
          </p:cNvSpPr>
          <p:nvPr>
            <p:ph type="body" idx="1"/>
          </p:nvPr>
        </p:nvSpPr>
        <p:spPr>
          <a:xfrm>
            <a:off x="825500" y="4860925"/>
            <a:ext cx="5397500" cy="4605338"/>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lnSpc>
                <a:spcPts val="1700"/>
              </a:lnSpc>
              <a:spcBef>
                <a:spcPts val="0"/>
              </a:spcBef>
            </a:pPr>
            <a:r>
              <a:rPr lang="ja-JP" altLang="en-US" dirty="0">
                <a:latin typeface="Meiryo UI" panose="020B0604030504040204" pitchFamily="50" charset="-128"/>
                <a:ea typeface="Meiryo UI" panose="020B0604030504040204" pitchFamily="50" charset="-128"/>
              </a:rPr>
              <a:t>  介護保険サービスに並んで、地域において認知症の人やその家族を支える拠点・場として重要な位置付けとなっているものに、認知症カフェがある。地域の実情に応じて展開され、人員基準や運営基準等はないが、認知症カフェの要素としては、認知症の人や家族の特徴や環境、ニーズに沿って、本人・家族の視点（❶～❺）、地域住民の視点（❻、❼、❿）、専門職・スタッフの視点（❽、❾）から、スライドのようなものがポイントとして整理される。</a:t>
            </a:r>
            <a:endParaRPr lang="en-US" altLang="ja-JP" dirty="0">
              <a:latin typeface="Meiryo UI" panose="020B0604030504040204" pitchFamily="50" charset="-128"/>
              <a:ea typeface="Meiryo UI" panose="020B0604030504040204" pitchFamily="50" charset="-128"/>
            </a:endParaRPr>
          </a:p>
          <a:p>
            <a:pPr>
              <a:lnSpc>
                <a:spcPts val="1700"/>
              </a:lnSpc>
              <a:spcBef>
                <a:spcPts val="0"/>
              </a:spcBef>
            </a:pPr>
            <a:r>
              <a:rPr lang="ja-JP" altLang="en-US" dirty="0">
                <a:latin typeface="Meiryo UI" panose="020B0604030504040204" pitchFamily="50" charset="-128"/>
                <a:ea typeface="Meiryo UI" panose="020B0604030504040204" pitchFamily="50" charset="-128"/>
              </a:rPr>
              <a:t>  認知症診療、介護・日常生活サービスに並び、相互共有・理解の場、地域とのつながり・参加等の観点からも重要な社会資源として考えられている。</a:t>
            </a:r>
          </a:p>
        </p:txBody>
      </p:sp>
    </p:spTree>
    <p:extLst>
      <p:ext uri="{BB962C8B-B14F-4D97-AF65-F5344CB8AC3E}">
        <p14:creationId xmlns:p14="http://schemas.microsoft.com/office/powerpoint/2010/main" val="474038615"/>
      </p:ext>
    </p:extLst>
  </p:cSld>
  <p:clrMapOvr>
    <a:masterClrMapping/>
  </p:clrMapOvr>
</p:notes>
</file>

<file path=ppt/notesSlides/notesSlide1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a:xfrm>
            <a:off x="909638" y="4860925"/>
            <a:ext cx="5275262" cy="4605338"/>
          </a:xfrm>
        </p:spPr>
        <p:txBody>
          <a:bodyPr/>
          <a:lstStyle/>
          <a:p>
            <a:pPr>
              <a:lnSpc>
                <a:spcPts val="1700"/>
              </a:lnSpc>
              <a:spcBef>
                <a:spcPts val="0"/>
              </a:spcBef>
            </a:pPr>
            <a:r>
              <a:rPr kumimoji="1" lang="ja-JP" altLang="en-US" dirty="0">
                <a:latin typeface="Meiryo UI" panose="020B0604030504040204" pitchFamily="50" charset="-128"/>
                <a:ea typeface="Meiryo UI" panose="020B0604030504040204" pitchFamily="50" charset="-128"/>
              </a:rPr>
              <a:t>  平成</a:t>
            </a:r>
            <a:r>
              <a:rPr kumimoji="1" lang="en-US" altLang="ja-JP" dirty="0">
                <a:latin typeface="Meiryo UI" panose="020B0604030504040204" pitchFamily="50" charset="-128"/>
                <a:ea typeface="Meiryo UI" panose="020B0604030504040204" pitchFamily="50" charset="-128"/>
              </a:rPr>
              <a:t>28</a:t>
            </a:r>
            <a:r>
              <a:rPr kumimoji="1" lang="ja-JP" altLang="en-US" dirty="0">
                <a:latin typeface="Meiryo UI" panose="020B0604030504040204" pitchFamily="50" charset="-128"/>
                <a:ea typeface="Meiryo UI" panose="020B0604030504040204" pitchFamily="50" charset="-128"/>
              </a:rPr>
              <a:t>年度診療報酬改定において、病棟での取組や多職種チームによる介入が評価されるようになった。同チームの医師要件の</a:t>
            </a:r>
            <a:r>
              <a:rPr kumimoji="1" lang="en-US" altLang="ja-JP" dirty="0">
                <a:latin typeface="Meiryo UI" panose="020B0604030504040204" pitchFamily="50" charset="-128"/>
                <a:ea typeface="Meiryo UI" panose="020B0604030504040204" pitchFamily="50" charset="-128"/>
              </a:rPr>
              <a:t>1</a:t>
            </a:r>
            <a:r>
              <a:rPr kumimoji="1" lang="ja-JP" altLang="en-US" dirty="0">
                <a:latin typeface="Meiryo UI" panose="020B0604030504040204" pitchFamily="50" charset="-128"/>
                <a:ea typeface="Meiryo UI" panose="020B0604030504040204" pitchFamily="50" charset="-128"/>
              </a:rPr>
              <a:t>つ（認知症治療に係る適切な研修の修了）として、認知症サポート医養成研修が挙げられている。</a:t>
            </a:r>
          </a:p>
        </p:txBody>
      </p:sp>
    </p:spTree>
    <p:extLst>
      <p:ext uri="{BB962C8B-B14F-4D97-AF65-F5344CB8AC3E}">
        <p14:creationId xmlns:p14="http://schemas.microsoft.com/office/powerpoint/2010/main" val="1537802758"/>
      </p:ext>
    </p:extLst>
  </p:cSld>
  <p:clrMapOvr>
    <a:masterClrMapping/>
  </p:clrMapOvr>
</p:notes>
</file>

<file path=ppt/notesSlides/notesSlide1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a:xfrm>
            <a:off x="901701" y="4860925"/>
            <a:ext cx="5346700" cy="4605338"/>
          </a:xfrm>
        </p:spPr>
        <p:txBody>
          <a:bodyPr/>
          <a:lstStyle/>
          <a:p>
            <a:pPr>
              <a:lnSpc>
                <a:spcPts val="1700"/>
              </a:lnSpc>
              <a:spcBef>
                <a:spcPts val="0"/>
              </a:spcBef>
            </a:pPr>
            <a:r>
              <a:rPr kumimoji="1" lang="ja-JP" altLang="en-US" dirty="0">
                <a:latin typeface="Meiryo UI" panose="020B0604030504040204" pitchFamily="50" charset="-128"/>
                <a:ea typeface="Meiryo UI" panose="020B0604030504040204" pitchFamily="50" charset="-128"/>
              </a:rPr>
              <a:t>  診療報酬の評価の要件にもなっている病棟における多職種チーム（身体疾患で入院している入院患者に認知症症状が出現している場合に対応する病棟スタッフをサポートするチーム）について、国立長寿医療研究センターにおいて設置されているチームを例に、メンバー構成（職種）や主な役割を示す。</a:t>
            </a:r>
            <a:endParaRPr kumimoji="1" lang="en-US" altLang="ja-JP" dirty="0">
              <a:latin typeface="Meiryo UI" panose="020B0604030504040204" pitchFamily="50" charset="-128"/>
              <a:ea typeface="Meiryo UI" panose="020B0604030504040204" pitchFamily="50" charset="-128"/>
            </a:endParaRPr>
          </a:p>
          <a:p>
            <a:pPr>
              <a:lnSpc>
                <a:spcPts val="1700"/>
              </a:lnSpc>
              <a:spcBef>
                <a:spcPts val="0"/>
              </a:spcBef>
            </a:pPr>
            <a:r>
              <a:rPr kumimoji="1" lang="ja-JP" altLang="en-US" dirty="0">
                <a:latin typeface="Meiryo UI" panose="020B0604030504040204" pitchFamily="50" charset="-128"/>
                <a:ea typeface="Meiryo UI" panose="020B0604030504040204" pitchFamily="50" charset="-128"/>
              </a:rPr>
              <a:t>  メンバー構成は、認知症診療を専門とする神経内科医・精神科医の他、老人看護専門看護師や認知症看護認定看護師等、また、薬剤師、作業療法士、精神保健福祉士など、さまざまな状況に対応・助言できるようになっている。</a:t>
            </a:r>
            <a:endParaRPr kumimoji="1" lang="en-US" altLang="ja-JP" dirty="0">
              <a:latin typeface="Meiryo UI" panose="020B0604030504040204" pitchFamily="50" charset="-128"/>
              <a:ea typeface="Meiryo UI" panose="020B0604030504040204" pitchFamily="50" charset="-128"/>
            </a:endParaRPr>
          </a:p>
          <a:p>
            <a:pPr>
              <a:lnSpc>
                <a:spcPts val="1700"/>
              </a:lnSpc>
              <a:spcBef>
                <a:spcPts val="0"/>
              </a:spcBef>
            </a:pPr>
            <a:r>
              <a:rPr kumimoji="1" lang="ja-JP" altLang="en-US" dirty="0">
                <a:latin typeface="Meiryo UI" panose="020B0604030504040204" pitchFamily="50" charset="-128"/>
                <a:ea typeface="Meiryo UI" panose="020B0604030504040204" pitchFamily="50" charset="-128"/>
              </a:rPr>
              <a:t>主な役割は、定期や随時などのルールを定めて各病棟とメール等によって密に連携し、原則として各病棟にチームが出向いて具体的なアドバイス等を相談のあったスタッフに直接行っている。</a:t>
            </a:r>
            <a:endParaRPr kumimoji="1" lang="en-US" altLang="ja-JP" dirty="0">
              <a:latin typeface="Meiryo UI" panose="020B0604030504040204" pitchFamily="50" charset="-128"/>
              <a:ea typeface="Meiryo UI" panose="020B0604030504040204" pitchFamily="50" charset="-128"/>
            </a:endParaRPr>
          </a:p>
          <a:p>
            <a:pPr>
              <a:lnSpc>
                <a:spcPts val="1700"/>
              </a:lnSpc>
              <a:spcBef>
                <a:spcPts val="0"/>
              </a:spcBef>
            </a:pPr>
            <a:r>
              <a:rPr kumimoji="1" lang="ja-JP" altLang="en-US" dirty="0">
                <a:latin typeface="Meiryo UI" panose="020B0604030504040204" pitchFamily="50" charset="-128"/>
                <a:ea typeface="Meiryo UI" panose="020B0604030504040204" pitchFamily="50" charset="-128"/>
              </a:rPr>
              <a:t>  メンバー構成や役割・運営方法は、各病院のスタッフや入院患者の状況に応じて適切な方法を検討頂きたい。</a:t>
            </a:r>
          </a:p>
        </p:txBody>
      </p:sp>
    </p:spTree>
    <p:extLst>
      <p:ext uri="{BB962C8B-B14F-4D97-AF65-F5344CB8AC3E}">
        <p14:creationId xmlns:p14="http://schemas.microsoft.com/office/powerpoint/2010/main" val="332407149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タイトル 1"/>
          <p:cNvSpPr>
            <a:spLocks noGrp="1"/>
          </p:cNvSpPr>
          <p:nvPr>
            <p:ph type="ctrTitle"/>
          </p:nvPr>
        </p:nvSpPr>
        <p:spPr>
          <a:xfrm>
            <a:off x="685800" y="2130425"/>
            <a:ext cx="7772400" cy="1470025"/>
          </a:xfrm>
        </p:spPr>
        <p:txBody>
          <a:bodyPr/>
          <a:lstStyle/>
          <a:p>
            <a:r>
              <a:rPr lang="ja-JP" altLang="en-US"/>
              <a:t>マスタ タイトルの書式設定</a:t>
            </a:r>
          </a:p>
        </p:txBody>
      </p:sp>
      <p:sp>
        <p:nvSpPr>
          <p:cNvPr id="3" name="サブタイトル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ja-JP" altLang="en-US"/>
              <a:t>マスタ サブタイトルの書式設定</a:t>
            </a:r>
          </a:p>
        </p:txBody>
      </p:sp>
      <p:sp>
        <p:nvSpPr>
          <p:cNvPr id="4" name="Rectangle 4"/>
          <p:cNvSpPr>
            <a:spLocks noGrp="1" noChangeArrowheads="1"/>
          </p:cNvSpPr>
          <p:nvPr>
            <p:ph type="dt" sz="half" idx="10"/>
          </p:nvPr>
        </p:nvSpPr>
        <p:spPr>
          <a:ln/>
        </p:spPr>
        <p:txBody>
          <a:bodyPr/>
          <a:lstStyle>
            <a:lvl1pPr>
              <a:defRPr/>
            </a:lvl1pPr>
          </a:lstStyle>
          <a:p>
            <a:pPr>
              <a:defRPr/>
            </a:pPr>
            <a:endParaRPr lang="en-US" altLang="ja-JP"/>
          </a:p>
        </p:txBody>
      </p:sp>
      <p:sp>
        <p:nvSpPr>
          <p:cNvPr id="5" name="Rectangle 5"/>
          <p:cNvSpPr>
            <a:spLocks noGrp="1" noChangeArrowheads="1"/>
          </p:cNvSpPr>
          <p:nvPr>
            <p:ph type="ftr" sz="quarter" idx="11"/>
          </p:nvPr>
        </p:nvSpPr>
        <p:spPr>
          <a:ln/>
        </p:spPr>
        <p:txBody>
          <a:bodyPr/>
          <a:lstStyle>
            <a:lvl1pPr>
              <a:defRPr/>
            </a:lvl1pPr>
          </a:lstStyle>
          <a:p>
            <a:pPr>
              <a:defRPr/>
            </a:pPr>
            <a:endParaRPr lang="en-US" altLang="ja-JP"/>
          </a:p>
        </p:txBody>
      </p:sp>
      <p:sp>
        <p:nvSpPr>
          <p:cNvPr id="6" name="Rectangle 6"/>
          <p:cNvSpPr>
            <a:spLocks noGrp="1" noChangeArrowheads="1"/>
          </p:cNvSpPr>
          <p:nvPr>
            <p:ph type="sldNum" sz="quarter" idx="12"/>
          </p:nvPr>
        </p:nvSpPr>
        <p:spPr>
          <a:ln/>
        </p:spPr>
        <p:txBody>
          <a:bodyPr/>
          <a:lstStyle>
            <a:lvl1pPr>
              <a:defRPr/>
            </a:lvl1pPr>
          </a:lstStyle>
          <a:p>
            <a:pPr>
              <a:defRPr/>
            </a:pPr>
            <a:fld id="{B409EF8C-B101-418A-AAB4-EFBA18DC2C82}" type="slidenum">
              <a:rPr lang="en-US" altLang="ja-JP"/>
              <a:pPr>
                <a:defRPr/>
              </a:pPr>
              <a:t>‹#›</a:t>
            </a:fld>
            <a:endParaRPr lang="en-US" altLang="ja-JP"/>
          </a:p>
        </p:txBody>
      </p:sp>
    </p:spTree>
    <p:extLst>
      <p:ext uri="{BB962C8B-B14F-4D97-AF65-F5344CB8AC3E}">
        <p14:creationId xmlns:p14="http://schemas.microsoft.com/office/powerpoint/2010/main" val="240296810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a:t>マスタ タイトルの書式設定</a:t>
            </a:r>
          </a:p>
        </p:txBody>
      </p:sp>
      <p:sp>
        <p:nvSpPr>
          <p:cNvPr id="3" name="コンテンツ プレースホルダ 2"/>
          <p:cNvSpPr>
            <a:spLocks noGrp="1"/>
          </p:cNvSpPr>
          <p:nvPr>
            <p:ph idx="1"/>
          </p:nvPr>
        </p:nvSpPr>
        <p:spPr/>
        <p:txBody>
          <a:bodyPr/>
          <a:lstStyle/>
          <a:p>
            <a:pPr lvl="0"/>
            <a:r>
              <a:rPr lang="ja-JP" altLang="en-US"/>
              <a:t>マスタ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4" name="Rectangle 4"/>
          <p:cNvSpPr>
            <a:spLocks noGrp="1" noChangeArrowheads="1"/>
          </p:cNvSpPr>
          <p:nvPr>
            <p:ph type="dt" sz="half" idx="10"/>
          </p:nvPr>
        </p:nvSpPr>
        <p:spPr>
          <a:ln/>
        </p:spPr>
        <p:txBody>
          <a:bodyPr/>
          <a:lstStyle>
            <a:lvl1pPr>
              <a:defRPr/>
            </a:lvl1pPr>
          </a:lstStyle>
          <a:p>
            <a:pPr>
              <a:defRPr/>
            </a:pPr>
            <a:endParaRPr lang="en-US" altLang="ja-JP"/>
          </a:p>
        </p:txBody>
      </p:sp>
      <p:sp>
        <p:nvSpPr>
          <p:cNvPr id="5" name="Rectangle 5"/>
          <p:cNvSpPr>
            <a:spLocks noGrp="1" noChangeArrowheads="1"/>
          </p:cNvSpPr>
          <p:nvPr>
            <p:ph type="ftr" sz="quarter" idx="11"/>
          </p:nvPr>
        </p:nvSpPr>
        <p:spPr>
          <a:ln/>
        </p:spPr>
        <p:txBody>
          <a:bodyPr/>
          <a:lstStyle>
            <a:lvl1pPr>
              <a:defRPr/>
            </a:lvl1pPr>
          </a:lstStyle>
          <a:p>
            <a:pPr>
              <a:defRPr/>
            </a:pPr>
            <a:endParaRPr lang="en-US" altLang="ja-JP"/>
          </a:p>
        </p:txBody>
      </p:sp>
      <p:sp>
        <p:nvSpPr>
          <p:cNvPr id="6" name="Rectangle 6"/>
          <p:cNvSpPr>
            <a:spLocks noGrp="1" noChangeArrowheads="1"/>
          </p:cNvSpPr>
          <p:nvPr>
            <p:ph type="sldNum" sz="quarter" idx="12"/>
          </p:nvPr>
        </p:nvSpPr>
        <p:spPr>
          <a:ln/>
        </p:spPr>
        <p:txBody>
          <a:bodyPr/>
          <a:lstStyle>
            <a:lvl1pPr>
              <a:defRPr/>
            </a:lvl1pPr>
          </a:lstStyle>
          <a:p>
            <a:pPr>
              <a:defRPr/>
            </a:pPr>
            <a:fld id="{08025982-A84A-47E8-B82E-20EF513CBE30}" type="slidenum">
              <a:rPr lang="en-US" altLang="ja-JP"/>
              <a:pPr>
                <a:defRPr/>
              </a:pPr>
              <a:t>‹#›</a:t>
            </a:fld>
            <a:endParaRPr lang="en-US" altLang="ja-JP"/>
          </a:p>
        </p:txBody>
      </p:sp>
    </p:spTree>
    <p:extLst>
      <p:ext uri="{BB962C8B-B14F-4D97-AF65-F5344CB8AC3E}">
        <p14:creationId xmlns:p14="http://schemas.microsoft.com/office/powerpoint/2010/main" val="158053707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タイトル 1"/>
          <p:cNvSpPr>
            <a:spLocks noGrp="1"/>
          </p:cNvSpPr>
          <p:nvPr>
            <p:ph type="title"/>
          </p:nvPr>
        </p:nvSpPr>
        <p:spPr>
          <a:xfrm>
            <a:off x="722313" y="4406900"/>
            <a:ext cx="7772400" cy="1362075"/>
          </a:xfrm>
        </p:spPr>
        <p:txBody>
          <a:bodyPr anchor="t"/>
          <a:lstStyle>
            <a:lvl1pPr algn="l">
              <a:defRPr sz="4000" b="1" cap="all"/>
            </a:lvl1pPr>
          </a:lstStyle>
          <a:p>
            <a:r>
              <a:rPr lang="ja-JP" altLang="en-US"/>
              <a:t>マスタ タイトルの書式設定</a:t>
            </a:r>
          </a:p>
        </p:txBody>
      </p:sp>
      <p:sp>
        <p:nvSpPr>
          <p:cNvPr id="3" name="テキスト プレースホルダ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ja-JP" altLang="en-US"/>
              <a:t>マスタ テキストの書式設定</a:t>
            </a:r>
          </a:p>
        </p:txBody>
      </p:sp>
      <p:sp>
        <p:nvSpPr>
          <p:cNvPr id="4" name="Rectangle 4"/>
          <p:cNvSpPr>
            <a:spLocks noGrp="1" noChangeArrowheads="1"/>
          </p:cNvSpPr>
          <p:nvPr>
            <p:ph type="dt" sz="half" idx="10"/>
          </p:nvPr>
        </p:nvSpPr>
        <p:spPr>
          <a:ln/>
        </p:spPr>
        <p:txBody>
          <a:bodyPr/>
          <a:lstStyle>
            <a:lvl1pPr>
              <a:defRPr/>
            </a:lvl1pPr>
          </a:lstStyle>
          <a:p>
            <a:pPr>
              <a:defRPr/>
            </a:pPr>
            <a:endParaRPr lang="en-US" altLang="ja-JP"/>
          </a:p>
        </p:txBody>
      </p:sp>
      <p:sp>
        <p:nvSpPr>
          <p:cNvPr id="5" name="Rectangle 5"/>
          <p:cNvSpPr>
            <a:spLocks noGrp="1" noChangeArrowheads="1"/>
          </p:cNvSpPr>
          <p:nvPr>
            <p:ph type="ftr" sz="quarter" idx="11"/>
          </p:nvPr>
        </p:nvSpPr>
        <p:spPr>
          <a:ln/>
        </p:spPr>
        <p:txBody>
          <a:bodyPr/>
          <a:lstStyle>
            <a:lvl1pPr>
              <a:defRPr/>
            </a:lvl1pPr>
          </a:lstStyle>
          <a:p>
            <a:pPr>
              <a:defRPr/>
            </a:pPr>
            <a:endParaRPr lang="en-US" altLang="ja-JP"/>
          </a:p>
        </p:txBody>
      </p:sp>
      <p:sp>
        <p:nvSpPr>
          <p:cNvPr id="6" name="Rectangle 6"/>
          <p:cNvSpPr>
            <a:spLocks noGrp="1" noChangeArrowheads="1"/>
          </p:cNvSpPr>
          <p:nvPr>
            <p:ph type="sldNum" sz="quarter" idx="12"/>
          </p:nvPr>
        </p:nvSpPr>
        <p:spPr>
          <a:ln/>
        </p:spPr>
        <p:txBody>
          <a:bodyPr/>
          <a:lstStyle>
            <a:lvl1pPr>
              <a:defRPr/>
            </a:lvl1pPr>
          </a:lstStyle>
          <a:p>
            <a:pPr>
              <a:defRPr/>
            </a:pPr>
            <a:fld id="{910646CF-B145-4770-A217-C6F5B22F36A1}" type="slidenum">
              <a:rPr lang="en-US" altLang="ja-JP"/>
              <a:pPr>
                <a:defRPr/>
              </a:pPr>
              <a:t>‹#›</a:t>
            </a:fld>
            <a:endParaRPr lang="en-US" altLang="ja-JP"/>
          </a:p>
        </p:txBody>
      </p:sp>
    </p:spTree>
    <p:extLst>
      <p:ext uri="{BB962C8B-B14F-4D97-AF65-F5344CB8AC3E}">
        <p14:creationId xmlns:p14="http://schemas.microsoft.com/office/powerpoint/2010/main" val="375554342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a:t>マスタ タイトルの書式設定</a:t>
            </a:r>
          </a:p>
        </p:txBody>
      </p:sp>
      <p:sp>
        <p:nvSpPr>
          <p:cNvPr id="3" name="コンテンツ プレースホルダ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ja-JP" altLang="en-US"/>
              <a:t>マスタ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4" name="コンテンツ プレースホルダ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ja-JP" altLang="en-US"/>
              <a:t>マスタ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5" name="Rectangle 4"/>
          <p:cNvSpPr>
            <a:spLocks noGrp="1" noChangeArrowheads="1"/>
          </p:cNvSpPr>
          <p:nvPr>
            <p:ph type="dt" sz="half" idx="10"/>
          </p:nvPr>
        </p:nvSpPr>
        <p:spPr>
          <a:ln/>
        </p:spPr>
        <p:txBody>
          <a:bodyPr/>
          <a:lstStyle>
            <a:lvl1pPr>
              <a:defRPr/>
            </a:lvl1pPr>
          </a:lstStyle>
          <a:p>
            <a:pPr>
              <a:defRPr/>
            </a:pPr>
            <a:endParaRPr lang="en-US" altLang="ja-JP"/>
          </a:p>
        </p:txBody>
      </p:sp>
      <p:sp>
        <p:nvSpPr>
          <p:cNvPr id="6" name="Rectangle 5"/>
          <p:cNvSpPr>
            <a:spLocks noGrp="1" noChangeArrowheads="1"/>
          </p:cNvSpPr>
          <p:nvPr>
            <p:ph type="ftr" sz="quarter" idx="11"/>
          </p:nvPr>
        </p:nvSpPr>
        <p:spPr>
          <a:ln/>
        </p:spPr>
        <p:txBody>
          <a:bodyPr/>
          <a:lstStyle>
            <a:lvl1pPr>
              <a:defRPr/>
            </a:lvl1pPr>
          </a:lstStyle>
          <a:p>
            <a:pPr>
              <a:defRPr/>
            </a:pPr>
            <a:endParaRPr lang="en-US" altLang="ja-JP"/>
          </a:p>
        </p:txBody>
      </p:sp>
      <p:sp>
        <p:nvSpPr>
          <p:cNvPr id="7" name="Rectangle 6"/>
          <p:cNvSpPr>
            <a:spLocks noGrp="1" noChangeArrowheads="1"/>
          </p:cNvSpPr>
          <p:nvPr>
            <p:ph type="sldNum" sz="quarter" idx="12"/>
          </p:nvPr>
        </p:nvSpPr>
        <p:spPr>
          <a:ln/>
        </p:spPr>
        <p:txBody>
          <a:bodyPr/>
          <a:lstStyle>
            <a:lvl1pPr>
              <a:defRPr/>
            </a:lvl1pPr>
          </a:lstStyle>
          <a:p>
            <a:pPr>
              <a:defRPr/>
            </a:pPr>
            <a:fld id="{3852C839-6536-459D-95A1-D23D4D441673}" type="slidenum">
              <a:rPr lang="en-US" altLang="ja-JP"/>
              <a:pPr>
                <a:defRPr/>
              </a:pPr>
              <a:t>‹#›</a:t>
            </a:fld>
            <a:endParaRPr lang="en-US" altLang="ja-JP"/>
          </a:p>
        </p:txBody>
      </p:sp>
    </p:spTree>
    <p:extLst>
      <p:ext uri="{BB962C8B-B14F-4D97-AF65-F5344CB8AC3E}">
        <p14:creationId xmlns:p14="http://schemas.microsoft.com/office/powerpoint/2010/main" val="287717689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lvl1pPr>
              <a:defRPr/>
            </a:lvl1pPr>
          </a:lstStyle>
          <a:p>
            <a:r>
              <a:rPr lang="ja-JP" altLang="en-US"/>
              <a:t>マスタ タイトルの書式設定</a:t>
            </a:r>
          </a:p>
        </p:txBody>
      </p:sp>
      <p:sp>
        <p:nvSpPr>
          <p:cNvPr id="3" name="テキスト プレースホルダ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a:t>マスタ テキストの書式設定</a:t>
            </a:r>
          </a:p>
        </p:txBody>
      </p:sp>
      <p:sp>
        <p:nvSpPr>
          <p:cNvPr id="4" name="コンテンツ プレースホルダ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ja-JP" altLang="en-US"/>
              <a:t>マスタ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5" name="テキスト プレースホルダ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a:t>マスタ テキストの書式設定</a:t>
            </a:r>
          </a:p>
        </p:txBody>
      </p:sp>
      <p:sp>
        <p:nvSpPr>
          <p:cNvPr id="6" name="コンテンツ プレースホルダ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ja-JP" altLang="en-US"/>
              <a:t>マスタ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7" name="Rectangle 4"/>
          <p:cNvSpPr>
            <a:spLocks noGrp="1" noChangeArrowheads="1"/>
          </p:cNvSpPr>
          <p:nvPr>
            <p:ph type="dt" sz="half" idx="10"/>
          </p:nvPr>
        </p:nvSpPr>
        <p:spPr>
          <a:ln/>
        </p:spPr>
        <p:txBody>
          <a:bodyPr/>
          <a:lstStyle>
            <a:lvl1pPr>
              <a:defRPr/>
            </a:lvl1pPr>
          </a:lstStyle>
          <a:p>
            <a:pPr>
              <a:defRPr/>
            </a:pPr>
            <a:endParaRPr lang="en-US" altLang="ja-JP"/>
          </a:p>
        </p:txBody>
      </p:sp>
      <p:sp>
        <p:nvSpPr>
          <p:cNvPr id="8" name="Rectangle 5"/>
          <p:cNvSpPr>
            <a:spLocks noGrp="1" noChangeArrowheads="1"/>
          </p:cNvSpPr>
          <p:nvPr>
            <p:ph type="ftr" sz="quarter" idx="11"/>
          </p:nvPr>
        </p:nvSpPr>
        <p:spPr>
          <a:ln/>
        </p:spPr>
        <p:txBody>
          <a:bodyPr/>
          <a:lstStyle>
            <a:lvl1pPr>
              <a:defRPr/>
            </a:lvl1pPr>
          </a:lstStyle>
          <a:p>
            <a:pPr>
              <a:defRPr/>
            </a:pPr>
            <a:endParaRPr lang="en-US" altLang="ja-JP"/>
          </a:p>
        </p:txBody>
      </p:sp>
      <p:sp>
        <p:nvSpPr>
          <p:cNvPr id="9" name="Rectangle 6"/>
          <p:cNvSpPr>
            <a:spLocks noGrp="1" noChangeArrowheads="1"/>
          </p:cNvSpPr>
          <p:nvPr>
            <p:ph type="sldNum" sz="quarter" idx="12"/>
          </p:nvPr>
        </p:nvSpPr>
        <p:spPr>
          <a:ln/>
        </p:spPr>
        <p:txBody>
          <a:bodyPr/>
          <a:lstStyle>
            <a:lvl1pPr>
              <a:defRPr/>
            </a:lvl1pPr>
          </a:lstStyle>
          <a:p>
            <a:pPr>
              <a:defRPr/>
            </a:pPr>
            <a:fld id="{D721F1C0-2DFB-4156-97DB-2F117501EF1D}" type="slidenum">
              <a:rPr lang="en-US" altLang="ja-JP"/>
              <a:pPr>
                <a:defRPr/>
              </a:pPr>
              <a:t>‹#›</a:t>
            </a:fld>
            <a:endParaRPr lang="en-US" altLang="ja-JP"/>
          </a:p>
        </p:txBody>
      </p:sp>
    </p:spTree>
    <p:extLst>
      <p:ext uri="{BB962C8B-B14F-4D97-AF65-F5344CB8AC3E}">
        <p14:creationId xmlns:p14="http://schemas.microsoft.com/office/powerpoint/2010/main" val="71518326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a:t>マスタ タイトルの書式設定</a:t>
            </a:r>
          </a:p>
        </p:txBody>
      </p:sp>
      <p:sp>
        <p:nvSpPr>
          <p:cNvPr id="3" name="Rectangle 4"/>
          <p:cNvSpPr>
            <a:spLocks noGrp="1" noChangeArrowheads="1"/>
          </p:cNvSpPr>
          <p:nvPr>
            <p:ph type="dt" sz="half" idx="10"/>
          </p:nvPr>
        </p:nvSpPr>
        <p:spPr>
          <a:ln/>
        </p:spPr>
        <p:txBody>
          <a:bodyPr/>
          <a:lstStyle>
            <a:lvl1pPr>
              <a:defRPr/>
            </a:lvl1pPr>
          </a:lstStyle>
          <a:p>
            <a:pPr>
              <a:defRPr/>
            </a:pPr>
            <a:endParaRPr lang="en-US" altLang="ja-JP"/>
          </a:p>
        </p:txBody>
      </p:sp>
      <p:sp>
        <p:nvSpPr>
          <p:cNvPr id="4" name="Rectangle 5"/>
          <p:cNvSpPr>
            <a:spLocks noGrp="1" noChangeArrowheads="1"/>
          </p:cNvSpPr>
          <p:nvPr>
            <p:ph type="ftr" sz="quarter" idx="11"/>
          </p:nvPr>
        </p:nvSpPr>
        <p:spPr>
          <a:ln/>
        </p:spPr>
        <p:txBody>
          <a:bodyPr/>
          <a:lstStyle>
            <a:lvl1pPr>
              <a:defRPr/>
            </a:lvl1pPr>
          </a:lstStyle>
          <a:p>
            <a:pPr>
              <a:defRPr/>
            </a:pPr>
            <a:endParaRPr lang="en-US" altLang="ja-JP"/>
          </a:p>
        </p:txBody>
      </p:sp>
      <p:sp>
        <p:nvSpPr>
          <p:cNvPr id="5" name="Rectangle 6"/>
          <p:cNvSpPr>
            <a:spLocks noGrp="1" noChangeArrowheads="1"/>
          </p:cNvSpPr>
          <p:nvPr>
            <p:ph type="sldNum" sz="quarter" idx="12"/>
          </p:nvPr>
        </p:nvSpPr>
        <p:spPr>
          <a:ln/>
        </p:spPr>
        <p:txBody>
          <a:bodyPr/>
          <a:lstStyle>
            <a:lvl1pPr>
              <a:defRPr/>
            </a:lvl1pPr>
          </a:lstStyle>
          <a:p>
            <a:pPr>
              <a:defRPr/>
            </a:pPr>
            <a:fld id="{2511C1BE-BF5E-48CA-BDAD-747D83FE96C9}" type="slidenum">
              <a:rPr lang="en-US" altLang="ja-JP"/>
              <a:pPr>
                <a:defRPr/>
              </a:pPr>
              <a:t>‹#›</a:t>
            </a:fld>
            <a:endParaRPr lang="en-US" altLang="ja-JP"/>
          </a:p>
        </p:txBody>
      </p:sp>
    </p:spTree>
    <p:extLst>
      <p:ext uri="{BB962C8B-B14F-4D97-AF65-F5344CB8AC3E}">
        <p14:creationId xmlns:p14="http://schemas.microsoft.com/office/powerpoint/2010/main" val="17492555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n-US" altLang="ja-JP"/>
          </a:p>
        </p:txBody>
      </p:sp>
      <p:sp>
        <p:nvSpPr>
          <p:cNvPr id="3" name="Rectangle 5"/>
          <p:cNvSpPr>
            <a:spLocks noGrp="1" noChangeArrowheads="1"/>
          </p:cNvSpPr>
          <p:nvPr>
            <p:ph type="ftr" sz="quarter" idx="11"/>
          </p:nvPr>
        </p:nvSpPr>
        <p:spPr>
          <a:ln/>
        </p:spPr>
        <p:txBody>
          <a:bodyPr/>
          <a:lstStyle>
            <a:lvl1pPr>
              <a:defRPr/>
            </a:lvl1pPr>
          </a:lstStyle>
          <a:p>
            <a:pPr>
              <a:defRPr/>
            </a:pPr>
            <a:endParaRPr lang="en-US" altLang="ja-JP"/>
          </a:p>
        </p:txBody>
      </p:sp>
      <p:sp>
        <p:nvSpPr>
          <p:cNvPr id="4" name="Rectangle 6"/>
          <p:cNvSpPr>
            <a:spLocks noGrp="1" noChangeArrowheads="1"/>
          </p:cNvSpPr>
          <p:nvPr>
            <p:ph type="sldNum" sz="quarter" idx="12"/>
          </p:nvPr>
        </p:nvSpPr>
        <p:spPr>
          <a:ln/>
        </p:spPr>
        <p:txBody>
          <a:bodyPr/>
          <a:lstStyle>
            <a:lvl1pPr>
              <a:defRPr/>
            </a:lvl1pPr>
          </a:lstStyle>
          <a:p>
            <a:pPr>
              <a:defRPr/>
            </a:pPr>
            <a:fld id="{DA848742-1534-4CCA-8751-1A911F1C89B0}" type="slidenum">
              <a:rPr lang="en-US" altLang="ja-JP"/>
              <a:pPr>
                <a:defRPr/>
              </a:pPr>
              <a:t>‹#›</a:t>
            </a:fld>
            <a:endParaRPr lang="en-US" altLang="ja-JP"/>
          </a:p>
        </p:txBody>
      </p:sp>
    </p:spTree>
    <p:extLst>
      <p:ext uri="{BB962C8B-B14F-4D97-AF65-F5344CB8AC3E}">
        <p14:creationId xmlns:p14="http://schemas.microsoft.com/office/powerpoint/2010/main" val="279572669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タイトル付きのコンテンツ">
    <p:spTree>
      <p:nvGrpSpPr>
        <p:cNvPr id="1" name=""/>
        <p:cNvGrpSpPr/>
        <p:nvPr/>
      </p:nvGrpSpPr>
      <p:grpSpPr>
        <a:xfrm>
          <a:off x="0" y="0"/>
          <a:ext cx="0" cy="0"/>
          <a:chOff x="0" y="0"/>
          <a:chExt cx="0" cy="0"/>
        </a:xfrm>
      </p:grpSpPr>
      <p:sp>
        <p:nvSpPr>
          <p:cNvPr id="2" name="タイトル 1"/>
          <p:cNvSpPr>
            <a:spLocks noGrp="1"/>
          </p:cNvSpPr>
          <p:nvPr>
            <p:ph type="title"/>
          </p:nvPr>
        </p:nvSpPr>
        <p:spPr>
          <a:xfrm>
            <a:off x="457200" y="273050"/>
            <a:ext cx="3008313" cy="1162050"/>
          </a:xfrm>
        </p:spPr>
        <p:txBody>
          <a:bodyPr anchor="b"/>
          <a:lstStyle>
            <a:lvl1pPr algn="l">
              <a:defRPr sz="2000" b="1"/>
            </a:lvl1pPr>
          </a:lstStyle>
          <a:p>
            <a:r>
              <a:rPr lang="ja-JP" altLang="en-US"/>
              <a:t>マスタ タイトルの書式設定</a:t>
            </a:r>
          </a:p>
        </p:txBody>
      </p:sp>
      <p:sp>
        <p:nvSpPr>
          <p:cNvPr id="3" name="コンテンツ プレースホルダ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ja-JP" altLang="en-US"/>
              <a:t>マスタ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4" name="テキスト プレースホルダ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ja-JP" altLang="en-US"/>
              <a:t>マスタ テキストの書式設定</a:t>
            </a:r>
          </a:p>
        </p:txBody>
      </p:sp>
      <p:sp>
        <p:nvSpPr>
          <p:cNvPr id="5" name="Rectangle 4"/>
          <p:cNvSpPr>
            <a:spLocks noGrp="1" noChangeArrowheads="1"/>
          </p:cNvSpPr>
          <p:nvPr>
            <p:ph type="dt" sz="half" idx="10"/>
          </p:nvPr>
        </p:nvSpPr>
        <p:spPr>
          <a:ln/>
        </p:spPr>
        <p:txBody>
          <a:bodyPr/>
          <a:lstStyle>
            <a:lvl1pPr>
              <a:defRPr/>
            </a:lvl1pPr>
          </a:lstStyle>
          <a:p>
            <a:pPr>
              <a:defRPr/>
            </a:pPr>
            <a:endParaRPr lang="en-US" altLang="ja-JP"/>
          </a:p>
        </p:txBody>
      </p:sp>
      <p:sp>
        <p:nvSpPr>
          <p:cNvPr id="6" name="Rectangle 5"/>
          <p:cNvSpPr>
            <a:spLocks noGrp="1" noChangeArrowheads="1"/>
          </p:cNvSpPr>
          <p:nvPr>
            <p:ph type="ftr" sz="quarter" idx="11"/>
          </p:nvPr>
        </p:nvSpPr>
        <p:spPr>
          <a:ln/>
        </p:spPr>
        <p:txBody>
          <a:bodyPr/>
          <a:lstStyle>
            <a:lvl1pPr>
              <a:defRPr/>
            </a:lvl1pPr>
          </a:lstStyle>
          <a:p>
            <a:pPr>
              <a:defRPr/>
            </a:pPr>
            <a:endParaRPr lang="en-US" altLang="ja-JP"/>
          </a:p>
        </p:txBody>
      </p:sp>
      <p:sp>
        <p:nvSpPr>
          <p:cNvPr id="7" name="Rectangle 6"/>
          <p:cNvSpPr>
            <a:spLocks noGrp="1" noChangeArrowheads="1"/>
          </p:cNvSpPr>
          <p:nvPr>
            <p:ph type="sldNum" sz="quarter" idx="12"/>
          </p:nvPr>
        </p:nvSpPr>
        <p:spPr>
          <a:ln/>
        </p:spPr>
        <p:txBody>
          <a:bodyPr/>
          <a:lstStyle>
            <a:lvl1pPr>
              <a:defRPr/>
            </a:lvl1pPr>
          </a:lstStyle>
          <a:p>
            <a:pPr>
              <a:defRPr/>
            </a:pPr>
            <a:fld id="{84ABC80F-0295-46DB-95BD-96372415AA49}" type="slidenum">
              <a:rPr lang="en-US" altLang="ja-JP"/>
              <a:pPr>
                <a:defRPr/>
              </a:pPr>
              <a:t>‹#›</a:t>
            </a:fld>
            <a:endParaRPr lang="en-US" altLang="ja-JP"/>
          </a:p>
        </p:txBody>
      </p:sp>
    </p:spTree>
    <p:extLst>
      <p:ext uri="{BB962C8B-B14F-4D97-AF65-F5344CB8AC3E}">
        <p14:creationId xmlns:p14="http://schemas.microsoft.com/office/powerpoint/2010/main" val="29407527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タイトル 1"/>
          <p:cNvSpPr>
            <a:spLocks noGrp="1"/>
          </p:cNvSpPr>
          <p:nvPr>
            <p:ph type="title"/>
          </p:nvPr>
        </p:nvSpPr>
        <p:spPr>
          <a:xfrm>
            <a:off x="1792288" y="4800600"/>
            <a:ext cx="5486400" cy="566738"/>
          </a:xfrm>
        </p:spPr>
        <p:txBody>
          <a:bodyPr anchor="b"/>
          <a:lstStyle>
            <a:lvl1pPr algn="l">
              <a:defRPr sz="2000" b="1"/>
            </a:lvl1pPr>
          </a:lstStyle>
          <a:p>
            <a:r>
              <a:rPr lang="ja-JP" altLang="en-US"/>
              <a:t>マスタ タイトルの書式設定</a:t>
            </a:r>
          </a:p>
        </p:txBody>
      </p:sp>
      <p:sp>
        <p:nvSpPr>
          <p:cNvPr id="3" name="図プレースホルダ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ja-JP" altLang="en-US" noProof="0"/>
          </a:p>
        </p:txBody>
      </p:sp>
      <p:sp>
        <p:nvSpPr>
          <p:cNvPr id="4" name="テキスト プレースホルダ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ja-JP" altLang="en-US"/>
              <a:t>マスタ テキストの書式設定</a:t>
            </a:r>
          </a:p>
        </p:txBody>
      </p:sp>
      <p:sp>
        <p:nvSpPr>
          <p:cNvPr id="5" name="Rectangle 4"/>
          <p:cNvSpPr>
            <a:spLocks noGrp="1" noChangeArrowheads="1"/>
          </p:cNvSpPr>
          <p:nvPr>
            <p:ph type="dt" sz="half" idx="10"/>
          </p:nvPr>
        </p:nvSpPr>
        <p:spPr>
          <a:ln/>
        </p:spPr>
        <p:txBody>
          <a:bodyPr/>
          <a:lstStyle>
            <a:lvl1pPr>
              <a:defRPr/>
            </a:lvl1pPr>
          </a:lstStyle>
          <a:p>
            <a:pPr>
              <a:defRPr/>
            </a:pPr>
            <a:endParaRPr lang="en-US" altLang="ja-JP"/>
          </a:p>
        </p:txBody>
      </p:sp>
      <p:sp>
        <p:nvSpPr>
          <p:cNvPr id="6" name="Rectangle 5"/>
          <p:cNvSpPr>
            <a:spLocks noGrp="1" noChangeArrowheads="1"/>
          </p:cNvSpPr>
          <p:nvPr>
            <p:ph type="ftr" sz="quarter" idx="11"/>
          </p:nvPr>
        </p:nvSpPr>
        <p:spPr>
          <a:ln/>
        </p:spPr>
        <p:txBody>
          <a:bodyPr/>
          <a:lstStyle>
            <a:lvl1pPr>
              <a:defRPr/>
            </a:lvl1pPr>
          </a:lstStyle>
          <a:p>
            <a:pPr>
              <a:defRPr/>
            </a:pPr>
            <a:endParaRPr lang="en-US" altLang="ja-JP"/>
          </a:p>
        </p:txBody>
      </p:sp>
      <p:sp>
        <p:nvSpPr>
          <p:cNvPr id="7" name="Rectangle 6"/>
          <p:cNvSpPr>
            <a:spLocks noGrp="1" noChangeArrowheads="1"/>
          </p:cNvSpPr>
          <p:nvPr>
            <p:ph type="sldNum" sz="quarter" idx="12"/>
          </p:nvPr>
        </p:nvSpPr>
        <p:spPr>
          <a:ln/>
        </p:spPr>
        <p:txBody>
          <a:bodyPr/>
          <a:lstStyle>
            <a:lvl1pPr>
              <a:defRPr/>
            </a:lvl1pPr>
          </a:lstStyle>
          <a:p>
            <a:pPr>
              <a:defRPr/>
            </a:pPr>
            <a:fld id="{871BC236-9DCA-4112-888D-7546C00497AB}" type="slidenum">
              <a:rPr lang="en-US" altLang="ja-JP"/>
              <a:pPr>
                <a:defRPr/>
              </a:pPr>
              <a:t>‹#›</a:t>
            </a:fld>
            <a:endParaRPr lang="en-US" altLang="ja-JP"/>
          </a:p>
        </p:txBody>
      </p:sp>
    </p:spTree>
    <p:extLst>
      <p:ext uri="{BB962C8B-B14F-4D97-AF65-F5344CB8AC3E}">
        <p14:creationId xmlns:p14="http://schemas.microsoft.com/office/powerpoint/2010/main" val="242116761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タイトルと縦書きテキスト">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a:t>マスタ タイトルの書式設定</a:t>
            </a:r>
          </a:p>
        </p:txBody>
      </p:sp>
      <p:sp>
        <p:nvSpPr>
          <p:cNvPr id="3" name="縦書きテキスト プレースホルダ 2"/>
          <p:cNvSpPr>
            <a:spLocks noGrp="1"/>
          </p:cNvSpPr>
          <p:nvPr>
            <p:ph type="body" orient="vert" idx="1"/>
          </p:nvPr>
        </p:nvSpPr>
        <p:spPr/>
        <p:txBody>
          <a:bodyPr vert="eaVert"/>
          <a:lstStyle/>
          <a:p>
            <a:pPr lvl="0"/>
            <a:r>
              <a:rPr lang="ja-JP" altLang="en-US"/>
              <a:t>マスタ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4" name="Rectangle 4"/>
          <p:cNvSpPr>
            <a:spLocks noGrp="1" noChangeArrowheads="1"/>
          </p:cNvSpPr>
          <p:nvPr>
            <p:ph type="dt" sz="half" idx="10"/>
          </p:nvPr>
        </p:nvSpPr>
        <p:spPr>
          <a:ln/>
        </p:spPr>
        <p:txBody>
          <a:bodyPr/>
          <a:lstStyle>
            <a:lvl1pPr>
              <a:defRPr/>
            </a:lvl1pPr>
          </a:lstStyle>
          <a:p>
            <a:pPr>
              <a:defRPr/>
            </a:pPr>
            <a:endParaRPr lang="en-US" altLang="ja-JP"/>
          </a:p>
        </p:txBody>
      </p:sp>
      <p:sp>
        <p:nvSpPr>
          <p:cNvPr id="5" name="Rectangle 5"/>
          <p:cNvSpPr>
            <a:spLocks noGrp="1" noChangeArrowheads="1"/>
          </p:cNvSpPr>
          <p:nvPr>
            <p:ph type="ftr" sz="quarter" idx="11"/>
          </p:nvPr>
        </p:nvSpPr>
        <p:spPr>
          <a:ln/>
        </p:spPr>
        <p:txBody>
          <a:bodyPr/>
          <a:lstStyle>
            <a:lvl1pPr>
              <a:defRPr/>
            </a:lvl1pPr>
          </a:lstStyle>
          <a:p>
            <a:pPr>
              <a:defRPr/>
            </a:pPr>
            <a:endParaRPr lang="en-US" altLang="ja-JP"/>
          </a:p>
        </p:txBody>
      </p:sp>
      <p:sp>
        <p:nvSpPr>
          <p:cNvPr id="6" name="Rectangle 6"/>
          <p:cNvSpPr>
            <a:spLocks noGrp="1" noChangeArrowheads="1"/>
          </p:cNvSpPr>
          <p:nvPr>
            <p:ph type="sldNum" sz="quarter" idx="12"/>
          </p:nvPr>
        </p:nvSpPr>
        <p:spPr>
          <a:ln/>
        </p:spPr>
        <p:txBody>
          <a:bodyPr/>
          <a:lstStyle>
            <a:lvl1pPr>
              <a:defRPr/>
            </a:lvl1pPr>
          </a:lstStyle>
          <a:p>
            <a:pPr>
              <a:defRPr/>
            </a:pPr>
            <a:fld id="{543FF48B-DEDE-4FA6-94C5-B8EFBE57FC0B}" type="slidenum">
              <a:rPr lang="en-US" altLang="ja-JP"/>
              <a:pPr>
                <a:defRPr/>
              </a:pPr>
              <a:t>‹#›</a:t>
            </a:fld>
            <a:endParaRPr lang="en-US" altLang="ja-JP"/>
          </a:p>
        </p:txBody>
      </p:sp>
    </p:spTree>
    <p:extLst>
      <p:ext uri="{BB962C8B-B14F-4D97-AF65-F5344CB8AC3E}">
        <p14:creationId xmlns:p14="http://schemas.microsoft.com/office/powerpoint/2010/main" val="320712748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縦書きタイトルと縦書きテキスト">
    <p:spTree>
      <p:nvGrpSpPr>
        <p:cNvPr id="1" name=""/>
        <p:cNvGrpSpPr/>
        <p:nvPr/>
      </p:nvGrpSpPr>
      <p:grpSpPr>
        <a:xfrm>
          <a:off x="0" y="0"/>
          <a:ext cx="0" cy="0"/>
          <a:chOff x="0" y="0"/>
          <a:chExt cx="0" cy="0"/>
        </a:xfrm>
      </p:grpSpPr>
      <p:sp>
        <p:nvSpPr>
          <p:cNvPr id="2" name="縦書きタイトル 1"/>
          <p:cNvSpPr>
            <a:spLocks noGrp="1"/>
          </p:cNvSpPr>
          <p:nvPr>
            <p:ph type="title" orient="vert"/>
          </p:nvPr>
        </p:nvSpPr>
        <p:spPr>
          <a:xfrm>
            <a:off x="6629400" y="274638"/>
            <a:ext cx="2057400" cy="5851525"/>
          </a:xfrm>
        </p:spPr>
        <p:txBody>
          <a:bodyPr vert="eaVert"/>
          <a:lstStyle/>
          <a:p>
            <a:r>
              <a:rPr lang="ja-JP" altLang="en-US"/>
              <a:t>マスタ タイトルの書式設定</a:t>
            </a:r>
          </a:p>
        </p:txBody>
      </p:sp>
      <p:sp>
        <p:nvSpPr>
          <p:cNvPr id="3" name="縦書きテキスト プレースホルダ 2"/>
          <p:cNvSpPr>
            <a:spLocks noGrp="1"/>
          </p:cNvSpPr>
          <p:nvPr>
            <p:ph type="body" orient="vert" idx="1"/>
          </p:nvPr>
        </p:nvSpPr>
        <p:spPr>
          <a:xfrm>
            <a:off x="457200" y="274638"/>
            <a:ext cx="6019800" cy="5851525"/>
          </a:xfrm>
        </p:spPr>
        <p:txBody>
          <a:bodyPr vert="eaVert"/>
          <a:lstStyle/>
          <a:p>
            <a:pPr lvl="0"/>
            <a:r>
              <a:rPr lang="ja-JP" altLang="en-US"/>
              <a:t>マスタ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4" name="Rectangle 4"/>
          <p:cNvSpPr>
            <a:spLocks noGrp="1" noChangeArrowheads="1"/>
          </p:cNvSpPr>
          <p:nvPr>
            <p:ph type="dt" sz="half" idx="10"/>
          </p:nvPr>
        </p:nvSpPr>
        <p:spPr>
          <a:ln/>
        </p:spPr>
        <p:txBody>
          <a:bodyPr/>
          <a:lstStyle>
            <a:lvl1pPr>
              <a:defRPr/>
            </a:lvl1pPr>
          </a:lstStyle>
          <a:p>
            <a:pPr>
              <a:defRPr/>
            </a:pPr>
            <a:endParaRPr lang="en-US" altLang="ja-JP"/>
          </a:p>
        </p:txBody>
      </p:sp>
      <p:sp>
        <p:nvSpPr>
          <p:cNvPr id="5" name="Rectangle 5"/>
          <p:cNvSpPr>
            <a:spLocks noGrp="1" noChangeArrowheads="1"/>
          </p:cNvSpPr>
          <p:nvPr>
            <p:ph type="ftr" sz="quarter" idx="11"/>
          </p:nvPr>
        </p:nvSpPr>
        <p:spPr>
          <a:ln/>
        </p:spPr>
        <p:txBody>
          <a:bodyPr/>
          <a:lstStyle>
            <a:lvl1pPr>
              <a:defRPr/>
            </a:lvl1pPr>
          </a:lstStyle>
          <a:p>
            <a:pPr>
              <a:defRPr/>
            </a:pPr>
            <a:endParaRPr lang="en-US" altLang="ja-JP"/>
          </a:p>
        </p:txBody>
      </p:sp>
      <p:sp>
        <p:nvSpPr>
          <p:cNvPr id="6" name="Rectangle 6"/>
          <p:cNvSpPr>
            <a:spLocks noGrp="1" noChangeArrowheads="1"/>
          </p:cNvSpPr>
          <p:nvPr>
            <p:ph type="sldNum" sz="quarter" idx="12"/>
          </p:nvPr>
        </p:nvSpPr>
        <p:spPr>
          <a:ln/>
        </p:spPr>
        <p:txBody>
          <a:bodyPr/>
          <a:lstStyle>
            <a:lvl1pPr>
              <a:defRPr/>
            </a:lvl1pPr>
          </a:lstStyle>
          <a:p>
            <a:pPr>
              <a:defRPr/>
            </a:pPr>
            <a:fld id="{E2A29330-2FC2-4318-90C2-24A78E0DF0F5}" type="slidenum">
              <a:rPr lang="en-US" altLang="ja-JP"/>
              <a:pPr>
                <a:defRPr/>
              </a:pPr>
              <a:t>‹#›</a:t>
            </a:fld>
            <a:endParaRPr lang="en-US" altLang="ja-JP"/>
          </a:p>
        </p:txBody>
      </p:sp>
    </p:spTree>
    <p:extLst>
      <p:ext uri="{BB962C8B-B14F-4D97-AF65-F5344CB8AC3E}">
        <p14:creationId xmlns:p14="http://schemas.microsoft.com/office/powerpoint/2010/main" val="394548122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chart" preserve="1">
  <p:cSld name="タイトルとグラフ">
    <p:spTree>
      <p:nvGrpSpPr>
        <p:cNvPr id="1" name=""/>
        <p:cNvGrpSpPr/>
        <p:nvPr/>
      </p:nvGrpSpPr>
      <p:grpSpPr>
        <a:xfrm>
          <a:off x="0" y="0"/>
          <a:ext cx="0" cy="0"/>
          <a:chOff x="0" y="0"/>
          <a:chExt cx="0" cy="0"/>
        </a:xfrm>
      </p:grpSpPr>
      <p:sp>
        <p:nvSpPr>
          <p:cNvPr id="2" name="タイトル 1"/>
          <p:cNvSpPr>
            <a:spLocks noGrp="1"/>
          </p:cNvSpPr>
          <p:nvPr>
            <p:ph type="title"/>
          </p:nvPr>
        </p:nvSpPr>
        <p:spPr>
          <a:xfrm>
            <a:off x="457200" y="274638"/>
            <a:ext cx="8229600" cy="1143000"/>
          </a:xfrm>
        </p:spPr>
        <p:txBody>
          <a:bodyPr/>
          <a:lstStyle/>
          <a:p>
            <a:r>
              <a:rPr lang="ja-JP" altLang="en-US"/>
              <a:t>マスタ タイトルの書式設定</a:t>
            </a:r>
          </a:p>
        </p:txBody>
      </p:sp>
      <p:sp>
        <p:nvSpPr>
          <p:cNvPr id="3" name="グラフ プレースホルダ 2"/>
          <p:cNvSpPr>
            <a:spLocks noGrp="1"/>
          </p:cNvSpPr>
          <p:nvPr>
            <p:ph type="chart" idx="1"/>
          </p:nvPr>
        </p:nvSpPr>
        <p:spPr>
          <a:xfrm>
            <a:off x="457200" y="1600200"/>
            <a:ext cx="8229600" cy="4525963"/>
          </a:xfrm>
        </p:spPr>
        <p:txBody>
          <a:bodyPr/>
          <a:lstStyle/>
          <a:p>
            <a:pPr lvl="0"/>
            <a:endParaRPr lang="ja-JP" altLang="en-US" noProof="0"/>
          </a:p>
        </p:txBody>
      </p:sp>
      <p:sp>
        <p:nvSpPr>
          <p:cNvPr id="4" name="Rectangle 4"/>
          <p:cNvSpPr>
            <a:spLocks noGrp="1" noChangeArrowheads="1"/>
          </p:cNvSpPr>
          <p:nvPr>
            <p:ph type="dt" sz="half" idx="10"/>
          </p:nvPr>
        </p:nvSpPr>
        <p:spPr>
          <a:ln/>
        </p:spPr>
        <p:txBody>
          <a:bodyPr/>
          <a:lstStyle>
            <a:lvl1pPr>
              <a:defRPr/>
            </a:lvl1pPr>
          </a:lstStyle>
          <a:p>
            <a:pPr>
              <a:defRPr/>
            </a:pPr>
            <a:endParaRPr lang="en-US" altLang="ja-JP"/>
          </a:p>
        </p:txBody>
      </p:sp>
      <p:sp>
        <p:nvSpPr>
          <p:cNvPr id="5" name="Rectangle 5"/>
          <p:cNvSpPr>
            <a:spLocks noGrp="1" noChangeArrowheads="1"/>
          </p:cNvSpPr>
          <p:nvPr>
            <p:ph type="ftr" sz="quarter" idx="11"/>
          </p:nvPr>
        </p:nvSpPr>
        <p:spPr>
          <a:ln/>
        </p:spPr>
        <p:txBody>
          <a:bodyPr/>
          <a:lstStyle>
            <a:lvl1pPr>
              <a:defRPr/>
            </a:lvl1pPr>
          </a:lstStyle>
          <a:p>
            <a:pPr>
              <a:defRPr/>
            </a:pPr>
            <a:endParaRPr lang="en-US" altLang="ja-JP"/>
          </a:p>
        </p:txBody>
      </p:sp>
      <p:sp>
        <p:nvSpPr>
          <p:cNvPr id="6" name="Rectangle 6"/>
          <p:cNvSpPr>
            <a:spLocks noGrp="1" noChangeArrowheads="1"/>
          </p:cNvSpPr>
          <p:nvPr>
            <p:ph type="sldNum" sz="quarter" idx="12"/>
          </p:nvPr>
        </p:nvSpPr>
        <p:spPr>
          <a:ln/>
        </p:spPr>
        <p:txBody>
          <a:bodyPr/>
          <a:lstStyle>
            <a:lvl1pPr>
              <a:defRPr/>
            </a:lvl1pPr>
          </a:lstStyle>
          <a:p>
            <a:pPr>
              <a:defRPr/>
            </a:pPr>
            <a:fld id="{E55D7259-8A15-4754-AF95-AEC9E7F329E3}" type="slidenum">
              <a:rPr lang="en-US" altLang="ja-JP"/>
              <a:pPr>
                <a:defRPr/>
              </a:pPr>
              <a:t>‹#›</a:t>
            </a:fld>
            <a:endParaRPr lang="en-US" altLang="ja-JP"/>
          </a:p>
        </p:txBody>
      </p:sp>
    </p:spTree>
    <p:extLst>
      <p:ext uri="{BB962C8B-B14F-4D97-AF65-F5344CB8AC3E}">
        <p14:creationId xmlns:p14="http://schemas.microsoft.com/office/powerpoint/2010/main" val="119870490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457200" y="274638"/>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ja-JP" altLang="en-US"/>
              <a:t>マスタ タイトルの書式設定</a:t>
            </a:r>
          </a:p>
        </p:txBody>
      </p:sp>
      <p:sp>
        <p:nvSpPr>
          <p:cNvPr id="1027" name="Rectangle 3"/>
          <p:cNvSpPr>
            <a:spLocks noGrp="1" noChangeArrowheads="1"/>
          </p:cNvSpPr>
          <p:nvPr>
            <p:ph type="body" idx="1"/>
          </p:nvPr>
        </p:nvSpPr>
        <p:spPr bwMode="auto">
          <a:xfrm>
            <a:off x="457200" y="1600200"/>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ja-JP" altLang="en-US"/>
              <a:t>マスタ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1302532" name="Rectangle 4"/>
          <p:cNvSpPr>
            <a:spLocks noGrp="1" noChangeArrowheads="1"/>
          </p:cNvSpPr>
          <p:nvPr>
            <p:ph type="dt" sz="half" idx="2"/>
          </p:nvPr>
        </p:nvSpPr>
        <p:spPr bwMode="auto">
          <a:xfrm>
            <a:off x="457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l">
              <a:defRPr sz="1400">
                <a:effectLst/>
                <a:latin typeface="Arial" charset="0"/>
              </a:defRPr>
            </a:lvl1pPr>
          </a:lstStyle>
          <a:p>
            <a:pPr>
              <a:defRPr/>
            </a:pPr>
            <a:endParaRPr lang="en-US" altLang="ja-JP"/>
          </a:p>
        </p:txBody>
      </p:sp>
      <p:sp>
        <p:nvSpPr>
          <p:cNvPr id="1302533" name="Rectangle 5"/>
          <p:cNvSpPr>
            <a:spLocks noGrp="1" noChangeArrowheads="1"/>
          </p:cNvSpPr>
          <p:nvPr>
            <p:ph type="ftr" sz="quarter" idx="3"/>
          </p:nvPr>
        </p:nvSpPr>
        <p:spPr bwMode="auto">
          <a:xfrm>
            <a:off x="3124200" y="6245225"/>
            <a:ext cx="2895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a:effectLst/>
                <a:latin typeface="Arial" charset="0"/>
              </a:defRPr>
            </a:lvl1pPr>
          </a:lstStyle>
          <a:p>
            <a:pPr>
              <a:defRPr/>
            </a:pPr>
            <a:endParaRPr lang="en-US" altLang="ja-JP"/>
          </a:p>
        </p:txBody>
      </p:sp>
      <p:sp>
        <p:nvSpPr>
          <p:cNvPr id="1302534" name="Rectangle 6"/>
          <p:cNvSpPr>
            <a:spLocks noGrp="1" noChangeArrowheads="1"/>
          </p:cNvSpPr>
          <p:nvPr>
            <p:ph type="sldNum" sz="quarter" idx="4"/>
          </p:nvPr>
        </p:nvSpPr>
        <p:spPr bwMode="auto">
          <a:xfrm>
            <a:off x="6553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a:effectLst/>
                <a:latin typeface="Arial" charset="0"/>
              </a:defRPr>
            </a:lvl1pPr>
          </a:lstStyle>
          <a:p>
            <a:pPr>
              <a:defRPr/>
            </a:pPr>
            <a:fld id="{091D08D1-0B38-40CF-94D1-E3B9BBE7C0D7}" type="slidenum">
              <a:rPr lang="en-US" altLang="ja-JP"/>
              <a:pPr>
                <a:defRPr/>
              </a:pPr>
              <a:t>‹#›</a:t>
            </a:fld>
            <a:endParaRPr lang="en-US" altLang="ja-JP"/>
          </a:p>
        </p:txBody>
      </p:sp>
    </p:spTree>
  </p:cSld>
  <p:clrMap bg1="lt1" tx1="dk1" bg2="lt2" tx2="dk2" accent1="accent1" accent2="accent2" accent3="accent3" accent4="accent4" accent5="accent5" accent6="accent6" hlink="hlink" folHlink="folHlink"/>
  <p:sldLayoutIdLst>
    <p:sldLayoutId id="2147483681" r:id="rId1"/>
    <p:sldLayoutId id="2147483682" r:id="rId2"/>
    <p:sldLayoutId id="2147483683" r:id="rId3"/>
    <p:sldLayoutId id="2147483684" r:id="rId4"/>
    <p:sldLayoutId id="2147483685" r:id="rId5"/>
    <p:sldLayoutId id="2147483686" r:id="rId6"/>
    <p:sldLayoutId id="2147483687" r:id="rId7"/>
    <p:sldLayoutId id="2147483688" r:id="rId8"/>
    <p:sldLayoutId id="2147483689" r:id="rId9"/>
    <p:sldLayoutId id="2147483690" r:id="rId10"/>
    <p:sldLayoutId id="2147483691" r:id="rId11"/>
    <p:sldLayoutId id="2147483692" r:id="rId12"/>
  </p:sldLayoutIdLst>
  <p:hf sldNum="0" hdr="0" ftr="0" dt="0"/>
  <p:txStyles>
    <p:titleStyle>
      <a:lvl1pPr algn="ctr" rtl="0" eaLnBrk="0" fontAlgn="base" hangingPunct="0">
        <a:spcBef>
          <a:spcPct val="0"/>
        </a:spcBef>
        <a:spcAft>
          <a:spcPct val="0"/>
        </a:spcAft>
        <a:defRPr kumimoji="1" sz="4400">
          <a:solidFill>
            <a:schemeClr val="tx2"/>
          </a:solidFill>
          <a:latin typeface="+mj-lt"/>
          <a:ea typeface="+mj-ea"/>
          <a:cs typeface="+mj-cs"/>
        </a:defRPr>
      </a:lvl1pPr>
      <a:lvl2pPr algn="ctr" rtl="0" eaLnBrk="0" fontAlgn="base" hangingPunct="0">
        <a:spcBef>
          <a:spcPct val="0"/>
        </a:spcBef>
        <a:spcAft>
          <a:spcPct val="0"/>
        </a:spcAft>
        <a:defRPr kumimoji="1" sz="4400">
          <a:solidFill>
            <a:schemeClr val="tx2"/>
          </a:solidFill>
          <a:latin typeface="Arial" charset="0"/>
          <a:ea typeface="ＭＳ Ｐゴシック" pitchFamily="50" charset="-128"/>
        </a:defRPr>
      </a:lvl2pPr>
      <a:lvl3pPr algn="ctr" rtl="0" eaLnBrk="0" fontAlgn="base" hangingPunct="0">
        <a:spcBef>
          <a:spcPct val="0"/>
        </a:spcBef>
        <a:spcAft>
          <a:spcPct val="0"/>
        </a:spcAft>
        <a:defRPr kumimoji="1" sz="4400">
          <a:solidFill>
            <a:schemeClr val="tx2"/>
          </a:solidFill>
          <a:latin typeface="Arial" charset="0"/>
          <a:ea typeface="ＭＳ Ｐゴシック" pitchFamily="50" charset="-128"/>
        </a:defRPr>
      </a:lvl3pPr>
      <a:lvl4pPr algn="ctr" rtl="0" eaLnBrk="0" fontAlgn="base" hangingPunct="0">
        <a:spcBef>
          <a:spcPct val="0"/>
        </a:spcBef>
        <a:spcAft>
          <a:spcPct val="0"/>
        </a:spcAft>
        <a:defRPr kumimoji="1" sz="4400">
          <a:solidFill>
            <a:schemeClr val="tx2"/>
          </a:solidFill>
          <a:latin typeface="Arial" charset="0"/>
          <a:ea typeface="ＭＳ Ｐゴシック" pitchFamily="50" charset="-128"/>
        </a:defRPr>
      </a:lvl4pPr>
      <a:lvl5pPr algn="ctr" rtl="0" eaLnBrk="0" fontAlgn="base" hangingPunct="0">
        <a:spcBef>
          <a:spcPct val="0"/>
        </a:spcBef>
        <a:spcAft>
          <a:spcPct val="0"/>
        </a:spcAft>
        <a:defRPr kumimoji="1" sz="4400">
          <a:solidFill>
            <a:schemeClr val="tx2"/>
          </a:solidFill>
          <a:latin typeface="Arial" charset="0"/>
          <a:ea typeface="ＭＳ Ｐゴシック" pitchFamily="50" charset="-128"/>
        </a:defRPr>
      </a:lvl5pPr>
      <a:lvl6pPr marL="457200" algn="ctr" rtl="0" fontAlgn="base">
        <a:spcBef>
          <a:spcPct val="0"/>
        </a:spcBef>
        <a:spcAft>
          <a:spcPct val="0"/>
        </a:spcAft>
        <a:defRPr kumimoji="1" sz="4400">
          <a:solidFill>
            <a:schemeClr val="tx2"/>
          </a:solidFill>
          <a:latin typeface="Arial" charset="0"/>
          <a:ea typeface="ＭＳ Ｐゴシック" pitchFamily="50" charset="-128"/>
        </a:defRPr>
      </a:lvl6pPr>
      <a:lvl7pPr marL="914400" algn="ctr" rtl="0" fontAlgn="base">
        <a:spcBef>
          <a:spcPct val="0"/>
        </a:spcBef>
        <a:spcAft>
          <a:spcPct val="0"/>
        </a:spcAft>
        <a:defRPr kumimoji="1" sz="4400">
          <a:solidFill>
            <a:schemeClr val="tx2"/>
          </a:solidFill>
          <a:latin typeface="Arial" charset="0"/>
          <a:ea typeface="ＭＳ Ｐゴシック" pitchFamily="50" charset="-128"/>
        </a:defRPr>
      </a:lvl7pPr>
      <a:lvl8pPr marL="1371600" algn="ctr" rtl="0" fontAlgn="base">
        <a:spcBef>
          <a:spcPct val="0"/>
        </a:spcBef>
        <a:spcAft>
          <a:spcPct val="0"/>
        </a:spcAft>
        <a:defRPr kumimoji="1" sz="4400">
          <a:solidFill>
            <a:schemeClr val="tx2"/>
          </a:solidFill>
          <a:latin typeface="Arial" charset="0"/>
          <a:ea typeface="ＭＳ Ｐゴシック" pitchFamily="50" charset="-128"/>
        </a:defRPr>
      </a:lvl8pPr>
      <a:lvl9pPr marL="1828800" algn="ctr" rtl="0" fontAlgn="base">
        <a:spcBef>
          <a:spcPct val="0"/>
        </a:spcBef>
        <a:spcAft>
          <a:spcPct val="0"/>
        </a:spcAft>
        <a:defRPr kumimoji="1" sz="4400">
          <a:solidFill>
            <a:schemeClr val="tx2"/>
          </a:solidFill>
          <a:latin typeface="Arial" charset="0"/>
          <a:ea typeface="ＭＳ Ｐゴシック" pitchFamily="50" charset="-128"/>
        </a:defRPr>
      </a:lvl9pPr>
    </p:titleStyle>
    <p:bodyStyle>
      <a:lvl1pPr marL="342900" indent="-342900" algn="l" rtl="0" eaLnBrk="0" fontAlgn="base" hangingPunct="0">
        <a:spcBef>
          <a:spcPct val="20000"/>
        </a:spcBef>
        <a:spcAft>
          <a:spcPct val="0"/>
        </a:spcAft>
        <a:buChar char="•"/>
        <a:defRPr kumimoji="1"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kumimoji="1" sz="2800">
          <a:solidFill>
            <a:schemeClr val="tx1"/>
          </a:solidFill>
          <a:latin typeface="+mn-lt"/>
          <a:ea typeface="+mn-ea"/>
        </a:defRPr>
      </a:lvl2pPr>
      <a:lvl3pPr marL="1143000" indent="-228600" algn="l" rtl="0" eaLnBrk="0" fontAlgn="base" hangingPunct="0">
        <a:spcBef>
          <a:spcPct val="20000"/>
        </a:spcBef>
        <a:spcAft>
          <a:spcPct val="0"/>
        </a:spcAft>
        <a:buChar char="•"/>
        <a:defRPr kumimoji="1" sz="2400">
          <a:solidFill>
            <a:schemeClr val="tx1"/>
          </a:solidFill>
          <a:latin typeface="+mn-lt"/>
          <a:ea typeface="+mn-ea"/>
        </a:defRPr>
      </a:lvl3pPr>
      <a:lvl4pPr marL="1600200" indent="-228600" algn="l" rtl="0" eaLnBrk="0" fontAlgn="base" hangingPunct="0">
        <a:spcBef>
          <a:spcPct val="20000"/>
        </a:spcBef>
        <a:spcAft>
          <a:spcPct val="0"/>
        </a:spcAft>
        <a:buChar char="–"/>
        <a:defRPr kumimoji="1" sz="2000">
          <a:solidFill>
            <a:schemeClr val="tx1"/>
          </a:solidFill>
          <a:latin typeface="+mn-lt"/>
          <a:ea typeface="+mn-ea"/>
        </a:defRPr>
      </a:lvl4pPr>
      <a:lvl5pPr marL="2057400" indent="-228600" algn="l" rtl="0" eaLnBrk="0" fontAlgn="base" hangingPunct="0">
        <a:spcBef>
          <a:spcPct val="20000"/>
        </a:spcBef>
        <a:spcAft>
          <a:spcPct val="0"/>
        </a:spcAft>
        <a:buChar char="»"/>
        <a:defRPr kumimoji="1" sz="2000">
          <a:solidFill>
            <a:schemeClr val="tx1"/>
          </a:solidFill>
          <a:latin typeface="+mn-lt"/>
          <a:ea typeface="+mn-ea"/>
        </a:defRPr>
      </a:lvl5pPr>
      <a:lvl6pPr marL="2514600" indent="-228600" algn="l" rtl="0" fontAlgn="base">
        <a:spcBef>
          <a:spcPct val="20000"/>
        </a:spcBef>
        <a:spcAft>
          <a:spcPct val="0"/>
        </a:spcAft>
        <a:buChar char="»"/>
        <a:defRPr kumimoji="1" sz="2000">
          <a:solidFill>
            <a:schemeClr val="tx1"/>
          </a:solidFill>
          <a:latin typeface="+mn-lt"/>
          <a:ea typeface="+mn-ea"/>
        </a:defRPr>
      </a:lvl6pPr>
      <a:lvl7pPr marL="2971800" indent="-228600" algn="l" rtl="0" fontAlgn="base">
        <a:spcBef>
          <a:spcPct val="20000"/>
        </a:spcBef>
        <a:spcAft>
          <a:spcPct val="0"/>
        </a:spcAft>
        <a:buChar char="»"/>
        <a:defRPr kumimoji="1" sz="2000">
          <a:solidFill>
            <a:schemeClr val="tx1"/>
          </a:solidFill>
          <a:latin typeface="+mn-lt"/>
          <a:ea typeface="+mn-ea"/>
        </a:defRPr>
      </a:lvl7pPr>
      <a:lvl8pPr marL="3429000" indent="-228600" algn="l" rtl="0" fontAlgn="base">
        <a:spcBef>
          <a:spcPct val="20000"/>
        </a:spcBef>
        <a:spcAft>
          <a:spcPct val="0"/>
        </a:spcAft>
        <a:buChar char="»"/>
        <a:defRPr kumimoji="1" sz="2000">
          <a:solidFill>
            <a:schemeClr val="tx1"/>
          </a:solidFill>
          <a:latin typeface="+mn-lt"/>
          <a:ea typeface="+mn-ea"/>
        </a:defRPr>
      </a:lvl8pPr>
      <a:lvl9pPr marL="3886200" indent="-228600" algn="l" rtl="0" fontAlgn="base">
        <a:spcBef>
          <a:spcPct val="20000"/>
        </a:spcBef>
        <a:spcAft>
          <a:spcPct val="0"/>
        </a:spcAft>
        <a:buChar char="»"/>
        <a:defRPr kumimoji="1" sz="2000">
          <a:solidFill>
            <a:schemeClr val="tx1"/>
          </a:solidFill>
          <a:latin typeface="+mn-lt"/>
          <a:ea typeface="+mn-ea"/>
        </a:defRPr>
      </a:lvl9pPr>
    </p:bodyStyle>
    <p:other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8" Type="http://schemas.openxmlformats.org/officeDocument/2006/relationships/image" Target="../media/image3.png"/><Relationship Id="rId3" Type="http://schemas.openxmlformats.org/officeDocument/2006/relationships/notesSlide" Target="../notesSlides/notesSlide16.xml"/><Relationship Id="rId7" Type="http://schemas.openxmlformats.org/officeDocument/2006/relationships/image" Target="../media/image2.png"/><Relationship Id="rId2" Type="http://schemas.openxmlformats.org/officeDocument/2006/relationships/slideLayout" Target="../slideLayouts/slideLayout7.xml"/><Relationship Id="rId1" Type="http://schemas.openxmlformats.org/officeDocument/2006/relationships/vmlDrawing" Target="../drawings/vmlDrawing1.vml"/><Relationship Id="rId6" Type="http://schemas.openxmlformats.org/officeDocument/2006/relationships/oleObject" Target="../embeddings/oleObject2.bin"/><Relationship Id="rId5" Type="http://schemas.openxmlformats.org/officeDocument/2006/relationships/image" Target="../media/image1.png"/><Relationship Id="rId10" Type="http://schemas.openxmlformats.org/officeDocument/2006/relationships/image" Target="../media/image5.png"/><Relationship Id="rId4" Type="http://schemas.openxmlformats.org/officeDocument/2006/relationships/oleObject" Target="../embeddings/oleObject1.bin"/><Relationship Id="rId9" Type="http://schemas.openxmlformats.org/officeDocument/2006/relationships/image" Target="../media/image4.jpeg"/></Relationships>
</file>

<file path=ppt/slides/_rels/slide18.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17.xml"/><Relationship Id="rId1" Type="http://schemas.openxmlformats.org/officeDocument/2006/relationships/slideLayout" Target="../slideLayouts/slideLayout7.xml"/><Relationship Id="rId4" Type="http://schemas.openxmlformats.org/officeDocument/2006/relationships/image" Target="../media/image7.jpeg"/></Relationships>
</file>

<file path=ppt/slides/_rels/slide19.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8.xml"/><Relationship Id="rId1" Type="http://schemas.openxmlformats.org/officeDocument/2006/relationships/slideLayout" Target="../slideLayouts/slideLayout7.xml"/><Relationship Id="rId5" Type="http://schemas.openxmlformats.org/officeDocument/2006/relationships/image" Target="../media/image10.png"/><Relationship Id="rId4" Type="http://schemas.openxmlformats.org/officeDocument/2006/relationships/image" Target="../media/image9.png"/></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22.xml"/><Relationship Id="rId1" Type="http://schemas.openxmlformats.org/officeDocument/2006/relationships/slideLayout" Target="../slideLayouts/slideLayout7.xml"/><Relationship Id="rId6" Type="http://schemas.openxmlformats.org/officeDocument/2006/relationships/image" Target="../media/image14.png"/><Relationship Id="rId5" Type="http://schemas.openxmlformats.org/officeDocument/2006/relationships/image" Target="../media/image13.png"/><Relationship Id="rId4" Type="http://schemas.openxmlformats.org/officeDocument/2006/relationships/image" Target="../media/image12.jpeg"/></Relationships>
</file>

<file path=ppt/slides/_rels/slide24.xml.rels><?xml version="1.0" encoding="UTF-8" standalone="yes"?>
<Relationships xmlns="http://schemas.openxmlformats.org/package/2006/relationships"><Relationship Id="rId8" Type="http://schemas.openxmlformats.org/officeDocument/2006/relationships/image" Target="../media/image14.png"/><Relationship Id="rId3" Type="http://schemas.openxmlformats.org/officeDocument/2006/relationships/notesSlide" Target="../notesSlides/notesSlide23.xml"/><Relationship Id="rId7" Type="http://schemas.openxmlformats.org/officeDocument/2006/relationships/image" Target="../media/image13.png"/><Relationship Id="rId2" Type="http://schemas.openxmlformats.org/officeDocument/2006/relationships/slideLayout" Target="../slideLayouts/slideLayout7.xml"/><Relationship Id="rId1" Type="http://schemas.openxmlformats.org/officeDocument/2006/relationships/vmlDrawing" Target="../drawings/vmlDrawing2.vml"/><Relationship Id="rId6" Type="http://schemas.openxmlformats.org/officeDocument/2006/relationships/image" Target="../media/image16.png"/><Relationship Id="rId5" Type="http://schemas.openxmlformats.org/officeDocument/2006/relationships/image" Target="../media/image15.png"/><Relationship Id="rId4" Type="http://schemas.openxmlformats.org/officeDocument/2006/relationships/oleObject" Target="../embeddings/oleObject3.bin"/><Relationship Id="rId9" Type="http://schemas.openxmlformats.org/officeDocument/2006/relationships/image" Target="../media/image17.png"/></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3" Type="http://schemas.openxmlformats.org/officeDocument/2006/relationships/notesSlide" Target="../notesSlides/notesSlide26.xml"/><Relationship Id="rId2" Type="http://schemas.openxmlformats.org/officeDocument/2006/relationships/slideLayout" Target="../slideLayouts/slideLayout7.xml"/><Relationship Id="rId1" Type="http://schemas.openxmlformats.org/officeDocument/2006/relationships/vmlDrawing" Target="../drawings/vmlDrawing3.vml"/><Relationship Id="rId6" Type="http://schemas.openxmlformats.org/officeDocument/2006/relationships/image" Target="../media/image19.png"/><Relationship Id="rId5" Type="http://schemas.openxmlformats.org/officeDocument/2006/relationships/image" Target="../media/image18.png"/><Relationship Id="rId4" Type="http://schemas.openxmlformats.org/officeDocument/2006/relationships/oleObject" Target="../embeddings/oleObject4.bin"/></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29.xml"/><Relationship Id="rId1" Type="http://schemas.openxmlformats.org/officeDocument/2006/relationships/slideLayout" Target="../slideLayouts/slideLayout7.xml"/><Relationship Id="rId4" Type="http://schemas.openxmlformats.org/officeDocument/2006/relationships/image" Target="../media/image21.png"/></Relationships>
</file>

<file path=ppt/slides/_rels/slide31.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30.xml"/><Relationship Id="rId1" Type="http://schemas.openxmlformats.org/officeDocument/2006/relationships/slideLayout" Target="../slideLayouts/slideLayout7.xml"/><Relationship Id="rId4" Type="http://schemas.openxmlformats.org/officeDocument/2006/relationships/image" Target="../media/image23.png"/></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3" Type="http://schemas.openxmlformats.org/officeDocument/2006/relationships/notesSlide" Target="../notesSlides/notesSlide32.xml"/><Relationship Id="rId7" Type="http://schemas.openxmlformats.org/officeDocument/2006/relationships/image" Target="../media/image20.png"/><Relationship Id="rId2" Type="http://schemas.openxmlformats.org/officeDocument/2006/relationships/slideLayout" Target="../slideLayouts/slideLayout7.xml"/><Relationship Id="rId1" Type="http://schemas.openxmlformats.org/officeDocument/2006/relationships/vmlDrawing" Target="../drawings/vmlDrawing4.vml"/><Relationship Id="rId6" Type="http://schemas.openxmlformats.org/officeDocument/2006/relationships/image" Target="../media/image18.png"/><Relationship Id="rId5" Type="http://schemas.openxmlformats.org/officeDocument/2006/relationships/oleObject" Target="../embeddings/oleObject5.bin"/><Relationship Id="rId4" Type="http://schemas.openxmlformats.org/officeDocument/2006/relationships/image" Target="../media/image5.png"/></Relationships>
</file>

<file path=ppt/slides/_rels/slide34.xml.rels><?xml version="1.0" encoding="UTF-8" standalone="yes"?>
<Relationships xmlns="http://schemas.openxmlformats.org/package/2006/relationships"><Relationship Id="rId8" Type="http://schemas.openxmlformats.org/officeDocument/2006/relationships/oleObject" Target="../embeddings/oleObject8.bin"/><Relationship Id="rId3" Type="http://schemas.openxmlformats.org/officeDocument/2006/relationships/notesSlide" Target="../notesSlides/notesSlide33.xml"/><Relationship Id="rId7" Type="http://schemas.openxmlformats.org/officeDocument/2006/relationships/image" Target="../media/image15.png"/><Relationship Id="rId2" Type="http://schemas.openxmlformats.org/officeDocument/2006/relationships/slideLayout" Target="../slideLayouts/slideLayout7.xml"/><Relationship Id="rId1" Type="http://schemas.openxmlformats.org/officeDocument/2006/relationships/vmlDrawing" Target="../drawings/vmlDrawing5.vml"/><Relationship Id="rId6" Type="http://schemas.openxmlformats.org/officeDocument/2006/relationships/oleObject" Target="../embeddings/oleObject7.bin"/><Relationship Id="rId5" Type="http://schemas.openxmlformats.org/officeDocument/2006/relationships/image" Target="../media/image24.png"/><Relationship Id="rId10" Type="http://schemas.openxmlformats.org/officeDocument/2006/relationships/image" Target="../media/image16.png"/><Relationship Id="rId4" Type="http://schemas.openxmlformats.org/officeDocument/2006/relationships/oleObject" Target="../embeddings/oleObject6.bin"/><Relationship Id="rId9" Type="http://schemas.openxmlformats.org/officeDocument/2006/relationships/image" Target="../media/image25.png"/></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37.xml"/><Relationship Id="rId1" Type="http://schemas.openxmlformats.org/officeDocument/2006/relationships/slideLayout" Target="../slideLayouts/slideLayout7.xml"/><Relationship Id="rId4" Type="http://schemas.openxmlformats.org/officeDocument/2006/relationships/image" Target="../media/image27.jpeg"/></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6.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45.xml"/><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46.xml"/><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47.xml"/><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48.xml"/><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49.xml"/><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50.xml"/><Relationship Id="rId1" Type="http://schemas.openxmlformats.org/officeDocument/2006/relationships/slideLayout" Target="../slideLayouts/slideLayout7.xml"/></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51.xml"/><Relationship Id="rId1" Type="http://schemas.openxmlformats.org/officeDocument/2006/relationships/slideLayout" Target="../slideLayouts/slideLayout7.xml"/></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52.xml"/><Relationship Id="rId1" Type="http://schemas.openxmlformats.org/officeDocument/2006/relationships/slideLayout" Target="../slideLayouts/slideLayout7.xml"/></Relationships>
</file>

<file path=ppt/slides/_rels/slide54.xml.rels><?xml version="1.0" encoding="UTF-8" standalone="yes"?>
<Relationships xmlns="http://schemas.openxmlformats.org/package/2006/relationships"><Relationship Id="rId2" Type="http://schemas.openxmlformats.org/officeDocument/2006/relationships/notesSlide" Target="../notesSlides/notesSlide53.xml"/><Relationship Id="rId1" Type="http://schemas.openxmlformats.org/officeDocument/2006/relationships/slideLayout" Target="../slideLayouts/slideLayout7.xml"/></Relationships>
</file>

<file path=ppt/slides/_rels/slide55.xml.rels><?xml version="1.0" encoding="UTF-8" standalone="yes"?>
<Relationships xmlns="http://schemas.openxmlformats.org/package/2006/relationships"><Relationship Id="rId2" Type="http://schemas.openxmlformats.org/officeDocument/2006/relationships/notesSlide" Target="../notesSlides/notesSlide54.xml"/><Relationship Id="rId1" Type="http://schemas.openxmlformats.org/officeDocument/2006/relationships/slideLayout" Target="../slideLayouts/slideLayout7.xml"/></Relationships>
</file>

<file path=ppt/slides/_rels/slide56.xml.rels><?xml version="1.0" encoding="UTF-8" standalone="yes"?>
<Relationships xmlns="http://schemas.openxmlformats.org/package/2006/relationships"><Relationship Id="rId2" Type="http://schemas.openxmlformats.org/officeDocument/2006/relationships/notesSlide" Target="../notesSlides/notesSlide55.xml"/><Relationship Id="rId1" Type="http://schemas.openxmlformats.org/officeDocument/2006/relationships/slideLayout" Target="../slideLayouts/slideLayout7.xml"/></Relationships>
</file>

<file path=ppt/slides/_rels/slide57.xml.rels><?xml version="1.0" encoding="UTF-8" standalone="yes"?>
<Relationships xmlns="http://schemas.openxmlformats.org/package/2006/relationships"><Relationship Id="rId2" Type="http://schemas.openxmlformats.org/officeDocument/2006/relationships/notesSlide" Target="../notesSlides/notesSlide56.xml"/><Relationship Id="rId1" Type="http://schemas.openxmlformats.org/officeDocument/2006/relationships/slideLayout" Target="../slideLayouts/slideLayout7.xml"/></Relationships>
</file>

<file path=ppt/slides/_rels/slide58.xml.rels><?xml version="1.0" encoding="UTF-8" standalone="yes"?>
<Relationships xmlns="http://schemas.openxmlformats.org/package/2006/relationships"><Relationship Id="rId2" Type="http://schemas.openxmlformats.org/officeDocument/2006/relationships/notesSlide" Target="../notesSlides/notesSlide57.xml"/><Relationship Id="rId1" Type="http://schemas.openxmlformats.org/officeDocument/2006/relationships/slideLayout" Target="../slideLayouts/slideLayout7.xml"/></Relationships>
</file>

<file path=ppt/slides/_rels/slide59.xml.rels><?xml version="1.0" encoding="UTF-8" standalone="yes"?>
<Relationships xmlns="http://schemas.openxmlformats.org/package/2006/relationships"><Relationship Id="rId2" Type="http://schemas.openxmlformats.org/officeDocument/2006/relationships/notesSlide" Target="../notesSlides/notesSlide58.xml"/><Relationship Id="rId1" Type="http://schemas.openxmlformats.org/officeDocument/2006/relationships/slideLayout" Target="../slideLayouts/slideLayout7.xml"/></Relationships>
</file>

<file path=ppt/slides/_rels/slide60.xml.rels><?xml version="1.0" encoding="UTF-8" standalone="yes"?>
<Relationships xmlns="http://schemas.openxmlformats.org/package/2006/relationships"><Relationship Id="rId2" Type="http://schemas.openxmlformats.org/officeDocument/2006/relationships/notesSlide" Target="../notesSlides/notesSlide59.xml"/><Relationship Id="rId1" Type="http://schemas.openxmlformats.org/officeDocument/2006/relationships/slideLayout" Target="../slideLayouts/slideLayout7.xml"/></Relationships>
</file>

<file path=ppt/slides/_rels/slide61.xml.rels><?xml version="1.0" encoding="UTF-8" standalone="yes"?>
<Relationships xmlns="http://schemas.openxmlformats.org/package/2006/relationships"><Relationship Id="rId2" Type="http://schemas.openxmlformats.org/officeDocument/2006/relationships/notesSlide" Target="../notesSlides/notesSlide60.xml"/><Relationship Id="rId1" Type="http://schemas.openxmlformats.org/officeDocument/2006/relationships/slideLayout" Target="../slideLayouts/slideLayout7.xml"/></Relationships>
</file>

<file path=ppt/slides/_rels/slide62.xml.rels><?xml version="1.0" encoding="UTF-8" standalone="yes"?>
<Relationships xmlns="http://schemas.openxmlformats.org/package/2006/relationships"><Relationship Id="rId2" Type="http://schemas.openxmlformats.org/officeDocument/2006/relationships/notesSlide" Target="../notesSlides/notesSlide61.xml"/><Relationship Id="rId1" Type="http://schemas.openxmlformats.org/officeDocument/2006/relationships/slideLayout" Target="../slideLayouts/slideLayout7.xml"/></Relationships>
</file>

<file path=ppt/slides/_rels/slide63.xml.rels><?xml version="1.0" encoding="UTF-8" standalone="yes"?>
<Relationships xmlns="http://schemas.openxmlformats.org/package/2006/relationships"><Relationship Id="rId2" Type="http://schemas.openxmlformats.org/officeDocument/2006/relationships/notesSlide" Target="../notesSlides/notesSlide62.xml"/><Relationship Id="rId1" Type="http://schemas.openxmlformats.org/officeDocument/2006/relationships/slideLayout" Target="../slideLayouts/slideLayout7.xml"/></Relationships>
</file>

<file path=ppt/slides/_rels/slide64.xml.rels><?xml version="1.0" encoding="UTF-8" standalone="yes"?>
<Relationships xmlns="http://schemas.openxmlformats.org/package/2006/relationships"><Relationship Id="rId2" Type="http://schemas.openxmlformats.org/officeDocument/2006/relationships/notesSlide" Target="../notesSlides/notesSlide63.xml"/><Relationship Id="rId1" Type="http://schemas.openxmlformats.org/officeDocument/2006/relationships/slideLayout" Target="../slideLayouts/slideLayout7.xml"/></Relationships>
</file>

<file path=ppt/slides/_rels/slide65.xml.rels><?xml version="1.0" encoding="UTF-8" standalone="yes"?>
<Relationships xmlns="http://schemas.openxmlformats.org/package/2006/relationships"><Relationship Id="rId2" Type="http://schemas.openxmlformats.org/officeDocument/2006/relationships/notesSlide" Target="../notesSlides/notesSlide64.xml"/><Relationship Id="rId1" Type="http://schemas.openxmlformats.org/officeDocument/2006/relationships/slideLayout" Target="../slideLayouts/slideLayout7.xml"/></Relationships>
</file>

<file path=ppt/slides/_rels/slide66.xml.rels><?xml version="1.0" encoding="UTF-8" standalone="yes"?>
<Relationships xmlns="http://schemas.openxmlformats.org/package/2006/relationships"><Relationship Id="rId2" Type="http://schemas.openxmlformats.org/officeDocument/2006/relationships/notesSlide" Target="../notesSlides/notesSlide65.xml"/><Relationship Id="rId1" Type="http://schemas.openxmlformats.org/officeDocument/2006/relationships/slideLayout" Target="../slideLayouts/slideLayout7.xml"/></Relationships>
</file>

<file path=ppt/slides/_rels/slide67.xml.rels><?xml version="1.0" encoding="UTF-8" standalone="yes"?>
<Relationships xmlns="http://schemas.openxmlformats.org/package/2006/relationships"><Relationship Id="rId2" Type="http://schemas.openxmlformats.org/officeDocument/2006/relationships/notesSlide" Target="../notesSlides/notesSlide66.xml"/><Relationship Id="rId1" Type="http://schemas.openxmlformats.org/officeDocument/2006/relationships/slideLayout" Target="../slideLayouts/slideLayout7.xml"/></Relationships>
</file>

<file path=ppt/slides/_rels/slide68.xml.rels><?xml version="1.0" encoding="UTF-8" standalone="yes"?>
<Relationships xmlns="http://schemas.openxmlformats.org/package/2006/relationships"><Relationship Id="rId2" Type="http://schemas.openxmlformats.org/officeDocument/2006/relationships/notesSlide" Target="../notesSlides/notesSlide67.xml"/><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0.xml.rels><?xml version="1.0" encoding="UTF-8" standalone="yes"?>
<Relationships xmlns="http://schemas.openxmlformats.org/package/2006/relationships"><Relationship Id="rId2" Type="http://schemas.openxmlformats.org/officeDocument/2006/relationships/notesSlide" Target="../notesSlides/notesSlide68.xml"/><Relationship Id="rId1" Type="http://schemas.openxmlformats.org/officeDocument/2006/relationships/slideLayout" Target="../slideLayouts/slideLayout7.xml"/></Relationships>
</file>

<file path=ppt/slides/_rels/slide71.xml.rels><?xml version="1.0" encoding="UTF-8" standalone="yes"?>
<Relationships xmlns="http://schemas.openxmlformats.org/package/2006/relationships"><Relationship Id="rId2" Type="http://schemas.openxmlformats.org/officeDocument/2006/relationships/notesSlide" Target="../notesSlides/notesSlide69.xml"/><Relationship Id="rId1" Type="http://schemas.openxmlformats.org/officeDocument/2006/relationships/slideLayout" Target="../slideLayouts/slideLayout7.xml"/></Relationships>
</file>

<file path=ppt/slides/_rels/slide72.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70.xml"/><Relationship Id="rId1" Type="http://schemas.openxmlformats.org/officeDocument/2006/relationships/slideLayout" Target="../slideLayouts/slideLayout7.xml"/></Relationships>
</file>

<file path=ppt/slides/_rels/slide73.xml.rels><?xml version="1.0" encoding="UTF-8" standalone="yes"?>
<Relationships xmlns="http://schemas.openxmlformats.org/package/2006/relationships"><Relationship Id="rId2" Type="http://schemas.openxmlformats.org/officeDocument/2006/relationships/notesSlide" Target="../notesSlides/notesSlide71.xml"/><Relationship Id="rId1" Type="http://schemas.openxmlformats.org/officeDocument/2006/relationships/slideLayout" Target="../slideLayouts/slideLayout7.xml"/></Relationships>
</file>

<file path=ppt/slides/_rels/slide74.xml.rels><?xml version="1.0" encoding="UTF-8" standalone="yes"?>
<Relationships xmlns="http://schemas.openxmlformats.org/package/2006/relationships"><Relationship Id="rId2" Type="http://schemas.openxmlformats.org/officeDocument/2006/relationships/notesSlide" Target="../notesSlides/notesSlide72.xml"/><Relationship Id="rId1" Type="http://schemas.openxmlformats.org/officeDocument/2006/relationships/slideLayout" Target="../slideLayouts/slideLayout7.xml"/></Relationships>
</file>

<file path=ppt/slides/_rels/slide75.xml.rels><?xml version="1.0" encoding="UTF-8" standalone="yes"?>
<Relationships xmlns="http://schemas.openxmlformats.org/package/2006/relationships"><Relationship Id="rId2" Type="http://schemas.openxmlformats.org/officeDocument/2006/relationships/notesSlide" Target="../notesSlides/notesSlide73.xml"/><Relationship Id="rId1" Type="http://schemas.openxmlformats.org/officeDocument/2006/relationships/slideLayout" Target="../slideLayouts/slideLayout7.xml"/></Relationships>
</file>

<file path=ppt/slides/_rels/slide76.xml.rels><?xml version="1.0" encoding="UTF-8" standalone="yes"?>
<Relationships xmlns="http://schemas.openxmlformats.org/package/2006/relationships"><Relationship Id="rId2" Type="http://schemas.openxmlformats.org/officeDocument/2006/relationships/notesSlide" Target="../notesSlides/notesSlide74.xml"/><Relationship Id="rId1" Type="http://schemas.openxmlformats.org/officeDocument/2006/relationships/slideLayout" Target="../slideLayouts/slideLayout7.xml"/></Relationships>
</file>

<file path=ppt/slides/_rels/slide77.xml.rels><?xml version="1.0" encoding="UTF-8" standalone="yes"?>
<Relationships xmlns="http://schemas.openxmlformats.org/package/2006/relationships"><Relationship Id="rId3" Type="http://schemas.openxmlformats.org/officeDocument/2006/relationships/image" Target="../media/image29.wmf"/><Relationship Id="rId2" Type="http://schemas.openxmlformats.org/officeDocument/2006/relationships/notesSlide" Target="../notesSlides/notesSlide75.xml"/><Relationship Id="rId1" Type="http://schemas.openxmlformats.org/officeDocument/2006/relationships/slideLayout" Target="../slideLayouts/slideLayout7.xml"/><Relationship Id="rId6" Type="http://schemas.openxmlformats.org/officeDocument/2006/relationships/image" Target="../media/image32.jpeg"/><Relationship Id="rId5" Type="http://schemas.openxmlformats.org/officeDocument/2006/relationships/image" Target="../media/image31.jpeg"/><Relationship Id="rId4" Type="http://schemas.openxmlformats.org/officeDocument/2006/relationships/image" Target="../media/image30.wmf"/></Relationships>
</file>

<file path=ppt/slides/_rels/slide78.xml.rels><?xml version="1.0" encoding="UTF-8" standalone="yes"?>
<Relationships xmlns="http://schemas.openxmlformats.org/package/2006/relationships"><Relationship Id="rId3" Type="http://schemas.openxmlformats.org/officeDocument/2006/relationships/image" Target="../media/image33.wmf"/><Relationship Id="rId2" Type="http://schemas.openxmlformats.org/officeDocument/2006/relationships/notesSlide" Target="../notesSlides/notesSlide76.xml"/><Relationship Id="rId1" Type="http://schemas.openxmlformats.org/officeDocument/2006/relationships/slideLayout" Target="../slideLayouts/slideLayout7.xml"/></Relationships>
</file>

<file path=ppt/slides/_rels/slide79.xml.rels><?xml version="1.0" encoding="UTF-8" standalone="yes"?>
<Relationships xmlns="http://schemas.openxmlformats.org/package/2006/relationships"><Relationship Id="rId2" Type="http://schemas.openxmlformats.org/officeDocument/2006/relationships/notesSlide" Target="../notesSlides/notesSlide77.xml"/><Relationship Id="rId1" Type="http://schemas.openxmlformats.org/officeDocument/2006/relationships/slideLayout" Target="../slideLayouts/slideLayout7.xml"/></Relationships>
</file>

<file path=ppt/slides/_rels/slide80.xml.rels><?xml version="1.0" encoding="UTF-8" standalone="yes"?>
<Relationships xmlns="http://schemas.openxmlformats.org/package/2006/relationships"><Relationship Id="rId2" Type="http://schemas.openxmlformats.org/officeDocument/2006/relationships/notesSlide" Target="../notesSlides/notesSlide78.xml"/><Relationship Id="rId1" Type="http://schemas.openxmlformats.org/officeDocument/2006/relationships/slideLayout" Target="../slideLayouts/slideLayout7.xml"/></Relationships>
</file>

<file path=ppt/slides/_rels/slide81.xml.rels><?xml version="1.0" encoding="UTF-8" standalone="yes"?>
<Relationships xmlns="http://schemas.openxmlformats.org/package/2006/relationships"><Relationship Id="rId2" Type="http://schemas.openxmlformats.org/officeDocument/2006/relationships/notesSlide" Target="../notesSlides/notesSlide79.xml"/><Relationship Id="rId1" Type="http://schemas.openxmlformats.org/officeDocument/2006/relationships/slideLayout" Target="../slideLayouts/slideLayout7.xml"/></Relationships>
</file>

<file path=ppt/slides/_rels/slide82.xml.rels><?xml version="1.0" encoding="UTF-8" standalone="yes"?>
<Relationships xmlns="http://schemas.openxmlformats.org/package/2006/relationships"><Relationship Id="rId2" Type="http://schemas.openxmlformats.org/officeDocument/2006/relationships/notesSlide" Target="../notesSlides/notesSlide80.xml"/><Relationship Id="rId1" Type="http://schemas.openxmlformats.org/officeDocument/2006/relationships/slideLayout" Target="../slideLayouts/slideLayout7.xml"/></Relationships>
</file>

<file path=ppt/slides/_rels/slide83.xml.rels><?xml version="1.0" encoding="UTF-8" standalone="yes"?>
<Relationships xmlns="http://schemas.openxmlformats.org/package/2006/relationships"><Relationship Id="rId2" Type="http://schemas.openxmlformats.org/officeDocument/2006/relationships/notesSlide" Target="../notesSlides/notesSlide81.xml"/><Relationship Id="rId1" Type="http://schemas.openxmlformats.org/officeDocument/2006/relationships/slideLayout" Target="../slideLayouts/slideLayout7.xml"/></Relationships>
</file>

<file path=ppt/slides/_rels/slide84.xml.rels><?xml version="1.0" encoding="UTF-8" standalone="yes"?>
<Relationships xmlns="http://schemas.openxmlformats.org/package/2006/relationships"><Relationship Id="rId2" Type="http://schemas.openxmlformats.org/officeDocument/2006/relationships/notesSlide" Target="../notesSlides/notesSlide82.xml"/><Relationship Id="rId1" Type="http://schemas.openxmlformats.org/officeDocument/2006/relationships/slideLayout" Target="../slideLayouts/slideLayout7.xml"/></Relationships>
</file>

<file path=ppt/slides/_rels/slide85.xml.rels><?xml version="1.0" encoding="UTF-8" standalone="yes"?>
<Relationships xmlns="http://schemas.openxmlformats.org/package/2006/relationships"><Relationship Id="rId2" Type="http://schemas.openxmlformats.org/officeDocument/2006/relationships/notesSlide" Target="../notesSlides/notesSlide83.xml"/><Relationship Id="rId1" Type="http://schemas.openxmlformats.org/officeDocument/2006/relationships/slideLayout" Target="../slideLayouts/slideLayout7.xml"/></Relationships>
</file>

<file path=ppt/slides/_rels/slide86.xml.rels><?xml version="1.0" encoding="UTF-8" standalone="yes"?>
<Relationships xmlns="http://schemas.openxmlformats.org/package/2006/relationships"><Relationship Id="rId2" Type="http://schemas.openxmlformats.org/officeDocument/2006/relationships/notesSlide" Target="../notesSlides/notesSlide84.xml"/><Relationship Id="rId1" Type="http://schemas.openxmlformats.org/officeDocument/2006/relationships/slideLayout" Target="../slideLayouts/slideLayout7.xml"/></Relationships>
</file>

<file path=ppt/slides/_rels/slide87.xml.rels><?xml version="1.0" encoding="UTF-8" standalone="yes"?>
<Relationships xmlns="http://schemas.openxmlformats.org/package/2006/relationships"><Relationship Id="rId2" Type="http://schemas.openxmlformats.org/officeDocument/2006/relationships/notesSlide" Target="../notesSlides/notesSlide85.xml"/><Relationship Id="rId1" Type="http://schemas.openxmlformats.org/officeDocument/2006/relationships/slideLayout" Target="../slideLayouts/slideLayout2.xml"/></Relationships>
</file>

<file path=ppt/slides/_rels/slide88.xml.rels><?xml version="1.0" encoding="UTF-8" standalone="yes"?>
<Relationships xmlns="http://schemas.openxmlformats.org/package/2006/relationships"><Relationship Id="rId2" Type="http://schemas.openxmlformats.org/officeDocument/2006/relationships/notesSlide" Target="../notesSlides/notesSlide86.xml"/><Relationship Id="rId1" Type="http://schemas.openxmlformats.org/officeDocument/2006/relationships/slideLayout" Target="../slideLayouts/slideLayout7.xml"/></Relationships>
</file>

<file path=ppt/slides/_rels/slide89.xml.rels><?xml version="1.0" encoding="UTF-8" standalone="yes"?>
<Relationships xmlns="http://schemas.openxmlformats.org/package/2006/relationships"><Relationship Id="rId2" Type="http://schemas.openxmlformats.org/officeDocument/2006/relationships/notesSlide" Target="../notesSlides/notesSlide87.xml"/><Relationship Id="rId1" Type="http://schemas.openxmlformats.org/officeDocument/2006/relationships/slideLayout" Target="../slideLayouts/slideLayout7.xml"/></Relationships>
</file>

<file path=ppt/slides/_rels/slide90.xml.rels><?xml version="1.0" encoding="UTF-8" standalone="yes"?>
<Relationships xmlns="http://schemas.openxmlformats.org/package/2006/relationships"><Relationship Id="rId2" Type="http://schemas.openxmlformats.org/officeDocument/2006/relationships/notesSlide" Target="../notesSlides/notesSlide88.xml"/><Relationship Id="rId1" Type="http://schemas.openxmlformats.org/officeDocument/2006/relationships/slideLayout" Target="../slideLayouts/slideLayout7.xml"/></Relationships>
</file>

<file path=ppt/slides/_rels/slide91.xml.rels><?xml version="1.0" encoding="UTF-8" standalone="yes"?>
<Relationships xmlns="http://schemas.openxmlformats.org/package/2006/relationships"><Relationship Id="rId2" Type="http://schemas.openxmlformats.org/officeDocument/2006/relationships/notesSlide" Target="../notesSlides/notesSlide89.xml"/><Relationship Id="rId1" Type="http://schemas.openxmlformats.org/officeDocument/2006/relationships/slideLayout" Target="../slideLayouts/slideLayout7.xml"/></Relationships>
</file>

<file path=ppt/slides/_rels/slide92.xml.rels><?xml version="1.0" encoding="UTF-8" standalone="yes"?>
<Relationships xmlns="http://schemas.openxmlformats.org/package/2006/relationships"><Relationship Id="rId2" Type="http://schemas.openxmlformats.org/officeDocument/2006/relationships/notesSlide" Target="../notesSlides/notesSlide90.xml"/><Relationship Id="rId1" Type="http://schemas.openxmlformats.org/officeDocument/2006/relationships/slideLayout" Target="../slideLayouts/slideLayout7.xml"/></Relationships>
</file>

<file path=ppt/slides/_rels/slide93.xml.rels><?xml version="1.0" encoding="UTF-8" standalone="yes"?>
<Relationships xmlns="http://schemas.openxmlformats.org/package/2006/relationships"><Relationship Id="rId2" Type="http://schemas.openxmlformats.org/officeDocument/2006/relationships/notesSlide" Target="../notesSlides/notesSlide91.xml"/><Relationship Id="rId1" Type="http://schemas.openxmlformats.org/officeDocument/2006/relationships/slideLayout" Target="../slideLayouts/slideLayout7.xml"/></Relationships>
</file>

<file path=ppt/slides/_rels/slide94.xml.rels><?xml version="1.0" encoding="UTF-8" standalone="yes"?>
<Relationships xmlns="http://schemas.openxmlformats.org/package/2006/relationships"><Relationship Id="rId2" Type="http://schemas.openxmlformats.org/officeDocument/2006/relationships/notesSlide" Target="../notesSlides/notesSlide92.xml"/><Relationship Id="rId1" Type="http://schemas.openxmlformats.org/officeDocument/2006/relationships/slideLayout" Target="../slideLayouts/slideLayout7.xml"/></Relationships>
</file>

<file path=ppt/slides/_rels/slide95.xml.rels><?xml version="1.0" encoding="UTF-8" standalone="yes"?>
<Relationships xmlns="http://schemas.openxmlformats.org/package/2006/relationships"><Relationship Id="rId2" Type="http://schemas.openxmlformats.org/officeDocument/2006/relationships/notesSlide" Target="../notesSlides/notesSlide93.xml"/><Relationship Id="rId1" Type="http://schemas.openxmlformats.org/officeDocument/2006/relationships/slideLayout" Target="../slideLayouts/slideLayout7.xml"/></Relationships>
</file>

<file path=ppt/slides/_rels/slide96.xml.rels><?xml version="1.0" encoding="UTF-8" standalone="yes"?>
<Relationships xmlns="http://schemas.openxmlformats.org/package/2006/relationships"><Relationship Id="rId2" Type="http://schemas.openxmlformats.org/officeDocument/2006/relationships/notesSlide" Target="../notesSlides/notesSlide94.xml"/><Relationship Id="rId1" Type="http://schemas.openxmlformats.org/officeDocument/2006/relationships/slideLayout" Target="../slideLayouts/slideLayout7.xml"/></Relationships>
</file>

<file path=ppt/slides/_rels/slide97.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notesSlide" Target="../notesSlides/notesSlide95.xml"/><Relationship Id="rId1" Type="http://schemas.openxmlformats.org/officeDocument/2006/relationships/slideLayout" Target="../slideLayouts/slideLayout7.xml"/></Relationships>
</file>

<file path=ppt/slides/_rels/slide98.xml.rels><?xml version="1.0" encoding="UTF-8" standalone="yes"?>
<Relationships xmlns="http://schemas.openxmlformats.org/package/2006/relationships"><Relationship Id="rId2" Type="http://schemas.openxmlformats.org/officeDocument/2006/relationships/notesSlide" Target="../notesSlides/notesSlide96.xml"/><Relationship Id="rId1" Type="http://schemas.openxmlformats.org/officeDocument/2006/relationships/slideLayout" Target="../slideLayouts/slideLayout7.xml"/></Relationships>
</file>

<file path=ppt/slides/_rels/slide99.xml.rels><?xml version="1.0" encoding="UTF-8" standalone="yes"?>
<Relationships xmlns="http://schemas.openxmlformats.org/package/2006/relationships"><Relationship Id="rId2" Type="http://schemas.openxmlformats.org/officeDocument/2006/relationships/notesSlide" Target="../notesSlides/notesSlide97.xml"/><Relationship Id="rId1" Type="http://schemas.openxmlformats.org/officeDocument/2006/relationships/slideLayout" Target="../slideLayouts/slideLayout1.xml"/></Relationships>
</file>

<file path=ppt/slides/_rels/slide100.xml.rels><?xml version="1.0" encoding="UTF-8" standalone="yes"?>
<Relationships xmlns="http://schemas.openxmlformats.org/package/2006/relationships"><Relationship Id="rId2" Type="http://schemas.openxmlformats.org/officeDocument/2006/relationships/notesSlide" Target="../notesSlides/notesSlide98.xml"/><Relationship Id="rId1" Type="http://schemas.openxmlformats.org/officeDocument/2006/relationships/slideLayout" Target="../slideLayouts/slideLayout2.xml"/></Relationships>
</file>

<file path=ppt/slides/_rels/slide101.xml.rels><?xml version="1.0" encoding="UTF-8" standalone="yes"?>
<Relationships xmlns="http://schemas.openxmlformats.org/package/2006/relationships"><Relationship Id="rId2" Type="http://schemas.openxmlformats.org/officeDocument/2006/relationships/notesSlide" Target="../notesSlides/notesSlide99.xml"/><Relationship Id="rId1" Type="http://schemas.openxmlformats.org/officeDocument/2006/relationships/slideLayout" Target="../slideLayouts/slideLayout7.xml"/></Relationships>
</file>

<file path=ppt/slides/_rels/slide102.xml.rels><?xml version="1.0" encoding="UTF-8" standalone="yes"?>
<Relationships xmlns="http://schemas.openxmlformats.org/package/2006/relationships"><Relationship Id="rId2" Type="http://schemas.openxmlformats.org/officeDocument/2006/relationships/notesSlide" Target="../notesSlides/notesSlide100.xml"/><Relationship Id="rId1" Type="http://schemas.openxmlformats.org/officeDocument/2006/relationships/slideLayout" Target="../slideLayouts/slideLayout7.xml"/></Relationships>
</file>

<file path=ppt/slides/_rels/slide103.xml.rels><?xml version="1.0" encoding="UTF-8" standalone="yes"?>
<Relationships xmlns="http://schemas.openxmlformats.org/package/2006/relationships"><Relationship Id="rId2" Type="http://schemas.openxmlformats.org/officeDocument/2006/relationships/notesSlide" Target="../notesSlides/notesSlide101.xml"/><Relationship Id="rId1" Type="http://schemas.openxmlformats.org/officeDocument/2006/relationships/slideLayout" Target="../slideLayouts/slideLayout7.xml"/></Relationships>
</file>

<file path=ppt/slides/_rels/slide104.xml.rels><?xml version="1.0" encoding="UTF-8" standalone="yes"?>
<Relationships xmlns="http://schemas.openxmlformats.org/package/2006/relationships"><Relationship Id="rId2" Type="http://schemas.openxmlformats.org/officeDocument/2006/relationships/notesSlide" Target="../notesSlides/notesSlide102.xml"/><Relationship Id="rId1" Type="http://schemas.openxmlformats.org/officeDocument/2006/relationships/slideLayout" Target="../slideLayouts/slideLayout7.xml"/></Relationships>
</file>

<file path=ppt/slides/_rels/slide105.xml.rels><?xml version="1.0" encoding="UTF-8" standalone="yes"?>
<Relationships xmlns="http://schemas.openxmlformats.org/package/2006/relationships"><Relationship Id="rId2" Type="http://schemas.openxmlformats.org/officeDocument/2006/relationships/notesSlide" Target="../notesSlides/notesSlide103.xml"/><Relationship Id="rId1" Type="http://schemas.openxmlformats.org/officeDocument/2006/relationships/slideLayout" Target="../slideLayouts/slideLayout7.xml"/></Relationships>
</file>

<file path=ppt/slides/_rels/slide106.xml.rels><?xml version="1.0" encoding="UTF-8" standalone="yes"?>
<Relationships xmlns="http://schemas.openxmlformats.org/package/2006/relationships"><Relationship Id="rId2" Type="http://schemas.openxmlformats.org/officeDocument/2006/relationships/notesSlide" Target="../notesSlides/notesSlide104.xml"/><Relationship Id="rId1" Type="http://schemas.openxmlformats.org/officeDocument/2006/relationships/slideLayout" Target="../slideLayouts/slideLayout7.xml"/></Relationships>
</file>

<file path=ppt/slides/_rels/slide107.xml.rels><?xml version="1.0" encoding="UTF-8" standalone="yes"?>
<Relationships xmlns="http://schemas.openxmlformats.org/package/2006/relationships"><Relationship Id="rId2" Type="http://schemas.openxmlformats.org/officeDocument/2006/relationships/notesSlide" Target="../notesSlides/notesSlide105.xml"/><Relationship Id="rId1" Type="http://schemas.openxmlformats.org/officeDocument/2006/relationships/slideLayout" Target="../slideLayouts/slideLayout7.xml"/></Relationships>
</file>

<file path=ppt/slides/_rels/slide108.xml.rels><?xml version="1.0" encoding="UTF-8" standalone="yes"?>
<Relationships xmlns="http://schemas.openxmlformats.org/package/2006/relationships"><Relationship Id="rId2" Type="http://schemas.openxmlformats.org/officeDocument/2006/relationships/notesSlide" Target="../notesSlides/notesSlide106.xml"/><Relationship Id="rId1" Type="http://schemas.openxmlformats.org/officeDocument/2006/relationships/slideLayout" Target="../slideLayouts/slideLayout7.xml"/></Relationships>
</file>

<file path=ppt/slides/_rels/slide109.xml.rels><?xml version="1.0" encoding="UTF-8" standalone="yes"?>
<Relationships xmlns="http://schemas.openxmlformats.org/package/2006/relationships"><Relationship Id="rId2" Type="http://schemas.openxmlformats.org/officeDocument/2006/relationships/notesSlide" Target="../notesSlides/notesSlide107.xml"/><Relationship Id="rId1" Type="http://schemas.openxmlformats.org/officeDocument/2006/relationships/slideLayout" Target="../slideLayouts/slideLayout7.xml"/></Relationships>
</file>

<file path=ppt/slides/_rels/slide110.xml.rels><?xml version="1.0" encoding="UTF-8" standalone="yes"?>
<Relationships xmlns="http://schemas.openxmlformats.org/package/2006/relationships"><Relationship Id="rId2" Type="http://schemas.openxmlformats.org/officeDocument/2006/relationships/notesSlide" Target="../notesSlides/notesSlide108.xml"/><Relationship Id="rId1" Type="http://schemas.openxmlformats.org/officeDocument/2006/relationships/slideLayout" Target="../slideLayouts/slideLayout2.xml"/></Relationships>
</file>

<file path=ppt/slides/_rels/slide111.xml.rels><?xml version="1.0" encoding="UTF-8" standalone="yes"?>
<Relationships xmlns="http://schemas.openxmlformats.org/package/2006/relationships"><Relationship Id="rId8" Type="http://schemas.openxmlformats.org/officeDocument/2006/relationships/image" Target="../media/image40.png"/><Relationship Id="rId3" Type="http://schemas.openxmlformats.org/officeDocument/2006/relationships/image" Target="../media/image35.png"/><Relationship Id="rId7" Type="http://schemas.openxmlformats.org/officeDocument/2006/relationships/image" Target="../media/image39.png"/><Relationship Id="rId2" Type="http://schemas.openxmlformats.org/officeDocument/2006/relationships/notesSlide" Target="../notesSlides/notesSlide109.xml"/><Relationship Id="rId1" Type="http://schemas.openxmlformats.org/officeDocument/2006/relationships/slideLayout" Target="../slideLayouts/slideLayout7.xml"/><Relationship Id="rId6" Type="http://schemas.openxmlformats.org/officeDocument/2006/relationships/image" Target="../media/image38.png"/><Relationship Id="rId11" Type="http://schemas.openxmlformats.org/officeDocument/2006/relationships/image" Target="../media/image43.png"/><Relationship Id="rId5" Type="http://schemas.openxmlformats.org/officeDocument/2006/relationships/image" Target="../media/image37.png"/><Relationship Id="rId10" Type="http://schemas.openxmlformats.org/officeDocument/2006/relationships/image" Target="../media/image42.png"/><Relationship Id="rId4" Type="http://schemas.openxmlformats.org/officeDocument/2006/relationships/image" Target="../media/image36.png"/><Relationship Id="rId9" Type="http://schemas.openxmlformats.org/officeDocument/2006/relationships/image" Target="../media/image41.png"/></Relationships>
</file>

<file path=ppt/slides/_rels/slide112.xml.rels><?xml version="1.0" encoding="UTF-8" standalone="yes"?>
<Relationships xmlns="http://schemas.openxmlformats.org/package/2006/relationships"><Relationship Id="rId2" Type="http://schemas.openxmlformats.org/officeDocument/2006/relationships/notesSlide" Target="../notesSlides/notesSlide110.xml"/><Relationship Id="rId1" Type="http://schemas.openxmlformats.org/officeDocument/2006/relationships/slideLayout" Target="../slideLayouts/slideLayout7.xml"/></Relationships>
</file>

<file path=ppt/slides/_rels/slide113.xml.rels><?xml version="1.0" encoding="UTF-8" standalone="yes"?>
<Relationships xmlns="http://schemas.openxmlformats.org/package/2006/relationships"><Relationship Id="rId2" Type="http://schemas.openxmlformats.org/officeDocument/2006/relationships/notesSlide" Target="../notesSlides/notesSlide111.xml"/><Relationship Id="rId1" Type="http://schemas.openxmlformats.org/officeDocument/2006/relationships/slideLayout" Target="../slideLayouts/slideLayout7.xml"/></Relationships>
</file>

<file path=ppt/slides/_rels/slide114.xml.rels><?xml version="1.0" encoding="UTF-8" standalone="yes"?>
<Relationships xmlns="http://schemas.openxmlformats.org/package/2006/relationships"><Relationship Id="rId2" Type="http://schemas.openxmlformats.org/officeDocument/2006/relationships/notesSlide" Target="../notesSlides/notesSlide112.xml"/><Relationship Id="rId1" Type="http://schemas.openxmlformats.org/officeDocument/2006/relationships/slideLayout" Target="../slideLayouts/slideLayout7.xml"/></Relationships>
</file>

<file path=ppt/slides/_rels/slide115.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notesSlide" Target="../notesSlides/notesSlide113.xml"/><Relationship Id="rId1" Type="http://schemas.openxmlformats.org/officeDocument/2006/relationships/slideLayout" Target="../slideLayouts/slideLayout7.xml"/><Relationship Id="rId4" Type="http://schemas.openxmlformats.org/officeDocument/2006/relationships/image" Target="../media/image44.emf"/></Relationships>
</file>

<file path=ppt/slides/_rels/slide116.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notesSlide" Target="../notesSlides/notesSlide114.xml"/><Relationship Id="rId1" Type="http://schemas.openxmlformats.org/officeDocument/2006/relationships/slideLayout" Target="../slideLayouts/slideLayout7.xml"/></Relationships>
</file>

<file path=ppt/slides/_rels/slide117.xml.rels><?xml version="1.0" encoding="UTF-8" standalone="yes"?>
<Relationships xmlns="http://schemas.openxmlformats.org/package/2006/relationships"><Relationship Id="rId2" Type="http://schemas.openxmlformats.org/officeDocument/2006/relationships/notesSlide" Target="../notesSlides/notesSlide115.xml"/><Relationship Id="rId1" Type="http://schemas.openxmlformats.org/officeDocument/2006/relationships/slideLayout" Target="../slideLayouts/slideLayout7.xml"/></Relationships>
</file>

<file path=ppt/slides/_rels/slide118.xml.rels><?xml version="1.0" encoding="UTF-8" standalone="yes"?>
<Relationships xmlns="http://schemas.openxmlformats.org/package/2006/relationships"><Relationship Id="rId2" Type="http://schemas.openxmlformats.org/officeDocument/2006/relationships/notesSlide" Target="../notesSlides/notesSlide116.xml"/><Relationship Id="rId1" Type="http://schemas.openxmlformats.org/officeDocument/2006/relationships/slideLayout" Target="../slideLayouts/slideLayout7.xml"/></Relationships>
</file>

<file path=ppt/slides/_rels/slide119.xml.rels><?xml version="1.0" encoding="UTF-8" standalone="yes"?>
<Relationships xmlns="http://schemas.openxmlformats.org/package/2006/relationships"><Relationship Id="rId3" Type="http://schemas.openxmlformats.org/officeDocument/2006/relationships/image" Target="../media/image45.wmf"/><Relationship Id="rId2" Type="http://schemas.openxmlformats.org/officeDocument/2006/relationships/notesSlide" Target="../notesSlides/notesSlide117.xml"/><Relationship Id="rId1" Type="http://schemas.openxmlformats.org/officeDocument/2006/relationships/slideLayout" Target="../slideLayouts/slideLayout2.xml"/></Relationships>
</file>

<file path=ppt/slides/_rels/slide120.xml.rels><?xml version="1.0" encoding="UTF-8" standalone="yes"?>
<Relationships xmlns="http://schemas.openxmlformats.org/package/2006/relationships"><Relationship Id="rId2" Type="http://schemas.openxmlformats.org/officeDocument/2006/relationships/notesSlide" Target="../notesSlides/notesSlide118.xml"/><Relationship Id="rId1" Type="http://schemas.openxmlformats.org/officeDocument/2006/relationships/slideLayout" Target="../slideLayouts/slideLayout2.xml"/></Relationships>
</file>

<file path=ppt/slides/_rels/slide121.xml.rels><?xml version="1.0" encoding="UTF-8" standalone="yes"?>
<Relationships xmlns="http://schemas.openxmlformats.org/package/2006/relationships"><Relationship Id="rId2" Type="http://schemas.openxmlformats.org/officeDocument/2006/relationships/notesSlide" Target="../notesSlides/notesSlide119.xml"/><Relationship Id="rId1" Type="http://schemas.openxmlformats.org/officeDocument/2006/relationships/slideLayout" Target="../slideLayouts/slideLayout7.xml"/></Relationships>
</file>

<file path=ppt/slides/_rels/slide122.xml.rels><?xml version="1.0" encoding="UTF-8" standalone="yes"?>
<Relationships xmlns="http://schemas.openxmlformats.org/package/2006/relationships"><Relationship Id="rId2" Type="http://schemas.openxmlformats.org/officeDocument/2006/relationships/notesSlide" Target="../notesSlides/notesSlide120.xml"/><Relationship Id="rId1" Type="http://schemas.openxmlformats.org/officeDocument/2006/relationships/slideLayout" Target="../slideLayouts/slideLayout2.xml"/></Relationships>
</file>

<file path=ppt/slides/_rels/slide123.xml.rels><?xml version="1.0" encoding="UTF-8" standalone="yes"?>
<Relationships xmlns="http://schemas.openxmlformats.org/package/2006/relationships"><Relationship Id="rId2" Type="http://schemas.openxmlformats.org/officeDocument/2006/relationships/notesSlide" Target="../notesSlides/notesSlide121.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Text Box 4"/>
          <p:cNvSpPr txBox="1">
            <a:spLocks noChangeArrowheads="1"/>
          </p:cNvSpPr>
          <p:nvPr/>
        </p:nvSpPr>
        <p:spPr bwMode="auto">
          <a:xfrm>
            <a:off x="1198978" y="2163626"/>
            <a:ext cx="6920465" cy="97257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eaLnBrk="0" hangingPunct="0">
              <a:defRPr kumimoji="1" sz="3600">
                <a:solidFill>
                  <a:schemeClr val="tx1"/>
                </a:solidFill>
                <a:latin typeface="Arial" pitchFamily="34" charset="0"/>
                <a:ea typeface="ＭＳ Ｐゴシック" pitchFamily="50" charset="-128"/>
              </a:defRPr>
            </a:lvl1pPr>
            <a:lvl2pPr marL="742950" indent="-285750" eaLnBrk="0" hangingPunct="0">
              <a:defRPr kumimoji="1" sz="3600">
                <a:solidFill>
                  <a:schemeClr val="tx1"/>
                </a:solidFill>
                <a:latin typeface="Arial" pitchFamily="34" charset="0"/>
                <a:ea typeface="ＭＳ Ｐゴシック" pitchFamily="50" charset="-128"/>
              </a:defRPr>
            </a:lvl2pPr>
            <a:lvl3pPr marL="1143000" indent="-228600" eaLnBrk="0" hangingPunct="0">
              <a:defRPr kumimoji="1" sz="3600">
                <a:solidFill>
                  <a:schemeClr val="tx1"/>
                </a:solidFill>
                <a:latin typeface="Arial" pitchFamily="34" charset="0"/>
                <a:ea typeface="ＭＳ Ｐゴシック" pitchFamily="50" charset="-128"/>
              </a:defRPr>
            </a:lvl3pPr>
            <a:lvl4pPr marL="1600200" indent="-228600" eaLnBrk="0" hangingPunct="0">
              <a:defRPr kumimoji="1" sz="3600">
                <a:solidFill>
                  <a:schemeClr val="tx1"/>
                </a:solidFill>
                <a:latin typeface="Arial" pitchFamily="34" charset="0"/>
                <a:ea typeface="ＭＳ Ｐゴシック" pitchFamily="50" charset="-128"/>
              </a:defRPr>
            </a:lvl4pPr>
            <a:lvl5pPr marL="2057400" indent="-228600" eaLnBrk="0" hangingPunct="0">
              <a:defRPr kumimoji="1" sz="3600">
                <a:solidFill>
                  <a:schemeClr val="tx1"/>
                </a:solidFill>
                <a:latin typeface="Arial" pitchFamily="34" charset="0"/>
                <a:ea typeface="ＭＳ Ｐゴシック" pitchFamily="50" charset="-128"/>
              </a:defRPr>
            </a:lvl5pPr>
            <a:lvl6pPr marL="2514600" indent="-228600" eaLnBrk="0" fontAlgn="base" hangingPunct="0">
              <a:spcBef>
                <a:spcPct val="0"/>
              </a:spcBef>
              <a:spcAft>
                <a:spcPct val="0"/>
              </a:spcAft>
              <a:defRPr kumimoji="1" sz="3600">
                <a:solidFill>
                  <a:schemeClr val="tx1"/>
                </a:solidFill>
                <a:latin typeface="Arial" pitchFamily="34" charset="0"/>
                <a:ea typeface="ＭＳ Ｐゴシック" pitchFamily="50" charset="-128"/>
              </a:defRPr>
            </a:lvl6pPr>
            <a:lvl7pPr marL="2971800" indent="-228600" eaLnBrk="0" fontAlgn="base" hangingPunct="0">
              <a:spcBef>
                <a:spcPct val="0"/>
              </a:spcBef>
              <a:spcAft>
                <a:spcPct val="0"/>
              </a:spcAft>
              <a:defRPr kumimoji="1" sz="3600">
                <a:solidFill>
                  <a:schemeClr val="tx1"/>
                </a:solidFill>
                <a:latin typeface="Arial" pitchFamily="34" charset="0"/>
                <a:ea typeface="ＭＳ Ｐゴシック" pitchFamily="50" charset="-128"/>
              </a:defRPr>
            </a:lvl7pPr>
            <a:lvl8pPr marL="3429000" indent="-228600" eaLnBrk="0" fontAlgn="base" hangingPunct="0">
              <a:spcBef>
                <a:spcPct val="0"/>
              </a:spcBef>
              <a:spcAft>
                <a:spcPct val="0"/>
              </a:spcAft>
              <a:defRPr kumimoji="1" sz="3600">
                <a:solidFill>
                  <a:schemeClr val="tx1"/>
                </a:solidFill>
                <a:latin typeface="Arial" pitchFamily="34" charset="0"/>
                <a:ea typeface="ＭＳ Ｐゴシック" pitchFamily="50" charset="-128"/>
              </a:defRPr>
            </a:lvl8pPr>
            <a:lvl9pPr marL="3886200" indent="-228600" eaLnBrk="0" fontAlgn="base" hangingPunct="0">
              <a:spcBef>
                <a:spcPct val="0"/>
              </a:spcBef>
              <a:spcAft>
                <a:spcPct val="0"/>
              </a:spcAft>
              <a:defRPr kumimoji="1" sz="3600">
                <a:solidFill>
                  <a:schemeClr val="tx1"/>
                </a:solidFill>
                <a:latin typeface="Arial" pitchFamily="34" charset="0"/>
                <a:ea typeface="ＭＳ Ｐゴシック" pitchFamily="50" charset="-128"/>
              </a:defRPr>
            </a:lvl9pPr>
          </a:lstStyle>
          <a:p>
            <a:pPr algn="ctr" eaLnBrk="1" hangingPunct="1">
              <a:lnSpc>
                <a:spcPct val="130000"/>
              </a:lnSpc>
              <a:spcBef>
                <a:spcPct val="50000"/>
              </a:spcBef>
            </a:pPr>
            <a:r>
              <a:rPr lang="ja-JP" altLang="en-US" sz="4400" b="1" dirty="0">
                <a:latin typeface="Meiryo UI" panose="020B0604030504040204" pitchFamily="50" charset="-128"/>
                <a:ea typeface="Meiryo UI" panose="020B0604030504040204" pitchFamily="50" charset="-128"/>
                <a:cs typeface="Meiryo UI" panose="020B0604030504040204" pitchFamily="50" charset="-128"/>
              </a:rPr>
              <a:t>認知症</a:t>
            </a:r>
            <a:r>
              <a:rPr lang="ja-JP" altLang="en-US" sz="4400" b="1" dirty="0">
                <a:solidFill>
                  <a:srgbClr val="3E6EB4"/>
                </a:solidFill>
                <a:latin typeface="Meiryo UI" panose="020B0604030504040204" pitchFamily="50" charset="-128"/>
                <a:ea typeface="Meiryo UI" panose="020B0604030504040204" pitchFamily="50" charset="-128"/>
                <a:cs typeface="Meiryo UI" panose="020B0604030504040204" pitchFamily="50" charset="-128"/>
              </a:rPr>
              <a:t>サポート医</a:t>
            </a:r>
            <a:r>
              <a:rPr lang="ja-JP" altLang="en-US" sz="4400" b="1" dirty="0">
                <a:latin typeface="Meiryo UI" panose="020B0604030504040204" pitchFamily="50" charset="-128"/>
                <a:ea typeface="Meiryo UI" panose="020B0604030504040204" pitchFamily="50" charset="-128"/>
                <a:cs typeface="Meiryo UI" panose="020B0604030504040204" pitchFamily="50" charset="-128"/>
              </a:rPr>
              <a:t>養成研修</a:t>
            </a:r>
          </a:p>
        </p:txBody>
      </p:sp>
      <p:sp>
        <p:nvSpPr>
          <p:cNvPr id="2051" name="Text Box 5"/>
          <p:cNvSpPr txBox="1">
            <a:spLocks noChangeArrowheads="1"/>
          </p:cNvSpPr>
          <p:nvPr/>
        </p:nvSpPr>
        <p:spPr bwMode="auto">
          <a:xfrm>
            <a:off x="2189710" y="5082988"/>
            <a:ext cx="5019675" cy="2923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kumimoji="1" sz="3600">
                <a:solidFill>
                  <a:schemeClr val="tx1"/>
                </a:solidFill>
                <a:latin typeface="Arial" pitchFamily="34" charset="0"/>
                <a:ea typeface="ＭＳ Ｐゴシック" pitchFamily="50" charset="-128"/>
              </a:defRPr>
            </a:lvl1pPr>
            <a:lvl2pPr marL="742950" indent="-285750" eaLnBrk="0" hangingPunct="0">
              <a:defRPr kumimoji="1" sz="3600">
                <a:solidFill>
                  <a:schemeClr val="tx1"/>
                </a:solidFill>
                <a:latin typeface="Arial" pitchFamily="34" charset="0"/>
                <a:ea typeface="ＭＳ Ｐゴシック" pitchFamily="50" charset="-128"/>
              </a:defRPr>
            </a:lvl2pPr>
            <a:lvl3pPr marL="1143000" indent="-228600" eaLnBrk="0" hangingPunct="0">
              <a:defRPr kumimoji="1" sz="3600">
                <a:solidFill>
                  <a:schemeClr val="tx1"/>
                </a:solidFill>
                <a:latin typeface="Arial" pitchFamily="34" charset="0"/>
                <a:ea typeface="ＭＳ Ｐゴシック" pitchFamily="50" charset="-128"/>
              </a:defRPr>
            </a:lvl3pPr>
            <a:lvl4pPr marL="1600200" indent="-228600" eaLnBrk="0" hangingPunct="0">
              <a:defRPr kumimoji="1" sz="3600">
                <a:solidFill>
                  <a:schemeClr val="tx1"/>
                </a:solidFill>
                <a:latin typeface="Arial" pitchFamily="34" charset="0"/>
                <a:ea typeface="ＭＳ Ｐゴシック" pitchFamily="50" charset="-128"/>
              </a:defRPr>
            </a:lvl4pPr>
            <a:lvl5pPr marL="2057400" indent="-228600" eaLnBrk="0" hangingPunct="0">
              <a:defRPr kumimoji="1" sz="3600">
                <a:solidFill>
                  <a:schemeClr val="tx1"/>
                </a:solidFill>
                <a:latin typeface="Arial" pitchFamily="34" charset="0"/>
                <a:ea typeface="ＭＳ Ｐゴシック" pitchFamily="50" charset="-128"/>
              </a:defRPr>
            </a:lvl5pPr>
            <a:lvl6pPr marL="2514600" indent="-228600" eaLnBrk="0" fontAlgn="base" hangingPunct="0">
              <a:spcBef>
                <a:spcPct val="0"/>
              </a:spcBef>
              <a:spcAft>
                <a:spcPct val="0"/>
              </a:spcAft>
              <a:defRPr kumimoji="1" sz="3600">
                <a:solidFill>
                  <a:schemeClr val="tx1"/>
                </a:solidFill>
                <a:latin typeface="Arial" pitchFamily="34" charset="0"/>
                <a:ea typeface="ＭＳ Ｐゴシック" pitchFamily="50" charset="-128"/>
              </a:defRPr>
            </a:lvl6pPr>
            <a:lvl7pPr marL="2971800" indent="-228600" eaLnBrk="0" fontAlgn="base" hangingPunct="0">
              <a:spcBef>
                <a:spcPct val="0"/>
              </a:spcBef>
              <a:spcAft>
                <a:spcPct val="0"/>
              </a:spcAft>
              <a:defRPr kumimoji="1" sz="3600">
                <a:solidFill>
                  <a:schemeClr val="tx1"/>
                </a:solidFill>
                <a:latin typeface="Arial" pitchFamily="34" charset="0"/>
                <a:ea typeface="ＭＳ Ｐゴシック" pitchFamily="50" charset="-128"/>
              </a:defRPr>
            </a:lvl7pPr>
            <a:lvl8pPr marL="3429000" indent="-228600" eaLnBrk="0" fontAlgn="base" hangingPunct="0">
              <a:spcBef>
                <a:spcPct val="0"/>
              </a:spcBef>
              <a:spcAft>
                <a:spcPct val="0"/>
              </a:spcAft>
              <a:defRPr kumimoji="1" sz="3600">
                <a:solidFill>
                  <a:schemeClr val="tx1"/>
                </a:solidFill>
                <a:latin typeface="Arial" pitchFamily="34" charset="0"/>
                <a:ea typeface="ＭＳ Ｐゴシック" pitchFamily="50" charset="-128"/>
              </a:defRPr>
            </a:lvl8pPr>
            <a:lvl9pPr marL="3886200" indent="-228600" eaLnBrk="0" fontAlgn="base" hangingPunct="0">
              <a:spcBef>
                <a:spcPct val="0"/>
              </a:spcBef>
              <a:spcAft>
                <a:spcPct val="0"/>
              </a:spcAft>
              <a:defRPr kumimoji="1" sz="3600">
                <a:solidFill>
                  <a:schemeClr val="tx1"/>
                </a:solidFill>
                <a:latin typeface="Arial" pitchFamily="34" charset="0"/>
                <a:ea typeface="ＭＳ Ｐゴシック" pitchFamily="50" charset="-128"/>
              </a:defRPr>
            </a:lvl9pPr>
          </a:lstStyle>
          <a:p>
            <a:pPr eaLnBrk="1" hangingPunct="1">
              <a:lnSpc>
                <a:spcPct val="130000"/>
              </a:lnSpc>
              <a:spcBef>
                <a:spcPct val="50000"/>
              </a:spcBef>
            </a:pPr>
            <a:r>
              <a:rPr lang="ja-JP" altLang="en-US" sz="1000" b="1" dirty="0">
                <a:latin typeface="Meiryo UI" panose="020B0604030504040204" pitchFamily="50" charset="-128"/>
                <a:ea typeface="Meiryo UI" panose="020B0604030504040204" pitchFamily="50" charset="-128"/>
                <a:cs typeface="Meiryo UI" panose="020B0604030504040204" pitchFamily="50" charset="-128"/>
              </a:rPr>
              <a:t>平成</a:t>
            </a:r>
            <a:r>
              <a:rPr lang="en-US" altLang="ja-JP" sz="1000" b="1" dirty="0">
                <a:latin typeface="Segoe UI" panose="020B0502040204020203" pitchFamily="34" charset="0"/>
                <a:ea typeface="Meiryo UI" panose="020B0604030504040204" pitchFamily="50" charset="-128"/>
                <a:cs typeface="Segoe UI" panose="020B0502040204020203" pitchFamily="34" charset="0"/>
              </a:rPr>
              <a:t>28</a:t>
            </a:r>
            <a:r>
              <a:rPr lang="ja-JP" altLang="en-US" sz="1000" b="1" dirty="0">
                <a:latin typeface="Meiryo UI" panose="020B0604030504040204" pitchFamily="50" charset="-128"/>
                <a:ea typeface="Meiryo UI" panose="020B0604030504040204" pitchFamily="50" charset="-128"/>
                <a:cs typeface="Meiryo UI" panose="020B0604030504040204" pitchFamily="50" charset="-128"/>
              </a:rPr>
              <a:t>年度 厚生労働省老人保健事業推進費等補助金（老人保健健康増進等事業分）</a:t>
            </a:r>
          </a:p>
        </p:txBody>
      </p:sp>
      <p:sp>
        <p:nvSpPr>
          <p:cNvPr id="2052" name="Text Box 6"/>
          <p:cNvSpPr txBox="1">
            <a:spLocks noChangeArrowheads="1"/>
          </p:cNvSpPr>
          <p:nvPr/>
        </p:nvSpPr>
        <p:spPr bwMode="auto">
          <a:xfrm>
            <a:off x="1187347" y="5318662"/>
            <a:ext cx="6943725" cy="35554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kumimoji="1" sz="3600">
                <a:solidFill>
                  <a:schemeClr val="tx1"/>
                </a:solidFill>
                <a:latin typeface="Arial" pitchFamily="34" charset="0"/>
                <a:ea typeface="ＭＳ Ｐゴシック" pitchFamily="50" charset="-128"/>
              </a:defRPr>
            </a:lvl1pPr>
            <a:lvl2pPr marL="742950" indent="-285750" eaLnBrk="0" hangingPunct="0">
              <a:defRPr kumimoji="1" sz="3600">
                <a:solidFill>
                  <a:schemeClr val="tx1"/>
                </a:solidFill>
                <a:latin typeface="Arial" pitchFamily="34" charset="0"/>
                <a:ea typeface="ＭＳ Ｐゴシック" pitchFamily="50" charset="-128"/>
              </a:defRPr>
            </a:lvl2pPr>
            <a:lvl3pPr marL="1143000" indent="-228600" eaLnBrk="0" hangingPunct="0">
              <a:defRPr kumimoji="1" sz="3600">
                <a:solidFill>
                  <a:schemeClr val="tx1"/>
                </a:solidFill>
                <a:latin typeface="Arial" pitchFamily="34" charset="0"/>
                <a:ea typeface="ＭＳ Ｐゴシック" pitchFamily="50" charset="-128"/>
              </a:defRPr>
            </a:lvl3pPr>
            <a:lvl4pPr marL="1600200" indent="-228600" eaLnBrk="0" hangingPunct="0">
              <a:defRPr kumimoji="1" sz="3600">
                <a:solidFill>
                  <a:schemeClr val="tx1"/>
                </a:solidFill>
                <a:latin typeface="Arial" pitchFamily="34" charset="0"/>
                <a:ea typeface="ＭＳ Ｐゴシック" pitchFamily="50" charset="-128"/>
              </a:defRPr>
            </a:lvl4pPr>
            <a:lvl5pPr marL="2057400" indent="-228600" eaLnBrk="0" hangingPunct="0">
              <a:defRPr kumimoji="1" sz="3600">
                <a:solidFill>
                  <a:schemeClr val="tx1"/>
                </a:solidFill>
                <a:latin typeface="Arial" pitchFamily="34" charset="0"/>
                <a:ea typeface="ＭＳ Ｐゴシック" pitchFamily="50" charset="-128"/>
              </a:defRPr>
            </a:lvl5pPr>
            <a:lvl6pPr marL="2514600" indent="-228600" eaLnBrk="0" fontAlgn="base" hangingPunct="0">
              <a:spcBef>
                <a:spcPct val="0"/>
              </a:spcBef>
              <a:spcAft>
                <a:spcPct val="0"/>
              </a:spcAft>
              <a:defRPr kumimoji="1" sz="3600">
                <a:solidFill>
                  <a:schemeClr val="tx1"/>
                </a:solidFill>
                <a:latin typeface="Arial" pitchFamily="34" charset="0"/>
                <a:ea typeface="ＭＳ Ｐゴシック" pitchFamily="50" charset="-128"/>
              </a:defRPr>
            </a:lvl6pPr>
            <a:lvl7pPr marL="2971800" indent="-228600" eaLnBrk="0" fontAlgn="base" hangingPunct="0">
              <a:spcBef>
                <a:spcPct val="0"/>
              </a:spcBef>
              <a:spcAft>
                <a:spcPct val="0"/>
              </a:spcAft>
              <a:defRPr kumimoji="1" sz="3600">
                <a:solidFill>
                  <a:schemeClr val="tx1"/>
                </a:solidFill>
                <a:latin typeface="Arial" pitchFamily="34" charset="0"/>
                <a:ea typeface="ＭＳ Ｐゴシック" pitchFamily="50" charset="-128"/>
              </a:defRPr>
            </a:lvl7pPr>
            <a:lvl8pPr marL="3429000" indent="-228600" eaLnBrk="0" fontAlgn="base" hangingPunct="0">
              <a:spcBef>
                <a:spcPct val="0"/>
              </a:spcBef>
              <a:spcAft>
                <a:spcPct val="0"/>
              </a:spcAft>
              <a:defRPr kumimoji="1" sz="3600">
                <a:solidFill>
                  <a:schemeClr val="tx1"/>
                </a:solidFill>
                <a:latin typeface="Arial" pitchFamily="34" charset="0"/>
                <a:ea typeface="ＭＳ Ｐゴシック" pitchFamily="50" charset="-128"/>
              </a:defRPr>
            </a:lvl8pPr>
            <a:lvl9pPr marL="3886200" indent="-228600" eaLnBrk="0" fontAlgn="base" hangingPunct="0">
              <a:spcBef>
                <a:spcPct val="0"/>
              </a:spcBef>
              <a:spcAft>
                <a:spcPct val="0"/>
              </a:spcAft>
              <a:defRPr kumimoji="1" sz="3600">
                <a:solidFill>
                  <a:schemeClr val="tx1"/>
                </a:solidFill>
                <a:latin typeface="Arial" pitchFamily="34" charset="0"/>
                <a:ea typeface="ＭＳ Ｐゴシック" pitchFamily="50" charset="-128"/>
              </a:defRPr>
            </a:lvl9pPr>
          </a:lstStyle>
          <a:p>
            <a:pPr algn="ctr" eaLnBrk="1" hangingPunct="1">
              <a:lnSpc>
                <a:spcPct val="130000"/>
              </a:lnSpc>
              <a:spcBef>
                <a:spcPct val="50000"/>
              </a:spcBef>
            </a:pPr>
            <a:r>
              <a:rPr lang="ja-JP" altLang="en-US" sz="1500" b="1" dirty="0">
                <a:latin typeface="Meiryo UI" panose="020B0604030504040204" pitchFamily="50" charset="-128"/>
                <a:ea typeface="Meiryo UI" panose="020B0604030504040204" pitchFamily="50" charset="-128"/>
                <a:cs typeface="Meiryo UI" panose="020B0604030504040204" pitchFamily="50" charset="-128"/>
              </a:rPr>
              <a:t>認知症に関する研修の普及および評価に関する調査研究事業 編</a:t>
            </a:r>
          </a:p>
        </p:txBody>
      </p:sp>
      <p:sp>
        <p:nvSpPr>
          <p:cNvPr id="5" name="Text Box 5"/>
          <p:cNvSpPr txBox="1">
            <a:spLocks noChangeArrowheads="1"/>
          </p:cNvSpPr>
          <p:nvPr/>
        </p:nvSpPr>
        <p:spPr bwMode="auto">
          <a:xfrm>
            <a:off x="3067892" y="5674209"/>
            <a:ext cx="3263309" cy="26783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eaLnBrk="0" hangingPunct="0">
              <a:defRPr kumimoji="1" sz="3600">
                <a:solidFill>
                  <a:schemeClr val="tx1"/>
                </a:solidFill>
                <a:latin typeface="Arial" pitchFamily="34" charset="0"/>
                <a:ea typeface="ＭＳ Ｐゴシック" pitchFamily="50" charset="-128"/>
              </a:defRPr>
            </a:lvl1pPr>
            <a:lvl2pPr marL="742950" indent="-285750" eaLnBrk="0" hangingPunct="0">
              <a:defRPr kumimoji="1" sz="3600">
                <a:solidFill>
                  <a:schemeClr val="tx1"/>
                </a:solidFill>
                <a:latin typeface="Arial" pitchFamily="34" charset="0"/>
                <a:ea typeface="ＭＳ Ｐゴシック" pitchFamily="50" charset="-128"/>
              </a:defRPr>
            </a:lvl2pPr>
            <a:lvl3pPr marL="1143000" indent="-228600" eaLnBrk="0" hangingPunct="0">
              <a:defRPr kumimoji="1" sz="3600">
                <a:solidFill>
                  <a:schemeClr val="tx1"/>
                </a:solidFill>
                <a:latin typeface="Arial" pitchFamily="34" charset="0"/>
                <a:ea typeface="ＭＳ Ｐゴシック" pitchFamily="50" charset="-128"/>
              </a:defRPr>
            </a:lvl3pPr>
            <a:lvl4pPr marL="1600200" indent="-228600" eaLnBrk="0" hangingPunct="0">
              <a:defRPr kumimoji="1" sz="3600">
                <a:solidFill>
                  <a:schemeClr val="tx1"/>
                </a:solidFill>
                <a:latin typeface="Arial" pitchFamily="34" charset="0"/>
                <a:ea typeface="ＭＳ Ｐゴシック" pitchFamily="50" charset="-128"/>
              </a:defRPr>
            </a:lvl4pPr>
            <a:lvl5pPr marL="2057400" indent="-228600" eaLnBrk="0" hangingPunct="0">
              <a:defRPr kumimoji="1" sz="3600">
                <a:solidFill>
                  <a:schemeClr val="tx1"/>
                </a:solidFill>
                <a:latin typeface="Arial" pitchFamily="34" charset="0"/>
                <a:ea typeface="ＭＳ Ｐゴシック" pitchFamily="50" charset="-128"/>
              </a:defRPr>
            </a:lvl5pPr>
            <a:lvl6pPr marL="2514600" indent="-228600" eaLnBrk="0" fontAlgn="base" hangingPunct="0">
              <a:spcBef>
                <a:spcPct val="0"/>
              </a:spcBef>
              <a:spcAft>
                <a:spcPct val="0"/>
              </a:spcAft>
              <a:defRPr kumimoji="1" sz="3600">
                <a:solidFill>
                  <a:schemeClr val="tx1"/>
                </a:solidFill>
                <a:latin typeface="Arial" pitchFamily="34" charset="0"/>
                <a:ea typeface="ＭＳ Ｐゴシック" pitchFamily="50" charset="-128"/>
              </a:defRPr>
            </a:lvl6pPr>
            <a:lvl7pPr marL="2971800" indent="-228600" eaLnBrk="0" fontAlgn="base" hangingPunct="0">
              <a:spcBef>
                <a:spcPct val="0"/>
              </a:spcBef>
              <a:spcAft>
                <a:spcPct val="0"/>
              </a:spcAft>
              <a:defRPr kumimoji="1" sz="3600">
                <a:solidFill>
                  <a:schemeClr val="tx1"/>
                </a:solidFill>
                <a:latin typeface="Arial" pitchFamily="34" charset="0"/>
                <a:ea typeface="ＭＳ Ｐゴシック" pitchFamily="50" charset="-128"/>
              </a:defRPr>
            </a:lvl7pPr>
            <a:lvl8pPr marL="3429000" indent="-228600" eaLnBrk="0" fontAlgn="base" hangingPunct="0">
              <a:spcBef>
                <a:spcPct val="0"/>
              </a:spcBef>
              <a:spcAft>
                <a:spcPct val="0"/>
              </a:spcAft>
              <a:defRPr kumimoji="1" sz="3600">
                <a:solidFill>
                  <a:schemeClr val="tx1"/>
                </a:solidFill>
                <a:latin typeface="Arial" pitchFamily="34" charset="0"/>
                <a:ea typeface="ＭＳ Ｐゴシック" pitchFamily="50" charset="-128"/>
              </a:defRPr>
            </a:lvl8pPr>
            <a:lvl9pPr marL="3886200" indent="-228600" eaLnBrk="0" fontAlgn="base" hangingPunct="0">
              <a:spcBef>
                <a:spcPct val="0"/>
              </a:spcBef>
              <a:spcAft>
                <a:spcPct val="0"/>
              </a:spcAft>
              <a:defRPr kumimoji="1" sz="3600">
                <a:solidFill>
                  <a:schemeClr val="tx1"/>
                </a:solidFill>
                <a:latin typeface="Arial" pitchFamily="34" charset="0"/>
                <a:ea typeface="ＭＳ Ｐゴシック" pitchFamily="50" charset="-128"/>
              </a:defRPr>
            </a:lvl9pPr>
          </a:lstStyle>
          <a:p>
            <a:pPr algn="ctr" eaLnBrk="1" hangingPunct="1">
              <a:lnSpc>
                <a:spcPct val="130000"/>
              </a:lnSpc>
              <a:spcBef>
                <a:spcPct val="50000"/>
              </a:spcBef>
            </a:pPr>
            <a:r>
              <a:rPr lang="ja-JP" altLang="en-US" sz="1000" b="1" dirty="0">
                <a:solidFill>
                  <a:schemeClr val="bg2"/>
                </a:solidFill>
                <a:latin typeface="Meiryo UI" pitchFamily="50" charset="-128"/>
                <a:ea typeface="Meiryo UI" pitchFamily="50" charset="-128"/>
                <a:cs typeface="Meiryo UI" pitchFamily="50" charset="-128"/>
              </a:rPr>
              <a:t>（認知症サポート医養成研修教材改訂作業班）</a:t>
            </a:r>
          </a:p>
        </p:txBody>
      </p:sp>
    </p:spTree>
    <p:extLst>
      <p:ext uri="{BB962C8B-B14F-4D97-AF65-F5344CB8AC3E}">
        <p14:creationId xmlns:p14="http://schemas.microsoft.com/office/powerpoint/2010/main" val="28726857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4"/>
          <p:cNvSpPr>
            <a:spLocks noChangeArrowheads="1"/>
          </p:cNvSpPr>
          <p:nvPr/>
        </p:nvSpPr>
        <p:spPr bwMode="auto">
          <a:xfrm>
            <a:off x="538163" y="289719"/>
            <a:ext cx="7942262" cy="5953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nchorCtr="1"/>
          <a:lstStyle/>
          <a:p>
            <a:r>
              <a:rPr lang="ja-JP" altLang="en-US" sz="3000" b="1" dirty="0">
                <a:latin typeface="Meiryo UI" panose="020B0604030504040204" pitchFamily="50" charset="-128"/>
                <a:ea typeface="Meiryo UI" panose="020B0604030504040204" pitchFamily="50" charset="-128"/>
                <a:cs typeface="Meiryo UI" panose="020B0604030504040204" pitchFamily="50" charset="-128"/>
              </a:rPr>
              <a:t>認知症サポート医の機能・役割</a:t>
            </a:r>
            <a:endParaRPr lang="en-US" altLang="ja-JP" sz="3000" b="1" dirty="0">
              <a:latin typeface="Meiryo UI" panose="020B0604030504040204" pitchFamily="50" charset="-128"/>
              <a:ea typeface="Meiryo UI" panose="020B0604030504040204" pitchFamily="50" charset="-128"/>
              <a:cs typeface="Meiryo UI" panose="020B0604030504040204" pitchFamily="50" charset="-128"/>
            </a:endParaRPr>
          </a:p>
        </p:txBody>
      </p:sp>
      <p:sp>
        <p:nvSpPr>
          <p:cNvPr id="3075" name="Rectangle 4"/>
          <p:cNvSpPr>
            <a:spLocks noChangeArrowheads="1"/>
          </p:cNvSpPr>
          <p:nvPr/>
        </p:nvSpPr>
        <p:spPr bwMode="auto">
          <a:xfrm>
            <a:off x="5668963" y="2493963"/>
            <a:ext cx="2817812" cy="7572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lgn="ctr"/>
            <a:r>
              <a:rPr lang="ja-JP" altLang="en-US" sz="2000">
                <a:solidFill>
                  <a:schemeClr val="bg1"/>
                </a:solidFill>
                <a:latin typeface="HGP創英角ｺﾞｼｯｸUB" pitchFamily="50" charset="-128"/>
                <a:ea typeface="HGP創英角ｺﾞｼｯｸUB" pitchFamily="50" charset="-128"/>
              </a:rPr>
              <a:t>専門医</a:t>
            </a:r>
          </a:p>
          <a:p>
            <a:pPr algn="ctr"/>
            <a:r>
              <a:rPr lang="ja-JP" altLang="en-US" sz="2000">
                <a:solidFill>
                  <a:schemeClr val="bg1"/>
                </a:solidFill>
                <a:latin typeface="HGP創英角ｺﾞｼｯｸUB" pitchFamily="50" charset="-128"/>
                <a:ea typeface="HGP創英角ｺﾞｼｯｸUB" pitchFamily="50" charset="-128"/>
              </a:rPr>
              <a:t>の機能</a:t>
            </a:r>
            <a:endParaRPr lang="en-US" altLang="ja-JP" sz="2000">
              <a:solidFill>
                <a:schemeClr val="bg1"/>
              </a:solidFill>
              <a:latin typeface="HGP創英角ｺﾞｼｯｸUB" pitchFamily="50" charset="-128"/>
              <a:ea typeface="HGP創英角ｺﾞｼｯｸUB" pitchFamily="50" charset="-128"/>
            </a:endParaRPr>
          </a:p>
        </p:txBody>
      </p:sp>
      <p:sp>
        <p:nvSpPr>
          <p:cNvPr id="3076" name="Rectangle 4"/>
          <p:cNvSpPr>
            <a:spLocks noChangeArrowheads="1"/>
          </p:cNvSpPr>
          <p:nvPr/>
        </p:nvSpPr>
        <p:spPr bwMode="auto">
          <a:xfrm>
            <a:off x="1371600" y="1485900"/>
            <a:ext cx="3171825" cy="2114550"/>
          </a:xfrm>
          <a:prstGeom prst="rect">
            <a:avLst/>
          </a:prstGeom>
          <a:gradFill rotWithShape="1">
            <a:gsLst>
              <a:gs pos="0">
                <a:srgbClr val="DC877E"/>
              </a:gs>
              <a:gs pos="100000">
                <a:schemeClr val="bg1"/>
              </a:gs>
            </a:gsLst>
            <a:lin ang="0" scaled="1"/>
          </a:gradFill>
          <a:ln>
            <a:noFill/>
          </a:ln>
          <a:effectLst/>
          <a:extLst/>
        </p:spPr>
        <p:txBody>
          <a:bodyPr wrap="none" anchor="ctr"/>
          <a:lstStyle/>
          <a:p>
            <a:endParaRPr lang="ja-JP" altLang="en-US" sz="3200"/>
          </a:p>
        </p:txBody>
      </p:sp>
      <p:sp>
        <p:nvSpPr>
          <p:cNvPr id="3077" name="Rectangle 4"/>
          <p:cNvSpPr>
            <a:spLocks noChangeArrowheads="1"/>
          </p:cNvSpPr>
          <p:nvPr/>
        </p:nvSpPr>
        <p:spPr bwMode="auto">
          <a:xfrm>
            <a:off x="1366838" y="1531144"/>
            <a:ext cx="1760537" cy="7572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ja-JP" altLang="en-US" sz="2000" b="1" dirty="0">
                <a:solidFill>
                  <a:schemeClr val="bg1"/>
                </a:solidFill>
                <a:latin typeface="Meiryo UI" panose="020B0604030504040204" pitchFamily="50" charset="-128"/>
                <a:ea typeface="Meiryo UI" panose="020B0604030504040204" pitchFamily="50" charset="-128"/>
              </a:rPr>
              <a:t>かかりつけ医</a:t>
            </a:r>
          </a:p>
          <a:p>
            <a:r>
              <a:rPr lang="ja-JP" altLang="en-US" sz="2000" b="1" dirty="0">
                <a:solidFill>
                  <a:schemeClr val="bg1"/>
                </a:solidFill>
                <a:latin typeface="Meiryo UI" panose="020B0604030504040204" pitchFamily="50" charset="-128"/>
                <a:ea typeface="Meiryo UI" panose="020B0604030504040204" pitchFamily="50" charset="-128"/>
              </a:rPr>
              <a:t>の機能</a:t>
            </a:r>
            <a:endParaRPr lang="en-US" altLang="ja-JP" sz="2000" b="1" dirty="0">
              <a:solidFill>
                <a:schemeClr val="bg1"/>
              </a:solidFill>
              <a:latin typeface="Meiryo UI" panose="020B0604030504040204" pitchFamily="50" charset="-128"/>
              <a:ea typeface="Meiryo UI" panose="020B0604030504040204" pitchFamily="50" charset="-128"/>
            </a:endParaRPr>
          </a:p>
        </p:txBody>
      </p:sp>
      <p:sp>
        <p:nvSpPr>
          <p:cNvPr id="3078" name="Rectangle 6"/>
          <p:cNvSpPr>
            <a:spLocks noChangeArrowheads="1"/>
          </p:cNvSpPr>
          <p:nvPr/>
        </p:nvSpPr>
        <p:spPr bwMode="auto">
          <a:xfrm>
            <a:off x="4559300" y="1501775"/>
            <a:ext cx="3219450" cy="2114550"/>
          </a:xfrm>
          <a:prstGeom prst="rect">
            <a:avLst/>
          </a:prstGeom>
          <a:gradFill rotWithShape="1">
            <a:gsLst>
              <a:gs pos="0">
                <a:srgbClr val="FFFFFF"/>
              </a:gs>
              <a:gs pos="100000">
                <a:srgbClr val="3E6EB4"/>
              </a:gs>
            </a:gsLst>
            <a:lin ang="0" scaled="1"/>
          </a:gradFill>
          <a:ln>
            <a:noFill/>
          </a:ln>
          <a:effectLst/>
          <a:extLst/>
        </p:spPr>
        <p:txBody>
          <a:bodyPr wrap="none" anchor="ctr"/>
          <a:lstStyle/>
          <a:p>
            <a:endParaRPr lang="ja-JP" altLang="en-US" sz="3200"/>
          </a:p>
        </p:txBody>
      </p:sp>
      <p:sp>
        <p:nvSpPr>
          <p:cNvPr id="3079" name="Rectangle 4"/>
          <p:cNvSpPr>
            <a:spLocks noChangeArrowheads="1"/>
          </p:cNvSpPr>
          <p:nvPr/>
        </p:nvSpPr>
        <p:spPr bwMode="auto">
          <a:xfrm>
            <a:off x="6737683" y="1512888"/>
            <a:ext cx="1082341" cy="7572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lgn="ctr"/>
            <a:r>
              <a:rPr lang="ja-JP" altLang="en-US" sz="2000" b="1" dirty="0">
                <a:solidFill>
                  <a:schemeClr val="bg1"/>
                </a:solidFill>
                <a:latin typeface="Meiryo UI" panose="020B0604030504040204" pitchFamily="50" charset="-128"/>
                <a:ea typeface="Meiryo UI" panose="020B0604030504040204" pitchFamily="50" charset="-128"/>
              </a:rPr>
              <a:t>専門医</a:t>
            </a:r>
          </a:p>
          <a:p>
            <a:pPr algn="ctr"/>
            <a:r>
              <a:rPr lang="ja-JP" altLang="en-US" sz="2000" b="1" dirty="0">
                <a:solidFill>
                  <a:schemeClr val="bg1"/>
                </a:solidFill>
                <a:latin typeface="Meiryo UI" panose="020B0604030504040204" pitchFamily="50" charset="-128"/>
                <a:ea typeface="Meiryo UI" panose="020B0604030504040204" pitchFamily="50" charset="-128"/>
              </a:rPr>
              <a:t>の機能</a:t>
            </a:r>
            <a:endParaRPr lang="en-US" altLang="ja-JP" sz="2000" b="1" dirty="0">
              <a:solidFill>
                <a:schemeClr val="bg1"/>
              </a:solidFill>
              <a:latin typeface="Meiryo UI" panose="020B0604030504040204" pitchFamily="50" charset="-128"/>
              <a:ea typeface="Meiryo UI" panose="020B0604030504040204" pitchFamily="50" charset="-128"/>
            </a:endParaRPr>
          </a:p>
        </p:txBody>
      </p:sp>
      <p:sp>
        <p:nvSpPr>
          <p:cNvPr id="3080" name="Rectangle 4"/>
          <p:cNvSpPr>
            <a:spLocks noChangeArrowheads="1"/>
          </p:cNvSpPr>
          <p:nvPr/>
        </p:nvSpPr>
        <p:spPr bwMode="auto">
          <a:xfrm>
            <a:off x="5980113" y="2243138"/>
            <a:ext cx="2598737" cy="17192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lnSpc>
                <a:spcPct val="120000"/>
              </a:lnSpc>
            </a:pPr>
            <a:r>
              <a:rPr lang="ja-JP" altLang="en-US" sz="1800" b="1" dirty="0">
                <a:solidFill>
                  <a:srgbClr val="1C3150"/>
                </a:solidFill>
                <a:latin typeface="Meiryo UI" panose="020B0604030504040204" pitchFamily="50" charset="-128"/>
                <a:ea typeface="Meiryo UI" panose="020B0604030504040204" pitchFamily="50" charset="-128"/>
              </a:rPr>
              <a:t>・鑑別診断</a:t>
            </a:r>
          </a:p>
          <a:p>
            <a:pPr>
              <a:lnSpc>
                <a:spcPct val="120000"/>
              </a:lnSpc>
            </a:pPr>
            <a:r>
              <a:rPr lang="ja-JP" altLang="en-US" sz="1800" b="1" dirty="0">
                <a:solidFill>
                  <a:srgbClr val="1C3150"/>
                </a:solidFill>
                <a:latin typeface="Meiryo UI" panose="020B0604030504040204" pitchFamily="50" charset="-128"/>
                <a:ea typeface="Meiryo UI" panose="020B0604030504040204" pitchFamily="50" charset="-128"/>
              </a:rPr>
              <a:t>・若年性認知症の診断</a:t>
            </a:r>
          </a:p>
          <a:p>
            <a:pPr>
              <a:lnSpc>
                <a:spcPct val="120000"/>
              </a:lnSpc>
            </a:pPr>
            <a:r>
              <a:rPr lang="ja-JP" altLang="en-US" sz="1800" b="1" dirty="0">
                <a:solidFill>
                  <a:srgbClr val="1C3150"/>
                </a:solidFill>
                <a:latin typeface="Meiryo UI" panose="020B0604030504040204" pitchFamily="50" charset="-128"/>
                <a:ea typeface="Meiryo UI" panose="020B0604030504040204" pitchFamily="50" charset="-128"/>
              </a:rPr>
              <a:t>・急激な症状の進行や</a:t>
            </a:r>
          </a:p>
          <a:p>
            <a:r>
              <a:rPr lang="ja-JP" altLang="en-US" sz="1800" b="1" dirty="0">
                <a:solidFill>
                  <a:srgbClr val="1C3150"/>
                </a:solidFill>
                <a:latin typeface="Meiryo UI" panose="020B0604030504040204" pitchFamily="50" charset="-128"/>
                <a:ea typeface="Meiryo UI" panose="020B0604030504040204" pitchFamily="50" charset="-128"/>
              </a:rPr>
              <a:t>  重篤な身体合併症の</a:t>
            </a:r>
          </a:p>
          <a:p>
            <a:r>
              <a:rPr lang="ja-JP" altLang="en-US" sz="1800" b="1" dirty="0">
                <a:solidFill>
                  <a:srgbClr val="1C3150"/>
                </a:solidFill>
                <a:latin typeface="Meiryo UI" panose="020B0604030504040204" pitchFamily="50" charset="-128"/>
                <a:ea typeface="Meiryo UI" panose="020B0604030504040204" pitchFamily="50" charset="-128"/>
              </a:rPr>
              <a:t>  対応　　        　　等</a:t>
            </a:r>
          </a:p>
        </p:txBody>
      </p:sp>
      <p:sp>
        <p:nvSpPr>
          <p:cNvPr id="3081" name="Rectangle 4"/>
          <p:cNvSpPr>
            <a:spLocks noChangeArrowheads="1"/>
          </p:cNvSpPr>
          <p:nvPr/>
        </p:nvSpPr>
        <p:spPr bwMode="auto">
          <a:xfrm>
            <a:off x="862013" y="2249488"/>
            <a:ext cx="2265362" cy="17287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lnSpc>
                <a:spcPct val="120000"/>
              </a:lnSpc>
            </a:pPr>
            <a:r>
              <a:rPr lang="ja-JP" altLang="en-US" sz="1800" b="1">
                <a:solidFill>
                  <a:srgbClr val="800000"/>
                </a:solidFill>
                <a:latin typeface="Meiryo UI" panose="020B0604030504040204" pitchFamily="50" charset="-128"/>
                <a:ea typeface="Meiryo UI" panose="020B0604030504040204" pitchFamily="50" charset="-128"/>
              </a:rPr>
              <a:t>・日常の医学管理</a:t>
            </a:r>
          </a:p>
          <a:p>
            <a:pPr>
              <a:lnSpc>
                <a:spcPct val="120000"/>
              </a:lnSpc>
            </a:pPr>
            <a:r>
              <a:rPr lang="ja-JP" altLang="en-US" sz="1800" b="1">
                <a:solidFill>
                  <a:srgbClr val="800000"/>
                </a:solidFill>
                <a:latin typeface="Meiryo UI" panose="020B0604030504040204" pitchFamily="50" charset="-128"/>
                <a:ea typeface="Meiryo UI" panose="020B0604030504040204" pitchFamily="50" charset="-128"/>
              </a:rPr>
              <a:t>・早期発見・早期対応</a:t>
            </a:r>
          </a:p>
          <a:p>
            <a:pPr>
              <a:lnSpc>
                <a:spcPct val="120000"/>
              </a:lnSpc>
            </a:pPr>
            <a:r>
              <a:rPr lang="ja-JP" altLang="en-US" sz="1800" b="1">
                <a:solidFill>
                  <a:srgbClr val="800000"/>
                </a:solidFill>
                <a:latin typeface="Meiryo UI" panose="020B0604030504040204" pitchFamily="50" charset="-128"/>
                <a:ea typeface="Meiryo UI" panose="020B0604030504040204" pitchFamily="50" charset="-128"/>
              </a:rPr>
              <a:t>・本人・家族支援</a:t>
            </a:r>
          </a:p>
          <a:p>
            <a:pPr>
              <a:lnSpc>
                <a:spcPct val="120000"/>
              </a:lnSpc>
            </a:pPr>
            <a:r>
              <a:rPr lang="ja-JP" altLang="en-US" sz="1800" b="1">
                <a:solidFill>
                  <a:srgbClr val="800000"/>
                </a:solidFill>
                <a:latin typeface="Meiryo UI" panose="020B0604030504040204" pitchFamily="50" charset="-128"/>
                <a:ea typeface="Meiryo UI" panose="020B0604030504040204" pitchFamily="50" charset="-128"/>
              </a:rPr>
              <a:t>・多職種連携　　　等</a:t>
            </a:r>
          </a:p>
        </p:txBody>
      </p:sp>
      <p:sp>
        <p:nvSpPr>
          <p:cNvPr id="3082" name="Rectangle 4"/>
          <p:cNvSpPr>
            <a:spLocks noChangeArrowheads="1"/>
          </p:cNvSpPr>
          <p:nvPr/>
        </p:nvSpPr>
        <p:spPr bwMode="auto">
          <a:xfrm>
            <a:off x="862012" y="4262438"/>
            <a:ext cx="7495179" cy="1852612"/>
          </a:xfrm>
          <a:prstGeom prst="rect">
            <a:avLst/>
          </a:prstGeom>
          <a:noFill/>
          <a:ln w="50800" cap="rnd">
            <a:solidFill>
              <a:srgbClr val="3E6EB4"/>
            </a:solidFill>
            <a:prstDash val="sysDot"/>
            <a:miter lim="800000"/>
            <a:headEnd/>
            <a:tailEnd/>
          </a:ln>
          <a:extLst>
            <a:ext uri="{909E8E84-426E-40DD-AFC4-6F175D3DCCD1}">
              <a14:hiddenFill xmlns:a14="http://schemas.microsoft.com/office/drawing/2010/main">
                <a:solidFill>
                  <a:srgbClr val="FFFFFF"/>
                </a:solidFill>
              </a14:hiddenFill>
            </a:ext>
          </a:extLst>
        </p:spPr>
        <p:txBody>
          <a:bodyPr/>
          <a:lstStyle/>
          <a:p>
            <a:pPr>
              <a:lnSpc>
                <a:spcPct val="125000"/>
              </a:lnSpc>
            </a:pPr>
            <a:r>
              <a:rPr lang="en-US" altLang="ja-JP" sz="2000" b="1" dirty="0">
                <a:latin typeface="Meiryo UI" panose="020B0604030504040204" pitchFamily="50" charset="-128"/>
                <a:ea typeface="Meiryo UI" panose="020B0604030504040204" pitchFamily="50" charset="-128"/>
              </a:rPr>
              <a:t>1</a:t>
            </a:r>
            <a:r>
              <a:rPr lang="ja-JP" altLang="en-US" sz="2000" b="1" dirty="0">
                <a:latin typeface="Meiryo UI" panose="020B0604030504040204" pitchFamily="50" charset="-128"/>
                <a:ea typeface="Meiryo UI" panose="020B0604030504040204" pitchFamily="50" charset="-128"/>
              </a:rPr>
              <a:t>）　認知症の人の医療・介護に関わる </a:t>
            </a:r>
            <a:r>
              <a:rPr lang="ja-JP" altLang="en-US" sz="2000" b="1" dirty="0">
                <a:solidFill>
                  <a:srgbClr val="3E6EB4"/>
                </a:solidFill>
                <a:latin typeface="Meiryo UI" panose="020B0604030504040204" pitchFamily="50" charset="-128"/>
                <a:ea typeface="Meiryo UI" panose="020B0604030504040204" pitchFamily="50" charset="-128"/>
              </a:rPr>
              <a:t>かかりつけ医や介護専門職</a:t>
            </a:r>
          </a:p>
          <a:p>
            <a:pPr>
              <a:lnSpc>
                <a:spcPct val="125000"/>
              </a:lnSpc>
            </a:pPr>
            <a:r>
              <a:rPr lang="ja-JP" altLang="en-US" sz="2000" b="1" dirty="0">
                <a:solidFill>
                  <a:srgbClr val="669900"/>
                </a:solidFill>
                <a:latin typeface="Meiryo UI" panose="020B0604030504040204" pitchFamily="50" charset="-128"/>
                <a:ea typeface="Meiryo UI" panose="020B0604030504040204" pitchFamily="50" charset="-128"/>
              </a:rPr>
              <a:t>      </a:t>
            </a:r>
            <a:r>
              <a:rPr lang="ja-JP" altLang="en-US" sz="2000" b="1" dirty="0">
                <a:solidFill>
                  <a:srgbClr val="3E6EB4"/>
                </a:solidFill>
                <a:latin typeface="Meiryo UI" panose="020B0604030504040204" pitchFamily="50" charset="-128"/>
                <a:ea typeface="Meiryo UI" panose="020B0604030504040204" pitchFamily="50" charset="-128"/>
              </a:rPr>
              <a:t>に対するサポート</a:t>
            </a:r>
            <a:endParaRPr lang="en-US" altLang="ja-JP" sz="1600" b="1" dirty="0">
              <a:solidFill>
                <a:srgbClr val="3E6EB4"/>
              </a:solidFill>
              <a:latin typeface="Meiryo UI" panose="020B0604030504040204" pitchFamily="50" charset="-128"/>
              <a:ea typeface="Meiryo UI" panose="020B0604030504040204" pitchFamily="50" charset="-128"/>
            </a:endParaRPr>
          </a:p>
          <a:p>
            <a:pPr>
              <a:spcBef>
                <a:spcPct val="50000"/>
              </a:spcBef>
            </a:pPr>
            <a:r>
              <a:rPr lang="en-US" altLang="ja-JP" sz="2000" b="1" dirty="0">
                <a:latin typeface="Meiryo UI" panose="020B0604030504040204" pitchFamily="50" charset="-128"/>
                <a:ea typeface="Meiryo UI" panose="020B0604030504040204" pitchFamily="50" charset="-128"/>
              </a:rPr>
              <a:t>2</a:t>
            </a:r>
            <a:r>
              <a:rPr lang="ja-JP" altLang="en-US" sz="2000" b="1" dirty="0">
                <a:latin typeface="Meiryo UI" panose="020B0604030504040204" pitchFamily="50" charset="-128"/>
                <a:ea typeface="Meiryo UI" panose="020B0604030504040204" pitchFamily="50" charset="-128"/>
              </a:rPr>
              <a:t>）　地域包括支援センターを中心とした</a:t>
            </a:r>
            <a:r>
              <a:rPr lang="ja-JP" altLang="en-US" sz="2000" b="1" dirty="0">
                <a:solidFill>
                  <a:srgbClr val="3E6EB4"/>
                </a:solidFill>
                <a:latin typeface="Meiryo UI" panose="020B0604030504040204" pitchFamily="50" charset="-128"/>
                <a:ea typeface="Meiryo UI" panose="020B0604030504040204" pitchFamily="50" charset="-128"/>
              </a:rPr>
              <a:t>多職種の連携作り</a:t>
            </a:r>
          </a:p>
          <a:p>
            <a:pPr>
              <a:spcBef>
                <a:spcPct val="50000"/>
              </a:spcBef>
            </a:pPr>
            <a:r>
              <a:rPr lang="en-US" altLang="ja-JP" sz="2000" b="1" dirty="0">
                <a:latin typeface="Meiryo UI" panose="020B0604030504040204" pitchFamily="50" charset="-128"/>
                <a:ea typeface="Meiryo UI" panose="020B0604030504040204" pitchFamily="50" charset="-128"/>
              </a:rPr>
              <a:t>3</a:t>
            </a:r>
            <a:r>
              <a:rPr lang="ja-JP" altLang="en-US" sz="2000" b="1" dirty="0">
                <a:latin typeface="Meiryo UI" panose="020B0604030504040204" pitchFamily="50" charset="-128"/>
                <a:ea typeface="Meiryo UI" panose="020B0604030504040204" pitchFamily="50" charset="-128"/>
              </a:rPr>
              <a:t>）　かかりつけ医認知症対応力向上</a:t>
            </a:r>
            <a:r>
              <a:rPr lang="ja-JP" altLang="en-US" sz="2000" b="1" dirty="0">
                <a:solidFill>
                  <a:srgbClr val="3E6EB4"/>
                </a:solidFill>
                <a:latin typeface="Meiryo UI" panose="020B0604030504040204" pitchFamily="50" charset="-128"/>
                <a:ea typeface="Meiryo UI" panose="020B0604030504040204" pitchFamily="50" charset="-128"/>
              </a:rPr>
              <a:t>研修の講師</a:t>
            </a:r>
            <a:r>
              <a:rPr lang="ja-JP" altLang="en-US" sz="2000" b="1" dirty="0">
                <a:latin typeface="Meiryo UI" panose="020B0604030504040204" pitchFamily="50" charset="-128"/>
                <a:ea typeface="Meiryo UI" panose="020B0604030504040204" pitchFamily="50" charset="-128"/>
              </a:rPr>
              <a:t>や住民等への</a:t>
            </a:r>
            <a:r>
              <a:rPr lang="ja-JP" altLang="en-US" sz="2000" b="1" dirty="0">
                <a:solidFill>
                  <a:srgbClr val="3E6EB4"/>
                </a:solidFill>
                <a:latin typeface="Meiryo UI" panose="020B0604030504040204" pitchFamily="50" charset="-128"/>
                <a:ea typeface="Meiryo UI" panose="020B0604030504040204" pitchFamily="50" charset="-128"/>
              </a:rPr>
              <a:t>啓発</a:t>
            </a:r>
          </a:p>
        </p:txBody>
      </p:sp>
      <p:sp>
        <p:nvSpPr>
          <p:cNvPr id="5" name="Rectangle 12"/>
          <p:cNvSpPr>
            <a:spLocks noChangeArrowheads="1"/>
          </p:cNvSpPr>
          <p:nvPr/>
        </p:nvSpPr>
        <p:spPr bwMode="auto">
          <a:xfrm>
            <a:off x="213519" y="885706"/>
            <a:ext cx="8691562" cy="103179"/>
          </a:xfrm>
          <a:prstGeom prst="rect">
            <a:avLst/>
          </a:prstGeom>
          <a:gradFill rotWithShape="1">
            <a:gsLst>
              <a:gs pos="0">
                <a:srgbClr val="CDE1FF"/>
              </a:gs>
              <a:gs pos="81000">
                <a:srgbClr val="3E6EB4"/>
              </a:gs>
            </a:gsLst>
            <a:lin ang="0" scaled="1"/>
          </a:gradFill>
          <a:ln w="9525" algn="ctr">
            <a:noFill/>
            <a:miter lim="800000"/>
            <a:headEnd/>
            <a:tailEnd/>
          </a:ln>
          <a:effectLst/>
        </p:spPr>
        <p:txBody>
          <a:bodyPr wrap="none" anchor="ctr"/>
          <a:lstStyle/>
          <a:p>
            <a:pPr algn="r">
              <a:defRPr/>
            </a:pPr>
            <a:endParaRPr lang="ja-JP" altLang="en-US">
              <a:latin typeface="Arial" charset="0"/>
            </a:endParaRPr>
          </a:p>
        </p:txBody>
      </p:sp>
      <p:sp>
        <p:nvSpPr>
          <p:cNvPr id="3084" name="Rectangle 3"/>
          <p:cNvSpPr>
            <a:spLocks noChangeArrowheads="1"/>
          </p:cNvSpPr>
          <p:nvPr/>
        </p:nvSpPr>
        <p:spPr bwMode="auto">
          <a:xfrm>
            <a:off x="1384300" y="6240463"/>
            <a:ext cx="6508750" cy="400050"/>
          </a:xfrm>
          <a:prstGeom prst="rect">
            <a:avLst/>
          </a:prstGeom>
          <a:noFill/>
          <a:ln>
            <a:noFill/>
          </a:ln>
          <a:extLst>
            <a:ext uri="{909E8E84-426E-40DD-AFC4-6F175D3DCCD1}">
              <a14:hiddenFill xmlns:a14="http://schemas.microsoft.com/office/drawing/2010/main">
                <a:solidFill>
                  <a:srgbClr val="C3FFE7"/>
                </a:solidFill>
              </a14:hiddenFill>
            </a:ext>
            <a:ext uri="{91240B29-F687-4F45-9708-019B960494DF}">
              <a14:hiddenLine xmlns:a14="http://schemas.microsoft.com/office/drawing/2010/main" w="9525">
                <a:solidFill>
                  <a:srgbClr val="009999"/>
                </a:solidFill>
                <a:miter lim="800000"/>
                <a:headEnd/>
                <a:tailEnd/>
              </a14:hiddenLine>
            </a:ext>
          </a:extLst>
        </p:spPr>
        <p:txBody>
          <a:bodyPr/>
          <a:lstStyle/>
          <a:p>
            <a:pPr marL="342900" indent="-342900">
              <a:lnSpc>
                <a:spcPct val="80000"/>
              </a:lnSpc>
              <a:spcBef>
                <a:spcPct val="20000"/>
              </a:spcBef>
            </a:pPr>
            <a:r>
              <a:rPr lang="ja-JP" altLang="en-US" sz="2400" b="1">
                <a:solidFill>
                  <a:srgbClr val="FF5050"/>
                </a:solidFill>
                <a:latin typeface="Meiryo UI" panose="020B0604030504040204" pitchFamily="50" charset="-128"/>
                <a:ea typeface="Meiryo UI" panose="020B0604030504040204" pitchFamily="50" charset="-128"/>
              </a:rPr>
              <a:t>地域における 「連携の推進役」 を期待されている</a:t>
            </a:r>
          </a:p>
        </p:txBody>
      </p:sp>
      <p:sp>
        <p:nvSpPr>
          <p:cNvPr id="3085" name="Rectangle 23"/>
          <p:cNvSpPr>
            <a:spLocks noChangeArrowheads="1"/>
          </p:cNvSpPr>
          <p:nvPr/>
        </p:nvSpPr>
        <p:spPr bwMode="auto">
          <a:xfrm>
            <a:off x="0" y="1"/>
            <a:ext cx="1679943" cy="3721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82904" tIns="41452" rIns="82904" bIns="41452" anchor="b"/>
          <a:lstStyle/>
          <a:p>
            <a:pPr defTabSz="828675"/>
            <a:r>
              <a:rPr kumimoji="0" lang="en-US" altLang="ja-JP" sz="1600" b="1" dirty="0">
                <a:latin typeface="Meiryo UI" panose="020B0604030504040204" pitchFamily="50" charset="-128"/>
                <a:ea typeface="Meiryo UI" panose="020B0604030504040204" pitchFamily="50" charset="-128"/>
              </a:rPr>
              <a:t>《</a:t>
            </a:r>
            <a:r>
              <a:rPr kumimoji="0" lang="ja-JP" altLang="en-US" sz="1600" b="1" dirty="0">
                <a:latin typeface="Meiryo UI" panose="020B0604030504040204" pitchFamily="50" charset="-128"/>
                <a:ea typeface="Meiryo UI" panose="020B0604030504040204" pitchFamily="50" charset="-128"/>
              </a:rPr>
              <a:t> 役割</a:t>
            </a:r>
            <a:r>
              <a:rPr kumimoji="0" lang="en-US" altLang="ja-JP" sz="1700" b="1" dirty="0">
                <a:latin typeface="Segoe UI" panose="020B0502040204020203" pitchFamily="34" charset="0"/>
                <a:ea typeface="Meiryo UI" panose="020B0604030504040204" pitchFamily="50" charset="-128"/>
                <a:cs typeface="Segoe UI" panose="020B0502040204020203" pitchFamily="34" charset="0"/>
              </a:rPr>
              <a:t>-1</a:t>
            </a:r>
            <a:r>
              <a:rPr kumimoji="0" lang="ja-JP" altLang="en-US" sz="1700" b="1" dirty="0">
                <a:latin typeface="Segoe UI" panose="020B0502040204020203" pitchFamily="34" charset="0"/>
                <a:ea typeface="Meiryo UI" panose="020B0604030504040204" pitchFamily="50" charset="-128"/>
                <a:cs typeface="Segoe UI" panose="020B0502040204020203" pitchFamily="34" charset="0"/>
              </a:rPr>
              <a:t> </a:t>
            </a:r>
            <a:r>
              <a:rPr kumimoji="0" lang="en-US" altLang="ja-JP" sz="1600" b="1" dirty="0">
                <a:latin typeface="Meiryo UI" panose="020B0604030504040204" pitchFamily="50" charset="-128"/>
                <a:ea typeface="Meiryo UI" panose="020B0604030504040204" pitchFamily="50" charset="-128"/>
              </a:rPr>
              <a:t>》</a:t>
            </a:r>
            <a:r>
              <a:rPr kumimoji="0" lang="ja-JP" altLang="en-US" sz="1600" b="1" dirty="0">
                <a:latin typeface="Meiryo UI" panose="020B0604030504040204" pitchFamily="50" charset="-128"/>
                <a:ea typeface="Meiryo UI" panose="020B0604030504040204" pitchFamily="50" charset="-128"/>
              </a:rPr>
              <a:t>  </a:t>
            </a:r>
            <a:endParaRPr kumimoji="0" lang="ja-JP" altLang="en-US" sz="1600" b="1" dirty="0">
              <a:solidFill>
                <a:srgbClr val="FF5050"/>
              </a:solidFill>
              <a:latin typeface="Meiryo UI" panose="020B0604030504040204" pitchFamily="50" charset="-128"/>
              <a:ea typeface="Meiryo UI" panose="020B0604030504040204" pitchFamily="50" charset="-128"/>
            </a:endParaRPr>
          </a:p>
        </p:txBody>
      </p:sp>
      <p:sp>
        <p:nvSpPr>
          <p:cNvPr id="3086" name="Rectangle 4"/>
          <p:cNvSpPr>
            <a:spLocks noChangeArrowheads="1"/>
          </p:cNvSpPr>
          <p:nvPr/>
        </p:nvSpPr>
        <p:spPr bwMode="auto">
          <a:xfrm>
            <a:off x="3205163" y="3697288"/>
            <a:ext cx="2608262" cy="4810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lgn="ctr"/>
            <a:r>
              <a:rPr lang="ja-JP" altLang="en-US" sz="2400" b="1">
                <a:latin typeface="Meiryo UI" panose="020B0604030504040204" pitchFamily="50" charset="-128"/>
                <a:ea typeface="Meiryo UI" panose="020B0604030504040204" pitchFamily="50" charset="-128"/>
              </a:rPr>
              <a:t>機能・役割</a:t>
            </a:r>
            <a:endParaRPr lang="en-US" altLang="ja-JP" sz="2400" b="1">
              <a:latin typeface="Meiryo UI" panose="020B0604030504040204" pitchFamily="50" charset="-128"/>
              <a:ea typeface="Meiryo UI" panose="020B0604030504040204" pitchFamily="50" charset="-128"/>
            </a:endParaRPr>
          </a:p>
        </p:txBody>
      </p:sp>
      <p:sp>
        <p:nvSpPr>
          <p:cNvPr id="3087" name="Oval 21"/>
          <p:cNvSpPr>
            <a:spLocks noChangeArrowheads="1"/>
          </p:cNvSpPr>
          <p:nvPr/>
        </p:nvSpPr>
        <p:spPr bwMode="auto">
          <a:xfrm>
            <a:off x="3429000" y="1543050"/>
            <a:ext cx="2190750" cy="2019300"/>
          </a:xfrm>
          <a:prstGeom prst="ellipse">
            <a:avLst/>
          </a:prstGeom>
          <a:noFill/>
          <a:ln w="50800" cap="rnd">
            <a:solidFill>
              <a:schemeClr val="tx1"/>
            </a:solidFill>
            <a:prstDash val="sysDot"/>
            <a:round/>
            <a:headEnd/>
            <a:tailEnd/>
          </a:ln>
          <a:effectLst/>
          <a:extLst>
            <a:ext uri="{909E8E84-426E-40DD-AFC4-6F175D3DCCD1}">
              <a14:hiddenFill xmlns:a14="http://schemas.microsoft.com/office/drawing/2010/main">
                <a:solidFill>
                  <a:srgbClr val="99CC00"/>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ja-JP" altLang="en-US"/>
          </a:p>
        </p:txBody>
      </p:sp>
      <p:sp>
        <p:nvSpPr>
          <p:cNvPr id="3088" name="Rectangle 4"/>
          <p:cNvSpPr>
            <a:spLocks noChangeArrowheads="1"/>
          </p:cNvSpPr>
          <p:nvPr/>
        </p:nvSpPr>
        <p:spPr bwMode="auto">
          <a:xfrm>
            <a:off x="3219450" y="2128838"/>
            <a:ext cx="2608263" cy="11191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lgn="ctr"/>
            <a:r>
              <a:rPr lang="ja-JP" altLang="en-US" sz="2400" b="1">
                <a:latin typeface="Meiryo UI" panose="020B0604030504040204" pitchFamily="50" charset="-128"/>
                <a:ea typeface="Meiryo UI" panose="020B0604030504040204" pitchFamily="50" charset="-128"/>
              </a:rPr>
              <a:t>認知症</a:t>
            </a:r>
          </a:p>
          <a:p>
            <a:pPr algn="ctr"/>
            <a:r>
              <a:rPr lang="ja-JP" altLang="en-US" sz="2400" b="1">
                <a:latin typeface="Meiryo UI" panose="020B0604030504040204" pitchFamily="50" charset="-128"/>
                <a:ea typeface="Meiryo UI" panose="020B0604030504040204" pitchFamily="50" charset="-128"/>
              </a:rPr>
              <a:t>サポート医</a:t>
            </a:r>
          </a:p>
          <a:p>
            <a:pPr algn="ctr"/>
            <a:endParaRPr lang="en-US" altLang="ja-JP" sz="2400" b="1">
              <a:solidFill>
                <a:schemeClr val="bg1"/>
              </a:solidFill>
              <a:latin typeface="Meiryo UI" panose="020B0604030504040204" pitchFamily="50" charset="-128"/>
              <a:ea typeface="Meiryo UI" panose="020B0604030504040204" pitchFamily="50" charset="-128"/>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テキスト ボックス 6"/>
          <p:cNvSpPr txBox="1">
            <a:spLocks noChangeArrowheads="1"/>
          </p:cNvSpPr>
          <p:nvPr/>
        </p:nvSpPr>
        <p:spPr bwMode="auto">
          <a:xfrm>
            <a:off x="3114675" y="6378717"/>
            <a:ext cx="579437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kumimoji="1" sz="3600">
                <a:solidFill>
                  <a:schemeClr val="tx1"/>
                </a:solidFill>
                <a:latin typeface="Arial" pitchFamily="34" charset="0"/>
                <a:ea typeface="ＭＳ Ｐゴシック" pitchFamily="50" charset="-128"/>
              </a:defRPr>
            </a:lvl1pPr>
            <a:lvl2pPr marL="742950" indent="-285750" eaLnBrk="0" hangingPunct="0">
              <a:defRPr kumimoji="1" sz="3600">
                <a:solidFill>
                  <a:schemeClr val="tx1"/>
                </a:solidFill>
                <a:latin typeface="Arial" pitchFamily="34" charset="0"/>
                <a:ea typeface="ＭＳ Ｐゴシック" pitchFamily="50" charset="-128"/>
              </a:defRPr>
            </a:lvl2pPr>
            <a:lvl3pPr marL="1143000" indent="-228600" eaLnBrk="0" hangingPunct="0">
              <a:defRPr kumimoji="1" sz="3600">
                <a:solidFill>
                  <a:schemeClr val="tx1"/>
                </a:solidFill>
                <a:latin typeface="Arial" pitchFamily="34" charset="0"/>
                <a:ea typeface="ＭＳ Ｐゴシック" pitchFamily="50" charset="-128"/>
              </a:defRPr>
            </a:lvl3pPr>
            <a:lvl4pPr marL="1600200" indent="-228600" eaLnBrk="0" hangingPunct="0">
              <a:defRPr kumimoji="1" sz="3600">
                <a:solidFill>
                  <a:schemeClr val="tx1"/>
                </a:solidFill>
                <a:latin typeface="Arial" pitchFamily="34" charset="0"/>
                <a:ea typeface="ＭＳ Ｐゴシック" pitchFamily="50" charset="-128"/>
              </a:defRPr>
            </a:lvl4pPr>
            <a:lvl5pPr marL="2057400" indent="-228600" eaLnBrk="0" hangingPunct="0">
              <a:defRPr kumimoji="1" sz="3600">
                <a:solidFill>
                  <a:schemeClr val="tx1"/>
                </a:solidFill>
                <a:latin typeface="Arial" pitchFamily="34" charset="0"/>
                <a:ea typeface="ＭＳ Ｐゴシック" pitchFamily="50" charset="-128"/>
              </a:defRPr>
            </a:lvl5pPr>
            <a:lvl6pPr marL="2514600" indent="-228600" eaLnBrk="0" fontAlgn="base" hangingPunct="0">
              <a:spcBef>
                <a:spcPct val="0"/>
              </a:spcBef>
              <a:spcAft>
                <a:spcPct val="0"/>
              </a:spcAft>
              <a:defRPr kumimoji="1" sz="3600">
                <a:solidFill>
                  <a:schemeClr val="tx1"/>
                </a:solidFill>
                <a:latin typeface="Arial" pitchFamily="34" charset="0"/>
                <a:ea typeface="ＭＳ Ｐゴシック" pitchFamily="50" charset="-128"/>
              </a:defRPr>
            </a:lvl6pPr>
            <a:lvl7pPr marL="2971800" indent="-228600" eaLnBrk="0" fontAlgn="base" hangingPunct="0">
              <a:spcBef>
                <a:spcPct val="0"/>
              </a:spcBef>
              <a:spcAft>
                <a:spcPct val="0"/>
              </a:spcAft>
              <a:defRPr kumimoji="1" sz="3600">
                <a:solidFill>
                  <a:schemeClr val="tx1"/>
                </a:solidFill>
                <a:latin typeface="Arial" pitchFamily="34" charset="0"/>
                <a:ea typeface="ＭＳ Ｐゴシック" pitchFamily="50" charset="-128"/>
              </a:defRPr>
            </a:lvl7pPr>
            <a:lvl8pPr marL="3429000" indent="-228600" eaLnBrk="0" fontAlgn="base" hangingPunct="0">
              <a:spcBef>
                <a:spcPct val="0"/>
              </a:spcBef>
              <a:spcAft>
                <a:spcPct val="0"/>
              </a:spcAft>
              <a:defRPr kumimoji="1" sz="3600">
                <a:solidFill>
                  <a:schemeClr val="tx1"/>
                </a:solidFill>
                <a:latin typeface="Arial" pitchFamily="34" charset="0"/>
                <a:ea typeface="ＭＳ Ｐゴシック" pitchFamily="50" charset="-128"/>
              </a:defRPr>
            </a:lvl8pPr>
            <a:lvl9pPr marL="3886200" indent="-228600" eaLnBrk="0" fontAlgn="base" hangingPunct="0">
              <a:spcBef>
                <a:spcPct val="0"/>
              </a:spcBef>
              <a:spcAft>
                <a:spcPct val="0"/>
              </a:spcAft>
              <a:defRPr kumimoji="1" sz="3600">
                <a:solidFill>
                  <a:schemeClr val="tx1"/>
                </a:solidFill>
                <a:latin typeface="Arial" pitchFamily="34" charset="0"/>
                <a:ea typeface="ＭＳ Ｐゴシック" pitchFamily="50" charset="-128"/>
              </a:defRPr>
            </a:lvl9pPr>
          </a:lstStyle>
          <a:p>
            <a:pPr algn="r" eaLnBrk="1" hangingPunct="1"/>
            <a:r>
              <a:rPr lang="en-US" altLang="ja-JP" sz="1400" b="1" dirty="0">
                <a:latin typeface="Meiryo UI" panose="020B0604030504040204" pitchFamily="50" charset="-128"/>
                <a:ea typeface="Meiryo UI" panose="020B0604030504040204" pitchFamily="50" charset="-128"/>
              </a:rPr>
              <a:t>【</a:t>
            </a:r>
            <a:r>
              <a:rPr lang="ja-JP" altLang="en-US" sz="1400" b="1" dirty="0">
                <a:latin typeface="Meiryo UI" panose="020B0604030504040204" pitchFamily="50" charset="-128"/>
                <a:ea typeface="Meiryo UI" panose="020B0604030504040204" pitchFamily="50" charset="-128"/>
              </a:rPr>
              <a:t>出典：平成</a:t>
            </a:r>
            <a:r>
              <a:rPr lang="en-US" altLang="ja-JP" sz="1400" b="1" dirty="0">
                <a:latin typeface="Segoe UI Semibold" panose="020B0702040204020203" pitchFamily="34" charset="0"/>
                <a:ea typeface="Meiryo UI" panose="020B0604030504040204" pitchFamily="50" charset="-128"/>
                <a:cs typeface="Segoe UI Semibold" panose="020B0702040204020203" pitchFamily="34" charset="0"/>
              </a:rPr>
              <a:t>24</a:t>
            </a:r>
            <a:r>
              <a:rPr lang="ja-JP" altLang="en-US" sz="1400" b="1" dirty="0">
                <a:latin typeface="Meiryo UI" panose="020B0604030504040204" pitchFamily="50" charset="-128"/>
                <a:ea typeface="Meiryo UI" panose="020B0604030504040204" pitchFamily="50" charset="-128"/>
              </a:rPr>
              <a:t>年度老人保健健康増進等事業における調査</a:t>
            </a:r>
            <a:r>
              <a:rPr lang="en-US" altLang="ja-JP" sz="1400" b="1" dirty="0">
                <a:latin typeface="Meiryo UI" panose="020B0604030504040204" pitchFamily="50" charset="-128"/>
                <a:ea typeface="Meiryo UI" panose="020B0604030504040204" pitchFamily="50" charset="-128"/>
              </a:rPr>
              <a:t>】</a:t>
            </a:r>
            <a:endParaRPr lang="ja-JP" altLang="en-US" sz="1400" b="1" dirty="0">
              <a:latin typeface="Meiryo UI" panose="020B0604030504040204" pitchFamily="50" charset="-128"/>
              <a:ea typeface="Meiryo UI" panose="020B0604030504040204" pitchFamily="50" charset="-128"/>
            </a:endParaRPr>
          </a:p>
        </p:txBody>
      </p:sp>
      <p:sp>
        <p:nvSpPr>
          <p:cNvPr id="4099" name="タイトル 1"/>
          <p:cNvSpPr txBox="1">
            <a:spLocks/>
          </p:cNvSpPr>
          <p:nvPr/>
        </p:nvSpPr>
        <p:spPr bwMode="auto">
          <a:xfrm>
            <a:off x="448469" y="246063"/>
            <a:ext cx="8229600" cy="609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0792" tIns="45395" rIns="90792" bIns="45395" anchor="b" anchorCtr="1"/>
          <a:lstStyle>
            <a:lvl1pPr defTabSz="909638" eaLnBrk="0" hangingPunct="0">
              <a:defRPr kumimoji="1" sz="3600">
                <a:solidFill>
                  <a:schemeClr val="tx1"/>
                </a:solidFill>
                <a:latin typeface="Arial" pitchFamily="34" charset="0"/>
                <a:ea typeface="ＭＳ Ｐゴシック" pitchFamily="50" charset="-128"/>
              </a:defRPr>
            </a:lvl1pPr>
            <a:lvl2pPr marL="742950" indent="-285750" defTabSz="909638" eaLnBrk="0" hangingPunct="0">
              <a:defRPr kumimoji="1" sz="3600">
                <a:solidFill>
                  <a:schemeClr val="tx1"/>
                </a:solidFill>
                <a:latin typeface="Arial" pitchFamily="34" charset="0"/>
                <a:ea typeface="ＭＳ Ｐゴシック" pitchFamily="50" charset="-128"/>
              </a:defRPr>
            </a:lvl2pPr>
            <a:lvl3pPr marL="1143000" indent="-228600" defTabSz="909638" eaLnBrk="0" hangingPunct="0">
              <a:defRPr kumimoji="1" sz="3600">
                <a:solidFill>
                  <a:schemeClr val="tx1"/>
                </a:solidFill>
                <a:latin typeface="Arial" pitchFamily="34" charset="0"/>
                <a:ea typeface="ＭＳ Ｐゴシック" pitchFamily="50" charset="-128"/>
              </a:defRPr>
            </a:lvl3pPr>
            <a:lvl4pPr marL="1600200" indent="-228600" defTabSz="909638" eaLnBrk="0" hangingPunct="0">
              <a:defRPr kumimoji="1" sz="3600">
                <a:solidFill>
                  <a:schemeClr val="tx1"/>
                </a:solidFill>
                <a:latin typeface="Arial" pitchFamily="34" charset="0"/>
                <a:ea typeface="ＭＳ Ｐゴシック" pitchFamily="50" charset="-128"/>
              </a:defRPr>
            </a:lvl4pPr>
            <a:lvl5pPr marL="2057400" indent="-228600" defTabSz="909638" eaLnBrk="0" hangingPunct="0">
              <a:defRPr kumimoji="1" sz="3600">
                <a:solidFill>
                  <a:schemeClr val="tx1"/>
                </a:solidFill>
                <a:latin typeface="Arial" pitchFamily="34" charset="0"/>
                <a:ea typeface="ＭＳ Ｐゴシック" pitchFamily="50" charset="-128"/>
              </a:defRPr>
            </a:lvl5pPr>
            <a:lvl6pPr marL="2514600" indent="-228600" defTabSz="909638" eaLnBrk="0" fontAlgn="base" hangingPunct="0">
              <a:spcBef>
                <a:spcPct val="0"/>
              </a:spcBef>
              <a:spcAft>
                <a:spcPct val="0"/>
              </a:spcAft>
              <a:defRPr kumimoji="1" sz="3600">
                <a:solidFill>
                  <a:schemeClr val="tx1"/>
                </a:solidFill>
                <a:latin typeface="Arial" pitchFamily="34" charset="0"/>
                <a:ea typeface="ＭＳ Ｐゴシック" pitchFamily="50" charset="-128"/>
              </a:defRPr>
            </a:lvl6pPr>
            <a:lvl7pPr marL="2971800" indent="-228600" defTabSz="909638" eaLnBrk="0" fontAlgn="base" hangingPunct="0">
              <a:spcBef>
                <a:spcPct val="0"/>
              </a:spcBef>
              <a:spcAft>
                <a:spcPct val="0"/>
              </a:spcAft>
              <a:defRPr kumimoji="1" sz="3600">
                <a:solidFill>
                  <a:schemeClr val="tx1"/>
                </a:solidFill>
                <a:latin typeface="Arial" pitchFamily="34" charset="0"/>
                <a:ea typeface="ＭＳ Ｐゴシック" pitchFamily="50" charset="-128"/>
              </a:defRPr>
            </a:lvl7pPr>
            <a:lvl8pPr marL="3429000" indent="-228600" defTabSz="909638" eaLnBrk="0" fontAlgn="base" hangingPunct="0">
              <a:spcBef>
                <a:spcPct val="0"/>
              </a:spcBef>
              <a:spcAft>
                <a:spcPct val="0"/>
              </a:spcAft>
              <a:defRPr kumimoji="1" sz="3600">
                <a:solidFill>
                  <a:schemeClr val="tx1"/>
                </a:solidFill>
                <a:latin typeface="Arial" pitchFamily="34" charset="0"/>
                <a:ea typeface="ＭＳ Ｐゴシック" pitchFamily="50" charset="-128"/>
              </a:defRPr>
            </a:lvl8pPr>
            <a:lvl9pPr marL="3886200" indent="-228600" defTabSz="909638" eaLnBrk="0" fontAlgn="base" hangingPunct="0">
              <a:spcBef>
                <a:spcPct val="0"/>
              </a:spcBef>
              <a:spcAft>
                <a:spcPct val="0"/>
              </a:spcAft>
              <a:defRPr kumimoji="1" sz="3600">
                <a:solidFill>
                  <a:schemeClr val="tx1"/>
                </a:solidFill>
                <a:latin typeface="Arial" pitchFamily="34" charset="0"/>
                <a:ea typeface="ＭＳ Ｐゴシック" pitchFamily="50" charset="-128"/>
              </a:defRPr>
            </a:lvl9pPr>
          </a:lstStyle>
          <a:p>
            <a:pPr algn="ctr" eaLnBrk="1" hangingPunct="1"/>
            <a:r>
              <a:rPr lang="zh-TW" altLang="en-US" sz="3000" b="1" dirty="0">
                <a:solidFill>
                  <a:schemeClr val="tx2"/>
                </a:solidFill>
                <a:latin typeface="Meiryo UI" panose="020B0604030504040204" pitchFamily="50" charset="-128"/>
                <a:ea typeface="Meiryo UI" panose="020B0604030504040204" pitchFamily="50" charset="-128"/>
                <a:cs typeface="Meiryo UI" panose="020B0604030504040204" pitchFamily="50" charset="-128"/>
              </a:rPr>
              <a:t>認知症</a:t>
            </a:r>
            <a:r>
              <a:rPr lang="ja-JP" altLang="en-US" sz="3000" b="1" dirty="0">
                <a:solidFill>
                  <a:schemeClr val="tx2"/>
                </a:solidFill>
                <a:latin typeface="Meiryo UI" panose="020B0604030504040204" pitchFamily="50" charset="-128"/>
                <a:ea typeface="Meiryo UI" panose="020B0604030504040204" pitchFamily="50" charset="-128"/>
                <a:cs typeface="Meiryo UI" panose="020B0604030504040204" pitchFamily="50" charset="-128"/>
              </a:rPr>
              <a:t>サポート医の活動状況</a:t>
            </a:r>
          </a:p>
        </p:txBody>
      </p:sp>
      <p:sp>
        <p:nvSpPr>
          <p:cNvPr id="4102" name="テキスト ボックス 5"/>
          <p:cNvSpPr txBox="1">
            <a:spLocks noChangeArrowheads="1"/>
          </p:cNvSpPr>
          <p:nvPr/>
        </p:nvSpPr>
        <p:spPr bwMode="auto">
          <a:xfrm>
            <a:off x="859810" y="5234591"/>
            <a:ext cx="7547212" cy="978729"/>
          </a:xfrm>
          <a:prstGeom prst="rect">
            <a:avLst/>
          </a:prstGeom>
          <a:solidFill>
            <a:schemeClr val="bg1"/>
          </a:solidFill>
          <a:ln w="31750" algn="ctr">
            <a:solidFill>
              <a:srgbClr val="969696"/>
            </a:solidFill>
            <a:prstDash val="sysDot"/>
            <a:miter lim="800000"/>
            <a:headEnd/>
            <a:tailEnd/>
          </a:ln>
        </p:spPr>
        <p:txBody>
          <a:bodyPr wrap="square">
            <a:spAutoFit/>
          </a:bodyPr>
          <a:lstStyle>
            <a:lvl1pPr eaLnBrk="0" hangingPunct="0">
              <a:defRPr kumimoji="1" sz="3600">
                <a:solidFill>
                  <a:schemeClr val="tx1"/>
                </a:solidFill>
                <a:latin typeface="Arial" pitchFamily="34" charset="0"/>
                <a:ea typeface="ＭＳ Ｐゴシック" pitchFamily="50" charset="-128"/>
              </a:defRPr>
            </a:lvl1pPr>
            <a:lvl2pPr marL="742950" indent="-285750" eaLnBrk="0" hangingPunct="0">
              <a:defRPr kumimoji="1" sz="3600">
                <a:solidFill>
                  <a:schemeClr val="tx1"/>
                </a:solidFill>
                <a:latin typeface="Arial" pitchFamily="34" charset="0"/>
                <a:ea typeface="ＭＳ Ｐゴシック" pitchFamily="50" charset="-128"/>
              </a:defRPr>
            </a:lvl2pPr>
            <a:lvl3pPr marL="1143000" indent="-228600" eaLnBrk="0" hangingPunct="0">
              <a:defRPr kumimoji="1" sz="3600">
                <a:solidFill>
                  <a:schemeClr val="tx1"/>
                </a:solidFill>
                <a:latin typeface="Arial" pitchFamily="34" charset="0"/>
                <a:ea typeface="ＭＳ Ｐゴシック" pitchFamily="50" charset="-128"/>
              </a:defRPr>
            </a:lvl3pPr>
            <a:lvl4pPr marL="1600200" indent="-228600" eaLnBrk="0" hangingPunct="0">
              <a:defRPr kumimoji="1" sz="3600">
                <a:solidFill>
                  <a:schemeClr val="tx1"/>
                </a:solidFill>
                <a:latin typeface="Arial" pitchFamily="34" charset="0"/>
                <a:ea typeface="ＭＳ Ｐゴシック" pitchFamily="50" charset="-128"/>
              </a:defRPr>
            </a:lvl4pPr>
            <a:lvl5pPr marL="2057400" indent="-228600" eaLnBrk="0" hangingPunct="0">
              <a:defRPr kumimoji="1" sz="3600">
                <a:solidFill>
                  <a:schemeClr val="tx1"/>
                </a:solidFill>
                <a:latin typeface="Arial" pitchFamily="34" charset="0"/>
                <a:ea typeface="ＭＳ Ｐゴシック" pitchFamily="50" charset="-128"/>
              </a:defRPr>
            </a:lvl5pPr>
            <a:lvl6pPr marL="2514600" indent="-228600" eaLnBrk="0" fontAlgn="base" hangingPunct="0">
              <a:spcBef>
                <a:spcPct val="0"/>
              </a:spcBef>
              <a:spcAft>
                <a:spcPct val="0"/>
              </a:spcAft>
              <a:defRPr kumimoji="1" sz="3600">
                <a:solidFill>
                  <a:schemeClr val="tx1"/>
                </a:solidFill>
                <a:latin typeface="Arial" pitchFamily="34" charset="0"/>
                <a:ea typeface="ＭＳ Ｐゴシック" pitchFamily="50" charset="-128"/>
              </a:defRPr>
            </a:lvl6pPr>
            <a:lvl7pPr marL="2971800" indent="-228600" eaLnBrk="0" fontAlgn="base" hangingPunct="0">
              <a:spcBef>
                <a:spcPct val="0"/>
              </a:spcBef>
              <a:spcAft>
                <a:spcPct val="0"/>
              </a:spcAft>
              <a:defRPr kumimoji="1" sz="3600">
                <a:solidFill>
                  <a:schemeClr val="tx1"/>
                </a:solidFill>
                <a:latin typeface="Arial" pitchFamily="34" charset="0"/>
                <a:ea typeface="ＭＳ Ｐゴシック" pitchFamily="50" charset="-128"/>
              </a:defRPr>
            </a:lvl7pPr>
            <a:lvl8pPr marL="3429000" indent="-228600" eaLnBrk="0" fontAlgn="base" hangingPunct="0">
              <a:spcBef>
                <a:spcPct val="0"/>
              </a:spcBef>
              <a:spcAft>
                <a:spcPct val="0"/>
              </a:spcAft>
              <a:defRPr kumimoji="1" sz="3600">
                <a:solidFill>
                  <a:schemeClr val="tx1"/>
                </a:solidFill>
                <a:latin typeface="Arial" pitchFamily="34" charset="0"/>
                <a:ea typeface="ＭＳ Ｐゴシック" pitchFamily="50" charset="-128"/>
              </a:defRPr>
            </a:lvl8pPr>
            <a:lvl9pPr marL="3886200" indent="-228600" eaLnBrk="0" fontAlgn="base" hangingPunct="0">
              <a:spcBef>
                <a:spcPct val="0"/>
              </a:spcBef>
              <a:spcAft>
                <a:spcPct val="0"/>
              </a:spcAft>
              <a:defRPr kumimoji="1" sz="3600">
                <a:solidFill>
                  <a:schemeClr val="tx1"/>
                </a:solidFill>
                <a:latin typeface="Arial" pitchFamily="34" charset="0"/>
                <a:ea typeface="ＭＳ Ｐゴシック" pitchFamily="50" charset="-128"/>
              </a:defRPr>
            </a:lvl9pPr>
          </a:lstStyle>
          <a:p>
            <a:pPr eaLnBrk="1" hangingPunct="1">
              <a:spcAft>
                <a:spcPct val="30000"/>
              </a:spcAft>
            </a:pPr>
            <a:r>
              <a:rPr lang="ja-JP" altLang="en-US" sz="1600" b="1" dirty="0">
                <a:solidFill>
                  <a:schemeClr val="bg2"/>
                </a:solidFill>
                <a:latin typeface="Meiryo UI" panose="020B0604030504040204" pitchFamily="50" charset="-128"/>
                <a:ea typeface="Meiryo UI" panose="020B0604030504040204" pitchFamily="50" charset="-128"/>
              </a:rPr>
              <a:t> 認知症診療      ：「診断」、「早期発見」、「治療」 などに対応</a:t>
            </a:r>
          </a:p>
          <a:p>
            <a:pPr eaLnBrk="1" hangingPunct="1">
              <a:spcAft>
                <a:spcPct val="30000"/>
              </a:spcAft>
            </a:pPr>
            <a:r>
              <a:rPr lang="ja-JP" altLang="en-US" sz="1600" b="1" dirty="0">
                <a:solidFill>
                  <a:schemeClr val="bg2"/>
                </a:solidFill>
                <a:latin typeface="Meiryo UI" panose="020B0604030504040204" pitchFamily="50" charset="-128"/>
                <a:ea typeface="Meiryo UI" panose="020B0604030504040204" pitchFamily="50" charset="-128"/>
              </a:rPr>
              <a:t> 連携・相談対応 ：「かかりつけ医」、「地域包括支援センター」 との連携や相談への対応</a:t>
            </a:r>
          </a:p>
          <a:p>
            <a:pPr eaLnBrk="1" hangingPunct="1">
              <a:spcAft>
                <a:spcPct val="30000"/>
              </a:spcAft>
            </a:pPr>
            <a:r>
              <a:rPr lang="ja-JP" altLang="en-US" sz="1600" b="1" dirty="0">
                <a:solidFill>
                  <a:schemeClr val="bg2"/>
                </a:solidFill>
                <a:latin typeface="Meiryo UI" panose="020B0604030504040204" pitchFamily="50" charset="-128"/>
                <a:ea typeface="Meiryo UI" panose="020B0604030504040204" pitchFamily="50" charset="-128"/>
              </a:rPr>
              <a:t> 研修・啓発活動 ：「かかりつけ医や多職種研修」、「住民セミナー」への協力</a:t>
            </a:r>
          </a:p>
        </p:txBody>
      </p:sp>
      <p:sp>
        <p:nvSpPr>
          <p:cNvPr id="9" name="Rectangle 23"/>
          <p:cNvSpPr>
            <a:spLocks noChangeArrowheads="1"/>
          </p:cNvSpPr>
          <p:nvPr/>
        </p:nvSpPr>
        <p:spPr bwMode="auto">
          <a:xfrm>
            <a:off x="0" y="1"/>
            <a:ext cx="1679943" cy="3721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82904" tIns="41452" rIns="82904" bIns="41452" anchor="b"/>
          <a:lstStyle/>
          <a:p>
            <a:pPr defTabSz="828675"/>
            <a:r>
              <a:rPr kumimoji="0" lang="en-US" altLang="ja-JP" sz="1600" b="1" dirty="0">
                <a:latin typeface="Meiryo UI" panose="020B0604030504040204" pitchFamily="50" charset="-128"/>
                <a:ea typeface="Meiryo UI" panose="020B0604030504040204" pitchFamily="50" charset="-128"/>
              </a:rPr>
              <a:t>《</a:t>
            </a:r>
            <a:r>
              <a:rPr kumimoji="0" lang="ja-JP" altLang="en-US" sz="1600" b="1" dirty="0">
                <a:latin typeface="Meiryo UI" panose="020B0604030504040204" pitchFamily="50" charset="-128"/>
                <a:ea typeface="Meiryo UI" panose="020B0604030504040204" pitchFamily="50" charset="-128"/>
              </a:rPr>
              <a:t> 役割</a:t>
            </a:r>
            <a:r>
              <a:rPr kumimoji="0" lang="en-US" altLang="ja-JP" sz="1700" b="1" dirty="0">
                <a:latin typeface="Segoe UI" panose="020B0502040204020203" pitchFamily="34" charset="0"/>
                <a:ea typeface="Meiryo UI" panose="020B0604030504040204" pitchFamily="50" charset="-128"/>
                <a:cs typeface="Segoe UI" panose="020B0502040204020203" pitchFamily="34" charset="0"/>
              </a:rPr>
              <a:t>-2</a:t>
            </a:r>
            <a:r>
              <a:rPr kumimoji="0" lang="ja-JP" altLang="en-US" sz="1700" b="1" dirty="0">
                <a:latin typeface="Segoe UI" panose="020B0502040204020203" pitchFamily="34" charset="0"/>
                <a:ea typeface="Meiryo UI" panose="020B0604030504040204" pitchFamily="50" charset="-128"/>
                <a:cs typeface="Segoe UI" panose="020B0502040204020203" pitchFamily="34" charset="0"/>
              </a:rPr>
              <a:t> </a:t>
            </a:r>
            <a:r>
              <a:rPr kumimoji="0" lang="en-US" altLang="ja-JP" sz="1600" b="1" dirty="0">
                <a:latin typeface="Meiryo UI" panose="020B0604030504040204" pitchFamily="50" charset="-128"/>
                <a:ea typeface="Meiryo UI" panose="020B0604030504040204" pitchFamily="50" charset="-128"/>
              </a:rPr>
              <a:t>》</a:t>
            </a:r>
            <a:r>
              <a:rPr kumimoji="0" lang="ja-JP" altLang="en-US" sz="1600" b="1" dirty="0">
                <a:latin typeface="Meiryo UI" panose="020B0604030504040204" pitchFamily="50" charset="-128"/>
                <a:ea typeface="Meiryo UI" panose="020B0604030504040204" pitchFamily="50" charset="-128"/>
              </a:rPr>
              <a:t>  </a:t>
            </a:r>
            <a:endParaRPr kumimoji="0" lang="ja-JP" altLang="en-US" sz="1600" b="1" dirty="0">
              <a:solidFill>
                <a:srgbClr val="FF5050"/>
              </a:solidFill>
              <a:latin typeface="Meiryo UI" panose="020B0604030504040204" pitchFamily="50" charset="-128"/>
              <a:ea typeface="Meiryo UI" panose="020B0604030504040204" pitchFamily="50" charset="-128"/>
            </a:endParaRPr>
          </a:p>
        </p:txBody>
      </p:sp>
      <p:sp>
        <p:nvSpPr>
          <p:cNvPr id="10" name="Rectangle 12"/>
          <p:cNvSpPr>
            <a:spLocks noChangeArrowheads="1"/>
          </p:cNvSpPr>
          <p:nvPr/>
        </p:nvSpPr>
        <p:spPr bwMode="auto">
          <a:xfrm>
            <a:off x="217488" y="923723"/>
            <a:ext cx="8691562" cy="103179"/>
          </a:xfrm>
          <a:prstGeom prst="rect">
            <a:avLst/>
          </a:prstGeom>
          <a:gradFill rotWithShape="1">
            <a:gsLst>
              <a:gs pos="0">
                <a:srgbClr val="CDE1FF"/>
              </a:gs>
              <a:gs pos="81000">
                <a:srgbClr val="3E6EB4"/>
              </a:gs>
            </a:gsLst>
            <a:lin ang="0" scaled="1"/>
          </a:gradFill>
          <a:ln w="9525" algn="ctr">
            <a:noFill/>
            <a:miter lim="800000"/>
            <a:headEnd/>
            <a:tailEnd/>
          </a:ln>
          <a:effectLst/>
        </p:spPr>
        <p:txBody>
          <a:bodyPr wrap="none" anchor="ctr"/>
          <a:lstStyle/>
          <a:p>
            <a:pPr algn="r">
              <a:defRPr/>
            </a:pPr>
            <a:endParaRPr lang="ja-JP" altLang="en-US">
              <a:latin typeface="Arial" charset="0"/>
            </a:endParaRPr>
          </a:p>
        </p:txBody>
      </p:sp>
      <p:graphicFrame>
        <p:nvGraphicFramePr>
          <p:cNvPr id="11" name="グラフ 10"/>
          <p:cNvGraphicFramePr>
            <a:graphicFrameLocks/>
          </p:cNvGraphicFramePr>
          <p:nvPr>
            <p:extLst>
              <p:ext uri="{D42A27DB-BD31-4B8C-83A1-F6EECF244321}">
                <p14:modId xmlns:p14="http://schemas.microsoft.com/office/powerpoint/2010/main" val="112887459"/>
              </p:ext>
            </p:extLst>
          </p:nvPr>
        </p:nvGraphicFramePr>
        <p:xfrm>
          <a:off x="651669" y="1687127"/>
          <a:ext cx="8089106" cy="3376226"/>
        </p:xfrm>
        <a:graphic>
          <a:graphicData uri="http://schemas.openxmlformats.org/drawingml/2006/chart">
            <c:chart xmlns:c="http://schemas.openxmlformats.org/drawingml/2006/chart" xmlns:r="http://schemas.openxmlformats.org/officeDocument/2006/relationships" r:id="rId3"/>
          </a:graphicData>
        </a:graphic>
      </p:graphicFrame>
      <p:sp>
        <p:nvSpPr>
          <p:cNvPr id="12" name="Text Box 4"/>
          <p:cNvSpPr txBox="1">
            <a:spLocks noChangeArrowheads="1"/>
          </p:cNvSpPr>
          <p:nvPr/>
        </p:nvSpPr>
        <p:spPr bwMode="auto">
          <a:xfrm>
            <a:off x="961314" y="1224545"/>
            <a:ext cx="7203909" cy="353939"/>
          </a:xfrm>
          <a:prstGeom prst="rect">
            <a:avLst/>
          </a:prstGeom>
          <a:noFill/>
          <a:ln w="19050">
            <a:solidFill>
              <a:schemeClr val="bg2"/>
            </a:solidFill>
            <a:prstDash val="sysDot"/>
            <a:miter lim="800000"/>
            <a:headEnd/>
            <a:tailEnd/>
          </a:ln>
          <a:extLst>
            <a:ext uri="{909E8E84-426E-40DD-AFC4-6F175D3DCCD1}">
              <a14:hiddenFill xmlns:a14="http://schemas.microsoft.com/office/drawing/2010/main">
                <a:solidFill>
                  <a:srgbClr val="FFFFFF"/>
                </a:solidFill>
              </a14:hiddenFill>
            </a:ext>
          </a:extLst>
        </p:spPr>
        <p:txBody>
          <a:bodyPr wrap="square" lIns="91437" tIns="45718" rIns="91437" bIns="45718" anchor="ctr">
            <a:spAutoFit/>
          </a:bodyPr>
          <a:lstStyle>
            <a:lvl1pPr eaLnBrk="0" hangingPunct="0">
              <a:defRPr kumimoji="1" sz="3600">
                <a:solidFill>
                  <a:schemeClr val="tx1"/>
                </a:solidFill>
                <a:latin typeface="Arial" pitchFamily="34" charset="0"/>
                <a:ea typeface="ＭＳ Ｐゴシック" pitchFamily="50" charset="-128"/>
              </a:defRPr>
            </a:lvl1pPr>
            <a:lvl2pPr marL="742950" indent="-285750" eaLnBrk="0" hangingPunct="0">
              <a:defRPr kumimoji="1" sz="3600">
                <a:solidFill>
                  <a:schemeClr val="tx1"/>
                </a:solidFill>
                <a:latin typeface="Arial" pitchFamily="34" charset="0"/>
                <a:ea typeface="ＭＳ Ｐゴシック" pitchFamily="50" charset="-128"/>
              </a:defRPr>
            </a:lvl2pPr>
            <a:lvl3pPr marL="1143000" indent="-228600" eaLnBrk="0" hangingPunct="0">
              <a:defRPr kumimoji="1" sz="3600">
                <a:solidFill>
                  <a:schemeClr val="tx1"/>
                </a:solidFill>
                <a:latin typeface="Arial" pitchFamily="34" charset="0"/>
                <a:ea typeface="ＭＳ Ｐゴシック" pitchFamily="50" charset="-128"/>
              </a:defRPr>
            </a:lvl3pPr>
            <a:lvl4pPr marL="1600200" indent="-228600" eaLnBrk="0" hangingPunct="0">
              <a:defRPr kumimoji="1" sz="3600">
                <a:solidFill>
                  <a:schemeClr val="tx1"/>
                </a:solidFill>
                <a:latin typeface="Arial" pitchFamily="34" charset="0"/>
                <a:ea typeface="ＭＳ Ｐゴシック" pitchFamily="50" charset="-128"/>
              </a:defRPr>
            </a:lvl4pPr>
            <a:lvl5pPr marL="2057400" indent="-228600" eaLnBrk="0" hangingPunct="0">
              <a:defRPr kumimoji="1" sz="3600">
                <a:solidFill>
                  <a:schemeClr val="tx1"/>
                </a:solidFill>
                <a:latin typeface="Arial" pitchFamily="34" charset="0"/>
                <a:ea typeface="ＭＳ Ｐゴシック" pitchFamily="50" charset="-128"/>
              </a:defRPr>
            </a:lvl5pPr>
            <a:lvl6pPr marL="2514600" indent="-228600" eaLnBrk="0" fontAlgn="base" hangingPunct="0">
              <a:spcBef>
                <a:spcPct val="0"/>
              </a:spcBef>
              <a:spcAft>
                <a:spcPct val="0"/>
              </a:spcAft>
              <a:defRPr kumimoji="1" sz="3600">
                <a:solidFill>
                  <a:schemeClr val="tx1"/>
                </a:solidFill>
                <a:latin typeface="Arial" pitchFamily="34" charset="0"/>
                <a:ea typeface="ＭＳ Ｐゴシック" pitchFamily="50" charset="-128"/>
              </a:defRPr>
            </a:lvl6pPr>
            <a:lvl7pPr marL="2971800" indent="-228600" eaLnBrk="0" fontAlgn="base" hangingPunct="0">
              <a:spcBef>
                <a:spcPct val="0"/>
              </a:spcBef>
              <a:spcAft>
                <a:spcPct val="0"/>
              </a:spcAft>
              <a:defRPr kumimoji="1" sz="3600">
                <a:solidFill>
                  <a:schemeClr val="tx1"/>
                </a:solidFill>
                <a:latin typeface="Arial" pitchFamily="34" charset="0"/>
                <a:ea typeface="ＭＳ Ｐゴシック" pitchFamily="50" charset="-128"/>
              </a:defRPr>
            </a:lvl7pPr>
            <a:lvl8pPr marL="3429000" indent="-228600" eaLnBrk="0" fontAlgn="base" hangingPunct="0">
              <a:spcBef>
                <a:spcPct val="0"/>
              </a:spcBef>
              <a:spcAft>
                <a:spcPct val="0"/>
              </a:spcAft>
              <a:defRPr kumimoji="1" sz="3600">
                <a:solidFill>
                  <a:schemeClr val="tx1"/>
                </a:solidFill>
                <a:latin typeface="Arial" pitchFamily="34" charset="0"/>
                <a:ea typeface="ＭＳ Ｐゴシック" pitchFamily="50" charset="-128"/>
              </a:defRPr>
            </a:lvl8pPr>
            <a:lvl9pPr marL="3886200" indent="-228600" eaLnBrk="0" fontAlgn="base" hangingPunct="0">
              <a:spcBef>
                <a:spcPct val="0"/>
              </a:spcBef>
              <a:spcAft>
                <a:spcPct val="0"/>
              </a:spcAft>
              <a:defRPr kumimoji="1" sz="3600">
                <a:solidFill>
                  <a:schemeClr val="tx1"/>
                </a:solidFill>
                <a:latin typeface="Arial" pitchFamily="34" charset="0"/>
                <a:ea typeface="ＭＳ Ｐゴシック" pitchFamily="50" charset="-128"/>
              </a:defRPr>
            </a:lvl9pPr>
          </a:lstStyle>
          <a:p>
            <a:pPr algn="ctr" eaLnBrk="1" hangingPunct="1">
              <a:spcBef>
                <a:spcPct val="50000"/>
              </a:spcBef>
            </a:pPr>
            <a:r>
              <a:rPr lang="ja-JP" altLang="en-US" sz="1700" b="1" dirty="0">
                <a:solidFill>
                  <a:srgbClr val="000000"/>
                </a:solidFill>
                <a:latin typeface="Segoe UI Semibold" panose="020B0702040204020203" pitchFamily="34" charset="0"/>
                <a:ea typeface="Meiryo UI" panose="020B0604030504040204" pitchFamily="50" charset="-128"/>
                <a:cs typeface="Segoe UI Semibold" panose="020B0702040204020203" pitchFamily="34" charset="0"/>
              </a:rPr>
              <a:t>［ｎ</a:t>
            </a:r>
            <a:r>
              <a:rPr lang="en-US" altLang="ja-JP" sz="1700" b="1" dirty="0">
                <a:solidFill>
                  <a:srgbClr val="000000"/>
                </a:solidFill>
                <a:latin typeface="Segoe UI Semibold" panose="020B0702040204020203" pitchFamily="34" charset="0"/>
                <a:ea typeface="Meiryo UI" panose="020B0604030504040204" pitchFamily="50" charset="-128"/>
                <a:cs typeface="Segoe UI Semibold" panose="020B0702040204020203" pitchFamily="34" charset="0"/>
              </a:rPr>
              <a:t>=957</a:t>
            </a:r>
            <a:r>
              <a:rPr lang="ja-JP" altLang="en-US" sz="1700" b="1" dirty="0">
                <a:solidFill>
                  <a:srgbClr val="000000"/>
                </a:solidFill>
                <a:latin typeface="Segoe UI Semibold" panose="020B0702040204020203" pitchFamily="34" charset="0"/>
                <a:ea typeface="Meiryo UI" panose="020B0604030504040204" pitchFamily="50" charset="-128"/>
                <a:cs typeface="Segoe UI Semibold" panose="020B0702040204020203" pitchFamily="34" charset="0"/>
              </a:rPr>
              <a:t>］ </a:t>
            </a:r>
            <a:r>
              <a:rPr lang="en-US" altLang="ja-JP" sz="1700" b="1" dirty="0">
                <a:solidFill>
                  <a:srgbClr val="000000"/>
                </a:solidFill>
                <a:latin typeface="Segoe UI Semibold" panose="020B0702040204020203" pitchFamily="34" charset="0"/>
                <a:ea typeface="Meiryo UI" panose="020B0604030504040204" pitchFamily="50" charset="-128"/>
                <a:cs typeface="Segoe UI Semibold" panose="020B0702040204020203" pitchFamily="34" charset="0"/>
              </a:rPr>
              <a:t>H17</a:t>
            </a:r>
            <a:r>
              <a:rPr lang="ja-JP" altLang="en-US" sz="1700" b="1" dirty="0">
                <a:solidFill>
                  <a:srgbClr val="000000"/>
                </a:solidFill>
                <a:latin typeface="Segoe UI Semibold" panose="020B0702040204020203" pitchFamily="34" charset="0"/>
                <a:ea typeface="Meiryo UI" panose="020B0604030504040204" pitchFamily="50" charset="-128"/>
                <a:cs typeface="Segoe UI Semibold" panose="020B0702040204020203" pitchFamily="34" charset="0"/>
              </a:rPr>
              <a:t>～</a:t>
            </a:r>
            <a:r>
              <a:rPr lang="en-US" altLang="ja-JP" sz="1700" b="1" dirty="0">
                <a:solidFill>
                  <a:srgbClr val="000000"/>
                </a:solidFill>
                <a:latin typeface="Segoe UI Semibold" panose="020B0702040204020203" pitchFamily="34" charset="0"/>
                <a:ea typeface="Meiryo UI" panose="020B0604030504040204" pitchFamily="50" charset="-128"/>
                <a:cs typeface="Segoe UI Semibold" panose="020B0702040204020203" pitchFamily="34" charset="0"/>
              </a:rPr>
              <a:t>23</a:t>
            </a:r>
            <a:r>
              <a:rPr lang="ja-JP" altLang="en-US" sz="1700" b="1" dirty="0" err="1">
                <a:solidFill>
                  <a:srgbClr val="000000"/>
                </a:solidFill>
                <a:latin typeface="Segoe UI Semibold" panose="020B0702040204020203" pitchFamily="34" charset="0"/>
                <a:ea typeface="Meiryo UI" panose="020B0604030504040204" pitchFamily="50" charset="-128"/>
                <a:cs typeface="Segoe UI Semibold" panose="020B0702040204020203" pitchFamily="34" charset="0"/>
              </a:rPr>
              <a:t>までに</a:t>
            </a:r>
            <a:r>
              <a:rPr lang="ja-JP" altLang="en-US" sz="1700" b="1" dirty="0">
                <a:solidFill>
                  <a:srgbClr val="000000"/>
                </a:solidFill>
                <a:latin typeface="Segoe UI Semibold" panose="020B0702040204020203" pitchFamily="34" charset="0"/>
                <a:ea typeface="Meiryo UI" panose="020B0604030504040204" pitchFamily="50" charset="-128"/>
                <a:cs typeface="Segoe UI Semibold" panose="020B0702040204020203" pitchFamily="34" charset="0"/>
              </a:rPr>
              <a:t>養成研修を受けた認知症サポート医へのアンケート</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ctangle 5"/>
          <p:cNvSpPr>
            <a:spLocks noGrp="1" noChangeArrowheads="1"/>
          </p:cNvSpPr>
          <p:nvPr>
            <p:ph type="title" idx="4294967295"/>
          </p:nvPr>
        </p:nvSpPr>
        <p:spPr>
          <a:xfrm>
            <a:off x="287194" y="284242"/>
            <a:ext cx="8474075" cy="547568"/>
          </a:xfrm>
        </p:spPr>
        <p:txBody>
          <a:bodyPr/>
          <a:lstStyle/>
          <a:p>
            <a:pPr eaLnBrk="1" hangingPunct="1"/>
            <a:r>
              <a:rPr lang="ja-JP" altLang="en-US" sz="3000" b="1" dirty="0">
                <a:latin typeface="Meiryo UI" panose="020B0604030504040204" pitchFamily="50" charset="-128"/>
                <a:ea typeface="Meiryo UI" panose="020B0604030504040204" pitchFamily="50" charset="-128"/>
                <a:cs typeface="Meiryo UI" panose="020B0604030504040204" pitchFamily="50" charset="-128"/>
              </a:rPr>
              <a:t>認知症サポート医の診療科の内訳</a:t>
            </a:r>
          </a:p>
        </p:txBody>
      </p:sp>
      <p:sp>
        <p:nvSpPr>
          <p:cNvPr id="5125" name="テキスト ボックス 6"/>
          <p:cNvSpPr txBox="1">
            <a:spLocks noChangeArrowheads="1"/>
          </p:cNvSpPr>
          <p:nvPr/>
        </p:nvSpPr>
        <p:spPr bwMode="auto">
          <a:xfrm>
            <a:off x="3110706" y="6305300"/>
            <a:ext cx="579437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kumimoji="1" sz="3600">
                <a:solidFill>
                  <a:schemeClr val="tx1"/>
                </a:solidFill>
                <a:latin typeface="Arial" pitchFamily="34" charset="0"/>
                <a:ea typeface="ＭＳ Ｐゴシック" pitchFamily="50" charset="-128"/>
              </a:defRPr>
            </a:lvl1pPr>
            <a:lvl2pPr marL="742950" indent="-285750" eaLnBrk="0" hangingPunct="0">
              <a:defRPr kumimoji="1" sz="3600">
                <a:solidFill>
                  <a:schemeClr val="tx1"/>
                </a:solidFill>
                <a:latin typeface="Arial" pitchFamily="34" charset="0"/>
                <a:ea typeface="ＭＳ Ｐゴシック" pitchFamily="50" charset="-128"/>
              </a:defRPr>
            </a:lvl2pPr>
            <a:lvl3pPr marL="1143000" indent="-228600" eaLnBrk="0" hangingPunct="0">
              <a:defRPr kumimoji="1" sz="3600">
                <a:solidFill>
                  <a:schemeClr val="tx1"/>
                </a:solidFill>
                <a:latin typeface="Arial" pitchFamily="34" charset="0"/>
                <a:ea typeface="ＭＳ Ｐゴシック" pitchFamily="50" charset="-128"/>
              </a:defRPr>
            </a:lvl3pPr>
            <a:lvl4pPr marL="1600200" indent="-228600" eaLnBrk="0" hangingPunct="0">
              <a:defRPr kumimoji="1" sz="3600">
                <a:solidFill>
                  <a:schemeClr val="tx1"/>
                </a:solidFill>
                <a:latin typeface="Arial" pitchFamily="34" charset="0"/>
                <a:ea typeface="ＭＳ Ｐゴシック" pitchFamily="50" charset="-128"/>
              </a:defRPr>
            </a:lvl4pPr>
            <a:lvl5pPr marL="2057400" indent="-228600" eaLnBrk="0" hangingPunct="0">
              <a:defRPr kumimoji="1" sz="3600">
                <a:solidFill>
                  <a:schemeClr val="tx1"/>
                </a:solidFill>
                <a:latin typeface="Arial" pitchFamily="34" charset="0"/>
                <a:ea typeface="ＭＳ Ｐゴシック" pitchFamily="50" charset="-128"/>
              </a:defRPr>
            </a:lvl5pPr>
            <a:lvl6pPr marL="2514600" indent="-228600" eaLnBrk="0" fontAlgn="base" hangingPunct="0">
              <a:spcBef>
                <a:spcPct val="0"/>
              </a:spcBef>
              <a:spcAft>
                <a:spcPct val="0"/>
              </a:spcAft>
              <a:defRPr kumimoji="1" sz="3600">
                <a:solidFill>
                  <a:schemeClr val="tx1"/>
                </a:solidFill>
                <a:latin typeface="Arial" pitchFamily="34" charset="0"/>
                <a:ea typeface="ＭＳ Ｐゴシック" pitchFamily="50" charset="-128"/>
              </a:defRPr>
            </a:lvl6pPr>
            <a:lvl7pPr marL="2971800" indent="-228600" eaLnBrk="0" fontAlgn="base" hangingPunct="0">
              <a:spcBef>
                <a:spcPct val="0"/>
              </a:spcBef>
              <a:spcAft>
                <a:spcPct val="0"/>
              </a:spcAft>
              <a:defRPr kumimoji="1" sz="3600">
                <a:solidFill>
                  <a:schemeClr val="tx1"/>
                </a:solidFill>
                <a:latin typeface="Arial" pitchFamily="34" charset="0"/>
                <a:ea typeface="ＭＳ Ｐゴシック" pitchFamily="50" charset="-128"/>
              </a:defRPr>
            </a:lvl7pPr>
            <a:lvl8pPr marL="3429000" indent="-228600" eaLnBrk="0" fontAlgn="base" hangingPunct="0">
              <a:spcBef>
                <a:spcPct val="0"/>
              </a:spcBef>
              <a:spcAft>
                <a:spcPct val="0"/>
              </a:spcAft>
              <a:defRPr kumimoji="1" sz="3600">
                <a:solidFill>
                  <a:schemeClr val="tx1"/>
                </a:solidFill>
                <a:latin typeface="Arial" pitchFamily="34" charset="0"/>
                <a:ea typeface="ＭＳ Ｐゴシック" pitchFamily="50" charset="-128"/>
              </a:defRPr>
            </a:lvl8pPr>
            <a:lvl9pPr marL="3886200" indent="-228600" eaLnBrk="0" fontAlgn="base" hangingPunct="0">
              <a:spcBef>
                <a:spcPct val="0"/>
              </a:spcBef>
              <a:spcAft>
                <a:spcPct val="0"/>
              </a:spcAft>
              <a:defRPr kumimoji="1" sz="3600">
                <a:solidFill>
                  <a:schemeClr val="tx1"/>
                </a:solidFill>
                <a:latin typeface="Arial" pitchFamily="34" charset="0"/>
                <a:ea typeface="ＭＳ Ｐゴシック" pitchFamily="50" charset="-128"/>
              </a:defRPr>
            </a:lvl9pPr>
          </a:lstStyle>
          <a:p>
            <a:pPr algn="r" eaLnBrk="1" hangingPunct="1"/>
            <a:r>
              <a:rPr lang="en-US" altLang="ja-JP" sz="1400" b="1" dirty="0">
                <a:latin typeface="Meiryo UI" panose="020B0604030504040204" pitchFamily="50" charset="-128"/>
                <a:ea typeface="Meiryo UI" panose="020B0604030504040204" pitchFamily="50" charset="-128"/>
              </a:rPr>
              <a:t>【</a:t>
            </a:r>
            <a:r>
              <a:rPr lang="ja-JP" altLang="en-US" sz="1400" b="1" dirty="0">
                <a:latin typeface="Meiryo UI" panose="020B0604030504040204" pitchFamily="50" charset="-128"/>
                <a:ea typeface="Meiryo UI" panose="020B0604030504040204" pitchFamily="50" charset="-128"/>
              </a:rPr>
              <a:t>出典：平成</a:t>
            </a:r>
            <a:r>
              <a:rPr lang="en-US" altLang="ja-JP" sz="1400" b="1" dirty="0">
                <a:latin typeface="Segoe UI Semibold" panose="020B0702040204020203" pitchFamily="34" charset="0"/>
                <a:ea typeface="Meiryo UI" panose="020B0604030504040204" pitchFamily="50" charset="-128"/>
                <a:cs typeface="Segoe UI Semibold" panose="020B0702040204020203" pitchFamily="34" charset="0"/>
              </a:rPr>
              <a:t>24</a:t>
            </a:r>
            <a:r>
              <a:rPr lang="ja-JP" altLang="en-US" sz="1400" b="1" dirty="0">
                <a:latin typeface="Meiryo UI" panose="020B0604030504040204" pitchFamily="50" charset="-128"/>
                <a:ea typeface="Meiryo UI" panose="020B0604030504040204" pitchFamily="50" charset="-128"/>
              </a:rPr>
              <a:t>年度老人保健健康増進等事業における調査</a:t>
            </a:r>
            <a:r>
              <a:rPr lang="en-US" altLang="ja-JP" sz="1400" b="1" dirty="0">
                <a:latin typeface="Meiryo UI" panose="020B0604030504040204" pitchFamily="50" charset="-128"/>
                <a:ea typeface="Meiryo UI" panose="020B0604030504040204" pitchFamily="50" charset="-128"/>
              </a:rPr>
              <a:t>】</a:t>
            </a:r>
            <a:endParaRPr lang="ja-JP" altLang="en-US" sz="1400" b="1" dirty="0">
              <a:latin typeface="Meiryo UI" panose="020B0604030504040204" pitchFamily="50" charset="-128"/>
              <a:ea typeface="Meiryo UI" panose="020B0604030504040204" pitchFamily="50" charset="-128"/>
            </a:endParaRPr>
          </a:p>
        </p:txBody>
      </p:sp>
      <p:sp>
        <p:nvSpPr>
          <p:cNvPr id="5127" name="Text Box 4"/>
          <p:cNvSpPr txBox="1">
            <a:spLocks noChangeArrowheads="1"/>
          </p:cNvSpPr>
          <p:nvPr/>
        </p:nvSpPr>
        <p:spPr bwMode="auto">
          <a:xfrm>
            <a:off x="900752" y="1222302"/>
            <a:ext cx="7246961" cy="353939"/>
          </a:xfrm>
          <a:prstGeom prst="rect">
            <a:avLst/>
          </a:prstGeom>
          <a:noFill/>
          <a:ln w="19050">
            <a:solidFill>
              <a:schemeClr val="bg2"/>
            </a:solidFill>
            <a:prstDash val="sysDot"/>
            <a:miter lim="800000"/>
            <a:headEnd/>
            <a:tailEnd/>
          </a:ln>
          <a:extLst>
            <a:ext uri="{909E8E84-426E-40DD-AFC4-6F175D3DCCD1}">
              <a14:hiddenFill xmlns:a14="http://schemas.microsoft.com/office/drawing/2010/main">
                <a:solidFill>
                  <a:srgbClr val="FFFFFF"/>
                </a:solidFill>
              </a14:hiddenFill>
            </a:ext>
          </a:extLst>
        </p:spPr>
        <p:txBody>
          <a:bodyPr wrap="square" lIns="91437" tIns="45718" rIns="91437" bIns="45718" anchor="ctr">
            <a:spAutoFit/>
          </a:bodyPr>
          <a:lstStyle>
            <a:lvl1pPr eaLnBrk="0" hangingPunct="0">
              <a:defRPr kumimoji="1" sz="3600">
                <a:solidFill>
                  <a:schemeClr val="tx1"/>
                </a:solidFill>
                <a:latin typeface="Arial" pitchFamily="34" charset="0"/>
                <a:ea typeface="ＭＳ Ｐゴシック" pitchFamily="50" charset="-128"/>
              </a:defRPr>
            </a:lvl1pPr>
            <a:lvl2pPr marL="742950" indent="-285750" eaLnBrk="0" hangingPunct="0">
              <a:defRPr kumimoji="1" sz="3600">
                <a:solidFill>
                  <a:schemeClr val="tx1"/>
                </a:solidFill>
                <a:latin typeface="Arial" pitchFamily="34" charset="0"/>
                <a:ea typeface="ＭＳ Ｐゴシック" pitchFamily="50" charset="-128"/>
              </a:defRPr>
            </a:lvl2pPr>
            <a:lvl3pPr marL="1143000" indent="-228600" eaLnBrk="0" hangingPunct="0">
              <a:defRPr kumimoji="1" sz="3600">
                <a:solidFill>
                  <a:schemeClr val="tx1"/>
                </a:solidFill>
                <a:latin typeface="Arial" pitchFamily="34" charset="0"/>
                <a:ea typeface="ＭＳ Ｐゴシック" pitchFamily="50" charset="-128"/>
              </a:defRPr>
            </a:lvl3pPr>
            <a:lvl4pPr marL="1600200" indent="-228600" eaLnBrk="0" hangingPunct="0">
              <a:defRPr kumimoji="1" sz="3600">
                <a:solidFill>
                  <a:schemeClr val="tx1"/>
                </a:solidFill>
                <a:latin typeface="Arial" pitchFamily="34" charset="0"/>
                <a:ea typeface="ＭＳ Ｐゴシック" pitchFamily="50" charset="-128"/>
              </a:defRPr>
            </a:lvl4pPr>
            <a:lvl5pPr marL="2057400" indent="-228600" eaLnBrk="0" hangingPunct="0">
              <a:defRPr kumimoji="1" sz="3600">
                <a:solidFill>
                  <a:schemeClr val="tx1"/>
                </a:solidFill>
                <a:latin typeface="Arial" pitchFamily="34" charset="0"/>
                <a:ea typeface="ＭＳ Ｐゴシック" pitchFamily="50" charset="-128"/>
              </a:defRPr>
            </a:lvl5pPr>
            <a:lvl6pPr marL="2514600" indent="-228600" eaLnBrk="0" fontAlgn="base" hangingPunct="0">
              <a:spcBef>
                <a:spcPct val="0"/>
              </a:spcBef>
              <a:spcAft>
                <a:spcPct val="0"/>
              </a:spcAft>
              <a:defRPr kumimoji="1" sz="3600">
                <a:solidFill>
                  <a:schemeClr val="tx1"/>
                </a:solidFill>
                <a:latin typeface="Arial" pitchFamily="34" charset="0"/>
                <a:ea typeface="ＭＳ Ｐゴシック" pitchFamily="50" charset="-128"/>
              </a:defRPr>
            </a:lvl6pPr>
            <a:lvl7pPr marL="2971800" indent="-228600" eaLnBrk="0" fontAlgn="base" hangingPunct="0">
              <a:spcBef>
                <a:spcPct val="0"/>
              </a:spcBef>
              <a:spcAft>
                <a:spcPct val="0"/>
              </a:spcAft>
              <a:defRPr kumimoji="1" sz="3600">
                <a:solidFill>
                  <a:schemeClr val="tx1"/>
                </a:solidFill>
                <a:latin typeface="Arial" pitchFamily="34" charset="0"/>
                <a:ea typeface="ＭＳ Ｐゴシック" pitchFamily="50" charset="-128"/>
              </a:defRPr>
            </a:lvl7pPr>
            <a:lvl8pPr marL="3429000" indent="-228600" eaLnBrk="0" fontAlgn="base" hangingPunct="0">
              <a:spcBef>
                <a:spcPct val="0"/>
              </a:spcBef>
              <a:spcAft>
                <a:spcPct val="0"/>
              </a:spcAft>
              <a:defRPr kumimoji="1" sz="3600">
                <a:solidFill>
                  <a:schemeClr val="tx1"/>
                </a:solidFill>
                <a:latin typeface="Arial" pitchFamily="34" charset="0"/>
                <a:ea typeface="ＭＳ Ｐゴシック" pitchFamily="50" charset="-128"/>
              </a:defRPr>
            </a:lvl8pPr>
            <a:lvl9pPr marL="3886200" indent="-228600" eaLnBrk="0" fontAlgn="base" hangingPunct="0">
              <a:spcBef>
                <a:spcPct val="0"/>
              </a:spcBef>
              <a:spcAft>
                <a:spcPct val="0"/>
              </a:spcAft>
              <a:defRPr kumimoji="1" sz="3600">
                <a:solidFill>
                  <a:schemeClr val="tx1"/>
                </a:solidFill>
                <a:latin typeface="Arial" pitchFamily="34" charset="0"/>
                <a:ea typeface="ＭＳ Ｐゴシック" pitchFamily="50" charset="-128"/>
              </a:defRPr>
            </a:lvl9pPr>
          </a:lstStyle>
          <a:p>
            <a:pPr algn="ctr" eaLnBrk="1" hangingPunct="1">
              <a:spcBef>
                <a:spcPct val="50000"/>
              </a:spcBef>
            </a:pPr>
            <a:r>
              <a:rPr lang="ja-JP" altLang="en-US" sz="1700" b="1" dirty="0">
                <a:solidFill>
                  <a:srgbClr val="000000"/>
                </a:solidFill>
                <a:latin typeface="Segoe UI Semibold" panose="020B0702040204020203" pitchFamily="34" charset="0"/>
                <a:ea typeface="Meiryo UI" panose="020B0604030504040204" pitchFamily="50" charset="-128"/>
                <a:cs typeface="Segoe UI Semibold" panose="020B0702040204020203" pitchFamily="34" charset="0"/>
              </a:rPr>
              <a:t>［ｎ</a:t>
            </a:r>
            <a:r>
              <a:rPr lang="en-US" altLang="ja-JP" sz="1700" b="1" dirty="0">
                <a:solidFill>
                  <a:srgbClr val="000000"/>
                </a:solidFill>
                <a:latin typeface="Segoe UI Semibold" panose="020B0702040204020203" pitchFamily="34" charset="0"/>
                <a:ea typeface="Meiryo UI" panose="020B0604030504040204" pitchFamily="50" charset="-128"/>
                <a:cs typeface="Segoe UI Semibold" panose="020B0702040204020203" pitchFamily="34" charset="0"/>
              </a:rPr>
              <a:t>=957</a:t>
            </a:r>
            <a:r>
              <a:rPr lang="ja-JP" altLang="en-US" sz="1700" b="1" dirty="0">
                <a:solidFill>
                  <a:srgbClr val="000000"/>
                </a:solidFill>
                <a:latin typeface="Segoe UI Semibold" panose="020B0702040204020203" pitchFamily="34" charset="0"/>
                <a:ea typeface="Meiryo UI" panose="020B0604030504040204" pitchFamily="50" charset="-128"/>
                <a:cs typeface="Segoe UI Semibold" panose="020B0702040204020203" pitchFamily="34" charset="0"/>
              </a:rPr>
              <a:t>］ </a:t>
            </a:r>
            <a:r>
              <a:rPr lang="en-US" altLang="ja-JP" sz="1700" b="1" dirty="0">
                <a:solidFill>
                  <a:srgbClr val="000000"/>
                </a:solidFill>
                <a:latin typeface="Segoe UI Semibold" panose="020B0702040204020203" pitchFamily="34" charset="0"/>
                <a:ea typeface="Meiryo UI" panose="020B0604030504040204" pitchFamily="50" charset="-128"/>
                <a:cs typeface="Segoe UI Semibold" panose="020B0702040204020203" pitchFamily="34" charset="0"/>
              </a:rPr>
              <a:t>H17</a:t>
            </a:r>
            <a:r>
              <a:rPr lang="ja-JP" altLang="en-US" sz="1700" b="1" dirty="0">
                <a:solidFill>
                  <a:srgbClr val="000000"/>
                </a:solidFill>
                <a:latin typeface="Segoe UI Semibold" panose="020B0702040204020203" pitchFamily="34" charset="0"/>
                <a:ea typeface="Meiryo UI" panose="020B0604030504040204" pitchFamily="50" charset="-128"/>
                <a:cs typeface="Segoe UI Semibold" panose="020B0702040204020203" pitchFamily="34" charset="0"/>
              </a:rPr>
              <a:t>～</a:t>
            </a:r>
            <a:r>
              <a:rPr lang="en-US" altLang="ja-JP" sz="1700" b="1" dirty="0">
                <a:solidFill>
                  <a:srgbClr val="000000"/>
                </a:solidFill>
                <a:latin typeface="Segoe UI Semibold" panose="020B0702040204020203" pitchFamily="34" charset="0"/>
                <a:ea typeface="Meiryo UI" panose="020B0604030504040204" pitchFamily="50" charset="-128"/>
                <a:cs typeface="Segoe UI Semibold" panose="020B0702040204020203" pitchFamily="34" charset="0"/>
              </a:rPr>
              <a:t>23</a:t>
            </a:r>
            <a:r>
              <a:rPr lang="ja-JP" altLang="en-US" sz="1700" b="1" dirty="0" err="1">
                <a:solidFill>
                  <a:srgbClr val="000000"/>
                </a:solidFill>
                <a:latin typeface="Segoe UI Semibold" panose="020B0702040204020203" pitchFamily="34" charset="0"/>
                <a:ea typeface="Meiryo UI" panose="020B0604030504040204" pitchFamily="50" charset="-128"/>
                <a:cs typeface="Segoe UI Semibold" panose="020B0702040204020203" pitchFamily="34" charset="0"/>
              </a:rPr>
              <a:t>までに</a:t>
            </a:r>
            <a:r>
              <a:rPr lang="ja-JP" altLang="en-US" sz="1700" b="1" dirty="0">
                <a:solidFill>
                  <a:srgbClr val="000000"/>
                </a:solidFill>
                <a:latin typeface="Segoe UI Semibold" panose="020B0702040204020203" pitchFamily="34" charset="0"/>
                <a:ea typeface="Meiryo UI" panose="020B0604030504040204" pitchFamily="50" charset="-128"/>
                <a:cs typeface="Segoe UI Semibold" panose="020B0702040204020203" pitchFamily="34" charset="0"/>
              </a:rPr>
              <a:t>養成研修を受けた認知症サポート医へのアンケート   </a:t>
            </a:r>
          </a:p>
        </p:txBody>
      </p:sp>
      <p:sp>
        <p:nvSpPr>
          <p:cNvPr id="8" name="Rectangle 23"/>
          <p:cNvSpPr>
            <a:spLocks noChangeArrowheads="1"/>
          </p:cNvSpPr>
          <p:nvPr/>
        </p:nvSpPr>
        <p:spPr bwMode="auto">
          <a:xfrm>
            <a:off x="0" y="1"/>
            <a:ext cx="1679943" cy="3721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82904" tIns="41452" rIns="82904" bIns="41452" anchor="b"/>
          <a:lstStyle/>
          <a:p>
            <a:pPr defTabSz="828675"/>
            <a:r>
              <a:rPr kumimoji="0" lang="en-US" altLang="ja-JP" sz="1600" b="1" dirty="0">
                <a:latin typeface="Meiryo UI" panose="020B0604030504040204" pitchFamily="50" charset="-128"/>
                <a:ea typeface="Meiryo UI" panose="020B0604030504040204" pitchFamily="50" charset="-128"/>
              </a:rPr>
              <a:t>《</a:t>
            </a:r>
            <a:r>
              <a:rPr kumimoji="0" lang="ja-JP" altLang="en-US" sz="1600" b="1" dirty="0">
                <a:latin typeface="Meiryo UI" panose="020B0604030504040204" pitchFamily="50" charset="-128"/>
                <a:ea typeface="Meiryo UI" panose="020B0604030504040204" pitchFamily="50" charset="-128"/>
              </a:rPr>
              <a:t> 役割</a:t>
            </a:r>
            <a:r>
              <a:rPr kumimoji="0" lang="en-US" altLang="ja-JP" sz="1700" b="1" dirty="0">
                <a:latin typeface="Segoe UI" panose="020B0502040204020203" pitchFamily="34" charset="0"/>
                <a:ea typeface="Meiryo UI" panose="020B0604030504040204" pitchFamily="50" charset="-128"/>
                <a:cs typeface="Segoe UI" panose="020B0502040204020203" pitchFamily="34" charset="0"/>
              </a:rPr>
              <a:t>-3</a:t>
            </a:r>
            <a:r>
              <a:rPr kumimoji="0" lang="ja-JP" altLang="en-US" sz="1700" b="1" dirty="0">
                <a:latin typeface="Segoe UI" panose="020B0502040204020203" pitchFamily="34" charset="0"/>
                <a:ea typeface="Meiryo UI" panose="020B0604030504040204" pitchFamily="50" charset="-128"/>
                <a:cs typeface="Segoe UI" panose="020B0502040204020203" pitchFamily="34" charset="0"/>
              </a:rPr>
              <a:t> </a:t>
            </a:r>
            <a:r>
              <a:rPr kumimoji="0" lang="en-US" altLang="ja-JP" sz="1600" b="1" dirty="0">
                <a:latin typeface="Meiryo UI" panose="020B0604030504040204" pitchFamily="50" charset="-128"/>
                <a:ea typeface="Meiryo UI" panose="020B0604030504040204" pitchFamily="50" charset="-128"/>
              </a:rPr>
              <a:t>》</a:t>
            </a:r>
            <a:r>
              <a:rPr kumimoji="0" lang="ja-JP" altLang="en-US" sz="1600" b="1" dirty="0">
                <a:latin typeface="Meiryo UI" panose="020B0604030504040204" pitchFamily="50" charset="-128"/>
                <a:ea typeface="Meiryo UI" panose="020B0604030504040204" pitchFamily="50" charset="-128"/>
              </a:rPr>
              <a:t>  </a:t>
            </a:r>
            <a:endParaRPr kumimoji="0" lang="ja-JP" altLang="en-US" sz="1600" b="1" dirty="0">
              <a:solidFill>
                <a:srgbClr val="FF5050"/>
              </a:solidFill>
              <a:latin typeface="Meiryo UI" panose="020B0604030504040204" pitchFamily="50" charset="-128"/>
              <a:ea typeface="Meiryo UI" panose="020B0604030504040204" pitchFamily="50" charset="-128"/>
            </a:endParaRPr>
          </a:p>
        </p:txBody>
      </p:sp>
      <p:sp>
        <p:nvSpPr>
          <p:cNvPr id="9" name="Rectangle 12"/>
          <p:cNvSpPr>
            <a:spLocks noChangeArrowheads="1"/>
          </p:cNvSpPr>
          <p:nvPr/>
        </p:nvSpPr>
        <p:spPr bwMode="auto">
          <a:xfrm>
            <a:off x="213519" y="885706"/>
            <a:ext cx="8691562" cy="103179"/>
          </a:xfrm>
          <a:prstGeom prst="rect">
            <a:avLst/>
          </a:prstGeom>
          <a:gradFill rotWithShape="1">
            <a:gsLst>
              <a:gs pos="0">
                <a:srgbClr val="CDE1FF"/>
              </a:gs>
              <a:gs pos="81000">
                <a:srgbClr val="3E6EB4"/>
              </a:gs>
            </a:gsLst>
            <a:lin ang="0" scaled="1"/>
          </a:gradFill>
          <a:ln w="9525" algn="ctr">
            <a:noFill/>
            <a:miter lim="800000"/>
            <a:headEnd/>
            <a:tailEnd/>
          </a:ln>
          <a:effectLst/>
        </p:spPr>
        <p:txBody>
          <a:bodyPr wrap="none" anchor="ctr"/>
          <a:lstStyle/>
          <a:p>
            <a:pPr algn="r">
              <a:defRPr/>
            </a:pPr>
            <a:endParaRPr lang="ja-JP" altLang="en-US">
              <a:latin typeface="Arial" charset="0"/>
            </a:endParaRPr>
          </a:p>
        </p:txBody>
      </p:sp>
      <p:graphicFrame>
        <p:nvGraphicFramePr>
          <p:cNvPr id="10" name="グラフ 9"/>
          <p:cNvGraphicFramePr>
            <a:graphicFrameLocks/>
          </p:cNvGraphicFramePr>
          <p:nvPr>
            <p:extLst>
              <p:ext uri="{D42A27DB-BD31-4B8C-83A1-F6EECF244321}">
                <p14:modId xmlns:p14="http://schemas.microsoft.com/office/powerpoint/2010/main" val="3357393146"/>
              </p:ext>
            </p:extLst>
          </p:nvPr>
        </p:nvGraphicFramePr>
        <p:xfrm>
          <a:off x="213519" y="1539874"/>
          <a:ext cx="8691562" cy="4765425"/>
        </p:xfrm>
        <a:graphic>
          <a:graphicData uri="http://schemas.openxmlformats.org/drawingml/2006/chart">
            <c:chart xmlns:c="http://schemas.openxmlformats.org/drawingml/2006/chart" xmlns:r="http://schemas.openxmlformats.org/officeDocument/2006/relationships" r:id="rId3"/>
          </a:graphicData>
        </a:graphic>
      </p:graphicFrame>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4"/>
          <p:cNvSpPr>
            <a:spLocks noChangeArrowheads="1"/>
          </p:cNvSpPr>
          <p:nvPr/>
        </p:nvSpPr>
        <p:spPr bwMode="auto">
          <a:xfrm>
            <a:off x="1009650" y="2611438"/>
            <a:ext cx="2644775" cy="2301875"/>
          </a:xfrm>
          <a:prstGeom prst="rect">
            <a:avLst/>
          </a:prstGeom>
          <a:solidFill>
            <a:srgbClr val="3E6EB4"/>
          </a:solidFill>
          <a:ln>
            <a:noFill/>
          </a:ln>
          <a:extLst/>
        </p:spPr>
        <p:txBody>
          <a:bodyPr wrap="none" anchor="ctr"/>
          <a:lstStyle/>
          <a:p>
            <a:pPr algn="r">
              <a:defRPr/>
            </a:pPr>
            <a:endParaRPr lang="ja-JP" altLang="ja-JP" b="1">
              <a:effectLst>
                <a:outerShdw blurRad="38100" dist="38100" dir="2700000" algn="tl">
                  <a:srgbClr val="FFFFFF"/>
                </a:outerShdw>
              </a:effectLst>
              <a:latin typeface="Meiryo UI" panose="020B0604030504040204" pitchFamily="50" charset="-128"/>
              <a:ea typeface="Meiryo UI" panose="020B0604030504040204" pitchFamily="50" charset="-128"/>
            </a:endParaRPr>
          </a:p>
        </p:txBody>
      </p:sp>
      <p:sp>
        <p:nvSpPr>
          <p:cNvPr id="6147" name="Text Box 17"/>
          <p:cNvSpPr txBox="1">
            <a:spLocks noChangeArrowheads="1"/>
          </p:cNvSpPr>
          <p:nvPr/>
        </p:nvSpPr>
        <p:spPr bwMode="auto">
          <a:xfrm>
            <a:off x="1120775" y="2155825"/>
            <a:ext cx="3114675"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kumimoji="1" sz="3600">
                <a:solidFill>
                  <a:schemeClr val="tx1"/>
                </a:solidFill>
                <a:latin typeface="Arial" pitchFamily="34" charset="0"/>
                <a:ea typeface="ＭＳ Ｐゴシック" pitchFamily="50" charset="-128"/>
              </a:defRPr>
            </a:lvl1pPr>
            <a:lvl2pPr marL="742950" indent="-285750" eaLnBrk="0" hangingPunct="0">
              <a:defRPr kumimoji="1" sz="3600">
                <a:solidFill>
                  <a:schemeClr val="tx1"/>
                </a:solidFill>
                <a:latin typeface="Arial" pitchFamily="34" charset="0"/>
                <a:ea typeface="ＭＳ Ｐゴシック" pitchFamily="50" charset="-128"/>
              </a:defRPr>
            </a:lvl2pPr>
            <a:lvl3pPr marL="1143000" indent="-228600" eaLnBrk="0" hangingPunct="0">
              <a:defRPr kumimoji="1" sz="3600">
                <a:solidFill>
                  <a:schemeClr val="tx1"/>
                </a:solidFill>
                <a:latin typeface="Arial" pitchFamily="34" charset="0"/>
                <a:ea typeface="ＭＳ Ｐゴシック" pitchFamily="50" charset="-128"/>
              </a:defRPr>
            </a:lvl3pPr>
            <a:lvl4pPr marL="1600200" indent="-228600" eaLnBrk="0" hangingPunct="0">
              <a:defRPr kumimoji="1" sz="3600">
                <a:solidFill>
                  <a:schemeClr val="tx1"/>
                </a:solidFill>
                <a:latin typeface="Arial" pitchFamily="34" charset="0"/>
                <a:ea typeface="ＭＳ Ｐゴシック" pitchFamily="50" charset="-128"/>
              </a:defRPr>
            </a:lvl4pPr>
            <a:lvl5pPr marL="2057400" indent="-228600" eaLnBrk="0" hangingPunct="0">
              <a:defRPr kumimoji="1" sz="3600">
                <a:solidFill>
                  <a:schemeClr val="tx1"/>
                </a:solidFill>
                <a:latin typeface="Arial" pitchFamily="34" charset="0"/>
                <a:ea typeface="ＭＳ Ｐゴシック" pitchFamily="50" charset="-128"/>
              </a:defRPr>
            </a:lvl5pPr>
            <a:lvl6pPr marL="2514600" indent="-228600" eaLnBrk="0" fontAlgn="base" hangingPunct="0">
              <a:spcBef>
                <a:spcPct val="0"/>
              </a:spcBef>
              <a:spcAft>
                <a:spcPct val="0"/>
              </a:spcAft>
              <a:defRPr kumimoji="1" sz="3600">
                <a:solidFill>
                  <a:schemeClr val="tx1"/>
                </a:solidFill>
                <a:latin typeface="Arial" pitchFamily="34" charset="0"/>
                <a:ea typeface="ＭＳ Ｐゴシック" pitchFamily="50" charset="-128"/>
              </a:defRPr>
            </a:lvl6pPr>
            <a:lvl7pPr marL="2971800" indent="-228600" eaLnBrk="0" fontAlgn="base" hangingPunct="0">
              <a:spcBef>
                <a:spcPct val="0"/>
              </a:spcBef>
              <a:spcAft>
                <a:spcPct val="0"/>
              </a:spcAft>
              <a:defRPr kumimoji="1" sz="3600">
                <a:solidFill>
                  <a:schemeClr val="tx1"/>
                </a:solidFill>
                <a:latin typeface="Arial" pitchFamily="34" charset="0"/>
                <a:ea typeface="ＭＳ Ｐゴシック" pitchFamily="50" charset="-128"/>
              </a:defRPr>
            </a:lvl7pPr>
            <a:lvl8pPr marL="3429000" indent="-228600" eaLnBrk="0" fontAlgn="base" hangingPunct="0">
              <a:spcBef>
                <a:spcPct val="0"/>
              </a:spcBef>
              <a:spcAft>
                <a:spcPct val="0"/>
              </a:spcAft>
              <a:defRPr kumimoji="1" sz="3600">
                <a:solidFill>
                  <a:schemeClr val="tx1"/>
                </a:solidFill>
                <a:latin typeface="Arial" pitchFamily="34" charset="0"/>
                <a:ea typeface="ＭＳ Ｐゴシック" pitchFamily="50" charset="-128"/>
              </a:defRPr>
            </a:lvl8pPr>
            <a:lvl9pPr marL="3886200" indent="-228600" eaLnBrk="0" fontAlgn="base" hangingPunct="0">
              <a:spcBef>
                <a:spcPct val="0"/>
              </a:spcBef>
              <a:spcAft>
                <a:spcPct val="0"/>
              </a:spcAft>
              <a:defRPr kumimoji="1" sz="3600">
                <a:solidFill>
                  <a:schemeClr val="tx1"/>
                </a:solidFill>
                <a:latin typeface="Arial" pitchFamily="34" charset="0"/>
                <a:ea typeface="ＭＳ Ｐゴシック" pitchFamily="50" charset="-128"/>
              </a:defRPr>
            </a:lvl9pPr>
          </a:lstStyle>
          <a:p>
            <a:pPr eaLnBrk="1" hangingPunct="1"/>
            <a:r>
              <a:rPr lang="ja-JP" altLang="en-US" sz="1800" b="1" dirty="0">
                <a:solidFill>
                  <a:srgbClr val="3E6EB4"/>
                </a:solidFill>
                <a:latin typeface="Meiryo UI" panose="020B0604030504040204" pitchFamily="50" charset="-128"/>
                <a:ea typeface="Meiryo UI" panose="020B0604030504040204" pitchFamily="50" charset="-128"/>
              </a:rPr>
              <a:t>専門医・専門医療機関</a:t>
            </a:r>
          </a:p>
        </p:txBody>
      </p:sp>
      <p:sp>
        <p:nvSpPr>
          <p:cNvPr id="6148" name="Rectangle 6"/>
          <p:cNvSpPr>
            <a:spLocks noChangeArrowheads="1"/>
          </p:cNvSpPr>
          <p:nvPr/>
        </p:nvSpPr>
        <p:spPr bwMode="auto">
          <a:xfrm>
            <a:off x="5327650" y="1924334"/>
            <a:ext cx="3062287" cy="3122329"/>
          </a:xfrm>
          <a:prstGeom prst="rect">
            <a:avLst/>
          </a:prstGeom>
          <a:solidFill>
            <a:srgbClr val="CF594D"/>
          </a:solidFill>
          <a:ln>
            <a:noFill/>
          </a:ln>
          <a:extLst/>
        </p:spPr>
        <p:txBody>
          <a:bodyPr wrap="none" anchor="ctr"/>
          <a:lstStyle/>
          <a:p>
            <a:pPr algn="r"/>
            <a:endParaRPr lang="ja-JP" altLang="ja-JP"/>
          </a:p>
        </p:txBody>
      </p:sp>
      <p:sp>
        <p:nvSpPr>
          <p:cNvPr id="6149" name="Rectangle 7"/>
          <p:cNvSpPr>
            <a:spLocks noChangeArrowheads="1"/>
          </p:cNvSpPr>
          <p:nvPr/>
        </p:nvSpPr>
        <p:spPr bwMode="auto">
          <a:xfrm>
            <a:off x="5114925" y="3165475"/>
            <a:ext cx="1539875" cy="1335088"/>
          </a:xfrm>
          <a:prstGeom prst="rect">
            <a:avLst/>
          </a:prstGeom>
          <a:solidFill>
            <a:srgbClr val="C0C0C0"/>
          </a:solidFill>
          <a:ln w="57150" algn="ctr">
            <a:solidFill>
              <a:schemeClr val="bg1"/>
            </a:solidFill>
            <a:miter lim="800000"/>
            <a:headEnd/>
            <a:tailEnd/>
          </a:ln>
        </p:spPr>
        <p:txBody>
          <a:bodyPr wrap="none" anchor="ctr"/>
          <a:lstStyle/>
          <a:p>
            <a:pPr algn="ctr"/>
            <a:r>
              <a:rPr lang="ja-JP" altLang="en-US" sz="1800" b="1">
                <a:latin typeface="Meiryo UI" panose="020B0604030504040204" pitchFamily="50" charset="-128"/>
                <a:ea typeface="Meiryo UI" panose="020B0604030504040204" pitchFamily="50" charset="-128"/>
              </a:rPr>
              <a:t>認知症</a:t>
            </a:r>
          </a:p>
          <a:p>
            <a:pPr algn="ctr"/>
            <a:r>
              <a:rPr lang="ja-JP" altLang="en-US" sz="1800" b="1">
                <a:latin typeface="Meiryo UI" panose="020B0604030504040204" pitchFamily="50" charset="-128"/>
                <a:ea typeface="Meiryo UI" panose="020B0604030504040204" pitchFamily="50" charset="-128"/>
              </a:rPr>
              <a:t>サポート医</a:t>
            </a:r>
          </a:p>
        </p:txBody>
      </p:sp>
      <p:sp>
        <p:nvSpPr>
          <p:cNvPr id="6150" name="Text Box 18"/>
          <p:cNvSpPr txBox="1">
            <a:spLocks noChangeArrowheads="1"/>
          </p:cNvSpPr>
          <p:nvPr/>
        </p:nvSpPr>
        <p:spPr bwMode="auto">
          <a:xfrm>
            <a:off x="5884862" y="2042441"/>
            <a:ext cx="2022475" cy="43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kumimoji="1" sz="3600">
                <a:solidFill>
                  <a:schemeClr val="tx1"/>
                </a:solidFill>
                <a:latin typeface="Arial" pitchFamily="34" charset="0"/>
                <a:ea typeface="ＭＳ Ｐゴシック" pitchFamily="50" charset="-128"/>
              </a:defRPr>
            </a:lvl1pPr>
            <a:lvl2pPr marL="742950" indent="-285750" eaLnBrk="0" hangingPunct="0">
              <a:defRPr kumimoji="1" sz="3600">
                <a:solidFill>
                  <a:schemeClr val="tx1"/>
                </a:solidFill>
                <a:latin typeface="Arial" pitchFamily="34" charset="0"/>
                <a:ea typeface="ＭＳ Ｐゴシック" pitchFamily="50" charset="-128"/>
              </a:defRPr>
            </a:lvl2pPr>
            <a:lvl3pPr marL="1143000" indent="-228600" eaLnBrk="0" hangingPunct="0">
              <a:defRPr kumimoji="1" sz="3600">
                <a:solidFill>
                  <a:schemeClr val="tx1"/>
                </a:solidFill>
                <a:latin typeface="Arial" pitchFamily="34" charset="0"/>
                <a:ea typeface="ＭＳ Ｐゴシック" pitchFamily="50" charset="-128"/>
              </a:defRPr>
            </a:lvl3pPr>
            <a:lvl4pPr marL="1600200" indent="-228600" eaLnBrk="0" hangingPunct="0">
              <a:defRPr kumimoji="1" sz="3600">
                <a:solidFill>
                  <a:schemeClr val="tx1"/>
                </a:solidFill>
                <a:latin typeface="Arial" pitchFamily="34" charset="0"/>
                <a:ea typeface="ＭＳ Ｐゴシック" pitchFamily="50" charset="-128"/>
              </a:defRPr>
            </a:lvl4pPr>
            <a:lvl5pPr marL="2057400" indent="-228600" eaLnBrk="0" hangingPunct="0">
              <a:defRPr kumimoji="1" sz="3600">
                <a:solidFill>
                  <a:schemeClr val="tx1"/>
                </a:solidFill>
                <a:latin typeface="Arial" pitchFamily="34" charset="0"/>
                <a:ea typeface="ＭＳ Ｐゴシック" pitchFamily="50" charset="-128"/>
              </a:defRPr>
            </a:lvl5pPr>
            <a:lvl6pPr marL="2514600" indent="-228600" eaLnBrk="0" fontAlgn="base" hangingPunct="0">
              <a:spcBef>
                <a:spcPct val="0"/>
              </a:spcBef>
              <a:spcAft>
                <a:spcPct val="0"/>
              </a:spcAft>
              <a:defRPr kumimoji="1" sz="3600">
                <a:solidFill>
                  <a:schemeClr val="tx1"/>
                </a:solidFill>
                <a:latin typeface="Arial" pitchFamily="34" charset="0"/>
                <a:ea typeface="ＭＳ Ｐゴシック" pitchFamily="50" charset="-128"/>
              </a:defRPr>
            </a:lvl6pPr>
            <a:lvl7pPr marL="2971800" indent="-228600" eaLnBrk="0" fontAlgn="base" hangingPunct="0">
              <a:spcBef>
                <a:spcPct val="0"/>
              </a:spcBef>
              <a:spcAft>
                <a:spcPct val="0"/>
              </a:spcAft>
              <a:defRPr kumimoji="1" sz="3600">
                <a:solidFill>
                  <a:schemeClr val="tx1"/>
                </a:solidFill>
                <a:latin typeface="Arial" pitchFamily="34" charset="0"/>
                <a:ea typeface="ＭＳ Ｐゴシック" pitchFamily="50" charset="-128"/>
              </a:defRPr>
            </a:lvl7pPr>
            <a:lvl8pPr marL="3429000" indent="-228600" eaLnBrk="0" fontAlgn="base" hangingPunct="0">
              <a:spcBef>
                <a:spcPct val="0"/>
              </a:spcBef>
              <a:spcAft>
                <a:spcPct val="0"/>
              </a:spcAft>
              <a:defRPr kumimoji="1" sz="3600">
                <a:solidFill>
                  <a:schemeClr val="tx1"/>
                </a:solidFill>
                <a:latin typeface="Arial" pitchFamily="34" charset="0"/>
                <a:ea typeface="ＭＳ Ｐゴシック" pitchFamily="50" charset="-128"/>
              </a:defRPr>
            </a:lvl8pPr>
            <a:lvl9pPr marL="3886200" indent="-228600" eaLnBrk="0" fontAlgn="base" hangingPunct="0">
              <a:spcBef>
                <a:spcPct val="0"/>
              </a:spcBef>
              <a:spcAft>
                <a:spcPct val="0"/>
              </a:spcAft>
              <a:defRPr kumimoji="1" sz="3600">
                <a:solidFill>
                  <a:schemeClr val="tx1"/>
                </a:solidFill>
                <a:latin typeface="Arial" pitchFamily="34" charset="0"/>
                <a:ea typeface="ＭＳ Ｐゴシック" pitchFamily="50" charset="-128"/>
              </a:defRPr>
            </a:lvl9pPr>
          </a:lstStyle>
          <a:p>
            <a:pPr algn="ctr" eaLnBrk="1" hangingPunct="1"/>
            <a:r>
              <a:rPr lang="ja-JP" altLang="en-US" sz="2200" b="1" dirty="0">
                <a:solidFill>
                  <a:schemeClr val="bg1"/>
                </a:solidFill>
                <a:latin typeface="Meiryo UI" panose="020B0604030504040204" pitchFamily="50" charset="-128"/>
                <a:ea typeface="Meiryo UI" panose="020B0604030504040204" pitchFamily="50" charset="-128"/>
              </a:rPr>
              <a:t>かかりつけ医 </a:t>
            </a:r>
          </a:p>
        </p:txBody>
      </p:sp>
      <p:sp>
        <p:nvSpPr>
          <p:cNvPr id="6153" name="Text Box 22"/>
          <p:cNvSpPr txBox="1">
            <a:spLocks noChangeArrowheads="1"/>
          </p:cNvSpPr>
          <p:nvPr/>
        </p:nvSpPr>
        <p:spPr bwMode="auto">
          <a:xfrm>
            <a:off x="563563" y="5284788"/>
            <a:ext cx="3157537" cy="825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kumimoji="1" sz="3600">
                <a:solidFill>
                  <a:schemeClr val="tx1"/>
                </a:solidFill>
                <a:latin typeface="Arial" pitchFamily="34" charset="0"/>
                <a:ea typeface="ＭＳ Ｐゴシック" pitchFamily="50" charset="-128"/>
              </a:defRPr>
            </a:lvl1pPr>
            <a:lvl2pPr marL="742950" indent="-285750" eaLnBrk="0" hangingPunct="0">
              <a:defRPr kumimoji="1" sz="3600">
                <a:solidFill>
                  <a:schemeClr val="tx1"/>
                </a:solidFill>
                <a:latin typeface="Arial" pitchFamily="34" charset="0"/>
                <a:ea typeface="ＭＳ Ｐゴシック" pitchFamily="50" charset="-128"/>
              </a:defRPr>
            </a:lvl2pPr>
            <a:lvl3pPr marL="1143000" indent="-228600" eaLnBrk="0" hangingPunct="0">
              <a:defRPr kumimoji="1" sz="3600">
                <a:solidFill>
                  <a:schemeClr val="tx1"/>
                </a:solidFill>
                <a:latin typeface="Arial" pitchFamily="34" charset="0"/>
                <a:ea typeface="ＭＳ Ｐゴシック" pitchFamily="50" charset="-128"/>
              </a:defRPr>
            </a:lvl3pPr>
            <a:lvl4pPr marL="1600200" indent="-228600" eaLnBrk="0" hangingPunct="0">
              <a:defRPr kumimoji="1" sz="3600">
                <a:solidFill>
                  <a:schemeClr val="tx1"/>
                </a:solidFill>
                <a:latin typeface="Arial" pitchFamily="34" charset="0"/>
                <a:ea typeface="ＭＳ Ｐゴシック" pitchFamily="50" charset="-128"/>
              </a:defRPr>
            </a:lvl4pPr>
            <a:lvl5pPr marL="2057400" indent="-228600" eaLnBrk="0" hangingPunct="0">
              <a:defRPr kumimoji="1" sz="3600">
                <a:solidFill>
                  <a:schemeClr val="tx1"/>
                </a:solidFill>
                <a:latin typeface="Arial" pitchFamily="34" charset="0"/>
                <a:ea typeface="ＭＳ Ｐゴシック" pitchFamily="50" charset="-128"/>
              </a:defRPr>
            </a:lvl5pPr>
            <a:lvl6pPr marL="2514600" indent="-228600" eaLnBrk="0" fontAlgn="base" hangingPunct="0">
              <a:spcBef>
                <a:spcPct val="0"/>
              </a:spcBef>
              <a:spcAft>
                <a:spcPct val="0"/>
              </a:spcAft>
              <a:defRPr kumimoji="1" sz="3600">
                <a:solidFill>
                  <a:schemeClr val="tx1"/>
                </a:solidFill>
                <a:latin typeface="Arial" pitchFamily="34" charset="0"/>
                <a:ea typeface="ＭＳ Ｐゴシック" pitchFamily="50" charset="-128"/>
              </a:defRPr>
            </a:lvl6pPr>
            <a:lvl7pPr marL="2971800" indent="-228600" eaLnBrk="0" fontAlgn="base" hangingPunct="0">
              <a:spcBef>
                <a:spcPct val="0"/>
              </a:spcBef>
              <a:spcAft>
                <a:spcPct val="0"/>
              </a:spcAft>
              <a:defRPr kumimoji="1" sz="3600">
                <a:solidFill>
                  <a:schemeClr val="tx1"/>
                </a:solidFill>
                <a:latin typeface="Arial" pitchFamily="34" charset="0"/>
                <a:ea typeface="ＭＳ Ｐゴシック" pitchFamily="50" charset="-128"/>
              </a:defRPr>
            </a:lvl7pPr>
            <a:lvl8pPr marL="3429000" indent="-228600" eaLnBrk="0" fontAlgn="base" hangingPunct="0">
              <a:spcBef>
                <a:spcPct val="0"/>
              </a:spcBef>
              <a:spcAft>
                <a:spcPct val="0"/>
              </a:spcAft>
              <a:defRPr kumimoji="1" sz="3600">
                <a:solidFill>
                  <a:schemeClr val="tx1"/>
                </a:solidFill>
                <a:latin typeface="Arial" pitchFamily="34" charset="0"/>
                <a:ea typeface="ＭＳ Ｐゴシック" pitchFamily="50" charset="-128"/>
              </a:defRPr>
            </a:lvl8pPr>
            <a:lvl9pPr marL="3886200" indent="-228600" eaLnBrk="0" fontAlgn="base" hangingPunct="0">
              <a:spcBef>
                <a:spcPct val="0"/>
              </a:spcBef>
              <a:spcAft>
                <a:spcPct val="0"/>
              </a:spcAft>
              <a:defRPr kumimoji="1" sz="3600">
                <a:solidFill>
                  <a:schemeClr val="tx1"/>
                </a:solidFill>
                <a:latin typeface="Arial" pitchFamily="34" charset="0"/>
                <a:ea typeface="ＭＳ Ｐゴシック" pitchFamily="50" charset="-128"/>
              </a:defRPr>
            </a:lvl9pPr>
          </a:lstStyle>
          <a:p>
            <a:pPr eaLnBrk="1" hangingPunct="1"/>
            <a:r>
              <a:rPr lang="ja-JP" altLang="en-US" sz="1600" b="1">
                <a:solidFill>
                  <a:srgbClr val="333333"/>
                </a:solidFill>
                <a:latin typeface="Meiryo UI" panose="020B0604030504040204" pitchFamily="50" charset="-128"/>
                <a:ea typeface="Meiryo UI" panose="020B0604030504040204" pitchFamily="50" charset="-128"/>
              </a:rPr>
              <a:t>かかりつけ医や認知症サポート医の相談役・アドバイザー、専門医療機関との連携の橋渡し、研修の講師</a:t>
            </a:r>
          </a:p>
        </p:txBody>
      </p:sp>
      <p:sp>
        <p:nvSpPr>
          <p:cNvPr id="6154" name="Text Box 22"/>
          <p:cNvSpPr txBox="1">
            <a:spLocks noChangeArrowheads="1"/>
          </p:cNvSpPr>
          <p:nvPr/>
        </p:nvSpPr>
        <p:spPr bwMode="auto">
          <a:xfrm>
            <a:off x="5237163" y="5289550"/>
            <a:ext cx="2921000" cy="825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kumimoji="1" sz="3600">
                <a:solidFill>
                  <a:schemeClr val="tx1"/>
                </a:solidFill>
                <a:latin typeface="Arial" pitchFamily="34" charset="0"/>
                <a:ea typeface="ＭＳ Ｐゴシック" pitchFamily="50" charset="-128"/>
              </a:defRPr>
            </a:lvl1pPr>
            <a:lvl2pPr marL="742950" indent="-285750" eaLnBrk="0" hangingPunct="0">
              <a:defRPr kumimoji="1" sz="3600">
                <a:solidFill>
                  <a:schemeClr val="tx1"/>
                </a:solidFill>
                <a:latin typeface="Arial" pitchFamily="34" charset="0"/>
                <a:ea typeface="ＭＳ Ｐゴシック" pitchFamily="50" charset="-128"/>
              </a:defRPr>
            </a:lvl2pPr>
            <a:lvl3pPr marL="1143000" indent="-228600" eaLnBrk="0" hangingPunct="0">
              <a:defRPr kumimoji="1" sz="3600">
                <a:solidFill>
                  <a:schemeClr val="tx1"/>
                </a:solidFill>
                <a:latin typeface="Arial" pitchFamily="34" charset="0"/>
                <a:ea typeface="ＭＳ Ｐゴシック" pitchFamily="50" charset="-128"/>
              </a:defRPr>
            </a:lvl3pPr>
            <a:lvl4pPr marL="1600200" indent="-228600" eaLnBrk="0" hangingPunct="0">
              <a:defRPr kumimoji="1" sz="3600">
                <a:solidFill>
                  <a:schemeClr val="tx1"/>
                </a:solidFill>
                <a:latin typeface="Arial" pitchFamily="34" charset="0"/>
                <a:ea typeface="ＭＳ Ｐゴシック" pitchFamily="50" charset="-128"/>
              </a:defRPr>
            </a:lvl4pPr>
            <a:lvl5pPr marL="2057400" indent="-228600" eaLnBrk="0" hangingPunct="0">
              <a:defRPr kumimoji="1" sz="3600">
                <a:solidFill>
                  <a:schemeClr val="tx1"/>
                </a:solidFill>
                <a:latin typeface="Arial" pitchFamily="34" charset="0"/>
                <a:ea typeface="ＭＳ Ｐゴシック" pitchFamily="50" charset="-128"/>
              </a:defRPr>
            </a:lvl5pPr>
            <a:lvl6pPr marL="2514600" indent="-228600" eaLnBrk="0" fontAlgn="base" hangingPunct="0">
              <a:spcBef>
                <a:spcPct val="0"/>
              </a:spcBef>
              <a:spcAft>
                <a:spcPct val="0"/>
              </a:spcAft>
              <a:defRPr kumimoji="1" sz="3600">
                <a:solidFill>
                  <a:schemeClr val="tx1"/>
                </a:solidFill>
                <a:latin typeface="Arial" pitchFamily="34" charset="0"/>
                <a:ea typeface="ＭＳ Ｐゴシック" pitchFamily="50" charset="-128"/>
              </a:defRPr>
            </a:lvl6pPr>
            <a:lvl7pPr marL="2971800" indent="-228600" eaLnBrk="0" fontAlgn="base" hangingPunct="0">
              <a:spcBef>
                <a:spcPct val="0"/>
              </a:spcBef>
              <a:spcAft>
                <a:spcPct val="0"/>
              </a:spcAft>
              <a:defRPr kumimoji="1" sz="3600">
                <a:solidFill>
                  <a:schemeClr val="tx1"/>
                </a:solidFill>
                <a:latin typeface="Arial" pitchFamily="34" charset="0"/>
                <a:ea typeface="ＭＳ Ｐゴシック" pitchFamily="50" charset="-128"/>
              </a:defRPr>
            </a:lvl7pPr>
            <a:lvl8pPr marL="3429000" indent="-228600" eaLnBrk="0" fontAlgn="base" hangingPunct="0">
              <a:spcBef>
                <a:spcPct val="0"/>
              </a:spcBef>
              <a:spcAft>
                <a:spcPct val="0"/>
              </a:spcAft>
              <a:defRPr kumimoji="1" sz="3600">
                <a:solidFill>
                  <a:schemeClr val="tx1"/>
                </a:solidFill>
                <a:latin typeface="Arial" pitchFamily="34" charset="0"/>
                <a:ea typeface="ＭＳ Ｐゴシック" pitchFamily="50" charset="-128"/>
              </a:defRPr>
            </a:lvl8pPr>
            <a:lvl9pPr marL="3886200" indent="-228600" eaLnBrk="0" fontAlgn="base" hangingPunct="0">
              <a:spcBef>
                <a:spcPct val="0"/>
              </a:spcBef>
              <a:spcAft>
                <a:spcPct val="0"/>
              </a:spcAft>
              <a:defRPr kumimoji="1" sz="3600">
                <a:solidFill>
                  <a:schemeClr val="tx1"/>
                </a:solidFill>
                <a:latin typeface="Arial" pitchFamily="34" charset="0"/>
                <a:ea typeface="ＭＳ Ｐゴシック" pitchFamily="50" charset="-128"/>
              </a:defRPr>
            </a:lvl9pPr>
          </a:lstStyle>
          <a:p>
            <a:pPr eaLnBrk="1" hangingPunct="1"/>
            <a:r>
              <a:rPr lang="ja-JP" altLang="en-US" sz="1600" b="1">
                <a:solidFill>
                  <a:srgbClr val="333333"/>
                </a:solidFill>
                <a:latin typeface="Meiryo UI" panose="020B0604030504040204" pitchFamily="50" charset="-128"/>
                <a:ea typeface="Meiryo UI" panose="020B0604030504040204" pitchFamily="50" charset="-128"/>
              </a:rPr>
              <a:t>かかりつけ医研修の企画・立案・講師、地域包括支援センターや</a:t>
            </a:r>
          </a:p>
          <a:p>
            <a:pPr eaLnBrk="1" hangingPunct="1"/>
            <a:r>
              <a:rPr lang="ja-JP" altLang="en-US" sz="1600" b="1">
                <a:solidFill>
                  <a:srgbClr val="333333"/>
                </a:solidFill>
                <a:latin typeface="Meiryo UI" panose="020B0604030504040204" pitchFamily="50" charset="-128"/>
                <a:ea typeface="Meiryo UI" panose="020B0604030504040204" pitchFamily="50" charset="-128"/>
              </a:rPr>
              <a:t>地区医師会との連携作り</a:t>
            </a:r>
          </a:p>
        </p:txBody>
      </p:sp>
      <p:sp>
        <p:nvSpPr>
          <p:cNvPr id="6155" name="AutoShape 18"/>
          <p:cNvSpPr>
            <a:spLocks noChangeArrowheads="1"/>
          </p:cNvSpPr>
          <p:nvPr/>
        </p:nvSpPr>
        <p:spPr bwMode="auto">
          <a:xfrm>
            <a:off x="561975" y="5180013"/>
            <a:ext cx="3124200" cy="966787"/>
          </a:xfrm>
          <a:prstGeom prst="wedgeRectCallout">
            <a:avLst>
              <a:gd name="adj1" fmla="val 19616"/>
              <a:gd name="adj2" fmla="val -97949"/>
            </a:avLst>
          </a:prstGeom>
          <a:noFill/>
          <a:ln w="15875" algn="ctr">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anchor="b"/>
          <a:lstStyle/>
          <a:p>
            <a:pPr algn="ctr"/>
            <a:endParaRPr lang="ja-JP" altLang="ja-JP" sz="1800"/>
          </a:p>
        </p:txBody>
      </p:sp>
      <p:sp>
        <p:nvSpPr>
          <p:cNvPr id="6156" name="AutoShape 19"/>
          <p:cNvSpPr>
            <a:spLocks noChangeArrowheads="1"/>
          </p:cNvSpPr>
          <p:nvPr/>
        </p:nvSpPr>
        <p:spPr bwMode="auto">
          <a:xfrm>
            <a:off x="5148263" y="5186363"/>
            <a:ext cx="3013075" cy="979487"/>
          </a:xfrm>
          <a:prstGeom prst="wedgeRectCallout">
            <a:avLst>
              <a:gd name="adj1" fmla="val -16491"/>
              <a:gd name="adj2" fmla="val -97324"/>
            </a:avLst>
          </a:prstGeom>
          <a:noFill/>
          <a:ln w="15875" algn="ctr">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anchor="b"/>
          <a:lstStyle/>
          <a:p>
            <a:pPr algn="ctr"/>
            <a:endParaRPr lang="ja-JP" altLang="ja-JP" sz="1800"/>
          </a:p>
        </p:txBody>
      </p:sp>
      <p:sp>
        <p:nvSpPr>
          <p:cNvPr id="6157" name="Rectangle 7"/>
          <p:cNvSpPr>
            <a:spLocks noChangeArrowheads="1"/>
          </p:cNvSpPr>
          <p:nvPr/>
        </p:nvSpPr>
        <p:spPr bwMode="auto">
          <a:xfrm>
            <a:off x="2268536" y="3181731"/>
            <a:ext cx="1558925" cy="1338263"/>
          </a:xfrm>
          <a:prstGeom prst="rect">
            <a:avLst/>
          </a:prstGeom>
          <a:solidFill>
            <a:srgbClr val="C0C0C0"/>
          </a:solidFill>
          <a:ln w="57150" algn="ctr">
            <a:solidFill>
              <a:schemeClr val="bg1"/>
            </a:solidFill>
            <a:miter lim="800000"/>
            <a:headEnd/>
            <a:tailEnd/>
          </a:ln>
        </p:spPr>
        <p:txBody>
          <a:bodyPr wrap="none" anchor="ctr"/>
          <a:lstStyle/>
          <a:p>
            <a:pPr algn="ctr"/>
            <a:r>
              <a:rPr lang="ja-JP" altLang="en-US" sz="1800" b="1">
                <a:latin typeface="Meiryo UI" panose="020B0604030504040204" pitchFamily="50" charset="-128"/>
                <a:ea typeface="Meiryo UI" panose="020B0604030504040204" pitchFamily="50" charset="-128"/>
              </a:rPr>
              <a:t>認知症</a:t>
            </a:r>
          </a:p>
          <a:p>
            <a:pPr algn="ctr"/>
            <a:r>
              <a:rPr lang="ja-JP" altLang="en-US" sz="1800" b="1">
                <a:latin typeface="Meiryo UI" panose="020B0604030504040204" pitchFamily="50" charset="-128"/>
                <a:ea typeface="Meiryo UI" panose="020B0604030504040204" pitchFamily="50" charset="-128"/>
              </a:rPr>
              <a:t>サポート医</a:t>
            </a:r>
          </a:p>
        </p:txBody>
      </p:sp>
      <p:sp>
        <p:nvSpPr>
          <p:cNvPr id="6158" name="Oval 20"/>
          <p:cNvSpPr>
            <a:spLocks noChangeArrowheads="1"/>
          </p:cNvSpPr>
          <p:nvPr/>
        </p:nvSpPr>
        <p:spPr bwMode="auto">
          <a:xfrm rot="5400000">
            <a:off x="3447256" y="1450183"/>
            <a:ext cx="1995487" cy="4857750"/>
          </a:xfrm>
          <a:prstGeom prst="ellipse">
            <a:avLst/>
          </a:prstGeom>
          <a:noFill/>
          <a:ln w="57150" cap="rnd" algn="ctr">
            <a:solidFill>
              <a:srgbClr val="333333"/>
            </a:solidFill>
            <a:prstDash val="sysDot"/>
            <a:round/>
            <a:headEnd/>
            <a:tailEnd/>
          </a:ln>
          <a:extLst>
            <a:ext uri="{909E8E84-426E-40DD-AFC4-6F175D3DCCD1}">
              <a14:hiddenFill xmlns:a14="http://schemas.microsoft.com/office/drawing/2010/main">
                <a:solidFill>
                  <a:srgbClr val="FFCC00">
                    <a:alpha val="0"/>
                  </a:srgbClr>
                </a:solidFill>
              </a14:hiddenFill>
            </a:ext>
          </a:extLst>
        </p:spPr>
        <p:txBody>
          <a:bodyPr rot="10800000" vert="eaVert" wrap="none" anchor="ctr"/>
          <a:lstStyle/>
          <a:p>
            <a:pPr algn="ctr"/>
            <a:endParaRPr lang="ja-JP" altLang="ja-JP" b="1"/>
          </a:p>
        </p:txBody>
      </p:sp>
      <p:sp>
        <p:nvSpPr>
          <p:cNvPr id="6159" name="Text Box 17"/>
          <p:cNvSpPr txBox="1">
            <a:spLocks noChangeArrowheads="1"/>
          </p:cNvSpPr>
          <p:nvPr/>
        </p:nvSpPr>
        <p:spPr bwMode="auto">
          <a:xfrm>
            <a:off x="869950" y="2663825"/>
            <a:ext cx="2851150" cy="3231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kumimoji="1" sz="3600">
                <a:solidFill>
                  <a:schemeClr val="tx1"/>
                </a:solidFill>
                <a:latin typeface="Arial" pitchFamily="34" charset="0"/>
                <a:ea typeface="ＭＳ Ｐゴシック" pitchFamily="50" charset="-128"/>
              </a:defRPr>
            </a:lvl1pPr>
            <a:lvl2pPr marL="742950" indent="-285750" eaLnBrk="0" hangingPunct="0">
              <a:defRPr kumimoji="1" sz="3600">
                <a:solidFill>
                  <a:schemeClr val="tx1"/>
                </a:solidFill>
                <a:latin typeface="Arial" pitchFamily="34" charset="0"/>
                <a:ea typeface="ＭＳ Ｐゴシック" pitchFamily="50" charset="-128"/>
              </a:defRPr>
            </a:lvl2pPr>
            <a:lvl3pPr marL="1143000" indent="-228600" eaLnBrk="0" hangingPunct="0">
              <a:defRPr kumimoji="1" sz="3600">
                <a:solidFill>
                  <a:schemeClr val="tx1"/>
                </a:solidFill>
                <a:latin typeface="Arial" pitchFamily="34" charset="0"/>
                <a:ea typeface="ＭＳ Ｐゴシック" pitchFamily="50" charset="-128"/>
              </a:defRPr>
            </a:lvl3pPr>
            <a:lvl4pPr marL="1600200" indent="-228600" eaLnBrk="0" hangingPunct="0">
              <a:defRPr kumimoji="1" sz="3600">
                <a:solidFill>
                  <a:schemeClr val="tx1"/>
                </a:solidFill>
                <a:latin typeface="Arial" pitchFamily="34" charset="0"/>
                <a:ea typeface="ＭＳ Ｐゴシック" pitchFamily="50" charset="-128"/>
              </a:defRPr>
            </a:lvl4pPr>
            <a:lvl5pPr marL="2057400" indent="-228600" eaLnBrk="0" hangingPunct="0">
              <a:defRPr kumimoji="1" sz="3600">
                <a:solidFill>
                  <a:schemeClr val="tx1"/>
                </a:solidFill>
                <a:latin typeface="Arial" pitchFamily="34" charset="0"/>
                <a:ea typeface="ＭＳ Ｐゴシック" pitchFamily="50" charset="-128"/>
              </a:defRPr>
            </a:lvl5pPr>
            <a:lvl6pPr marL="2514600" indent="-228600" eaLnBrk="0" fontAlgn="base" hangingPunct="0">
              <a:spcBef>
                <a:spcPct val="0"/>
              </a:spcBef>
              <a:spcAft>
                <a:spcPct val="0"/>
              </a:spcAft>
              <a:defRPr kumimoji="1" sz="3600">
                <a:solidFill>
                  <a:schemeClr val="tx1"/>
                </a:solidFill>
                <a:latin typeface="Arial" pitchFamily="34" charset="0"/>
                <a:ea typeface="ＭＳ Ｐゴシック" pitchFamily="50" charset="-128"/>
              </a:defRPr>
            </a:lvl6pPr>
            <a:lvl7pPr marL="2971800" indent="-228600" eaLnBrk="0" fontAlgn="base" hangingPunct="0">
              <a:spcBef>
                <a:spcPct val="0"/>
              </a:spcBef>
              <a:spcAft>
                <a:spcPct val="0"/>
              </a:spcAft>
              <a:defRPr kumimoji="1" sz="3600">
                <a:solidFill>
                  <a:schemeClr val="tx1"/>
                </a:solidFill>
                <a:latin typeface="Arial" pitchFamily="34" charset="0"/>
                <a:ea typeface="ＭＳ Ｐゴシック" pitchFamily="50" charset="-128"/>
              </a:defRPr>
            </a:lvl7pPr>
            <a:lvl8pPr marL="3429000" indent="-228600" eaLnBrk="0" fontAlgn="base" hangingPunct="0">
              <a:spcBef>
                <a:spcPct val="0"/>
              </a:spcBef>
              <a:spcAft>
                <a:spcPct val="0"/>
              </a:spcAft>
              <a:defRPr kumimoji="1" sz="3600">
                <a:solidFill>
                  <a:schemeClr val="tx1"/>
                </a:solidFill>
                <a:latin typeface="Arial" pitchFamily="34" charset="0"/>
                <a:ea typeface="ＭＳ Ｐゴシック" pitchFamily="50" charset="-128"/>
              </a:defRPr>
            </a:lvl8pPr>
            <a:lvl9pPr marL="3886200" indent="-228600" eaLnBrk="0" fontAlgn="base" hangingPunct="0">
              <a:spcBef>
                <a:spcPct val="0"/>
              </a:spcBef>
              <a:spcAft>
                <a:spcPct val="0"/>
              </a:spcAft>
              <a:defRPr kumimoji="1" sz="3600">
                <a:solidFill>
                  <a:schemeClr val="tx1"/>
                </a:solidFill>
                <a:latin typeface="Arial" pitchFamily="34" charset="0"/>
                <a:ea typeface="ＭＳ Ｐゴシック" pitchFamily="50" charset="-128"/>
              </a:defRPr>
            </a:lvl9pPr>
          </a:lstStyle>
          <a:p>
            <a:pPr algn="ctr" eaLnBrk="1" hangingPunct="1"/>
            <a:r>
              <a:rPr lang="ja-JP" altLang="en-US" sz="1500" b="1" dirty="0">
                <a:solidFill>
                  <a:schemeClr val="bg1"/>
                </a:solidFill>
                <a:latin typeface="Meiryo UI" panose="020B0604030504040204" pitchFamily="50" charset="-128"/>
                <a:ea typeface="Meiryo UI" panose="020B0604030504040204" pitchFamily="50" charset="-128"/>
              </a:rPr>
              <a:t>（精神科・神経内科等の医師）</a:t>
            </a:r>
          </a:p>
        </p:txBody>
      </p:sp>
      <p:sp>
        <p:nvSpPr>
          <p:cNvPr id="6160" name="Rectangle 9"/>
          <p:cNvSpPr txBox="1">
            <a:spLocks noChangeArrowheads="1"/>
          </p:cNvSpPr>
          <p:nvPr/>
        </p:nvSpPr>
        <p:spPr bwMode="auto">
          <a:xfrm>
            <a:off x="703262" y="207451"/>
            <a:ext cx="7686675" cy="9509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0792" tIns="45395" rIns="90792" bIns="45395" anchor="b" anchorCtr="1"/>
          <a:lstStyle>
            <a:lvl1pPr defTabSz="909638" eaLnBrk="0" hangingPunct="0">
              <a:defRPr kumimoji="1" sz="3600">
                <a:solidFill>
                  <a:schemeClr val="tx1"/>
                </a:solidFill>
                <a:latin typeface="Arial" pitchFamily="34" charset="0"/>
                <a:ea typeface="ＭＳ Ｐゴシック" pitchFamily="50" charset="-128"/>
              </a:defRPr>
            </a:lvl1pPr>
            <a:lvl2pPr marL="742950" indent="-285750" defTabSz="909638" eaLnBrk="0" hangingPunct="0">
              <a:defRPr kumimoji="1" sz="3600">
                <a:solidFill>
                  <a:schemeClr val="tx1"/>
                </a:solidFill>
                <a:latin typeface="Arial" pitchFamily="34" charset="0"/>
                <a:ea typeface="ＭＳ Ｐゴシック" pitchFamily="50" charset="-128"/>
              </a:defRPr>
            </a:lvl2pPr>
            <a:lvl3pPr marL="1143000" indent="-228600" defTabSz="909638" eaLnBrk="0" hangingPunct="0">
              <a:defRPr kumimoji="1" sz="3600">
                <a:solidFill>
                  <a:schemeClr val="tx1"/>
                </a:solidFill>
                <a:latin typeface="Arial" pitchFamily="34" charset="0"/>
                <a:ea typeface="ＭＳ Ｐゴシック" pitchFamily="50" charset="-128"/>
              </a:defRPr>
            </a:lvl3pPr>
            <a:lvl4pPr marL="1600200" indent="-228600" defTabSz="909638" eaLnBrk="0" hangingPunct="0">
              <a:defRPr kumimoji="1" sz="3600">
                <a:solidFill>
                  <a:schemeClr val="tx1"/>
                </a:solidFill>
                <a:latin typeface="Arial" pitchFamily="34" charset="0"/>
                <a:ea typeface="ＭＳ Ｐゴシック" pitchFamily="50" charset="-128"/>
              </a:defRPr>
            </a:lvl4pPr>
            <a:lvl5pPr marL="2057400" indent="-228600" defTabSz="909638" eaLnBrk="0" hangingPunct="0">
              <a:defRPr kumimoji="1" sz="3600">
                <a:solidFill>
                  <a:schemeClr val="tx1"/>
                </a:solidFill>
                <a:latin typeface="Arial" pitchFamily="34" charset="0"/>
                <a:ea typeface="ＭＳ Ｐゴシック" pitchFamily="50" charset="-128"/>
              </a:defRPr>
            </a:lvl5pPr>
            <a:lvl6pPr marL="2514600" indent="-228600" defTabSz="909638" eaLnBrk="0" fontAlgn="base" hangingPunct="0">
              <a:spcBef>
                <a:spcPct val="0"/>
              </a:spcBef>
              <a:spcAft>
                <a:spcPct val="0"/>
              </a:spcAft>
              <a:defRPr kumimoji="1" sz="3600">
                <a:solidFill>
                  <a:schemeClr val="tx1"/>
                </a:solidFill>
                <a:latin typeface="Arial" pitchFamily="34" charset="0"/>
                <a:ea typeface="ＭＳ Ｐゴシック" pitchFamily="50" charset="-128"/>
              </a:defRPr>
            </a:lvl6pPr>
            <a:lvl7pPr marL="2971800" indent="-228600" defTabSz="909638" eaLnBrk="0" fontAlgn="base" hangingPunct="0">
              <a:spcBef>
                <a:spcPct val="0"/>
              </a:spcBef>
              <a:spcAft>
                <a:spcPct val="0"/>
              </a:spcAft>
              <a:defRPr kumimoji="1" sz="3600">
                <a:solidFill>
                  <a:schemeClr val="tx1"/>
                </a:solidFill>
                <a:latin typeface="Arial" pitchFamily="34" charset="0"/>
                <a:ea typeface="ＭＳ Ｐゴシック" pitchFamily="50" charset="-128"/>
              </a:defRPr>
            </a:lvl7pPr>
            <a:lvl8pPr marL="3429000" indent="-228600" defTabSz="909638" eaLnBrk="0" fontAlgn="base" hangingPunct="0">
              <a:spcBef>
                <a:spcPct val="0"/>
              </a:spcBef>
              <a:spcAft>
                <a:spcPct val="0"/>
              </a:spcAft>
              <a:defRPr kumimoji="1" sz="3600">
                <a:solidFill>
                  <a:schemeClr val="tx1"/>
                </a:solidFill>
                <a:latin typeface="Arial" pitchFamily="34" charset="0"/>
                <a:ea typeface="ＭＳ Ｐゴシック" pitchFamily="50" charset="-128"/>
              </a:defRPr>
            </a:lvl8pPr>
            <a:lvl9pPr marL="3886200" indent="-228600" defTabSz="909638" eaLnBrk="0" fontAlgn="base" hangingPunct="0">
              <a:spcBef>
                <a:spcPct val="0"/>
              </a:spcBef>
              <a:spcAft>
                <a:spcPct val="0"/>
              </a:spcAft>
              <a:defRPr kumimoji="1" sz="3600">
                <a:solidFill>
                  <a:schemeClr val="tx1"/>
                </a:solidFill>
                <a:latin typeface="Arial" pitchFamily="34" charset="0"/>
                <a:ea typeface="ＭＳ Ｐゴシック" pitchFamily="50" charset="-128"/>
              </a:defRPr>
            </a:lvl9pPr>
          </a:lstStyle>
          <a:p>
            <a:pPr algn="ctr" eaLnBrk="1" hangingPunct="1"/>
            <a:r>
              <a:rPr lang="ja-JP" altLang="en-US" sz="2800" b="1" dirty="0">
                <a:solidFill>
                  <a:schemeClr val="tx2"/>
                </a:solidFill>
                <a:latin typeface="Meiryo UI" panose="020B0604030504040204" pitchFamily="50" charset="-128"/>
                <a:ea typeface="Meiryo UI" panose="020B0604030504040204" pitchFamily="50" charset="-128"/>
                <a:cs typeface="メイリオ" pitchFamily="50" charset="-128"/>
              </a:rPr>
              <a:t>地域における認知症サポート医の</a:t>
            </a:r>
            <a:br>
              <a:rPr lang="ja-JP" altLang="en-US" sz="2800" b="1" dirty="0">
                <a:solidFill>
                  <a:schemeClr val="tx2"/>
                </a:solidFill>
                <a:latin typeface="Meiryo UI" panose="020B0604030504040204" pitchFamily="50" charset="-128"/>
                <a:ea typeface="Meiryo UI" panose="020B0604030504040204" pitchFamily="50" charset="-128"/>
                <a:cs typeface="メイリオ" pitchFamily="50" charset="-128"/>
              </a:rPr>
            </a:br>
            <a:r>
              <a:rPr lang="ja-JP" altLang="en-US" sz="2800" b="1" dirty="0">
                <a:solidFill>
                  <a:schemeClr val="tx2"/>
                </a:solidFill>
                <a:latin typeface="Meiryo UI" panose="020B0604030504040204" pitchFamily="50" charset="-128"/>
                <a:ea typeface="Meiryo UI" panose="020B0604030504040204" pitchFamily="50" charset="-128"/>
                <a:cs typeface="メイリオ" pitchFamily="50" charset="-128"/>
              </a:rPr>
              <a:t>役割分担と連携の構築</a:t>
            </a:r>
          </a:p>
        </p:txBody>
      </p:sp>
      <p:sp>
        <p:nvSpPr>
          <p:cNvPr id="19" name="Rectangle 23"/>
          <p:cNvSpPr>
            <a:spLocks noChangeArrowheads="1"/>
          </p:cNvSpPr>
          <p:nvPr/>
        </p:nvSpPr>
        <p:spPr bwMode="auto">
          <a:xfrm>
            <a:off x="0" y="1"/>
            <a:ext cx="1679943" cy="3721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82904" tIns="41452" rIns="82904" bIns="41452" anchor="b"/>
          <a:lstStyle/>
          <a:p>
            <a:pPr defTabSz="828675"/>
            <a:r>
              <a:rPr kumimoji="0" lang="en-US" altLang="ja-JP" sz="1600" b="1" dirty="0">
                <a:latin typeface="Meiryo UI" panose="020B0604030504040204" pitchFamily="50" charset="-128"/>
                <a:ea typeface="Meiryo UI" panose="020B0604030504040204" pitchFamily="50" charset="-128"/>
              </a:rPr>
              <a:t>《</a:t>
            </a:r>
            <a:r>
              <a:rPr kumimoji="0" lang="ja-JP" altLang="en-US" sz="1600" b="1" dirty="0">
                <a:latin typeface="Meiryo UI" panose="020B0604030504040204" pitchFamily="50" charset="-128"/>
                <a:ea typeface="Meiryo UI" panose="020B0604030504040204" pitchFamily="50" charset="-128"/>
              </a:rPr>
              <a:t> 役割</a:t>
            </a:r>
            <a:r>
              <a:rPr kumimoji="0" lang="en-US" altLang="ja-JP" sz="1700" b="1" dirty="0">
                <a:latin typeface="Segoe UI" panose="020B0502040204020203" pitchFamily="34" charset="0"/>
                <a:ea typeface="Meiryo UI" panose="020B0604030504040204" pitchFamily="50" charset="-128"/>
                <a:cs typeface="Segoe UI" panose="020B0502040204020203" pitchFamily="34" charset="0"/>
              </a:rPr>
              <a:t>-4</a:t>
            </a:r>
            <a:r>
              <a:rPr kumimoji="0" lang="ja-JP" altLang="en-US" sz="1700" b="1" dirty="0">
                <a:latin typeface="Segoe UI" panose="020B0502040204020203" pitchFamily="34" charset="0"/>
                <a:ea typeface="Meiryo UI" panose="020B0604030504040204" pitchFamily="50" charset="-128"/>
                <a:cs typeface="Segoe UI" panose="020B0502040204020203" pitchFamily="34" charset="0"/>
              </a:rPr>
              <a:t> </a:t>
            </a:r>
            <a:r>
              <a:rPr kumimoji="0" lang="en-US" altLang="ja-JP" sz="1600" b="1" dirty="0">
                <a:latin typeface="Meiryo UI" panose="020B0604030504040204" pitchFamily="50" charset="-128"/>
                <a:ea typeface="Meiryo UI" panose="020B0604030504040204" pitchFamily="50" charset="-128"/>
              </a:rPr>
              <a:t>》</a:t>
            </a:r>
            <a:r>
              <a:rPr kumimoji="0" lang="ja-JP" altLang="en-US" sz="1600" b="1" dirty="0">
                <a:latin typeface="Meiryo UI" panose="020B0604030504040204" pitchFamily="50" charset="-128"/>
                <a:ea typeface="Meiryo UI" panose="020B0604030504040204" pitchFamily="50" charset="-128"/>
              </a:rPr>
              <a:t>  </a:t>
            </a:r>
            <a:endParaRPr kumimoji="0" lang="ja-JP" altLang="en-US" sz="1600" b="1" dirty="0">
              <a:solidFill>
                <a:srgbClr val="FF5050"/>
              </a:solidFill>
              <a:latin typeface="Meiryo UI" panose="020B0604030504040204" pitchFamily="50" charset="-128"/>
              <a:ea typeface="Meiryo UI" panose="020B0604030504040204" pitchFamily="50" charset="-128"/>
            </a:endParaRPr>
          </a:p>
        </p:txBody>
      </p:sp>
      <p:sp>
        <p:nvSpPr>
          <p:cNvPr id="20" name="Rectangle 12"/>
          <p:cNvSpPr>
            <a:spLocks noChangeArrowheads="1"/>
          </p:cNvSpPr>
          <p:nvPr/>
        </p:nvSpPr>
        <p:spPr bwMode="auto">
          <a:xfrm>
            <a:off x="200818" y="1277434"/>
            <a:ext cx="8691562" cy="103179"/>
          </a:xfrm>
          <a:prstGeom prst="rect">
            <a:avLst/>
          </a:prstGeom>
          <a:gradFill rotWithShape="1">
            <a:gsLst>
              <a:gs pos="0">
                <a:srgbClr val="CDE1FF"/>
              </a:gs>
              <a:gs pos="81000">
                <a:srgbClr val="3E6EB4"/>
              </a:gs>
            </a:gsLst>
            <a:lin ang="0" scaled="1"/>
          </a:gradFill>
          <a:ln w="9525" algn="ctr">
            <a:noFill/>
            <a:miter lim="800000"/>
            <a:headEnd/>
            <a:tailEnd/>
          </a:ln>
          <a:effectLst/>
        </p:spPr>
        <p:txBody>
          <a:bodyPr wrap="none" anchor="ctr"/>
          <a:lstStyle/>
          <a:p>
            <a:pPr algn="r">
              <a:defRPr/>
            </a:pPr>
            <a:endParaRPr lang="ja-JP" altLang="en-US">
              <a:latin typeface="Arial" charset="0"/>
            </a:endParaRPr>
          </a:p>
        </p:txBody>
      </p:sp>
      <p:sp>
        <p:nvSpPr>
          <p:cNvPr id="6151" name="AutoShape 11"/>
          <p:cNvSpPr>
            <a:spLocks noChangeArrowheads="1"/>
          </p:cNvSpPr>
          <p:nvPr/>
        </p:nvSpPr>
        <p:spPr bwMode="auto">
          <a:xfrm rot="16200000" flipH="1">
            <a:off x="3962401" y="3181352"/>
            <a:ext cx="1057275" cy="1320800"/>
          </a:xfrm>
          <a:prstGeom prst="upDownArrow">
            <a:avLst>
              <a:gd name="adj1" fmla="val 50278"/>
              <a:gd name="adj2" fmla="val 33053"/>
            </a:avLst>
          </a:prstGeom>
          <a:solidFill>
            <a:srgbClr val="969696"/>
          </a:solidFill>
          <a:ln>
            <a:noFill/>
          </a:ln>
          <a:extLst>
            <a:ext uri="{91240B29-F687-4F45-9708-019B960494DF}">
              <a14:hiddenLine xmlns:a14="http://schemas.microsoft.com/office/drawing/2010/main" w="9525">
                <a:solidFill>
                  <a:srgbClr val="000000"/>
                </a:solidFill>
                <a:miter lim="800000"/>
                <a:headEnd/>
                <a:tailEnd/>
              </a14:hiddenLine>
            </a:ext>
          </a:extLst>
        </p:spPr>
        <p:txBody>
          <a:bodyPr rot="10800000" wrap="none" anchor="ctr"/>
          <a:lstStyle/>
          <a:p>
            <a:pPr algn="r"/>
            <a:endParaRPr lang="ja-JP" altLang="ja-JP"/>
          </a:p>
        </p:txBody>
      </p:sp>
      <p:sp>
        <p:nvSpPr>
          <p:cNvPr id="6152" name="Text Box 19"/>
          <p:cNvSpPr txBox="1">
            <a:spLocks noChangeArrowheads="1"/>
          </p:cNvSpPr>
          <p:nvPr/>
        </p:nvSpPr>
        <p:spPr bwMode="auto">
          <a:xfrm>
            <a:off x="4042097" y="3643314"/>
            <a:ext cx="919163"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kumimoji="1" sz="3600">
                <a:solidFill>
                  <a:schemeClr val="tx1"/>
                </a:solidFill>
                <a:latin typeface="Arial" pitchFamily="34" charset="0"/>
                <a:ea typeface="ＭＳ Ｐゴシック" pitchFamily="50" charset="-128"/>
              </a:defRPr>
            </a:lvl1pPr>
            <a:lvl2pPr marL="742950" indent="-285750" eaLnBrk="0" hangingPunct="0">
              <a:defRPr kumimoji="1" sz="3600">
                <a:solidFill>
                  <a:schemeClr val="tx1"/>
                </a:solidFill>
                <a:latin typeface="Arial" pitchFamily="34" charset="0"/>
                <a:ea typeface="ＭＳ Ｐゴシック" pitchFamily="50" charset="-128"/>
              </a:defRPr>
            </a:lvl2pPr>
            <a:lvl3pPr marL="1143000" indent="-228600" eaLnBrk="0" hangingPunct="0">
              <a:defRPr kumimoji="1" sz="3600">
                <a:solidFill>
                  <a:schemeClr val="tx1"/>
                </a:solidFill>
                <a:latin typeface="Arial" pitchFamily="34" charset="0"/>
                <a:ea typeface="ＭＳ Ｐゴシック" pitchFamily="50" charset="-128"/>
              </a:defRPr>
            </a:lvl3pPr>
            <a:lvl4pPr marL="1600200" indent="-228600" eaLnBrk="0" hangingPunct="0">
              <a:defRPr kumimoji="1" sz="3600">
                <a:solidFill>
                  <a:schemeClr val="tx1"/>
                </a:solidFill>
                <a:latin typeface="Arial" pitchFamily="34" charset="0"/>
                <a:ea typeface="ＭＳ Ｐゴシック" pitchFamily="50" charset="-128"/>
              </a:defRPr>
            </a:lvl4pPr>
            <a:lvl5pPr marL="2057400" indent="-228600" eaLnBrk="0" hangingPunct="0">
              <a:defRPr kumimoji="1" sz="3600">
                <a:solidFill>
                  <a:schemeClr val="tx1"/>
                </a:solidFill>
                <a:latin typeface="Arial" pitchFamily="34" charset="0"/>
                <a:ea typeface="ＭＳ Ｐゴシック" pitchFamily="50" charset="-128"/>
              </a:defRPr>
            </a:lvl5pPr>
            <a:lvl6pPr marL="2514600" indent="-228600" eaLnBrk="0" fontAlgn="base" hangingPunct="0">
              <a:spcBef>
                <a:spcPct val="0"/>
              </a:spcBef>
              <a:spcAft>
                <a:spcPct val="0"/>
              </a:spcAft>
              <a:defRPr kumimoji="1" sz="3600">
                <a:solidFill>
                  <a:schemeClr val="tx1"/>
                </a:solidFill>
                <a:latin typeface="Arial" pitchFamily="34" charset="0"/>
                <a:ea typeface="ＭＳ Ｐゴシック" pitchFamily="50" charset="-128"/>
              </a:defRPr>
            </a:lvl6pPr>
            <a:lvl7pPr marL="2971800" indent="-228600" eaLnBrk="0" fontAlgn="base" hangingPunct="0">
              <a:spcBef>
                <a:spcPct val="0"/>
              </a:spcBef>
              <a:spcAft>
                <a:spcPct val="0"/>
              </a:spcAft>
              <a:defRPr kumimoji="1" sz="3600">
                <a:solidFill>
                  <a:schemeClr val="tx1"/>
                </a:solidFill>
                <a:latin typeface="Arial" pitchFamily="34" charset="0"/>
                <a:ea typeface="ＭＳ Ｐゴシック" pitchFamily="50" charset="-128"/>
              </a:defRPr>
            </a:lvl7pPr>
            <a:lvl8pPr marL="3429000" indent="-228600" eaLnBrk="0" fontAlgn="base" hangingPunct="0">
              <a:spcBef>
                <a:spcPct val="0"/>
              </a:spcBef>
              <a:spcAft>
                <a:spcPct val="0"/>
              </a:spcAft>
              <a:defRPr kumimoji="1" sz="3600">
                <a:solidFill>
                  <a:schemeClr val="tx1"/>
                </a:solidFill>
                <a:latin typeface="Arial" pitchFamily="34" charset="0"/>
                <a:ea typeface="ＭＳ Ｐゴシック" pitchFamily="50" charset="-128"/>
              </a:defRPr>
            </a:lvl8pPr>
            <a:lvl9pPr marL="3886200" indent="-228600" eaLnBrk="0" fontAlgn="base" hangingPunct="0">
              <a:spcBef>
                <a:spcPct val="0"/>
              </a:spcBef>
              <a:spcAft>
                <a:spcPct val="0"/>
              </a:spcAft>
              <a:defRPr kumimoji="1" sz="3600">
                <a:solidFill>
                  <a:schemeClr val="tx1"/>
                </a:solidFill>
                <a:latin typeface="Arial" pitchFamily="34" charset="0"/>
                <a:ea typeface="ＭＳ Ｐゴシック" pitchFamily="50" charset="-128"/>
              </a:defRPr>
            </a:lvl9pPr>
          </a:lstStyle>
          <a:p>
            <a:pPr algn="ctr" eaLnBrk="1" hangingPunct="1"/>
            <a:r>
              <a:rPr lang="ja-JP" altLang="en-US" sz="2000" b="1" dirty="0">
                <a:solidFill>
                  <a:schemeClr val="bg1"/>
                </a:solidFill>
                <a:latin typeface="Meiryo UI" panose="020B0604030504040204" pitchFamily="50" charset="-128"/>
                <a:ea typeface="Meiryo UI" panose="020B0604030504040204" pitchFamily="50" charset="-128"/>
              </a:rPr>
              <a:t>連 携</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2"/>
          <p:cNvSpPr>
            <a:spLocks noGrp="1" noChangeArrowheads="1"/>
          </p:cNvSpPr>
          <p:nvPr>
            <p:ph type="body" idx="4294967295"/>
          </p:nvPr>
        </p:nvSpPr>
        <p:spPr>
          <a:xfrm>
            <a:off x="1052511" y="1210479"/>
            <a:ext cx="7112000" cy="5200650"/>
          </a:xfrm>
        </p:spPr>
        <p:txBody>
          <a:bodyPr/>
          <a:lstStyle/>
          <a:p>
            <a:pPr eaLnBrk="1" hangingPunct="1">
              <a:lnSpc>
                <a:spcPct val="120000"/>
              </a:lnSpc>
              <a:buClr>
                <a:srgbClr val="FFCBFF"/>
              </a:buClr>
              <a:buSzPct val="90000"/>
              <a:buFont typeface="Wingdings" pitchFamily="2" charset="2"/>
              <a:buNone/>
            </a:pPr>
            <a:r>
              <a:rPr lang="en-US" altLang="ja-JP" sz="2400" b="1" dirty="0">
                <a:solidFill>
                  <a:srgbClr val="3E6EB4"/>
                </a:solidFill>
                <a:latin typeface="Meiryo UI" panose="020B0604030504040204" pitchFamily="50" charset="-128"/>
                <a:ea typeface="Meiryo UI" panose="020B0604030504040204" pitchFamily="50" charset="-128"/>
              </a:rPr>
              <a:t>●</a:t>
            </a:r>
            <a:r>
              <a:rPr lang="ja-JP" altLang="en-US" sz="1200" b="1" dirty="0">
                <a:latin typeface="Meiryo UI" panose="020B0604030504040204" pitchFamily="50" charset="-128"/>
                <a:ea typeface="Meiryo UI" panose="020B0604030504040204" pitchFamily="50" charset="-128"/>
              </a:rPr>
              <a:t>　</a:t>
            </a:r>
            <a:r>
              <a:rPr lang="ja-JP" altLang="en-US" sz="2400" b="1" dirty="0">
                <a:latin typeface="Meiryo UI" panose="020B0604030504040204" pitchFamily="50" charset="-128"/>
                <a:ea typeface="Meiryo UI" panose="020B0604030504040204" pitchFamily="50" charset="-128"/>
              </a:rPr>
              <a:t>認知症を呈する疾患のうち可逆性の疾患は、           治療を確実に行うことが可能</a:t>
            </a:r>
          </a:p>
          <a:p>
            <a:pPr eaLnBrk="1" hangingPunct="1">
              <a:lnSpc>
                <a:spcPct val="120000"/>
              </a:lnSpc>
              <a:buClr>
                <a:srgbClr val="FFCBFF"/>
              </a:buClr>
              <a:buSzPct val="90000"/>
              <a:buFont typeface="Wingdings" pitchFamily="2" charset="2"/>
              <a:buNone/>
            </a:pPr>
            <a:r>
              <a:rPr lang="ja-JP" altLang="en-US" sz="2400" b="1" dirty="0">
                <a:solidFill>
                  <a:srgbClr val="3E6EB4"/>
                </a:solidFill>
                <a:latin typeface="Meiryo UI" panose="020B0604030504040204" pitchFamily="50" charset="-128"/>
                <a:ea typeface="Meiryo UI" panose="020B0604030504040204" pitchFamily="50" charset="-128"/>
              </a:rPr>
              <a:t>●</a:t>
            </a:r>
            <a:r>
              <a:rPr lang="ja-JP" altLang="en-US" sz="1200" b="1" dirty="0">
                <a:latin typeface="Meiryo UI" panose="020B0604030504040204" pitchFamily="50" charset="-128"/>
                <a:ea typeface="Meiryo UI" panose="020B0604030504040204" pitchFamily="50" charset="-128"/>
              </a:rPr>
              <a:t>　</a:t>
            </a:r>
            <a:r>
              <a:rPr lang="ja-JP" altLang="en-US" sz="2400" b="1" dirty="0">
                <a:latin typeface="Meiryo UI" panose="020B0604030504040204" pitchFamily="50" charset="-128"/>
                <a:ea typeface="Meiryo UI" panose="020B0604030504040204" pitchFamily="50" charset="-128"/>
              </a:rPr>
              <a:t>アルツハイマー型認知症であれば、より早期から       の薬物療法による進行抑制が可能</a:t>
            </a:r>
          </a:p>
          <a:p>
            <a:pPr eaLnBrk="1" hangingPunct="1">
              <a:lnSpc>
                <a:spcPct val="120000"/>
              </a:lnSpc>
              <a:buClr>
                <a:srgbClr val="FFCBFF"/>
              </a:buClr>
              <a:buSzPct val="90000"/>
              <a:buFont typeface="Wingdings" pitchFamily="2" charset="2"/>
              <a:buNone/>
            </a:pPr>
            <a:r>
              <a:rPr lang="ja-JP" altLang="en-US" sz="2400" b="1" dirty="0">
                <a:solidFill>
                  <a:srgbClr val="3E6EB4"/>
                </a:solidFill>
                <a:latin typeface="Meiryo UI" panose="020B0604030504040204" pitchFamily="50" charset="-128"/>
                <a:ea typeface="Meiryo UI" panose="020B0604030504040204" pitchFamily="50" charset="-128"/>
              </a:rPr>
              <a:t>●</a:t>
            </a:r>
            <a:r>
              <a:rPr lang="ja-JP" altLang="en-US" sz="1200" b="1" dirty="0">
                <a:latin typeface="Meiryo UI" panose="020B0604030504040204" pitchFamily="50" charset="-128"/>
                <a:ea typeface="Meiryo UI" panose="020B0604030504040204" pitchFamily="50" charset="-128"/>
              </a:rPr>
              <a:t>　</a:t>
            </a:r>
            <a:r>
              <a:rPr lang="ja-JP" altLang="en-US" sz="2400" b="1" dirty="0">
                <a:latin typeface="Meiryo UI" panose="020B0604030504040204" pitchFamily="50" charset="-128"/>
                <a:ea typeface="Meiryo UI" panose="020B0604030504040204" pitchFamily="50" charset="-128"/>
              </a:rPr>
              <a:t>本人が変化に戸惑う期間を短くでき、その後の        暮らしに備えるために、自分で判断したり家族と        相談できる</a:t>
            </a:r>
          </a:p>
          <a:p>
            <a:pPr eaLnBrk="1" hangingPunct="1">
              <a:lnSpc>
                <a:spcPct val="120000"/>
              </a:lnSpc>
              <a:buClr>
                <a:srgbClr val="FFCBFF"/>
              </a:buClr>
              <a:buSzPct val="90000"/>
              <a:buFont typeface="Wingdings" pitchFamily="2" charset="2"/>
              <a:buNone/>
            </a:pPr>
            <a:r>
              <a:rPr lang="ja-JP" altLang="en-US" sz="2400" b="1" dirty="0">
                <a:solidFill>
                  <a:srgbClr val="3E6EB4"/>
                </a:solidFill>
                <a:latin typeface="Meiryo UI" panose="020B0604030504040204" pitchFamily="50" charset="-128"/>
                <a:ea typeface="Meiryo UI" panose="020B0604030504040204" pitchFamily="50" charset="-128"/>
              </a:rPr>
              <a:t>●</a:t>
            </a:r>
            <a:r>
              <a:rPr lang="ja-JP" altLang="en-US" sz="1200" b="1" dirty="0">
                <a:latin typeface="Meiryo UI" panose="020B0604030504040204" pitchFamily="50" charset="-128"/>
                <a:ea typeface="Meiryo UI" panose="020B0604030504040204" pitchFamily="50" charset="-128"/>
              </a:rPr>
              <a:t>　</a:t>
            </a:r>
            <a:r>
              <a:rPr lang="ja-JP" altLang="en-US" sz="2400" b="1" dirty="0">
                <a:latin typeface="Meiryo UI" panose="020B0604030504040204" pitchFamily="50" charset="-128"/>
                <a:ea typeface="Meiryo UI" panose="020B0604030504040204" pitchFamily="50" charset="-128"/>
              </a:rPr>
              <a:t>家族等が適切な介護方法や支援サービスに関する  情報を早期から入手可能になり、病気の進行に       合わせたケアや諸サービスの利用により</a:t>
            </a:r>
            <a:r>
              <a:rPr lang="ja-JP" altLang="en-US" sz="1200" b="1" dirty="0">
                <a:latin typeface="Meiryo UI" panose="020B0604030504040204" pitchFamily="50" charset="-128"/>
                <a:ea typeface="Meiryo UI" panose="020B0604030504040204" pitchFamily="50" charset="-128"/>
              </a:rPr>
              <a:t>　</a:t>
            </a:r>
            <a:r>
              <a:rPr lang="ja-JP" altLang="en-US" sz="2400" b="1" dirty="0">
                <a:latin typeface="Meiryo UI" panose="020B0604030504040204" pitchFamily="50" charset="-128"/>
                <a:ea typeface="Meiryo UI" panose="020B0604030504040204" pitchFamily="50" charset="-128"/>
              </a:rPr>
              <a:t>認知症の    進行抑制や家族の介護負担の軽減ができる</a:t>
            </a:r>
          </a:p>
        </p:txBody>
      </p:sp>
      <p:sp>
        <p:nvSpPr>
          <p:cNvPr id="8196" name="Rectangle 4"/>
          <p:cNvSpPr>
            <a:spLocks noChangeArrowheads="1"/>
          </p:cNvSpPr>
          <p:nvPr/>
        </p:nvSpPr>
        <p:spPr bwMode="auto">
          <a:xfrm>
            <a:off x="251617" y="206714"/>
            <a:ext cx="8713787" cy="5953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nchorCtr="1"/>
          <a:lstStyle/>
          <a:p>
            <a:pPr algn="ctr"/>
            <a:r>
              <a:rPr lang="ja-JP" altLang="en-US" sz="3000" b="1" dirty="0">
                <a:latin typeface="Meiryo UI" panose="020B0604030504040204" pitchFamily="50" charset="-128"/>
                <a:ea typeface="Meiryo UI" panose="020B0604030504040204" pitchFamily="50" charset="-128"/>
                <a:cs typeface="メイリオ" pitchFamily="50" charset="-128"/>
              </a:rPr>
              <a:t>早期発見・早期対応の意義</a:t>
            </a:r>
          </a:p>
        </p:txBody>
      </p:sp>
      <p:sp>
        <p:nvSpPr>
          <p:cNvPr id="6" name="Rectangle 23"/>
          <p:cNvSpPr>
            <a:spLocks noChangeArrowheads="1"/>
          </p:cNvSpPr>
          <p:nvPr/>
        </p:nvSpPr>
        <p:spPr bwMode="auto">
          <a:xfrm>
            <a:off x="0" y="1"/>
            <a:ext cx="1679943" cy="3721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82904" tIns="41452" rIns="82904" bIns="41452" anchor="b"/>
          <a:lstStyle/>
          <a:p>
            <a:pPr defTabSz="828675"/>
            <a:r>
              <a:rPr kumimoji="0" lang="en-US" altLang="ja-JP" sz="1600" b="1" dirty="0">
                <a:latin typeface="Meiryo UI" panose="020B0604030504040204" pitchFamily="50" charset="-128"/>
                <a:ea typeface="Meiryo UI" panose="020B0604030504040204" pitchFamily="50" charset="-128"/>
              </a:rPr>
              <a:t>《</a:t>
            </a:r>
            <a:r>
              <a:rPr kumimoji="0" lang="ja-JP" altLang="en-US" sz="1600" b="1" dirty="0">
                <a:latin typeface="Meiryo UI" panose="020B0604030504040204" pitchFamily="50" charset="-128"/>
                <a:ea typeface="Meiryo UI" panose="020B0604030504040204" pitchFamily="50" charset="-128"/>
              </a:rPr>
              <a:t> 役割</a:t>
            </a:r>
            <a:r>
              <a:rPr kumimoji="0" lang="en-US" altLang="ja-JP" sz="1700" b="1" dirty="0">
                <a:latin typeface="Segoe UI" panose="020B0502040204020203" pitchFamily="34" charset="0"/>
                <a:ea typeface="Meiryo UI" panose="020B0604030504040204" pitchFamily="50" charset="-128"/>
                <a:cs typeface="Segoe UI" panose="020B0502040204020203" pitchFamily="34" charset="0"/>
              </a:rPr>
              <a:t>-5</a:t>
            </a:r>
            <a:r>
              <a:rPr kumimoji="0" lang="ja-JP" altLang="en-US" sz="1700" b="1" dirty="0">
                <a:latin typeface="Segoe UI" panose="020B0502040204020203" pitchFamily="34" charset="0"/>
                <a:ea typeface="Meiryo UI" panose="020B0604030504040204" pitchFamily="50" charset="-128"/>
                <a:cs typeface="Segoe UI" panose="020B0502040204020203" pitchFamily="34" charset="0"/>
              </a:rPr>
              <a:t> </a:t>
            </a:r>
            <a:r>
              <a:rPr kumimoji="0" lang="en-US" altLang="ja-JP" sz="1600" b="1" dirty="0">
                <a:latin typeface="Meiryo UI" panose="020B0604030504040204" pitchFamily="50" charset="-128"/>
                <a:ea typeface="Meiryo UI" panose="020B0604030504040204" pitchFamily="50" charset="-128"/>
              </a:rPr>
              <a:t>》</a:t>
            </a:r>
            <a:r>
              <a:rPr kumimoji="0" lang="ja-JP" altLang="en-US" sz="1600" b="1" dirty="0">
                <a:latin typeface="Meiryo UI" panose="020B0604030504040204" pitchFamily="50" charset="-128"/>
                <a:ea typeface="Meiryo UI" panose="020B0604030504040204" pitchFamily="50" charset="-128"/>
              </a:rPr>
              <a:t>  </a:t>
            </a:r>
            <a:endParaRPr kumimoji="0" lang="ja-JP" altLang="en-US" sz="1600" b="1" dirty="0">
              <a:solidFill>
                <a:srgbClr val="FF5050"/>
              </a:solidFill>
              <a:latin typeface="Meiryo UI" panose="020B0604030504040204" pitchFamily="50" charset="-128"/>
              <a:ea typeface="Meiryo UI" panose="020B0604030504040204" pitchFamily="50" charset="-128"/>
            </a:endParaRPr>
          </a:p>
        </p:txBody>
      </p:sp>
      <p:sp>
        <p:nvSpPr>
          <p:cNvPr id="7" name="Rectangle 12"/>
          <p:cNvSpPr>
            <a:spLocks noChangeArrowheads="1"/>
          </p:cNvSpPr>
          <p:nvPr/>
        </p:nvSpPr>
        <p:spPr bwMode="auto">
          <a:xfrm>
            <a:off x="213519" y="885706"/>
            <a:ext cx="8691562" cy="103179"/>
          </a:xfrm>
          <a:prstGeom prst="rect">
            <a:avLst/>
          </a:prstGeom>
          <a:gradFill rotWithShape="1">
            <a:gsLst>
              <a:gs pos="0">
                <a:srgbClr val="CDE1FF"/>
              </a:gs>
              <a:gs pos="81000">
                <a:srgbClr val="3E6EB4"/>
              </a:gs>
            </a:gsLst>
            <a:lin ang="0" scaled="1"/>
          </a:gradFill>
          <a:ln w="9525" algn="ctr">
            <a:noFill/>
            <a:miter lim="800000"/>
            <a:headEnd/>
            <a:tailEnd/>
          </a:ln>
          <a:effectLst/>
        </p:spPr>
        <p:txBody>
          <a:bodyPr wrap="none" anchor="ctr"/>
          <a:lstStyle/>
          <a:p>
            <a:pPr algn="r">
              <a:defRPr/>
            </a:pPr>
            <a:endParaRPr lang="ja-JP" altLang="en-US">
              <a:latin typeface="Arial" charset="0"/>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Text Box 2"/>
          <p:cNvSpPr txBox="1">
            <a:spLocks noChangeArrowheads="1"/>
          </p:cNvSpPr>
          <p:nvPr/>
        </p:nvSpPr>
        <p:spPr bwMode="auto">
          <a:xfrm>
            <a:off x="1133474" y="336431"/>
            <a:ext cx="6921500" cy="549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0792" tIns="45395" rIns="90792" bIns="45395">
            <a:spAutoFit/>
          </a:bodyPr>
          <a:lstStyle>
            <a:lvl1pPr defTabSz="909638">
              <a:defRPr kumimoji="1" sz="3200">
                <a:solidFill>
                  <a:schemeClr val="tx1"/>
                </a:solidFill>
                <a:latin typeface="Arial" pitchFamily="34" charset="0"/>
                <a:ea typeface="ＭＳ Ｐゴシック" pitchFamily="50" charset="-128"/>
              </a:defRPr>
            </a:lvl1pPr>
            <a:lvl2pPr defTabSz="909638">
              <a:defRPr kumimoji="1" sz="2800">
                <a:solidFill>
                  <a:schemeClr val="tx1"/>
                </a:solidFill>
                <a:latin typeface="Arial" pitchFamily="34" charset="0"/>
                <a:ea typeface="ＭＳ Ｐゴシック" pitchFamily="50" charset="-128"/>
              </a:defRPr>
            </a:lvl2pPr>
            <a:lvl3pPr defTabSz="909638">
              <a:defRPr kumimoji="1" sz="2400">
                <a:solidFill>
                  <a:schemeClr val="tx1"/>
                </a:solidFill>
                <a:latin typeface="Arial" pitchFamily="34" charset="0"/>
                <a:ea typeface="ＭＳ Ｐゴシック" pitchFamily="50" charset="-128"/>
              </a:defRPr>
            </a:lvl3pPr>
            <a:lvl4pPr defTabSz="909638">
              <a:defRPr kumimoji="1" sz="2000">
                <a:solidFill>
                  <a:schemeClr val="tx1"/>
                </a:solidFill>
                <a:latin typeface="Arial" pitchFamily="34" charset="0"/>
                <a:ea typeface="ＭＳ Ｐゴシック" pitchFamily="50" charset="-128"/>
              </a:defRPr>
            </a:lvl4pPr>
            <a:lvl5pPr defTabSz="909638">
              <a:defRPr kumimoji="1" sz="2000">
                <a:solidFill>
                  <a:schemeClr val="tx1"/>
                </a:solidFill>
                <a:latin typeface="Arial" pitchFamily="34" charset="0"/>
                <a:ea typeface="ＭＳ Ｐゴシック" pitchFamily="50" charset="-128"/>
              </a:defRPr>
            </a:lvl5pPr>
            <a:lvl6pPr defTabSz="909638" eaLnBrk="0" hangingPunct="0">
              <a:defRPr kumimoji="1" sz="2000">
                <a:solidFill>
                  <a:schemeClr val="tx1"/>
                </a:solidFill>
                <a:latin typeface="Arial" pitchFamily="34" charset="0"/>
                <a:ea typeface="ＭＳ Ｐゴシック" pitchFamily="50" charset="-128"/>
              </a:defRPr>
            </a:lvl6pPr>
            <a:lvl7pPr defTabSz="909638" eaLnBrk="0" hangingPunct="0">
              <a:defRPr kumimoji="1" sz="2000">
                <a:solidFill>
                  <a:schemeClr val="tx1"/>
                </a:solidFill>
                <a:latin typeface="Arial" pitchFamily="34" charset="0"/>
                <a:ea typeface="ＭＳ Ｐゴシック" pitchFamily="50" charset="-128"/>
              </a:defRPr>
            </a:lvl7pPr>
            <a:lvl8pPr defTabSz="909638" eaLnBrk="0" hangingPunct="0">
              <a:defRPr kumimoji="1" sz="2000">
                <a:solidFill>
                  <a:schemeClr val="tx1"/>
                </a:solidFill>
                <a:latin typeface="Arial" pitchFamily="34" charset="0"/>
                <a:ea typeface="ＭＳ Ｐゴシック" pitchFamily="50" charset="-128"/>
              </a:defRPr>
            </a:lvl8pPr>
            <a:lvl9pPr defTabSz="909638" eaLnBrk="0" hangingPunct="0">
              <a:defRPr kumimoji="1" sz="2000">
                <a:solidFill>
                  <a:schemeClr val="tx1"/>
                </a:solidFill>
                <a:latin typeface="Arial" pitchFamily="34" charset="0"/>
                <a:ea typeface="ＭＳ Ｐゴシック" pitchFamily="50" charset="-128"/>
              </a:defRPr>
            </a:lvl9pPr>
          </a:lstStyle>
          <a:p>
            <a:pPr algn="ctr" eaLnBrk="1" hangingPunct="1">
              <a:spcBef>
                <a:spcPct val="50000"/>
              </a:spcBef>
            </a:pPr>
            <a:r>
              <a:rPr lang="ja-JP" altLang="en-US" sz="3000" b="1" dirty="0">
                <a:latin typeface="Meiryo UI" pitchFamily="50" charset="-128"/>
                <a:ea typeface="Meiryo UI" pitchFamily="50" charset="-128"/>
                <a:cs typeface="Meiryo UI" pitchFamily="50" charset="-128"/>
              </a:rPr>
              <a:t>新しい認知症の診断基準（</a:t>
            </a:r>
            <a:r>
              <a:rPr lang="en-US" altLang="ja-JP" sz="3000" b="1" dirty="0">
                <a:latin typeface="Trebuchet MS" panose="020B0603020202020204" pitchFamily="34" charset="0"/>
                <a:ea typeface="Meiryo UI" pitchFamily="50" charset="-128"/>
                <a:cs typeface="Meiryo UI" pitchFamily="50" charset="-128"/>
              </a:rPr>
              <a:t>DSM-5</a:t>
            </a:r>
            <a:r>
              <a:rPr lang="ja-JP" altLang="en-US" sz="3000" b="1" dirty="0">
                <a:latin typeface="Meiryo UI" pitchFamily="50" charset="-128"/>
                <a:ea typeface="Meiryo UI" pitchFamily="50" charset="-128"/>
                <a:cs typeface="Meiryo UI" pitchFamily="50" charset="-128"/>
              </a:rPr>
              <a:t>）</a:t>
            </a:r>
            <a:endParaRPr lang="en-US" altLang="ja-JP" sz="3000" b="1" dirty="0">
              <a:latin typeface="Meiryo UI" pitchFamily="50" charset="-128"/>
              <a:ea typeface="Meiryo UI" pitchFamily="50" charset="-128"/>
              <a:cs typeface="Meiryo UI" pitchFamily="50" charset="-128"/>
            </a:endParaRPr>
          </a:p>
        </p:txBody>
      </p:sp>
      <p:sp>
        <p:nvSpPr>
          <p:cNvPr id="1011715" name="Text Box 3"/>
          <p:cNvSpPr txBox="1">
            <a:spLocks noChangeArrowheads="1"/>
          </p:cNvSpPr>
          <p:nvPr/>
        </p:nvSpPr>
        <p:spPr bwMode="auto">
          <a:xfrm>
            <a:off x="1219200" y="3810000"/>
            <a:ext cx="2590800" cy="765175"/>
          </a:xfrm>
          <a:prstGeom prst="rect">
            <a:avLst/>
          </a:prstGeom>
          <a:noFill/>
          <a:ln w="9525">
            <a:noFill/>
            <a:miter lim="800000"/>
            <a:headEnd/>
            <a:tailEnd/>
          </a:ln>
          <a:effectLst/>
        </p:spPr>
        <p:txBody>
          <a:bodyPr lIns="90792" tIns="45395" rIns="90792" bIns="45395">
            <a:spAutoFit/>
          </a:bodyPr>
          <a:lstStyle/>
          <a:p>
            <a:pPr defTabSz="909638" eaLnBrk="1" hangingPunct="1">
              <a:spcBef>
                <a:spcPct val="50000"/>
              </a:spcBef>
              <a:defRPr/>
            </a:pPr>
            <a:endParaRPr lang="ja-JP" altLang="ja-JP" sz="4500">
              <a:solidFill>
                <a:schemeClr val="tx2"/>
              </a:solidFill>
              <a:effectLst>
                <a:outerShdw blurRad="38100" dist="38100" dir="2700000" algn="tl">
                  <a:srgbClr val="000000"/>
                </a:outerShdw>
              </a:effectLst>
              <a:latin typeface="Arial" charset="0"/>
              <a:ea typeface="HG丸ｺﾞｼｯｸM-PRO" pitchFamily="49" charset="-128"/>
            </a:endParaRPr>
          </a:p>
        </p:txBody>
      </p:sp>
      <p:sp>
        <p:nvSpPr>
          <p:cNvPr id="25" name="Text Box 3"/>
          <p:cNvSpPr txBox="1">
            <a:spLocks noChangeArrowheads="1"/>
          </p:cNvSpPr>
          <p:nvPr/>
        </p:nvSpPr>
        <p:spPr bwMode="auto">
          <a:xfrm>
            <a:off x="1005283" y="1538160"/>
            <a:ext cx="7177881" cy="41801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82883" tIns="41441" rIns="82883" bIns="41441" anchor="b">
            <a:spAutoFit/>
          </a:bodyPr>
          <a:lstStyle>
            <a:lvl1pPr defTabSz="909638">
              <a:defRPr kumimoji="1" sz="3200">
                <a:solidFill>
                  <a:schemeClr val="tx1"/>
                </a:solidFill>
                <a:latin typeface="Arial" pitchFamily="34" charset="0"/>
                <a:ea typeface="ＭＳ Ｐゴシック" pitchFamily="50" charset="-128"/>
              </a:defRPr>
            </a:lvl1pPr>
            <a:lvl2pPr defTabSz="909638">
              <a:defRPr kumimoji="1" sz="2800">
                <a:solidFill>
                  <a:schemeClr val="tx1"/>
                </a:solidFill>
                <a:latin typeface="Arial" pitchFamily="34" charset="0"/>
                <a:ea typeface="ＭＳ Ｐゴシック" pitchFamily="50" charset="-128"/>
              </a:defRPr>
            </a:lvl2pPr>
            <a:lvl3pPr defTabSz="909638">
              <a:defRPr kumimoji="1" sz="2400">
                <a:solidFill>
                  <a:schemeClr val="tx1"/>
                </a:solidFill>
                <a:latin typeface="Arial" pitchFamily="34" charset="0"/>
                <a:ea typeface="ＭＳ Ｐゴシック" pitchFamily="50" charset="-128"/>
              </a:defRPr>
            </a:lvl3pPr>
            <a:lvl4pPr defTabSz="909638">
              <a:defRPr kumimoji="1" sz="2000">
                <a:solidFill>
                  <a:schemeClr val="tx1"/>
                </a:solidFill>
                <a:latin typeface="Arial" pitchFamily="34" charset="0"/>
                <a:ea typeface="ＭＳ Ｐゴシック" pitchFamily="50" charset="-128"/>
              </a:defRPr>
            </a:lvl4pPr>
            <a:lvl5pPr defTabSz="909638">
              <a:defRPr kumimoji="1" sz="2000">
                <a:solidFill>
                  <a:schemeClr val="tx1"/>
                </a:solidFill>
                <a:latin typeface="Arial" pitchFamily="34" charset="0"/>
                <a:ea typeface="ＭＳ Ｐゴシック" pitchFamily="50" charset="-128"/>
              </a:defRPr>
            </a:lvl5pPr>
            <a:lvl6pPr defTabSz="909638" eaLnBrk="0" hangingPunct="0">
              <a:defRPr kumimoji="1" sz="2000">
                <a:solidFill>
                  <a:schemeClr val="tx1"/>
                </a:solidFill>
                <a:latin typeface="Arial" pitchFamily="34" charset="0"/>
                <a:ea typeface="ＭＳ Ｐゴシック" pitchFamily="50" charset="-128"/>
              </a:defRPr>
            </a:lvl6pPr>
            <a:lvl7pPr defTabSz="909638" eaLnBrk="0" hangingPunct="0">
              <a:defRPr kumimoji="1" sz="2000">
                <a:solidFill>
                  <a:schemeClr val="tx1"/>
                </a:solidFill>
                <a:latin typeface="Arial" pitchFamily="34" charset="0"/>
                <a:ea typeface="ＭＳ Ｐゴシック" pitchFamily="50" charset="-128"/>
              </a:defRPr>
            </a:lvl7pPr>
            <a:lvl8pPr defTabSz="909638" eaLnBrk="0" hangingPunct="0">
              <a:defRPr kumimoji="1" sz="2000">
                <a:solidFill>
                  <a:schemeClr val="tx1"/>
                </a:solidFill>
                <a:latin typeface="Arial" pitchFamily="34" charset="0"/>
                <a:ea typeface="ＭＳ Ｐゴシック" pitchFamily="50" charset="-128"/>
              </a:defRPr>
            </a:lvl8pPr>
            <a:lvl9pPr defTabSz="909638" eaLnBrk="0" hangingPunct="0">
              <a:defRPr kumimoji="1" sz="2000">
                <a:solidFill>
                  <a:schemeClr val="tx1"/>
                </a:solidFill>
                <a:latin typeface="Arial" pitchFamily="34" charset="0"/>
                <a:ea typeface="ＭＳ Ｐゴシック" pitchFamily="50" charset="-128"/>
              </a:defRPr>
            </a:lvl9pPr>
          </a:lstStyle>
          <a:p>
            <a:pPr eaLnBrk="1" hangingPunct="1">
              <a:spcBef>
                <a:spcPct val="40000"/>
              </a:spcBef>
              <a:buClr>
                <a:schemeClr val="hlink"/>
              </a:buClr>
              <a:buSzPct val="85000"/>
              <a:buFont typeface="Wingdings" pitchFamily="2" charset="2"/>
              <a:buNone/>
            </a:pPr>
            <a:r>
              <a:rPr lang="en-US" altLang="ja-JP" sz="2400" b="1" dirty="0">
                <a:solidFill>
                  <a:srgbClr val="609000"/>
                </a:solidFill>
                <a:latin typeface="Meiryo UI" pitchFamily="50" charset="-128"/>
                <a:ea typeface="Meiryo UI" pitchFamily="50" charset="-128"/>
                <a:cs typeface="Meiryo UI" pitchFamily="50" charset="-128"/>
              </a:rPr>
              <a:t>A</a:t>
            </a:r>
            <a:r>
              <a:rPr lang="ja-JP" altLang="en-US" sz="2400" b="1" dirty="0">
                <a:solidFill>
                  <a:srgbClr val="609000"/>
                </a:solidFill>
                <a:latin typeface="Meiryo UI" pitchFamily="50" charset="-128"/>
                <a:ea typeface="Meiryo UI" pitchFamily="50" charset="-128"/>
                <a:cs typeface="Meiryo UI" pitchFamily="50" charset="-128"/>
              </a:rPr>
              <a:t>  </a:t>
            </a:r>
            <a:r>
              <a:rPr lang="en-US" altLang="ja-JP" sz="2400" b="1" dirty="0">
                <a:solidFill>
                  <a:srgbClr val="3E6EB4"/>
                </a:solidFill>
                <a:latin typeface="Meiryo UI" pitchFamily="50" charset="-128"/>
                <a:ea typeface="Meiryo UI" pitchFamily="50" charset="-128"/>
                <a:cs typeface="Meiryo UI" pitchFamily="50" charset="-128"/>
              </a:rPr>
              <a:t>1</a:t>
            </a:r>
            <a:r>
              <a:rPr lang="ja-JP" altLang="en-US" sz="2400" b="1" dirty="0">
                <a:solidFill>
                  <a:srgbClr val="3E6EB4"/>
                </a:solidFill>
                <a:latin typeface="Meiryo UI" pitchFamily="50" charset="-128"/>
                <a:ea typeface="Meiryo UI" pitchFamily="50" charset="-128"/>
                <a:cs typeface="Meiryo UI" pitchFamily="50" charset="-128"/>
              </a:rPr>
              <a:t>つ以上の認知領域</a:t>
            </a:r>
            <a:r>
              <a:rPr lang="ja-JP" altLang="en-US" sz="2400" b="1" dirty="0">
                <a:latin typeface="Meiryo UI" pitchFamily="50" charset="-128"/>
                <a:ea typeface="Meiryo UI" pitchFamily="50" charset="-128"/>
                <a:cs typeface="Meiryo UI" pitchFamily="50" charset="-128"/>
              </a:rPr>
              <a:t>（複雑性注意、実行機能、</a:t>
            </a:r>
            <a:endParaRPr lang="en-US" altLang="ja-JP" sz="2400" b="1" dirty="0">
              <a:latin typeface="Meiryo UI" pitchFamily="50" charset="-128"/>
              <a:ea typeface="Meiryo UI" pitchFamily="50" charset="-128"/>
              <a:cs typeface="Meiryo UI" pitchFamily="50" charset="-128"/>
            </a:endParaRPr>
          </a:p>
          <a:p>
            <a:pPr eaLnBrk="1" hangingPunct="1">
              <a:spcBef>
                <a:spcPts val="600"/>
              </a:spcBef>
              <a:buClr>
                <a:schemeClr val="hlink"/>
              </a:buClr>
              <a:buSzPct val="85000"/>
              <a:buFont typeface="Wingdings" pitchFamily="2" charset="2"/>
              <a:buNone/>
            </a:pPr>
            <a:r>
              <a:rPr lang="ja-JP" altLang="en-US" sz="2400" b="1" dirty="0">
                <a:latin typeface="Meiryo UI" pitchFamily="50" charset="-128"/>
                <a:ea typeface="Meiryo UI" pitchFamily="50" charset="-128"/>
                <a:cs typeface="Meiryo UI" pitchFamily="50" charset="-128"/>
              </a:rPr>
              <a:t>    学習および記憶、言語、知覚</a:t>
            </a:r>
            <a:r>
              <a:rPr lang="en-US" altLang="ja-JP" sz="2400" b="1" dirty="0">
                <a:latin typeface="Meiryo UI" pitchFamily="50" charset="-128"/>
                <a:ea typeface="Meiryo UI" pitchFamily="50" charset="-128"/>
                <a:cs typeface="Meiryo UI" pitchFamily="50" charset="-128"/>
              </a:rPr>
              <a:t>-</a:t>
            </a:r>
            <a:r>
              <a:rPr lang="ja-JP" altLang="en-US" sz="2400" b="1" dirty="0">
                <a:latin typeface="Meiryo UI" pitchFamily="50" charset="-128"/>
                <a:ea typeface="Meiryo UI" pitchFamily="50" charset="-128"/>
                <a:cs typeface="Meiryo UI" pitchFamily="50" charset="-128"/>
              </a:rPr>
              <a:t>運動、社会的認知）</a:t>
            </a:r>
            <a:endParaRPr lang="en-US" altLang="ja-JP" sz="2400" b="1" dirty="0">
              <a:latin typeface="Meiryo UI" pitchFamily="50" charset="-128"/>
              <a:ea typeface="Meiryo UI" pitchFamily="50" charset="-128"/>
              <a:cs typeface="Meiryo UI" pitchFamily="50" charset="-128"/>
            </a:endParaRPr>
          </a:p>
          <a:p>
            <a:pPr eaLnBrk="1" hangingPunct="1">
              <a:spcBef>
                <a:spcPts val="600"/>
              </a:spcBef>
              <a:buClr>
                <a:schemeClr val="hlink"/>
              </a:buClr>
              <a:buSzPct val="85000"/>
              <a:buFont typeface="Wingdings" pitchFamily="2" charset="2"/>
              <a:buNone/>
            </a:pPr>
            <a:r>
              <a:rPr lang="ja-JP" altLang="en-US" sz="2400" b="1" dirty="0">
                <a:latin typeface="Meiryo UI" pitchFamily="50" charset="-128"/>
                <a:ea typeface="Meiryo UI" pitchFamily="50" charset="-128"/>
                <a:cs typeface="Meiryo UI" pitchFamily="50" charset="-128"/>
              </a:rPr>
              <a:t>    が以前の機能レベルから低下している。</a:t>
            </a:r>
          </a:p>
          <a:p>
            <a:pPr eaLnBrk="1" hangingPunct="1">
              <a:spcBef>
                <a:spcPts val="1800"/>
              </a:spcBef>
              <a:buClr>
                <a:schemeClr val="hlink"/>
              </a:buClr>
              <a:buSzPct val="85000"/>
              <a:buFont typeface="Wingdings" pitchFamily="2" charset="2"/>
              <a:buNone/>
            </a:pPr>
            <a:r>
              <a:rPr lang="en-US" altLang="ja-JP" sz="2400" b="1" dirty="0">
                <a:solidFill>
                  <a:srgbClr val="609000"/>
                </a:solidFill>
                <a:latin typeface="Meiryo UI" pitchFamily="50" charset="-128"/>
                <a:ea typeface="Meiryo UI" pitchFamily="50" charset="-128"/>
                <a:cs typeface="Meiryo UI" pitchFamily="50" charset="-128"/>
              </a:rPr>
              <a:t>B</a:t>
            </a:r>
            <a:r>
              <a:rPr lang="ja-JP" altLang="en-US" sz="2400" b="1" dirty="0">
                <a:solidFill>
                  <a:srgbClr val="609000"/>
                </a:solidFill>
                <a:latin typeface="Meiryo UI" pitchFamily="50" charset="-128"/>
                <a:ea typeface="Meiryo UI" pitchFamily="50" charset="-128"/>
                <a:cs typeface="Meiryo UI" pitchFamily="50" charset="-128"/>
              </a:rPr>
              <a:t> </a:t>
            </a:r>
            <a:r>
              <a:rPr lang="ja-JP" altLang="en-US" sz="2400" b="1" dirty="0">
                <a:latin typeface="Meiryo UI" pitchFamily="50" charset="-128"/>
                <a:ea typeface="Meiryo UI" pitchFamily="50" charset="-128"/>
                <a:cs typeface="Meiryo UI" pitchFamily="50" charset="-128"/>
              </a:rPr>
              <a:t> </a:t>
            </a:r>
            <a:r>
              <a:rPr lang="ja-JP" altLang="en-US" sz="2400" b="1" dirty="0">
                <a:solidFill>
                  <a:srgbClr val="CF594D"/>
                </a:solidFill>
                <a:latin typeface="Meiryo UI" pitchFamily="50" charset="-128"/>
                <a:ea typeface="Meiryo UI" pitchFamily="50" charset="-128"/>
                <a:cs typeface="Meiryo UI" pitchFamily="50" charset="-128"/>
              </a:rPr>
              <a:t>認知機能の低下が日常生活に支障を与える。</a:t>
            </a:r>
          </a:p>
          <a:p>
            <a:pPr eaLnBrk="1" hangingPunct="1">
              <a:spcBef>
                <a:spcPts val="1800"/>
              </a:spcBef>
              <a:buClr>
                <a:schemeClr val="hlink"/>
              </a:buClr>
              <a:buSzPct val="85000"/>
              <a:buFont typeface="Wingdings" pitchFamily="2" charset="2"/>
              <a:buNone/>
            </a:pPr>
            <a:r>
              <a:rPr lang="en-US" altLang="ja-JP" sz="2400" b="1" dirty="0">
                <a:solidFill>
                  <a:srgbClr val="609000"/>
                </a:solidFill>
                <a:latin typeface="Meiryo UI" pitchFamily="50" charset="-128"/>
                <a:ea typeface="Meiryo UI" pitchFamily="50" charset="-128"/>
                <a:cs typeface="Meiryo UI" pitchFamily="50" charset="-128"/>
              </a:rPr>
              <a:t>C</a:t>
            </a:r>
            <a:r>
              <a:rPr lang="ja-JP" altLang="en-US" sz="2400" b="1" dirty="0">
                <a:solidFill>
                  <a:srgbClr val="609000"/>
                </a:solidFill>
                <a:latin typeface="Meiryo UI" pitchFamily="50" charset="-128"/>
                <a:ea typeface="Meiryo UI" pitchFamily="50" charset="-128"/>
                <a:cs typeface="Meiryo UI" pitchFamily="50" charset="-128"/>
              </a:rPr>
              <a:t> </a:t>
            </a:r>
            <a:r>
              <a:rPr lang="ja-JP" altLang="en-US" sz="2400" b="1" dirty="0">
                <a:latin typeface="Meiryo UI" pitchFamily="50" charset="-128"/>
                <a:ea typeface="Meiryo UI" pitchFamily="50" charset="-128"/>
                <a:cs typeface="Meiryo UI" pitchFamily="50" charset="-128"/>
              </a:rPr>
              <a:t> 認知機能の低下はせん妄のときのみに現れるもの</a:t>
            </a:r>
            <a:endParaRPr lang="en-US" altLang="ja-JP" sz="2400" b="1" dirty="0">
              <a:latin typeface="Meiryo UI" pitchFamily="50" charset="-128"/>
              <a:ea typeface="Meiryo UI" pitchFamily="50" charset="-128"/>
              <a:cs typeface="Meiryo UI" pitchFamily="50" charset="-128"/>
            </a:endParaRPr>
          </a:p>
          <a:p>
            <a:pPr eaLnBrk="1" hangingPunct="1">
              <a:spcBef>
                <a:spcPts val="600"/>
              </a:spcBef>
              <a:buClr>
                <a:schemeClr val="hlink"/>
              </a:buClr>
              <a:buSzPct val="85000"/>
              <a:buFont typeface="Wingdings" pitchFamily="2" charset="2"/>
              <a:buNone/>
            </a:pPr>
            <a:r>
              <a:rPr lang="ja-JP" altLang="en-US" sz="2400" b="1" dirty="0">
                <a:latin typeface="Meiryo UI" pitchFamily="50" charset="-128"/>
                <a:ea typeface="Meiryo UI" pitchFamily="50" charset="-128"/>
                <a:cs typeface="Meiryo UI" pitchFamily="50" charset="-128"/>
              </a:rPr>
              <a:t>    ではない。</a:t>
            </a:r>
          </a:p>
          <a:p>
            <a:pPr eaLnBrk="1" hangingPunct="1">
              <a:spcBef>
                <a:spcPts val="1800"/>
              </a:spcBef>
              <a:buClr>
                <a:schemeClr val="hlink"/>
              </a:buClr>
              <a:buSzPct val="85000"/>
              <a:buFont typeface="Wingdings" pitchFamily="2" charset="2"/>
              <a:buNone/>
            </a:pPr>
            <a:r>
              <a:rPr lang="en-US" altLang="ja-JP" sz="2400" b="1" dirty="0">
                <a:solidFill>
                  <a:srgbClr val="609000"/>
                </a:solidFill>
                <a:latin typeface="Meiryo UI" pitchFamily="50" charset="-128"/>
                <a:ea typeface="Meiryo UI" pitchFamily="50" charset="-128"/>
                <a:cs typeface="Meiryo UI" pitchFamily="50" charset="-128"/>
              </a:rPr>
              <a:t>D</a:t>
            </a:r>
            <a:r>
              <a:rPr lang="ja-JP" altLang="en-US" sz="2400" b="1" dirty="0">
                <a:solidFill>
                  <a:srgbClr val="609000"/>
                </a:solidFill>
                <a:latin typeface="Meiryo UI" pitchFamily="50" charset="-128"/>
                <a:ea typeface="Meiryo UI" pitchFamily="50" charset="-128"/>
                <a:cs typeface="Meiryo UI" pitchFamily="50" charset="-128"/>
              </a:rPr>
              <a:t> </a:t>
            </a:r>
            <a:r>
              <a:rPr lang="ja-JP" altLang="en-US" sz="2400" b="1" dirty="0">
                <a:latin typeface="Meiryo UI" pitchFamily="50" charset="-128"/>
                <a:ea typeface="Meiryo UI" pitchFamily="50" charset="-128"/>
                <a:cs typeface="Meiryo UI" pitchFamily="50" charset="-128"/>
              </a:rPr>
              <a:t> 他の精神疾患（うつ病や統合失調症等）が否定</a:t>
            </a:r>
            <a:endParaRPr lang="en-US" altLang="ja-JP" sz="2400" b="1" dirty="0">
              <a:latin typeface="Meiryo UI" pitchFamily="50" charset="-128"/>
              <a:ea typeface="Meiryo UI" pitchFamily="50" charset="-128"/>
              <a:cs typeface="Meiryo UI" pitchFamily="50" charset="-128"/>
            </a:endParaRPr>
          </a:p>
          <a:p>
            <a:pPr eaLnBrk="1" hangingPunct="1">
              <a:spcBef>
                <a:spcPts val="600"/>
              </a:spcBef>
              <a:buClr>
                <a:schemeClr val="hlink"/>
              </a:buClr>
              <a:buSzPct val="85000"/>
              <a:buFont typeface="Wingdings" pitchFamily="2" charset="2"/>
              <a:buNone/>
            </a:pPr>
            <a:r>
              <a:rPr lang="ja-JP" altLang="en-US" sz="2400" b="1" dirty="0">
                <a:latin typeface="Meiryo UI" pitchFamily="50" charset="-128"/>
                <a:ea typeface="Meiryo UI" pitchFamily="50" charset="-128"/>
                <a:cs typeface="Meiryo UI" pitchFamily="50" charset="-128"/>
              </a:rPr>
              <a:t>    できる。</a:t>
            </a:r>
          </a:p>
        </p:txBody>
      </p:sp>
      <p:sp>
        <p:nvSpPr>
          <p:cNvPr id="7" name="Rectangle 23"/>
          <p:cNvSpPr>
            <a:spLocks noChangeArrowheads="1"/>
          </p:cNvSpPr>
          <p:nvPr/>
        </p:nvSpPr>
        <p:spPr bwMode="auto">
          <a:xfrm>
            <a:off x="0" y="1"/>
            <a:ext cx="2806995" cy="3721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82904" tIns="41452" rIns="82904" bIns="41452" anchor="b"/>
          <a:lstStyle/>
          <a:p>
            <a:pPr defTabSz="828675"/>
            <a:r>
              <a:rPr kumimoji="0" lang="en-US" altLang="ja-JP" sz="1600" b="1" dirty="0">
                <a:latin typeface="Meiryo UI" panose="020B0604030504040204" pitchFamily="50" charset="-128"/>
                <a:ea typeface="Meiryo UI" panose="020B0604030504040204" pitchFamily="50" charset="-128"/>
              </a:rPr>
              <a:t>《</a:t>
            </a:r>
            <a:r>
              <a:rPr kumimoji="0" lang="ja-JP" altLang="en-US" sz="1600" b="1" dirty="0">
                <a:latin typeface="Meiryo UI" panose="020B0604030504040204" pitchFamily="50" charset="-128"/>
                <a:ea typeface="Meiryo UI" panose="020B0604030504040204" pitchFamily="50" charset="-128"/>
              </a:rPr>
              <a:t> 診断・治療</a:t>
            </a:r>
            <a:r>
              <a:rPr kumimoji="0" lang="en-US" altLang="ja-JP" sz="1700" b="1" dirty="0">
                <a:latin typeface="Segoe UI" panose="020B0502040204020203" pitchFamily="34" charset="0"/>
                <a:ea typeface="Meiryo UI" panose="020B0604030504040204" pitchFamily="50" charset="-128"/>
                <a:cs typeface="Segoe UI" panose="020B0502040204020203" pitchFamily="34" charset="0"/>
              </a:rPr>
              <a:t>-1</a:t>
            </a:r>
            <a:r>
              <a:rPr kumimoji="0" lang="ja-JP" altLang="en-US" sz="1700" b="1" dirty="0">
                <a:latin typeface="Segoe UI" panose="020B0502040204020203" pitchFamily="34" charset="0"/>
                <a:ea typeface="Meiryo UI" panose="020B0604030504040204" pitchFamily="50" charset="-128"/>
                <a:cs typeface="Segoe UI" panose="020B0502040204020203" pitchFamily="34" charset="0"/>
              </a:rPr>
              <a:t> </a:t>
            </a:r>
            <a:r>
              <a:rPr kumimoji="0" lang="en-US" altLang="ja-JP" sz="1600" b="1" dirty="0">
                <a:latin typeface="Meiryo UI" panose="020B0604030504040204" pitchFamily="50" charset="-128"/>
                <a:ea typeface="Meiryo UI" panose="020B0604030504040204" pitchFamily="50" charset="-128"/>
              </a:rPr>
              <a:t>》</a:t>
            </a:r>
            <a:r>
              <a:rPr kumimoji="0" lang="ja-JP" altLang="en-US" sz="1600" b="1" dirty="0">
                <a:latin typeface="Meiryo UI" panose="020B0604030504040204" pitchFamily="50" charset="-128"/>
                <a:ea typeface="Meiryo UI" panose="020B0604030504040204" pitchFamily="50" charset="-128"/>
              </a:rPr>
              <a:t>  </a:t>
            </a:r>
            <a:endParaRPr kumimoji="0" lang="ja-JP" altLang="en-US" sz="1600" b="1" dirty="0">
              <a:solidFill>
                <a:srgbClr val="FF5050"/>
              </a:solidFill>
              <a:latin typeface="Meiryo UI" panose="020B0604030504040204" pitchFamily="50" charset="-128"/>
              <a:ea typeface="Meiryo UI" panose="020B0604030504040204" pitchFamily="50" charset="-128"/>
            </a:endParaRPr>
          </a:p>
        </p:txBody>
      </p:sp>
      <p:sp>
        <p:nvSpPr>
          <p:cNvPr id="8" name="Rectangle 12"/>
          <p:cNvSpPr>
            <a:spLocks noChangeArrowheads="1"/>
          </p:cNvSpPr>
          <p:nvPr/>
        </p:nvSpPr>
        <p:spPr bwMode="auto">
          <a:xfrm>
            <a:off x="213519" y="885706"/>
            <a:ext cx="8691562" cy="103179"/>
          </a:xfrm>
          <a:prstGeom prst="rect">
            <a:avLst/>
          </a:prstGeom>
          <a:gradFill rotWithShape="1">
            <a:gsLst>
              <a:gs pos="0">
                <a:srgbClr val="CDE1FF"/>
              </a:gs>
              <a:gs pos="81000">
                <a:srgbClr val="3E6EB4"/>
              </a:gs>
            </a:gsLst>
            <a:lin ang="0" scaled="1"/>
          </a:gradFill>
          <a:ln w="9525" algn="ctr">
            <a:noFill/>
            <a:miter lim="800000"/>
            <a:headEnd/>
            <a:tailEnd/>
          </a:ln>
          <a:effectLst/>
        </p:spPr>
        <p:txBody>
          <a:bodyPr wrap="none" anchor="ctr"/>
          <a:lstStyle/>
          <a:p>
            <a:pPr algn="r">
              <a:defRPr/>
            </a:pPr>
            <a:endParaRPr lang="ja-JP" altLang="en-US">
              <a:latin typeface="Arial" charset="0"/>
            </a:endParaRPr>
          </a:p>
        </p:txBody>
      </p:sp>
    </p:spTree>
    <p:extLst>
      <p:ext uri="{BB962C8B-B14F-4D97-AF65-F5344CB8AC3E}">
        <p14:creationId xmlns:p14="http://schemas.microsoft.com/office/powerpoint/2010/main" val="3981861627"/>
      </p:ext>
    </p:extLst>
  </p:cSld>
  <p:clrMapOvr>
    <a:masterClrMapping/>
  </p:clrMapOvr>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5"/>
          <p:cNvSpPr>
            <a:spLocks noChangeArrowheads="1"/>
          </p:cNvSpPr>
          <p:nvPr/>
        </p:nvSpPr>
        <p:spPr bwMode="auto">
          <a:xfrm>
            <a:off x="1552575" y="94457"/>
            <a:ext cx="5937250" cy="50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87239" tIns="43620" rIns="87239" bIns="43620"/>
          <a:lstStyle/>
          <a:p>
            <a:pPr algn="ctr" defTabSz="871538"/>
            <a:r>
              <a:rPr lang="ja-JP" altLang="en-US" sz="2900" b="1" dirty="0">
                <a:latin typeface="Meiryo UI" panose="020B0604030504040204" pitchFamily="50" charset="-128"/>
                <a:ea typeface="Meiryo UI" panose="020B0604030504040204" pitchFamily="50" charset="-128"/>
                <a:cs typeface="メイリオ" pitchFamily="50" charset="-128"/>
              </a:rPr>
              <a:t>認知症の経過と必要な医療</a:t>
            </a:r>
          </a:p>
        </p:txBody>
      </p:sp>
      <p:sp>
        <p:nvSpPr>
          <p:cNvPr id="10244" name="Rectangle 17"/>
          <p:cNvSpPr>
            <a:spLocks noChangeArrowheads="1"/>
          </p:cNvSpPr>
          <p:nvPr/>
        </p:nvSpPr>
        <p:spPr bwMode="auto">
          <a:xfrm>
            <a:off x="2025650" y="547688"/>
            <a:ext cx="4716463" cy="3762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p>
            <a:pPr algn="ctr">
              <a:lnSpc>
                <a:spcPct val="120000"/>
              </a:lnSpc>
            </a:pPr>
            <a:r>
              <a:rPr lang="ja-JP" altLang="en-US" sz="1400" b="1" dirty="0">
                <a:latin typeface="Meiryo UI" panose="020B0604030504040204" pitchFamily="50" charset="-128"/>
                <a:ea typeface="Meiryo UI" panose="020B0604030504040204" pitchFamily="50" charset="-128"/>
                <a:cs typeface="メイリオ" pitchFamily="50" charset="-128"/>
              </a:rPr>
              <a:t>（アルツハイマー型認知症等変性疾患の場合）</a:t>
            </a:r>
          </a:p>
        </p:txBody>
      </p:sp>
      <p:sp>
        <p:nvSpPr>
          <p:cNvPr id="10245" name="Text Box 46"/>
          <p:cNvSpPr txBox="1">
            <a:spLocks noChangeArrowheads="1"/>
          </p:cNvSpPr>
          <p:nvPr/>
        </p:nvSpPr>
        <p:spPr bwMode="auto">
          <a:xfrm>
            <a:off x="5783263" y="6398240"/>
            <a:ext cx="2171700" cy="3508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spAutoFit/>
          </a:bodyPr>
          <a:lstStyle>
            <a:lvl1pPr defTabSz="909638" eaLnBrk="0" hangingPunct="0">
              <a:defRPr kumimoji="1" sz="3600">
                <a:solidFill>
                  <a:schemeClr val="tx1"/>
                </a:solidFill>
                <a:latin typeface="Arial" pitchFamily="34" charset="0"/>
                <a:ea typeface="ＭＳ Ｐゴシック" pitchFamily="50" charset="-128"/>
              </a:defRPr>
            </a:lvl1pPr>
            <a:lvl2pPr marL="742950" indent="-285750" defTabSz="909638" eaLnBrk="0" hangingPunct="0">
              <a:defRPr kumimoji="1" sz="3600">
                <a:solidFill>
                  <a:schemeClr val="tx1"/>
                </a:solidFill>
                <a:latin typeface="Arial" pitchFamily="34" charset="0"/>
                <a:ea typeface="ＭＳ Ｐゴシック" pitchFamily="50" charset="-128"/>
              </a:defRPr>
            </a:lvl2pPr>
            <a:lvl3pPr marL="1143000" indent="-228600" defTabSz="909638" eaLnBrk="0" hangingPunct="0">
              <a:defRPr kumimoji="1" sz="3600">
                <a:solidFill>
                  <a:schemeClr val="tx1"/>
                </a:solidFill>
                <a:latin typeface="Arial" pitchFamily="34" charset="0"/>
                <a:ea typeface="ＭＳ Ｐゴシック" pitchFamily="50" charset="-128"/>
              </a:defRPr>
            </a:lvl3pPr>
            <a:lvl4pPr marL="1600200" indent="-228600" defTabSz="909638" eaLnBrk="0" hangingPunct="0">
              <a:defRPr kumimoji="1" sz="3600">
                <a:solidFill>
                  <a:schemeClr val="tx1"/>
                </a:solidFill>
                <a:latin typeface="Arial" pitchFamily="34" charset="0"/>
                <a:ea typeface="ＭＳ Ｐゴシック" pitchFamily="50" charset="-128"/>
              </a:defRPr>
            </a:lvl4pPr>
            <a:lvl5pPr marL="2057400" indent="-228600" defTabSz="909638" eaLnBrk="0" hangingPunct="0">
              <a:defRPr kumimoji="1" sz="3600">
                <a:solidFill>
                  <a:schemeClr val="tx1"/>
                </a:solidFill>
                <a:latin typeface="Arial" pitchFamily="34" charset="0"/>
                <a:ea typeface="ＭＳ Ｐゴシック" pitchFamily="50" charset="-128"/>
              </a:defRPr>
            </a:lvl5pPr>
            <a:lvl6pPr marL="2514600" indent="-228600" defTabSz="909638" eaLnBrk="0" fontAlgn="base" hangingPunct="0">
              <a:spcBef>
                <a:spcPct val="0"/>
              </a:spcBef>
              <a:spcAft>
                <a:spcPct val="0"/>
              </a:spcAft>
              <a:defRPr kumimoji="1" sz="3600">
                <a:solidFill>
                  <a:schemeClr val="tx1"/>
                </a:solidFill>
                <a:latin typeface="Arial" pitchFamily="34" charset="0"/>
                <a:ea typeface="ＭＳ Ｐゴシック" pitchFamily="50" charset="-128"/>
              </a:defRPr>
            </a:lvl6pPr>
            <a:lvl7pPr marL="2971800" indent="-228600" defTabSz="909638" eaLnBrk="0" fontAlgn="base" hangingPunct="0">
              <a:spcBef>
                <a:spcPct val="0"/>
              </a:spcBef>
              <a:spcAft>
                <a:spcPct val="0"/>
              </a:spcAft>
              <a:defRPr kumimoji="1" sz="3600">
                <a:solidFill>
                  <a:schemeClr val="tx1"/>
                </a:solidFill>
                <a:latin typeface="Arial" pitchFamily="34" charset="0"/>
                <a:ea typeface="ＭＳ Ｐゴシック" pitchFamily="50" charset="-128"/>
              </a:defRPr>
            </a:lvl7pPr>
            <a:lvl8pPr marL="3429000" indent="-228600" defTabSz="909638" eaLnBrk="0" fontAlgn="base" hangingPunct="0">
              <a:spcBef>
                <a:spcPct val="0"/>
              </a:spcBef>
              <a:spcAft>
                <a:spcPct val="0"/>
              </a:spcAft>
              <a:defRPr kumimoji="1" sz="3600">
                <a:solidFill>
                  <a:schemeClr val="tx1"/>
                </a:solidFill>
                <a:latin typeface="Arial" pitchFamily="34" charset="0"/>
                <a:ea typeface="ＭＳ Ｐゴシック" pitchFamily="50" charset="-128"/>
              </a:defRPr>
            </a:lvl8pPr>
            <a:lvl9pPr marL="3886200" indent="-228600" defTabSz="909638" eaLnBrk="0" fontAlgn="base" hangingPunct="0">
              <a:spcBef>
                <a:spcPct val="0"/>
              </a:spcBef>
              <a:spcAft>
                <a:spcPct val="0"/>
              </a:spcAft>
              <a:defRPr kumimoji="1" sz="3600">
                <a:solidFill>
                  <a:schemeClr val="tx1"/>
                </a:solidFill>
                <a:latin typeface="Arial" pitchFamily="34" charset="0"/>
                <a:ea typeface="ＭＳ Ｐゴシック" pitchFamily="50" charset="-128"/>
              </a:defRPr>
            </a:lvl9pPr>
          </a:lstStyle>
          <a:p>
            <a:pPr eaLnBrk="1" hangingPunct="1">
              <a:lnSpc>
                <a:spcPct val="70000"/>
              </a:lnSpc>
              <a:spcBef>
                <a:spcPct val="30000"/>
              </a:spcBef>
            </a:pPr>
            <a:r>
              <a:rPr lang="ja-JP" altLang="en-US" sz="1000" b="1" dirty="0">
                <a:solidFill>
                  <a:srgbClr val="526F1F"/>
                </a:solidFill>
                <a:latin typeface="Meiryo UI" panose="020B0604030504040204" pitchFamily="50" charset="-128"/>
                <a:ea typeface="Meiryo UI" panose="020B0604030504040204" pitchFamily="50" charset="-128"/>
              </a:rPr>
              <a:t>歩行・座位維持困難</a:t>
            </a:r>
          </a:p>
          <a:p>
            <a:pPr eaLnBrk="1" hangingPunct="1">
              <a:lnSpc>
                <a:spcPct val="70000"/>
              </a:lnSpc>
              <a:spcBef>
                <a:spcPct val="30000"/>
              </a:spcBef>
            </a:pPr>
            <a:r>
              <a:rPr lang="ja-JP" altLang="en-US" sz="1000" b="1" dirty="0">
                <a:solidFill>
                  <a:srgbClr val="526F1F"/>
                </a:solidFill>
                <a:latin typeface="Meiryo UI" panose="020B0604030504040204" pitchFamily="50" charset="-128"/>
                <a:ea typeface="Meiryo UI" panose="020B0604030504040204" pitchFamily="50" charset="-128"/>
              </a:rPr>
              <a:t>嚥下機能低下→肺炎等リスク</a:t>
            </a:r>
          </a:p>
        </p:txBody>
      </p:sp>
      <p:sp>
        <p:nvSpPr>
          <p:cNvPr id="10246" name="Text Box 47"/>
          <p:cNvSpPr txBox="1">
            <a:spLocks noChangeArrowheads="1"/>
          </p:cNvSpPr>
          <p:nvPr/>
        </p:nvSpPr>
        <p:spPr bwMode="auto">
          <a:xfrm>
            <a:off x="7848600" y="6425818"/>
            <a:ext cx="965200" cy="1984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spAutoFit/>
          </a:bodyPr>
          <a:lstStyle>
            <a:lvl1pPr defTabSz="909638" eaLnBrk="0" hangingPunct="0">
              <a:defRPr kumimoji="1" sz="3600">
                <a:solidFill>
                  <a:schemeClr val="tx1"/>
                </a:solidFill>
                <a:latin typeface="Arial" pitchFamily="34" charset="0"/>
                <a:ea typeface="ＭＳ Ｐゴシック" pitchFamily="50" charset="-128"/>
              </a:defRPr>
            </a:lvl1pPr>
            <a:lvl2pPr marL="742950" indent="-285750" defTabSz="909638" eaLnBrk="0" hangingPunct="0">
              <a:defRPr kumimoji="1" sz="3600">
                <a:solidFill>
                  <a:schemeClr val="tx1"/>
                </a:solidFill>
                <a:latin typeface="Arial" pitchFamily="34" charset="0"/>
                <a:ea typeface="ＭＳ Ｐゴシック" pitchFamily="50" charset="-128"/>
              </a:defRPr>
            </a:lvl2pPr>
            <a:lvl3pPr marL="1143000" indent="-228600" defTabSz="909638" eaLnBrk="0" hangingPunct="0">
              <a:defRPr kumimoji="1" sz="3600">
                <a:solidFill>
                  <a:schemeClr val="tx1"/>
                </a:solidFill>
                <a:latin typeface="Arial" pitchFamily="34" charset="0"/>
                <a:ea typeface="ＭＳ Ｐゴシック" pitchFamily="50" charset="-128"/>
              </a:defRPr>
            </a:lvl3pPr>
            <a:lvl4pPr marL="1600200" indent="-228600" defTabSz="909638" eaLnBrk="0" hangingPunct="0">
              <a:defRPr kumimoji="1" sz="3600">
                <a:solidFill>
                  <a:schemeClr val="tx1"/>
                </a:solidFill>
                <a:latin typeface="Arial" pitchFamily="34" charset="0"/>
                <a:ea typeface="ＭＳ Ｐゴシック" pitchFamily="50" charset="-128"/>
              </a:defRPr>
            </a:lvl4pPr>
            <a:lvl5pPr marL="2057400" indent="-228600" defTabSz="909638" eaLnBrk="0" hangingPunct="0">
              <a:defRPr kumimoji="1" sz="3600">
                <a:solidFill>
                  <a:schemeClr val="tx1"/>
                </a:solidFill>
                <a:latin typeface="Arial" pitchFamily="34" charset="0"/>
                <a:ea typeface="ＭＳ Ｐゴシック" pitchFamily="50" charset="-128"/>
              </a:defRPr>
            </a:lvl5pPr>
            <a:lvl6pPr marL="2514600" indent="-228600" defTabSz="909638" eaLnBrk="0" fontAlgn="base" hangingPunct="0">
              <a:spcBef>
                <a:spcPct val="0"/>
              </a:spcBef>
              <a:spcAft>
                <a:spcPct val="0"/>
              </a:spcAft>
              <a:defRPr kumimoji="1" sz="3600">
                <a:solidFill>
                  <a:schemeClr val="tx1"/>
                </a:solidFill>
                <a:latin typeface="Arial" pitchFamily="34" charset="0"/>
                <a:ea typeface="ＭＳ Ｐゴシック" pitchFamily="50" charset="-128"/>
              </a:defRPr>
            </a:lvl6pPr>
            <a:lvl7pPr marL="2971800" indent="-228600" defTabSz="909638" eaLnBrk="0" fontAlgn="base" hangingPunct="0">
              <a:spcBef>
                <a:spcPct val="0"/>
              </a:spcBef>
              <a:spcAft>
                <a:spcPct val="0"/>
              </a:spcAft>
              <a:defRPr kumimoji="1" sz="3600">
                <a:solidFill>
                  <a:schemeClr val="tx1"/>
                </a:solidFill>
                <a:latin typeface="Arial" pitchFamily="34" charset="0"/>
                <a:ea typeface="ＭＳ Ｐゴシック" pitchFamily="50" charset="-128"/>
              </a:defRPr>
            </a:lvl7pPr>
            <a:lvl8pPr marL="3429000" indent="-228600" defTabSz="909638" eaLnBrk="0" fontAlgn="base" hangingPunct="0">
              <a:spcBef>
                <a:spcPct val="0"/>
              </a:spcBef>
              <a:spcAft>
                <a:spcPct val="0"/>
              </a:spcAft>
              <a:defRPr kumimoji="1" sz="3600">
                <a:solidFill>
                  <a:schemeClr val="tx1"/>
                </a:solidFill>
                <a:latin typeface="Arial" pitchFamily="34" charset="0"/>
                <a:ea typeface="ＭＳ Ｐゴシック" pitchFamily="50" charset="-128"/>
              </a:defRPr>
            </a:lvl8pPr>
            <a:lvl9pPr marL="3886200" indent="-228600" defTabSz="909638" eaLnBrk="0" fontAlgn="base" hangingPunct="0">
              <a:spcBef>
                <a:spcPct val="0"/>
              </a:spcBef>
              <a:spcAft>
                <a:spcPct val="0"/>
              </a:spcAft>
              <a:defRPr kumimoji="1" sz="3600">
                <a:solidFill>
                  <a:schemeClr val="tx1"/>
                </a:solidFill>
                <a:latin typeface="Arial" pitchFamily="34" charset="0"/>
                <a:ea typeface="ＭＳ Ｐゴシック" pitchFamily="50" charset="-128"/>
              </a:defRPr>
            </a:lvl9pPr>
          </a:lstStyle>
          <a:p>
            <a:pPr eaLnBrk="1" hangingPunct="1">
              <a:lnSpc>
                <a:spcPct val="70000"/>
              </a:lnSpc>
              <a:spcBef>
                <a:spcPct val="30000"/>
              </a:spcBef>
            </a:pPr>
            <a:r>
              <a:rPr lang="ja-JP" altLang="en-US" sz="1000" b="1">
                <a:solidFill>
                  <a:srgbClr val="526F1F"/>
                </a:solidFill>
                <a:latin typeface="Meiryo UI" panose="020B0604030504040204" pitchFamily="50" charset="-128"/>
                <a:ea typeface="Meiryo UI" panose="020B0604030504040204" pitchFamily="50" charset="-128"/>
              </a:rPr>
              <a:t>呼吸不全</a:t>
            </a:r>
          </a:p>
        </p:txBody>
      </p:sp>
      <p:sp>
        <p:nvSpPr>
          <p:cNvPr id="10247" name="Oval 8"/>
          <p:cNvSpPr>
            <a:spLocks noChangeArrowheads="1"/>
          </p:cNvSpPr>
          <p:nvPr/>
        </p:nvSpPr>
        <p:spPr bwMode="auto">
          <a:xfrm>
            <a:off x="827088" y="1063625"/>
            <a:ext cx="881062" cy="360363"/>
          </a:xfrm>
          <a:prstGeom prst="ellipse">
            <a:avLst/>
          </a:prstGeom>
          <a:solidFill>
            <a:schemeClr val="bg1"/>
          </a:solidFill>
          <a:ln w="9525">
            <a:solidFill>
              <a:schemeClr val="tx1"/>
            </a:solidFill>
            <a:round/>
            <a:headEnd/>
            <a:tailEnd/>
          </a:ln>
        </p:spPr>
        <p:txBody>
          <a:bodyPr wrap="none" anchor="ctr"/>
          <a:lstStyle/>
          <a:p>
            <a:pPr algn="ctr"/>
            <a:r>
              <a:rPr lang="en-US" altLang="ja-JP" sz="1200" b="1" dirty="0">
                <a:latin typeface="Meiryo UI" panose="020B0604030504040204" pitchFamily="50" charset="-128"/>
                <a:ea typeface="Meiryo UI" panose="020B0604030504040204" pitchFamily="50" charset="-128"/>
              </a:rPr>
              <a:t>MCI</a:t>
            </a:r>
            <a:endParaRPr lang="ja-JP" altLang="en-US" sz="1200" b="1" dirty="0">
              <a:latin typeface="Meiryo UI" panose="020B0604030504040204" pitchFamily="50" charset="-128"/>
              <a:ea typeface="Meiryo UI" panose="020B0604030504040204" pitchFamily="50" charset="-128"/>
            </a:endParaRPr>
          </a:p>
        </p:txBody>
      </p:sp>
      <p:sp>
        <p:nvSpPr>
          <p:cNvPr id="10248" name="Oval 9"/>
          <p:cNvSpPr>
            <a:spLocks noChangeArrowheads="1"/>
          </p:cNvSpPr>
          <p:nvPr/>
        </p:nvSpPr>
        <p:spPr bwMode="auto">
          <a:xfrm>
            <a:off x="2136775" y="1076325"/>
            <a:ext cx="882650" cy="360363"/>
          </a:xfrm>
          <a:prstGeom prst="ellipse">
            <a:avLst/>
          </a:prstGeom>
          <a:solidFill>
            <a:srgbClr val="C0C0C0"/>
          </a:solidFill>
          <a:ln w="9525">
            <a:solidFill>
              <a:schemeClr val="bg1"/>
            </a:solidFill>
            <a:round/>
            <a:headEnd/>
            <a:tailEnd/>
          </a:ln>
        </p:spPr>
        <p:txBody>
          <a:bodyPr wrap="none" anchor="ctr"/>
          <a:lstStyle/>
          <a:p>
            <a:pPr algn="ctr"/>
            <a:r>
              <a:rPr lang="ja-JP" altLang="en-US" sz="1200" b="1">
                <a:latin typeface="Meiryo UI" panose="020B0604030504040204" pitchFamily="50" charset="-128"/>
                <a:ea typeface="Meiryo UI" panose="020B0604030504040204" pitchFamily="50" charset="-128"/>
              </a:rPr>
              <a:t>軽　度</a:t>
            </a:r>
          </a:p>
        </p:txBody>
      </p:sp>
      <p:sp>
        <p:nvSpPr>
          <p:cNvPr id="10249" name="Oval 10"/>
          <p:cNvSpPr>
            <a:spLocks noChangeArrowheads="1"/>
          </p:cNvSpPr>
          <p:nvPr/>
        </p:nvSpPr>
        <p:spPr bwMode="auto">
          <a:xfrm>
            <a:off x="4152900" y="1063625"/>
            <a:ext cx="881063" cy="360363"/>
          </a:xfrm>
          <a:prstGeom prst="ellipse">
            <a:avLst/>
          </a:prstGeom>
          <a:solidFill>
            <a:srgbClr val="C0C0C0"/>
          </a:solidFill>
          <a:ln w="9525">
            <a:solidFill>
              <a:schemeClr val="bg1"/>
            </a:solidFill>
            <a:round/>
            <a:headEnd/>
            <a:tailEnd/>
          </a:ln>
        </p:spPr>
        <p:txBody>
          <a:bodyPr wrap="none" anchor="ctr"/>
          <a:lstStyle/>
          <a:p>
            <a:pPr algn="ctr"/>
            <a:r>
              <a:rPr lang="ja-JP" altLang="en-US" sz="1200" b="1">
                <a:latin typeface="Meiryo UI" panose="020B0604030504040204" pitchFamily="50" charset="-128"/>
                <a:ea typeface="Meiryo UI" panose="020B0604030504040204" pitchFamily="50" charset="-128"/>
              </a:rPr>
              <a:t>中等度</a:t>
            </a:r>
          </a:p>
        </p:txBody>
      </p:sp>
      <p:sp>
        <p:nvSpPr>
          <p:cNvPr id="10250" name="Oval 11"/>
          <p:cNvSpPr>
            <a:spLocks noChangeArrowheads="1"/>
          </p:cNvSpPr>
          <p:nvPr/>
        </p:nvSpPr>
        <p:spPr bwMode="auto">
          <a:xfrm>
            <a:off x="7566025" y="1050925"/>
            <a:ext cx="881063" cy="360363"/>
          </a:xfrm>
          <a:prstGeom prst="ellipse">
            <a:avLst/>
          </a:prstGeom>
          <a:solidFill>
            <a:srgbClr val="969696"/>
          </a:solidFill>
          <a:ln w="9525">
            <a:solidFill>
              <a:schemeClr val="bg1"/>
            </a:solidFill>
            <a:round/>
            <a:headEnd/>
            <a:tailEnd/>
          </a:ln>
        </p:spPr>
        <p:txBody>
          <a:bodyPr wrap="none" anchor="ctr"/>
          <a:lstStyle/>
          <a:p>
            <a:pPr algn="ctr"/>
            <a:r>
              <a:rPr lang="ja-JP" altLang="en-US" sz="1200" b="1">
                <a:latin typeface="Meiryo UI" panose="020B0604030504040204" pitchFamily="50" charset="-128"/>
                <a:ea typeface="Meiryo UI" panose="020B0604030504040204" pitchFamily="50" charset="-128"/>
              </a:rPr>
              <a:t>終末期</a:t>
            </a:r>
          </a:p>
        </p:txBody>
      </p:sp>
      <p:sp>
        <p:nvSpPr>
          <p:cNvPr id="10251" name="Oval 12"/>
          <p:cNvSpPr>
            <a:spLocks noChangeArrowheads="1"/>
          </p:cNvSpPr>
          <p:nvPr/>
        </p:nvSpPr>
        <p:spPr bwMode="auto">
          <a:xfrm>
            <a:off x="5783263" y="1063625"/>
            <a:ext cx="881062" cy="360363"/>
          </a:xfrm>
          <a:prstGeom prst="ellipse">
            <a:avLst/>
          </a:prstGeom>
          <a:solidFill>
            <a:srgbClr val="C0C0C0"/>
          </a:solidFill>
          <a:ln w="9525">
            <a:solidFill>
              <a:schemeClr val="bg1"/>
            </a:solidFill>
            <a:round/>
            <a:headEnd/>
            <a:tailEnd/>
          </a:ln>
        </p:spPr>
        <p:txBody>
          <a:bodyPr wrap="none" anchor="ctr"/>
          <a:lstStyle/>
          <a:p>
            <a:pPr algn="ctr"/>
            <a:r>
              <a:rPr lang="ja-JP" altLang="en-US" sz="1200" b="1">
                <a:latin typeface="Meiryo UI" panose="020B0604030504040204" pitchFamily="50" charset="-128"/>
                <a:ea typeface="Meiryo UI" panose="020B0604030504040204" pitchFamily="50" charset="-128"/>
              </a:rPr>
              <a:t>高　度</a:t>
            </a:r>
          </a:p>
        </p:txBody>
      </p:sp>
      <p:sp>
        <p:nvSpPr>
          <p:cNvPr id="1335305" name="Line 13"/>
          <p:cNvSpPr>
            <a:spLocks noChangeShapeType="1"/>
          </p:cNvSpPr>
          <p:nvPr/>
        </p:nvSpPr>
        <p:spPr bwMode="auto">
          <a:xfrm>
            <a:off x="1720850" y="1246188"/>
            <a:ext cx="415925" cy="0"/>
          </a:xfrm>
          <a:prstGeom prst="line">
            <a:avLst/>
          </a:prstGeom>
          <a:noFill/>
          <a:ln w="19050">
            <a:solidFill>
              <a:schemeClr val="tx1"/>
            </a:solidFill>
            <a:prstDash val="dash"/>
            <a:round/>
            <a:headEnd/>
            <a:tailEnd type="triangle" w="med" len="med"/>
          </a:ln>
        </p:spPr>
        <p:txBody>
          <a:bodyPr/>
          <a:lstStyle/>
          <a:p>
            <a:pPr algn="r">
              <a:defRPr/>
            </a:pPr>
            <a:endParaRPr lang="ja-JP" altLang="en-US">
              <a:effectLst>
                <a:outerShdw blurRad="38100" dist="38100" dir="2700000" algn="tl">
                  <a:srgbClr val="000000">
                    <a:alpha val="43137"/>
                  </a:srgbClr>
                </a:outerShdw>
              </a:effectLst>
              <a:latin typeface="Arial" charset="0"/>
            </a:endParaRPr>
          </a:p>
        </p:txBody>
      </p:sp>
      <p:sp>
        <p:nvSpPr>
          <p:cNvPr id="1335306" name="Line 14"/>
          <p:cNvSpPr>
            <a:spLocks noChangeShapeType="1"/>
          </p:cNvSpPr>
          <p:nvPr/>
        </p:nvSpPr>
        <p:spPr bwMode="auto">
          <a:xfrm>
            <a:off x="3043238" y="1254125"/>
            <a:ext cx="1049337" cy="0"/>
          </a:xfrm>
          <a:prstGeom prst="line">
            <a:avLst/>
          </a:prstGeom>
          <a:noFill/>
          <a:ln w="19050">
            <a:solidFill>
              <a:schemeClr val="tx1"/>
            </a:solidFill>
            <a:round/>
            <a:headEnd/>
            <a:tailEnd type="triangle" w="med" len="med"/>
          </a:ln>
        </p:spPr>
        <p:txBody>
          <a:bodyPr/>
          <a:lstStyle/>
          <a:p>
            <a:pPr algn="r">
              <a:defRPr/>
            </a:pPr>
            <a:endParaRPr lang="ja-JP" altLang="en-US">
              <a:effectLst>
                <a:outerShdw blurRad="38100" dist="38100" dir="2700000" algn="tl">
                  <a:srgbClr val="000000">
                    <a:alpha val="43137"/>
                  </a:srgbClr>
                </a:outerShdw>
              </a:effectLst>
              <a:latin typeface="Arial" charset="0"/>
            </a:endParaRPr>
          </a:p>
        </p:txBody>
      </p:sp>
      <p:sp>
        <p:nvSpPr>
          <p:cNvPr id="1335307" name="Line 15"/>
          <p:cNvSpPr>
            <a:spLocks noChangeShapeType="1"/>
          </p:cNvSpPr>
          <p:nvPr/>
        </p:nvSpPr>
        <p:spPr bwMode="auto">
          <a:xfrm>
            <a:off x="5072063" y="1260475"/>
            <a:ext cx="647700" cy="0"/>
          </a:xfrm>
          <a:prstGeom prst="line">
            <a:avLst/>
          </a:prstGeom>
          <a:noFill/>
          <a:ln w="19050">
            <a:solidFill>
              <a:schemeClr val="tx1"/>
            </a:solidFill>
            <a:round/>
            <a:headEnd/>
            <a:tailEnd type="triangle" w="med" len="med"/>
          </a:ln>
        </p:spPr>
        <p:txBody>
          <a:bodyPr/>
          <a:lstStyle/>
          <a:p>
            <a:pPr algn="r">
              <a:defRPr/>
            </a:pPr>
            <a:endParaRPr lang="ja-JP" altLang="en-US">
              <a:effectLst>
                <a:outerShdw blurRad="38100" dist="38100" dir="2700000" algn="tl">
                  <a:srgbClr val="000000">
                    <a:alpha val="43137"/>
                  </a:srgbClr>
                </a:outerShdw>
              </a:effectLst>
              <a:latin typeface="Arial" charset="0"/>
            </a:endParaRPr>
          </a:p>
        </p:txBody>
      </p:sp>
      <p:sp>
        <p:nvSpPr>
          <p:cNvPr id="1335308" name="Line 16"/>
          <p:cNvSpPr>
            <a:spLocks noChangeShapeType="1"/>
          </p:cNvSpPr>
          <p:nvPr/>
        </p:nvSpPr>
        <p:spPr bwMode="auto">
          <a:xfrm>
            <a:off x="6753225" y="1258888"/>
            <a:ext cx="736600" cy="0"/>
          </a:xfrm>
          <a:prstGeom prst="line">
            <a:avLst/>
          </a:prstGeom>
          <a:noFill/>
          <a:ln w="19050">
            <a:solidFill>
              <a:schemeClr val="tx1"/>
            </a:solidFill>
            <a:round/>
            <a:headEnd/>
            <a:tailEnd type="triangle" w="med" len="med"/>
          </a:ln>
        </p:spPr>
        <p:txBody>
          <a:bodyPr/>
          <a:lstStyle/>
          <a:p>
            <a:pPr algn="r">
              <a:defRPr/>
            </a:pPr>
            <a:endParaRPr lang="ja-JP" altLang="en-US">
              <a:effectLst>
                <a:outerShdw blurRad="38100" dist="38100" dir="2700000" algn="tl">
                  <a:srgbClr val="000000">
                    <a:alpha val="43137"/>
                  </a:srgbClr>
                </a:outerShdw>
              </a:effectLst>
              <a:latin typeface="Arial" charset="0"/>
            </a:endParaRPr>
          </a:p>
        </p:txBody>
      </p:sp>
      <p:sp>
        <p:nvSpPr>
          <p:cNvPr id="10256" name="Text Box 18"/>
          <p:cNvSpPr txBox="1">
            <a:spLocks noChangeArrowheads="1"/>
          </p:cNvSpPr>
          <p:nvPr/>
        </p:nvSpPr>
        <p:spPr bwMode="auto">
          <a:xfrm>
            <a:off x="1573213" y="3206750"/>
            <a:ext cx="6904037" cy="261610"/>
          </a:xfrm>
          <a:prstGeom prst="rect">
            <a:avLst/>
          </a:prstGeom>
          <a:noFill/>
          <a:ln w="12700">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lvl1pPr eaLnBrk="0" hangingPunct="0">
              <a:defRPr kumimoji="1" sz="3600">
                <a:solidFill>
                  <a:schemeClr val="tx1"/>
                </a:solidFill>
                <a:latin typeface="Arial" pitchFamily="34" charset="0"/>
                <a:ea typeface="ＭＳ Ｐゴシック" pitchFamily="50" charset="-128"/>
              </a:defRPr>
            </a:lvl1pPr>
            <a:lvl2pPr marL="742950" indent="-285750" eaLnBrk="0" hangingPunct="0">
              <a:defRPr kumimoji="1" sz="3600">
                <a:solidFill>
                  <a:schemeClr val="tx1"/>
                </a:solidFill>
                <a:latin typeface="Arial" pitchFamily="34" charset="0"/>
                <a:ea typeface="ＭＳ Ｐゴシック" pitchFamily="50" charset="-128"/>
              </a:defRPr>
            </a:lvl2pPr>
            <a:lvl3pPr marL="1143000" indent="-228600" eaLnBrk="0" hangingPunct="0">
              <a:defRPr kumimoji="1" sz="3600">
                <a:solidFill>
                  <a:schemeClr val="tx1"/>
                </a:solidFill>
                <a:latin typeface="Arial" pitchFamily="34" charset="0"/>
                <a:ea typeface="ＭＳ Ｐゴシック" pitchFamily="50" charset="-128"/>
              </a:defRPr>
            </a:lvl3pPr>
            <a:lvl4pPr marL="1600200" indent="-228600" eaLnBrk="0" hangingPunct="0">
              <a:defRPr kumimoji="1" sz="3600">
                <a:solidFill>
                  <a:schemeClr val="tx1"/>
                </a:solidFill>
                <a:latin typeface="Arial" pitchFamily="34" charset="0"/>
                <a:ea typeface="ＭＳ Ｐゴシック" pitchFamily="50" charset="-128"/>
              </a:defRPr>
            </a:lvl4pPr>
            <a:lvl5pPr marL="2057400" indent="-228600" eaLnBrk="0" hangingPunct="0">
              <a:defRPr kumimoji="1" sz="3600">
                <a:solidFill>
                  <a:schemeClr val="tx1"/>
                </a:solidFill>
                <a:latin typeface="Arial" pitchFamily="34" charset="0"/>
                <a:ea typeface="ＭＳ Ｐゴシック" pitchFamily="50" charset="-128"/>
              </a:defRPr>
            </a:lvl5pPr>
            <a:lvl6pPr marL="2514600" indent="-228600" eaLnBrk="0" fontAlgn="base" hangingPunct="0">
              <a:spcBef>
                <a:spcPct val="0"/>
              </a:spcBef>
              <a:spcAft>
                <a:spcPct val="0"/>
              </a:spcAft>
              <a:defRPr kumimoji="1" sz="3600">
                <a:solidFill>
                  <a:schemeClr val="tx1"/>
                </a:solidFill>
                <a:latin typeface="Arial" pitchFamily="34" charset="0"/>
                <a:ea typeface="ＭＳ Ｐゴシック" pitchFamily="50" charset="-128"/>
              </a:defRPr>
            </a:lvl6pPr>
            <a:lvl7pPr marL="2971800" indent="-228600" eaLnBrk="0" fontAlgn="base" hangingPunct="0">
              <a:spcBef>
                <a:spcPct val="0"/>
              </a:spcBef>
              <a:spcAft>
                <a:spcPct val="0"/>
              </a:spcAft>
              <a:defRPr kumimoji="1" sz="3600">
                <a:solidFill>
                  <a:schemeClr val="tx1"/>
                </a:solidFill>
                <a:latin typeface="Arial" pitchFamily="34" charset="0"/>
                <a:ea typeface="ＭＳ Ｐゴシック" pitchFamily="50" charset="-128"/>
              </a:defRPr>
            </a:lvl7pPr>
            <a:lvl8pPr marL="3429000" indent="-228600" eaLnBrk="0" fontAlgn="base" hangingPunct="0">
              <a:spcBef>
                <a:spcPct val="0"/>
              </a:spcBef>
              <a:spcAft>
                <a:spcPct val="0"/>
              </a:spcAft>
              <a:defRPr kumimoji="1" sz="3600">
                <a:solidFill>
                  <a:schemeClr val="tx1"/>
                </a:solidFill>
                <a:latin typeface="Arial" pitchFamily="34" charset="0"/>
                <a:ea typeface="ＭＳ Ｐゴシック" pitchFamily="50" charset="-128"/>
              </a:defRPr>
            </a:lvl8pPr>
            <a:lvl9pPr marL="3886200" indent="-228600" eaLnBrk="0" fontAlgn="base" hangingPunct="0">
              <a:spcBef>
                <a:spcPct val="0"/>
              </a:spcBef>
              <a:spcAft>
                <a:spcPct val="0"/>
              </a:spcAft>
              <a:defRPr kumimoji="1" sz="3600">
                <a:solidFill>
                  <a:schemeClr val="tx1"/>
                </a:solidFill>
                <a:latin typeface="Arial" pitchFamily="34" charset="0"/>
                <a:ea typeface="ＭＳ Ｐゴシック" pitchFamily="50" charset="-128"/>
              </a:defRPr>
            </a:lvl9pPr>
          </a:lstStyle>
          <a:p>
            <a:pPr algn="ctr" eaLnBrk="1" hangingPunct="1">
              <a:spcBef>
                <a:spcPct val="50000"/>
              </a:spcBef>
            </a:pPr>
            <a:r>
              <a:rPr lang="ja-JP" altLang="en-US" sz="1100" b="1">
                <a:latin typeface="Meiryo UI" panose="020B0604030504040204" pitchFamily="50" charset="-128"/>
                <a:ea typeface="Meiryo UI" panose="020B0604030504040204" pitchFamily="50" charset="-128"/>
              </a:rPr>
              <a:t>抑うつ・不眠・食欲低下等の治療</a:t>
            </a:r>
          </a:p>
        </p:txBody>
      </p:sp>
      <p:sp>
        <p:nvSpPr>
          <p:cNvPr id="10257" name="Text Box 19"/>
          <p:cNvSpPr txBox="1">
            <a:spLocks noChangeArrowheads="1"/>
          </p:cNvSpPr>
          <p:nvPr/>
        </p:nvSpPr>
        <p:spPr bwMode="auto">
          <a:xfrm>
            <a:off x="838200" y="1495425"/>
            <a:ext cx="4600575" cy="261610"/>
          </a:xfrm>
          <a:prstGeom prst="rect">
            <a:avLst/>
          </a:prstGeom>
          <a:noFill/>
          <a:ln w="12700">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lvl1pPr eaLnBrk="0" hangingPunct="0">
              <a:defRPr kumimoji="1" sz="3600">
                <a:solidFill>
                  <a:schemeClr val="tx1"/>
                </a:solidFill>
                <a:latin typeface="Arial" pitchFamily="34" charset="0"/>
                <a:ea typeface="ＭＳ Ｐゴシック" pitchFamily="50" charset="-128"/>
              </a:defRPr>
            </a:lvl1pPr>
            <a:lvl2pPr marL="742950" indent="-285750" eaLnBrk="0" hangingPunct="0">
              <a:defRPr kumimoji="1" sz="3600">
                <a:solidFill>
                  <a:schemeClr val="tx1"/>
                </a:solidFill>
                <a:latin typeface="Arial" pitchFamily="34" charset="0"/>
                <a:ea typeface="ＭＳ Ｐゴシック" pitchFamily="50" charset="-128"/>
              </a:defRPr>
            </a:lvl2pPr>
            <a:lvl3pPr marL="1143000" indent="-228600" eaLnBrk="0" hangingPunct="0">
              <a:defRPr kumimoji="1" sz="3600">
                <a:solidFill>
                  <a:schemeClr val="tx1"/>
                </a:solidFill>
                <a:latin typeface="Arial" pitchFamily="34" charset="0"/>
                <a:ea typeface="ＭＳ Ｐゴシック" pitchFamily="50" charset="-128"/>
              </a:defRPr>
            </a:lvl3pPr>
            <a:lvl4pPr marL="1600200" indent="-228600" eaLnBrk="0" hangingPunct="0">
              <a:defRPr kumimoji="1" sz="3600">
                <a:solidFill>
                  <a:schemeClr val="tx1"/>
                </a:solidFill>
                <a:latin typeface="Arial" pitchFamily="34" charset="0"/>
                <a:ea typeface="ＭＳ Ｐゴシック" pitchFamily="50" charset="-128"/>
              </a:defRPr>
            </a:lvl4pPr>
            <a:lvl5pPr marL="2057400" indent="-228600" eaLnBrk="0" hangingPunct="0">
              <a:defRPr kumimoji="1" sz="3600">
                <a:solidFill>
                  <a:schemeClr val="tx1"/>
                </a:solidFill>
                <a:latin typeface="Arial" pitchFamily="34" charset="0"/>
                <a:ea typeface="ＭＳ Ｐゴシック" pitchFamily="50" charset="-128"/>
              </a:defRPr>
            </a:lvl5pPr>
            <a:lvl6pPr marL="2514600" indent="-228600" eaLnBrk="0" fontAlgn="base" hangingPunct="0">
              <a:spcBef>
                <a:spcPct val="0"/>
              </a:spcBef>
              <a:spcAft>
                <a:spcPct val="0"/>
              </a:spcAft>
              <a:defRPr kumimoji="1" sz="3600">
                <a:solidFill>
                  <a:schemeClr val="tx1"/>
                </a:solidFill>
                <a:latin typeface="Arial" pitchFamily="34" charset="0"/>
                <a:ea typeface="ＭＳ Ｐゴシック" pitchFamily="50" charset="-128"/>
              </a:defRPr>
            </a:lvl6pPr>
            <a:lvl7pPr marL="2971800" indent="-228600" eaLnBrk="0" fontAlgn="base" hangingPunct="0">
              <a:spcBef>
                <a:spcPct val="0"/>
              </a:spcBef>
              <a:spcAft>
                <a:spcPct val="0"/>
              </a:spcAft>
              <a:defRPr kumimoji="1" sz="3600">
                <a:solidFill>
                  <a:schemeClr val="tx1"/>
                </a:solidFill>
                <a:latin typeface="Arial" pitchFamily="34" charset="0"/>
                <a:ea typeface="ＭＳ Ｐゴシック" pitchFamily="50" charset="-128"/>
              </a:defRPr>
            </a:lvl7pPr>
            <a:lvl8pPr marL="3429000" indent="-228600" eaLnBrk="0" fontAlgn="base" hangingPunct="0">
              <a:spcBef>
                <a:spcPct val="0"/>
              </a:spcBef>
              <a:spcAft>
                <a:spcPct val="0"/>
              </a:spcAft>
              <a:defRPr kumimoji="1" sz="3600">
                <a:solidFill>
                  <a:schemeClr val="tx1"/>
                </a:solidFill>
                <a:latin typeface="Arial" pitchFamily="34" charset="0"/>
                <a:ea typeface="ＭＳ Ｐゴシック" pitchFamily="50" charset="-128"/>
              </a:defRPr>
            </a:lvl8pPr>
            <a:lvl9pPr marL="3886200" indent="-228600" eaLnBrk="0" fontAlgn="base" hangingPunct="0">
              <a:spcBef>
                <a:spcPct val="0"/>
              </a:spcBef>
              <a:spcAft>
                <a:spcPct val="0"/>
              </a:spcAft>
              <a:defRPr kumimoji="1" sz="3600">
                <a:solidFill>
                  <a:schemeClr val="tx1"/>
                </a:solidFill>
                <a:latin typeface="Arial" pitchFamily="34" charset="0"/>
                <a:ea typeface="ＭＳ Ｐゴシック" pitchFamily="50" charset="-128"/>
              </a:defRPr>
            </a:lvl9pPr>
          </a:lstStyle>
          <a:p>
            <a:pPr algn="ctr" eaLnBrk="1" hangingPunct="1">
              <a:spcBef>
                <a:spcPct val="50000"/>
              </a:spcBef>
            </a:pPr>
            <a:r>
              <a:rPr lang="ja-JP" altLang="en-US" sz="1100" b="1">
                <a:latin typeface="Meiryo UI" panose="020B0604030504040204" pitchFamily="50" charset="-128"/>
                <a:ea typeface="Meiryo UI" panose="020B0604030504040204" pitchFamily="50" charset="-128"/>
              </a:rPr>
              <a:t>認知症（疑い含む）に関する相談（受診先等）</a:t>
            </a:r>
          </a:p>
        </p:txBody>
      </p:sp>
      <p:sp>
        <p:nvSpPr>
          <p:cNvPr id="10258" name="Text Box 20"/>
          <p:cNvSpPr txBox="1">
            <a:spLocks noChangeArrowheads="1"/>
          </p:cNvSpPr>
          <p:nvPr/>
        </p:nvSpPr>
        <p:spPr bwMode="auto">
          <a:xfrm>
            <a:off x="1563688" y="1824038"/>
            <a:ext cx="7250112" cy="261610"/>
          </a:xfrm>
          <a:prstGeom prst="rect">
            <a:avLst/>
          </a:prstGeom>
          <a:noFill/>
          <a:ln w="12700">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lvl1pPr eaLnBrk="0" hangingPunct="0">
              <a:defRPr kumimoji="1" sz="3600">
                <a:solidFill>
                  <a:schemeClr val="tx1"/>
                </a:solidFill>
                <a:latin typeface="Arial" pitchFamily="34" charset="0"/>
                <a:ea typeface="ＭＳ Ｐゴシック" pitchFamily="50" charset="-128"/>
              </a:defRPr>
            </a:lvl1pPr>
            <a:lvl2pPr marL="742950" indent="-285750" eaLnBrk="0" hangingPunct="0">
              <a:defRPr kumimoji="1" sz="3600">
                <a:solidFill>
                  <a:schemeClr val="tx1"/>
                </a:solidFill>
                <a:latin typeface="Arial" pitchFamily="34" charset="0"/>
                <a:ea typeface="ＭＳ Ｐゴシック" pitchFamily="50" charset="-128"/>
              </a:defRPr>
            </a:lvl2pPr>
            <a:lvl3pPr marL="1143000" indent="-228600" eaLnBrk="0" hangingPunct="0">
              <a:defRPr kumimoji="1" sz="3600">
                <a:solidFill>
                  <a:schemeClr val="tx1"/>
                </a:solidFill>
                <a:latin typeface="Arial" pitchFamily="34" charset="0"/>
                <a:ea typeface="ＭＳ Ｐゴシック" pitchFamily="50" charset="-128"/>
              </a:defRPr>
            </a:lvl3pPr>
            <a:lvl4pPr marL="1600200" indent="-228600" eaLnBrk="0" hangingPunct="0">
              <a:defRPr kumimoji="1" sz="3600">
                <a:solidFill>
                  <a:schemeClr val="tx1"/>
                </a:solidFill>
                <a:latin typeface="Arial" pitchFamily="34" charset="0"/>
                <a:ea typeface="ＭＳ Ｐゴシック" pitchFamily="50" charset="-128"/>
              </a:defRPr>
            </a:lvl4pPr>
            <a:lvl5pPr marL="2057400" indent="-228600" eaLnBrk="0" hangingPunct="0">
              <a:defRPr kumimoji="1" sz="3600">
                <a:solidFill>
                  <a:schemeClr val="tx1"/>
                </a:solidFill>
                <a:latin typeface="Arial" pitchFamily="34" charset="0"/>
                <a:ea typeface="ＭＳ Ｐゴシック" pitchFamily="50" charset="-128"/>
              </a:defRPr>
            </a:lvl5pPr>
            <a:lvl6pPr marL="2514600" indent="-228600" eaLnBrk="0" fontAlgn="base" hangingPunct="0">
              <a:spcBef>
                <a:spcPct val="0"/>
              </a:spcBef>
              <a:spcAft>
                <a:spcPct val="0"/>
              </a:spcAft>
              <a:defRPr kumimoji="1" sz="3600">
                <a:solidFill>
                  <a:schemeClr val="tx1"/>
                </a:solidFill>
                <a:latin typeface="Arial" pitchFamily="34" charset="0"/>
                <a:ea typeface="ＭＳ Ｐゴシック" pitchFamily="50" charset="-128"/>
              </a:defRPr>
            </a:lvl6pPr>
            <a:lvl7pPr marL="2971800" indent="-228600" eaLnBrk="0" fontAlgn="base" hangingPunct="0">
              <a:spcBef>
                <a:spcPct val="0"/>
              </a:spcBef>
              <a:spcAft>
                <a:spcPct val="0"/>
              </a:spcAft>
              <a:defRPr kumimoji="1" sz="3600">
                <a:solidFill>
                  <a:schemeClr val="tx1"/>
                </a:solidFill>
                <a:latin typeface="Arial" pitchFamily="34" charset="0"/>
                <a:ea typeface="ＭＳ Ｐゴシック" pitchFamily="50" charset="-128"/>
              </a:defRPr>
            </a:lvl7pPr>
            <a:lvl8pPr marL="3429000" indent="-228600" eaLnBrk="0" fontAlgn="base" hangingPunct="0">
              <a:spcBef>
                <a:spcPct val="0"/>
              </a:spcBef>
              <a:spcAft>
                <a:spcPct val="0"/>
              </a:spcAft>
              <a:defRPr kumimoji="1" sz="3600">
                <a:solidFill>
                  <a:schemeClr val="tx1"/>
                </a:solidFill>
                <a:latin typeface="Arial" pitchFamily="34" charset="0"/>
                <a:ea typeface="ＭＳ Ｐゴシック" pitchFamily="50" charset="-128"/>
              </a:defRPr>
            </a:lvl8pPr>
            <a:lvl9pPr marL="3886200" indent="-228600" eaLnBrk="0" fontAlgn="base" hangingPunct="0">
              <a:spcBef>
                <a:spcPct val="0"/>
              </a:spcBef>
              <a:spcAft>
                <a:spcPct val="0"/>
              </a:spcAft>
              <a:defRPr kumimoji="1" sz="3600">
                <a:solidFill>
                  <a:schemeClr val="tx1"/>
                </a:solidFill>
                <a:latin typeface="Arial" pitchFamily="34" charset="0"/>
                <a:ea typeface="ＭＳ Ｐゴシック" pitchFamily="50" charset="-128"/>
              </a:defRPr>
            </a:lvl9pPr>
          </a:lstStyle>
          <a:p>
            <a:pPr algn="ctr" eaLnBrk="1" hangingPunct="1">
              <a:spcBef>
                <a:spcPct val="50000"/>
              </a:spcBef>
            </a:pPr>
            <a:r>
              <a:rPr lang="ja-JP" altLang="en-US" sz="1100" b="1">
                <a:latin typeface="Meiryo UI" panose="020B0604030504040204" pitchFamily="50" charset="-128"/>
                <a:ea typeface="Meiryo UI" panose="020B0604030504040204" pitchFamily="50" charset="-128"/>
              </a:rPr>
              <a:t>診察＆検査＆診断→治療方針＆生活支援方針の組み立て→症状の進行に合わせて随時見直し</a:t>
            </a:r>
          </a:p>
        </p:txBody>
      </p:sp>
      <p:sp>
        <p:nvSpPr>
          <p:cNvPr id="10259" name="Text Box 21"/>
          <p:cNvSpPr txBox="1">
            <a:spLocks noChangeArrowheads="1"/>
          </p:cNvSpPr>
          <p:nvPr/>
        </p:nvSpPr>
        <p:spPr bwMode="auto">
          <a:xfrm>
            <a:off x="1565275" y="2890838"/>
            <a:ext cx="4978400" cy="261610"/>
          </a:xfrm>
          <a:prstGeom prst="rect">
            <a:avLst/>
          </a:prstGeom>
          <a:noFill/>
          <a:ln w="12700">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lvl1pPr eaLnBrk="0" hangingPunct="0">
              <a:defRPr kumimoji="1" sz="3600">
                <a:solidFill>
                  <a:schemeClr val="tx1"/>
                </a:solidFill>
                <a:latin typeface="Arial" pitchFamily="34" charset="0"/>
                <a:ea typeface="ＭＳ Ｐゴシック" pitchFamily="50" charset="-128"/>
              </a:defRPr>
            </a:lvl1pPr>
            <a:lvl2pPr marL="742950" indent="-285750" eaLnBrk="0" hangingPunct="0">
              <a:defRPr kumimoji="1" sz="3600">
                <a:solidFill>
                  <a:schemeClr val="tx1"/>
                </a:solidFill>
                <a:latin typeface="Arial" pitchFamily="34" charset="0"/>
                <a:ea typeface="ＭＳ Ｐゴシック" pitchFamily="50" charset="-128"/>
              </a:defRPr>
            </a:lvl2pPr>
            <a:lvl3pPr marL="1143000" indent="-228600" eaLnBrk="0" hangingPunct="0">
              <a:defRPr kumimoji="1" sz="3600">
                <a:solidFill>
                  <a:schemeClr val="tx1"/>
                </a:solidFill>
                <a:latin typeface="Arial" pitchFamily="34" charset="0"/>
                <a:ea typeface="ＭＳ Ｐゴシック" pitchFamily="50" charset="-128"/>
              </a:defRPr>
            </a:lvl3pPr>
            <a:lvl4pPr marL="1600200" indent="-228600" eaLnBrk="0" hangingPunct="0">
              <a:defRPr kumimoji="1" sz="3600">
                <a:solidFill>
                  <a:schemeClr val="tx1"/>
                </a:solidFill>
                <a:latin typeface="Arial" pitchFamily="34" charset="0"/>
                <a:ea typeface="ＭＳ Ｐゴシック" pitchFamily="50" charset="-128"/>
              </a:defRPr>
            </a:lvl4pPr>
            <a:lvl5pPr marL="2057400" indent="-228600" eaLnBrk="0" hangingPunct="0">
              <a:defRPr kumimoji="1" sz="3600">
                <a:solidFill>
                  <a:schemeClr val="tx1"/>
                </a:solidFill>
                <a:latin typeface="Arial" pitchFamily="34" charset="0"/>
                <a:ea typeface="ＭＳ Ｐゴシック" pitchFamily="50" charset="-128"/>
              </a:defRPr>
            </a:lvl5pPr>
            <a:lvl6pPr marL="2514600" indent="-228600" eaLnBrk="0" fontAlgn="base" hangingPunct="0">
              <a:spcBef>
                <a:spcPct val="0"/>
              </a:spcBef>
              <a:spcAft>
                <a:spcPct val="0"/>
              </a:spcAft>
              <a:defRPr kumimoji="1" sz="3600">
                <a:solidFill>
                  <a:schemeClr val="tx1"/>
                </a:solidFill>
                <a:latin typeface="Arial" pitchFamily="34" charset="0"/>
                <a:ea typeface="ＭＳ Ｐゴシック" pitchFamily="50" charset="-128"/>
              </a:defRPr>
            </a:lvl6pPr>
            <a:lvl7pPr marL="2971800" indent="-228600" eaLnBrk="0" fontAlgn="base" hangingPunct="0">
              <a:spcBef>
                <a:spcPct val="0"/>
              </a:spcBef>
              <a:spcAft>
                <a:spcPct val="0"/>
              </a:spcAft>
              <a:defRPr kumimoji="1" sz="3600">
                <a:solidFill>
                  <a:schemeClr val="tx1"/>
                </a:solidFill>
                <a:latin typeface="Arial" pitchFamily="34" charset="0"/>
                <a:ea typeface="ＭＳ Ｐゴシック" pitchFamily="50" charset="-128"/>
              </a:defRPr>
            </a:lvl7pPr>
            <a:lvl8pPr marL="3429000" indent="-228600" eaLnBrk="0" fontAlgn="base" hangingPunct="0">
              <a:spcBef>
                <a:spcPct val="0"/>
              </a:spcBef>
              <a:spcAft>
                <a:spcPct val="0"/>
              </a:spcAft>
              <a:defRPr kumimoji="1" sz="3600">
                <a:solidFill>
                  <a:schemeClr val="tx1"/>
                </a:solidFill>
                <a:latin typeface="Arial" pitchFamily="34" charset="0"/>
                <a:ea typeface="ＭＳ Ｐゴシック" pitchFamily="50" charset="-128"/>
              </a:defRPr>
            </a:lvl8pPr>
            <a:lvl9pPr marL="3886200" indent="-228600" eaLnBrk="0" fontAlgn="base" hangingPunct="0">
              <a:spcBef>
                <a:spcPct val="0"/>
              </a:spcBef>
              <a:spcAft>
                <a:spcPct val="0"/>
              </a:spcAft>
              <a:defRPr kumimoji="1" sz="3600">
                <a:solidFill>
                  <a:schemeClr val="tx1"/>
                </a:solidFill>
                <a:latin typeface="Arial" pitchFamily="34" charset="0"/>
                <a:ea typeface="ＭＳ Ｐゴシック" pitchFamily="50" charset="-128"/>
              </a:defRPr>
            </a:lvl9pPr>
          </a:lstStyle>
          <a:p>
            <a:pPr algn="ctr" eaLnBrk="1" hangingPunct="1">
              <a:spcBef>
                <a:spcPct val="50000"/>
              </a:spcBef>
            </a:pPr>
            <a:r>
              <a:rPr lang="ja-JP" altLang="en-US" sz="1100" b="1" dirty="0">
                <a:latin typeface="Meiryo UI" panose="020B0604030504040204" pitchFamily="50" charset="-128"/>
                <a:ea typeface="Meiryo UI" panose="020B0604030504040204" pitchFamily="50" charset="-128"/>
              </a:rPr>
              <a:t>中核症状の進行抑制（抗認知症薬）</a:t>
            </a:r>
          </a:p>
        </p:txBody>
      </p:sp>
      <p:sp>
        <p:nvSpPr>
          <p:cNvPr id="10260" name="Text Box 22"/>
          <p:cNvSpPr txBox="1">
            <a:spLocks noChangeArrowheads="1"/>
          </p:cNvSpPr>
          <p:nvPr/>
        </p:nvSpPr>
        <p:spPr bwMode="auto">
          <a:xfrm>
            <a:off x="1566863" y="2568575"/>
            <a:ext cx="3871912" cy="261610"/>
          </a:xfrm>
          <a:prstGeom prst="rect">
            <a:avLst/>
          </a:prstGeom>
          <a:noFill/>
          <a:ln w="12700">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lvl1pPr eaLnBrk="0" hangingPunct="0">
              <a:defRPr kumimoji="1" sz="3600">
                <a:solidFill>
                  <a:schemeClr val="tx1"/>
                </a:solidFill>
                <a:latin typeface="Arial" pitchFamily="34" charset="0"/>
                <a:ea typeface="ＭＳ Ｐゴシック" pitchFamily="50" charset="-128"/>
              </a:defRPr>
            </a:lvl1pPr>
            <a:lvl2pPr marL="742950" indent="-285750" eaLnBrk="0" hangingPunct="0">
              <a:defRPr kumimoji="1" sz="3600">
                <a:solidFill>
                  <a:schemeClr val="tx1"/>
                </a:solidFill>
                <a:latin typeface="Arial" pitchFamily="34" charset="0"/>
                <a:ea typeface="ＭＳ Ｐゴシック" pitchFamily="50" charset="-128"/>
              </a:defRPr>
            </a:lvl2pPr>
            <a:lvl3pPr marL="1143000" indent="-228600" eaLnBrk="0" hangingPunct="0">
              <a:defRPr kumimoji="1" sz="3600">
                <a:solidFill>
                  <a:schemeClr val="tx1"/>
                </a:solidFill>
                <a:latin typeface="Arial" pitchFamily="34" charset="0"/>
                <a:ea typeface="ＭＳ Ｐゴシック" pitchFamily="50" charset="-128"/>
              </a:defRPr>
            </a:lvl3pPr>
            <a:lvl4pPr marL="1600200" indent="-228600" eaLnBrk="0" hangingPunct="0">
              <a:defRPr kumimoji="1" sz="3600">
                <a:solidFill>
                  <a:schemeClr val="tx1"/>
                </a:solidFill>
                <a:latin typeface="Arial" pitchFamily="34" charset="0"/>
                <a:ea typeface="ＭＳ Ｐゴシック" pitchFamily="50" charset="-128"/>
              </a:defRPr>
            </a:lvl4pPr>
            <a:lvl5pPr marL="2057400" indent="-228600" eaLnBrk="0" hangingPunct="0">
              <a:defRPr kumimoji="1" sz="3600">
                <a:solidFill>
                  <a:schemeClr val="tx1"/>
                </a:solidFill>
                <a:latin typeface="Arial" pitchFamily="34" charset="0"/>
                <a:ea typeface="ＭＳ Ｐゴシック" pitchFamily="50" charset="-128"/>
              </a:defRPr>
            </a:lvl5pPr>
            <a:lvl6pPr marL="2514600" indent="-228600" eaLnBrk="0" fontAlgn="base" hangingPunct="0">
              <a:spcBef>
                <a:spcPct val="0"/>
              </a:spcBef>
              <a:spcAft>
                <a:spcPct val="0"/>
              </a:spcAft>
              <a:defRPr kumimoji="1" sz="3600">
                <a:solidFill>
                  <a:schemeClr val="tx1"/>
                </a:solidFill>
                <a:latin typeface="Arial" pitchFamily="34" charset="0"/>
                <a:ea typeface="ＭＳ Ｐゴシック" pitchFamily="50" charset="-128"/>
              </a:defRPr>
            </a:lvl6pPr>
            <a:lvl7pPr marL="2971800" indent="-228600" eaLnBrk="0" fontAlgn="base" hangingPunct="0">
              <a:spcBef>
                <a:spcPct val="0"/>
              </a:spcBef>
              <a:spcAft>
                <a:spcPct val="0"/>
              </a:spcAft>
              <a:defRPr kumimoji="1" sz="3600">
                <a:solidFill>
                  <a:schemeClr val="tx1"/>
                </a:solidFill>
                <a:latin typeface="Arial" pitchFamily="34" charset="0"/>
                <a:ea typeface="ＭＳ Ｐゴシック" pitchFamily="50" charset="-128"/>
              </a:defRPr>
            </a:lvl7pPr>
            <a:lvl8pPr marL="3429000" indent="-228600" eaLnBrk="0" fontAlgn="base" hangingPunct="0">
              <a:spcBef>
                <a:spcPct val="0"/>
              </a:spcBef>
              <a:spcAft>
                <a:spcPct val="0"/>
              </a:spcAft>
              <a:defRPr kumimoji="1" sz="3600">
                <a:solidFill>
                  <a:schemeClr val="tx1"/>
                </a:solidFill>
                <a:latin typeface="Arial" pitchFamily="34" charset="0"/>
                <a:ea typeface="ＭＳ Ｐゴシック" pitchFamily="50" charset="-128"/>
              </a:defRPr>
            </a:lvl8pPr>
            <a:lvl9pPr marL="3886200" indent="-228600" eaLnBrk="0" fontAlgn="base" hangingPunct="0">
              <a:spcBef>
                <a:spcPct val="0"/>
              </a:spcBef>
              <a:spcAft>
                <a:spcPct val="0"/>
              </a:spcAft>
              <a:defRPr kumimoji="1" sz="3600">
                <a:solidFill>
                  <a:schemeClr val="tx1"/>
                </a:solidFill>
                <a:latin typeface="Arial" pitchFamily="34" charset="0"/>
                <a:ea typeface="ＭＳ Ｐゴシック" pitchFamily="50" charset="-128"/>
              </a:defRPr>
            </a:lvl9pPr>
          </a:lstStyle>
          <a:p>
            <a:pPr algn="ctr" eaLnBrk="1" hangingPunct="1">
              <a:spcBef>
                <a:spcPct val="50000"/>
              </a:spcBef>
            </a:pPr>
            <a:r>
              <a:rPr lang="ja-JP" altLang="en-US" sz="1100" b="1">
                <a:latin typeface="Meiryo UI" panose="020B0604030504040204" pitchFamily="50" charset="-128"/>
                <a:ea typeface="Meiryo UI" panose="020B0604030504040204" pitchFamily="50" charset="-128"/>
              </a:rPr>
              <a:t>告知→生活方針、医療側との意識共有</a:t>
            </a:r>
          </a:p>
        </p:txBody>
      </p:sp>
      <p:sp>
        <p:nvSpPr>
          <p:cNvPr id="10261" name="Text Box 23"/>
          <p:cNvSpPr txBox="1">
            <a:spLocks noChangeArrowheads="1"/>
          </p:cNvSpPr>
          <p:nvPr/>
        </p:nvSpPr>
        <p:spPr bwMode="auto">
          <a:xfrm>
            <a:off x="1566863" y="2246313"/>
            <a:ext cx="3881437" cy="261610"/>
          </a:xfrm>
          <a:prstGeom prst="rect">
            <a:avLst/>
          </a:prstGeom>
          <a:noFill/>
          <a:ln w="12700">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lvl1pPr eaLnBrk="0" hangingPunct="0">
              <a:defRPr kumimoji="1" sz="3600">
                <a:solidFill>
                  <a:schemeClr val="tx1"/>
                </a:solidFill>
                <a:latin typeface="Arial" pitchFamily="34" charset="0"/>
                <a:ea typeface="ＭＳ Ｐゴシック" pitchFamily="50" charset="-128"/>
              </a:defRPr>
            </a:lvl1pPr>
            <a:lvl2pPr marL="742950" indent="-285750" eaLnBrk="0" hangingPunct="0">
              <a:defRPr kumimoji="1" sz="3600">
                <a:solidFill>
                  <a:schemeClr val="tx1"/>
                </a:solidFill>
                <a:latin typeface="Arial" pitchFamily="34" charset="0"/>
                <a:ea typeface="ＭＳ Ｐゴシック" pitchFamily="50" charset="-128"/>
              </a:defRPr>
            </a:lvl2pPr>
            <a:lvl3pPr marL="1143000" indent="-228600" eaLnBrk="0" hangingPunct="0">
              <a:defRPr kumimoji="1" sz="3600">
                <a:solidFill>
                  <a:schemeClr val="tx1"/>
                </a:solidFill>
                <a:latin typeface="Arial" pitchFamily="34" charset="0"/>
                <a:ea typeface="ＭＳ Ｐゴシック" pitchFamily="50" charset="-128"/>
              </a:defRPr>
            </a:lvl3pPr>
            <a:lvl4pPr marL="1600200" indent="-228600" eaLnBrk="0" hangingPunct="0">
              <a:defRPr kumimoji="1" sz="3600">
                <a:solidFill>
                  <a:schemeClr val="tx1"/>
                </a:solidFill>
                <a:latin typeface="Arial" pitchFamily="34" charset="0"/>
                <a:ea typeface="ＭＳ Ｐゴシック" pitchFamily="50" charset="-128"/>
              </a:defRPr>
            </a:lvl4pPr>
            <a:lvl5pPr marL="2057400" indent="-228600" eaLnBrk="0" hangingPunct="0">
              <a:defRPr kumimoji="1" sz="3600">
                <a:solidFill>
                  <a:schemeClr val="tx1"/>
                </a:solidFill>
                <a:latin typeface="Arial" pitchFamily="34" charset="0"/>
                <a:ea typeface="ＭＳ Ｐゴシック" pitchFamily="50" charset="-128"/>
              </a:defRPr>
            </a:lvl5pPr>
            <a:lvl6pPr marL="2514600" indent="-228600" eaLnBrk="0" fontAlgn="base" hangingPunct="0">
              <a:spcBef>
                <a:spcPct val="0"/>
              </a:spcBef>
              <a:spcAft>
                <a:spcPct val="0"/>
              </a:spcAft>
              <a:defRPr kumimoji="1" sz="3600">
                <a:solidFill>
                  <a:schemeClr val="tx1"/>
                </a:solidFill>
                <a:latin typeface="Arial" pitchFamily="34" charset="0"/>
                <a:ea typeface="ＭＳ Ｐゴシック" pitchFamily="50" charset="-128"/>
              </a:defRPr>
            </a:lvl6pPr>
            <a:lvl7pPr marL="2971800" indent="-228600" eaLnBrk="0" fontAlgn="base" hangingPunct="0">
              <a:spcBef>
                <a:spcPct val="0"/>
              </a:spcBef>
              <a:spcAft>
                <a:spcPct val="0"/>
              </a:spcAft>
              <a:defRPr kumimoji="1" sz="3600">
                <a:solidFill>
                  <a:schemeClr val="tx1"/>
                </a:solidFill>
                <a:latin typeface="Arial" pitchFamily="34" charset="0"/>
                <a:ea typeface="ＭＳ Ｐゴシック" pitchFamily="50" charset="-128"/>
              </a:defRPr>
            </a:lvl7pPr>
            <a:lvl8pPr marL="3429000" indent="-228600" eaLnBrk="0" fontAlgn="base" hangingPunct="0">
              <a:spcBef>
                <a:spcPct val="0"/>
              </a:spcBef>
              <a:spcAft>
                <a:spcPct val="0"/>
              </a:spcAft>
              <a:defRPr kumimoji="1" sz="3600">
                <a:solidFill>
                  <a:schemeClr val="tx1"/>
                </a:solidFill>
                <a:latin typeface="Arial" pitchFamily="34" charset="0"/>
                <a:ea typeface="ＭＳ Ｐゴシック" pitchFamily="50" charset="-128"/>
              </a:defRPr>
            </a:lvl8pPr>
            <a:lvl9pPr marL="3886200" indent="-228600" eaLnBrk="0" fontAlgn="base" hangingPunct="0">
              <a:spcBef>
                <a:spcPct val="0"/>
              </a:spcBef>
              <a:spcAft>
                <a:spcPct val="0"/>
              </a:spcAft>
              <a:defRPr kumimoji="1" sz="3600">
                <a:solidFill>
                  <a:schemeClr val="tx1"/>
                </a:solidFill>
                <a:latin typeface="Arial" pitchFamily="34" charset="0"/>
                <a:ea typeface="ＭＳ Ｐゴシック" pitchFamily="50" charset="-128"/>
              </a:defRPr>
            </a:lvl9pPr>
          </a:lstStyle>
          <a:p>
            <a:pPr algn="ctr" eaLnBrk="1" hangingPunct="1">
              <a:spcBef>
                <a:spcPct val="50000"/>
              </a:spcBef>
            </a:pPr>
            <a:r>
              <a:rPr lang="ja-JP" altLang="en-US" sz="1100" b="1">
                <a:latin typeface="Meiryo UI" panose="020B0604030504040204" pitchFamily="50" charset="-128"/>
                <a:ea typeface="Meiryo UI" panose="020B0604030504040204" pitchFamily="50" charset="-128"/>
              </a:rPr>
              <a:t>他の疾患の鑑別→疾患に応じた治療</a:t>
            </a:r>
          </a:p>
        </p:txBody>
      </p:sp>
      <p:sp>
        <p:nvSpPr>
          <p:cNvPr id="10262" name="Text Box 27"/>
          <p:cNvSpPr txBox="1">
            <a:spLocks noChangeArrowheads="1"/>
          </p:cNvSpPr>
          <p:nvPr/>
        </p:nvSpPr>
        <p:spPr bwMode="auto">
          <a:xfrm>
            <a:off x="7667625" y="6010701"/>
            <a:ext cx="1204913" cy="338554"/>
          </a:xfrm>
          <a:prstGeom prst="rect">
            <a:avLst/>
          </a:prstGeom>
          <a:noFill/>
          <a:ln w="12700">
            <a:solidFill>
              <a:srgbClr val="336600"/>
            </a:solidFill>
            <a:miter lim="800000"/>
            <a:headEnd/>
            <a:tailEnd/>
          </a:ln>
          <a:extLst>
            <a:ext uri="{909E8E84-426E-40DD-AFC4-6F175D3DCCD1}">
              <a14:hiddenFill xmlns:a14="http://schemas.microsoft.com/office/drawing/2010/main">
                <a:solidFill>
                  <a:srgbClr val="FFFFFF"/>
                </a:solidFill>
              </a14:hiddenFill>
            </a:ext>
          </a:extLst>
        </p:spPr>
        <p:txBody>
          <a:bodyPr tIns="0" bIns="0" anchor="ctr" anchorCtr="0">
            <a:spAutoFit/>
          </a:bodyPr>
          <a:lstStyle>
            <a:lvl1pPr eaLnBrk="0" hangingPunct="0">
              <a:defRPr kumimoji="1" sz="3600">
                <a:solidFill>
                  <a:schemeClr val="tx1"/>
                </a:solidFill>
                <a:latin typeface="Arial" pitchFamily="34" charset="0"/>
                <a:ea typeface="ＭＳ Ｐゴシック" pitchFamily="50" charset="-128"/>
              </a:defRPr>
            </a:lvl1pPr>
            <a:lvl2pPr marL="742950" indent="-285750" eaLnBrk="0" hangingPunct="0">
              <a:defRPr kumimoji="1" sz="3600">
                <a:solidFill>
                  <a:schemeClr val="tx1"/>
                </a:solidFill>
                <a:latin typeface="Arial" pitchFamily="34" charset="0"/>
                <a:ea typeface="ＭＳ Ｐゴシック" pitchFamily="50" charset="-128"/>
              </a:defRPr>
            </a:lvl2pPr>
            <a:lvl3pPr marL="1143000" indent="-228600" eaLnBrk="0" hangingPunct="0">
              <a:defRPr kumimoji="1" sz="3600">
                <a:solidFill>
                  <a:schemeClr val="tx1"/>
                </a:solidFill>
                <a:latin typeface="Arial" pitchFamily="34" charset="0"/>
                <a:ea typeface="ＭＳ Ｐゴシック" pitchFamily="50" charset="-128"/>
              </a:defRPr>
            </a:lvl3pPr>
            <a:lvl4pPr marL="1600200" indent="-228600" eaLnBrk="0" hangingPunct="0">
              <a:defRPr kumimoji="1" sz="3600">
                <a:solidFill>
                  <a:schemeClr val="tx1"/>
                </a:solidFill>
                <a:latin typeface="Arial" pitchFamily="34" charset="0"/>
                <a:ea typeface="ＭＳ Ｐゴシック" pitchFamily="50" charset="-128"/>
              </a:defRPr>
            </a:lvl4pPr>
            <a:lvl5pPr marL="2057400" indent="-228600" eaLnBrk="0" hangingPunct="0">
              <a:defRPr kumimoji="1" sz="3600">
                <a:solidFill>
                  <a:schemeClr val="tx1"/>
                </a:solidFill>
                <a:latin typeface="Arial" pitchFamily="34" charset="0"/>
                <a:ea typeface="ＭＳ Ｐゴシック" pitchFamily="50" charset="-128"/>
              </a:defRPr>
            </a:lvl5pPr>
            <a:lvl6pPr marL="2514600" indent="-228600" eaLnBrk="0" fontAlgn="base" hangingPunct="0">
              <a:spcBef>
                <a:spcPct val="0"/>
              </a:spcBef>
              <a:spcAft>
                <a:spcPct val="0"/>
              </a:spcAft>
              <a:defRPr kumimoji="1" sz="3600">
                <a:solidFill>
                  <a:schemeClr val="tx1"/>
                </a:solidFill>
                <a:latin typeface="Arial" pitchFamily="34" charset="0"/>
                <a:ea typeface="ＭＳ Ｐゴシック" pitchFamily="50" charset="-128"/>
              </a:defRPr>
            </a:lvl6pPr>
            <a:lvl7pPr marL="2971800" indent="-228600" eaLnBrk="0" fontAlgn="base" hangingPunct="0">
              <a:spcBef>
                <a:spcPct val="0"/>
              </a:spcBef>
              <a:spcAft>
                <a:spcPct val="0"/>
              </a:spcAft>
              <a:defRPr kumimoji="1" sz="3600">
                <a:solidFill>
                  <a:schemeClr val="tx1"/>
                </a:solidFill>
                <a:latin typeface="Arial" pitchFamily="34" charset="0"/>
                <a:ea typeface="ＭＳ Ｐゴシック" pitchFamily="50" charset="-128"/>
              </a:defRPr>
            </a:lvl7pPr>
            <a:lvl8pPr marL="3429000" indent="-228600" eaLnBrk="0" fontAlgn="base" hangingPunct="0">
              <a:spcBef>
                <a:spcPct val="0"/>
              </a:spcBef>
              <a:spcAft>
                <a:spcPct val="0"/>
              </a:spcAft>
              <a:defRPr kumimoji="1" sz="3600">
                <a:solidFill>
                  <a:schemeClr val="tx1"/>
                </a:solidFill>
                <a:latin typeface="Arial" pitchFamily="34" charset="0"/>
                <a:ea typeface="ＭＳ Ｐゴシック" pitchFamily="50" charset="-128"/>
              </a:defRPr>
            </a:lvl8pPr>
            <a:lvl9pPr marL="3886200" indent="-228600" eaLnBrk="0" fontAlgn="base" hangingPunct="0">
              <a:spcBef>
                <a:spcPct val="0"/>
              </a:spcBef>
              <a:spcAft>
                <a:spcPct val="0"/>
              </a:spcAft>
              <a:defRPr kumimoji="1" sz="3600">
                <a:solidFill>
                  <a:schemeClr val="tx1"/>
                </a:solidFill>
                <a:latin typeface="Arial" pitchFamily="34" charset="0"/>
                <a:ea typeface="ＭＳ Ｐゴシック" pitchFamily="50" charset="-128"/>
              </a:defRPr>
            </a:lvl9pPr>
          </a:lstStyle>
          <a:p>
            <a:pPr algn="ctr" eaLnBrk="1" hangingPunct="1">
              <a:spcBef>
                <a:spcPts val="0"/>
              </a:spcBef>
            </a:pPr>
            <a:r>
              <a:rPr lang="ja-JP" altLang="en-US" sz="1100" b="1" dirty="0">
                <a:solidFill>
                  <a:srgbClr val="526F1F"/>
                </a:solidFill>
                <a:latin typeface="Meiryo UI" panose="020B0604030504040204" pitchFamily="50" charset="-128"/>
                <a:ea typeface="Meiryo UI" panose="020B0604030504040204" pitchFamily="50" charset="-128"/>
              </a:rPr>
              <a:t>看取りに向けた</a:t>
            </a:r>
          </a:p>
          <a:p>
            <a:pPr algn="ctr" eaLnBrk="1" hangingPunct="1">
              <a:spcBef>
                <a:spcPts val="0"/>
              </a:spcBef>
            </a:pPr>
            <a:r>
              <a:rPr lang="ja-JP" altLang="en-US" sz="1100" b="1" dirty="0">
                <a:solidFill>
                  <a:srgbClr val="526F1F"/>
                </a:solidFill>
                <a:latin typeface="Meiryo UI" panose="020B0604030504040204" pitchFamily="50" charset="-128"/>
                <a:ea typeface="Meiryo UI" panose="020B0604030504040204" pitchFamily="50" charset="-128"/>
              </a:rPr>
              <a:t>全人的医療　</a:t>
            </a:r>
          </a:p>
        </p:txBody>
      </p:sp>
      <p:sp>
        <p:nvSpPr>
          <p:cNvPr id="10263" name="Text Box 28"/>
          <p:cNvSpPr txBox="1">
            <a:spLocks noChangeArrowheads="1"/>
          </p:cNvSpPr>
          <p:nvPr/>
        </p:nvSpPr>
        <p:spPr bwMode="auto">
          <a:xfrm>
            <a:off x="5476875" y="6003765"/>
            <a:ext cx="2133600" cy="338554"/>
          </a:xfrm>
          <a:prstGeom prst="rect">
            <a:avLst/>
          </a:prstGeom>
          <a:noFill/>
          <a:ln w="12700">
            <a:solidFill>
              <a:srgbClr val="336600"/>
            </a:solidFill>
            <a:miter lim="800000"/>
            <a:headEnd/>
            <a:tailEnd/>
          </a:ln>
          <a:extLst>
            <a:ext uri="{909E8E84-426E-40DD-AFC4-6F175D3DCCD1}">
              <a14:hiddenFill xmlns:a14="http://schemas.microsoft.com/office/drawing/2010/main">
                <a:solidFill>
                  <a:srgbClr val="FFFFFF"/>
                </a:solidFill>
              </a14:hiddenFill>
            </a:ext>
          </a:extLst>
        </p:spPr>
        <p:txBody>
          <a:bodyPr tIns="0" bIns="0" anchor="ctr" anchorCtr="0">
            <a:spAutoFit/>
          </a:bodyPr>
          <a:lstStyle>
            <a:lvl1pPr eaLnBrk="0" hangingPunct="0">
              <a:defRPr kumimoji="1" sz="3600">
                <a:solidFill>
                  <a:schemeClr val="tx1"/>
                </a:solidFill>
                <a:latin typeface="Arial" pitchFamily="34" charset="0"/>
                <a:ea typeface="ＭＳ Ｐゴシック" pitchFamily="50" charset="-128"/>
              </a:defRPr>
            </a:lvl1pPr>
            <a:lvl2pPr marL="742950" indent="-285750" eaLnBrk="0" hangingPunct="0">
              <a:defRPr kumimoji="1" sz="3600">
                <a:solidFill>
                  <a:schemeClr val="tx1"/>
                </a:solidFill>
                <a:latin typeface="Arial" pitchFamily="34" charset="0"/>
                <a:ea typeface="ＭＳ Ｐゴシック" pitchFamily="50" charset="-128"/>
              </a:defRPr>
            </a:lvl2pPr>
            <a:lvl3pPr marL="1143000" indent="-228600" eaLnBrk="0" hangingPunct="0">
              <a:defRPr kumimoji="1" sz="3600">
                <a:solidFill>
                  <a:schemeClr val="tx1"/>
                </a:solidFill>
                <a:latin typeface="Arial" pitchFamily="34" charset="0"/>
                <a:ea typeface="ＭＳ Ｐゴシック" pitchFamily="50" charset="-128"/>
              </a:defRPr>
            </a:lvl3pPr>
            <a:lvl4pPr marL="1600200" indent="-228600" eaLnBrk="0" hangingPunct="0">
              <a:defRPr kumimoji="1" sz="3600">
                <a:solidFill>
                  <a:schemeClr val="tx1"/>
                </a:solidFill>
                <a:latin typeface="Arial" pitchFamily="34" charset="0"/>
                <a:ea typeface="ＭＳ Ｐゴシック" pitchFamily="50" charset="-128"/>
              </a:defRPr>
            </a:lvl4pPr>
            <a:lvl5pPr marL="2057400" indent="-228600" eaLnBrk="0" hangingPunct="0">
              <a:defRPr kumimoji="1" sz="3600">
                <a:solidFill>
                  <a:schemeClr val="tx1"/>
                </a:solidFill>
                <a:latin typeface="Arial" pitchFamily="34" charset="0"/>
                <a:ea typeface="ＭＳ Ｐゴシック" pitchFamily="50" charset="-128"/>
              </a:defRPr>
            </a:lvl5pPr>
            <a:lvl6pPr marL="2514600" indent="-228600" eaLnBrk="0" fontAlgn="base" hangingPunct="0">
              <a:spcBef>
                <a:spcPct val="0"/>
              </a:spcBef>
              <a:spcAft>
                <a:spcPct val="0"/>
              </a:spcAft>
              <a:defRPr kumimoji="1" sz="3600">
                <a:solidFill>
                  <a:schemeClr val="tx1"/>
                </a:solidFill>
                <a:latin typeface="Arial" pitchFamily="34" charset="0"/>
                <a:ea typeface="ＭＳ Ｐゴシック" pitchFamily="50" charset="-128"/>
              </a:defRPr>
            </a:lvl6pPr>
            <a:lvl7pPr marL="2971800" indent="-228600" eaLnBrk="0" fontAlgn="base" hangingPunct="0">
              <a:spcBef>
                <a:spcPct val="0"/>
              </a:spcBef>
              <a:spcAft>
                <a:spcPct val="0"/>
              </a:spcAft>
              <a:defRPr kumimoji="1" sz="3600">
                <a:solidFill>
                  <a:schemeClr val="tx1"/>
                </a:solidFill>
                <a:latin typeface="Arial" pitchFamily="34" charset="0"/>
                <a:ea typeface="ＭＳ Ｐゴシック" pitchFamily="50" charset="-128"/>
              </a:defRPr>
            </a:lvl7pPr>
            <a:lvl8pPr marL="3429000" indent="-228600" eaLnBrk="0" fontAlgn="base" hangingPunct="0">
              <a:spcBef>
                <a:spcPct val="0"/>
              </a:spcBef>
              <a:spcAft>
                <a:spcPct val="0"/>
              </a:spcAft>
              <a:defRPr kumimoji="1" sz="3600">
                <a:solidFill>
                  <a:schemeClr val="tx1"/>
                </a:solidFill>
                <a:latin typeface="Arial" pitchFamily="34" charset="0"/>
                <a:ea typeface="ＭＳ Ｐゴシック" pitchFamily="50" charset="-128"/>
              </a:defRPr>
            </a:lvl8pPr>
            <a:lvl9pPr marL="3886200" indent="-228600" eaLnBrk="0" fontAlgn="base" hangingPunct="0">
              <a:spcBef>
                <a:spcPct val="0"/>
              </a:spcBef>
              <a:spcAft>
                <a:spcPct val="0"/>
              </a:spcAft>
              <a:defRPr kumimoji="1" sz="3600">
                <a:solidFill>
                  <a:schemeClr val="tx1"/>
                </a:solidFill>
                <a:latin typeface="Arial" pitchFamily="34" charset="0"/>
                <a:ea typeface="ＭＳ Ｐゴシック" pitchFamily="50" charset="-128"/>
              </a:defRPr>
            </a:lvl9pPr>
          </a:lstStyle>
          <a:p>
            <a:pPr algn="ctr" eaLnBrk="1" hangingPunct="1">
              <a:spcBef>
                <a:spcPts val="0"/>
              </a:spcBef>
            </a:pPr>
            <a:r>
              <a:rPr lang="ja-JP" altLang="en-US" sz="1100" b="1" dirty="0">
                <a:solidFill>
                  <a:srgbClr val="526F1F"/>
                </a:solidFill>
                <a:latin typeface="Meiryo UI" panose="020B0604030504040204" pitchFamily="50" charset="-128"/>
                <a:ea typeface="Meiryo UI" panose="020B0604030504040204" pitchFamily="50" charset="-128"/>
              </a:rPr>
              <a:t>認知症特有のリスクを</a:t>
            </a:r>
          </a:p>
          <a:p>
            <a:pPr algn="ctr" eaLnBrk="1" hangingPunct="1">
              <a:spcBef>
                <a:spcPts val="0"/>
              </a:spcBef>
            </a:pPr>
            <a:r>
              <a:rPr lang="ja-JP" altLang="en-US" sz="1100" b="1" dirty="0">
                <a:solidFill>
                  <a:srgbClr val="526F1F"/>
                </a:solidFill>
                <a:latin typeface="Meiryo UI" panose="020B0604030504040204" pitchFamily="50" charset="-128"/>
                <a:ea typeface="Meiryo UI" panose="020B0604030504040204" pitchFamily="50" charset="-128"/>
              </a:rPr>
              <a:t>踏まえた全身管理</a:t>
            </a:r>
          </a:p>
        </p:txBody>
      </p:sp>
      <p:sp>
        <p:nvSpPr>
          <p:cNvPr id="10264" name="Text Box 29"/>
          <p:cNvSpPr txBox="1">
            <a:spLocks noChangeArrowheads="1"/>
          </p:cNvSpPr>
          <p:nvPr/>
        </p:nvSpPr>
        <p:spPr bwMode="auto">
          <a:xfrm>
            <a:off x="1628775" y="5067429"/>
            <a:ext cx="5105400" cy="213249"/>
          </a:xfrm>
          <a:prstGeom prst="rect">
            <a:avLst/>
          </a:prstGeom>
          <a:noFill/>
          <a:ln w="12700">
            <a:solidFill>
              <a:srgbClr val="336600"/>
            </a:solidFill>
            <a:miter lim="800000"/>
            <a:headEnd/>
            <a:tailEnd/>
          </a:ln>
          <a:extLst>
            <a:ext uri="{909E8E84-426E-40DD-AFC4-6F175D3DCCD1}">
              <a14:hiddenFill xmlns:a14="http://schemas.microsoft.com/office/drawing/2010/main">
                <a:solidFill>
                  <a:srgbClr val="FFFFFF"/>
                </a:solidFill>
              </a14:hiddenFill>
            </a:ext>
          </a:extLst>
        </p:spPr>
        <p:txBody>
          <a:bodyPr tIns="0" bIns="0" anchor="ctr" anchorCtr="0">
            <a:noAutofit/>
          </a:bodyPr>
          <a:lstStyle>
            <a:lvl1pPr eaLnBrk="0" hangingPunct="0">
              <a:defRPr kumimoji="1" sz="3600">
                <a:solidFill>
                  <a:schemeClr val="tx1"/>
                </a:solidFill>
                <a:latin typeface="Arial" pitchFamily="34" charset="0"/>
                <a:ea typeface="ＭＳ Ｐゴシック" pitchFamily="50" charset="-128"/>
              </a:defRPr>
            </a:lvl1pPr>
            <a:lvl2pPr marL="742950" indent="-285750" eaLnBrk="0" hangingPunct="0">
              <a:defRPr kumimoji="1" sz="3600">
                <a:solidFill>
                  <a:schemeClr val="tx1"/>
                </a:solidFill>
                <a:latin typeface="Arial" pitchFamily="34" charset="0"/>
                <a:ea typeface="ＭＳ Ｐゴシック" pitchFamily="50" charset="-128"/>
              </a:defRPr>
            </a:lvl2pPr>
            <a:lvl3pPr marL="1143000" indent="-228600" eaLnBrk="0" hangingPunct="0">
              <a:defRPr kumimoji="1" sz="3600">
                <a:solidFill>
                  <a:schemeClr val="tx1"/>
                </a:solidFill>
                <a:latin typeface="Arial" pitchFamily="34" charset="0"/>
                <a:ea typeface="ＭＳ Ｐゴシック" pitchFamily="50" charset="-128"/>
              </a:defRPr>
            </a:lvl3pPr>
            <a:lvl4pPr marL="1600200" indent="-228600" eaLnBrk="0" hangingPunct="0">
              <a:defRPr kumimoji="1" sz="3600">
                <a:solidFill>
                  <a:schemeClr val="tx1"/>
                </a:solidFill>
                <a:latin typeface="Arial" pitchFamily="34" charset="0"/>
                <a:ea typeface="ＭＳ Ｐゴシック" pitchFamily="50" charset="-128"/>
              </a:defRPr>
            </a:lvl4pPr>
            <a:lvl5pPr marL="2057400" indent="-228600" eaLnBrk="0" hangingPunct="0">
              <a:defRPr kumimoji="1" sz="3600">
                <a:solidFill>
                  <a:schemeClr val="tx1"/>
                </a:solidFill>
                <a:latin typeface="Arial" pitchFamily="34" charset="0"/>
                <a:ea typeface="ＭＳ Ｐゴシック" pitchFamily="50" charset="-128"/>
              </a:defRPr>
            </a:lvl5pPr>
            <a:lvl6pPr marL="2514600" indent="-228600" eaLnBrk="0" fontAlgn="base" hangingPunct="0">
              <a:spcBef>
                <a:spcPct val="0"/>
              </a:spcBef>
              <a:spcAft>
                <a:spcPct val="0"/>
              </a:spcAft>
              <a:defRPr kumimoji="1" sz="3600">
                <a:solidFill>
                  <a:schemeClr val="tx1"/>
                </a:solidFill>
                <a:latin typeface="Arial" pitchFamily="34" charset="0"/>
                <a:ea typeface="ＭＳ Ｐゴシック" pitchFamily="50" charset="-128"/>
              </a:defRPr>
            </a:lvl6pPr>
            <a:lvl7pPr marL="2971800" indent="-228600" eaLnBrk="0" fontAlgn="base" hangingPunct="0">
              <a:spcBef>
                <a:spcPct val="0"/>
              </a:spcBef>
              <a:spcAft>
                <a:spcPct val="0"/>
              </a:spcAft>
              <a:defRPr kumimoji="1" sz="3600">
                <a:solidFill>
                  <a:schemeClr val="tx1"/>
                </a:solidFill>
                <a:latin typeface="Arial" pitchFamily="34" charset="0"/>
                <a:ea typeface="ＭＳ Ｐゴシック" pitchFamily="50" charset="-128"/>
              </a:defRPr>
            </a:lvl7pPr>
            <a:lvl8pPr marL="3429000" indent="-228600" eaLnBrk="0" fontAlgn="base" hangingPunct="0">
              <a:spcBef>
                <a:spcPct val="0"/>
              </a:spcBef>
              <a:spcAft>
                <a:spcPct val="0"/>
              </a:spcAft>
              <a:defRPr kumimoji="1" sz="3600">
                <a:solidFill>
                  <a:schemeClr val="tx1"/>
                </a:solidFill>
                <a:latin typeface="Arial" pitchFamily="34" charset="0"/>
                <a:ea typeface="ＭＳ Ｐゴシック" pitchFamily="50" charset="-128"/>
              </a:defRPr>
            </a:lvl8pPr>
            <a:lvl9pPr marL="3886200" indent="-228600" eaLnBrk="0" fontAlgn="base" hangingPunct="0">
              <a:spcBef>
                <a:spcPct val="0"/>
              </a:spcBef>
              <a:spcAft>
                <a:spcPct val="0"/>
              </a:spcAft>
              <a:defRPr kumimoji="1" sz="3600">
                <a:solidFill>
                  <a:schemeClr val="tx1"/>
                </a:solidFill>
                <a:latin typeface="Arial" pitchFamily="34" charset="0"/>
                <a:ea typeface="ＭＳ Ｐゴシック" pitchFamily="50" charset="-128"/>
              </a:defRPr>
            </a:lvl9pPr>
          </a:lstStyle>
          <a:p>
            <a:pPr algn="ctr" eaLnBrk="1" hangingPunct="1">
              <a:spcBef>
                <a:spcPts val="0"/>
              </a:spcBef>
            </a:pPr>
            <a:r>
              <a:rPr lang="ja-JP" altLang="en-US" sz="1100" b="1" dirty="0">
                <a:solidFill>
                  <a:srgbClr val="526F1F"/>
                </a:solidFill>
                <a:latin typeface="Meiryo UI" panose="020B0604030504040204" pitchFamily="50" charset="-128"/>
                <a:ea typeface="Meiryo UI" panose="020B0604030504040204" pitchFamily="50" charset="-128"/>
              </a:rPr>
              <a:t>行動・心理症状をもたらす身体症状の改善</a:t>
            </a:r>
          </a:p>
        </p:txBody>
      </p:sp>
      <p:sp>
        <p:nvSpPr>
          <p:cNvPr id="10265" name="Text Box 30"/>
          <p:cNvSpPr txBox="1">
            <a:spLocks noChangeArrowheads="1"/>
          </p:cNvSpPr>
          <p:nvPr/>
        </p:nvSpPr>
        <p:spPr bwMode="auto">
          <a:xfrm>
            <a:off x="1414902" y="5532978"/>
            <a:ext cx="7499350" cy="222132"/>
          </a:xfrm>
          <a:prstGeom prst="rect">
            <a:avLst/>
          </a:prstGeom>
          <a:noFill/>
          <a:ln w="12700">
            <a:solidFill>
              <a:srgbClr val="336600"/>
            </a:solidFill>
            <a:miter lim="800000"/>
            <a:headEnd/>
            <a:tailEnd/>
          </a:ln>
          <a:extLst>
            <a:ext uri="{909E8E84-426E-40DD-AFC4-6F175D3DCCD1}">
              <a14:hiddenFill xmlns:a14="http://schemas.microsoft.com/office/drawing/2010/main">
                <a:solidFill>
                  <a:srgbClr val="FFFFFF"/>
                </a:solidFill>
              </a14:hiddenFill>
            </a:ext>
          </a:extLst>
        </p:spPr>
        <p:txBody>
          <a:bodyPr tIns="0" bIns="0" anchor="ctr" anchorCtr="0">
            <a:noAutofit/>
          </a:bodyPr>
          <a:lstStyle>
            <a:lvl1pPr eaLnBrk="0" hangingPunct="0">
              <a:defRPr kumimoji="1" sz="3600">
                <a:solidFill>
                  <a:schemeClr val="tx1"/>
                </a:solidFill>
                <a:latin typeface="Arial" pitchFamily="34" charset="0"/>
                <a:ea typeface="ＭＳ Ｐゴシック" pitchFamily="50" charset="-128"/>
              </a:defRPr>
            </a:lvl1pPr>
            <a:lvl2pPr marL="742950" indent="-285750" eaLnBrk="0" hangingPunct="0">
              <a:defRPr kumimoji="1" sz="3600">
                <a:solidFill>
                  <a:schemeClr val="tx1"/>
                </a:solidFill>
                <a:latin typeface="Arial" pitchFamily="34" charset="0"/>
                <a:ea typeface="ＭＳ Ｐゴシック" pitchFamily="50" charset="-128"/>
              </a:defRPr>
            </a:lvl2pPr>
            <a:lvl3pPr marL="1143000" indent="-228600" eaLnBrk="0" hangingPunct="0">
              <a:defRPr kumimoji="1" sz="3600">
                <a:solidFill>
                  <a:schemeClr val="tx1"/>
                </a:solidFill>
                <a:latin typeface="Arial" pitchFamily="34" charset="0"/>
                <a:ea typeface="ＭＳ Ｐゴシック" pitchFamily="50" charset="-128"/>
              </a:defRPr>
            </a:lvl3pPr>
            <a:lvl4pPr marL="1600200" indent="-228600" eaLnBrk="0" hangingPunct="0">
              <a:defRPr kumimoji="1" sz="3600">
                <a:solidFill>
                  <a:schemeClr val="tx1"/>
                </a:solidFill>
                <a:latin typeface="Arial" pitchFamily="34" charset="0"/>
                <a:ea typeface="ＭＳ Ｐゴシック" pitchFamily="50" charset="-128"/>
              </a:defRPr>
            </a:lvl4pPr>
            <a:lvl5pPr marL="2057400" indent="-228600" eaLnBrk="0" hangingPunct="0">
              <a:defRPr kumimoji="1" sz="3600">
                <a:solidFill>
                  <a:schemeClr val="tx1"/>
                </a:solidFill>
                <a:latin typeface="Arial" pitchFamily="34" charset="0"/>
                <a:ea typeface="ＭＳ Ｐゴシック" pitchFamily="50" charset="-128"/>
              </a:defRPr>
            </a:lvl5pPr>
            <a:lvl6pPr marL="2514600" indent="-228600" eaLnBrk="0" fontAlgn="base" hangingPunct="0">
              <a:spcBef>
                <a:spcPct val="0"/>
              </a:spcBef>
              <a:spcAft>
                <a:spcPct val="0"/>
              </a:spcAft>
              <a:defRPr kumimoji="1" sz="3600">
                <a:solidFill>
                  <a:schemeClr val="tx1"/>
                </a:solidFill>
                <a:latin typeface="Arial" pitchFamily="34" charset="0"/>
                <a:ea typeface="ＭＳ Ｐゴシック" pitchFamily="50" charset="-128"/>
              </a:defRPr>
            </a:lvl6pPr>
            <a:lvl7pPr marL="2971800" indent="-228600" eaLnBrk="0" fontAlgn="base" hangingPunct="0">
              <a:spcBef>
                <a:spcPct val="0"/>
              </a:spcBef>
              <a:spcAft>
                <a:spcPct val="0"/>
              </a:spcAft>
              <a:defRPr kumimoji="1" sz="3600">
                <a:solidFill>
                  <a:schemeClr val="tx1"/>
                </a:solidFill>
                <a:latin typeface="Arial" pitchFamily="34" charset="0"/>
                <a:ea typeface="ＭＳ Ｐゴシック" pitchFamily="50" charset="-128"/>
              </a:defRPr>
            </a:lvl7pPr>
            <a:lvl8pPr marL="3429000" indent="-228600" eaLnBrk="0" fontAlgn="base" hangingPunct="0">
              <a:spcBef>
                <a:spcPct val="0"/>
              </a:spcBef>
              <a:spcAft>
                <a:spcPct val="0"/>
              </a:spcAft>
              <a:defRPr kumimoji="1" sz="3600">
                <a:solidFill>
                  <a:schemeClr val="tx1"/>
                </a:solidFill>
                <a:latin typeface="Arial" pitchFamily="34" charset="0"/>
                <a:ea typeface="ＭＳ Ｐゴシック" pitchFamily="50" charset="-128"/>
              </a:defRPr>
            </a:lvl8pPr>
            <a:lvl9pPr marL="3886200" indent="-228600" eaLnBrk="0" fontAlgn="base" hangingPunct="0">
              <a:spcBef>
                <a:spcPct val="0"/>
              </a:spcBef>
              <a:spcAft>
                <a:spcPct val="0"/>
              </a:spcAft>
              <a:defRPr kumimoji="1" sz="3600">
                <a:solidFill>
                  <a:schemeClr val="tx1"/>
                </a:solidFill>
                <a:latin typeface="Arial" pitchFamily="34" charset="0"/>
                <a:ea typeface="ＭＳ Ｐゴシック" pitchFamily="50" charset="-128"/>
              </a:defRPr>
            </a:lvl9pPr>
          </a:lstStyle>
          <a:p>
            <a:pPr algn="ctr" eaLnBrk="1" hangingPunct="1">
              <a:spcBef>
                <a:spcPts val="0"/>
              </a:spcBef>
            </a:pPr>
            <a:r>
              <a:rPr lang="ja-JP" altLang="en-US" sz="1100" b="1" dirty="0">
                <a:solidFill>
                  <a:srgbClr val="526F1F"/>
                </a:solidFill>
                <a:latin typeface="Meiryo UI" panose="020B0604030504040204" pitchFamily="50" charset="-128"/>
                <a:ea typeface="Meiryo UI" panose="020B0604030504040204" pitchFamily="50" charset="-128"/>
              </a:rPr>
              <a:t>身体疾患そのものに対する適切な医療</a:t>
            </a:r>
          </a:p>
        </p:txBody>
      </p:sp>
      <p:sp useBgFill="1">
        <p:nvSpPr>
          <p:cNvPr id="10266" name="Text Box 31"/>
          <p:cNvSpPr txBox="1">
            <a:spLocks noChangeArrowheads="1"/>
          </p:cNvSpPr>
          <p:nvPr/>
        </p:nvSpPr>
        <p:spPr bwMode="auto">
          <a:xfrm>
            <a:off x="3532187" y="4408235"/>
            <a:ext cx="2357437" cy="438150"/>
          </a:xfrm>
          <a:prstGeom prst="rect">
            <a:avLst/>
          </a:prstGeom>
          <a:ln w="9525">
            <a:solidFill>
              <a:schemeClr val="tx1"/>
            </a:solidFill>
            <a:miter lim="800000"/>
            <a:headEnd/>
            <a:tailEnd/>
          </a:ln>
        </p:spPr>
        <p:txBody>
          <a:bodyPr>
            <a:spAutoFit/>
          </a:bodyPr>
          <a:lstStyle>
            <a:lvl1pPr eaLnBrk="0" hangingPunct="0">
              <a:defRPr kumimoji="1" sz="3600">
                <a:solidFill>
                  <a:schemeClr val="tx1"/>
                </a:solidFill>
                <a:latin typeface="Arial" pitchFamily="34" charset="0"/>
                <a:ea typeface="ＭＳ Ｐゴシック" pitchFamily="50" charset="-128"/>
              </a:defRPr>
            </a:lvl1pPr>
            <a:lvl2pPr marL="742950" indent="-285750" eaLnBrk="0" hangingPunct="0">
              <a:defRPr kumimoji="1" sz="3600">
                <a:solidFill>
                  <a:schemeClr val="tx1"/>
                </a:solidFill>
                <a:latin typeface="Arial" pitchFamily="34" charset="0"/>
                <a:ea typeface="ＭＳ Ｐゴシック" pitchFamily="50" charset="-128"/>
              </a:defRPr>
            </a:lvl2pPr>
            <a:lvl3pPr marL="1143000" indent="-228600" eaLnBrk="0" hangingPunct="0">
              <a:defRPr kumimoji="1" sz="3600">
                <a:solidFill>
                  <a:schemeClr val="tx1"/>
                </a:solidFill>
                <a:latin typeface="Arial" pitchFamily="34" charset="0"/>
                <a:ea typeface="ＭＳ Ｐゴシック" pitchFamily="50" charset="-128"/>
              </a:defRPr>
            </a:lvl3pPr>
            <a:lvl4pPr marL="1600200" indent="-228600" eaLnBrk="0" hangingPunct="0">
              <a:defRPr kumimoji="1" sz="3600">
                <a:solidFill>
                  <a:schemeClr val="tx1"/>
                </a:solidFill>
                <a:latin typeface="Arial" pitchFamily="34" charset="0"/>
                <a:ea typeface="ＭＳ Ｐゴシック" pitchFamily="50" charset="-128"/>
              </a:defRPr>
            </a:lvl4pPr>
            <a:lvl5pPr marL="2057400" indent="-228600" eaLnBrk="0" hangingPunct="0">
              <a:defRPr kumimoji="1" sz="3600">
                <a:solidFill>
                  <a:schemeClr val="tx1"/>
                </a:solidFill>
                <a:latin typeface="Arial" pitchFamily="34" charset="0"/>
                <a:ea typeface="ＭＳ Ｐゴシック" pitchFamily="50" charset="-128"/>
              </a:defRPr>
            </a:lvl5pPr>
            <a:lvl6pPr marL="2514600" indent="-228600" eaLnBrk="0" fontAlgn="base" hangingPunct="0">
              <a:spcBef>
                <a:spcPct val="0"/>
              </a:spcBef>
              <a:spcAft>
                <a:spcPct val="0"/>
              </a:spcAft>
              <a:defRPr kumimoji="1" sz="3600">
                <a:solidFill>
                  <a:schemeClr val="tx1"/>
                </a:solidFill>
                <a:latin typeface="Arial" pitchFamily="34" charset="0"/>
                <a:ea typeface="ＭＳ Ｐゴシック" pitchFamily="50" charset="-128"/>
              </a:defRPr>
            </a:lvl6pPr>
            <a:lvl7pPr marL="2971800" indent="-228600" eaLnBrk="0" fontAlgn="base" hangingPunct="0">
              <a:spcBef>
                <a:spcPct val="0"/>
              </a:spcBef>
              <a:spcAft>
                <a:spcPct val="0"/>
              </a:spcAft>
              <a:defRPr kumimoji="1" sz="3600">
                <a:solidFill>
                  <a:schemeClr val="tx1"/>
                </a:solidFill>
                <a:latin typeface="Arial" pitchFamily="34" charset="0"/>
                <a:ea typeface="ＭＳ Ｐゴシック" pitchFamily="50" charset="-128"/>
              </a:defRPr>
            </a:lvl7pPr>
            <a:lvl8pPr marL="3429000" indent="-228600" eaLnBrk="0" fontAlgn="base" hangingPunct="0">
              <a:spcBef>
                <a:spcPct val="0"/>
              </a:spcBef>
              <a:spcAft>
                <a:spcPct val="0"/>
              </a:spcAft>
              <a:defRPr kumimoji="1" sz="3600">
                <a:solidFill>
                  <a:schemeClr val="tx1"/>
                </a:solidFill>
                <a:latin typeface="Arial" pitchFamily="34" charset="0"/>
                <a:ea typeface="ＭＳ Ｐゴシック" pitchFamily="50" charset="-128"/>
              </a:defRPr>
            </a:lvl8pPr>
            <a:lvl9pPr marL="3886200" indent="-228600" eaLnBrk="0" fontAlgn="base" hangingPunct="0">
              <a:spcBef>
                <a:spcPct val="0"/>
              </a:spcBef>
              <a:spcAft>
                <a:spcPct val="0"/>
              </a:spcAft>
              <a:defRPr kumimoji="1" sz="3600">
                <a:solidFill>
                  <a:schemeClr val="tx1"/>
                </a:solidFill>
                <a:latin typeface="Arial" pitchFamily="34" charset="0"/>
                <a:ea typeface="ＭＳ Ｐゴシック" pitchFamily="50" charset="-128"/>
              </a:defRPr>
            </a:lvl9pPr>
          </a:lstStyle>
          <a:p>
            <a:pPr algn="ctr" eaLnBrk="1" hangingPunct="1">
              <a:spcBef>
                <a:spcPct val="50000"/>
              </a:spcBef>
            </a:pPr>
            <a:r>
              <a:rPr lang="ja-JP" altLang="en-US" sz="1100" b="1" dirty="0">
                <a:latin typeface="Meiryo UI" panose="020B0604030504040204" pitchFamily="50" charset="-128"/>
                <a:ea typeface="Meiryo UI" panose="020B0604030504040204" pitchFamily="50" charset="-128"/>
              </a:rPr>
              <a:t>適切な治療（薬物・非薬物）による、</a:t>
            </a:r>
            <a:br>
              <a:rPr lang="ja-JP" altLang="en-US" sz="1100" b="1" dirty="0">
                <a:latin typeface="Meiryo UI" panose="020B0604030504040204" pitchFamily="50" charset="-128"/>
                <a:ea typeface="Meiryo UI" panose="020B0604030504040204" pitchFamily="50" charset="-128"/>
              </a:rPr>
            </a:br>
            <a:r>
              <a:rPr lang="ja-JP" altLang="en-US" sz="1100" b="1" dirty="0">
                <a:latin typeface="Meiryo UI" panose="020B0604030504040204" pitchFamily="50" charset="-128"/>
                <a:ea typeface="Meiryo UI" panose="020B0604030504040204" pitchFamily="50" charset="-128"/>
              </a:rPr>
              <a:t>行動・心理症状</a:t>
            </a:r>
            <a:r>
              <a:rPr lang="en-US" altLang="ja-JP" sz="1100" b="1" dirty="0">
                <a:latin typeface="Meiryo UI" panose="020B0604030504040204" pitchFamily="50" charset="-128"/>
                <a:ea typeface="Meiryo UI" panose="020B0604030504040204" pitchFamily="50" charset="-128"/>
              </a:rPr>
              <a:t>(BPSD)</a:t>
            </a:r>
            <a:r>
              <a:rPr lang="ja-JP" altLang="en-US" sz="1100" b="1" dirty="0" err="1">
                <a:latin typeface="Meiryo UI" panose="020B0604030504040204" pitchFamily="50" charset="-128"/>
                <a:ea typeface="Meiryo UI" panose="020B0604030504040204" pitchFamily="50" charset="-128"/>
              </a:rPr>
              <a:t>への</a:t>
            </a:r>
            <a:r>
              <a:rPr lang="ja-JP" altLang="en-US" sz="1100" b="1" dirty="0">
                <a:latin typeface="Meiryo UI" panose="020B0604030504040204" pitchFamily="50" charset="-128"/>
                <a:ea typeface="Meiryo UI" panose="020B0604030504040204" pitchFamily="50" charset="-128"/>
              </a:rPr>
              <a:t>対応</a:t>
            </a:r>
          </a:p>
        </p:txBody>
      </p:sp>
      <p:sp>
        <p:nvSpPr>
          <p:cNvPr id="10267" name="Freeform 38"/>
          <p:cNvSpPr>
            <a:spLocks/>
          </p:cNvSpPr>
          <p:nvPr/>
        </p:nvSpPr>
        <p:spPr bwMode="auto">
          <a:xfrm>
            <a:off x="1038225" y="1479550"/>
            <a:ext cx="7591425" cy="3165475"/>
          </a:xfrm>
          <a:custGeom>
            <a:avLst/>
            <a:gdLst>
              <a:gd name="T0" fmla="*/ 2147483647 w 5344"/>
              <a:gd name="T1" fmla="*/ 2147483647 h 3258"/>
              <a:gd name="T2" fmla="*/ 2147483647 w 5344"/>
              <a:gd name="T3" fmla="*/ 2147483647 h 3258"/>
              <a:gd name="T4" fmla="*/ 2147483647 w 5344"/>
              <a:gd name="T5" fmla="*/ 2147483647 h 3258"/>
              <a:gd name="T6" fmla="*/ 2147483647 w 5344"/>
              <a:gd name="T7" fmla="*/ 2147483647 h 3258"/>
              <a:gd name="T8" fmla="*/ 2147483647 w 5344"/>
              <a:gd name="T9" fmla="*/ 2147483647 h 3258"/>
              <a:gd name="T10" fmla="*/ 2147483647 w 5344"/>
              <a:gd name="T11" fmla="*/ 2147483647 h 3258"/>
              <a:gd name="T12" fmla="*/ 2147483647 w 5344"/>
              <a:gd name="T13" fmla="*/ 2147483647 h 3258"/>
              <a:gd name="T14" fmla="*/ 2147483647 w 5344"/>
              <a:gd name="T15" fmla="*/ 2147483647 h 3258"/>
              <a:gd name="T16" fmla="*/ 2147483647 w 5344"/>
              <a:gd name="T17" fmla="*/ 2147483647 h 3258"/>
              <a:gd name="T18" fmla="*/ 2147483647 w 5344"/>
              <a:gd name="T19" fmla="*/ 2147483647 h 3258"/>
              <a:gd name="T20" fmla="*/ 2147483647 w 5344"/>
              <a:gd name="T21" fmla="*/ 2147483647 h 3258"/>
              <a:gd name="T22" fmla="*/ 2147483647 w 5344"/>
              <a:gd name="T23" fmla="*/ 2147483647 h 3258"/>
              <a:gd name="T24" fmla="*/ 2147483647 w 5344"/>
              <a:gd name="T25" fmla="*/ 2147483647 h 3258"/>
              <a:gd name="T26" fmla="*/ 2147483647 w 5344"/>
              <a:gd name="T27" fmla="*/ 2147483647 h 3258"/>
              <a:gd name="T28" fmla="*/ 2147483647 w 5344"/>
              <a:gd name="T29" fmla="*/ 2147483647 h 3258"/>
              <a:gd name="T30" fmla="*/ 2147483647 w 5344"/>
              <a:gd name="T31" fmla="*/ 2147483647 h 3258"/>
              <a:gd name="T32" fmla="*/ 2147483647 w 5344"/>
              <a:gd name="T33" fmla="*/ 2147483647 h 3258"/>
              <a:gd name="T34" fmla="*/ 2147483647 w 5344"/>
              <a:gd name="T35" fmla="*/ 2147483647 h 3258"/>
              <a:gd name="T36" fmla="*/ 2147483647 w 5344"/>
              <a:gd name="T37" fmla="*/ 2147483647 h 3258"/>
              <a:gd name="T38" fmla="*/ 2147483647 w 5344"/>
              <a:gd name="T39" fmla="*/ 2147483647 h 3258"/>
              <a:gd name="T40" fmla="*/ 2147483647 w 5344"/>
              <a:gd name="T41" fmla="*/ 2147483647 h 3258"/>
              <a:gd name="T42" fmla="*/ 2147483647 w 5344"/>
              <a:gd name="T43" fmla="*/ 2147483647 h 3258"/>
              <a:gd name="T44" fmla="*/ 2147483647 w 5344"/>
              <a:gd name="T45" fmla="*/ 2147483647 h 3258"/>
              <a:gd name="T46" fmla="*/ 2147483647 w 5344"/>
              <a:gd name="T47" fmla="*/ 2147483647 h 3258"/>
              <a:gd name="T48" fmla="*/ 2147483647 w 5344"/>
              <a:gd name="T49" fmla="*/ 2147483647 h 3258"/>
              <a:gd name="T50" fmla="*/ 2147483647 w 5344"/>
              <a:gd name="T51" fmla="*/ 2147483647 h 3258"/>
              <a:gd name="T52" fmla="*/ 2147483647 w 5344"/>
              <a:gd name="T53" fmla="*/ 2147483647 h 3258"/>
              <a:gd name="T54" fmla="*/ 2147483647 w 5344"/>
              <a:gd name="T55" fmla="*/ 2147483647 h 3258"/>
              <a:gd name="T56" fmla="*/ 2147483647 w 5344"/>
              <a:gd name="T57" fmla="*/ 2147483647 h 3258"/>
              <a:gd name="T58" fmla="*/ 2147483647 w 5344"/>
              <a:gd name="T59" fmla="*/ 2147483647 h 3258"/>
              <a:gd name="T60" fmla="*/ 2147483647 w 5344"/>
              <a:gd name="T61" fmla="*/ 2147483647 h 3258"/>
              <a:gd name="T62" fmla="*/ 2147483647 w 5344"/>
              <a:gd name="T63" fmla="*/ 2147483647 h 3258"/>
              <a:gd name="T64" fmla="*/ 2147483647 w 5344"/>
              <a:gd name="T65" fmla="*/ 2147483647 h 3258"/>
              <a:gd name="T66" fmla="*/ 2147483647 w 5344"/>
              <a:gd name="T67" fmla="*/ 2147483647 h 3258"/>
              <a:gd name="T68" fmla="*/ 2147483647 w 5344"/>
              <a:gd name="T69" fmla="*/ 2147483647 h 3258"/>
              <a:gd name="T70" fmla="*/ 2147483647 w 5344"/>
              <a:gd name="T71" fmla="*/ 2147483647 h 3258"/>
              <a:gd name="T72" fmla="*/ 2147483647 w 5344"/>
              <a:gd name="T73" fmla="*/ 2147483647 h 3258"/>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w 5344"/>
              <a:gd name="T112" fmla="*/ 0 h 3258"/>
              <a:gd name="T113" fmla="*/ 5344 w 5344"/>
              <a:gd name="T114" fmla="*/ 3258 h 3258"/>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T111" t="T112" r="T113" b="T114"/>
            <a:pathLst>
              <a:path w="5344" h="3258">
                <a:moveTo>
                  <a:pt x="30" y="0"/>
                </a:moveTo>
                <a:cubicBezTo>
                  <a:pt x="22" y="2"/>
                  <a:pt x="14" y="6"/>
                  <a:pt x="6" y="6"/>
                </a:cubicBezTo>
                <a:cubicBezTo>
                  <a:pt x="0" y="6"/>
                  <a:pt x="18" y="0"/>
                  <a:pt x="24" y="0"/>
                </a:cubicBezTo>
                <a:cubicBezTo>
                  <a:pt x="44" y="0"/>
                  <a:pt x="64" y="9"/>
                  <a:pt x="84" y="12"/>
                </a:cubicBezTo>
                <a:cubicBezTo>
                  <a:pt x="121" y="24"/>
                  <a:pt x="96" y="17"/>
                  <a:pt x="162" y="30"/>
                </a:cubicBezTo>
                <a:cubicBezTo>
                  <a:pt x="172" y="32"/>
                  <a:pt x="192" y="36"/>
                  <a:pt x="192" y="36"/>
                </a:cubicBezTo>
                <a:cubicBezTo>
                  <a:pt x="242" y="70"/>
                  <a:pt x="308" y="60"/>
                  <a:pt x="366" y="66"/>
                </a:cubicBezTo>
                <a:cubicBezTo>
                  <a:pt x="461" y="90"/>
                  <a:pt x="551" y="126"/>
                  <a:pt x="642" y="156"/>
                </a:cubicBezTo>
                <a:cubicBezTo>
                  <a:pt x="696" y="210"/>
                  <a:pt x="785" y="195"/>
                  <a:pt x="852" y="228"/>
                </a:cubicBezTo>
                <a:cubicBezTo>
                  <a:pt x="874" y="239"/>
                  <a:pt x="888" y="245"/>
                  <a:pt x="912" y="252"/>
                </a:cubicBezTo>
                <a:cubicBezTo>
                  <a:pt x="924" y="256"/>
                  <a:pt x="948" y="264"/>
                  <a:pt x="948" y="264"/>
                </a:cubicBezTo>
                <a:cubicBezTo>
                  <a:pt x="995" y="311"/>
                  <a:pt x="935" y="255"/>
                  <a:pt x="990" y="294"/>
                </a:cubicBezTo>
                <a:cubicBezTo>
                  <a:pt x="1024" y="318"/>
                  <a:pt x="1051" y="350"/>
                  <a:pt x="1092" y="360"/>
                </a:cubicBezTo>
                <a:cubicBezTo>
                  <a:pt x="1126" y="411"/>
                  <a:pt x="1070" y="332"/>
                  <a:pt x="1140" y="402"/>
                </a:cubicBezTo>
                <a:cubicBezTo>
                  <a:pt x="1201" y="463"/>
                  <a:pt x="1296" y="504"/>
                  <a:pt x="1380" y="516"/>
                </a:cubicBezTo>
                <a:cubicBezTo>
                  <a:pt x="1409" y="526"/>
                  <a:pt x="1430" y="547"/>
                  <a:pt x="1458" y="558"/>
                </a:cubicBezTo>
                <a:cubicBezTo>
                  <a:pt x="1470" y="563"/>
                  <a:pt x="1494" y="570"/>
                  <a:pt x="1494" y="570"/>
                </a:cubicBezTo>
                <a:cubicBezTo>
                  <a:pt x="1545" y="609"/>
                  <a:pt x="1616" y="600"/>
                  <a:pt x="1662" y="630"/>
                </a:cubicBezTo>
                <a:cubicBezTo>
                  <a:pt x="1694" y="651"/>
                  <a:pt x="1721" y="675"/>
                  <a:pt x="1752" y="696"/>
                </a:cubicBezTo>
                <a:cubicBezTo>
                  <a:pt x="1789" y="751"/>
                  <a:pt x="1850" y="778"/>
                  <a:pt x="1908" y="804"/>
                </a:cubicBezTo>
                <a:cubicBezTo>
                  <a:pt x="2014" y="852"/>
                  <a:pt x="2129" y="869"/>
                  <a:pt x="2244" y="888"/>
                </a:cubicBezTo>
                <a:cubicBezTo>
                  <a:pt x="2268" y="904"/>
                  <a:pt x="2300" y="917"/>
                  <a:pt x="2328" y="924"/>
                </a:cubicBezTo>
                <a:cubicBezTo>
                  <a:pt x="2359" y="945"/>
                  <a:pt x="2394" y="972"/>
                  <a:pt x="2430" y="984"/>
                </a:cubicBezTo>
                <a:cubicBezTo>
                  <a:pt x="2442" y="988"/>
                  <a:pt x="2466" y="996"/>
                  <a:pt x="2466" y="996"/>
                </a:cubicBezTo>
                <a:cubicBezTo>
                  <a:pt x="2480" y="1017"/>
                  <a:pt x="2490" y="1024"/>
                  <a:pt x="2514" y="1032"/>
                </a:cubicBezTo>
                <a:cubicBezTo>
                  <a:pt x="2541" y="1059"/>
                  <a:pt x="2561" y="1077"/>
                  <a:pt x="2592" y="1098"/>
                </a:cubicBezTo>
                <a:cubicBezTo>
                  <a:pt x="2614" y="1132"/>
                  <a:pt x="2636" y="1159"/>
                  <a:pt x="2670" y="1182"/>
                </a:cubicBezTo>
                <a:cubicBezTo>
                  <a:pt x="2682" y="1217"/>
                  <a:pt x="2667" y="1185"/>
                  <a:pt x="2694" y="1212"/>
                </a:cubicBezTo>
                <a:cubicBezTo>
                  <a:pt x="2729" y="1247"/>
                  <a:pt x="2680" y="1214"/>
                  <a:pt x="2724" y="1248"/>
                </a:cubicBezTo>
                <a:cubicBezTo>
                  <a:pt x="2762" y="1278"/>
                  <a:pt x="2805" y="1299"/>
                  <a:pt x="2850" y="1314"/>
                </a:cubicBezTo>
                <a:cubicBezTo>
                  <a:pt x="2879" y="1324"/>
                  <a:pt x="2896" y="1357"/>
                  <a:pt x="2922" y="1374"/>
                </a:cubicBezTo>
                <a:cubicBezTo>
                  <a:pt x="2937" y="1397"/>
                  <a:pt x="2961" y="1419"/>
                  <a:pt x="2988" y="1428"/>
                </a:cubicBezTo>
                <a:cubicBezTo>
                  <a:pt x="3020" y="1460"/>
                  <a:pt x="3039" y="1464"/>
                  <a:pt x="3084" y="1470"/>
                </a:cubicBezTo>
                <a:cubicBezTo>
                  <a:pt x="3097" y="1478"/>
                  <a:pt x="3114" y="1478"/>
                  <a:pt x="3126" y="1488"/>
                </a:cubicBezTo>
                <a:cubicBezTo>
                  <a:pt x="3131" y="1492"/>
                  <a:pt x="3127" y="1502"/>
                  <a:pt x="3132" y="1506"/>
                </a:cubicBezTo>
                <a:cubicBezTo>
                  <a:pt x="3142" y="1513"/>
                  <a:pt x="3156" y="1514"/>
                  <a:pt x="3168" y="1518"/>
                </a:cubicBezTo>
                <a:cubicBezTo>
                  <a:pt x="3184" y="1523"/>
                  <a:pt x="3191" y="1538"/>
                  <a:pt x="3204" y="1548"/>
                </a:cubicBezTo>
                <a:cubicBezTo>
                  <a:pt x="3215" y="1557"/>
                  <a:pt x="3228" y="1564"/>
                  <a:pt x="3240" y="1572"/>
                </a:cubicBezTo>
                <a:cubicBezTo>
                  <a:pt x="3246" y="1576"/>
                  <a:pt x="3258" y="1584"/>
                  <a:pt x="3258" y="1584"/>
                </a:cubicBezTo>
                <a:cubicBezTo>
                  <a:pt x="3273" y="1607"/>
                  <a:pt x="3289" y="1605"/>
                  <a:pt x="3312" y="1620"/>
                </a:cubicBezTo>
                <a:cubicBezTo>
                  <a:pt x="3335" y="1655"/>
                  <a:pt x="3367" y="1687"/>
                  <a:pt x="3402" y="1710"/>
                </a:cubicBezTo>
                <a:cubicBezTo>
                  <a:pt x="3417" y="1733"/>
                  <a:pt x="3434" y="1747"/>
                  <a:pt x="3456" y="1764"/>
                </a:cubicBezTo>
                <a:cubicBezTo>
                  <a:pt x="3467" y="1808"/>
                  <a:pt x="3452" y="1772"/>
                  <a:pt x="3480" y="1800"/>
                </a:cubicBezTo>
                <a:cubicBezTo>
                  <a:pt x="3512" y="1832"/>
                  <a:pt x="3466" y="1806"/>
                  <a:pt x="3516" y="1842"/>
                </a:cubicBezTo>
                <a:cubicBezTo>
                  <a:pt x="3539" y="1859"/>
                  <a:pt x="3572" y="1866"/>
                  <a:pt x="3600" y="1872"/>
                </a:cubicBezTo>
                <a:cubicBezTo>
                  <a:pt x="3644" y="1901"/>
                  <a:pt x="3592" y="1862"/>
                  <a:pt x="3630" y="1908"/>
                </a:cubicBezTo>
                <a:cubicBezTo>
                  <a:pt x="3635" y="1914"/>
                  <a:pt x="3642" y="1915"/>
                  <a:pt x="3648" y="1920"/>
                </a:cubicBezTo>
                <a:cubicBezTo>
                  <a:pt x="3677" y="1944"/>
                  <a:pt x="3657" y="1930"/>
                  <a:pt x="3678" y="1956"/>
                </a:cubicBezTo>
                <a:cubicBezTo>
                  <a:pt x="3694" y="1975"/>
                  <a:pt x="3715" y="1987"/>
                  <a:pt x="3732" y="2004"/>
                </a:cubicBezTo>
                <a:cubicBezTo>
                  <a:pt x="3754" y="2070"/>
                  <a:pt x="3825" y="2101"/>
                  <a:pt x="3882" y="2130"/>
                </a:cubicBezTo>
                <a:cubicBezTo>
                  <a:pt x="3904" y="2141"/>
                  <a:pt x="3918" y="2158"/>
                  <a:pt x="3942" y="2166"/>
                </a:cubicBezTo>
                <a:cubicBezTo>
                  <a:pt x="3972" y="2189"/>
                  <a:pt x="4007" y="2211"/>
                  <a:pt x="4044" y="2220"/>
                </a:cubicBezTo>
                <a:cubicBezTo>
                  <a:pt x="4076" y="2241"/>
                  <a:pt x="4102" y="2271"/>
                  <a:pt x="4134" y="2292"/>
                </a:cubicBezTo>
                <a:cubicBezTo>
                  <a:pt x="4182" y="2364"/>
                  <a:pt x="4108" y="2258"/>
                  <a:pt x="4164" y="2322"/>
                </a:cubicBezTo>
                <a:cubicBezTo>
                  <a:pt x="4173" y="2333"/>
                  <a:pt x="4176" y="2350"/>
                  <a:pt x="4188" y="2358"/>
                </a:cubicBezTo>
                <a:cubicBezTo>
                  <a:pt x="4202" y="2367"/>
                  <a:pt x="4217" y="2377"/>
                  <a:pt x="4230" y="2388"/>
                </a:cubicBezTo>
                <a:cubicBezTo>
                  <a:pt x="4252" y="2407"/>
                  <a:pt x="4265" y="2432"/>
                  <a:pt x="4290" y="2448"/>
                </a:cubicBezTo>
                <a:cubicBezTo>
                  <a:pt x="4305" y="2494"/>
                  <a:pt x="4383" y="2547"/>
                  <a:pt x="4428" y="2562"/>
                </a:cubicBezTo>
                <a:cubicBezTo>
                  <a:pt x="4462" y="2596"/>
                  <a:pt x="4427" y="2568"/>
                  <a:pt x="4476" y="2586"/>
                </a:cubicBezTo>
                <a:cubicBezTo>
                  <a:pt x="4505" y="2597"/>
                  <a:pt x="4529" y="2610"/>
                  <a:pt x="4560" y="2616"/>
                </a:cubicBezTo>
                <a:cubicBezTo>
                  <a:pt x="4600" y="2643"/>
                  <a:pt x="4648" y="2625"/>
                  <a:pt x="4692" y="2640"/>
                </a:cubicBezTo>
                <a:cubicBezTo>
                  <a:pt x="4717" y="2665"/>
                  <a:pt x="4742" y="2689"/>
                  <a:pt x="4776" y="2700"/>
                </a:cubicBezTo>
                <a:cubicBezTo>
                  <a:pt x="4816" y="2740"/>
                  <a:pt x="4796" y="2731"/>
                  <a:pt x="4830" y="2742"/>
                </a:cubicBezTo>
                <a:cubicBezTo>
                  <a:pt x="4868" y="2770"/>
                  <a:pt x="4898" y="2800"/>
                  <a:pt x="4938" y="2826"/>
                </a:cubicBezTo>
                <a:cubicBezTo>
                  <a:pt x="4950" y="2834"/>
                  <a:pt x="4962" y="2842"/>
                  <a:pt x="4974" y="2850"/>
                </a:cubicBezTo>
                <a:cubicBezTo>
                  <a:pt x="4980" y="2854"/>
                  <a:pt x="4992" y="2862"/>
                  <a:pt x="4992" y="2862"/>
                </a:cubicBezTo>
                <a:cubicBezTo>
                  <a:pt x="4996" y="2868"/>
                  <a:pt x="4998" y="2875"/>
                  <a:pt x="5004" y="2880"/>
                </a:cubicBezTo>
                <a:cubicBezTo>
                  <a:pt x="5009" y="2884"/>
                  <a:pt x="5018" y="2882"/>
                  <a:pt x="5022" y="2886"/>
                </a:cubicBezTo>
                <a:cubicBezTo>
                  <a:pt x="5026" y="2890"/>
                  <a:pt x="5025" y="2899"/>
                  <a:pt x="5028" y="2904"/>
                </a:cubicBezTo>
                <a:cubicBezTo>
                  <a:pt x="5040" y="2925"/>
                  <a:pt x="5056" y="2944"/>
                  <a:pt x="5076" y="2958"/>
                </a:cubicBezTo>
                <a:cubicBezTo>
                  <a:pt x="5090" y="2979"/>
                  <a:pt x="5103" y="2992"/>
                  <a:pt x="5124" y="3006"/>
                </a:cubicBezTo>
                <a:cubicBezTo>
                  <a:pt x="5150" y="3045"/>
                  <a:pt x="5181" y="3077"/>
                  <a:pt x="5208" y="3114"/>
                </a:cubicBezTo>
                <a:cubicBezTo>
                  <a:pt x="5220" y="3130"/>
                  <a:pt x="5218" y="3142"/>
                  <a:pt x="5232" y="3156"/>
                </a:cubicBezTo>
                <a:cubicBezTo>
                  <a:pt x="5255" y="3179"/>
                  <a:pt x="5292" y="3212"/>
                  <a:pt x="5322" y="3222"/>
                </a:cubicBezTo>
                <a:cubicBezTo>
                  <a:pt x="5344" y="3244"/>
                  <a:pt x="5340" y="3232"/>
                  <a:pt x="5340" y="3258"/>
                </a:cubicBezTo>
              </a:path>
            </a:pathLst>
          </a:custGeom>
          <a:noFill/>
          <a:ln w="44450">
            <a:solidFill>
              <a:srgbClr val="3E6EB4">
                <a:alpha val="82000"/>
              </a:srgbClr>
            </a:solidFill>
            <a:round/>
            <a:headEnd/>
            <a:tailEnd/>
          </a:ln>
          <a:extLst>
            <a:ext uri="{909E8E84-426E-40DD-AFC4-6F175D3DCCD1}">
              <a14:hiddenFill xmlns:a14="http://schemas.microsoft.com/office/drawing/2010/main">
                <a:solidFill>
                  <a:srgbClr val="FFFFFF"/>
                </a:solidFill>
              </a14:hiddenFill>
            </a:ext>
          </a:extLst>
        </p:spPr>
        <p:txBody>
          <a:bodyPr/>
          <a:lstStyle/>
          <a:p>
            <a:endParaRPr lang="ja-JP" altLang="en-US"/>
          </a:p>
        </p:txBody>
      </p:sp>
      <p:sp>
        <p:nvSpPr>
          <p:cNvPr id="1335322" name="Line 39"/>
          <p:cNvSpPr>
            <a:spLocks noChangeShapeType="1"/>
          </p:cNvSpPr>
          <p:nvPr/>
        </p:nvSpPr>
        <p:spPr bwMode="auto">
          <a:xfrm>
            <a:off x="312738" y="4948238"/>
            <a:ext cx="8577262" cy="0"/>
          </a:xfrm>
          <a:prstGeom prst="line">
            <a:avLst/>
          </a:prstGeom>
          <a:noFill/>
          <a:ln w="15875">
            <a:solidFill>
              <a:schemeClr val="tx1"/>
            </a:solidFill>
            <a:round/>
            <a:headEnd/>
            <a:tailEnd/>
          </a:ln>
        </p:spPr>
        <p:txBody>
          <a:bodyPr/>
          <a:lstStyle/>
          <a:p>
            <a:pPr algn="r">
              <a:defRPr/>
            </a:pPr>
            <a:endParaRPr lang="ja-JP" altLang="en-US">
              <a:effectLst>
                <a:outerShdw blurRad="38100" dist="38100" dir="2700000" algn="tl">
                  <a:srgbClr val="000000">
                    <a:alpha val="43137"/>
                  </a:srgbClr>
                </a:outerShdw>
              </a:effectLst>
              <a:latin typeface="Arial" charset="0"/>
            </a:endParaRPr>
          </a:p>
        </p:txBody>
      </p:sp>
      <p:sp>
        <p:nvSpPr>
          <p:cNvPr id="1335323" name="Line 40"/>
          <p:cNvSpPr>
            <a:spLocks noChangeShapeType="1"/>
          </p:cNvSpPr>
          <p:nvPr/>
        </p:nvSpPr>
        <p:spPr bwMode="auto">
          <a:xfrm>
            <a:off x="687388" y="1698625"/>
            <a:ext cx="0" cy="4757738"/>
          </a:xfrm>
          <a:prstGeom prst="line">
            <a:avLst/>
          </a:prstGeom>
          <a:noFill/>
          <a:ln w="15875">
            <a:solidFill>
              <a:schemeClr val="tx1"/>
            </a:solidFill>
            <a:round/>
            <a:headEnd/>
            <a:tailEnd/>
          </a:ln>
        </p:spPr>
        <p:txBody>
          <a:bodyPr/>
          <a:lstStyle/>
          <a:p>
            <a:pPr algn="r">
              <a:defRPr/>
            </a:pPr>
            <a:endParaRPr lang="ja-JP" altLang="en-US">
              <a:effectLst>
                <a:outerShdw blurRad="38100" dist="38100" dir="2700000" algn="tl">
                  <a:srgbClr val="000000">
                    <a:alpha val="43137"/>
                  </a:srgbClr>
                </a:outerShdw>
              </a:effectLst>
              <a:latin typeface="Arial" charset="0"/>
            </a:endParaRPr>
          </a:p>
        </p:txBody>
      </p:sp>
      <p:sp>
        <p:nvSpPr>
          <p:cNvPr id="10270" name="Text Box 43"/>
          <p:cNvSpPr txBox="1">
            <a:spLocks noChangeArrowheads="1"/>
          </p:cNvSpPr>
          <p:nvPr/>
        </p:nvSpPr>
        <p:spPr bwMode="auto">
          <a:xfrm>
            <a:off x="241300" y="2543175"/>
            <a:ext cx="430887" cy="1257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eaVert" anchor="b">
            <a:spAutoFit/>
          </a:bodyPr>
          <a:lstStyle>
            <a:lvl1pPr defTabSz="909638" eaLnBrk="0" hangingPunct="0">
              <a:defRPr kumimoji="1" sz="3600">
                <a:solidFill>
                  <a:schemeClr val="tx1"/>
                </a:solidFill>
                <a:latin typeface="Arial" pitchFamily="34" charset="0"/>
                <a:ea typeface="ＭＳ Ｐゴシック" pitchFamily="50" charset="-128"/>
              </a:defRPr>
            </a:lvl1pPr>
            <a:lvl2pPr marL="742950" indent="-285750" defTabSz="909638" eaLnBrk="0" hangingPunct="0">
              <a:defRPr kumimoji="1" sz="3600">
                <a:solidFill>
                  <a:schemeClr val="tx1"/>
                </a:solidFill>
                <a:latin typeface="Arial" pitchFamily="34" charset="0"/>
                <a:ea typeface="ＭＳ Ｐゴシック" pitchFamily="50" charset="-128"/>
              </a:defRPr>
            </a:lvl2pPr>
            <a:lvl3pPr marL="1143000" indent="-228600" defTabSz="909638" eaLnBrk="0" hangingPunct="0">
              <a:defRPr kumimoji="1" sz="3600">
                <a:solidFill>
                  <a:schemeClr val="tx1"/>
                </a:solidFill>
                <a:latin typeface="Arial" pitchFamily="34" charset="0"/>
                <a:ea typeface="ＭＳ Ｐゴシック" pitchFamily="50" charset="-128"/>
              </a:defRPr>
            </a:lvl3pPr>
            <a:lvl4pPr marL="1600200" indent="-228600" defTabSz="909638" eaLnBrk="0" hangingPunct="0">
              <a:defRPr kumimoji="1" sz="3600">
                <a:solidFill>
                  <a:schemeClr val="tx1"/>
                </a:solidFill>
                <a:latin typeface="Arial" pitchFamily="34" charset="0"/>
                <a:ea typeface="ＭＳ Ｐゴシック" pitchFamily="50" charset="-128"/>
              </a:defRPr>
            </a:lvl4pPr>
            <a:lvl5pPr marL="2057400" indent="-228600" defTabSz="909638" eaLnBrk="0" hangingPunct="0">
              <a:defRPr kumimoji="1" sz="3600">
                <a:solidFill>
                  <a:schemeClr val="tx1"/>
                </a:solidFill>
                <a:latin typeface="Arial" pitchFamily="34" charset="0"/>
                <a:ea typeface="ＭＳ Ｐゴシック" pitchFamily="50" charset="-128"/>
              </a:defRPr>
            </a:lvl5pPr>
            <a:lvl6pPr marL="2514600" indent="-228600" defTabSz="909638" eaLnBrk="0" fontAlgn="base" hangingPunct="0">
              <a:spcBef>
                <a:spcPct val="0"/>
              </a:spcBef>
              <a:spcAft>
                <a:spcPct val="0"/>
              </a:spcAft>
              <a:defRPr kumimoji="1" sz="3600">
                <a:solidFill>
                  <a:schemeClr val="tx1"/>
                </a:solidFill>
                <a:latin typeface="Arial" pitchFamily="34" charset="0"/>
                <a:ea typeface="ＭＳ Ｐゴシック" pitchFamily="50" charset="-128"/>
              </a:defRPr>
            </a:lvl6pPr>
            <a:lvl7pPr marL="2971800" indent="-228600" defTabSz="909638" eaLnBrk="0" fontAlgn="base" hangingPunct="0">
              <a:spcBef>
                <a:spcPct val="0"/>
              </a:spcBef>
              <a:spcAft>
                <a:spcPct val="0"/>
              </a:spcAft>
              <a:defRPr kumimoji="1" sz="3600">
                <a:solidFill>
                  <a:schemeClr val="tx1"/>
                </a:solidFill>
                <a:latin typeface="Arial" pitchFamily="34" charset="0"/>
                <a:ea typeface="ＭＳ Ｐゴシック" pitchFamily="50" charset="-128"/>
              </a:defRPr>
            </a:lvl7pPr>
            <a:lvl8pPr marL="3429000" indent="-228600" defTabSz="909638" eaLnBrk="0" fontAlgn="base" hangingPunct="0">
              <a:spcBef>
                <a:spcPct val="0"/>
              </a:spcBef>
              <a:spcAft>
                <a:spcPct val="0"/>
              </a:spcAft>
              <a:defRPr kumimoji="1" sz="3600">
                <a:solidFill>
                  <a:schemeClr val="tx1"/>
                </a:solidFill>
                <a:latin typeface="Arial" pitchFamily="34" charset="0"/>
                <a:ea typeface="ＭＳ Ｐゴシック" pitchFamily="50" charset="-128"/>
              </a:defRPr>
            </a:lvl8pPr>
            <a:lvl9pPr marL="3886200" indent="-228600" defTabSz="909638" eaLnBrk="0" fontAlgn="base" hangingPunct="0">
              <a:spcBef>
                <a:spcPct val="0"/>
              </a:spcBef>
              <a:spcAft>
                <a:spcPct val="0"/>
              </a:spcAft>
              <a:defRPr kumimoji="1" sz="3600">
                <a:solidFill>
                  <a:schemeClr val="tx1"/>
                </a:solidFill>
                <a:latin typeface="Arial" pitchFamily="34" charset="0"/>
                <a:ea typeface="ＭＳ Ｐゴシック" pitchFamily="50" charset="-128"/>
              </a:defRPr>
            </a:lvl9pPr>
          </a:lstStyle>
          <a:p>
            <a:pPr eaLnBrk="1" hangingPunct="1">
              <a:spcBef>
                <a:spcPct val="50000"/>
              </a:spcBef>
            </a:pPr>
            <a:r>
              <a:rPr lang="ja-JP" altLang="en-US" sz="1600" b="1">
                <a:latin typeface="Meiryo UI" panose="020B0604030504040204" pitchFamily="50" charset="-128"/>
                <a:ea typeface="Meiryo UI" panose="020B0604030504040204" pitchFamily="50" charset="-128"/>
              </a:rPr>
              <a:t>認知症医療</a:t>
            </a:r>
          </a:p>
        </p:txBody>
      </p:sp>
      <p:sp>
        <p:nvSpPr>
          <p:cNvPr id="10271" name="Text Box 44"/>
          <p:cNvSpPr txBox="1">
            <a:spLocks noChangeArrowheads="1"/>
          </p:cNvSpPr>
          <p:nvPr/>
        </p:nvSpPr>
        <p:spPr bwMode="auto">
          <a:xfrm>
            <a:off x="266700" y="5375275"/>
            <a:ext cx="430887" cy="96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eaVert" anchor="b">
            <a:spAutoFit/>
          </a:bodyPr>
          <a:lstStyle>
            <a:lvl1pPr defTabSz="909638" eaLnBrk="0" hangingPunct="0">
              <a:defRPr kumimoji="1" sz="3600">
                <a:solidFill>
                  <a:schemeClr val="tx1"/>
                </a:solidFill>
                <a:latin typeface="Arial" pitchFamily="34" charset="0"/>
                <a:ea typeface="ＭＳ Ｐゴシック" pitchFamily="50" charset="-128"/>
              </a:defRPr>
            </a:lvl1pPr>
            <a:lvl2pPr marL="742950" indent="-285750" defTabSz="909638" eaLnBrk="0" hangingPunct="0">
              <a:defRPr kumimoji="1" sz="3600">
                <a:solidFill>
                  <a:schemeClr val="tx1"/>
                </a:solidFill>
                <a:latin typeface="Arial" pitchFamily="34" charset="0"/>
                <a:ea typeface="ＭＳ Ｐゴシック" pitchFamily="50" charset="-128"/>
              </a:defRPr>
            </a:lvl2pPr>
            <a:lvl3pPr marL="1143000" indent="-228600" defTabSz="909638" eaLnBrk="0" hangingPunct="0">
              <a:defRPr kumimoji="1" sz="3600">
                <a:solidFill>
                  <a:schemeClr val="tx1"/>
                </a:solidFill>
                <a:latin typeface="Arial" pitchFamily="34" charset="0"/>
                <a:ea typeface="ＭＳ Ｐゴシック" pitchFamily="50" charset="-128"/>
              </a:defRPr>
            </a:lvl3pPr>
            <a:lvl4pPr marL="1600200" indent="-228600" defTabSz="909638" eaLnBrk="0" hangingPunct="0">
              <a:defRPr kumimoji="1" sz="3600">
                <a:solidFill>
                  <a:schemeClr val="tx1"/>
                </a:solidFill>
                <a:latin typeface="Arial" pitchFamily="34" charset="0"/>
                <a:ea typeface="ＭＳ Ｐゴシック" pitchFamily="50" charset="-128"/>
              </a:defRPr>
            </a:lvl4pPr>
            <a:lvl5pPr marL="2057400" indent="-228600" defTabSz="909638" eaLnBrk="0" hangingPunct="0">
              <a:defRPr kumimoji="1" sz="3600">
                <a:solidFill>
                  <a:schemeClr val="tx1"/>
                </a:solidFill>
                <a:latin typeface="Arial" pitchFamily="34" charset="0"/>
                <a:ea typeface="ＭＳ Ｐゴシック" pitchFamily="50" charset="-128"/>
              </a:defRPr>
            </a:lvl5pPr>
            <a:lvl6pPr marL="2514600" indent="-228600" defTabSz="909638" eaLnBrk="0" fontAlgn="base" hangingPunct="0">
              <a:spcBef>
                <a:spcPct val="0"/>
              </a:spcBef>
              <a:spcAft>
                <a:spcPct val="0"/>
              </a:spcAft>
              <a:defRPr kumimoji="1" sz="3600">
                <a:solidFill>
                  <a:schemeClr val="tx1"/>
                </a:solidFill>
                <a:latin typeface="Arial" pitchFamily="34" charset="0"/>
                <a:ea typeface="ＭＳ Ｐゴシック" pitchFamily="50" charset="-128"/>
              </a:defRPr>
            </a:lvl6pPr>
            <a:lvl7pPr marL="2971800" indent="-228600" defTabSz="909638" eaLnBrk="0" fontAlgn="base" hangingPunct="0">
              <a:spcBef>
                <a:spcPct val="0"/>
              </a:spcBef>
              <a:spcAft>
                <a:spcPct val="0"/>
              </a:spcAft>
              <a:defRPr kumimoji="1" sz="3600">
                <a:solidFill>
                  <a:schemeClr val="tx1"/>
                </a:solidFill>
                <a:latin typeface="Arial" pitchFamily="34" charset="0"/>
                <a:ea typeface="ＭＳ Ｐゴシック" pitchFamily="50" charset="-128"/>
              </a:defRPr>
            </a:lvl7pPr>
            <a:lvl8pPr marL="3429000" indent="-228600" defTabSz="909638" eaLnBrk="0" fontAlgn="base" hangingPunct="0">
              <a:spcBef>
                <a:spcPct val="0"/>
              </a:spcBef>
              <a:spcAft>
                <a:spcPct val="0"/>
              </a:spcAft>
              <a:defRPr kumimoji="1" sz="3600">
                <a:solidFill>
                  <a:schemeClr val="tx1"/>
                </a:solidFill>
                <a:latin typeface="Arial" pitchFamily="34" charset="0"/>
                <a:ea typeface="ＭＳ Ｐゴシック" pitchFamily="50" charset="-128"/>
              </a:defRPr>
            </a:lvl8pPr>
            <a:lvl9pPr marL="3886200" indent="-228600" defTabSz="909638" eaLnBrk="0" fontAlgn="base" hangingPunct="0">
              <a:spcBef>
                <a:spcPct val="0"/>
              </a:spcBef>
              <a:spcAft>
                <a:spcPct val="0"/>
              </a:spcAft>
              <a:defRPr kumimoji="1" sz="3600">
                <a:solidFill>
                  <a:schemeClr val="tx1"/>
                </a:solidFill>
                <a:latin typeface="Arial" pitchFamily="34" charset="0"/>
                <a:ea typeface="ＭＳ Ｐゴシック" pitchFamily="50" charset="-128"/>
              </a:defRPr>
            </a:lvl9pPr>
          </a:lstStyle>
          <a:p>
            <a:pPr eaLnBrk="1" hangingPunct="1">
              <a:spcBef>
                <a:spcPct val="50000"/>
              </a:spcBef>
            </a:pPr>
            <a:r>
              <a:rPr lang="ja-JP" altLang="en-US" sz="1600" b="1">
                <a:latin typeface="Meiryo UI" panose="020B0604030504040204" pitchFamily="50" charset="-128"/>
                <a:ea typeface="Meiryo UI" panose="020B0604030504040204" pitchFamily="50" charset="-128"/>
              </a:rPr>
              <a:t>身体医療</a:t>
            </a:r>
          </a:p>
        </p:txBody>
      </p:sp>
      <p:sp>
        <p:nvSpPr>
          <p:cNvPr id="10272" name="Text Box 45"/>
          <p:cNvSpPr txBox="1">
            <a:spLocks noChangeArrowheads="1"/>
          </p:cNvSpPr>
          <p:nvPr/>
        </p:nvSpPr>
        <p:spPr bwMode="auto">
          <a:xfrm>
            <a:off x="684213" y="2636838"/>
            <a:ext cx="1003300" cy="588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spAutoFit/>
          </a:bodyPr>
          <a:lstStyle>
            <a:lvl1pPr defTabSz="909638" eaLnBrk="0" hangingPunct="0">
              <a:defRPr kumimoji="1" sz="3600">
                <a:solidFill>
                  <a:schemeClr val="tx1"/>
                </a:solidFill>
                <a:latin typeface="Arial" pitchFamily="34" charset="0"/>
                <a:ea typeface="ＭＳ Ｐゴシック" pitchFamily="50" charset="-128"/>
              </a:defRPr>
            </a:lvl1pPr>
            <a:lvl2pPr marL="742950" indent="-285750" defTabSz="909638" eaLnBrk="0" hangingPunct="0">
              <a:defRPr kumimoji="1" sz="3600">
                <a:solidFill>
                  <a:schemeClr val="tx1"/>
                </a:solidFill>
                <a:latin typeface="Arial" pitchFamily="34" charset="0"/>
                <a:ea typeface="ＭＳ Ｐゴシック" pitchFamily="50" charset="-128"/>
              </a:defRPr>
            </a:lvl2pPr>
            <a:lvl3pPr marL="1143000" indent="-228600" defTabSz="909638" eaLnBrk="0" hangingPunct="0">
              <a:defRPr kumimoji="1" sz="3600">
                <a:solidFill>
                  <a:schemeClr val="tx1"/>
                </a:solidFill>
                <a:latin typeface="Arial" pitchFamily="34" charset="0"/>
                <a:ea typeface="ＭＳ Ｐゴシック" pitchFamily="50" charset="-128"/>
              </a:defRPr>
            </a:lvl3pPr>
            <a:lvl4pPr marL="1600200" indent="-228600" defTabSz="909638" eaLnBrk="0" hangingPunct="0">
              <a:defRPr kumimoji="1" sz="3600">
                <a:solidFill>
                  <a:schemeClr val="tx1"/>
                </a:solidFill>
                <a:latin typeface="Arial" pitchFamily="34" charset="0"/>
                <a:ea typeface="ＭＳ Ｐゴシック" pitchFamily="50" charset="-128"/>
              </a:defRPr>
            </a:lvl4pPr>
            <a:lvl5pPr marL="2057400" indent="-228600" defTabSz="909638" eaLnBrk="0" hangingPunct="0">
              <a:defRPr kumimoji="1" sz="3600">
                <a:solidFill>
                  <a:schemeClr val="tx1"/>
                </a:solidFill>
                <a:latin typeface="Arial" pitchFamily="34" charset="0"/>
                <a:ea typeface="ＭＳ Ｐゴシック" pitchFamily="50" charset="-128"/>
              </a:defRPr>
            </a:lvl5pPr>
            <a:lvl6pPr marL="2514600" indent="-228600" defTabSz="909638" eaLnBrk="0" fontAlgn="base" hangingPunct="0">
              <a:spcBef>
                <a:spcPct val="0"/>
              </a:spcBef>
              <a:spcAft>
                <a:spcPct val="0"/>
              </a:spcAft>
              <a:defRPr kumimoji="1" sz="3600">
                <a:solidFill>
                  <a:schemeClr val="tx1"/>
                </a:solidFill>
                <a:latin typeface="Arial" pitchFamily="34" charset="0"/>
                <a:ea typeface="ＭＳ Ｐゴシック" pitchFamily="50" charset="-128"/>
              </a:defRPr>
            </a:lvl6pPr>
            <a:lvl7pPr marL="2971800" indent="-228600" defTabSz="909638" eaLnBrk="0" fontAlgn="base" hangingPunct="0">
              <a:spcBef>
                <a:spcPct val="0"/>
              </a:spcBef>
              <a:spcAft>
                <a:spcPct val="0"/>
              </a:spcAft>
              <a:defRPr kumimoji="1" sz="3600">
                <a:solidFill>
                  <a:schemeClr val="tx1"/>
                </a:solidFill>
                <a:latin typeface="Arial" pitchFamily="34" charset="0"/>
                <a:ea typeface="ＭＳ Ｐゴシック" pitchFamily="50" charset="-128"/>
              </a:defRPr>
            </a:lvl7pPr>
            <a:lvl8pPr marL="3429000" indent="-228600" defTabSz="909638" eaLnBrk="0" fontAlgn="base" hangingPunct="0">
              <a:spcBef>
                <a:spcPct val="0"/>
              </a:spcBef>
              <a:spcAft>
                <a:spcPct val="0"/>
              </a:spcAft>
              <a:defRPr kumimoji="1" sz="3600">
                <a:solidFill>
                  <a:schemeClr val="tx1"/>
                </a:solidFill>
                <a:latin typeface="Arial" pitchFamily="34" charset="0"/>
                <a:ea typeface="ＭＳ Ｐゴシック" pitchFamily="50" charset="-128"/>
              </a:defRPr>
            </a:lvl8pPr>
            <a:lvl9pPr marL="3886200" indent="-228600" defTabSz="909638" eaLnBrk="0" fontAlgn="base" hangingPunct="0">
              <a:spcBef>
                <a:spcPct val="0"/>
              </a:spcBef>
              <a:spcAft>
                <a:spcPct val="0"/>
              </a:spcAft>
              <a:defRPr kumimoji="1" sz="3600">
                <a:solidFill>
                  <a:schemeClr val="tx1"/>
                </a:solidFill>
                <a:latin typeface="Arial" pitchFamily="34" charset="0"/>
                <a:ea typeface="ＭＳ Ｐゴシック" pitchFamily="50" charset="-128"/>
              </a:defRPr>
            </a:lvl9pPr>
          </a:lstStyle>
          <a:p>
            <a:pPr eaLnBrk="1" hangingPunct="1">
              <a:lnSpc>
                <a:spcPct val="70000"/>
              </a:lnSpc>
              <a:spcBef>
                <a:spcPct val="30000"/>
              </a:spcBef>
            </a:pPr>
            <a:r>
              <a:rPr lang="ja-JP" altLang="en-US" sz="1200" b="1">
                <a:latin typeface="Meiryo UI" panose="020B0604030504040204" pitchFamily="50" charset="-128"/>
                <a:ea typeface="Meiryo UI" panose="020B0604030504040204" pitchFamily="50" charset="-128"/>
              </a:rPr>
              <a:t>抑うつ症状</a:t>
            </a:r>
          </a:p>
          <a:p>
            <a:pPr eaLnBrk="1" hangingPunct="1">
              <a:lnSpc>
                <a:spcPct val="70000"/>
              </a:lnSpc>
              <a:spcBef>
                <a:spcPct val="30000"/>
              </a:spcBef>
            </a:pPr>
            <a:r>
              <a:rPr lang="ja-JP" altLang="en-US" sz="1200" b="1">
                <a:latin typeface="Meiryo UI" panose="020B0604030504040204" pitchFamily="50" charset="-128"/>
                <a:ea typeface="Meiryo UI" panose="020B0604030504040204" pitchFamily="50" charset="-128"/>
              </a:rPr>
              <a:t>いらいら感</a:t>
            </a:r>
          </a:p>
          <a:p>
            <a:pPr eaLnBrk="1" hangingPunct="1">
              <a:lnSpc>
                <a:spcPct val="70000"/>
              </a:lnSpc>
              <a:spcBef>
                <a:spcPct val="30000"/>
              </a:spcBef>
            </a:pPr>
            <a:r>
              <a:rPr lang="ja-JP" altLang="en-US" sz="1200" b="1">
                <a:latin typeface="Meiryo UI" panose="020B0604030504040204" pitchFamily="50" charset="-128"/>
                <a:ea typeface="Meiryo UI" panose="020B0604030504040204" pitchFamily="50" charset="-128"/>
              </a:rPr>
              <a:t>性格変化</a:t>
            </a:r>
          </a:p>
        </p:txBody>
      </p:sp>
      <p:sp>
        <p:nvSpPr>
          <p:cNvPr id="10273" name="Text Box 48"/>
          <p:cNvSpPr txBox="1">
            <a:spLocks noChangeArrowheads="1"/>
          </p:cNvSpPr>
          <p:nvPr/>
        </p:nvSpPr>
        <p:spPr bwMode="auto">
          <a:xfrm>
            <a:off x="1866899" y="5793772"/>
            <a:ext cx="4886325" cy="2000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chor="b">
            <a:spAutoFit/>
          </a:bodyPr>
          <a:lstStyle>
            <a:lvl1pPr defTabSz="909638" eaLnBrk="0" hangingPunct="0">
              <a:defRPr kumimoji="1" sz="3600">
                <a:solidFill>
                  <a:schemeClr val="tx1"/>
                </a:solidFill>
                <a:latin typeface="Arial" pitchFamily="34" charset="0"/>
                <a:ea typeface="ＭＳ Ｐゴシック" pitchFamily="50" charset="-128"/>
              </a:defRPr>
            </a:lvl1pPr>
            <a:lvl2pPr marL="742950" indent="-285750" defTabSz="909638" eaLnBrk="0" hangingPunct="0">
              <a:defRPr kumimoji="1" sz="3600">
                <a:solidFill>
                  <a:schemeClr val="tx1"/>
                </a:solidFill>
                <a:latin typeface="Arial" pitchFamily="34" charset="0"/>
                <a:ea typeface="ＭＳ Ｐゴシック" pitchFamily="50" charset="-128"/>
              </a:defRPr>
            </a:lvl2pPr>
            <a:lvl3pPr marL="1143000" indent="-228600" defTabSz="909638" eaLnBrk="0" hangingPunct="0">
              <a:defRPr kumimoji="1" sz="3600">
                <a:solidFill>
                  <a:schemeClr val="tx1"/>
                </a:solidFill>
                <a:latin typeface="Arial" pitchFamily="34" charset="0"/>
                <a:ea typeface="ＭＳ Ｐゴシック" pitchFamily="50" charset="-128"/>
              </a:defRPr>
            </a:lvl3pPr>
            <a:lvl4pPr marL="1600200" indent="-228600" defTabSz="909638" eaLnBrk="0" hangingPunct="0">
              <a:defRPr kumimoji="1" sz="3600">
                <a:solidFill>
                  <a:schemeClr val="tx1"/>
                </a:solidFill>
                <a:latin typeface="Arial" pitchFamily="34" charset="0"/>
                <a:ea typeface="ＭＳ Ｐゴシック" pitchFamily="50" charset="-128"/>
              </a:defRPr>
            </a:lvl4pPr>
            <a:lvl5pPr marL="2057400" indent="-228600" defTabSz="909638" eaLnBrk="0" hangingPunct="0">
              <a:defRPr kumimoji="1" sz="3600">
                <a:solidFill>
                  <a:schemeClr val="tx1"/>
                </a:solidFill>
                <a:latin typeface="Arial" pitchFamily="34" charset="0"/>
                <a:ea typeface="ＭＳ Ｐゴシック" pitchFamily="50" charset="-128"/>
              </a:defRPr>
            </a:lvl5pPr>
            <a:lvl6pPr marL="2514600" indent="-228600" defTabSz="909638" eaLnBrk="0" fontAlgn="base" hangingPunct="0">
              <a:spcBef>
                <a:spcPct val="0"/>
              </a:spcBef>
              <a:spcAft>
                <a:spcPct val="0"/>
              </a:spcAft>
              <a:defRPr kumimoji="1" sz="3600">
                <a:solidFill>
                  <a:schemeClr val="tx1"/>
                </a:solidFill>
                <a:latin typeface="Arial" pitchFamily="34" charset="0"/>
                <a:ea typeface="ＭＳ Ｐゴシック" pitchFamily="50" charset="-128"/>
              </a:defRPr>
            </a:lvl6pPr>
            <a:lvl7pPr marL="2971800" indent="-228600" defTabSz="909638" eaLnBrk="0" fontAlgn="base" hangingPunct="0">
              <a:spcBef>
                <a:spcPct val="0"/>
              </a:spcBef>
              <a:spcAft>
                <a:spcPct val="0"/>
              </a:spcAft>
              <a:defRPr kumimoji="1" sz="3600">
                <a:solidFill>
                  <a:schemeClr val="tx1"/>
                </a:solidFill>
                <a:latin typeface="Arial" pitchFamily="34" charset="0"/>
                <a:ea typeface="ＭＳ Ｐゴシック" pitchFamily="50" charset="-128"/>
              </a:defRPr>
            </a:lvl7pPr>
            <a:lvl8pPr marL="3429000" indent="-228600" defTabSz="909638" eaLnBrk="0" fontAlgn="base" hangingPunct="0">
              <a:spcBef>
                <a:spcPct val="0"/>
              </a:spcBef>
              <a:spcAft>
                <a:spcPct val="0"/>
              </a:spcAft>
              <a:defRPr kumimoji="1" sz="3600">
                <a:solidFill>
                  <a:schemeClr val="tx1"/>
                </a:solidFill>
                <a:latin typeface="Arial" pitchFamily="34" charset="0"/>
                <a:ea typeface="ＭＳ Ｐゴシック" pitchFamily="50" charset="-128"/>
              </a:defRPr>
            </a:lvl8pPr>
            <a:lvl9pPr marL="3886200" indent="-228600" defTabSz="909638" eaLnBrk="0" fontAlgn="base" hangingPunct="0">
              <a:spcBef>
                <a:spcPct val="0"/>
              </a:spcBef>
              <a:spcAft>
                <a:spcPct val="0"/>
              </a:spcAft>
              <a:defRPr kumimoji="1" sz="3600">
                <a:solidFill>
                  <a:schemeClr val="tx1"/>
                </a:solidFill>
                <a:latin typeface="Arial" pitchFamily="34" charset="0"/>
                <a:ea typeface="ＭＳ Ｐゴシック" pitchFamily="50" charset="-128"/>
              </a:defRPr>
            </a:lvl9pPr>
          </a:lstStyle>
          <a:p>
            <a:pPr eaLnBrk="1" hangingPunct="1">
              <a:lnSpc>
                <a:spcPct val="70000"/>
              </a:lnSpc>
              <a:spcBef>
                <a:spcPct val="30000"/>
              </a:spcBef>
            </a:pPr>
            <a:r>
              <a:rPr lang="ja-JP" altLang="en-US" sz="1000" b="1" dirty="0">
                <a:solidFill>
                  <a:srgbClr val="526F1F"/>
                </a:solidFill>
                <a:latin typeface="Meiryo UI" panose="020B0604030504040204" pitchFamily="50" charset="-128"/>
                <a:ea typeface="Meiryo UI" panose="020B0604030504040204" pitchFamily="50" charset="-128"/>
              </a:rPr>
              <a:t>高齢期特有の疾患や大腿骨頚部骨折（特に中等度の場合））など一般的な身体疾患</a:t>
            </a:r>
          </a:p>
        </p:txBody>
      </p:sp>
      <p:sp>
        <p:nvSpPr>
          <p:cNvPr id="10274" name="Text Box 49"/>
          <p:cNvSpPr txBox="1">
            <a:spLocks noChangeArrowheads="1"/>
          </p:cNvSpPr>
          <p:nvPr/>
        </p:nvSpPr>
        <p:spPr bwMode="auto">
          <a:xfrm>
            <a:off x="2233662" y="5334002"/>
            <a:ext cx="3886200" cy="2000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chor="b">
            <a:spAutoFit/>
          </a:bodyPr>
          <a:lstStyle>
            <a:lvl1pPr defTabSz="909638" eaLnBrk="0" hangingPunct="0">
              <a:defRPr kumimoji="1" sz="3600">
                <a:solidFill>
                  <a:schemeClr val="tx1"/>
                </a:solidFill>
                <a:latin typeface="Arial" pitchFamily="34" charset="0"/>
                <a:ea typeface="ＭＳ Ｐゴシック" pitchFamily="50" charset="-128"/>
              </a:defRPr>
            </a:lvl1pPr>
            <a:lvl2pPr marL="742950" indent="-285750" defTabSz="909638" eaLnBrk="0" hangingPunct="0">
              <a:defRPr kumimoji="1" sz="3600">
                <a:solidFill>
                  <a:schemeClr val="tx1"/>
                </a:solidFill>
                <a:latin typeface="Arial" pitchFamily="34" charset="0"/>
                <a:ea typeface="ＭＳ Ｐゴシック" pitchFamily="50" charset="-128"/>
              </a:defRPr>
            </a:lvl2pPr>
            <a:lvl3pPr marL="1143000" indent="-228600" defTabSz="909638" eaLnBrk="0" hangingPunct="0">
              <a:defRPr kumimoji="1" sz="3600">
                <a:solidFill>
                  <a:schemeClr val="tx1"/>
                </a:solidFill>
                <a:latin typeface="Arial" pitchFamily="34" charset="0"/>
                <a:ea typeface="ＭＳ Ｐゴシック" pitchFamily="50" charset="-128"/>
              </a:defRPr>
            </a:lvl3pPr>
            <a:lvl4pPr marL="1600200" indent="-228600" defTabSz="909638" eaLnBrk="0" hangingPunct="0">
              <a:defRPr kumimoji="1" sz="3600">
                <a:solidFill>
                  <a:schemeClr val="tx1"/>
                </a:solidFill>
                <a:latin typeface="Arial" pitchFamily="34" charset="0"/>
                <a:ea typeface="ＭＳ Ｐゴシック" pitchFamily="50" charset="-128"/>
              </a:defRPr>
            </a:lvl4pPr>
            <a:lvl5pPr marL="2057400" indent="-228600" defTabSz="909638" eaLnBrk="0" hangingPunct="0">
              <a:defRPr kumimoji="1" sz="3600">
                <a:solidFill>
                  <a:schemeClr val="tx1"/>
                </a:solidFill>
                <a:latin typeface="Arial" pitchFamily="34" charset="0"/>
                <a:ea typeface="ＭＳ Ｐゴシック" pitchFamily="50" charset="-128"/>
              </a:defRPr>
            </a:lvl5pPr>
            <a:lvl6pPr marL="2514600" indent="-228600" defTabSz="909638" eaLnBrk="0" fontAlgn="base" hangingPunct="0">
              <a:spcBef>
                <a:spcPct val="0"/>
              </a:spcBef>
              <a:spcAft>
                <a:spcPct val="0"/>
              </a:spcAft>
              <a:defRPr kumimoji="1" sz="3600">
                <a:solidFill>
                  <a:schemeClr val="tx1"/>
                </a:solidFill>
                <a:latin typeface="Arial" pitchFamily="34" charset="0"/>
                <a:ea typeface="ＭＳ Ｐゴシック" pitchFamily="50" charset="-128"/>
              </a:defRPr>
            </a:lvl6pPr>
            <a:lvl7pPr marL="2971800" indent="-228600" defTabSz="909638" eaLnBrk="0" fontAlgn="base" hangingPunct="0">
              <a:spcBef>
                <a:spcPct val="0"/>
              </a:spcBef>
              <a:spcAft>
                <a:spcPct val="0"/>
              </a:spcAft>
              <a:defRPr kumimoji="1" sz="3600">
                <a:solidFill>
                  <a:schemeClr val="tx1"/>
                </a:solidFill>
                <a:latin typeface="Arial" pitchFamily="34" charset="0"/>
                <a:ea typeface="ＭＳ Ｐゴシック" pitchFamily="50" charset="-128"/>
              </a:defRPr>
            </a:lvl7pPr>
            <a:lvl8pPr marL="3429000" indent="-228600" defTabSz="909638" eaLnBrk="0" fontAlgn="base" hangingPunct="0">
              <a:spcBef>
                <a:spcPct val="0"/>
              </a:spcBef>
              <a:spcAft>
                <a:spcPct val="0"/>
              </a:spcAft>
              <a:defRPr kumimoji="1" sz="3600">
                <a:solidFill>
                  <a:schemeClr val="tx1"/>
                </a:solidFill>
                <a:latin typeface="Arial" pitchFamily="34" charset="0"/>
                <a:ea typeface="ＭＳ Ｐゴシック" pitchFamily="50" charset="-128"/>
              </a:defRPr>
            </a:lvl8pPr>
            <a:lvl9pPr marL="3886200" indent="-228600" defTabSz="909638" eaLnBrk="0" fontAlgn="base" hangingPunct="0">
              <a:spcBef>
                <a:spcPct val="0"/>
              </a:spcBef>
              <a:spcAft>
                <a:spcPct val="0"/>
              </a:spcAft>
              <a:defRPr kumimoji="1" sz="3600">
                <a:solidFill>
                  <a:schemeClr val="tx1"/>
                </a:solidFill>
                <a:latin typeface="Arial" pitchFamily="34" charset="0"/>
                <a:ea typeface="ＭＳ Ｐゴシック" pitchFamily="50" charset="-128"/>
              </a:defRPr>
            </a:lvl9pPr>
          </a:lstStyle>
          <a:p>
            <a:pPr eaLnBrk="1" hangingPunct="1">
              <a:lnSpc>
                <a:spcPct val="70000"/>
              </a:lnSpc>
              <a:spcBef>
                <a:spcPct val="30000"/>
              </a:spcBef>
            </a:pPr>
            <a:r>
              <a:rPr lang="ja-JP" altLang="en-US" sz="1000" b="1" dirty="0">
                <a:solidFill>
                  <a:srgbClr val="526F1F"/>
                </a:solidFill>
                <a:latin typeface="Meiryo UI" panose="020B0604030504040204" pitchFamily="50" charset="-128"/>
                <a:ea typeface="Meiryo UI" panose="020B0604030504040204" pitchFamily="50" charset="-128"/>
              </a:rPr>
              <a:t>行動・心理症状をもたらす水分電解質異常・便秘・発熱・薬の副作用</a:t>
            </a:r>
          </a:p>
        </p:txBody>
      </p:sp>
      <p:sp>
        <p:nvSpPr>
          <p:cNvPr id="10275" name="Text Box 50"/>
          <p:cNvSpPr txBox="1">
            <a:spLocks noChangeArrowheads="1"/>
          </p:cNvSpPr>
          <p:nvPr/>
        </p:nvSpPr>
        <p:spPr bwMode="auto">
          <a:xfrm>
            <a:off x="1028700" y="3506788"/>
            <a:ext cx="2120900" cy="10556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spAutoFit/>
          </a:bodyPr>
          <a:lstStyle>
            <a:lvl1pPr defTabSz="909638" eaLnBrk="0" hangingPunct="0">
              <a:defRPr kumimoji="1" sz="3600">
                <a:solidFill>
                  <a:schemeClr val="tx1"/>
                </a:solidFill>
                <a:latin typeface="Arial" pitchFamily="34" charset="0"/>
                <a:ea typeface="ＭＳ Ｐゴシック" pitchFamily="50" charset="-128"/>
              </a:defRPr>
            </a:lvl1pPr>
            <a:lvl2pPr marL="742950" indent="-285750" defTabSz="909638" eaLnBrk="0" hangingPunct="0">
              <a:defRPr kumimoji="1" sz="3600">
                <a:solidFill>
                  <a:schemeClr val="tx1"/>
                </a:solidFill>
                <a:latin typeface="Arial" pitchFamily="34" charset="0"/>
                <a:ea typeface="ＭＳ Ｐゴシック" pitchFamily="50" charset="-128"/>
              </a:defRPr>
            </a:lvl2pPr>
            <a:lvl3pPr marL="1143000" indent="-228600" defTabSz="909638" eaLnBrk="0" hangingPunct="0">
              <a:defRPr kumimoji="1" sz="3600">
                <a:solidFill>
                  <a:schemeClr val="tx1"/>
                </a:solidFill>
                <a:latin typeface="Arial" pitchFamily="34" charset="0"/>
                <a:ea typeface="ＭＳ Ｐゴシック" pitchFamily="50" charset="-128"/>
              </a:defRPr>
            </a:lvl3pPr>
            <a:lvl4pPr marL="1600200" indent="-228600" defTabSz="909638" eaLnBrk="0" hangingPunct="0">
              <a:defRPr kumimoji="1" sz="3600">
                <a:solidFill>
                  <a:schemeClr val="tx1"/>
                </a:solidFill>
                <a:latin typeface="Arial" pitchFamily="34" charset="0"/>
                <a:ea typeface="ＭＳ Ｐゴシック" pitchFamily="50" charset="-128"/>
              </a:defRPr>
            </a:lvl4pPr>
            <a:lvl5pPr marL="2057400" indent="-228600" defTabSz="909638" eaLnBrk="0" hangingPunct="0">
              <a:defRPr kumimoji="1" sz="3600">
                <a:solidFill>
                  <a:schemeClr val="tx1"/>
                </a:solidFill>
                <a:latin typeface="Arial" pitchFamily="34" charset="0"/>
                <a:ea typeface="ＭＳ Ｐゴシック" pitchFamily="50" charset="-128"/>
              </a:defRPr>
            </a:lvl5pPr>
            <a:lvl6pPr marL="2514600" indent="-228600" defTabSz="909638" eaLnBrk="0" fontAlgn="base" hangingPunct="0">
              <a:spcBef>
                <a:spcPct val="0"/>
              </a:spcBef>
              <a:spcAft>
                <a:spcPct val="0"/>
              </a:spcAft>
              <a:defRPr kumimoji="1" sz="3600">
                <a:solidFill>
                  <a:schemeClr val="tx1"/>
                </a:solidFill>
                <a:latin typeface="Arial" pitchFamily="34" charset="0"/>
                <a:ea typeface="ＭＳ Ｐゴシック" pitchFamily="50" charset="-128"/>
              </a:defRPr>
            </a:lvl6pPr>
            <a:lvl7pPr marL="2971800" indent="-228600" defTabSz="909638" eaLnBrk="0" fontAlgn="base" hangingPunct="0">
              <a:spcBef>
                <a:spcPct val="0"/>
              </a:spcBef>
              <a:spcAft>
                <a:spcPct val="0"/>
              </a:spcAft>
              <a:defRPr kumimoji="1" sz="3600">
                <a:solidFill>
                  <a:schemeClr val="tx1"/>
                </a:solidFill>
                <a:latin typeface="Arial" pitchFamily="34" charset="0"/>
                <a:ea typeface="ＭＳ Ｐゴシック" pitchFamily="50" charset="-128"/>
              </a:defRPr>
            </a:lvl7pPr>
            <a:lvl8pPr marL="3429000" indent="-228600" defTabSz="909638" eaLnBrk="0" fontAlgn="base" hangingPunct="0">
              <a:spcBef>
                <a:spcPct val="0"/>
              </a:spcBef>
              <a:spcAft>
                <a:spcPct val="0"/>
              </a:spcAft>
              <a:defRPr kumimoji="1" sz="3600">
                <a:solidFill>
                  <a:schemeClr val="tx1"/>
                </a:solidFill>
                <a:latin typeface="Arial" pitchFamily="34" charset="0"/>
                <a:ea typeface="ＭＳ Ｐゴシック" pitchFamily="50" charset="-128"/>
              </a:defRPr>
            </a:lvl8pPr>
            <a:lvl9pPr marL="3886200" indent="-228600" defTabSz="909638" eaLnBrk="0" fontAlgn="base" hangingPunct="0">
              <a:spcBef>
                <a:spcPct val="0"/>
              </a:spcBef>
              <a:spcAft>
                <a:spcPct val="0"/>
              </a:spcAft>
              <a:defRPr kumimoji="1" sz="3600">
                <a:solidFill>
                  <a:schemeClr val="tx1"/>
                </a:solidFill>
                <a:latin typeface="Arial" pitchFamily="34" charset="0"/>
                <a:ea typeface="ＭＳ Ｐゴシック" pitchFamily="50" charset="-128"/>
              </a:defRPr>
            </a:lvl9pPr>
          </a:lstStyle>
          <a:p>
            <a:pPr eaLnBrk="1" hangingPunct="1">
              <a:lnSpc>
                <a:spcPct val="80000"/>
              </a:lnSpc>
              <a:spcBef>
                <a:spcPct val="30000"/>
              </a:spcBef>
            </a:pPr>
            <a:r>
              <a:rPr lang="ja-JP" altLang="en-US" sz="1000" b="1" dirty="0">
                <a:solidFill>
                  <a:srgbClr val="3E6EB4"/>
                </a:solidFill>
                <a:latin typeface="Meiryo UI" panose="020B0604030504040204" pitchFamily="50" charset="-128"/>
                <a:ea typeface="Meiryo UI" panose="020B0604030504040204" pitchFamily="50" charset="-128"/>
              </a:rPr>
              <a:t>中核症状</a:t>
            </a:r>
          </a:p>
          <a:p>
            <a:pPr eaLnBrk="1" hangingPunct="1">
              <a:lnSpc>
                <a:spcPct val="80000"/>
              </a:lnSpc>
              <a:spcBef>
                <a:spcPct val="30000"/>
              </a:spcBef>
            </a:pPr>
            <a:r>
              <a:rPr lang="ja-JP" altLang="en-US" sz="1000" b="1" dirty="0">
                <a:latin typeface="Meiryo UI" panose="020B0604030504040204" pitchFamily="50" charset="-128"/>
                <a:ea typeface="Meiryo UI" panose="020B0604030504040204" pitchFamily="50" charset="-128"/>
              </a:rPr>
              <a:t>　記憶障害、見当識障害の進行</a:t>
            </a:r>
          </a:p>
          <a:p>
            <a:pPr eaLnBrk="1" hangingPunct="1">
              <a:lnSpc>
                <a:spcPct val="80000"/>
              </a:lnSpc>
              <a:spcBef>
                <a:spcPct val="30000"/>
              </a:spcBef>
            </a:pPr>
            <a:r>
              <a:rPr lang="ja-JP" altLang="en-US" sz="1000" b="1" dirty="0">
                <a:latin typeface="Meiryo UI" panose="020B0604030504040204" pitchFamily="50" charset="-128"/>
                <a:ea typeface="Meiryo UI" panose="020B0604030504040204" pitchFamily="50" charset="-128"/>
              </a:rPr>
              <a:t>　趣味・日課への興味の薄れ</a:t>
            </a:r>
          </a:p>
          <a:p>
            <a:pPr eaLnBrk="1" hangingPunct="1">
              <a:lnSpc>
                <a:spcPct val="80000"/>
              </a:lnSpc>
              <a:spcBef>
                <a:spcPct val="30000"/>
              </a:spcBef>
            </a:pPr>
            <a:r>
              <a:rPr lang="ja-JP" altLang="en-US" sz="1000" b="1" dirty="0">
                <a:solidFill>
                  <a:srgbClr val="3E6EB4"/>
                </a:solidFill>
                <a:latin typeface="Meiryo UI" panose="020B0604030504040204" pitchFamily="50" charset="-128"/>
                <a:ea typeface="Meiryo UI" panose="020B0604030504040204" pitchFamily="50" charset="-128"/>
              </a:rPr>
              <a:t>行動・心理症状</a:t>
            </a:r>
          </a:p>
          <a:p>
            <a:pPr eaLnBrk="1" hangingPunct="1">
              <a:lnSpc>
                <a:spcPct val="80000"/>
              </a:lnSpc>
              <a:spcBef>
                <a:spcPct val="30000"/>
              </a:spcBef>
            </a:pPr>
            <a:r>
              <a:rPr lang="ja-JP" altLang="en-US" sz="1000" b="1" dirty="0">
                <a:latin typeface="Meiryo UI" panose="020B0604030504040204" pitchFamily="50" charset="-128"/>
                <a:ea typeface="Meiryo UI" panose="020B0604030504040204" pitchFamily="50" charset="-128"/>
              </a:rPr>
              <a:t>　もの盗られ妄想・嫉妬妄想・抑うつ・</a:t>
            </a:r>
          </a:p>
          <a:p>
            <a:pPr eaLnBrk="1" hangingPunct="1">
              <a:lnSpc>
                <a:spcPct val="80000"/>
              </a:lnSpc>
              <a:spcBef>
                <a:spcPct val="30000"/>
              </a:spcBef>
            </a:pPr>
            <a:r>
              <a:rPr lang="ja-JP" altLang="en-US" sz="1000" b="1" dirty="0">
                <a:latin typeface="Meiryo UI" panose="020B0604030504040204" pitchFamily="50" charset="-128"/>
                <a:ea typeface="Meiryo UI" panose="020B0604030504040204" pitchFamily="50" charset="-128"/>
              </a:rPr>
              <a:t>　不安</a:t>
            </a:r>
          </a:p>
        </p:txBody>
      </p:sp>
      <p:sp>
        <p:nvSpPr>
          <p:cNvPr id="10276" name="Text Box 51"/>
          <p:cNvSpPr txBox="1">
            <a:spLocks noChangeArrowheads="1"/>
          </p:cNvSpPr>
          <p:nvPr/>
        </p:nvSpPr>
        <p:spPr bwMode="auto">
          <a:xfrm>
            <a:off x="6529388" y="3548063"/>
            <a:ext cx="2120900" cy="719137"/>
          </a:xfrm>
          <a:prstGeom prst="rect">
            <a:avLst/>
          </a:prstGeom>
          <a:noFill/>
          <a:ln>
            <a:noFill/>
          </a:ln>
          <a:extLst>
            <a:ext uri="{909E8E84-426E-40DD-AFC4-6F175D3DCCD1}">
              <a14:hiddenFill xmlns:a14="http://schemas.microsoft.com/office/drawing/2010/main">
                <a:solidFill>
                  <a:schemeClr val="bg1">
                    <a:alpha val="59999"/>
                  </a:schemeClr>
                </a:solidFill>
              </a14:hiddenFill>
            </a:ext>
            <a:ext uri="{91240B29-F687-4F45-9708-019B960494DF}">
              <a14:hiddenLine xmlns:a14="http://schemas.microsoft.com/office/drawing/2010/main" w="9525">
                <a:solidFill>
                  <a:srgbClr val="000000"/>
                </a:solidFill>
                <a:miter lim="800000"/>
                <a:headEnd/>
                <a:tailEnd/>
              </a14:hiddenLine>
            </a:ext>
          </a:extLst>
        </p:spPr>
        <p:txBody>
          <a:bodyPr anchor="b">
            <a:spAutoFit/>
          </a:bodyPr>
          <a:lstStyle>
            <a:lvl1pPr defTabSz="909638" eaLnBrk="0" hangingPunct="0">
              <a:defRPr kumimoji="1" sz="3600">
                <a:solidFill>
                  <a:schemeClr val="tx1"/>
                </a:solidFill>
                <a:latin typeface="Arial" pitchFamily="34" charset="0"/>
                <a:ea typeface="ＭＳ Ｐゴシック" pitchFamily="50" charset="-128"/>
              </a:defRPr>
            </a:lvl1pPr>
            <a:lvl2pPr marL="742950" indent="-285750" defTabSz="909638" eaLnBrk="0" hangingPunct="0">
              <a:defRPr kumimoji="1" sz="3600">
                <a:solidFill>
                  <a:schemeClr val="tx1"/>
                </a:solidFill>
                <a:latin typeface="Arial" pitchFamily="34" charset="0"/>
                <a:ea typeface="ＭＳ Ｐゴシック" pitchFamily="50" charset="-128"/>
              </a:defRPr>
            </a:lvl2pPr>
            <a:lvl3pPr marL="1143000" indent="-228600" defTabSz="909638" eaLnBrk="0" hangingPunct="0">
              <a:defRPr kumimoji="1" sz="3600">
                <a:solidFill>
                  <a:schemeClr val="tx1"/>
                </a:solidFill>
                <a:latin typeface="Arial" pitchFamily="34" charset="0"/>
                <a:ea typeface="ＭＳ Ｐゴシック" pitchFamily="50" charset="-128"/>
              </a:defRPr>
            </a:lvl3pPr>
            <a:lvl4pPr marL="1600200" indent="-228600" defTabSz="909638" eaLnBrk="0" hangingPunct="0">
              <a:defRPr kumimoji="1" sz="3600">
                <a:solidFill>
                  <a:schemeClr val="tx1"/>
                </a:solidFill>
                <a:latin typeface="Arial" pitchFamily="34" charset="0"/>
                <a:ea typeface="ＭＳ Ｐゴシック" pitchFamily="50" charset="-128"/>
              </a:defRPr>
            </a:lvl4pPr>
            <a:lvl5pPr marL="2057400" indent="-228600" defTabSz="909638" eaLnBrk="0" hangingPunct="0">
              <a:defRPr kumimoji="1" sz="3600">
                <a:solidFill>
                  <a:schemeClr val="tx1"/>
                </a:solidFill>
                <a:latin typeface="Arial" pitchFamily="34" charset="0"/>
                <a:ea typeface="ＭＳ Ｐゴシック" pitchFamily="50" charset="-128"/>
              </a:defRPr>
            </a:lvl5pPr>
            <a:lvl6pPr marL="2514600" indent="-228600" defTabSz="909638" eaLnBrk="0" fontAlgn="base" hangingPunct="0">
              <a:spcBef>
                <a:spcPct val="0"/>
              </a:spcBef>
              <a:spcAft>
                <a:spcPct val="0"/>
              </a:spcAft>
              <a:defRPr kumimoji="1" sz="3600">
                <a:solidFill>
                  <a:schemeClr val="tx1"/>
                </a:solidFill>
                <a:latin typeface="Arial" pitchFamily="34" charset="0"/>
                <a:ea typeface="ＭＳ Ｐゴシック" pitchFamily="50" charset="-128"/>
              </a:defRPr>
            </a:lvl6pPr>
            <a:lvl7pPr marL="2971800" indent="-228600" defTabSz="909638" eaLnBrk="0" fontAlgn="base" hangingPunct="0">
              <a:spcBef>
                <a:spcPct val="0"/>
              </a:spcBef>
              <a:spcAft>
                <a:spcPct val="0"/>
              </a:spcAft>
              <a:defRPr kumimoji="1" sz="3600">
                <a:solidFill>
                  <a:schemeClr val="tx1"/>
                </a:solidFill>
                <a:latin typeface="Arial" pitchFamily="34" charset="0"/>
                <a:ea typeface="ＭＳ Ｐゴシック" pitchFamily="50" charset="-128"/>
              </a:defRPr>
            </a:lvl7pPr>
            <a:lvl8pPr marL="3429000" indent="-228600" defTabSz="909638" eaLnBrk="0" fontAlgn="base" hangingPunct="0">
              <a:spcBef>
                <a:spcPct val="0"/>
              </a:spcBef>
              <a:spcAft>
                <a:spcPct val="0"/>
              </a:spcAft>
              <a:defRPr kumimoji="1" sz="3600">
                <a:solidFill>
                  <a:schemeClr val="tx1"/>
                </a:solidFill>
                <a:latin typeface="Arial" pitchFamily="34" charset="0"/>
                <a:ea typeface="ＭＳ Ｐゴシック" pitchFamily="50" charset="-128"/>
              </a:defRPr>
            </a:lvl8pPr>
            <a:lvl9pPr marL="3886200" indent="-228600" defTabSz="909638" eaLnBrk="0" fontAlgn="base" hangingPunct="0">
              <a:spcBef>
                <a:spcPct val="0"/>
              </a:spcBef>
              <a:spcAft>
                <a:spcPct val="0"/>
              </a:spcAft>
              <a:defRPr kumimoji="1" sz="3600">
                <a:solidFill>
                  <a:schemeClr val="tx1"/>
                </a:solidFill>
                <a:latin typeface="Arial" pitchFamily="34" charset="0"/>
                <a:ea typeface="ＭＳ Ｐゴシック" pitchFamily="50" charset="-128"/>
              </a:defRPr>
            </a:lvl9pPr>
          </a:lstStyle>
          <a:p>
            <a:pPr eaLnBrk="1" hangingPunct="1">
              <a:lnSpc>
                <a:spcPct val="80000"/>
              </a:lnSpc>
              <a:spcBef>
                <a:spcPct val="30000"/>
              </a:spcBef>
            </a:pPr>
            <a:r>
              <a:rPr lang="ja-JP" altLang="en-US" sz="1000" b="1" dirty="0">
                <a:solidFill>
                  <a:srgbClr val="3E6EB4"/>
                </a:solidFill>
                <a:latin typeface="Meiryo UI" panose="020B0604030504040204" pitchFamily="50" charset="-128"/>
                <a:ea typeface="Meiryo UI" panose="020B0604030504040204" pitchFamily="50" charset="-128"/>
              </a:rPr>
              <a:t>中核症状</a:t>
            </a:r>
          </a:p>
          <a:p>
            <a:pPr eaLnBrk="1" hangingPunct="1">
              <a:lnSpc>
                <a:spcPct val="80000"/>
              </a:lnSpc>
              <a:spcBef>
                <a:spcPct val="30000"/>
              </a:spcBef>
            </a:pPr>
            <a:r>
              <a:rPr lang="ja-JP" altLang="en-US" sz="1000" b="1" dirty="0">
                <a:latin typeface="Meiryo UI" panose="020B0604030504040204" pitchFamily="50" charset="-128"/>
                <a:ea typeface="Meiryo UI" panose="020B0604030504040204" pitchFamily="50" charset="-128"/>
              </a:rPr>
              <a:t>　会話能力の喪失</a:t>
            </a:r>
          </a:p>
          <a:p>
            <a:pPr eaLnBrk="1" hangingPunct="1">
              <a:lnSpc>
                <a:spcPct val="80000"/>
              </a:lnSpc>
              <a:spcBef>
                <a:spcPct val="30000"/>
              </a:spcBef>
            </a:pPr>
            <a:r>
              <a:rPr lang="ja-JP" altLang="en-US" sz="1000" b="1" dirty="0">
                <a:latin typeface="Meiryo UI" panose="020B0604030504040204" pitchFamily="50" charset="-128"/>
                <a:ea typeface="Meiryo UI" panose="020B0604030504040204" pitchFamily="50" charset="-128"/>
              </a:rPr>
              <a:t>　基本的</a:t>
            </a:r>
            <a:r>
              <a:rPr lang="en-US" altLang="ja-JP" sz="1000" b="1" dirty="0">
                <a:latin typeface="Meiryo UI" panose="020B0604030504040204" pitchFamily="50" charset="-128"/>
                <a:ea typeface="Meiryo UI" panose="020B0604030504040204" pitchFamily="50" charset="-128"/>
              </a:rPr>
              <a:t>ADL</a:t>
            </a:r>
            <a:r>
              <a:rPr lang="ja-JP" altLang="en-US" sz="1000" b="1" dirty="0">
                <a:latin typeface="Meiryo UI" panose="020B0604030504040204" pitchFamily="50" charset="-128"/>
                <a:ea typeface="Meiryo UI" panose="020B0604030504040204" pitchFamily="50" charset="-128"/>
              </a:rPr>
              <a:t>能力の喪失・失禁</a:t>
            </a:r>
          </a:p>
          <a:p>
            <a:pPr eaLnBrk="1" hangingPunct="1">
              <a:lnSpc>
                <a:spcPct val="80000"/>
              </a:lnSpc>
              <a:spcBef>
                <a:spcPct val="30000"/>
              </a:spcBef>
            </a:pPr>
            <a:r>
              <a:rPr lang="ja-JP" altLang="en-US" sz="1000" b="1" dirty="0">
                <a:latin typeface="Meiryo UI" panose="020B0604030504040204" pitchFamily="50" charset="-128"/>
                <a:ea typeface="Meiryo UI" panose="020B0604030504040204" pitchFamily="50" charset="-128"/>
              </a:rPr>
              <a:t>　覚醒・睡眠リズムの不明確化</a:t>
            </a:r>
            <a:endParaRPr lang="ja-JP" altLang="en-US" sz="1000" b="1" dirty="0">
              <a:solidFill>
                <a:srgbClr val="99FF33"/>
              </a:solidFill>
              <a:latin typeface="Meiryo UI" panose="020B0604030504040204" pitchFamily="50" charset="-128"/>
              <a:ea typeface="Meiryo UI" panose="020B0604030504040204" pitchFamily="50" charset="-128"/>
            </a:endParaRPr>
          </a:p>
        </p:txBody>
      </p:sp>
      <p:sp>
        <p:nvSpPr>
          <p:cNvPr id="10277" name="Text Box 52"/>
          <p:cNvSpPr txBox="1">
            <a:spLocks noChangeArrowheads="1"/>
          </p:cNvSpPr>
          <p:nvPr/>
        </p:nvSpPr>
        <p:spPr bwMode="auto">
          <a:xfrm>
            <a:off x="3454399" y="3504823"/>
            <a:ext cx="2733749" cy="8925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chor="b">
            <a:spAutoFit/>
          </a:bodyPr>
          <a:lstStyle>
            <a:lvl1pPr defTabSz="909638" eaLnBrk="0" hangingPunct="0">
              <a:defRPr kumimoji="1" sz="3600">
                <a:solidFill>
                  <a:schemeClr val="tx1"/>
                </a:solidFill>
                <a:latin typeface="Arial" pitchFamily="34" charset="0"/>
                <a:ea typeface="ＭＳ Ｐゴシック" pitchFamily="50" charset="-128"/>
              </a:defRPr>
            </a:lvl1pPr>
            <a:lvl2pPr marL="742950" indent="-285750" defTabSz="909638" eaLnBrk="0" hangingPunct="0">
              <a:defRPr kumimoji="1" sz="3600">
                <a:solidFill>
                  <a:schemeClr val="tx1"/>
                </a:solidFill>
                <a:latin typeface="Arial" pitchFamily="34" charset="0"/>
                <a:ea typeface="ＭＳ Ｐゴシック" pitchFamily="50" charset="-128"/>
              </a:defRPr>
            </a:lvl2pPr>
            <a:lvl3pPr marL="1143000" indent="-228600" defTabSz="909638" eaLnBrk="0" hangingPunct="0">
              <a:defRPr kumimoji="1" sz="3600">
                <a:solidFill>
                  <a:schemeClr val="tx1"/>
                </a:solidFill>
                <a:latin typeface="Arial" pitchFamily="34" charset="0"/>
                <a:ea typeface="ＭＳ Ｐゴシック" pitchFamily="50" charset="-128"/>
              </a:defRPr>
            </a:lvl3pPr>
            <a:lvl4pPr marL="1600200" indent="-228600" defTabSz="909638" eaLnBrk="0" hangingPunct="0">
              <a:defRPr kumimoji="1" sz="3600">
                <a:solidFill>
                  <a:schemeClr val="tx1"/>
                </a:solidFill>
                <a:latin typeface="Arial" pitchFamily="34" charset="0"/>
                <a:ea typeface="ＭＳ Ｐゴシック" pitchFamily="50" charset="-128"/>
              </a:defRPr>
            </a:lvl4pPr>
            <a:lvl5pPr marL="2057400" indent="-228600" defTabSz="909638" eaLnBrk="0" hangingPunct="0">
              <a:defRPr kumimoji="1" sz="3600">
                <a:solidFill>
                  <a:schemeClr val="tx1"/>
                </a:solidFill>
                <a:latin typeface="Arial" pitchFamily="34" charset="0"/>
                <a:ea typeface="ＭＳ Ｐゴシック" pitchFamily="50" charset="-128"/>
              </a:defRPr>
            </a:lvl5pPr>
            <a:lvl6pPr marL="2514600" indent="-228600" defTabSz="909638" eaLnBrk="0" fontAlgn="base" hangingPunct="0">
              <a:spcBef>
                <a:spcPct val="0"/>
              </a:spcBef>
              <a:spcAft>
                <a:spcPct val="0"/>
              </a:spcAft>
              <a:defRPr kumimoji="1" sz="3600">
                <a:solidFill>
                  <a:schemeClr val="tx1"/>
                </a:solidFill>
                <a:latin typeface="Arial" pitchFamily="34" charset="0"/>
                <a:ea typeface="ＭＳ Ｐゴシック" pitchFamily="50" charset="-128"/>
              </a:defRPr>
            </a:lvl6pPr>
            <a:lvl7pPr marL="2971800" indent="-228600" defTabSz="909638" eaLnBrk="0" fontAlgn="base" hangingPunct="0">
              <a:spcBef>
                <a:spcPct val="0"/>
              </a:spcBef>
              <a:spcAft>
                <a:spcPct val="0"/>
              </a:spcAft>
              <a:defRPr kumimoji="1" sz="3600">
                <a:solidFill>
                  <a:schemeClr val="tx1"/>
                </a:solidFill>
                <a:latin typeface="Arial" pitchFamily="34" charset="0"/>
                <a:ea typeface="ＭＳ Ｐゴシック" pitchFamily="50" charset="-128"/>
              </a:defRPr>
            </a:lvl7pPr>
            <a:lvl8pPr marL="3429000" indent="-228600" defTabSz="909638" eaLnBrk="0" fontAlgn="base" hangingPunct="0">
              <a:spcBef>
                <a:spcPct val="0"/>
              </a:spcBef>
              <a:spcAft>
                <a:spcPct val="0"/>
              </a:spcAft>
              <a:defRPr kumimoji="1" sz="3600">
                <a:solidFill>
                  <a:schemeClr val="tx1"/>
                </a:solidFill>
                <a:latin typeface="Arial" pitchFamily="34" charset="0"/>
                <a:ea typeface="ＭＳ Ｐゴシック" pitchFamily="50" charset="-128"/>
              </a:defRPr>
            </a:lvl8pPr>
            <a:lvl9pPr marL="3886200" indent="-228600" defTabSz="909638" eaLnBrk="0" fontAlgn="base" hangingPunct="0">
              <a:spcBef>
                <a:spcPct val="0"/>
              </a:spcBef>
              <a:spcAft>
                <a:spcPct val="0"/>
              </a:spcAft>
              <a:defRPr kumimoji="1" sz="3600">
                <a:solidFill>
                  <a:schemeClr val="tx1"/>
                </a:solidFill>
                <a:latin typeface="Arial" pitchFamily="34" charset="0"/>
                <a:ea typeface="ＭＳ Ｐゴシック" pitchFamily="50" charset="-128"/>
              </a:defRPr>
            </a:lvl9pPr>
          </a:lstStyle>
          <a:p>
            <a:pPr eaLnBrk="1" hangingPunct="1">
              <a:lnSpc>
                <a:spcPct val="80000"/>
              </a:lnSpc>
              <a:spcBef>
                <a:spcPct val="30000"/>
              </a:spcBef>
            </a:pPr>
            <a:r>
              <a:rPr lang="ja-JP" altLang="en-US" sz="1000" b="1" dirty="0">
                <a:solidFill>
                  <a:srgbClr val="3E6EB4"/>
                </a:solidFill>
                <a:latin typeface="Meiryo UI" panose="020B0604030504040204" pitchFamily="50" charset="-128"/>
                <a:ea typeface="Meiryo UI" panose="020B0604030504040204" pitchFamily="50" charset="-128"/>
              </a:rPr>
              <a:t>中核症状</a:t>
            </a:r>
          </a:p>
          <a:p>
            <a:pPr eaLnBrk="1" hangingPunct="1">
              <a:lnSpc>
                <a:spcPct val="80000"/>
              </a:lnSpc>
              <a:spcBef>
                <a:spcPct val="30000"/>
              </a:spcBef>
            </a:pPr>
            <a:r>
              <a:rPr lang="ja-JP" altLang="en-US" sz="1000" b="1" dirty="0">
                <a:latin typeface="Meiryo UI" panose="020B0604030504040204" pitchFamily="50" charset="-128"/>
                <a:ea typeface="Meiryo UI" panose="020B0604030504040204" pitchFamily="50" charset="-128"/>
              </a:rPr>
              <a:t>　記憶障害の進行、会話能力の低下</a:t>
            </a:r>
          </a:p>
          <a:p>
            <a:pPr eaLnBrk="1" hangingPunct="1">
              <a:lnSpc>
                <a:spcPct val="80000"/>
              </a:lnSpc>
              <a:spcBef>
                <a:spcPct val="30000"/>
              </a:spcBef>
            </a:pPr>
            <a:r>
              <a:rPr lang="ja-JP" altLang="en-US" sz="1000" b="1" dirty="0">
                <a:latin typeface="Meiryo UI" panose="020B0604030504040204" pitchFamily="50" charset="-128"/>
                <a:ea typeface="Meiryo UI" panose="020B0604030504040204" pitchFamily="50" charset="-128"/>
              </a:rPr>
              <a:t>　基本的</a:t>
            </a:r>
            <a:r>
              <a:rPr lang="en-US" altLang="ja-JP" sz="1000" b="1" dirty="0">
                <a:latin typeface="Meiryo UI" panose="020B0604030504040204" pitchFamily="50" charset="-128"/>
                <a:ea typeface="Meiryo UI" panose="020B0604030504040204" pitchFamily="50" charset="-128"/>
              </a:rPr>
              <a:t>ADL</a:t>
            </a:r>
            <a:r>
              <a:rPr lang="ja-JP" altLang="en-US" sz="1000" b="1" dirty="0">
                <a:latin typeface="Meiryo UI" panose="020B0604030504040204" pitchFamily="50" charset="-128"/>
                <a:ea typeface="Meiryo UI" panose="020B0604030504040204" pitchFamily="50" charset="-128"/>
              </a:rPr>
              <a:t>（着脱衣、入浴）の部分的介助</a:t>
            </a:r>
          </a:p>
          <a:p>
            <a:pPr eaLnBrk="1" hangingPunct="1">
              <a:lnSpc>
                <a:spcPct val="80000"/>
              </a:lnSpc>
              <a:spcBef>
                <a:spcPct val="30000"/>
              </a:spcBef>
            </a:pPr>
            <a:r>
              <a:rPr lang="ja-JP" altLang="en-US" sz="1000" b="1" dirty="0">
                <a:solidFill>
                  <a:srgbClr val="3E6EB4"/>
                </a:solidFill>
                <a:latin typeface="Meiryo UI" panose="020B0604030504040204" pitchFamily="50" charset="-128"/>
                <a:ea typeface="Meiryo UI" panose="020B0604030504040204" pitchFamily="50" charset="-128"/>
              </a:rPr>
              <a:t>行動・心理症状</a:t>
            </a:r>
          </a:p>
          <a:p>
            <a:pPr eaLnBrk="1" hangingPunct="1">
              <a:lnSpc>
                <a:spcPct val="80000"/>
              </a:lnSpc>
              <a:spcBef>
                <a:spcPct val="30000"/>
              </a:spcBef>
            </a:pPr>
            <a:r>
              <a:rPr lang="ja-JP" altLang="en-US" sz="1000" b="1" dirty="0">
                <a:latin typeface="Meiryo UI" panose="020B0604030504040204" pitchFamily="50" charset="-128"/>
                <a:ea typeface="Meiryo UI" panose="020B0604030504040204" pitchFamily="50" charset="-128"/>
              </a:rPr>
              <a:t>　徘徊、多動、攻撃的言動、妄想、幻覚　等</a:t>
            </a:r>
            <a:endParaRPr lang="ja-JP" altLang="en-US" sz="1000" b="1" dirty="0">
              <a:solidFill>
                <a:srgbClr val="99FF33"/>
              </a:solidFill>
              <a:latin typeface="Meiryo UI" panose="020B0604030504040204" pitchFamily="50" charset="-128"/>
              <a:ea typeface="Meiryo UI" panose="020B0604030504040204" pitchFamily="50" charset="-128"/>
            </a:endParaRPr>
          </a:p>
        </p:txBody>
      </p:sp>
      <p:sp>
        <p:nvSpPr>
          <p:cNvPr id="10278" name="Text Box 53"/>
          <p:cNvSpPr txBox="1">
            <a:spLocks noChangeArrowheads="1"/>
          </p:cNvSpPr>
          <p:nvPr/>
        </p:nvSpPr>
        <p:spPr bwMode="auto">
          <a:xfrm>
            <a:off x="702468" y="6489793"/>
            <a:ext cx="2452687" cy="244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kumimoji="1" sz="3600">
                <a:solidFill>
                  <a:schemeClr val="tx1"/>
                </a:solidFill>
                <a:latin typeface="Arial" pitchFamily="34" charset="0"/>
                <a:ea typeface="ＭＳ Ｐゴシック" pitchFamily="50" charset="-128"/>
              </a:defRPr>
            </a:lvl1pPr>
            <a:lvl2pPr marL="742950" indent="-285750" eaLnBrk="0" hangingPunct="0">
              <a:defRPr kumimoji="1" sz="3600">
                <a:solidFill>
                  <a:schemeClr val="tx1"/>
                </a:solidFill>
                <a:latin typeface="Arial" pitchFamily="34" charset="0"/>
                <a:ea typeface="ＭＳ Ｐゴシック" pitchFamily="50" charset="-128"/>
              </a:defRPr>
            </a:lvl2pPr>
            <a:lvl3pPr marL="1143000" indent="-228600" eaLnBrk="0" hangingPunct="0">
              <a:defRPr kumimoji="1" sz="3600">
                <a:solidFill>
                  <a:schemeClr val="tx1"/>
                </a:solidFill>
                <a:latin typeface="Arial" pitchFamily="34" charset="0"/>
                <a:ea typeface="ＭＳ Ｐゴシック" pitchFamily="50" charset="-128"/>
              </a:defRPr>
            </a:lvl3pPr>
            <a:lvl4pPr marL="1600200" indent="-228600" eaLnBrk="0" hangingPunct="0">
              <a:defRPr kumimoji="1" sz="3600">
                <a:solidFill>
                  <a:schemeClr val="tx1"/>
                </a:solidFill>
                <a:latin typeface="Arial" pitchFamily="34" charset="0"/>
                <a:ea typeface="ＭＳ Ｐゴシック" pitchFamily="50" charset="-128"/>
              </a:defRPr>
            </a:lvl4pPr>
            <a:lvl5pPr marL="2057400" indent="-228600" eaLnBrk="0" hangingPunct="0">
              <a:defRPr kumimoji="1" sz="3600">
                <a:solidFill>
                  <a:schemeClr val="tx1"/>
                </a:solidFill>
                <a:latin typeface="Arial" pitchFamily="34" charset="0"/>
                <a:ea typeface="ＭＳ Ｐゴシック" pitchFamily="50" charset="-128"/>
              </a:defRPr>
            </a:lvl5pPr>
            <a:lvl6pPr marL="2514600" indent="-228600" eaLnBrk="0" fontAlgn="base" hangingPunct="0">
              <a:spcBef>
                <a:spcPct val="0"/>
              </a:spcBef>
              <a:spcAft>
                <a:spcPct val="0"/>
              </a:spcAft>
              <a:defRPr kumimoji="1" sz="3600">
                <a:solidFill>
                  <a:schemeClr val="tx1"/>
                </a:solidFill>
                <a:latin typeface="Arial" pitchFamily="34" charset="0"/>
                <a:ea typeface="ＭＳ Ｐゴシック" pitchFamily="50" charset="-128"/>
              </a:defRPr>
            </a:lvl6pPr>
            <a:lvl7pPr marL="2971800" indent="-228600" eaLnBrk="0" fontAlgn="base" hangingPunct="0">
              <a:spcBef>
                <a:spcPct val="0"/>
              </a:spcBef>
              <a:spcAft>
                <a:spcPct val="0"/>
              </a:spcAft>
              <a:defRPr kumimoji="1" sz="3600">
                <a:solidFill>
                  <a:schemeClr val="tx1"/>
                </a:solidFill>
                <a:latin typeface="Arial" pitchFamily="34" charset="0"/>
                <a:ea typeface="ＭＳ Ｐゴシック" pitchFamily="50" charset="-128"/>
              </a:defRPr>
            </a:lvl7pPr>
            <a:lvl8pPr marL="3429000" indent="-228600" eaLnBrk="0" fontAlgn="base" hangingPunct="0">
              <a:spcBef>
                <a:spcPct val="0"/>
              </a:spcBef>
              <a:spcAft>
                <a:spcPct val="0"/>
              </a:spcAft>
              <a:defRPr kumimoji="1" sz="3600">
                <a:solidFill>
                  <a:schemeClr val="tx1"/>
                </a:solidFill>
                <a:latin typeface="Arial" pitchFamily="34" charset="0"/>
                <a:ea typeface="ＭＳ Ｐゴシック" pitchFamily="50" charset="-128"/>
              </a:defRPr>
            </a:lvl8pPr>
            <a:lvl9pPr marL="3886200" indent="-228600" eaLnBrk="0" fontAlgn="base" hangingPunct="0">
              <a:spcBef>
                <a:spcPct val="0"/>
              </a:spcBef>
              <a:spcAft>
                <a:spcPct val="0"/>
              </a:spcAft>
              <a:defRPr kumimoji="1" sz="3600">
                <a:solidFill>
                  <a:schemeClr val="tx1"/>
                </a:solidFill>
                <a:latin typeface="Arial" pitchFamily="34" charset="0"/>
                <a:ea typeface="ＭＳ Ｐゴシック" pitchFamily="50" charset="-128"/>
              </a:defRPr>
            </a:lvl9pPr>
          </a:lstStyle>
          <a:p>
            <a:pPr algn="ctr" eaLnBrk="1" hangingPunct="1">
              <a:spcBef>
                <a:spcPct val="50000"/>
              </a:spcBef>
            </a:pPr>
            <a:r>
              <a:rPr lang="ja-JP" altLang="en-US" sz="1000" b="1" dirty="0">
                <a:latin typeface="Meiryo UI" panose="020B0604030504040204" pitchFamily="50" charset="-128"/>
                <a:ea typeface="Meiryo UI" panose="020B0604030504040204" pitchFamily="50" charset="-128"/>
              </a:rPr>
              <a:t>（東京都福祉保健局編資料を一部改変）</a:t>
            </a:r>
          </a:p>
        </p:txBody>
      </p:sp>
      <p:sp>
        <p:nvSpPr>
          <p:cNvPr id="10280" name="AutoShape 42"/>
          <p:cNvSpPr>
            <a:spLocks noChangeArrowheads="1"/>
          </p:cNvSpPr>
          <p:nvPr/>
        </p:nvSpPr>
        <p:spPr bwMode="auto">
          <a:xfrm>
            <a:off x="77788" y="1171575"/>
            <a:ext cx="1049337" cy="693738"/>
          </a:xfrm>
          <a:prstGeom prst="star24">
            <a:avLst>
              <a:gd name="adj" fmla="val 39009"/>
            </a:avLst>
          </a:prstGeom>
          <a:solidFill>
            <a:srgbClr val="3E6EB4"/>
          </a:solidFill>
          <a:ln>
            <a:noFill/>
          </a:ln>
          <a:extLst/>
        </p:spPr>
        <p:txBody>
          <a:bodyPr anchor="ctr"/>
          <a:lstStyle/>
          <a:p>
            <a:pPr algn="ctr"/>
            <a:r>
              <a:rPr lang="ja-JP" altLang="en-US" sz="1400" b="1" dirty="0">
                <a:solidFill>
                  <a:schemeClr val="bg1"/>
                </a:solidFill>
                <a:latin typeface="Meiryo UI" panose="020B0604030504040204" pitchFamily="50" charset="-128"/>
                <a:ea typeface="Meiryo UI" panose="020B0604030504040204" pitchFamily="50" charset="-128"/>
              </a:rPr>
              <a:t>認知</a:t>
            </a:r>
          </a:p>
          <a:p>
            <a:pPr algn="ctr"/>
            <a:r>
              <a:rPr lang="ja-JP" altLang="en-US" sz="1400" b="1" dirty="0">
                <a:solidFill>
                  <a:schemeClr val="bg1"/>
                </a:solidFill>
                <a:latin typeface="Meiryo UI" panose="020B0604030504040204" pitchFamily="50" charset="-128"/>
                <a:ea typeface="Meiryo UI" panose="020B0604030504040204" pitchFamily="50" charset="-128"/>
              </a:rPr>
              <a:t>機能</a:t>
            </a:r>
          </a:p>
        </p:txBody>
      </p:sp>
      <p:sp>
        <p:nvSpPr>
          <p:cNvPr id="42" name="Rectangle 23"/>
          <p:cNvSpPr>
            <a:spLocks noChangeArrowheads="1"/>
          </p:cNvSpPr>
          <p:nvPr/>
        </p:nvSpPr>
        <p:spPr bwMode="auto">
          <a:xfrm>
            <a:off x="0" y="1"/>
            <a:ext cx="2806995" cy="3721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82904" tIns="41452" rIns="82904" bIns="41452" anchor="b"/>
          <a:lstStyle/>
          <a:p>
            <a:pPr defTabSz="828675"/>
            <a:r>
              <a:rPr kumimoji="0" lang="en-US" altLang="ja-JP" sz="1600" b="1" dirty="0">
                <a:latin typeface="Meiryo UI" panose="020B0604030504040204" pitchFamily="50" charset="-128"/>
                <a:ea typeface="Meiryo UI" panose="020B0604030504040204" pitchFamily="50" charset="-128"/>
              </a:rPr>
              <a:t>《</a:t>
            </a:r>
            <a:r>
              <a:rPr kumimoji="0" lang="ja-JP" altLang="en-US" sz="1600" b="1" dirty="0">
                <a:latin typeface="Meiryo UI" panose="020B0604030504040204" pitchFamily="50" charset="-128"/>
                <a:ea typeface="Meiryo UI" panose="020B0604030504040204" pitchFamily="50" charset="-128"/>
              </a:rPr>
              <a:t> 診断・治療</a:t>
            </a:r>
            <a:r>
              <a:rPr kumimoji="0" lang="en-US" altLang="ja-JP" sz="1700" b="1" dirty="0">
                <a:latin typeface="Segoe UI" panose="020B0502040204020203" pitchFamily="34" charset="0"/>
                <a:ea typeface="Meiryo UI" panose="020B0604030504040204" pitchFamily="50" charset="-128"/>
                <a:cs typeface="Segoe UI" panose="020B0502040204020203" pitchFamily="34" charset="0"/>
              </a:rPr>
              <a:t>-2</a:t>
            </a:r>
            <a:r>
              <a:rPr kumimoji="0" lang="ja-JP" altLang="en-US" sz="1700" b="1" dirty="0">
                <a:latin typeface="Segoe UI" panose="020B0502040204020203" pitchFamily="34" charset="0"/>
                <a:ea typeface="Meiryo UI" panose="020B0604030504040204" pitchFamily="50" charset="-128"/>
                <a:cs typeface="Segoe UI" panose="020B0502040204020203" pitchFamily="34" charset="0"/>
              </a:rPr>
              <a:t> </a:t>
            </a:r>
            <a:r>
              <a:rPr kumimoji="0" lang="en-US" altLang="ja-JP" sz="1600" b="1" dirty="0">
                <a:latin typeface="Meiryo UI" panose="020B0604030504040204" pitchFamily="50" charset="-128"/>
                <a:ea typeface="Meiryo UI" panose="020B0604030504040204" pitchFamily="50" charset="-128"/>
              </a:rPr>
              <a:t>》</a:t>
            </a:r>
            <a:r>
              <a:rPr kumimoji="0" lang="ja-JP" altLang="en-US" sz="1600" b="1" dirty="0">
                <a:latin typeface="Meiryo UI" panose="020B0604030504040204" pitchFamily="50" charset="-128"/>
                <a:ea typeface="Meiryo UI" panose="020B0604030504040204" pitchFamily="50" charset="-128"/>
              </a:rPr>
              <a:t>  </a:t>
            </a:r>
            <a:endParaRPr kumimoji="0" lang="ja-JP" altLang="en-US" sz="1600" b="1" dirty="0">
              <a:solidFill>
                <a:srgbClr val="FF5050"/>
              </a:solidFill>
              <a:latin typeface="Meiryo UI" panose="020B0604030504040204" pitchFamily="50" charset="-128"/>
              <a:ea typeface="Meiryo UI" panose="020B0604030504040204" pitchFamily="50" charset="-128"/>
            </a:endParaRPr>
          </a:p>
        </p:txBody>
      </p:sp>
      <p:sp>
        <p:nvSpPr>
          <p:cNvPr id="41" name="Rectangle 12"/>
          <p:cNvSpPr>
            <a:spLocks noChangeArrowheads="1"/>
          </p:cNvSpPr>
          <p:nvPr/>
        </p:nvSpPr>
        <p:spPr bwMode="auto">
          <a:xfrm>
            <a:off x="219076" y="860429"/>
            <a:ext cx="8691562" cy="103179"/>
          </a:xfrm>
          <a:prstGeom prst="rect">
            <a:avLst/>
          </a:prstGeom>
          <a:gradFill rotWithShape="1">
            <a:gsLst>
              <a:gs pos="0">
                <a:srgbClr val="CDE1FF"/>
              </a:gs>
              <a:gs pos="81000">
                <a:srgbClr val="3E6EB4"/>
              </a:gs>
            </a:gsLst>
            <a:lin ang="0" scaled="1"/>
          </a:gradFill>
          <a:ln w="9525" algn="ctr">
            <a:noFill/>
            <a:miter lim="800000"/>
            <a:headEnd/>
            <a:tailEnd/>
          </a:ln>
          <a:effectLst/>
        </p:spPr>
        <p:txBody>
          <a:bodyPr wrap="none" anchor="ctr"/>
          <a:lstStyle/>
          <a:p>
            <a:pPr algn="r">
              <a:defRPr/>
            </a:pPr>
            <a:endParaRPr lang="ja-JP" altLang="en-US">
              <a:latin typeface="Arial" charset="0"/>
            </a:endParaRPr>
          </a:p>
        </p:txBody>
      </p:sp>
    </p:spTree>
    <p:extLst>
      <p:ext uri="{BB962C8B-B14F-4D97-AF65-F5344CB8AC3E}">
        <p14:creationId xmlns:p14="http://schemas.microsoft.com/office/powerpoint/2010/main" val="367099403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8" name="Rectangle 2"/>
          <p:cNvSpPr>
            <a:spLocks noGrp="1" noChangeArrowheads="1"/>
          </p:cNvSpPr>
          <p:nvPr>
            <p:ph type="title" idx="4294967295"/>
          </p:nvPr>
        </p:nvSpPr>
        <p:spPr>
          <a:xfrm>
            <a:off x="1124800" y="319557"/>
            <a:ext cx="6918876" cy="552848"/>
          </a:xfrm>
        </p:spPr>
        <p:txBody>
          <a:bodyPr/>
          <a:lstStyle/>
          <a:p>
            <a:pPr eaLnBrk="1" hangingPunct="1"/>
            <a:r>
              <a:rPr lang="ja-JP" altLang="en-US" sz="3000" b="1" dirty="0">
                <a:latin typeface="Meiryo UI" panose="020B0604030504040204" pitchFamily="50" charset="-128"/>
                <a:ea typeface="Meiryo UI" panose="020B0604030504040204" pitchFamily="50" charset="-128"/>
                <a:cs typeface="Meiryo UI" panose="020B0604030504040204" pitchFamily="50" charset="-128"/>
              </a:rPr>
              <a:t>健忘型軽度認知障害</a:t>
            </a:r>
            <a:endParaRPr lang="ja-JP" altLang="en-US" sz="2400" b="1" dirty="0">
              <a:latin typeface="Meiryo UI" panose="020B0604030504040204" pitchFamily="50" charset="-128"/>
              <a:ea typeface="Meiryo UI" panose="020B0604030504040204" pitchFamily="50" charset="-128"/>
              <a:cs typeface="Meiryo UI" panose="020B0604030504040204" pitchFamily="50" charset="-128"/>
            </a:endParaRPr>
          </a:p>
        </p:txBody>
      </p:sp>
      <p:sp>
        <p:nvSpPr>
          <p:cNvPr id="75779" name="Rectangle 3"/>
          <p:cNvSpPr>
            <a:spLocks noGrp="1" noChangeArrowheads="1"/>
          </p:cNvSpPr>
          <p:nvPr>
            <p:ph idx="4294967295"/>
          </p:nvPr>
        </p:nvSpPr>
        <p:spPr>
          <a:xfrm>
            <a:off x="1297781" y="1490525"/>
            <a:ext cx="7157450" cy="5026025"/>
          </a:xfrm>
        </p:spPr>
        <p:txBody>
          <a:bodyPr/>
          <a:lstStyle/>
          <a:p>
            <a:pPr defTabSz="915988" eaLnBrk="1" hangingPunct="1">
              <a:buFontTx/>
              <a:buNone/>
            </a:pPr>
            <a:r>
              <a:rPr lang="ja-JP" altLang="en-US" sz="2600" b="1" dirty="0">
                <a:latin typeface="Meiryo UI" pitchFamily="50" charset="-128"/>
                <a:ea typeface="Meiryo UI" pitchFamily="50" charset="-128"/>
                <a:cs typeface="Meiryo UI" pitchFamily="50" charset="-128"/>
              </a:rPr>
              <a:t>１</a:t>
            </a:r>
            <a:r>
              <a:rPr lang="en-US" altLang="ja-JP" sz="2600" b="1" dirty="0">
                <a:latin typeface="Meiryo UI" pitchFamily="50" charset="-128"/>
                <a:ea typeface="Meiryo UI" pitchFamily="50" charset="-128"/>
                <a:cs typeface="Meiryo UI" pitchFamily="50" charset="-128"/>
              </a:rPr>
              <a:t>.</a:t>
            </a:r>
            <a:r>
              <a:rPr lang="ja-JP" altLang="en-US" sz="2600" b="1" dirty="0">
                <a:latin typeface="Meiryo UI" pitchFamily="50" charset="-128"/>
                <a:ea typeface="Meiryo UI" pitchFamily="50" charset="-128"/>
                <a:cs typeface="Meiryo UI" pitchFamily="50" charset="-128"/>
              </a:rPr>
              <a:t> 記憶障害の訴えが本人または家族から</a:t>
            </a:r>
          </a:p>
          <a:p>
            <a:pPr defTabSz="915988" eaLnBrk="1" hangingPunct="1">
              <a:spcBef>
                <a:spcPct val="0"/>
              </a:spcBef>
              <a:buFontTx/>
              <a:buNone/>
            </a:pPr>
            <a:r>
              <a:rPr lang="ja-JP" altLang="en-US" sz="2600" b="1" dirty="0">
                <a:latin typeface="Meiryo UI" pitchFamily="50" charset="-128"/>
                <a:ea typeface="Meiryo UI" pitchFamily="50" charset="-128"/>
                <a:cs typeface="Meiryo UI" pitchFamily="50" charset="-128"/>
              </a:rPr>
              <a:t>　   認められている</a:t>
            </a:r>
          </a:p>
          <a:p>
            <a:pPr defTabSz="915988" eaLnBrk="1" hangingPunct="1">
              <a:buFontTx/>
              <a:buNone/>
            </a:pPr>
            <a:r>
              <a:rPr lang="ja-JP" altLang="en-US" sz="2600" b="1" dirty="0">
                <a:latin typeface="Meiryo UI" pitchFamily="50" charset="-128"/>
                <a:ea typeface="Meiryo UI" pitchFamily="50" charset="-128"/>
                <a:cs typeface="Meiryo UI" pitchFamily="50" charset="-128"/>
              </a:rPr>
              <a:t>２</a:t>
            </a:r>
            <a:r>
              <a:rPr lang="en-US" altLang="ja-JP" sz="2600" b="1" dirty="0">
                <a:latin typeface="Meiryo UI" pitchFamily="50" charset="-128"/>
                <a:ea typeface="Meiryo UI" pitchFamily="50" charset="-128"/>
                <a:cs typeface="Meiryo UI" pitchFamily="50" charset="-128"/>
              </a:rPr>
              <a:t>.</a:t>
            </a:r>
            <a:r>
              <a:rPr lang="ja-JP" altLang="en-US" sz="2600" b="1" dirty="0">
                <a:latin typeface="Meiryo UI" pitchFamily="50" charset="-128"/>
                <a:ea typeface="Meiryo UI" pitchFamily="50" charset="-128"/>
                <a:cs typeface="Meiryo UI" pitchFamily="50" charset="-128"/>
              </a:rPr>
              <a:t> 日常生活動作は正常</a:t>
            </a:r>
          </a:p>
          <a:p>
            <a:pPr defTabSz="915988" eaLnBrk="1" hangingPunct="1">
              <a:buFontTx/>
              <a:buNone/>
            </a:pPr>
            <a:r>
              <a:rPr lang="ja-JP" altLang="en-US" sz="2600" b="1" dirty="0">
                <a:latin typeface="Meiryo UI" pitchFamily="50" charset="-128"/>
                <a:ea typeface="Meiryo UI" pitchFamily="50" charset="-128"/>
                <a:cs typeface="Meiryo UI" pitchFamily="50" charset="-128"/>
              </a:rPr>
              <a:t>３</a:t>
            </a:r>
            <a:r>
              <a:rPr lang="en-US" altLang="ja-JP" sz="2600" b="1" dirty="0">
                <a:latin typeface="Meiryo UI" pitchFamily="50" charset="-128"/>
                <a:ea typeface="Meiryo UI" pitchFamily="50" charset="-128"/>
                <a:cs typeface="Meiryo UI" pitchFamily="50" charset="-128"/>
              </a:rPr>
              <a:t>.</a:t>
            </a:r>
            <a:r>
              <a:rPr lang="ja-JP" altLang="en-US" sz="2600" b="1" dirty="0">
                <a:latin typeface="Meiryo UI" pitchFamily="50" charset="-128"/>
                <a:ea typeface="Meiryo UI" pitchFamily="50" charset="-128"/>
                <a:cs typeface="Meiryo UI" pitchFamily="50" charset="-128"/>
              </a:rPr>
              <a:t> 全般的認知機能は正常</a:t>
            </a:r>
          </a:p>
          <a:p>
            <a:pPr defTabSz="915988" eaLnBrk="1" hangingPunct="1">
              <a:buFontTx/>
              <a:buNone/>
            </a:pPr>
            <a:r>
              <a:rPr lang="ja-JP" altLang="en-US" sz="2600" b="1" dirty="0">
                <a:latin typeface="Meiryo UI" pitchFamily="50" charset="-128"/>
                <a:ea typeface="Meiryo UI" pitchFamily="50" charset="-128"/>
                <a:cs typeface="Meiryo UI" pitchFamily="50" charset="-128"/>
              </a:rPr>
              <a:t>４</a:t>
            </a:r>
            <a:r>
              <a:rPr lang="en-US" altLang="ja-JP" sz="2600" b="1" dirty="0">
                <a:latin typeface="Meiryo UI" pitchFamily="50" charset="-128"/>
                <a:ea typeface="Meiryo UI" pitchFamily="50" charset="-128"/>
                <a:cs typeface="Meiryo UI" pitchFamily="50" charset="-128"/>
              </a:rPr>
              <a:t>.</a:t>
            </a:r>
            <a:r>
              <a:rPr lang="ja-JP" altLang="en-US" sz="2600" b="1" dirty="0">
                <a:latin typeface="Meiryo UI" pitchFamily="50" charset="-128"/>
                <a:ea typeface="Meiryo UI" pitchFamily="50" charset="-128"/>
                <a:cs typeface="Meiryo UI" pitchFamily="50" charset="-128"/>
              </a:rPr>
              <a:t> 年齢や教育レベルの影響のみでは説明</a:t>
            </a:r>
          </a:p>
          <a:p>
            <a:pPr defTabSz="915988" eaLnBrk="1" hangingPunct="1">
              <a:spcBef>
                <a:spcPct val="0"/>
              </a:spcBef>
              <a:buFontTx/>
              <a:buNone/>
            </a:pPr>
            <a:r>
              <a:rPr lang="ja-JP" altLang="en-US" sz="2600" b="1" dirty="0">
                <a:latin typeface="Meiryo UI" pitchFamily="50" charset="-128"/>
                <a:ea typeface="Meiryo UI" pitchFamily="50" charset="-128"/>
                <a:cs typeface="Meiryo UI" pitchFamily="50" charset="-128"/>
              </a:rPr>
              <a:t>　　 できない記憶障害が存在する</a:t>
            </a:r>
          </a:p>
          <a:p>
            <a:pPr defTabSz="915988" eaLnBrk="1" hangingPunct="1">
              <a:buFontTx/>
              <a:buNone/>
            </a:pPr>
            <a:r>
              <a:rPr lang="ja-JP" altLang="en-US" sz="2600" b="1" dirty="0">
                <a:latin typeface="Meiryo UI" pitchFamily="50" charset="-128"/>
                <a:ea typeface="Meiryo UI" pitchFamily="50" charset="-128"/>
                <a:cs typeface="Meiryo UI" pitchFamily="50" charset="-128"/>
              </a:rPr>
              <a:t>５</a:t>
            </a:r>
            <a:r>
              <a:rPr lang="en-US" altLang="ja-JP" sz="2600" b="1" dirty="0">
                <a:latin typeface="Meiryo UI" pitchFamily="50" charset="-128"/>
                <a:ea typeface="Meiryo UI" pitchFamily="50" charset="-128"/>
                <a:cs typeface="Meiryo UI" pitchFamily="50" charset="-128"/>
              </a:rPr>
              <a:t>.</a:t>
            </a:r>
            <a:r>
              <a:rPr lang="ja-JP" altLang="en-US" sz="2600" b="1" dirty="0">
                <a:latin typeface="Meiryo UI" pitchFamily="50" charset="-128"/>
                <a:ea typeface="Meiryo UI" pitchFamily="50" charset="-128"/>
                <a:cs typeface="Meiryo UI" pitchFamily="50" charset="-128"/>
              </a:rPr>
              <a:t> 認知症ではない</a:t>
            </a:r>
          </a:p>
          <a:p>
            <a:pPr defTabSz="915988" eaLnBrk="1" hangingPunct="1">
              <a:lnSpc>
                <a:spcPct val="60000"/>
              </a:lnSpc>
              <a:spcBef>
                <a:spcPct val="0"/>
              </a:spcBef>
              <a:buFontTx/>
              <a:buNone/>
            </a:pPr>
            <a:r>
              <a:rPr lang="ja-JP" altLang="en-US" sz="2600" dirty="0">
                <a:latin typeface="Meiryo UI" pitchFamily="50" charset="-128"/>
                <a:ea typeface="Meiryo UI" pitchFamily="50" charset="-128"/>
                <a:cs typeface="Meiryo UI" pitchFamily="50" charset="-128"/>
              </a:rPr>
              <a:t>　　　　　　　　　　　</a:t>
            </a:r>
            <a:r>
              <a:rPr lang="ja-JP" altLang="en-US" sz="1800" dirty="0">
                <a:latin typeface="Meiryo UI" pitchFamily="50" charset="-128"/>
                <a:ea typeface="Meiryo UI" pitchFamily="50" charset="-128"/>
                <a:cs typeface="Meiryo UI" pitchFamily="50" charset="-128"/>
              </a:rPr>
              <a:t>　      </a:t>
            </a:r>
            <a:r>
              <a:rPr lang="ja-JP" altLang="en-US" sz="2600" dirty="0">
                <a:latin typeface="Trebuchet MS" pitchFamily="34" charset="0"/>
                <a:ea typeface="Meiryo UI" pitchFamily="50" charset="-128"/>
                <a:cs typeface="Meiryo UI" pitchFamily="50" charset="-128"/>
              </a:rPr>
              <a:t>　</a:t>
            </a:r>
            <a:endParaRPr lang="ja-JP" altLang="en-US" sz="1600" dirty="0">
              <a:latin typeface="Meiryo UI" pitchFamily="50" charset="-128"/>
              <a:ea typeface="Meiryo UI" pitchFamily="50" charset="-128"/>
              <a:cs typeface="Meiryo UI" pitchFamily="50" charset="-128"/>
            </a:endParaRPr>
          </a:p>
          <a:p>
            <a:pPr defTabSz="915988" eaLnBrk="1" hangingPunct="1">
              <a:spcBef>
                <a:spcPct val="40000"/>
              </a:spcBef>
              <a:buFontTx/>
              <a:buNone/>
            </a:pPr>
            <a:r>
              <a:rPr lang="ja-JP" altLang="en-US" sz="2600" b="1" dirty="0">
                <a:solidFill>
                  <a:srgbClr val="3E6EB4"/>
                </a:solidFill>
                <a:latin typeface="Meiryo UI" pitchFamily="50" charset="-128"/>
                <a:ea typeface="Meiryo UI" pitchFamily="50" charset="-128"/>
                <a:cs typeface="Meiryo UI" pitchFamily="50" charset="-128"/>
              </a:rPr>
              <a:t>軽度認知障害</a:t>
            </a:r>
            <a:r>
              <a:rPr lang="ja-JP" altLang="en-US" sz="900" b="1" dirty="0">
                <a:solidFill>
                  <a:srgbClr val="3E6EB4"/>
                </a:solidFill>
                <a:latin typeface="Meiryo UI" pitchFamily="50" charset="-128"/>
                <a:ea typeface="Meiryo UI" pitchFamily="50" charset="-128"/>
                <a:cs typeface="Meiryo UI" pitchFamily="50" charset="-128"/>
              </a:rPr>
              <a:t>　</a:t>
            </a:r>
            <a:r>
              <a:rPr lang="ja-JP" altLang="en-US" sz="2600" b="1" dirty="0">
                <a:solidFill>
                  <a:srgbClr val="3E6EB4"/>
                </a:solidFill>
                <a:latin typeface="Meiryo UI" pitchFamily="50" charset="-128"/>
                <a:ea typeface="Meiryo UI" pitchFamily="50" charset="-128"/>
                <a:cs typeface="Meiryo UI" pitchFamily="50" charset="-128"/>
              </a:rPr>
              <a:t>に関する</a:t>
            </a:r>
            <a:r>
              <a:rPr lang="en-US" altLang="ja-JP" sz="2800" b="1" dirty="0">
                <a:solidFill>
                  <a:srgbClr val="3E6EB4"/>
                </a:solidFill>
                <a:latin typeface="Trebuchet MS" panose="020B0603020202020204" pitchFamily="34" charset="0"/>
                <a:ea typeface="Meiryo UI" pitchFamily="50" charset="-128"/>
                <a:cs typeface="Meiryo UI" pitchFamily="50" charset="-128"/>
              </a:rPr>
              <a:t>19</a:t>
            </a:r>
            <a:r>
              <a:rPr lang="ja-JP" altLang="en-US" sz="2600" b="1" dirty="0">
                <a:solidFill>
                  <a:srgbClr val="3E6EB4"/>
                </a:solidFill>
                <a:latin typeface="Meiryo UI" pitchFamily="50" charset="-128"/>
                <a:ea typeface="Meiryo UI" pitchFamily="50" charset="-128"/>
                <a:cs typeface="Meiryo UI" pitchFamily="50" charset="-128"/>
              </a:rPr>
              <a:t>の縦断研究を検討</a:t>
            </a:r>
            <a:endParaRPr lang="en-US" altLang="ja-JP" sz="2600" b="1" dirty="0">
              <a:solidFill>
                <a:srgbClr val="3E6EB4"/>
              </a:solidFill>
              <a:latin typeface="Meiryo UI" pitchFamily="50" charset="-128"/>
              <a:ea typeface="Meiryo UI" pitchFamily="50" charset="-128"/>
              <a:cs typeface="Meiryo UI" pitchFamily="50" charset="-128"/>
            </a:endParaRPr>
          </a:p>
          <a:p>
            <a:pPr defTabSz="915988" eaLnBrk="1" hangingPunct="1">
              <a:spcBef>
                <a:spcPts val="0"/>
              </a:spcBef>
              <a:buFontTx/>
              <a:buNone/>
            </a:pPr>
            <a:r>
              <a:rPr lang="ja-JP" altLang="en-US" sz="2600" b="1" dirty="0">
                <a:solidFill>
                  <a:srgbClr val="3E6EB4"/>
                </a:solidFill>
                <a:latin typeface="Meiryo UI" pitchFamily="50" charset="-128"/>
                <a:ea typeface="Meiryo UI" pitchFamily="50" charset="-128"/>
                <a:cs typeface="Meiryo UI" pitchFamily="50" charset="-128"/>
              </a:rPr>
              <a:t>した結果、平均で年間約</a:t>
            </a:r>
            <a:r>
              <a:rPr lang="en-US" altLang="ja-JP" sz="2800" b="1" dirty="0">
                <a:solidFill>
                  <a:srgbClr val="3E6EB4"/>
                </a:solidFill>
                <a:latin typeface="Trebuchet MS" panose="020B0603020202020204" pitchFamily="34" charset="0"/>
                <a:ea typeface="Meiryo UI" pitchFamily="50" charset="-128"/>
                <a:cs typeface="Meiryo UI" pitchFamily="50" charset="-128"/>
              </a:rPr>
              <a:t>10</a:t>
            </a:r>
            <a:r>
              <a:rPr lang="ja-JP" altLang="en-US" sz="2600" b="1" dirty="0">
                <a:solidFill>
                  <a:srgbClr val="3E6EB4"/>
                </a:solidFill>
                <a:latin typeface="Trebuchet MS" panose="020B0603020202020204" pitchFamily="34" charset="0"/>
                <a:ea typeface="Meiryo UI" pitchFamily="50" charset="-128"/>
                <a:cs typeface="Meiryo UI" pitchFamily="50" charset="-128"/>
              </a:rPr>
              <a:t>％</a:t>
            </a:r>
            <a:r>
              <a:rPr lang="ja-JP" altLang="en-US" sz="2600" b="1" dirty="0">
                <a:solidFill>
                  <a:srgbClr val="3E6EB4"/>
                </a:solidFill>
                <a:latin typeface="Meiryo UI" pitchFamily="50" charset="-128"/>
                <a:ea typeface="Meiryo UI" pitchFamily="50" charset="-128"/>
                <a:cs typeface="Meiryo UI" pitchFamily="50" charset="-128"/>
              </a:rPr>
              <a:t>が認知症に進展</a:t>
            </a:r>
            <a:r>
              <a:rPr lang="ja-JP" altLang="en-US" sz="1800" b="1" dirty="0">
                <a:solidFill>
                  <a:srgbClr val="3E6EB4"/>
                </a:solidFill>
                <a:latin typeface="Meiryo UI" pitchFamily="50" charset="-128"/>
                <a:ea typeface="Meiryo UI" pitchFamily="50" charset="-128"/>
                <a:cs typeface="Meiryo UI" pitchFamily="50" charset="-128"/>
              </a:rPr>
              <a:t> </a:t>
            </a:r>
          </a:p>
          <a:p>
            <a:pPr defTabSz="915988" eaLnBrk="1" hangingPunct="1">
              <a:spcBef>
                <a:spcPct val="0"/>
              </a:spcBef>
              <a:buFontTx/>
              <a:buNone/>
            </a:pPr>
            <a:r>
              <a:rPr lang="ja-JP" altLang="en-US" sz="1800" dirty="0">
                <a:latin typeface="Meiryo UI" pitchFamily="50" charset="-128"/>
                <a:ea typeface="Meiryo UI" pitchFamily="50" charset="-128"/>
                <a:cs typeface="Meiryo UI" pitchFamily="50" charset="-128"/>
              </a:rPr>
              <a:t>　　　　　　　　　　　       　   </a:t>
            </a:r>
            <a:r>
              <a:rPr lang="ja-JP" altLang="en-US" sz="1300" dirty="0">
                <a:latin typeface="Meiryo UI" pitchFamily="50" charset="-128"/>
                <a:ea typeface="Meiryo UI" pitchFamily="50" charset="-128"/>
                <a:cs typeface="Meiryo UI" pitchFamily="50" charset="-128"/>
              </a:rPr>
              <a:t>　</a:t>
            </a:r>
            <a:r>
              <a:rPr lang="ja-JP" altLang="en-US" sz="1300" b="1" dirty="0">
                <a:latin typeface="Trebuchet MS" pitchFamily="34" charset="0"/>
                <a:ea typeface="Meiryo UI" pitchFamily="50" charset="-128"/>
                <a:cs typeface="Meiryo UI" pitchFamily="50" charset="-128"/>
              </a:rPr>
              <a:t>　</a:t>
            </a:r>
            <a:r>
              <a:rPr lang="ja-JP" altLang="en-US" sz="1400" b="1" dirty="0">
                <a:latin typeface="Trebuchet MS" pitchFamily="34" charset="0"/>
                <a:ea typeface="Meiryo UI" pitchFamily="50" charset="-128"/>
                <a:cs typeface="Meiryo UI" pitchFamily="50" charset="-128"/>
              </a:rPr>
              <a:t>（</a:t>
            </a:r>
            <a:r>
              <a:rPr lang="en-US" altLang="ja-JP" sz="1400" b="1" dirty="0" err="1">
                <a:latin typeface="Trebuchet MS" pitchFamily="34" charset="0"/>
                <a:ea typeface="Meiryo UI" pitchFamily="50" charset="-128"/>
                <a:cs typeface="Meiryo UI" pitchFamily="50" charset="-128"/>
              </a:rPr>
              <a:t>Bruscoli</a:t>
            </a:r>
            <a:r>
              <a:rPr lang="en-US" altLang="ja-JP" sz="1400" b="1" dirty="0">
                <a:latin typeface="Trebuchet MS" pitchFamily="34" charset="0"/>
                <a:ea typeface="Meiryo UI" pitchFamily="50" charset="-128"/>
                <a:cs typeface="Meiryo UI" pitchFamily="50" charset="-128"/>
              </a:rPr>
              <a:t> M et al. </a:t>
            </a:r>
            <a:r>
              <a:rPr lang="en-US" altLang="ja-JP" sz="1400" b="1" dirty="0" err="1">
                <a:latin typeface="Trebuchet MS" pitchFamily="34" charset="0"/>
                <a:ea typeface="Meiryo UI" pitchFamily="50" charset="-128"/>
                <a:cs typeface="Meiryo UI" pitchFamily="50" charset="-128"/>
              </a:rPr>
              <a:t>Int</a:t>
            </a:r>
            <a:r>
              <a:rPr lang="en-US" altLang="ja-JP" sz="1400" b="1" dirty="0">
                <a:latin typeface="Trebuchet MS" pitchFamily="34" charset="0"/>
                <a:ea typeface="Meiryo UI" pitchFamily="50" charset="-128"/>
                <a:cs typeface="Meiryo UI" pitchFamily="50" charset="-128"/>
              </a:rPr>
              <a:t> </a:t>
            </a:r>
            <a:r>
              <a:rPr lang="en-US" altLang="ja-JP" sz="1400" b="1" dirty="0" err="1">
                <a:latin typeface="Trebuchet MS" pitchFamily="34" charset="0"/>
                <a:ea typeface="Meiryo UI" pitchFamily="50" charset="-128"/>
                <a:cs typeface="Meiryo UI" pitchFamily="50" charset="-128"/>
              </a:rPr>
              <a:t>Psychogeriatr</a:t>
            </a:r>
            <a:r>
              <a:rPr lang="ja-JP" altLang="en-US" sz="1400" b="1" dirty="0">
                <a:latin typeface="Trebuchet MS" pitchFamily="34" charset="0"/>
                <a:ea typeface="Meiryo UI" pitchFamily="50" charset="-128"/>
                <a:cs typeface="Meiryo UI" pitchFamily="50" charset="-128"/>
              </a:rPr>
              <a:t>  </a:t>
            </a:r>
            <a:r>
              <a:rPr lang="en-US" altLang="ja-JP" sz="1400" b="1" dirty="0">
                <a:latin typeface="Trebuchet MS" pitchFamily="34" charset="0"/>
                <a:ea typeface="Meiryo UI" pitchFamily="50" charset="-128"/>
                <a:cs typeface="Meiryo UI" pitchFamily="50" charset="-128"/>
              </a:rPr>
              <a:t>2004</a:t>
            </a:r>
            <a:r>
              <a:rPr lang="ja-JP" altLang="en-US" sz="1400" b="1" dirty="0">
                <a:latin typeface="Trebuchet MS" pitchFamily="34" charset="0"/>
                <a:ea typeface="Meiryo UI" pitchFamily="50" charset="-128"/>
                <a:cs typeface="Meiryo UI" pitchFamily="50" charset="-128"/>
              </a:rPr>
              <a:t>） </a:t>
            </a:r>
            <a:endParaRPr lang="en-US" altLang="ja-JP" sz="1400" b="1" dirty="0">
              <a:latin typeface="Trebuchet MS" pitchFamily="34" charset="0"/>
              <a:ea typeface="Meiryo UI" pitchFamily="50" charset="-128"/>
              <a:cs typeface="Meiryo UI" pitchFamily="50" charset="-128"/>
            </a:endParaRPr>
          </a:p>
        </p:txBody>
      </p:sp>
      <p:sp>
        <p:nvSpPr>
          <p:cNvPr id="2" name="テキスト ボックス 1"/>
          <p:cNvSpPr txBox="1"/>
          <p:nvPr/>
        </p:nvSpPr>
        <p:spPr>
          <a:xfrm>
            <a:off x="4439847" y="4460679"/>
            <a:ext cx="3724275" cy="307777"/>
          </a:xfrm>
          <a:prstGeom prst="rect">
            <a:avLst/>
          </a:prstGeom>
          <a:noFill/>
        </p:spPr>
        <p:txBody>
          <a:bodyPr wrap="square" rtlCol="0">
            <a:spAutoFit/>
          </a:bodyPr>
          <a:lstStyle/>
          <a:p>
            <a:r>
              <a:rPr lang="ja-JP" altLang="en-US" sz="1400" b="1" dirty="0">
                <a:latin typeface="Trebuchet MS" pitchFamily="34" charset="0"/>
                <a:ea typeface="Meiryo UI" pitchFamily="50" charset="-128"/>
                <a:cs typeface="Meiryo UI" pitchFamily="50" charset="-128"/>
              </a:rPr>
              <a:t>（</a:t>
            </a:r>
            <a:r>
              <a:rPr lang="en-US" altLang="ja-JP" sz="1400" b="1" dirty="0">
                <a:latin typeface="Trebuchet MS" pitchFamily="34" charset="0"/>
                <a:ea typeface="Meiryo UI" pitchFamily="50" charset="-128"/>
                <a:cs typeface="Meiryo UI" pitchFamily="50" charset="-128"/>
              </a:rPr>
              <a:t>Petersen RC et al. Arch </a:t>
            </a:r>
            <a:r>
              <a:rPr lang="en-US" altLang="ja-JP" sz="1400" b="1" dirty="0" err="1">
                <a:latin typeface="Trebuchet MS" pitchFamily="34" charset="0"/>
                <a:ea typeface="Meiryo UI" pitchFamily="50" charset="-128"/>
                <a:cs typeface="Meiryo UI" pitchFamily="50" charset="-128"/>
              </a:rPr>
              <a:t>Neurol</a:t>
            </a:r>
            <a:r>
              <a:rPr lang="en-US" altLang="ja-JP" sz="1400" b="1" dirty="0">
                <a:latin typeface="Trebuchet MS" pitchFamily="34" charset="0"/>
                <a:ea typeface="Meiryo UI" pitchFamily="50" charset="-128"/>
                <a:cs typeface="Meiryo UI" pitchFamily="50" charset="-128"/>
              </a:rPr>
              <a:t> 2001</a:t>
            </a:r>
            <a:r>
              <a:rPr lang="ja-JP" altLang="en-US" sz="1400" b="1" dirty="0">
                <a:latin typeface="Trebuchet MS" pitchFamily="34" charset="0"/>
                <a:ea typeface="Meiryo UI" pitchFamily="50" charset="-128"/>
                <a:cs typeface="Meiryo UI" pitchFamily="50" charset="-128"/>
              </a:rPr>
              <a:t>）</a:t>
            </a:r>
            <a:endParaRPr kumimoji="1" lang="ja-JP" altLang="en-US" sz="1400" dirty="0"/>
          </a:p>
        </p:txBody>
      </p:sp>
      <p:sp>
        <p:nvSpPr>
          <p:cNvPr id="7" name="Rectangle 23"/>
          <p:cNvSpPr>
            <a:spLocks noChangeArrowheads="1"/>
          </p:cNvSpPr>
          <p:nvPr/>
        </p:nvSpPr>
        <p:spPr bwMode="auto">
          <a:xfrm>
            <a:off x="0" y="1"/>
            <a:ext cx="2806995" cy="3721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82904" tIns="41452" rIns="82904" bIns="41452" anchor="b"/>
          <a:lstStyle/>
          <a:p>
            <a:pPr defTabSz="828675"/>
            <a:r>
              <a:rPr kumimoji="0" lang="en-US" altLang="ja-JP" sz="1600" b="1" dirty="0">
                <a:latin typeface="Meiryo UI" panose="020B0604030504040204" pitchFamily="50" charset="-128"/>
                <a:ea typeface="Meiryo UI" panose="020B0604030504040204" pitchFamily="50" charset="-128"/>
              </a:rPr>
              <a:t>《</a:t>
            </a:r>
            <a:r>
              <a:rPr kumimoji="0" lang="ja-JP" altLang="en-US" sz="1600" b="1" dirty="0">
                <a:latin typeface="Meiryo UI" panose="020B0604030504040204" pitchFamily="50" charset="-128"/>
                <a:ea typeface="Meiryo UI" panose="020B0604030504040204" pitchFamily="50" charset="-128"/>
              </a:rPr>
              <a:t> 診断・治療</a:t>
            </a:r>
            <a:r>
              <a:rPr kumimoji="0" lang="en-US" altLang="ja-JP" sz="1700" b="1" dirty="0">
                <a:latin typeface="Segoe UI" panose="020B0502040204020203" pitchFamily="34" charset="0"/>
                <a:ea typeface="Meiryo UI" panose="020B0604030504040204" pitchFamily="50" charset="-128"/>
                <a:cs typeface="Segoe UI" panose="020B0502040204020203" pitchFamily="34" charset="0"/>
              </a:rPr>
              <a:t>-3</a:t>
            </a:r>
            <a:r>
              <a:rPr kumimoji="0" lang="ja-JP" altLang="en-US" sz="1700" b="1" dirty="0">
                <a:latin typeface="Segoe UI" panose="020B0502040204020203" pitchFamily="34" charset="0"/>
                <a:ea typeface="Meiryo UI" panose="020B0604030504040204" pitchFamily="50" charset="-128"/>
                <a:cs typeface="Segoe UI" panose="020B0502040204020203" pitchFamily="34" charset="0"/>
              </a:rPr>
              <a:t> </a:t>
            </a:r>
            <a:r>
              <a:rPr kumimoji="0" lang="en-US" altLang="ja-JP" sz="1600" b="1" dirty="0">
                <a:latin typeface="Meiryo UI" panose="020B0604030504040204" pitchFamily="50" charset="-128"/>
                <a:ea typeface="Meiryo UI" panose="020B0604030504040204" pitchFamily="50" charset="-128"/>
              </a:rPr>
              <a:t>》</a:t>
            </a:r>
            <a:r>
              <a:rPr kumimoji="0" lang="ja-JP" altLang="en-US" sz="1600" b="1" dirty="0">
                <a:latin typeface="Meiryo UI" panose="020B0604030504040204" pitchFamily="50" charset="-128"/>
                <a:ea typeface="Meiryo UI" panose="020B0604030504040204" pitchFamily="50" charset="-128"/>
              </a:rPr>
              <a:t>  </a:t>
            </a:r>
            <a:endParaRPr kumimoji="0" lang="ja-JP" altLang="en-US" sz="1600" b="1" dirty="0">
              <a:solidFill>
                <a:srgbClr val="FF5050"/>
              </a:solidFill>
              <a:latin typeface="Meiryo UI" panose="020B0604030504040204" pitchFamily="50" charset="-128"/>
              <a:ea typeface="Meiryo UI" panose="020B0604030504040204" pitchFamily="50" charset="-128"/>
            </a:endParaRPr>
          </a:p>
        </p:txBody>
      </p:sp>
      <p:sp>
        <p:nvSpPr>
          <p:cNvPr id="8" name="Rectangle 12"/>
          <p:cNvSpPr>
            <a:spLocks noChangeArrowheads="1"/>
          </p:cNvSpPr>
          <p:nvPr/>
        </p:nvSpPr>
        <p:spPr bwMode="auto">
          <a:xfrm>
            <a:off x="238457" y="887082"/>
            <a:ext cx="8691562" cy="103179"/>
          </a:xfrm>
          <a:prstGeom prst="rect">
            <a:avLst/>
          </a:prstGeom>
          <a:gradFill rotWithShape="1">
            <a:gsLst>
              <a:gs pos="0">
                <a:srgbClr val="CDE1FF"/>
              </a:gs>
              <a:gs pos="81000">
                <a:srgbClr val="3E6EB4"/>
              </a:gs>
            </a:gsLst>
            <a:lin ang="0" scaled="1"/>
          </a:gradFill>
          <a:ln w="9525" algn="ctr">
            <a:noFill/>
            <a:miter lim="800000"/>
            <a:headEnd/>
            <a:tailEnd/>
          </a:ln>
          <a:effectLst/>
        </p:spPr>
        <p:txBody>
          <a:bodyPr wrap="none" anchor="ctr"/>
          <a:lstStyle/>
          <a:p>
            <a:pPr algn="r">
              <a:defRPr/>
            </a:pPr>
            <a:endParaRPr lang="ja-JP" altLang="en-US">
              <a:latin typeface="Arial" charset="0"/>
            </a:endParaRPr>
          </a:p>
        </p:txBody>
      </p:sp>
    </p:spTree>
    <p:extLst>
      <p:ext uri="{BB962C8B-B14F-4D97-AF65-F5344CB8AC3E}">
        <p14:creationId xmlns:p14="http://schemas.microsoft.com/office/powerpoint/2010/main" val="28125482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93237" name="Group 53"/>
          <p:cNvGraphicFramePr>
            <a:graphicFrameLocks noGrp="1"/>
          </p:cNvGraphicFramePr>
          <p:nvPr>
            <p:extLst>
              <p:ext uri="{D42A27DB-BD31-4B8C-83A1-F6EECF244321}">
                <p14:modId xmlns:p14="http://schemas.microsoft.com/office/powerpoint/2010/main" val="1898905619"/>
              </p:ext>
            </p:extLst>
          </p:nvPr>
        </p:nvGraphicFramePr>
        <p:xfrm>
          <a:off x="755373" y="1530350"/>
          <a:ext cx="7851914" cy="4567239"/>
        </p:xfrm>
        <a:graphic>
          <a:graphicData uri="http://schemas.openxmlformats.org/drawingml/2006/table">
            <a:tbl>
              <a:tblPr/>
              <a:tblGrid>
                <a:gridCol w="1548841">
                  <a:extLst>
                    <a:ext uri="{9D8B030D-6E8A-4147-A177-3AD203B41FA5}">
                      <a16:colId xmlns="" xmlns:a16="http://schemas.microsoft.com/office/drawing/2014/main" val="20000"/>
                    </a:ext>
                  </a:extLst>
                </a:gridCol>
                <a:gridCol w="3077963">
                  <a:extLst>
                    <a:ext uri="{9D8B030D-6E8A-4147-A177-3AD203B41FA5}">
                      <a16:colId xmlns="" xmlns:a16="http://schemas.microsoft.com/office/drawing/2014/main" val="20001"/>
                    </a:ext>
                  </a:extLst>
                </a:gridCol>
                <a:gridCol w="3225110">
                  <a:extLst>
                    <a:ext uri="{9D8B030D-6E8A-4147-A177-3AD203B41FA5}">
                      <a16:colId xmlns="" xmlns:a16="http://schemas.microsoft.com/office/drawing/2014/main" val="20002"/>
                    </a:ext>
                  </a:extLst>
                </a:gridCol>
              </a:tblGrid>
              <a:tr h="426848">
                <a:tc>
                  <a:txBody>
                    <a:bodyPr/>
                    <a:lstStyle>
                      <a:lvl1pPr>
                        <a:spcBef>
                          <a:spcPct val="20000"/>
                        </a:spcBef>
                        <a:defRPr kumimoji="1" sz="2800">
                          <a:solidFill>
                            <a:schemeClr val="tx1"/>
                          </a:solidFill>
                          <a:latin typeface="Arial" pitchFamily="34" charset="0"/>
                          <a:ea typeface="ＭＳ Ｐゴシック" pitchFamily="50" charset="-128"/>
                        </a:defRPr>
                      </a:lvl1pPr>
                      <a:lvl2pPr marL="742950" indent="-285750">
                        <a:spcBef>
                          <a:spcPct val="20000"/>
                        </a:spcBef>
                        <a:defRPr kumimoji="1" sz="2400">
                          <a:solidFill>
                            <a:schemeClr val="tx1"/>
                          </a:solidFill>
                          <a:latin typeface="Arial" pitchFamily="34" charset="0"/>
                          <a:ea typeface="ＭＳ Ｐゴシック" pitchFamily="50" charset="-128"/>
                        </a:defRPr>
                      </a:lvl2pPr>
                      <a:lvl3pPr marL="1143000" indent="-228600">
                        <a:spcBef>
                          <a:spcPct val="20000"/>
                        </a:spcBef>
                        <a:defRPr kumimoji="1" sz="2000">
                          <a:solidFill>
                            <a:schemeClr val="tx1"/>
                          </a:solidFill>
                          <a:latin typeface="Arial" pitchFamily="34" charset="0"/>
                          <a:ea typeface="ＭＳ Ｐゴシック" pitchFamily="50" charset="-128"/>
                        </a:defRPr>
                      </a:lvl3pPr>
                      <a:lvl4pPr marL="1600200" indent="-228600">
                        <a:spcBef>
                          <a:spcPct val="20000"/>
                        </a:spcBef>
                        <a:defRPr kumimoji="1">
                          <a:solidFill>
                            <a:schemeClr val="tx1"/>
                          </a:solidFill>
                          <a:latin typeface="Arial" pitchFamily="34" charset="0"/>
                          <a:ea typeface="ＭＳ Ｐゴシック" pitchFamily="50" charset="-128"/>
                        </a:defRPr>
                      </a:lvl4pPr>
                      <a:lvl5pPr marL="2057400" indent="-228600">
                        <a:spcBef>
                          <a:spcPct val="20000"/>
                        </a:spcBef>
                        <a:defRPr kumimoji="1">
                          <a:solidFill>
                            <a:schemeClr val="tx1"/>
                          </a:solidFill>
                          <a:latin typeface="Arial" pitchFamily="34" charset="0"/>
                          <a:ea typeface="ＭＳ Ｐゴシック" pitchFamily="50" charset="-128"/>
                        </a:defRPr>
                      </a:lvl5pPr>
                      <a:lvl6pPr marL="2514600" indent="-228600" eaLnBrk="0" fontAlgn="base" hangingPunct="0">
                        <a:spcBef>
                          <a:spcPct val="20000"/>
                        </a:spcBef>
                        <a:spcAft>
                          <a:spcPct val="0"/>
                        </a:spcAft>
                        <a:defRPr kumimoji="1">
                          <a:solidFill>
                            <a:schemeClr val="tx1"/>
                          </a:solidFill>
                          <a:latin typeface="Arial" pitchFamily="34" charset="0"/>
                          <a:ea typeface="ＭＳ Ｐゴシック" pitchFamily="50" charset="-128"/>
                        </a:defRPr>
                      </a:lvl6pPr>
                      <a:lvl7pPr marL="2971800" indent="-228600" eaLnBrk="0" fontAlgn="base" hangingPunct="0">
                        <a:spcBef>
                          <a:spcPct val="20000"/>
                        </a:spcBef>
                        <a:spcAft>
                          <a:spcPct val="0"/>
                        </a:spcAft>
                        <a:defRPr kumimoji="1">
                          <a:solidFill>
                            <a:schemeClr val="tx1"/>
                          </a:solidFill>
                          <a:latin typeface="Arial" pitchFamily="34" charset="0"/>
                          <a:ea typeface="ＭＳ Ｐゴシック" pitchFamily="50" charset="-128"/>
                        </a:defRPr>
                      </a:lvl7pPr>
                      <a:lvl8pPr marL="3429000" indent="-228600" eaLnBrk="0" fontAlgn="base" hangingPunct="0">
                        <a:spcBef>
                          <a:spcPct val="20000"/>
                        </a:spcBef>
                        <a:spcAft>
                          <a:spcPct val="0"/>
                        </a:spcAft>
                        <a:defRPr kumimoji="1">
                          <a:solidFill>
                            <a:schemeClr val="tx1"/>
                          </a:solidFill>
                          <a:latin typeface="Arial" pitchFamily="34" charset="0"/>
                          <a:ea typeface="ＭＳ Ｐゴシック" pitchFamily="50" charset="-128"/>
                        </a:defRPr>
                      </a:lvl8pPr>
                      <a:lvl9pPr marL="3886200" indent="-228600" eaLnBrk="0" fontAlgn="base" hangingPunct="0">
                        <a:spcBef>
                          <a:spcPct val="20000"/>
                        </a:spcBef>
                        <a:spcAft>
                          <a:spcPct val="0"/>
                        </a:spcAft>
                        <a:defRPr kumimoji="1">
                          <a:solidFill>
                            <a:schemeClr val="tx1"/>
                          </a:solidFill>
                          <a:latin typeface="Arial" pitchFamily="34" charset="0"/>
                          <a:ea typeface="ＭＳ Ｐゴシック" pitchFamily="50" charset="-128"/>
                        </a:defRPr>
                      </a:lvl9pPr>
                    </a:lstStyle>
                    <a:p>
                      <a:pPr marL="0" marR="0" lvl="0" indent="0" algn="l" defTabSz="914400" rtl="0" eaLnBrk="1" fontAlgn="base" latinLnBrk="0" hangingPunct="1">
                        <a:lnSpc>
                          <a:spcPct val="100000"/>
                        </a:lnSpc>
                        <a:spcBef>
                          <a:spcPts val="0"/>
                        </a:spcBef>
                        <a:spcAft>
                          <a:spcPct val="0"/>
                        </a:spcAft>
                        <a:buClrTx/>
                        <a:buSzTx/>
                        <a:buFontTx/>
                        <a:buNone/>
                        <a:tabLst/>
                      </a:pPr>
                      <a:endParaRPr kumimoji="1" lang="ja-JP" altLang="ja-JP" sz="1800" b="1" i="0" u="none" strike="noStrike" cap="none" normalizeH="0" baseline="0" dirty="0">
                        <a:ln>
                          <a:noFill/>
                        </a:ln>
                        <a:solidFill>
                          <a:schemeClr val="tx1"/>
                        </a:solidFill>
                        <a:effectLst/>
                        <a:latin typeface="Meiryo UI" pitchFamily="50" charset="-128"/>
                        <a:ea typeface="Meiryo UI" pitchFamily="50" charset="-128"/>
                        <a:cs typeface="Meiryo UI" pitchFamily="50" charset="-128"/>
                      </a:endParaRPr>
                    </a:p>
                  </a:txBody>
                  <a:tcPr marL="82800" marR="82800" marT="43181" marB="43181" anchor="ctr" horzOverflow="overflow">
                    <a:lnL>
                      <a:noFill/>
                    </a:lnL>
                    <a:lnR w="12700" cap="flat" cmpd="sng" algn="ctr">
                      <a:solidFill>
                        <a:schemeClr val="tx1"/>
                      </a:solidFill>
                      <a:prstDash val="solid"/>
                      <a:round/>
                      <a:headEnd type="none" w="med" len="med"/>
                      <a:tailEnd type="none" w="med" len="med"/>
                    </a:lnR>
                    <a:lnT>
                      <a:noFill/>
                    </a:lnT>
                    <a:lnB w="28575" cap="flat" cmpd="sng" algn="ctr">
                      <a:solidFill>
                        <a:schemeClr val="tx1"/>
                      </a:solidFill>
                      <a:prstDash val="solid"/>
                      <a:round/>
                      <a:headEnd type="none" w="med" len="med"/>
                      <a:tailEnd type="none" w="med" len="med"/>
                    </a:lnB>
                    <a:lnTlToBr>
                      <a:noFill/>
                    </a:lnTlToBr>
                    <a:lnBlToTr>
                      <a:noFill/>
                    </a:lnBlToTr>
                    <a:solidFill>
                      <a:srgbClr val="E3F1E4"/>
                    </a:solidFill>
                  </a:tcPr>
                </a:tc>
                <a:tc>
                  <a:txBody>
                    <a:bodyPr/>
                    <a:lstStyle>
                      <a:lvl1pPr defTabSz="828675">
                        <a:spcBef>
                          <a:spcPct val="20000"/>
                        </a:spcBef>
                        <a:defRPr kumimoji="1" sz="2800">
                          <a:solidFill>
                            <a:schemeClr val="tx1"/>
                          </a:solidFill>
                          <a:latin typeface="Arial" pitchFamily="34" charset="0"/>
                          <a:ea typeface="ＭＳ Ｐゴシック" pitchFamily="50" charset="-128"/>
                        </a:defRPr>
                      </a:lvl1pPr>
                      <a:lvl2pPr marL="742950" indent="-285750" defTabSz="828675">
                        <a:spcBef>
                          <a:spcPct val="20000"/>
                        </a:spcBef>
                        <a:defRPr kumimoji="1" sz="2400">
                          <a:solidFill>
                            <a:schemeClr val="tx1"/>
                          </a:solidFill>
                          <a:latin typeface="Arial" pitchFamily="34" charset="0"/>
                          <a:ea typeface="ＭＳ Ｐゴシック" pitchFamily="50" charset="-128"/>
                        </a:defRPr>
                      </a:lvl2pPr>
                      <a:lvl3pPr marL="1143000" indent="-228600" defTabSz="828675">
                        <a:spcBef>
                          <a:spcPct val="20000"/>
                        </a:spcBef>
                        <a:defRPr kumimoji="1" sz="2000">
                          <a:solidFill>
                            <a:schemeClr val="tx1"/>
                          </a:solidFill>
                          <a:latin typeface="Arial" pitchFamily="34" charset="0"/>
                          <a:ea typeface="ＭＳ Ｐゴシック" pitchFamily="50" charset="-128"/>
                        </a:defRPr>
                      </a:lvl3pPr>
                      <a:lvl4pPr marL="1600200" indent="-228600" defTabSz="828675">
                        <a:spcBef>
                          <a:spcPct val="20000"/>
                        </a:spcBef>
                        <a:defRPr kumimoji="1">
                          <a:solidFill>
                            <a:schemeClr val="tx1"/>
                          </a:solidFill>
                          <a:latin typeface="Arial" pitchFamily="34" charset="0"/>
                          <a:ea typeface="ＭＳ Ｐゴシック" pitchFamily="50" charset="-128"/>
                        </a:defRPr>
                      </a:lvl4pPr>
                      <a:lvl5pPr marL="2057400" indent="-228600" defTabSz="828675">
                        <a:spcBef>
                          <a:spcPct val="20000"/>
                        </a:spcBef>
                        <a:defRPr kumimoji="1">
                          <a:solidFill>
                            <a:schemeClr val="tx1"/>
                          </a:solidFill>
                          <a:latin typeface="Arial" pitchFamily="34" charset="0"/>
                          <a:ea typeface="ＭＳ Ｐゴシック" pitchFamily="50" charset="-128"/>
                        </a:defRPr>
                      </a:lvl5pPr>
                      <a:lvl6pPr marL="2514600" indent="-228600" defTabSz="828675" eaLnBrk="0" fontAlgn="base" hangingPunct="0">
                        <a:spcBef>
                          <a:spcPct val="20000"/>
                        </a:spcBef>
                        <a:spcAft>
                          <a:spcPct val="0"/>
                        </a:spcAft>
                        <a:defRPr kumimoji="1">
                          <a:solidFill>
                            <a:schemeClr val="tx1"/>
                          </a:solidFill>
                          <a:latin typeface="Arial" pitchFamily="34" charset="0"/>
                          <a:ea typeface="ＭＳ Ｐゴシック" pitchFamily="50" charset="-128"/>
                        </a:defRPr>
                      </a:lvl6pPr>
                      <a:lvl7pPr marL="2971800" indent="-228600" defTabSz="828675" eaLnBrk="0" fontAlgn="base" hangingPunct="0">
                        <a:spcBef>
                          <a:spcPct val="20000"/>
                        </a:spcBef>
                        <a:spcAft>
                          <a:spcPct val="0"/>
                        </a:spcAft>
                        <a:defRPr kumimoji="1">
                          <a:solidFill>
                            <a:schemeClr val="tx1"/>
                          </a:solidFill>
                          <a:latin typeface="Arial" pitchFamily="34" charset="0"/>
                          <a:ea typeface="ＭＳ Ｐゴシック" pitchFamily="50" charset="-128"/>
                        </a:defRPr>
                      </a:lvl7pPr>
                      <a:lvl8pPr marL="3429000" indent="-228600" defTabSz="828675" eaLnBrk="0" fontAlgn="base" hangingPunct="0">
                        <a:spcBef>
                          <a:spcPct val="20000"/>
                        </a:spcBef>
                        <a:spcAft>
                          <a:spcPct val="0"/>
                        </a:spcAft>
                        <a:defRPr kumimoji="1">
                          <a:solidFill>
                            <a:schemeClr val="tx1"/>
                          </a:solidFill>
                          <a:latin typeface="Arial" pitchFamily="34" charset="0"/>
                          <a:ea typeface="ＭＳ Ｐゴシック" pitchFamily="50" charset="-128"/>
                        </a:defRPr>
                      </a:lvl8pPr>
                      <a:lvl9pPr marL="3886200" indent="-228600" defTabSz="828675" eaLnBrk="0" fontAlgn="base" hangingPunct="0">
                        <a:spcBef>
                          <a:spcPct val="20000"/>
                        </a:spcBef>
                        <a:spcAft>
                          <a:spcPct val="0"/>
                        </a:spcAft>
                        <a:defRPr kumimoji="1">
                          <a:solidFill>
                            <a:schemeClr val="tx1"/>
                          </a:solidFill>
                          <a:latin typeface="Arial" pitchFamily="34" charset="0"/>
                          <a:ea typeface="ＭＳ Ｐゴシック" pitchFamily="50" charset="-128"/>
                        </a:defRPr>
                      </a:lvl9pPr>
                    </a:lstStyle>
                    <a:p>
                      <a:pPr marL="0" marR="0" lvl="0" indent="0" algn="ctr" defTabSz="828675" rtl="0" eaLnBrk="1" fontAlgn="base" latinLnBrk="0" hangingPunct="1">
                        <a:lnSpc>
                          <a:spcPct val="100000"/>
                        </a:lnSpc>
                        <a:spcBef>
                          <a:spcPts val="0"/>
                        </a:spcBef>
                        <a:spcAft>
                          <a:spcPct val="0"/>
                        </a:spcAft>
                        <a:buClrTx/>
                        <a:buSzTx/>
                        <a:buFontTx/>
                        <a:buNone/>
                        <a:tabLst/>
                      </a:pPr>
                      <a:r>
                        <a:rPr kumimoji="1" lang="ja-JP" altLang="en-US" sz="1800" b="1" i="0" u="none" strike="noStrike" cap="none" normalizeH="0" baseline="0" dirty="0">
                          <a:ln>
                            <a:noFill/>
                          </a:ln>
                          <a:solidFill>
                            <a:schemeClr val="tx1"/>
                          </a:solidFill>
                          <a:effectLst/>
                          <a:latin typeface="Meiryo UI" pitchFamily="50" charset="-128"/>
                          <a:ea typeface="Meiryo UI" pitchFamily="50" charset="-128"/>
                          <a:cs typeface="Meiryo UI" pitchFamily="50" charset="-128"/>
                        </a:rPr>
                        <a:t>うつ病 </a:t>
                      </a:r>
                      <a:r>
                        <a:rPr kumimoji="1" lang="en-US" altLang="ja-JP" sz="1800" b="1" i="0" u="none" strike="noStrike" cap="none" normalizeH="0" baseline="0" dirty="0">
                          <a:ln>
                            <a:noFill/>
                          </a:ln>
                          <a:solidFill>
                            <a:schemeClr val="tx1"/>
                          </a:solidFill>
                          <a:effectLst/>
                          <a:latin typeface="Meiryo UI" pitchFamily="50" charset="-128"/>
                          <a:ea typeface="Meiryo UI" pitchFamily="50" charset="-128"/>
                          <a:cs typeface="Meiryo UI" pitchFamily="50" charset="-128"/>
                        </a:rPr>
                        <a:t>※</a:t>
                      </a:r>
                      <a:endParaRPr kumimoji="1" lang="ja-JP" altLang="en-US" sz="1100" b="1" i="0" u="none" strike="noStrike" cap="none" normalizeH="0" baseline="0" dirty="0">
                        <a:ln>
                          <a:noFill/>
                        </a:ln>
                        <a:solidFill>
                          <a:schemeClr val="tx1"/>
                        </a:solidFill>
                        <a:effectLst/>
                        <a:latin typeface="Meiryo UI" pitchFamily="50" charset="-128"/>
                        <a:ea typeface="Meiryo UI" pitchFamily="50" charset="-128"/>
                        <a:cs typeface="Meiryo UI" pitchFamily="50" charset="-128"/>
                      </a:endParaRPr>
                    </a:p>
                  </a:txBody>
                  <a:tcPr marL="81578" marR="81578" marT="42396" marB="42396"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a:noFill/>
                    </a:lnT>
                    <a:lnB w="28575" cap="flat" cmpd="sng" algn="ctr">
                      <a:solidFill>
                        <a:schemeClr val="tx1"/>
                      </a:solidFill>
                      <a:prstDash val="solid"/>
                      <a:round/>
                      <a:headEnd type="none" w="med" len="med"/>
                      <a:tailEnd type="none" w="med" len="med"/>
                    </a:lnB>
                    <a:lnTlToBr>
                      <a:noFill/>
                    </a:lnTlToBr>
                    <a:lnBlToTr>
                      <a:noFill/>
                    </a:lnBlToTr>
                    <a:solidFill>
                      <a:schemeClr val="bg1">
                        <a:lumMod val="85000"/>
                      </a:schemeClr>
                    </a:solidFill>
                  </a:tcPr>
                </a:tc>
                <a:tc>
                  <a:txBody>
                    <a:bodyPr/>
                    <a:lstStyle>
                      <a:lvl1pPr defTabSz="828675">
                        <a:spcBef>
                          <a:spcPct val="20000"/>
                        </a:spcBef>
                        <a:defRPr kumimoji="1" sz="2800">
                          <a:solidFill>
                            <a:schemeClr val="tx1"/>
                          </a:solidFill>
                          <a:latin typeface="Arial" pitchFamily="34" charset="0"/>
                          <a:ea typeface="ＭＳ Ｐゴシック" pitchFamily="50" charset="-128"/>
                        </a:defRPr>
                      </a:lvl1pPr>
                      <a:lvl2pPr marL="742950" indent="-285750" defTabSz="828675">
                        <a:spcBef>
                          <a:spcPct val="20000"/>
                        </a:spcBef>
                        <a:defRPr kumimoji="1" sz="2400">
                          <a:solidFill>
                            <a:schemeClr val="tx1"/>
                          </a:solidFill>
                          <a:latin typeface="Arial" pitchFamily="34" charset="0"/>
                          <a:ea typeface="ＭＳ Ｐゴシック" pitchFamily="50" charset="-128"/>
                        </a:defRPr>
                      </a:lvl2pPr>
                      <a:lvl3pPr marL="1143000" indent="-228600" defTabSz="828675">
                        <a:spcBef>
                          <a:spcPct val="20000"/>
                        </a:spcBef>
                        <a:defRPr kumimoji="1" sz="2000">
                          <a:solidFill>
                            <a:schemeClr val="tx1"/>
                          </a:solidFill>
                          <a:latin typeface="Arial" pitchFamily="34" charset="0"/>
                          <a:ea typeface="ＭＳ Ｐゴシック" pitchFamily="50" charset="-128"/>
                        </a:defRPr>
                      </a:lvl3pPr>
                      <a:lvl4pPr marL="1600200" indent="-228600" defTabSz="828675">
                        <a:spcBef>
                          <a:spcPct val="20000"/>
                        </a:spcBef>
                        <a:defRPr kumimoji="1">
                          <a:solidFill>
                            <a:schemeClr val="tx1"/>
                          </a:solidFill>
                          <a:latin typeface="Arial" pitchFamily="34" charset="0"/>
                          <a:ea typeface="ＭＳ Ｐゴシック" pitchFamily="50" charset="-128"/>
                        </a:defRPr>
                      </a:lvl4pPr>
                      <a:lvl5pPr marL="2057400" indent="-228600" defTabSz="828675">
                        <a:spcBef>
                          <a:spcPct val="20000"/>
                        </a:spcBef>
                        <a:defRPr kumimoji="1">
                          <a:solidFill>
                            <a:schemeClr val="tx1"/>
                          </a:solidFill>
                          <a:latin typeface="Arial" pitchFamily="34" charset="0"/>
                          <a:ea typeface="ＭＳ Ｐゴシック" pitchFamily="50" charset="-128"/>
                        </a:defRPr>
                      </a:lvl5pPr>
                      <a:lvl6pPr marL="2514600" indent="-228600" defTabSz="828675" eaLnBrk="0" fontAlgn="base" hangingPunct="0">
                        <a:spcBef>
                          <a:spcPct val="20000"/>
                        </a:spcBef>
                        <a:spcAft>
                          <a:spcPct val="0"/>
                        </a:spcAft>
                        <a:defRPr kumimoji="1">
                          <a:solidFill>
                            <a:schemeClr val="tx1"/>
                          </a:solidFill>
                          <a:latin typeface="Arial" pitchFamily="34" charset="0"/>
                          <a:ea typeface="ＭＳ Ｐゴシック" pitchFamily="50" charset="-128"/>
                        </a:defRPr>
                      </a:lvl6pPr>
                      <a:lvl7pPr marL="2971800" indent="-228600" defTabSz="828675" eaLnBrk="0" fontAlgn="base" hangingPunct="0">
                        <a:spcBef>
                          <a:spcPct val="20000"/>
                        </a:spcBef>
                        <a:spcAft>
                          <a:spcPct val="0"/>
                        </a:spcAft>
                        <a:defRPr kumimoji="1">
                          <a:solidFill>
                            <a:schemeClr val="tx1"/>
                          </a:solidFill>
                          <a:latin typeface="Arial" pitchFamily="34" charset="0"/>
                          <a:ea typeface="ＭＳ Ｐゴシック" pitchFamily="50" charset="-128"/>
                        </a:defRPr>
                      </a:lvl7pPr>
                      <a:lvl8pPr marL="3429000" indent="-228600" defTabSz="828675" eaLnBrk="0" fontAlgn="base" hangingPunct="0">
                        <a:spcBef>
                          <a:spcPct val="20000"/>
                        </a:spcBef>
                        <a:spcAft>
                          <a:spcPct val="0"/>
                        </a:spcAft>
                        <a:defRPr kumimoji="1">
                          <a:solidFill>
                            <a:schemeClr val="tx1"/>
                          </a:solidFill>
                          <a:latin typeface="Arial" pitchFamily="34" charset="0"/>
                          <a:ea typeface="ＭＳ Ｐゴシック" pitchFamily="50" charset="-128"/>
                        </a:defRPr>
                      </a:lvl8pPr>
                      <a:lvl9pPr marL="3886200" indent="-228600" defTabSz="828675" eaLnBrk="0" fontAlgn="base" hangingPunct="0">
                        <a:spcBef>
                          <a:spcPct val="20000"/>
                        </a:spcBef>
                        <a:spcAft>
                          <a:spcPct val="0"/>
                        </a:spcAft>
                        <a:defRPr kumimoji="1">
                          <a:solidFill>
                            <a:schemeClr val="tx1"/>
                          </a:solidFill>
                          <a:latin typeface="Arial" pitchFamily="34" charset="0"/>
                          <a:ea typeface="ＭＳ Ｐゴシック" pitchFamily="50" charset="-128"/>
                        </a:defRPr>
                      </a:lvl9pPr>
                    </a:lstStyle>
                    <a:p>
                      <a:pPr marL="0" marR="0" lvl="0" indent="0" algn="ctr" defTabSz="828675" rtl="0" eaLnBrk="1" fontAlgn="base" latinLnBrk="0" hangingPunct="1">
                        <a:lnSpc>
                          <a:spcPct val="100000"/>
                        </a:lnSpc>
                        <a:spcBef>
                          <a:spcPts val="0"/>
                        </a:spcBef>
                        <a:spcAft>
                          <a:spcPct val="0"/>
                        </a:spcAft>
                        <a:buClrTx/>
                        <a:buSzTx/>
                        <a:buFontTx/>
                        <a:buNone/>
                        <a:tabLst/>
                      </a:pPr>
                      <a:r>
                        <a:rPr kumimoji="1" lang="ja-JP" altLang="en-US" sz="1800" b="1" i="0" u="none" strike="noStrike" cap="none" normalizeH="0" baseline="0" dirty="0">
                          <a:ln>
                            <a:noFill/>
                          </a:ln>
                          <a:solidFill>
                            <a:schemeClr val="bg1"/>
                          </a:solidFill>
                          <a:effectLst/>
                          <a:latin typeface="Meiryo UI" pitchFamily="50" charset="-128"/>
                          <a:ea typeface="Meiryo UI" pitchFamily="50" charset="-128"/>
                          <a:cs typeface="Meiryo UI" pitchFamily="50" charset="-128"/>
                        </a:rPr>
                        <a:t>アルツハイマー型認知症</a:t>
                      </a:r>
                    </a:p>
                  </a:txBody>
                  <a:tcPr marL="81578" marR="81578" marT="42396" marB="42396" anchor="ctr" horzOverflow="overflow">
                    <a:lnL w="12700" cap="flat" cmpd="sng" algn="ctr">
                      <a:solidFill>
                        <a:schemeClr val="tx1"/>
                      </a:solidFill>
                      <a:prstDash val="solid"/>
                      <a:round/>
                      <a:headEnd type="none" w="med" len="med"/>
                      <a:tailEnd type="none" w="med" len="med"/>
                    </a:lnL>
                    <a:lnR>
                      <a:noFill/>
                    </a:lnR>
                    <a:lnT>
                      <a:noFill/>
                    </a:lnT>
                    <a:lnB w="28575" cap="flat" cmpd="sng" algn="ctr">
                      <a:solidFill>
                        <a:schemeClr val="tx1"/>
                      </a:solidFill>
                      <a:prstDash val="solid"/>
                      <a:round/>
                      <a:headEnd type="none" w="med" len="med"/>
                      <a:tailEnd type="none" w="med" len="med"/>
                    </a:lnB>
                    <a:lnTlToBr>
                      <a:noFill/>
                    </a:lnTlToBr>
                    <a:lnBlToTr>
                      <a:noFill/>
                    </a:lnBlToTr>
                    <a:solidFill>
                      <a:srgbClr val="3E6EB4"/>
                    </a:solidFill>
                  </a:tcPr>
                </a:tc>
                <a:extLst>
                  <a:ext uri="{0D108BD9-81ED-4DB2-BD59-A6C34878D82A}">
                    <a16:rowId xmlns="" xmlns:a16="http://schemas.microsoft.com/office/drawing/2014/main" val="10000"/>
                  </a:ext>
                </a:extLst>
              </a:tr>
              <a:tr h="475669">
                <a:tc>
                  <a:txBody>
                    <a:bodyPr/>
                    <a:lstStyle>
                      <a:lvl1pPr defTabSz="828675">
                        <a:spcBef>
                          <a:spcPct val="20000"/>
                        </a:spcBef>
                        <a:defRPr kumimoji="1" sz="2800">
                          <a:solidFill>
                            <a:schemeClr val="tx1"/>
                          </a:solidFill>
                          <a:latin typeface="Arial" pitchFamily="34" charset="0"/>
                          <a:ea typeface="ＭＳ Ｐゴシック" pitchFamily="50" charset="-128"/>
                        </a:defRPr>
                      </a:lvl1pPr>
                      <a:lvl2pPr marL="742950" indent="-285750" defTabSz="828675">
                        <a:spcBef>
                          <a:spcPct val="20000"/>
                        </a:spcBef>
                        <a:defRPr kumimoji="1" sz="2400">
                          <a:solidFill>
                            <a:schemeClr val="tx1"/>
                          </a:solidFill>
                          <a:latin typeface="Arial" pitchFamily="34" charset="0"/>
                          <a:ea typeface="ＭＳ Ｐゴシック" pitchFamily="50" charset="-128"/>
                        </a:defRPr>
                      </a:lvl2pPr>
                      <a:lvl3pPr marL="1143000" indent="-228600" defTabSz="828675">
                        <a:spcBef>
                          <a:spcPct val="20000"/>
                        </a:spcBef>
                        <a:defRPr kumimoji="1" sz="2000">
                          <a:solidFill>
                            <a:schemeClr val="tx1"/>
                          </a:solidFill>
                          <a:latin typeface="Arial" pitchFamily="34" charset="0"/>
                          <a:ea typeface="ＭＳ Ｐゴシック" pitchFamily="50" charset="-128"/>
                        </a:defRPr>
                      </a:lvl3pPr>
                      <a:lvl4pPr marL="1600200" indent="-228600" defTabSz="828675">
                        <a:spcBef>
                          <a:spcPct val="20000"/>
                        </a:spcBef>
                        <a:defRPr kumimoji="1">
                          <a:solidFill>
                            <a:schemeClr val="tx1"/>
                          </a:solidFill>
                          <a:latin typeface="Arial" pitchFamily="34" charset="0"/>
                          <a:ea typeface="ＭＳ Ｐゴシック" pitchFamily="50" charset="-128"/>
                        </a:defRPr>
                      </a:lvl4pPr>
                      <a:lvl5pPr marL="2057400" indent="-228600" defTabSz="828675">
                        <a:spcBef>
                          <a:spcPct val="20000"/>
                        </a:spcBef>
                        <a:defRPr kumimoji="1">
                          <a:solidFill>
                            <a:schemeClr val="tx1"/>
                          </a:solidFill>
                          <a:latin typeface="Arial" pitchFamily="34" charset="0"/>
                          <a:ea typeface="ＭＳ Ｐゴシック" pitchFamily="50" charset="-128"/>
                        </a:defRPr>
                      </a:lvl5pPr>
                      <a:lvl6pPr marL="2514600" indent="-228600" defTabSz="828675" eaLnBrk="0" fontAlgn="base" hangingPunct="0">
                        <a:spcBef>
                          <a:spcPct val="20000"/>
                        </a:spcBef>
                        <a:spcAft>
                          <a:spcPct val="0"/>
                        </a:spcAft>
                        <a:defRPr kumimoji="1">
                          <a:solidFill>
                            <a:schemeClr val="tx1"/>
                          </a:solidFill>
                          <a:latin typeface="Arial" pitchFamily="34" charset="0"/>
                          <a:ea typeface="ＭＳ Ｐゴシック" pitchFamily="50" charset="-128"/>
                        </a:defRPr>
                      </a:lvl6pPr>
                      <a:lvl7pPr marL="2971800" indent="-228600" defTabSz="828675" eaLnBrk="0" fontAlgn="base" hangingPunct="0">
                        <a:spcBef>
                          <a:spcPct val="20000"/>
                        </a:spcBef>
                        <a:spcAft>
                          <a:spcPct val="0"/>
                        </a:spcAft>
                        <a:defRPr kumimoji="1">
                          <a:solidFill>
                            <a:schemeClr val="tx1"/>
                          </a:solidFill>
                          <a:latin typeface="Arial" pitchFamily="34" charset="0"/>
                          <a:ea typeface="ＭＳ Ｐゴシック" pitchFamily="50" charset="-128"/>
                        </a:defRPr>
                      </a:lvl7pPr>
                      <a:lvl8pPr marL="3429000" indent="-228600" defTabSz="828675" eaLnBrk="0" fontAlgn="base" hangingPunct="0">
                        <a:spcBef>
                          <a:spcPct val="20000"/>
                        </a:spcBef>
                        <a:spcAft>
                          <a:spcPct val="0"/>
                        </a:spcAft>
                        <a:defRPr kumimoji="1">
                          <a:solidFill>
                            <a:schemeClr val="tx1"/>
                          </a:solidFill>
                          <a:latin typeface="Arial" pitchFamily="34" charset="0"/>
                          <a:ea typeface="ＭＳ Ｐゴシック" pitchFamily="50" charset="-128"/>
                        </a:defRPr>
                      </a:lvl8pPr>
                      <a:lvl9pPr marL="3886200" indent="-228600" defTabSz="828675" eaLnBrk="0" fontAlgn="base" hangingPunct="0">
                        <a:spcBef>
                          <a:spcPct val="20000"/>
                        </a:spcBef>
                        <a:spcAft>
                          <a:spcPct val="0"/>
                        </a:spcAft>
                        <a:defRPr kumimoji="1">
                          <a:solidFill>
                            <a:schemeClr val="tx1"/>
                          </a:solidFill>
                          <a:latin typeface="Arial" pitchFamily="34" charset="0"/>
                          <a:ea typeface="ＭＳ Ｐゴシック" pitchFamily="50" charset="-128"/>
                        </a:defRPr>
                      </a:lvl9pPr>
                    </a:lstStyle>
                    <a:p>
                      <a:pPr marL="0" marR="0" lvl="0" indent="0" algn="l" defTabSz="828675" rtl="0" eaLnBrk="1" fontAlgn="ctr" latinLnBrk="0" hangingPunct="1">
                        <a:lnSpc>
                          <a:spcPct val="100000"/>
                        </a:lnSpc>
                        <a:spcBef>
                          <a:spcPts val="0"/>
                        </a:spcBef>
                        <a:spcAft>
                          <a:spcPct val="0"/>
                        </a:spcAft>
                        <a:buClrTx/>
                        <a:buSzTx/>
                        <a:buFontTx/>
                        <a:buNone/>
                        <a:tabLst/>
                      </a:pPr>
                      <a:r>
                        <a:rPr kumimoji="1" lang="ja-JP" altLang="en-US" sz="1800" b="1" i="0" u="none" strike="noStrike" cap="none" normalizeH="0" baseline="0">
                          <a:ln>
                            <a:noFill/>
                          </a:ln>
                          <a:solidFill>
                            <a:schemeClr val="tx1"/>
                          </a:solidFill>
                          <a:effectLst/>
                          <a:latin typeface="Meiryo UI" pitchFamily="50" charset="-128"/>
                          <a:ea typeface="Meiryo UI" pitchFamily="50" charset="-128"/>
                          <a:cs typeface="Meiryo UI" pitchFamily="50" charset="-128"/>
                        </a:rPr>
                        <a:t>発　症</a:t>
                      </a:r>
                    </a:p>
                  </a:txBody>
                  <a:tcPr marL="82800" marR="82800" marT="43181" marB="43181" anchor="ctr" horzOverflow="overflow">
                    <a:lnL>
                      <a:noFill/>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3F1E4"/>
                    </a:solidFill>
                  </a:tcPr>
                </a:tc>
                <a:tc>
                  <a:txBody>
                    <a:bodyPr/>
                    <a:lstStyle>
                      <a:lvl1pPr defTabSz="828675">
                        <a:spcBef>
                          <a:spcPct val="20000"/>
                        </a:spcBef>
                        <a:defRPr kumimoji="1" sz="2800">
                          <a:solidFill>
                            <a:schemeClr val="tx1"/>
                          </a:solidFill>
                          <a:latin typeface="Arial" pitchFamily="34" charset="0"/>
                          <a:ea typeface="ＭＳ Ｐゴシック" pitchFamily="50" charset="-128"/>
                        </a:defRPr>
                      </a:lvl1pPr>
                      <a:lvl2pPr marL="742950" indent="-285750" defTabSz="828675">
                        <a:spcBef>
                          <a:spcPct val="20000"/>
                        </a:spcBef>
                        <a:defRPr kumimoji="1" sz="2400">
                          <a:solidFill>
                            <a:schemeClr val="tx1"/>
                          </a:solidFill>
                          <a:latin typeface="Arial" pitchFamily="34" charset="0"/>
                          <a:ea typeface="ＭＳ Ｐゴシック" pitchFamily="50" charset="-128"/>
                        </a:defRPr>
                      </a:lvl2pPr>
                      <a:lvl3pPr marL="1143000" indent="-228600" defTabSz="828675">
                        <a:spcBef>
                          <a:spcPct val="20000"/>
                        </a:spcBef>
                        <a:defRPr kumimoji="1" sz="2000">
                          <a:solidFill>
                            <a:schemeClr val="tx1"/>
                          </a:solidFill>
                          <a:latin typeface="Arial" pitchFamily="34" charset="0"/>
                          <a:ea typeface="ＭＳ Ｐゴシック" pitchFamily="50" charset="-128"/>
                        </a:defRPr>
                      </a:lvl3pPr>
                      <a:lvl4pPr marL="1600200" indent="-228600" defTabSz="828675">
                        <a:spcBef>
                          <a:spcPct val="20000"/>
                        </a:spcBef>
                        <a:defRPr kumimoji="1">
                          <a:solidFill>
                            <a:schemeClr val="tx1"/>
                          </a:solidFill>
                          <a:latin typeface="Arial" pitchFamily="34" charset="0"/>
                          <a:ea typeface="ＭＳ Ｐゴシック" pitchFamily="50" charset="-128"/>
                        </a:defRPr>
                      </a:lvl4pPr>
                      <a:lvl5pPr marL="2057400" indent="-228600" defTabSz="828675">
                        <a:spcBef>
                          <a:spcPct val="20000"/>
                        </a:spcBef>
                        <a:defRPr kumimoji="1">
                          <a:solidFill>
                            <a:schemeClr val="tx1"/>
                          </a:solidFill>
                          <a:latin typeface="Arial" pitchFamily="34" charset="0"/>
                          <a:ea typeface="ＭＳ Ｐゴシック" pitchFamily="50" charset="-128"/>
                        </a:defRPr>
                      </a:lvl5pPr>
                      <a:lvl6pPr marL="2514600" indent="-228600" defTabSz="828675" eaLnBrk="0" fontAlgn="base" hangingPunct="0">
                        <a:spcBef>
                          <a:spcPct val="20000"/>
                        </a:spcBef>
                        <a:spcAft>
                          <a:spcPct val="0"/>
                        </a:spcAft>
                        <a:defRPr kumimoji="1">
                          <a:solidFill>
                            <a:schemeClr val="tx1"/>
                          </a:solidFill>
                          <a:latin typeface="Arial" pitchFamily="34" charset="0"/>
                          <a:ea typeface="ＭＳ Ｐゴシック" pitchFamily="50" charset="-128"/>
                        </a:defRPr>
                      </a:lvl6pPr>
                      <a:lvl7pPr marL="2971800" indent="-228600" defTabSz="828675" eaLnBrk="0" fontAlgn="base" hangingPunct="0">
                        <a:spcBef>
                          <a:spcPct val="20000"/>
                        </a:spcBef>
                        <a:spcAft>
                          <a:spcPct val="0"/>
                        </a:spcAft>
                        <a:defRPr kumimoji="1">
                          <a:solidFill>
                            <a:schemeClr val="tx1"/>
                          </a:solidFill>
                          <a:latin typeface="Arial" pitchFamily="34" charset="0"/>
                          <a:ea typeface="ＭＳ Ｐゴシック" pitchFamily="50" charset="-128"/>
                        </a:defRPr>
                      </a:lvl7pPr>
                      <a:lvl8pPr marL="3429000" indent="-228600" defTabSz="828675" eaLnBrk="0" fontAlgn="base" hangingPunct="0">
                        <a:spcBef>
                          <a:spcPct val="20000"/>
                        </a:spcBef>
                        <a:spcAft>
                          <a:spcPct val="0"/>
                        </a:spcAft>
                        <a:defRPr kumimoji="1">
                          <a:solidFill>
                            <a:schemeClr val="tx1"/>
                          </a:solidFill>
                          <a:latin typeface="Arial" pitchFamily="34" charset="0"/>
                          <a:ea typeface="ＭＳ Ｐゴシック" pitchFamily="50" charset="-128"/>
                        </a:defRPr>
                      </a:lvl8pPr>
                      <a:lvl9pPr marL="3886200" indent="-228600" defTabSz="828675" eaLnBrk="0" fontAlgn="base" hangingPunct="0">
                        <a:spcBef>
                          <a:spcPct val="20000"/>
                        </a:spcBef>
                        <a:spcAft>
                          <a:spcPct val="0"/>
                        </a:spcAft>
                        <a:defRPr kumimoji="1">
                          <a:solidFill>
                            <a:schemeClr val="tx1"/>
                          </a:solidFill>
                          <a:latin typeface="Arial" pitchFamily="34" charset="0"/>
                          <a:ea typeface="ＭＳ Ｐゴシック" pitchFamily="50" charset="-128"/>
                        </a:defRPr>
                      </a:lvl9pPr>
                    </a:lstStyle>
                    <a:p>
                      <a:pPr marL="0" marR="0" lvl="0" indent="0" algn="l" defTabSz="828675" rtl="0" eaLnBrk="1" fontAlgn="ctr" latinLnBrk="0" hangingPunct="1">
                        <a:lnSpc>
                          <a:spcPct val="100000"/>
                        </a:lnSpc>
                        <a:spcBef>
                          <a:spcPts val="0"/>
                        </a:spcBef>
                        <a:spcAft>
                          <a:spcPct val="0"/>
                        </a:spcAft>
                        <a:buClrTx/>
                        <a:buSzTx/>
                        <a:buFontTx/>
                        <a:buNone/>
                        <a:tabLst/>
                      </a:pPr>
                      <a:r>
                        <a:rPr kumimoji="1" lang="ja-JP" altLang="en-US" sz="1900" b="1" i="0" u="none" strike="noStrike" cap="none" normalizeH="0" baseline="0">
                          <a:ln>
                            <a:noFill/>
                          </a:ln>
                          <a:solidFill>
                            <a:schemeClr val="tx1"/>
                          </a:solidFill>
                          <a:effectLst/>
                          <a:latin typeface="Meiryo UI" pitchFamily="50" charset="-128"/>
                          <a:ea typeface="Meiryo UI" pitchFamily="50" charset="-128"/>
                          <a:cs typeface="Meiryo UI" pitchFamily="50" charset="-128"/>
                        </a:rPr>
                        <a:t>週か月単位、何らかの契機</a:t>
                      </a:r>
                    </a:p>
                  </a:txBody>
                  <a:tcPr marL="81578" marR="81578" marT="42396" marB="42396"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defTabSz="828675">
                        <a:spcBef>
                          <a:spcPct val="20000"/>
                        </a:spcBef>
                        <a:defRPr kumimoji="1" sz="2800">
                          <a:solidFill>
                            <a:schemeClr val="tx1"/>
                          </a:solidFill>
                          <a:latin typeface="Arial" pitchFamily="34" charset="0"/>
                          <a:ea typeface="ＭＳ Ｐゴシック" pitchFamily="50" charset="-128"/>
                        </a:defRPr>
                      </a:lvl1pPr>
                      <a:lvl2pPr marL="742950" indent="-285750" defTabSz="828675">
                        <a:spcBef>
                          <a:spcPct val="20000"/>
                        </a:spcBef>
                        <a:defRPr kumimoji="1" sz="2400">
                          <a:solidFill>
                            <a:schemeClr val="tx1"/>
                          </a:solidFill>
                          <a:latin typeface="Arial" pitchFamily="34" charset="0"/>
                          <a:ea typeface="ＭＳ Ｐゴシック" pitchFamily="50" charset="-128"/>
                        </a:defRPr>
                      </a:lvl2pPr>
                      <a:lvl3pPr marL="1143000" indent="-228600" defTabSz="828675">
                        <a:spcBef>
                          <a:spcPct val="20000"/>
                        </a:spcBef>
                        <a:defRPr kumimoji="1" sz="2000">
                          <a:solidFill>
                            <a:schemeClr val="tx1"/>
                          </a:solidFill>
                          <a:latin typeface="Arial" pitchFamily="34" charset="0"/>
                          <a:ea typeface="ＭＳ Ｐゴシック" pitchFamily="50" charset="-128"/>
                        </a:defRPr>
                      </a:lvl3pPr>
                      <a:lvl4pPr marL="1600200" indent="-228600" defTabSz="828675">
                        <a:spcBef>
                          <a:spcPct val="20000"/>
                        </a:spcBef>
                        <a:defRPr kumimoji="1">
                          <a:solidFill>
                            <a:schemeClr val="tx1"/>
                          </a:solidFill>
                          <a:latin typeface="Arial" pitchFamily="34" charset="0"/>
                          <a:ea typeface="ＭＳ Ｐゴシック" pitchFamily="50" charset="-128"/>
                        </a:defRPr>
                      </a:lvl4pPr>
                      <a:lvl5pPr marL="2057400" indent="-228600" defTabSz="828675">
                        <a:spcBef>
                          <a:spcPct val="20000"/>
                        </a:spcBef>
                        <a:defRPr kumimoji="1">
                          <a:solidFill>
                            <a:schemeClr val="tx1"/>
                          </a:solidFill>
                          <a:latin typeface="Arial" pitchFamily="34" charset="0"/>
                          <a:ea typeface="ＭＳ Ｐゴシック" pitchFamily="50" charset="-128"/>
                        </a:defRPr>
                      </a:lvl5pPr>
                      <a:lvl6pPr marL="2514600" indent="-228600" defTabSz="828675" eaLnBrk="0" fontAlgn="base" hangingPunct="0">
                        <a:spcBef>
                          <a:spcPct val="20000"/>
                        </a:spcBef>
                        <a:spcAft>
                          <a:spcPct val="0"/>
                        </a:spcAft>
                        <a:defRPr kumimoji="1">
                          <a:solidFill>
                            <a:schemeClr val="tx1"/>
                          </a:solidFill>
                          <a:latin typeface="Arial" pitchFamily="34" charset="0"/>
                          <a:ea typeface="ＭＳ Ｐゴシック" pitchFamily="50" charset="-128"/>
                        </a:defRPr>
                      </a:lvl6pPr>
                      <a:lvl7pPr marL="2971800" indent="-228600" defTabSz="828675" eaLnBrk="0" fontAlgn="base" hangingPunct="0">
                        <a:spcBef>
                          <a:spcPct val="20000"/>
                        </a:spcBef>
                        <a:spcAft>
                          <a:spcPct val="0"/>
                        </a:spcAft>
                        <a:defRPr kumimoji="1">
                          <a:solidFill>
                            <a:schemeClr val="tx1"/>
                          </a:solidFill>
                          <a:latin typeface="Arial" pitchFamily="34" charset="0"/>
                          <a:ea typeface="ＭＳ Ｐゴシック" pitchFamily="50" charset="-128"/>
                        </a:defRPr>
                      </a:lvl7pPr>
                      <a:lvl8pPr marL="3429000" indent="-228600" defTabSz="828675" eaLnBrk="0" fontAlgn="base" hangingPunct="0">
                        <a:spcBef>
                          <a:spcPct val="20000"/>
                        </a:spcBef>
                        <a:spcAft>
                          <a:spcPct val="0"/>
                        </a:spcAft>
                        <a:defRPr kumimoji="1">
                          <a:solidFill>
                            <a:schemeClr val="tx1"/>
                          </a:solidFill>
                          <a:latin typeface="Arial" pitchFamily="34" charset="0"/>
                          <a:ea typeface="ＭＳ Ｐゴシック" pitchFamily="50" charset="-128"/>
                        </a:defRPr>
                      </a:lvl8pPr>
                      <a:lvl9pPr marL="3886200" indent="-228600" defTabSz="828675" eaLnBrk="0" fontAlgn="base" hangingPunct="0">
                        <a:spcBef>
                          <a:spcPct val="20000"/>
                        </a:spcBef>
                        <a:spcAft>
                          <a:spcPct val="0"/>
                        </a:spcAft>
                        <a:defRPr kumimoji="1">
                          <a:solidFill>
                            <a:schemeClr val="tx1"/>
                          </a:solidFill>
                          <a:latin typeface="Arial" pitchFamily="34" charset="0"/>
                          <a:ea typeface="ＭＳ Ｐゴシック" pitchFamily="50" charset="-128"/>
                        </a:defRPr>
                      </a:lvl9pPr>
                    </a:lstStyle>
                    <a:p>
                      <a:pPr marL="0" marR="0" lvl="0" indent="0" algn="l" defTabSz="828675" rtl="0" eaLnBrk="1" fontAlgn="ctr" latinLnBrk="0" hangingPunct="1">
                        <a:lnSpc>
                          <a:spcPct val="100000"/>
                        </a:lnSpc>
                        <a:spcBef>
                          <a:spcPts val="0"/>
                        </a:spcBef>
                        <a:spcAft>
                          <a:spcPct val="0"/>
                        </a:spcAft>
                        <a:buClrTx/>
                        <a:buSzTx/>
                        <a:buFontTx/>
                        <a:buNone/>
                        <a:tabLst/>
                      </a:pPr>
                      <a:r>
                        <a:rPr kumimoji="1" lang="ja-JP" altLang="en-US" sz="1900" b="1" i="0" u="none" strike="noStrike" cap="none" normalizeH="0" baseline="0" dirty="0">
                          <a:ln>
                            <a:noFill/>
                          </a:ln>
                          <a:solidFill>
                            <a:schemeClr val="tx1"/>
                          </a:solidFill>
                          <a:effectLst/>
                          <a:latin typeface="Meiryo UI" pitchFamily="50" charset="-128"/>
                          <a:ea typeface="Meiryo UI" pitchFamily="50" charset="-128"/>
                          <a:cs typeface="Meiryo UI" pitchFamily="50" charset="-128"/>
                        </a:rPr>
                        <a:t>緩徐</a:t>
                      </a:r>
                    </a:p>
                  </a:txBody>
                  <a:tcPr marL="81578" marR="81578" marT="42396" marB="42396" anchor="ctr" horzOverflow="overflow">
                    <a:lnL w="12700" cap="flat" cmpd="sng" algn="ctr">
                      <a:solidFill>
                        <a:schemeClr val="tx1"/>
                      </a:solidFill>
                      <a:prstDash val="solid"/>
                      <a:round/>
                      <a:headEnd type="none" w="med" len="med"/>
                      <a:tailEnd type="none" w="med" len="med"/>
                    </a:lnL>
                    <a:lnR>
                      <a:noFill/>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D6E5EE"/>
                    </a:solidFill>
                  </a:tcPr>
                </a:tc>
                <a:extLst>
                  <a:ext uri="{0D108BD9-81ED-4DB2-BD59-A6C34878D82A}">
                    <a16:rowId xmlns="" xmlns:a16="http://schemas.microsoft.com/office/drawing/2014/main" val="10001"/>
                  </a:ext>
                </a:extLst>
              </a:tr>
              <a:tr h="765208">
                <a:tc>
                  <a:txBody>
                    <a:bodyPr/>
                    <a:lstStyle>
                      <a:lvl1pPr defTabSz="828675">
                        <a:spcBef>
                          <a:spcPct val="20000"/>
                        </a:spcBef>
                        <a:defRPr kumimoji="1" sz="2800">
                          <a:solidFill>
                            <a:schemeClr val="tx1"/>
                          </a:solidFill>
                          <a:latin typeface="Arial" pitchFamily="34" charset="0"/>
                          <a:ea typeface="ＭＳ Ｐゴシック" pitchFamily="50" charset="-128"/>
                        </a:defRPr>
                      </a:lvl1pPr>
                      <a:lvl2pPr marL="742950" indent="-285750" defTabSz="828675">
                        <a:spcBef>
                          <a:spcPct val="20000"/>
                        </a:spcBef>
                        <a:defRPr kumimoji="1" sz="2400">
                          <a:solidFill>
                            <a:schemeClr val="tx1"/>
                          </a:solidFill>
                          <a:latin typeface="Arial" pitchFamily="34" charset="0"/>
                          <a:ea typeface="ＭＳ Ｐゴシック" pitchFamily="50" charset="-128"/>
                        </a:defRPr>
                      </a:lvl2pPr>
                      <a:lvl3pPr marL="1143000" indent="-228600" defTabSz="828675">
                        <a:spcBef>
                          <a:spcPct val="20000"/>
                        </a:spcBef>
                        <a:defRPr kumimoji="1" sz="2000">
                          <a:solidFill>
                            <a:schemeClr val="tx1"/>
                          </a:solidFill>
                          <a:latin typeface="Arial" pitchFamily="34" charset="0"/>
                          <a:ea typeface="ＭＳ Ｐゴシック" pitchFamily="50" charset="-128"/>
                        </a:defRPr>
                      </a:lvl3pPr>
                      <a:lvl4pPr marL="1600200" indent="-228600" defTabSz="828675">
                        <a:spcBef>
                          <a:spcPct val="20000"/>
                        </a:spcBef>
                        <a:defRPr kumimoji="1">
                          <a:solidFill>
                            <a:schemeClr val="tx1"/>
                          </a:solidFill>
                          <a:latin typeface="Arial" pitchFamily="34" charset="0"/>
                          <a:ea typeface="ＭＳ Ｐゴシック" pitchFamily="50" charset="-128"/>
                        </a:defRPr>
                      </a:lvl4pPr>
                      <a:lvl5pPr marL="2057400" indent="-228600" defTabSz="828675">
                        <a:spcBef>
                          <a:spcPct val="20000"/>
                        </a:spcBef>
                        <a:defRPr kumimoji="1">
                          <a:solidFill>
                            <a:schemeClr val="tx1"/>
                          </a:solidFill>
                          <a:latin typeface="Arial" pitchFamily="34" charset="0"/>
                          <a:ea typeface="ＭＳ Ｐゴシック" pitchFamily="50" charset="-128"/>
                        </a:defRPr>
                      </a:lvl5pPr>
                      <a:lvl6pPr marL="2514600" indent="-228600" defTabSz="828675" eaLnBrk="0" fontAlgn="base" hangingPunct="0">
                        <a:spcBef>
                          <a:spcPct val="20000"/>
                        </a:spcBef>
                        <a:spcAft>
                          <a:spcPct val="0"/>
                        </a:spcAft>
                        <a:defRPr kumimoji="1">
                          <a:solidFill>
                            <a:schemeClr val="tx1"/>
                          </a:solidFill>
                          <a:latin typeface="Arial" pitchFamily="34" charset="0"/>
                          <a:ea typeface="ＭＳ Ｐゴシック" pitchFamily="50" charset="-128"/>
                        </a:defRPr>
                      </a:lvl6pPr>
                      <a:lvl7pPr marL="2971800" indent="-228600" defTabSz="828675" eaLnBrk="0" fontAlgn="base" hangingPunct="0">
                        <a:spcBef>
                          <a:spcPct val="20000"/>
                        </a:spcBef>
                        <a:spcAft>
                          <a:spcPct val="0"/>
                        </a:spcAft>
                        <a:defRPr kumimoji="1">
                          <a:solidFill>
                            <a:schemeClr val="tx1"/>
                          </a:solidFill>
                          <a:latin typeface="Arial" pitchFamily="34" charset="0"/>
                          <a:ea typeface="ＭＳ Ｐゴシック" pitchFamily="50" charset="-128"/>
                        </a:defRPr>
                      </a:lvl7pPr>
                      <a:lvl8pPr marL="3429000" indent="-228600" defTabSz="828675" eaLnBrk="0" fontAlgn="base" hangingPunct="0">
                        <a:spcBef>
                          <a:spcPct val="20000"/>
                        </a:spcBef>
                        <a:spcAft>
                          <a:spcPct val="0"/>
                        </a:spcAft>
                        <a:defRPr kumimoji="1">
                          <a:solidFill>
                            <a:schemeClr val="tx1"/>
                          </a:solidFill>
                          <a:latin typeface="Arial" pitchFamily="34" charset="0"/>
                          <a:ea typeface="ＭＳ Ｐゴシック" pitchFamily="50" charset="-128"/>
                        </a:defRPr>
                      </a:lvl8pPr>
                      <a:lvl9pPr marL="3886200" indent="-228600" defTabSz="828675" eaLnBrk="0" fontAlgn="base" hangingPunct="0">
                        <a:spcBef>
                          <a:spcPct val="20000"/>
                        </a:spcBef>
                        <a:spcAft>
                          <a:spcPct val="0"/>
                        </a:spcAft>
                        <a:defRPr kumimoji="1">
                          <a:solidFill>
                            <a:schemeClr val="tx1"/>
                          </a:solidFill>
                          <a:latin typeface="Arial" pitchFamily="34" charset="0"/>
                          <a:ea typeface="ＭＳ Ｐゴシック" pitchFamily="50" charset="-128"/>
                        </a:defRPr>
                      </a:lvl9pPr>
                    </a:lstStyle>
                    <a:p>
                      <a:pPr marL="0" marR="0" lvl="0" indent="0" algn="l" defTabSz="828675" rtl="0" eaLnBrk="1" fontAlgn="ctr" latinLnBrk="0" hangingPunct="1">
                        <a:lnSpc>
                          <a:spcPct val="100000"/>
                        </a:lnSpc>
                        <a:spcBef>
                          <a:spcPts val="0"/>
                        </a:spcBef>
                        <a:spcAft>
                          <a:spcPct val="0"/>
                        </a:spcAft>
                        <a:buClrTx/>
                        <a:buSzTx/>
                        <a:buFontTx/>
                        <a:buNone/>
                        <a:tabLst/>
                      </a:pPr>
                      <a:r>
                        <a:rPr kumimoji="1" lang="ja-JP" altLang="en-US" sz="1800" b="1" i="0" u="none" strike="noStrike" cap="none" normalizeH="0" baseline="0">
                          <a:ln>
                            <a:noFill/>
                          </a:ln>
                          <a:solidFill>
                            <a:schemeClr val="tx1"/>
                          </a:solidFill>
                          <a:effectLst/>
                          <a:latin typeface="Meiryo UI" pitchFamily="50" charset="-128"/>
                          <a:ea typeface="Meiryo UI" pitchFamily="50" charset="-128"/>
                          <a:cs typeface="Meiryo UI" pitchFamily="50" charset="-128"/>
                        </a:rPr>
                        <a:t>もの忘れの</a:t>
                      </a:r>
                    </a:p>
                    <a:p>
                      <a:pPr marL="0" marR="0" lvl="0" indent="0" algn="l" defTabSz="828675" rtl="0" eaLnBrk="1" fontAlgn="ctr" latinLnBrk="0" hangingPunct="1">
                        <a:lnSpc>
                          <a:spcPct val="100000"/>
                        </a:lnSpc>
                        <a:spcBef>
                          <a:spcPts val="0"/>
                        </a:spcBef>
                        <a:spcAft>
                          <a:spcPct val="0"/>
                        </a:spcAft>
                        <a:buClrTx/>
                        <a:buSzTx/>
                        <a:buFontTx/>
                        <a:buNone/>
                        <a:tabLst/>
                      </a:pPr>
                      <a:r>
                        <a:rPr kumimoji="1" lang="ja-JP" altLang="en-US" sz="1800" b="1" i="0" u="none" strike="noStrike" cap="none" normalizeH="0" baseline="0">
                          <a:ln>
                            <a:noFill/>
                          </a:ln>
                          <a:solidFill>
                            <a:schemeClr val="tx1"/>
                          </a:solidFill>
                          <a:effectLst/>
                          <a:latin typeface="Meiryo UI" pitchFamily="50" charset="-128"/>
                          <a:ea typeface="Meiryo UI" pitchFamily="50" charset="-128"/>
                          <a:cs typeface="Meiryo UI" pitchFamily="50" charset="-128"/>
                        </a:rPr>
                        <a:t>訴え方</a:t>
                      </a:r>
                    </a:p>
                  </a:txBody>
                  <a:tcPr marL="82800" marR="82800" marT="43181" marB="43181" anchor="ctr" horzOverflow="overflow">
                    <a:lnL>
                      <a:noFill/>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3F1E4"/>
                    </a:solidFill>
                  </a:tcPr>
                </a:tc>
                <a:tc>
                  <a:txBody>
                    <a:bodyPr/>
                    <a:lstStyle>
                      <a:lvl1pPr defTabSz="828675">
                        <a:spcBef>
                          <a:spcPct val="20000"/>
                        </a:spcBef>
                        <a:defRPr kumimoji="1" sz="2800">
                          <a:solidFill>
                            <a:schemeClr val="tx1"/>
                          </a:solidFill>
                          <a:latin typeface="Arial" pitchFamily="34" charset="0"/>
                          <a:ea typeface="ＭＳ Ｐゴシック" pitchFamily="50" charset="-128"/>
                        </a:defRPr>
                      </a:lvl1pPr>
                      <a:lvl2pPr marL="742950" indent="-285750" defTabSz="828675">
                        <a:spcBef>
                          <a:spcPct val="20000"/>
                        </a:spcBef>
                        <a:defRPr kumimoji="1" sz="2400">
                          <a:solidFill>
                            <a:schemeClr val="tx1"/>
                          </a:solidFill>
                          <a:latin typeface="Arial" pitchFamily="34" charset="0"/>
                          <a:ea typeface="ＭＳ Ｐゴシック" pitchFamily="50" charset="-128"/>
                        </a:defRPr>
                      </a:lvl2pPr>
                      <a:lvl3pPr marL="1143000" indent="-228600" defTabSz="828675">
                        <a:spcBef>
                          <a:spcPct val="20000"/>
                        </a:spcBef>
                        <a:defRPr kumimoji="1" sz="2000">
                          <a:solidFill>
                            <a:schemeClr val="tx1"/>
                          </a:solidFill>
                          <a:latin typeface="Arial" pitchFamily="34" charset="0"/>
                          <a:ea typeface="ＭＳ Ｐゴシック" pitchFamily="50" charset="-128"/>
                        </a:defRPr>
                      </a:lvl3pPr>
                      <a:lvl4pPr marL="1600200" indent="-228600" defTabSz="828675">
                        <a:spcBef>
                          <a:spcPct val="20000"/>
                        </a:spcBef>
                        <a:defRPr kumimoji="1">
                          <a:solidFill>
                            <a:schemeClr val="tx1"/>
                          </a:solidFill>
                          <a:latin typeface="Arial" pitchFamily="34" charset="0"/>
                          <a:ea typeface="ＭＳ Ｐゴシック" pitchFamily="50" charset="-128"/>
                        </a:defRPr>
                      </a:lvl4pPr>
                      <a:lvl5pPr marL="2057400" indent="-228600" defTabSz="828675">
                        <a:spcBef>
                          <a:spcPct val="20000"/>
                        </a:spcBef>
                        <a:defRPr kumimoji="1">
                          <a:solidFill>
                            <a:schemeClr val="tx1"/>
                          </a:solidFill>
                          <a:latin typeface="Arial" pitchFamily="34" charset="0"/>
                          <a:ea typeface="ＭＳ Ｐゴシック" pitchFamily="50" charset="-128"/>
                        </a:defRPr>
                      </a:lvl5pPr>
                      <a:lvl6pPr marL="2514600" indent="-228600" defTabSz="828675" eaLnBrk="0" fontAlgn="base" hangingPunct="0">
                        <a:spcBef>
                          <a:spcPct val="20000"/>
                        </a:spcBef>
                        <a:spcAft>
                          <a:spcPct val="0"/>
                        </a:spcAft>
                        <a:defRPr kumimoji="1">
                          <a:solidFill>
                            <a:schemeClr val="tx1"/>
                          </a:solidFill>
                          <a:latin typeface="Arial" pitchFamily="34" charset="0"/>
                          <a:ea typeface="ＭＳ Ｐゴシック" pitchFamily="50" charset="-128"/>
                        </a:defRPr>
                      </a:lvl6pPr>
                      <a:lvl7pPr marL="2971800" indent="-228600" defTabSz="828675" eaLnBrk="0" fontAlgn="base" hangingPunct="0">
                        <a:spcBef>
                          <a:spcPct val="20000"/>
                        </a:spcBef>
                        <a:spcAft>
                          <a:spcPct val="0"/>
                        </a:spcAft>
                        <a:defRPr kumimoji="1">
                          <a:solidFill>
                            <a:schemeClr val="tx1"/>
                          </a:solidFill>
                          <a:latin typeface="Arial" pitchFamily="34" charset="0"/>
                          <a:ea typeface="ＭＳ Ｐゴシック" pitchFamily="50" charset="-128"/>
                        </a:defRPr>
                      </a:lvl7pPr>
                      <a:lvl8pPr marL="3429000" indent="-228600" defTabSz="828675" eaLnBrk="0" fontAlgn="base" hangingPunct="0">
                        <a:spcBef>
                          <a:spcPct val="20000"/>
                        </a:spcBef>
                        <a:spcAft>
                          <a:spcPct val="0"/>
                        </a:spcAft>
                        <a:defRPr kumimoji="1">
                          <a:solidFill>
                            <a:schemeClr val="tx1"/>
                          </a:solidFill>
                          <a:latin typeface="Arial" pitchFamily="34" charset="0"/>
                          <a:ea typeface="ＭＳ Ｐゴシック" pitchFamily="50" charset="-128"/>
                        </a:defRPr>
                      </a:lvl8pPr>
                      <a:lvl9pPr marL="3886200" indent="-228600" defTabSz="828675" eaLnBrk="0" fontAlgn="base" hangingPunct="0">
                        <a:spcBef>
                          <a:spcPct val="20000"/>
                        </a:spcBef>
                        <a:spcAft>
                          <a:spcPct val="0"/>
                        </a:spcAft>
                        <a:defRPr kumimoji="1">
                          <a:solidFill>
                            <a:schemeClr val="tx1"/>
                          </a:solidFill>
                          <a:latin typeface="Arial" pitchFamily="34" charset="0"/>
                          <a:ea typeface="ＭＳ Ｐゴシック" pitchFamily="50" charset="-128"/>
                        </a:defRPr>
                      </a:lvl9pPr>
                    </a:lstStyle>
                    <a:p>
                      <a:pPr marL="0" marR="0" lvl="0" indent="0" algn="l" defTabSz="828675" rtl="0" eaLnBrk="1" fontAlgn="ctr" latinLnBrk="0" hangingPunct="1">
                        <a:lnSpc>
                          <a:spcPct val="100000"/>
                        </a:lnSpc>
                        <a:spcBef>
                          <a:spcPts val="0"/>
                        </a:spcBef>
                        <a:spcAft>
                          <a:spcPct val="0"/>
                        </a:spcAft>
                        <a:buClrTx/>
                        <a:buSzTx/>
                        <a:buFontTx/>
                        <a:buNone/>
                        <a:tabLst/>
                      </a:pPr>
                      <a:r>
                        <a:rPr kumimoji="1" lang="ja-JP" altLang="en-US" sz="1900" b="1" i="0" u="none" strike="noStrike" cap="none" normalizeH="0" baseline="0">
                          <a:ln>
                            <a:noFill/>
                          </a:ln>
                          <a:solidFill>
                            <a:schemeClr val="tx1"/>
                          </a:solidFill>
                          <a:effectLst/>
                          <a:latin typeface="Meiryo UI" pitchFamily="50" charset="-128"/>
                          <a:ea typeface="Meiryo UI" pitchFamily="50" charset="-128"/>
                          <a:cs typeface="Meiryo UI" pitchFamily="50" charset="-128"/>
                        </a:rPr>
                        <a:t>強調する</a:t>
                      </a:r>
                    </a:p>
                  </a:txBody>
                  <a:tcPr marL="81578" marR="81578" marT="42396" marB="42396"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defTabSz="828675">
                        <a:spcBef>
                          <a:spcPct val="20000"/>
                        </a:spcBef>
                        <a:defRPr kumimoji="1" sz="2800">
                          <a:solidFill>
                            <a:schemeClr val="tx1"/>
                          </a:solidFill>
                          <a:latin typeface="Arial" pitchFamily="34" charset="0"/>
                          <a:ea typeface="ＭＳ Ｐゴシック" pitchFamily="50" charset="-128"/>
                        </a:defRPr>
                      </a:lvl1pPr>
                      <a:lvl2pPr marL="742950" indent="-285750" defTabSz="828675">
                        <a:spcBef>
                          <a:spcPct val="20000"/>
                        </a:spcBef>
                        <a:defRPr kumimoji="1" sz="2400">
                          <a:solidFill>
                            <a:schemeClr val="tx1"/>
                          </a:solidFill>
                          <a:latin typeface="Arial" pitchFamily="34" charset="0"/>
                          <a:ea typeface="ＭＳ Ｐゴシック" pitchFamily="50" charset="-128"/>
                        </a:defRPr>
                      </a:lvl2pPr>
                      <a:lvl3pPr marL="1143000" indent="-228600" defTabSz="828675">
                        <a:spcBef>
                          <a:spcPct val="20000"/>
                        </a:spcBef>
                        <a:defRPr kumimoji="1" sz="2000">
                          <a:solidFill>
                            <a:schemeClr val="tx1"/>
                          </a:solidFill>
                          <a:latin typeface="Arial" pitchFamily="34" charset="0"/>
                          <a:ea typeface="ＭＳ Ｐゴシック" pitchFamily="50" charset="-128"/>
                        </a:defRPr>
                      </a:lvl3pPr>
                      <a:lvl4pPr marL="1600200" indent="-228600" defTabSz="828675">
                        <a:spcBef>
                          <a:spcPct val="20000"/>
                        </a:spcBef>
                        <a:defRPr kumimoji="1">
                          <a:solidFill>
                            <a:schemeClr val="tx1"/>
                          </a:solidFill>
                          <a:latin typeface="Arial" pitchFamily="34" charset="0"/>
                          <a:ea typeface="ＭＳ Ｐゴシック" pitchFamily="50" charset="-128"/>
                        </a:defRPr>
                      </a:lvl4pPr>
                      <a:lvl5pPr marL="2057400" indent="-228600" defTabSz="828675">
                        <a:spcBef>
                          <a:spcPct val="20000"/>
                        </a:spcBef>
                        <a:defRPr kumimoji="1">
                          <a:solidFill>
                            <a:schemeClr val="tx1"/>
                          </a:solidFill>
                          <a:latin typeface="Arial" pitchFamily="34" charset="0"/>
                          <a:ea typeface="ＭＳ Ｐゴシック" pitchFamily="50" charset="-128"/>
                        </a:defRPr>
                      </a:lvl5pPr>
                      <a:lvl6pPr marL="2514600" indent="-228600" defTabSz="828675" eaLnBrk="0" fontAlgn="base" hangingPunct="0">
                        <a:spcBef>
                          <a:spcPct val="20000"/>
                        </a:spcBef>
                        <a:spcAft>
                          <a:spcPct val="0"/>
                        </a:spcAft>
                        <a:defRPr kumimoji="1">
                          <a:solidFill>
                            <a:schemeClr val="tx1"/>
                          </a:solidFill>
                          <a:latin typeface="Arial" pitchFamily="34" charset="0"/>
                          <a:ea typeface="ＭＳ Ｐゴシック" pitchFamily="50" charset="-128"/>
                        </a:defRPr>
                      </a:lvl6pPr>
                      <a:lvl7pPr marL="2971800" indent="-228600" defTabSz="828675" eaLnBrk="0" fontAlgn="base" hangingPunct="0">
                        <a:spcBef>
                          <a:spcPct val="20000"/>
                        </a:spcBef>
                        <a:spcAft>
                          <a:spcPct val="0"/>
                        </a:spcAft>
                        <a:defRPr kumimoji="1">
                          <a:solidFill>
                            <a:schemeClr val="tx1"/>
                          </a:solidFill>
                          <a:latin typeface="Arial" pitchFamily="34" charset="0"/>
                          <a:ea typeface="ＭＳ Ｐゴシック" pitchFamily="50" charset="-128"/>
                        </a:defRPr>
                      </a:lvl7pPr>
                      <a:lvl8pPr marL="3429000" indent="-228600" defTabSz="828675" eaLnBrk="0" fontAlgn="base" hangingPunct="0">
                        <a:spcBef>
                          <a:spcPct val="20000"/>
                        </a:spcBef>
                        <a:spcAft>
                          <a:spcPct val="0"/>
                        </a:spcAft>
                        <a:defRPr kumimoji="1">
                          <a:solidFill>
                            <a:schemeClr val="tx1"/>
                          </a:solidFill>
                          <a:latin typeface="Arial" pitchFamily="34" charset="0"/>
                          <a:ea typeface="ＭＳ Ｐゴシック" pitchFamily="50" charset="-128"/>
                        </a:defRPr>
                      </a:lvl8pPr>
                      <a:lvl9pPr marL="3886200" indent="-228600" defTabSz="828675" eaLnBrk="0" fontAlgn="base" hangingPunct="0">
                        <a:spcBef>
                          <a:spcPct val="20000"/>
                        </a:spcBef>
                        <a:spcAft>
                          <a:spcPct val="0"/>
                        </a:spcAft>
                        <a:defRPr kumimoji="1">
                          <a:solidFill>
                            <a:schemeClr val="tx1"/>
                          </a:solidFill>
                          <a:latin typeface="Arial" pitchFamily="34" charset="0"/>
                          <a:ea typeface="ＭＳ Ｐゴシック" pitchFamily="50" charset="-128"/>
                        </a:defRPr>
                      </a:lvl9pPr>
                    </a:lstStyle>
                    <a:p>
                      <a:pPr marL="0" marR="0" lvl="0" indent="0" algn="l" defTabSz="828675" rtl="0" eaLnBrk="1" fontAlgn="ctr" latinLnBrk="0" hangingPunct="1">
                        <a:lnSpc>
                          <a:spcPct val="100000"/>
                        </a:lnSpc>
                        <a:spcBef>
                          <a:spcPts val="0"/>
                        </a:spcBef>
                        <a:spcAft>
                          <a:spcPct val="0"/>
                        </a:spcAft>
                        <a:buClrTx/>
                        <a:buSzTx/>
                        <a:buFontTx/>
                        <a:buNone/>
                        <a:tabLst/>
                      </a:pPr>
                      <a:r>
                        <a:rPr kumimoji="1" lang="ja-JP" altLang="en-US" sz="1900" b="1" i="0" u="none" strike="noStrike" cap="none" normalizeH="0" baseline="0" dirty="0">
                          <a:ln>
                            <a:noFill/>
                          </a:ln>
                          <a:solidFill>
                            <a:schemeClr val="tx1"/>
                          </a:solidFill>
                          <a:effectLst/>
                          <a:latin typeface="Meiryo UI" pitchFamily="50" charset="-128"/>
                          <a:ea typeface="Meiryo UI" pitchFamily="50" charset="-128"/>
                          <a:cs typeface="Meiryo UI" pitchFamily="50" charset="-128"/>
                        </a:rPr>
                        <a:t>自覚がない、</a:t>
                      </a:r>
                    </a:p>
                    <a:p>
                      <a:pPr marL="0" marR="0" lvl="0" indent="0" algn="l" defTabSz="828675" rtl="0" eaLnBrk="1" fontAlgn="ctr" latinLnBrk="0" hangingPunct="1">
                        <a:lnSpc>
                          <a:spcPct val="100000"/>
                        </a:lnSpc>
                        <a:spcBef>
                          <a:spcPts val="0"/>
                        </a:spcBef>
                        <a:spcAft>
                          <a:spcPct val="0"/>
                        </a:spcAft>
                        <a:buClrTx/>
                        <a:buSzTx/>
                        <a:buFontTx/>
                        <a:buNone/>
                        <a:tabLst/>
                      </a:pPr>
                      <a:r>
                        <a:rPr kumimoji="1" lang="ja-JP" altLang="en-US" sz="1900" b="1" i="0" u="none" strike="noStrike" cap="none" normalizeH="0" baseline="0" dirty="0">
                          <a:ln>
                            <a:noFill/>
                          </a:ln>
                          <a:solidFill>
                            <a:schemeClr val="tx1"/>
                          </a:solidFill>
                          <a:effectLst/>
                          <a:latin typeface="Meiryo UI" pitchFamily="50" charset="-128"/>
                          <a:ea typeface="Meiryo UI" pitchFamily="50" charset="-128"/>
                          <a:cs typeface="Meiryo UI" pitchFamily="50" charset="-128"/>
                        </a:rPr>
                        <a:t>自覚あっても生活に支障ない</a:t>
                      </a:r>
                    </a:p>
                  </a:txBody>
                  <a:tcPr marL="81578" marR="81578" marT="42396" marB="42396" anchor="ctr" horzOverflow="overflow">
                    <a:lnL w="12700" cap="flat" cmpd="sng" algn="ctr">
                      <a:solidFill>
                        <a:schemeClr val="tx1"/>
                      </a:solidFill>
                      <a:prstDash val="solid"/>
                      <a:round/>
                      <a:headEnd type="none" w="med" len="med"/>
                      <a:tailEnd type="none" w="med" len="med"/>
                    </a:lnL>
                    <a:lnR>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D6E5EE"/>
                    </a:solidFill>
                  </a:tcPr>
                </a:tc>
                <a:extLst>
                  <a:ext uri="{0D108BD9-81ED-4DB2-BD59-A6C34878D82A}">
                    <a16:rowId xmlns="" xmlns:a16="http://schemas.microsoft.com/office/drawing/2014/main" val="10002"/>
                  </a:ext>
                </a:extLst>
              </a:tr>
              <a:tr h="475669">
                <a:tc>
                  <a:txBody>
                    <a:bodyPr/>
                    <a:lstStyle>
                      <a:lvl1pPr defTabSz="828675">
                        <a:spcBef>
                          <a:spcPct val="20000"/>
                        </a:spcBef>
                        <a:defRPr kumimoji="1" sz="2800">
                          <a:solidFill>
                            <a:schemeClr val="tx1"/>
                          </a:solidFill>
                          <a:latin typeface="Arial" pitchFamily="34" charset="0"/>
                          <a:ea typeface="ＭＳ Ｐゴシック" pitchFamily="50" charset="-128"/>
                        </a:defRPr>
                      </a:lvl1pPr>
                      <a:lvl2pPr marL="742950" indent="-285750" defTabSz="828675">
                        <a:spcBef>
                          <a:spcPct val="20000"/>
                        </a:spcBef>
                        <a:defRPr kumimoji="1" sz="2400">
                          <a:solidFill>
                            <a:schemeClr val="tx1"/>
                          </a:solidFill>
                          <a:latin typeface="Arial" pitchFamily="34" charset="0"/>
                          <a:ea typeface="ＭＳ Ｐゴシック" pitchFamily="50" charset="-128"/>
                        </a:defRPr>
                      </a:lvl2pPr>
                      <a:lvl3pPr marL="1143000" indent="-228600" defTabSz="828675">
                        <a:spcBef>
                          <a:spcPct val="20000"/>
                        </a:spcBef>
                        <a:defRPr kumimoji="1" sz="2000">
                          <a:solidFill>
                            <a:schemeClr val="tx1"/>
                          </a:solidFill>
                          <a:latin typeface="Arial" pitchFamily="34" charset="0"/>
                          <a:ea typeface="ＭＳ Ｐゴシック" pitchFamily="50" charset="-128"/>
                        </a:defRPr>
                      </a:lvl3pPr>
                      <a:lvl4pPr marL="1600200" indent="-228600" defTabSz="828675">
                        <a:spcBef>
                          <a:spcPct val="20000"/>
                        </a:spcBef>
                        <a:defRPr kumimoji="1">
                          <a:solidFill>
                            <a:schemeClr val="tx1"/>
                          </a:solidFill>
                          <a:latin typeface="Arial" pitchFamily="34" charset="0"/>
                          <a:ea typeface="ＭＳ Ｐゴシック" pitchFamily="50" charset="-128"/>
                        </a:defRPr>
                      </a:lvl4pPr>
                      <a:lvl5pPr marL="2057400" indent="-228600" defTabSz="828675">
                        <a:spcBef>
                          <a:spcPct val="20000"/>
                        </a:spcBef>
                        <a:defRPr kumimoji="1">
                          <a:solidFill>
                            <a:schemeClr val="tx1"/>
                          </a:solidFill>
                          <a:latin typeface="Arial" pitchFamily="34" charset="0"/>
                          <a:ea typeface="ＭＳ Ｐゴシック" pitchFamily="50" charset="-128"/>
                        </a:defRPr>
                      </a:lvl5pPr>
                      <a:lvl6pPr marL="2514600" indent="-228600" defTabSz="828675" eaLnBrk="0" fontAlgn="base" hangingPunct="0">
                        <a:spcBef>
                          <a:spcPct val="20000"/>
                        </a:spcBef>
                        <a:spcAft>
                          <a:spcPct val="0"/>
                        </a:spcAft>
                        <a:defRPr kumimoji="1">
                          <a:solidFill>
                            <a:schemeClr val="tx1"/>
                          </a:solidFill>
                          <a:latin typeface="Arial" pitchFamily="34" charset="0"/>
                          <a:ea typeface="ＭＳ Ｐゴシック" pitchFamily="50" charset="-128"/>
                        </a:defRPr>
                      </a:lvl6pPr>
                      <a:lvl7pPr marL="2971800" indent="-228600" defTabSz="828675" eaLnBrk="0" fontAlgn="base" hangingPunct="0">
                        <a:spcBef>
                          <a:spcPct val="20000"/>
                        </a:spcBef>
                        <a:spcAft>
                          <a:spcPct val="0"/>
                        </a:spcAft>
                        <a:defRPr kumimoji="1">
                          <a:solidFill>
                            <a:schemeClr val="tx1"/>
                          </a:solidFill>
                          <a:latin typeface="Arial" pitchFamily="34" charset="0"/>
                          <a:ea typeface="ＭＳ Ｐゴシック" pitchFamily="50" charset="-128"/>
                        </a:defRPr>
                      </a:lvl7pPr>
                      <a:lvl8pPr marL="3429000" indent="-228600" defTabSz="828675" eaLnBrk="0" fontAlgn="base" hangingPunct="0">
                        <a:spcBef>
                          <a:spcPct val="20000"/>
                        </a:spcBef>
                        <a:spcAft>
                          <a:spcPct val="0"/>
                        </a:spcAft>
                        <a:defRPr kumimoji="1">
                          <a:solidFill>
                            <a:schemeClr val="tx1"/>
                          </a:solidFill>
                          <a:latin typeface="Arial" pitchFamily="34" charset="0"/>
                          <a:ea typeface="ＭＳ Ｐゴシック" pitchFamily="50" charset="-128"/>
                        </a:defRPr>
                      </a:lvl8pPr>
                      <a:lvl9pPr marL="3886200" indent="-228600" defTabSz="828675" eaLnBrk="0" fontAlgn="base" hangingPunct="0">
                        <a:spcBef>
                          <a:spcPct val="20000"/>
                        </a:spcBef>
                        <a:spcAft>
                          <a:spcPct val="0"/>
                        </a:spcAft>
                        <a:defRPr kumimoji="1">
                          <a:solidFill>
                            <a:schemeClr val="tx1"/>
                          </a:solidFill>
                          <a:latin typeface="Arial" pitchFamily="34" charset="0"/>
                          <a:ea typeface="ＭＳ Ｐゴシック" pitchFamily="50" charset="-128"/>
                        </a:defRPr>
                      </a:lvl9pPr>
                    </a:lstStyle>
                    <a:p>
                      <a:pPr marL="0" marR="0" lvl="0" indent="0" algn="l" defTabSz="828675" rtl="0" eaLnBrk="1" fontAlgn="ctr" latinLnBrk="0" hangingPunct="1">
                        <a:lnSpc>
                          <a:spcPct val="100000"/>
                        </a:lnSpc>
                        <a:spcBef>
                          <a:spcPts val="0"/>
                        </a:spcBef>
                        <a:spcAft>
                          <a:spcPct val="0"/>
                        </a:spcAft>
                        <a:buClrTx/>
                        <a:buSzTx/>
                        <a:buFontTx/>
                        <a:buNone/>
                        <a:tabLst/>
                      </a:pPr>
                      <a:r>
                        <a:rPr kumimoji="1" lang="ja-JP" altLang="en-US" sz="1800" b="1" i="0" u="none" strike="noStrike" cap="none" normalizeH="0" baseline="0">
                          <a:ln>
                            <a:noFill/>
                          </a:ln>
                          <a:solidFill>
                            <a:schemeClr val="tx1"/>
                          </a:solidFill>
                          <a:effectLst/>
                          <a:latin typeface="Meiryo UI" pitchFamily="50" charset="-128"/>
                          <a:ea typeface="Meiryo UI" pitchFamily="50" charset="-128"/>
                          <a:cs typeface="Meiryo UI" pitchFamily="50" charset="-128"/>
                        </a:rPr>
                        <a:t>答え方</a:t>
                      </a:r>
                    </a:p>
                  </a:txBody>
                  <a:tcPr marL="82800" marR="82800" marT="43181" marB="43181" anchor="ctr" horzOverflow="overflow">
                    <a:lnL>
                      <a:noFill/>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3F1E4"/>
                    </a:solidFill>
                  </a:tcPr>
                </a:tc>
                <a:tc>
                  <a:txBody>
                    <a:bodyPr/>
                    <a:lstStyle>
                      <a:lvl1pPr defTabSz="828675">
                        <a:spcBef>
                          <a:spcPct val="20000"/>
                        </a:spcBef>
                        <a:defRPr kumimoji="1" sz="2800">
                          <a:solidFill>
                            <a:schemeClr val="tx1"/>
                          </a:solidFill>
                          <a:latin typeface="Arial" pitchFamily="34" charset="0"/>
                          <a:ea typeface="ＭＳ Ｐゴシック" pitchFamily="50" charset="-128"/>
                        </a:defRPr>
                      </a:lvl1pPr>
                      <a:lvl2pPr marL="742950" indent="-285750" defTabSz="828675">
                        <a:spcBef>
                          <a:spcPct val="20000"/>
                        </a:spcBef>
                        <a:defRPr kumimoji="1" sz="2400">
                          <a:solidFill>
                            <a:schemeClr val="tx1"/>
                          </a:solidFill>
                          <a:latin typeface="Arial" pitchFamily="34" charset="0"/>
                          <a:ea typeface="ＭＳ Ｐゴシック" pitchFamily="50" charset="-128"/>
                        </a:defRPr>
                      </a:lvl2pPr>
                      <a:lvl3pPr marL="1143000" indent="-228600" defTabSz="828675">
                        <a:spcBef>
                          <a:spcPct val="20000"/>
                        </a:spcBef>
                        <a:defRPr kumimoji="1" sz="2000">
                          <a:solidFill>
                            <a:schemeClr val="tx1"/>
                          </a:solidFill>
                          <a:latin typeface="Arial" pitchFamily="34" charset="0"/>
                          <a:ea typeface="ＭＳ Ｐゴシック" pitchFamily="50" charset="-128"/>
                        </a:defRPr>
                      </a:lvl3pPr>
                      <a:lvl4pPr marL="1600200" indent="-228600" defTabSz="828675">
                        <a:spcBef>
                          <a:spcPct val="20000"/>
                        </a:spcBef>
                        <a:defRPr kumimoji="1">
                          <a:solidFill>
                            <a:schemeClr val="tx1"/>
                          </a:solidFill>
                          <a:latin typeface="Arial" pitchFamily="34" charset="0"/>
                          <a:ea typeface="ＭＳ Ｐゴシック" pitchFamily="50" charset="-128"/>
                        </a:defRPr>
                      </a:lvl4pPr>
                      <a:lvl5pPr marL="2057400" indent="-228600" defTabSz="828675">
                        <a:spcBef>
                          <a:spcPct val="20000"/>
                        </a:spcBef>
                        <a:defRPr kumimoji="1">
                          <a:solidFill>
                            <a:schemeClr val="tx1"/>
                          </a:solidFill>
                          <a:latin typeface="Arial" pitchFamily="34" charset="0"/>
                          <a:ea typeface="ＭＳ Ｐゴシック" pitchFamily="50" charset="-128"/>
                        </a:defRPr>
                      </a:lvl5pPr>
                      <a:lvl6pPr marL="2514600" indent="-228600" defTabSz="828675" eaLnBrk="0" fontAlgn="base" hangingPunct="0">
                        <a:spcBef>
                          <a:spcPct val="20000"/>
                        </a:spcBef>
                        <a:spcAft>
                          <a:spcPct val="0"/>
                        </a:spcAft>
                        <a:defRPr kumimoji="1">
                          <a:solidFill>
                            <a:schemeClr val="tx1"/>
                          </a:solidFill>
                          <a:latin typeface="Arial" pitchFamily="34" charset="0"/>
                          <a:ea typeface="ＭＳ Ｐゴシック" pitchFamily="50" charset="-128"/>
                        </a:defRPr>
                      </a:lvl6pPr>
                      <a:lvl7pPr marL="2971800" indent="-228600" defTabSz="828675" eaLnBrk="0" fontAlgn="base" hangingPunct="0">
                        <a:spcBef>
                          <a:spcPct val="20000"/>
                        </a:spcBef>
                        <a:spcAft>
                          <a:spcPct val="0"/>
                        </a:spcAft>
                        <a:defRPr kumimoji="1">
                          <a:solidFill>
                            <a:schemeClr val="tx1"/>
                          </a:solidFill>
                          <a:latin typeface="Arial" pitchFamily="34" charset="0"/>
                          <a:ea typeface="ＭＳ Ｐゴシック" pitchFamily="50" charset="-128"/>
                        </a:defRPr>
                      </a:lvl7pPr>
                      <a:lvl8pPr marL="3429000" indent="-228600" defTabSz="828675" eaLnBrk="0" fontAlgn="base" hangingPunct="0">
                        <a:spcBef>
                          <a:spcPct val="20000"/>
                        </a:spcBef>
                        <a:spcAft>
                          <a:spcPct val="0"/>
                        </a:spcAft>
                        <a:defRPr kumimoji="1">
                          <a:solidFill>
                            <a:schemeClr val="tx1"/>
                          </a:solidFill>
                          <a:latin typeface="Arial" pitchFamily="34" charset="0"/>
                          <a:ea typeface="ＭＳ Ｐゴシック" pitchFamily="50" charset="-128"/>
                        </a:defRPr>
                      </a:lvl8pPr>
                      <a:lvl9pPr marL="3886200" indent="-228600" defTabSz="828675" eaLnBrk="0" fontAlgn="base" hangingPunct="0">
                        <a:spcBef>
                          <a:spcPct val="20000"/>
                        </a:spcBef>
                        <a:spcAft>
                          <a:spcPct val="0"/>
                        </a:spcAft>
                        <a:defRPr kumimoji="1">
                          <a:solidFill>
                            <a:schemeClr val="tx1"/>
                          </a:solidFill>
                          <a:latin typeface="Arial" pitchFamily="34" charset="0"/>
                          <a:ea typeface="ＭＳ Ｐゴシック" pitchFamily="50" charset="-128"/>
                        </a:defRPr>
                      </a:lvl9pPr>
                    </a:lstStyle>
                    <a:p>
                      <a:pPr marL="0" marR="0" lvl="0" indent="0" algn="l" defTabSz="828675" rtl="0" eaLnBrk="1" fontAlgn="ctr" latinLnBrk="0" hangingPunct="1">
                        <a:lnSpc>
                          <a:spcPct val="100000"/>
                        </a:lnSpc>
                        <a:spcBef>
                          <a:spcPts val="0"/>
                        </a:spcBef>
                        <a:spcAft>
                          <a:spcPct val="0"/>
                        </a:spcAft>
                        <a:buClrTx/>
                        <a:buSzTx/>
                        <a:buFontTx/>
                        <a:buNone/>
                        <a:tabLst/>
                      </a:pPr>
                      <a:r>
                        <a:rPr kumimoji="1" lang="ja-JP" altLang="en-US" sz="1900" b="1" i="0" u="none" strike="noStrike" cap="none" normalizeH="0" baseline="0" dirty="0">
                          <a:ln>
                            <a:noFill/>
                          </a:ln>
                          <a:solidFill>
                            <a:schemeClr val="tx1"/>
                          </a:solidFill>
                          <a:effectLst/>
                          <a:latin typeface="Meiryo UI" pitchFamily="50" charset="-128"/>
                          <a:ea typeface="Meiryo UI" pitchFamily="50" charset="-128"/>
                          <a:cs typeface="Meiryo UI" pitchFamily="50" charset="-128"/>
                        </a:rPr>
                        <a:t>否定的答え（わからない）</a:t>
                      </a:r>
                    </a:p>
                  </a:txBody>
                  <a:tcPr marL="81578" marR="81578" marT="42396" marB="42396"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defTabSz="828675">
                        <a:spcBef>
                          <a:spcPct val="20000"/>
                        </a:spcBef>
                        <a:defRPr kumimoji="1" sz="2800">
                          <a:solidFill>
                            <a:schemeClr val="tx1"/>
                          </a:solidFill>
                          <a:latin typeface="Arial" pitchFamily="34" charset="0"/>
                          <a:ea typeface="ＭＳ Ｐゴシック" pitchFamily="50" charset="-128"/>
                        </a:defRPr>
                      </a:lvl1pPr>
                      <a:lvl2pPr marL="742950" indent="-285750" defTabSz="828675">
                        <a:spcBef>
                          <a:spcPct val="20000"/>
                        </a:spcBef>
                        <a:defRPr kumimoji="1" sz="2400">
                          <a:solidFill>
                            <a:schemeClr val="tx1"/>
                          </a:solidFill>
                          <a:latin typeface="Arial" pitchFamily="34" charset="0"/>
                          <a:ea typeface="ＭＳ Ｐゴシック" pitchFamily="50" charset="-128"/>
                        </a:defRPr>
                      </a:lvl2pPr>
                      <a:lvl3pPr marL="1143000" indent="-228600" defTabSz="828675">
                        <a:spcBef>
                          <a:spcPct val="20000"/>
                        </a:spcBef>
                        <a:defRPr kumimoji="1" sz="2000">
                          <a:solidFill>
                            <a:schemeClr val="tx1"/>
                          </a:solidFill>
                          <a:latin typeface="Arial" pitchFamily="34" charset="0"/>
                          <a:ea typeface="ＭＳ Ｐゴシック" pitchFamily="50" charset="-128"/>
                        </a:defRPr>
                      </a:lvl3pPr>
                      <a:lvl4pPr marL="1600200" indent="-228600" defTabSz="828675">
                        <a:spcBef>
                          <a:spcPct val="20000"/>
                        </a:spcBef>
                        <a:defRPr kumimoji="1">
                          <a:solidFill>
                            <a:schemeClr val="tx1"/>
                          </a:solidFill>
                          <a:latin typeface="Arial" pitchFamily="34" charset="0"/>
                          <a:ea typeface="ＭＳ Ｐゴシック" pitchFamily="50" charset="-128"/>
                        </a:defRPr>
                      </a:lvl4pPr>
                      <a:lvl5pPr marL="2057400" indent="-228600" defTabSz="828675">
                        <a:spcBef>
                          <a:spcPct val="20000"/>
                        </a:spcBef>
                        <a:defRPr kumimoji="1">
                          <a:solidFill>
                            <a:schemeClr val="tx1"/>
                          </a:solidFill>
                          <a:latin typeface="Arial" pitchFamily="34" charset="0"/>
                          <a:ea typeface="ＭＳ Ｐゴシック" pitchFamily="50" charset="-128"/>
                        </a:defRPr>
                      </a:lvl5pPr>
                      <a:lvl6pPr marL="2514600" indent="-228600" defTabSz="828675" eaLnBrk="0" fontAlgn="base" hangingPunct="0">
                        <a:spcBef>
                          <a:spcPct val="20000"/>
                        </a:spcBef>
                        <a:spcAft>
                          <a:spcPct val="0"/>
                        </a:spcAft>
                        <a:defRPr kumimoji="1">
                          <a:solidFill>
                            <a:schemeClr val="tx1"/>
                          </a:solidFill>
                          <a:latin typeface="Arial" pitchFamily="34" charset="0"/>
                          <a:ea typeface="ＭＳ Ｐゴシック" pitchFamily="50" charset="-128"/>
                        </a:defRPr>
                      </a:lvl6pPr>
                      <a:lvl7pPr marL="2971800" indent="-228600" defTabSz="828675" eaLnBrk="0" fontAlgn="base" hangingPunct="0">
                        <a:spcBef>
                          <a:spcPct val="20000"/>
                        </a:spcBef>
                        <a:spcAft>
                          <a:spcPct val="0"/>
                        </a:spcAft>
                        <a:defRPr kumimoji="1">
                          <a:solidFill>
                            <a:schemeClr val="tx1"/>
                          </a:solidFill>
                          <a:latin typeface="Arial" pitchFamily="34" charset="0"/>
                          <a:ea typeface="ＭＳ Ｐゴシック" pitchFamily="50" charset="-128"/>
                        </a:defRPr>
                      </a:lvl7pPr>
                      <a:lvl8pPr marL="3429000" indent="-228600" defTabSz="828675" eaLnBrk="0" fontAlgn="base" hangingPunct="0">
                        <a:spcBef>
                          <a:spcPct val="20000"/>
                        </a:spcBef>
                        <a:spcAft>
                          <a:spcPct val="0"/>
                        </a:spcAft>
                        <a:defRPr kumimoji="1">
                          <a:solidFill>
                            <a:schemeClr val="tx1"/>
                          </a:solidFill>
                          <a:latin typeface="Arial" pitchFamily="34" charset="0"/>
                          <a:ea typeface="ＭＳ Ｐゴシック" pitchFamily="50" charset="-128"/>
                        </a:defRPr>
                      </a:lvl8pPr>
                      <a:lvl9pPr marL="3886200" indent="-228600" defTabSz="828675" eaLnBrk="0" fontAlgn="base" hangingPunct="0">
                        <a:spcBef>
                          <a:spcPct val="20000"/>
                        </a:spcBef>
                        <a:spcAft>
                          <a:spcPct val="0"/>
                        </a:spcAft>
                        <a:defRPr kumimoji="1">
                          <a:solidFill>
                            <a:schemeClr val="tx1"/>
                          </a:solidFill>
                          <a:latin typeface="Arial" pitchFamily="34" charset="0"/>
                          <a:ea typeface="ＭＳ Ｐゴシック" pitchFamily="50" charset="-128"/>
                        </a:defRPr>
                      </a:lvl9pPr>
                    </a:lstStyle>
                    <a:p>
                      <a:pPr marL="0" marR="0" lvl="0" indent="0" algn="l" defTabSz="828675" rtl="0" eaLnBrk="1" fontAlgn="ctr" latinLnBrk="0" hangingPunct="1">
                        <a:lnSpc>
                          <a:spcPct val="100000"/>
                        </a:lnSpc>
                        <a:spcBef>
                          <a:spcPts val="0"/>
                        </a:spcBef>
                        <a:spcAft>
                          <a:spcPct val="0"/>
                        </a:spcAft>
                        <a:buClrTx/>
                        <a:buSzTx/>
                        <a:buFontTx/>
                        <a:buNone/>
                        <a:tabLst/>
                      </a:pPr>
                      <a:r>
                        <a:rPr kumimoji="1" lang="ja-JP" altLang="en-US" sz="1900" b="1" i="0" u="none" strike="noStrike" cap="none" normalizeH="0" baseline="0" dirty="0">
                          <a:ln>
                            <a:noFill/>
                          </a:ln>
                          <a:solidFill>
                            <a:schemeClr val="tx1"/>
                          </a:solidFill>
                          <a:effectLst/>
                          <a:latin typeface="Meiryo UI" pitchFamily="50" charset="-128"/>
                          <a:ea typeface="Meiryo UI" pitchFamily="50" charset="-128"/>
                          <a:cs typeface="Meiryo UI" pitchFamily="50" charset="-128"/>
                        </a:rPr>
                        <a:t>つじつまをあわせる</a:t>
                      </a:r>
                    </a:p>
                  </a:txBody>
                  <a:tcPr marL="81578" marR="81578" marT="42396" marB="42396" anchor="ctr" horzOverflow="overflow">
                    <a:lnL w="12700" cap="flat" cmpd="sng" algn="ctr">
                      <a:solidFill>
                        <a:schemeClr val="tx1"/>
                      </a:solidFill>
                      <a:prstDash val="solid"/>
                      <a:round/>
                      <a:headEnd type="none" w="med" len="med"/>
                      <a:tailEnd type="none" w="med" len="med"/>
                    </a:lnL>
                    <a:lnR>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D6E5EE"/>
                    </a:solidFill>
                  </a:tcPr>
                </a:tc>
                <a:extLst>
                  <a:ext uri="{0D108BD9-81ED-4DB2-BD59-A6C34878D82A}">
                    <a16:rowId xmlns="" xmlns:a16="http://schemas.microsoft.com/office/drawing/2014/main" val="10003"/>
                  </a:ext>
                </a:extLst>
              </a:tr>
              <a:tr h="475669">
                <a:tc>
                  <a:txBody>
                    <a:bodyPr/>
                    <a:lstStyle>
                      <a:lvl1pPr defTabSz="828675">
                        <a:spcBef>
                          <a:spcPct val="20000"/>
                        </a:spcBef>
                        <a:defRPr kumimoji="1" sz="2800">
                          <a:solidFill>
                            <a:schemeClr val="tx1"/>
                          </a:solidFill>
                          <a:latin typeface="Arial" pitchFamily="34" charset="0"/>
                          <a:ea typeface="ＭＳ Ｐゴシック" pitchFamily="50" charset="-128"/>
                        </a:defRPr>
                      </a:lvl1pPr>
                      <a:lvl2pPr marL="742950" indent="-285750" defTabSz="828675">
                        <a:spcBef>
                          <a:spcPct val="20000"/>
                        </a:spcBef>
                        <a:defRPr kumimoji="1" sz="2400">
                          <a:solidFill>
                            <a:schemeClr val="tx1"/>
                          </a:solidFill>
                          <a:latin typeface="Arial" pitchFamily="34" charset="0"/>
                          <a:ea typeface="ＭＳ Ｐゴシック" pitchFamily="50" charset="-128"/>
                        </a:defRPr>
                      </a:lvl2pPr>
                      <a:lvl3pPr marL="1143000" indent="-228600" defTabSz="828675">
                        <a:spcBef>
                          <a:spcPct val="20000"/>
                        </a:spcBef>
                        <a:defRPr kumimoji="1" sz="2000">
                          <a:solidFill>
                            <a:schemeClr val="tx1"/>
                          </a:solidFill>
                          <a:latin typeface="Arial" pitchFamily="34" charset="0"/>
                          <a:ea typeface="ＭＳ Ｐゴシック" pitchFamily="50" charset="-128"/>
                        </a:defRPr>
                      </a:lvl3pPr>
                      <a:lvl4pPr marL="1600200" indent="-228600" defTabSz="828675">
                        <a:spcBef>
                          <a:spcPct val="20000"/>
                        </a:spcBef>
                        <a:defRPr kumimoji="1">
                          <a:solidFill>
                            <a:schemeClr val="tx1"/>
                          </a:solidFill>
                          <a:latin typeface="Arial" pitchFamily="34" charset="0"/>
                          <a:ea typeface="ＭＳ Ｐゴシック" pitchFamily="50" charset="-128"/>
                        </a:defRPr>
                      </a:lvl4pPr>
                      <a:lvl5pPr marL="2057400" indent="-228600" defTabSz="828675">
                        <a:spcBef>
                          <a:spcPct val="20000"/>
                        </a:spcBef>
                        <a:defRPr kumimoji="1">
                          <a:solidFill>
                            <a:schemeClr val="tx1"/>
                          </a:solidFill>
                          <a:latin typeface="Arial" pitchFamily="34" charset="0"/>
                          <a:ea typeface="ＭＳ Ｐゴシック" pitchFamily="50" charset="-128"/>
                        </a:defRPr>
                      </a:lvl5pPr>
                      <a:lvl6pPr marL="2514600" indent="-228600" defTabSz="828675" eaLnBrk="0" fontAlgn="base" hangingPunct="0">
                        <a:spcBef>
                          <a:spcPct val="20000"/>
                        </a:spcBef>
                        <a:spcAft>
                          <a:spcPct val="0"/>
                        </a:spcAft>
                        <a:defRPr kumimoji="1">
                          <a:solidFill>
                            <a:schemeClr val="tx1"/>
                          </a:solidFill>
                          <a:latin typeface="Arial" pitchFamily="34" charset="0"/>
                          <a:ea typeface="ＭＳ Ｐゴシック" pitchFamily="50" charset="-128"/>
                        </a:defRPr>
                      </a:lvl6pPr>
                      <a:lvl7pPr marL="2971800" indent="-228600" defTabSz="828675" eaLnBrk="0" fontAlgn="base" hangingPunct="0">
                        <a:spcBef>
                          <a:spcPct val="20000"/>
                        </a:spcBef>
                        <a:spcAft>
                          <a:spcPct val="0"/>
                        </a:spcAft>
                        <a:defRPr kumimoji="1">
                          <a:solidFill>
                            <a:schemeClr val="tx1"/>
                          </a:solidFill>
                          <a:latin typeface="Arial" pitchFamily="34" charset="0"/>
                          <a:ea typeface="ＭＳ Ｐゴシック" pitchFamily="50" charset="-128"/>
                        </a:defRPr>
                      </a:lvl7pPr>
                      <a:lvl8pPr marL="3429000" indent="-228600" defTabSz="828675" eaLnBrk="0" fontAlgn="base" hangingPunct="0">
                        <a:spcBef>
                          <a:spcPct val="20000"/>
                        </a:spcBef>
                        <a:spcAft>
                          <a:spcPct val="0"/>
                        </a:spcAft>
                        <a:defRPr kumimoji="1">
                          <a:solidFill>
                            <a:schemeClr val="tx1"/>
                          </a:solidFill>
                          <a:latin typeface="Arial" pitchFamily="34" charset="0"/>
                          <a:ea typeface="ＭＳ Ｐゴシック" pitchFamily="50" charset="-128"/>
                        </a:defRPr>
                      </a:lvl8pPr>
                      <a:lvl9pPr marL="3886200" indent="-228600" defTabSz="828675" eaLnBrk="0" fontAlgn="base" hangingPunct="0">
                        <a:spcBef>
                          <a:spcPct val="20000"/>
                        </a:spcBef>
                        <a:spcAft>
                          <a:spcPct val="0"/>
                        </a:spcAft>
                        <a:defRPr kumimoji="1">
                          <a:solidFill>
                            <a:schemeClr val="tx1"/>
                          </a:solidFill>
                          <a:latin typeface="Arial" pitchFamily="34" charset="0"/>
                          <a:ea typeface="ＭＳ Ｐゴシック" pitchFamily="50" charset="-128"/>
                        </a:defRPr>
                      </a:lvl9pPr>
                    </a:lstStyle>
                    <a:p>
                      <a:pPr marL="0" marR="0" lvl="0" indent="0" algn="l" defTabSz="828675" rtl="0" eaLnBrk="1" fontAlgn="ctr" latinLnBrk="0" hangingPunct="1">
                        <a:lnSpc>
                          <a:spcPct val="100000"/>
                        </a:lnSpc>
                        <a:spcBef>
                          <a:spcPts val="0"/>
                        </a:spcBef>
                        <a:spcAft>
                          <a:spcPct val="0"/>
                        </a:spcAft>
                        <a:buClrTx/>
                        <a:buSzTx/>
                        <a:buFontTx/>
                        <a:buNone/>
                        <a:tabLst/>
                      </a:pPr>
                      <a:r>
                        <a:rPr kumimoji="1" lang="ja-JP" altLang="en-US" sz="1800" b="1" i="0" u="none" strike="noStrike" cap="none" normalizeH="0" baseline="0">
                          <a:ln>
                            <a:noFill/>
                          </a:ln>
                          <a:solidFill>
                            <a:schemeClr val="tx1"/>
                          </a:solidFill>
                          <a:effectLst/>
                          <a:latin typeface="Meiryo UI" pitchFamily="50" charset="-128"/>
                          <a:ea typeface="Meiryo UI" pitchFamily="50" charset="-128"/>
                          <a:cs typeface="Meiryo UI" pitchFamily="50" charset="-128"/>
                        </a:rPr>
                        <a:t>思考内容</a:t>
                      </a:r>
                    </a:p>
                  </a:txBody>
                  <a:tcPr marL="82800" marR="82800" marT="43181" marB="43181" anchor="ctr" horzOverflow="overflow">
                    <a:lnL>
                      <a:noFill/>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3F1E4"/>
                    </a:solidFill>
                  </a:tcPr>
                </a:tc>
                <a:tc>
                  <a:txBody>
                    <a:bodyPr/>
                    <a:lstStyle>
                      <a:lvl1pPr defTabSz="828675">
                        <a:spcBef>
                          <a:spcPct val="20000"/>
                        </a:spcBef>
                        <a:defRPr kumimoji="1" sz="2800">
                          <a:solidFill>
                            <a:schemeClr val="tx1"/>
                          </a:solidFill>
                          <a:latin typeface="Arial" pitchFamily="34" charset="0"/>
                          <a:ea typeface="ＭＳ Ｐゴシック" pitchFamily="50" charset="-128"/>
                        </a:defRPr>
                      </a:lvl1pPr>
                      <a:lvl2pPr marL="742950" indent="-285750" defTabSz="828675">
                        <a:spcBef>
                          <a:spcPct val="20000"/>
                        </a:spcBef>
                        <a:defRPr kumimoji="1" sz="2400">
                          <a:solidFill>
                            <a:schemeClr val="tx1"/>
                          </a:solidFill>
                          <a:latin typeface="Arial" pitchFamily="34" charset="0"/>
                          <a:ea typeface="ＭＳ Ｐゴシック" pitchFamily="50" charset="-128"/>
                        </a:defRPr>
                      </a:lvl2pPr>
                      <a:lvl3pPr marL="1143000" indent="-228600" defTabSz="828675">
                        <a:spcBef>
                          <a:spcPct val="20000"/>
                        </a:spcBef>
                        <a:defRPr kumimoji="1" sz="2000">
                          <a:solidFill>
                            <a:schemeClr val="tx1"/>
                          </a:solidFill>
                          <a:latin typeface="Arial" pitchFamily="34" charset="0"/>
                          <a:ea typeface="ＭＳ Ｐゴシック" pitchFamily="50" charset="-128"/>
                        </a:defRPr>
                      </a:lvl3pPr>
                      <a:lvl4pPr marL="1600200" indent="-228600" defTabSz="828675">
                        <a:spcBef>
                          <a:spcPct val="20000"/>
                        </a:spcBef>
                        <a:defRPr kumimoji="1">
                          <a:solidFill>
                            <a:schemeClr val="tx1"/>
                          </a:solidFill>
                          <a:latin typeface="Arial" pitchFamily="34" charset="0"/>
                          <a:ea typeface="ＭＳ Ｐゴシック" pitchFamily="50" charset="-128"/>
                        </a:defRPr>
                      </a:lvl4pPr>
                      <a:lvl5pPr marL="2057400" indent="-228600" defTabSz="828675">
                        <a:spcBef>
                          <a:spcPct val="20000"/>
                        </a:spcBef>
                        <a:defRPr kumimoji="1">
                          <a:solidFill>
                            <a:schemeClr val="tx1"/>
                          </a:solidFill>
                          <a:latin typeface="Arial" pitchFamily="34" charset="0"/>
                          <a:ea typeface="ＭＳ Ｐゴシック" pitchFamily="50" charset="-128"/>
                        </a:defRPr>
                      </a:lvl5pPr>
                      <a:lvl6pPr marL="2514600" indent="-228600" defTabSz="828675" eaLnBrk="0" fontAlgn="base" hangingPunct="0">
                        <a:spcBef>
                          <a:spcPct val="20000"/>
                        </a:spcBef>
                        <a:spcAft>
                          <a:spcPct val="0"/>
                        </a:spcAft>
                        <a:defRPr kumimoji="1">
                          <a:solidFill>
                            <a:schemeClr val="tx1"/>
                          </a:solidFill>
                          <a:latin typeface="Arial" pitchFamily="34" charset="0"/>
                          <a:ea typeface="ＭＳ Ｐゴシック" pitchFamily="50" charset="-128"/>
                        </a:defRPr>
                      </a:lvl6pPr>
                      <a:lvl7pPr marL="2971800" indent="-228600" defTabSz="828675" eaLnBrk="0" fontAlgn="base" hangingPunct="0">
                        <a:spcBef>
                          <a:spcPct val="20000"/>
                        </a:spcBef>
                        <a:spcAft>
                          <a:spcPct val="0"/>
                        </a:spcAft>
                        <a:defRPr kumimoji="1">
                          <a:solidFill>
                            <a:schemeClr val="tx1"/>
                          </a:solidFill>
                          <a:latin typeface="Arial" pitchFamily="34" charset="0"/>
                          <a:ea typeface="ＭＳ Ｐゴシック" pitchFamily="50" charset="-128"/>
                        </a:defRPr>
                      </a:lvl7pPr>
                      <a:lvl8pPr marL="3429000" indent="-228600" defTabSz="828675" eaLnBrk="0" fontAlgn="base" hangingPunct="0">
                        <a:spcBef>
                          <a:spcPct val="20000"/>
                        </a:spcBef>
                        <a:spcAft>
                          <a:spcPct val="0"/>
                        </a:spcAft>
                        <a:defRPr kumimoji="1">
                          <a:solidFill>
                            <a:schemeClr val="tx1"/>
                          </a:solidFill>
                          <a:latin typeface="Arial" pitchFamily="34" charset="0"/>
                          <a:ea typeface="ＭＳ Ｐゴシック" pitchFamily="50" charset="-128"/>
                        </a:defRPr>
                      </a:lvl8pPr>
                      <a:lvl9pPr marL="3886200" indent="-228600" defTabSz="828675" eaLnBrk="0" fontAlgn="base" hangingPunct="0">
                        <a:spcBef>
                          <a:spcPct val="20000"/>
                        </a:spcBef>
                        <a:spcAft>
                          <a:spcPct val="0"/>
                        </a:spcAft>
                        <a:defRPr kumimoji="1">
                          <a:solidFill>
                            <a:schemeClr val="tx1"/>
                          </a:solidFill>
                          <a:latin typeface="Arial" pitchFamily="34" charset="0"/>
                          <a:ea typeface="ＭＳ Ｐゴシック" pitchFamily="50" charset="-128"/>
                        </a:defRPr>
                      </a:lvl9pPr>
                    </a:lstStyle>
                    <a:p>
                      <a:pPr marL="0" marR="0" lvl="0" indent="0" algn="l" defTabSz="828675" rtl="0" eaLnBrk="1" fontAlgn="ctr" latinLnBrk="0" hangingPunct="1">
                        <a:lnSpc>
                          <a:spcPct val="100000"/>
                        </a:lnSpc>
                        <a:spcBef>
                          <a:spcPts val="0"/>
                        </a:spcBef>
                        <a:spcAft>
                          <a:spcPct val="0"/>
                        </a:spcAft>
                        <a:buClrTx/>
                        <a:buSzTx/>
                        <a:buFontTx/>
                        <a:buNone/>
                        <a:tabLst/>
                      </a:pPr>
                      <a:r>
                        <a:rPr kumimoji="1" lang="ja-JP" altLang="en-US" sz="1900" b="1" i="0" u="none" strike="noStrike" cap="none" normalizeH="0" baseline="0">
                          <a:ln>
                            <a:noFill/>
                          </a:ln>
                          <a:solidFill>
                            <a:schemeClr val="tx1"/>
                          </a:solidFill>
                          <a:effectLst/>
                          <a:latin typeface="Meiryo UI" pitchFamily="50" charset="-128"/>
                          <a:ea typeface="Meiryo UI" pitchFamily="50" charset="-128"/>
                          <a:cs typeface="Meiryo UI" pitchFamily="50" charset="-128"/>
                        </a:rPr>
                        <a:t>自責的、自罰的</a:t>
                      </a:r>
                    </a:p>
                  </a:txBody>
                  <a:tcPr marL="81578" marR="81578" marT="42396" marB="42396"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defTabSz="828675">
                        <a:spcBef>
                          <a:spcPct val="20000"/>
                        </a:spcBef>
                        <a:defRPr kumimoji="1" sz="2800">
                          <a:solidFill>
                            <a:schemeClr val="tx1"/>
                          </a:solidFill>
                          <a:latin typeface="Arial" pitchFamily="34" charset="0"/>
                          <a:ea typeface="ＭＳ Ｐゴシック" pitchFamily="50" charset="-128"/>
                        </a:defRPr>
                      </a:lvl1pPr>
                      <a:lvl2pPr marL="742950" indent="-285750" defTabSz="828675">
                        <a:spcBef>
                          <a:spcPct val="20000"/>
                        </a:spcBef>
                        <a:defRPr kumimoji="1" sz="2400">
                          <a:solidFill>
                            <a:schemeClr val="tx1"/>
                          </a:solidFill>
                          <a:latin typeface="Arial" pitchFamily="34" charset="0"/>
                          <a:ea typeface="ＭＳ Ｐゴシック" pitchFamily="50" charset="-128"/>
                        </a:defRPr>
                      </a:lvl2pPr>
                      <a:lvl3pPr marL="1143000" indent="-228600" defTabSz="828675">
                        <a:spcBef>
                          <a:spcPct val="20000"/>
                        </a:spcBef>
                        <a:defRPr kumimoji="1" sz="2000">
                          <a:solidFill>
                            <a:schemeClr val="tx1"/>
                          </a:solidFill>
                          <a:latin typeface="Arial" pitchFamily="34" charset="0"/>
                          <a:ea typeface="ＭＳ Ｐゴシック" pitchFamily="50" charset="-128"/>
                        </a:defRPr>
                      </a:lvl3pPr>
                      <a:lvl4pPr marL="1600200" indent="-228600" defTabSz="828675">
                        <a:spcBef>
                          <a:spcPct val="20000"/>
                        </a:spcBef>
                        <a:defRPr kumimoji="1">
                          <a:solidFill>
                            <a:schemeClr val="tx1"/>
                          </a:solidFill>
                          <a:latin typeface="Arial" pitchFamily="34" charset="0"/>
                          <a:ea typeface="ＭＳ Ｐゴシック" pitchFamily="50" charset="-128"/>
                        </a:defRPr>
                      </a:lvl4pPr>
                      <a:lvl5pPr marL="2057400" indent="-228600" defTabSz="828675">
                        <a:spcBef>
                          <a:spcPct val="20000"/>
                        </a:spcBef>
                        <a:defRPr kumimoji="1">
                          <a:solidFill>
                            <a:schemeClr val="tx1"/>
                          </a:solidFill>
                          <a:latin typeface="Arial" pitchFamily="34" charset="0"/>
                          <a:ea typeface="ＭＳ Ｐゴシック" pitchFamily="50" charset="-128"/>
                        </a:defRPr>
                      </a:lvl5pPr>
                      <a:lvl6pPr marL="2514600" indent="-228600" defTabSz="828675" eaLnBrk="0" fontAlgn="base" hangingPunct="0">
                        <a:spcBef>
                          <a:spcPct val="20000"/>
                        </a:spcBef>
                        <a:spcAft>
                          <a:spcPct val="0"/>
                        </a:spcAft>
                        <a:defRPr kumimoji="1">
                          <a:solidFill>
                            <a:schemeClr val="tx1"/>
                          </a:solidFill>
                          <a:latin typeface="Arial" pitchFamily="34" charset="0"/>
                          <a:ea typeface="ＭＳ Ｐゴシック" pitchFamily="50" charset="-128"/>
                        </a:defRPr>
                      </a:lvl6pPr>
                      <a:lvl7pPr marL="2971800" indent="-228600" defTabSz="828675" eaLnBrk="0" fontAlgn="base" hangingPunct="0">
                        <a:spcBef>
                          <a:spcPct val="20000"/>
                        </a:spcBef>
                        <a:spcAft>
                          <a:spcPct val="0"/>
                        </a:spcAft>
                        <a:defRPr kumimoji="1">
                          <a:solidFill>
                            <a:schemeClr val="tx1"/>
                          </a:solidFill>
                          <a:latin typeface="Arial" pitchFamily="34" charset="0"/>
                          <a:ea typeface="ＭＳ Ｐゴシック" pitchFamily="50" charset="-128"/>
                        </a:defRPr>
                      </a:lvl7pPr>
                      <a:lvl8pPr marL="3429000" indent="-228600" defTabSz="828675" eaLnBrk="0" fontAlgn="base" hangingPunct="0">
                        <a:spcBef>
                          <a:spcPct val="20000"/>
                        </a:spcBef>
                        <a:spcAft>
                          <a:spcPct val="0"/>
                        </a:spcAft>
                        <a:defRPr kumimoji="1">
                          <a:solidFill>
                            <a:schemeClr val="tx1"/>
                          </a:solidFill>
                          <a:latin typeface="Arial" pitchFamily="34" charset="0"/>
                          <a:ea typeface="ＭＳ Ｐゴシック" pitchFamily="50" charset="-128"/>
                        </a:defRPr>
                      </a:lvl8pPr>
                      <a:lvl9pPr marL="3886200" indent="-228600" defTabSz="828675" eaLnBrk="0" fontAlgn="base" hangingPunct="0">
                        <a:spcBef>
                          <a:spcPct val="20000"/>
                        </a:spcBef>
                        <a:spcAft>
                          <a:spcPct val="0"/>
                        </a:spcAft>
                        <a:defRPr kumimoji="1">
                          <a:solidFill>
                            <a:schemeClr val="tx1"/>
                          </a:solidFill>
                          <a:latin typeface="Arial" pitchFamily="34" charset="0"/>
                          <a:ea typeface="ＭＳ Ｐゴシック" pitchFamily="50" charset="-128"/>
                        </a:defRPr>
                      </a:lvl9pPr>
                    </a:lstStyle>
                    <a:p>
                      <a:pPr marL="0" marR="0" lvl="0" indent="0" algn="l" defTabSz="828675" rtl="0" eaLnBrk="1" fontAlgn="ctr" latinLnBrk="0" hangingPunct="1">
                        <a:lnSpc>
                          <a:spcPct val="100000"/>
                        </a:lnSpc>
                        <a:spcBef>
                          <a:spcPts val="0"/>
                        </a:spcBef>
                        <a:spcAft>
                          <a:spcPct val="0"/>
                        </a:spcAft>
                        <a:buClrTx/>
                        <a:buSzTx/>
                        <a:buFontTx/>
                        <a:buNone/>
                        <a:tabLst/>
                      </a:pPr>
                      <a:r>
                        <a:rPr kumimoji="1" lang="ja-JP" altLang="en-US" sz="1900" b="1" i="0" u="none" strike="noStrike" cap="none" normalizeH="0" baseline="0" dirty="0">
                          <a:ln>
                            <a:noFill/>
                          </a:ln>
                          <a:solidFill>
                            <a:schemeClr val="tx1"/>
                          </a:solidFill>
                          <a:effectLst/>
                          <a:latin typeface="Meiryo UI" pitchFamily="50" charset="-128"/>
                          <a:ea typeface="Meiryo UI" pitchFamily="50" charset="-128"/>
                          <a:cs typeface="Meiryo UI" pitchFamily="50" charset="-128"/>
                        </a:rPr>
                        <a:t>他罰的</a:t>
                      </a:r>
                    </a:p>
                  </a:txBody>
                  <a:tcPr marL="81578" marR="81578" marT="42396" marB="42396" anchor="ctr" horzOverflow="overflow">
                    <a:lnL w="12700" cap="flat" cmpd="sng" algn="ctr">
                      <a:solidFill>
                        <a:schemeClr val="tx1"/>
                      </a:solidFill>
                      <a:prstDash val="solid"/>
                      <a:round/>
                      <a:headEnd type="none" w="med" len="med"/>
                      <a:tailEnd type="none" w="med" len="med"/>
                    </a:lnL>
                    <a:lnR>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D6E5EE"/>
                    </a:solidFill>
                  </a:tcPr>
                </a:tc>
                <a:extLst>
                  <a:ext uri="{0D108BD9-81ED-4DB2-BD59-A6C34878D82A}">
                    <a16:rowId xmlns="" xmlns:a16="http://schemas.microsoft.com/office/drawing/2014/main" val="10004"/>
                  </a:ext>
                </a:extLst>
              </a:tr>
              <a:tr h="475669">
                <a:tc>
                  <a:txBody>
                    <a:bodyPr/>
                    <a:lstStyle>
                      <a:lvl1pPr defTabSz="828675">
                        <a:spcBef>
                          <a:spcPct val="20000"/>
                        </a:spcBef>
                        <a:defRPr kumimoji="1" sz="2800">
                          <a:solidFill>
                            <a:schemeClr val="tx1"/>
                          </a:solidFill>
                          <a:latin typeface="Arial" pitchFamily="34" charset="0"/>
                          <a:ea typeface="ＭＳ Ｐゴシック" pitchFamily="50" charset="-128"/>
                        </a:defRPr>
                      </a:lvl1pPr>
                      <a:lvl2pPr marL="742950" indent="-285750" defTabSz="828675">
                        <a:spcBef>
                          <a:spcPct val="20000"/>
                        </a:spcBef>
                        <a:defRPr kumimoji="1" sz="2400">
                          <a:solidFill>
                            <a:schemeClr val="tx1"/>
                          </a:solidFill>
                          <a:latin typeface="Arial" pitchFamily="34" charset="0"/>
                          <a:ea typeface="ＭＳ Ｐゴシック" pitchFamily="50" charset="-128"/>
                        </a:defRPr>
                      </a:lvl2pPr>
                      <a:lvl3pPr marL="1143000" indent="-228600" defTabSz="828675">
                        <a:spcBef>
                          <a:spcPct val="20000"/>
                        </a:spcBef>
                        <a:defRPr kumimoji="1" sz="2000">
                          <a:solidFill>
                            <a:schemeClr val="tx1"/>
                          </a:solidFill>
                          <a:latin typeface="Arial" pitchFamily="34" charset="0"/>
                          <a:ea typeface="ＭＳ Ｐゴシック" pitchFamily="50" charset="-128"/>
                        </a:defRPr>
                      </a:lvl3pPr>
                      <a:lvl4pPr marL="1600200" indent="-228600" defTabSz="828675">
                        <a:spcBef>
                          <a:spcPct val="20000"/>
                        </a:spcBef>
                        <a:defRPr kumimoji="1">
                          <a:solidFill>
                            <a:schemeClr val="tx1"/>
                          </a:solidFill>
                          <a:latin typeface="Arial" pitchFamily="34" charset="0"/>
                          <a:ea typeface="ＭＳ Ｐゴシック" pitchFamily="50" charset="-128"/>
                        </a:defRPr>
                      </a:lvl4pPr>
                      <a:lvl5pPr marL="2057400" indent="-228600" defTabSz="828675">
                        <a:spcBef>
                          <a:spcPct val="20000"/>
                        </a:spcBef>
                        <a:defRPr kumimoji="1">
                          <a:solidFill>
                            <a:schemeClr val="tx1"/>
                          </a:solidFill>
                          <a:latin typeface="Arial" pitchFamily="34" charset="0"/>
                          <a:ea typeface="ＭＳ Ｐゴシック" pitchFamily="50" charset="-128"/>
                        </a:defRPr>
                      </a:lvl5pPr>
                      <a:lvl6pPr marL="2514600" indent="-228600" defTabSz="828675" eaLnBrk="0" fontAlgn="base" hangingPunct="0">
                        <a:spcBef>
                          <a:spcPct val="20000"/>
                        </a:spcBef>
                        <a:spcAft>
                          <a:spcPct val="0"/>
                        </a:spcAft>
                        <a:defRPr kumimoji="1">
                          <a:solidFill>
                            <a:schemeClr val="tx1"/>
                          </a:solidFill>
                          <a:latin typeface="Arial" pitchFamily="34" charset="0"/>
                          <a:ea typeface="ＭＳ Ｐゴシック" pitchFamily="50" charset="-128"/>
                        </a:defRPr>
                      </a:lvl6pPr>
                      <a:lvl7pPr marL="2971800" indent="-228600" defTabSz="828675" eaLnBrk="0" fontAlgn="base" hangingPunct="0">
                        <a:spcBef>
                          <a:spcPct val="20000"/>
                        </a:spcBef>
                        <a:spcAft>
                          <a:spcPct val="0"/>
                        </a:spcAft>
                        <a:defRPr kumimoji="1">
                          <a:solidFill>
                            <a:schemeClr val="tx1"/>
                          </a:solidFill>
                          <a:latin typeface="Arial" pitchFamily="34" charset="0"/>
                          <a:ea typeface="ＭＳ Ｐゴシック" pitchFamily="50" charset="-128"/>
                        </a:defRPr>
                      </a:lvl7pPr>
                      <a:lvl8pPr marL="3429000" indent="-228600" defTabSz="828675" eaLnBrk="0" fontAlgn="base" hangingPunct="0">
                        <a:spcBef>
                          <a:spcPct val="20000"/>
                        </a:spcBef>
                        <a:spcAft>
                          <a:spcPct val="0"/>
                        </a:spcAft>
                        <a:defRPr kumimoji="1">
                          <a:solidFill>
                            <a:schemeClr val="tx1"/>
                          </a:solidFill>
                          <a:latin typeface="Arial" pitchFamily="34" charset="0"/>
                          <a:ea typeface="ＭＳ Ｐゴシック" pitchFamily="50" charset="-128"/>
                        </a:defRPr>
                      </a:lvl8pPr>
                      <a:lvl9pPr marL="3886200" indent="-228600" defTabSz="828675" eaLnBrk="0" fontAlgn="base" hangingPunct="0">
                        <a:spcBef>
                          <a:spcPct val="20000"/>
                        </a:spcBef>
                        <a:spcAft>
                          <a:spcPct val="0"/>
                        </a:spcAft>
                        <a:defRPr kumimoji="1">
                          <a:solidFill>
                            <a:schemeClr val="tx1"/>
                          </a:solidFill>
                          <a:latin typeface="Arial" pitchFamily="34" charset="0"/>
                          <a:ea typeface="ＭＳ Ｐゴシック" pitchFamily="50" charset="-128"/>
                        </a:defRPr>
                      </a:lvl9pPr>
                    </a:lstStyle>
                    <a:p>
                      <a:pPr marL="0" marR="0" lvl="0" indent="0" algn="l" defTabSz="828675" rtl="0" eaLnBrk="1" fontAlgn="ctr" latinLnBrk="0" hangingPunct="1">
                        <a:lnSpc>
                          <a:spcPct val="100000"/>
                        </a:lnSpc>
                        <a:spcBef>
                          <a:spcPts val="0"/>
                        </a:spcBef>
                        <a:spcAft>
                          <a:spcPct val="0"/>
                        </a:spcAft>
                        <a:buClrTx/>
                        <a:buSzTx/>
                        <a:buFontTx/>
                        <a:buNone/>
                        <a:tabLst/>
                      </a:pPr>
                      <a:r>
                        <a:rPr kumimoji="1" lang="ja-JP" altLang="en-US" sz="1800" b="1" i="0" u="none" strike="noStrike" cap="none" normalizeH="0" baseline="0">
                          <a:ln>
                            <a:noFill/>
                          </a:ln>
                          <a:solidFill>
                            <a:schemeClr val="tx1"/>
                          </a:solidFill>
                          <a:effectLst/>
                          <a:latin typeface="Meiryo UI" pitchFamily="50" charset="-128"/>
                          <a:ea typeface="Meiryo UI" pitchFamily="50" charset="-128"/>
                          <a:cs typeface="Meiryo UI" pitchFamily="50" charset="-128"/>
                        </a:rPr>
                        <a:t>失見当</a:t>
                      </a:r>
                    </a:p>
                  </a:txBody>
                  <a:tcPr marL="82800" marR="82800" marT="43181" marB="43181" anchor="ctr" horzOverflow="overflow">
                    <a:lnL>
                      <a:noFill/>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3F1E4"/>
                    </a:solidFill>
                  </a:tcPr>
                </a:tc>
                <a:tc>
                  <a:txBody>
                    <a:bodyPr/>
                    <a:lstStyle>
                      <a:lvl1pPr defTabSz="828675">
                        <a:spcBef>
                          <a:spcPct val="20000"/>
                        </a:spcBef>
                        <a:defRPr kumimoji="1" sz="2800">
                          <a:solidFill>
                            <a:schemeClr val="tx1"/>
                          </a:solidFill>
                          <a:latin typeface="Arial" pitchFamily="34" charset="0"/>
                          <a:ea typeface="ＭＳ Ｐゴシック" pitchFamily="50" charset="-128"/>
                        </a:defRPr>
                      </a:lvl1pPr>
                      <a:lvl2pPr marL="742950" indent="-285750" defTabSz="828675">
                        <a:spcBef>
                          <a:spcPct val="20000"/>
                        </a:spcBef>
                        <a:defRPr kumimoji="1" sz="2400">
                          <a:solidFill>
                            <a:schemeClr val="tx1"/>
                          </a:solidFill>
                          <a:latin typeface="Arial" pitchFamily="34" charset="0"/>
                          <a:ea typeface="ＭＳ Ｐゴシック" pitchFamily="50" charset="-128"/>
                        </a:defRPr>
                      </a:lvl2pPr>
                      <a:lvl3pPr marL="1143000" indent="-228600" defTabSz="828675">
                        <a:spcBef>
                          <a:spcPct val="20000"/>
                        </a:spcBef>
                        <a:defRPr kumimoji="1" sz="2000">
                          <a:solidFill>
                            <a:schemeClr val="tx1"/>
                          </a:solidFill>
                          <a:latin typeface="Arial" pitchFamily="34" charset="0"/>
                          <a:ea typeface="ＭＳ Ｐゴシック" pitchFamily="50" charset="-128"/>
                        </a:defRPr>
                      </a:lvl3pPr>
                      <a:lvl4pPr marL="1600200" indent="-228600" defTabSz="828675">
                        <a:spcBef>
                          <a:spcPct val="20000"/>
                        </a:spcBef>
                        <a:defRPr kumimoji="1">
                          <a:solidFill>
                            <a:schemeClr val="tx1"/>
                          </a:solidFill>
                          <a:latin typeface="Arial" pitchFamily="34" charset="0"/>
                          <a:ea typeface="ＭＳ Ｐゴシック" pitchFamily="50" charset="-128"/>
                        </a:defRPr>
                      </a:lvl4pPr>
                      <a:lvl5pPr marL="2057400" indent="-228600" defTabSz="828675">
                        <a:spcBef>
                          <a:spcPct val="20000"/>
                        </a:spcBef>
                        <a:defRPr kumimoji="1">
                          <a:solidFill>
                            <a:schemeClr val="tx1"/>
                          </a:solidFill>
                          <a:latin typeface="Arial" pitchFamily="34" charset="0"/>
                          <a:ea typeface="ＭＳ Ｐゴシック" pitchFamily="50" charset="-128"/>
                        </a:defRPr>
                      </a:lvl5pPr>
                      <a:lvl6pPr marL="2514600" indent="-228600" defTabSz="828675" eaLnBrk="0" fontAlgn="base" hangingPunct="0">
                        <a:spcBef>
                          <a:spcPct val="20000"/>
                        </a:spcBef>
                        <a:spcAft>
                          <a:spcPct val="0"/>
                        </a:spcAft>
                        <a:defRPr kumimoji="1">
                          <a:solidFill>
                            <a:schemeClr val="tx1"/>
                          </a:solidFill>
                          <a:latin typeface="Arial" pitchFamily="34" charset="0"/>
                          <a:ea typeface="ＭＳ Ｐゴシック" pitchFamily="50" charset="-128"/>
                        </a:defRPr>
                      </a:lvl6pPr>
                      <a:lvl7pPr marL="2971800" indent="-228600" defTabSz="828675" eaLnBrk="0" fontAlgn="base" hangingPunct="0">
                        <a:spcBef>
                          <a:spcPct val="20000"/>
                        </a:spcBef>
                        <a:spcAft>
                          <a:spcPct val="0"/>
                        </a:spcAft>
                        <a:defRPr kumimoji="1">
                          <a:solidFill>
                            <a:schemeClr val="tx1"/>
                          </a:solidFill>
                          <a:latin typeface="Arial" pitchFamily="34" charset="0"/>
                          <a:ea typeface="ＭＳ Ｐゴシック" pitchFamily="50" charset="-128"/>
                        </a:defRPr>
                      </a:lvl7pPr>
                      <a:lvl8pPr marL="3429000" indent="-228600" defTabSz="828675" eaLnBrk="0" fontAlgn="base" hangingPunct="0">
                        <a:spcBef>
                          <a:spcPct val="20000"/>
                        </a:spcBef>
                        <a:spcAft>
                          <a:spcPct val="0"/>
                        </a:spcAft>
                        <a:defRPr kumimoji="1">
                          <a:solidFill>
                            <a:schemeClr val="tx1"/>
                          </a:solidFill>
                          <a:latin typeface="Arial" pitchFamily="34" charset="0"/>
                          <a:ea typeface="ＭＳ Ｐゴシック" pitchFamily="50" charset="-128"/>
                        </a:defRPr>
                      </a:lvl8pPr>
                      <a:lvl9pPr marL="3886200" indent="-228600" defTabSz="828675" eaLnBrk="0" fontAlgn="base" hangingPunct="0">
                        <a:spcBef>
                          <a:spcPct val="20000"/>
                        </a:spcBef>
                        <a:spcAft>
                          <a:spcPct val="0"/>
                        </a:spcAft>
                        <a:defRPr kumimoji="1">
                          <a:solidFill>
                            <a:schemeClr val="tx1"/>
                          </a:solidFill>
                          <a:latin typeface="Arial" pitchFamily="34" charset="0"/>
                          <a:ea typeface="ＭＳ Ｐゴシック" pitchFamily="50" charset="-128"/>
                        </a:defRPr>
                      </a:lvl9pPr>
                    </a:lstStyle>
                    <a:p>
                      <a:pPr marL="0" marR="0" lvl="0" indent="0" algn="l" defTabSz="828675" rtl="0" eaLnBrk="1" fontAlgn="ctr" latinLnBrk="0" hangingPunct="1">
                        <a:lnSpc>
                          <a:spcPct val="100000"/>
                        </a:lnSpc>
                        <a:spcBef>
                          <a:spcPts val="0"/>
                        </a:spcBef>
                        <a:spcAft>
                          <a:spcPct val="0"/>
                        </a:spcAft>
                        <a:buClrTx/>
                        <a:buSzTx/>
                        <a:buFontTx/>
                        <a:buNone/>
                        <a:tabLst/>
                      </a:pPr>
                      <a:r>
                        <a:rPr kumimoji="1" lang="ja-JP" altLang="en-US" sz="1900" b="1" i="0" u="none" strike="noStrike" cap="none" normalizeH="0" baseline="0">
                          <a:ln>
                            <a:noFill/>
                          </a:ln>
                          <a:solidFill>
                            <a:schemeClr val="tx1"/>
                          </a:solidFill>
                          <a:effectLst/>
                          <a:latin typeface="Meiryo UI" pitchFamily="50" charset="-128"/>
                          <a:ea typeface="Meiryo UI" pitchFamily="50" charset="-128"/>
                          <a:cs typeface="Meiryo UI" pitchFamily="50" charset="-128"/>
                        </a:rPr>
                        <a:t>軽い割に</a:t>
                      </a:r>
                      <a:r>
                        <a:rPr kumimoji="1" lang="en-US" altLang="ja-JP" sz="1900" b="1" i="0" u="none" strike="noStrike" cap="none" normalizeH="0" baseline="0">
                          <a:ln>
                            <a:noFill/>
                          </a:ln>
                          <a:solidFill>
                            <a:schemeClr val="tx1"/>
                          </a:solidFill>
                          <a:effectLst/>
                          <a:latin typeface="Meiryo UI" pitchFamily="50" charset="-128"/>
                          <a:ea typeface="Meiryo UI" pitchFamily="50" charset="-128"/>
                          <a:cs typeface="Meiryo UI" pitchFamily="50" charset="-128"/>
                        </a:rPr>
                        <a:t>ADL</a:t>
                      </a:r>
                      <a:r>
                        <a:rPr kumimoji="1" lang="ja-JP" altLang="en-US" sz="1900" b="1" i="0" u="none" strike="noStrike" cap="none" normalizeH="0" baseline="0">
                          <a:ln>
                            <a:noFill/>
                          </a:ln>
                          <a:solidFill>
                            <a:schemeClr val="tx1"/>
                          </a:solidFill>
                          <a:effectLst/>
                          <a:latin typeface="Meiryo UI" pitchFamily="50" charset="-128"/>
                          <a:ea typeface="Meiryo UI" pitchFamily="50" charset="-128"/>
                          <a:cs typeface="Meiryo UI" pitchFamily="50" charset="-128"/>
                        </a:rPr>
                        <a:t>障害強い</a:t>
                      </a:r>
                    </a:p>
                  </a:txBody>
                  <a:tcPr marL="81578" marR="81578" marT="42396" marB="42396"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defTabSz="828675">
                        <a:spcBef>
                          <a:spcPct val="20000"/>
                        </a:spcBef>
                        <a:defRPr kumimoji="1" sz="2800">
                          <a:solidFill>
                            <a:schemeClr val="tx1"/>
                          </a:solidFill>
                          <a:latin typeface="Arial" pitchFamily="34" charset="0"/>
                          <a:ea typeface="ＭＳ Ｐゴシック" pitchFamily="50" charset="-128"/>
                        </a:defRPr>
                      </a:lvl1pPr>
                      <a:lvl2pPr marL="742950" indent="-285750" defTabSz="828675">
                        <a:spcBef>
                          <a:spcPct val="20000"/>
                        </a:spcBef>
                        <a:defRPr kumimoji="1" sz="2400">
                          <a:solidFill>
                            <a:schemeClr val="tx1"/>
                          </a:solidFill>
                          <a:latin typeface="Arial" pitchFamily="34" charset="0"/>
                          <a:ea typeface="ＭＳ Ｐゴシック" pitchFamily="50" charset="-128"/>
                        </a:defRPr>
                      </a:lvl2pPr>
                      <a:lvl3pPr marL="1143000" indent="-228600" defTabSz="828675">
                        <a:spcBef>
                          <a:spcPct val="20000"/>
                        </a:spcBef>
                        <a:defRPr kumimoji="1" sz="2000">
                          <a:solidFill>
                            <a:schemeClr val="tx1"/>
                          </a:solidFill>
                          <a:latin typeface="Arial" pitchFamily="34" charset="0"/>
                          <a:ea typeface="ＭＳ Ｐゴシック" pitchFamily="50" charset="-128"/>
                        </a:defRPr>
                      </a:lvl3pPr>
                      <a:lvl4pPr marL="1600200" indent="-228600" defTabSz="828675">
                        <a:spcBef>
                          <a:spcPct val="20000"/>
                        </a:spcBef>
                        <a:defRPr kumimoji="1">
                          <a:solidFill>
                            <a:schemeClr val="tx1"/>
                          </a:solidFill>
                          <a:latin typeface="Arial" pitchFamily="34" charset="0"/>
                          <a:ea typeface="ＭＳ Ｐゴシック" pitchFamily="50" charset="-128"/>
                        </a:defRPr>
                      </a:lvl4pPr>
                      <a:lvl5pPr marL="2057400" indent="-228600" defTabSz="828675">
                        <a:spcBef>
                          <a:spcPct val="20000"/>
                        </a:spcBef>
                        <a:defRPr kumimoji="1">
                          <a:solidFill>
                            <a:schemeClr val="tx1"/>
                          </a:solidFill>
                          <a:latin typeface="Arial" pitchFamily="34" charset="0"/>
                          <a:ea typeface="ＭＳ Ｐゴシック" pitchFamily="50" charset="-128"/>
                        </a:defRPr>
                      </a:lvl5pPr>
                      <a:lvl6pPr marL="2514600" indent="-228600" defTabSz="828675" eaLnBrk="0" fontAlgn="base" hangingPunct="0">
                        <a:spcBef>
                          <a:spcPct val="20000"/>
                        </a:spcBef>
                        <a:spcAft>
                          <a:spcPct val="0"/>
                        </a:spcAft>
                        <a:defRPr kumimoji="1">
                          <a:solidFill>
                            <a:schemeClr val="tx1"/>
                          </a:solidFill>
                          <a:latin typeface="Arial" pitchFamily="34" charset="0"/>
                          <a:ea typeface="ＭＳ Ｐゴシック" pitchFamily="50" charset="-128"/>
                        </a:defRPr>
                      </a:lvl6pPr>
                      <a:lvl7pPr marL="2971800" indent="-228600" defTabSz="828675" eaLnBrk="0" fontAlgn="base" hangingPunct="0">
                        <a:spcBef>
                          <a:spcPct val="20000"/>
                        </a:spcBef>
                        <a:spcAft>
                          <a:spcPct val="0"/>
                        </a:spcAft>
                        <a:defRPr kumimoji="1">
                          <a:solidFill>
                            <a:schemeClr val="tx1"/>
                          </a:solidFill>
                          <a:latin typeface="Arial" pitchFamily="34" charset="0"/>
                          <a:ea typeface="ＭＳ Ｐゴシック" pitchFamily="50" charset="-128"/>
                        </a:defRPr>
                      </a:lvl7pPr>
                      <a:lvl8pPr marL="3429000" indent="-228600" defTabSz="828675" eaLnBrk="0" fontAlgn="base" hangingPunct="0">
                        <a:spcBef>
                          <a:spcPct val="20000"/>
                        </a:spcBef>
                        <a:spcAft>
                          <a:spcPct val="0"/>
                        </a:spcAft>
                        <a:defRPr kumimoji="1">
                          <a:solidFill>
                            <a:schemeClr val="tx1"/>
                          </a:solidFill>
                          <a:latin typeface="Arial" pitchFamily="34" charset="0"/>
                          <a:ea typeface="ＭＳ Ｐゴシック" pitchFamily="50" charset="-128"/>
                        </a:defRPr>
                      </a:lvl8pPr>
                      <a:lvl9pPr marL="3886200" indent="-228600" defTabSz="828675" eaLnBrk="0" fontAlgn="base" hangingPunct="0">
                        <a:spcBef>
                          <a:spcPct val="20000"/>
                        </a:spcBef>
                        <a:spcAft>
                          <a:spcPct val="0"/>
                        </a:spcAft>
                        <a:defRPr kumimoji="1">
                          <a:solidFill>
                            <a:schemeClr val="tx1"/>
                          </a:solidFill>
                          <a:latin typeface="Arial" pitchFamily="34" charset="0"/>
                          <a:ea typeface="ＭＳ Ｐゴシック" pitchFamily="50" charset="-128"/>
                        </a:defRPr>
                      </a:lvl9pPr>
                    </a:lstStyle>
                    <a:p>
                      <a:pPr marL="0" marR="0" lvl="0" indent="0" algn="l" defTabSz="828675" rtl="0" eaLnBrk="1" fontAlgn="ctr" latinLnBrk="0" hangingPunct="1">
                        <a:lnSpc>
                          <a:spcPct val="100000"/>
                        </a:lnSpc>
                        <a:spcBef>
                          <a:spcPts val="0"/>
                        </a:spcBef>
                        <a:spcAft>
                          <a:spcPct val="0"/>
                        </a:spcAft>
                        <a:buClrTx/>
                        <a:buSzTx/>
                        <a:buFontTx/>
                        <a:buNone/>
                        <a:tabLst/>
                      </a:pPr>
                      <a:r>
                        <a:rPr kumimoji="1" lang="en-US" altLang="ja-JP" sz="1900" b="1" i="0" u="none" strike="noStrike" cap="none" normalizeH="0" baseline="0" dirty="0">
                          <a:ln>
                            <a:noFill/>
                          </a:ln>
                          <a:solidFill>
                            <a:schemeClr val="tx1"/>
                          </a:solidFill>
                          <a:effectLst/>
                          <a:latin typeface="Meiryo UI" pitchFamily="50" charset="-128"/>
                          <a:ea typeface="Meiryo UI" pitchFamily="50" charset="-128"/>
                          <a:cs typeface="Meiryo UI" pitchFamily="50" charset="-128"/>
                        </a:rPr>
                        <a:t>ADL</a:t>
                      </a:r>
                      <a:r>
                        <a:rPr kumimoji="1" lang="ja-JP" altLang="en-US" sz="1900" b="1" i="0" u="none" strike="noStrike" cap="none" normalizeH="0" baseline="0" dirty="0">
                          <a:ln>
                            <a:noFill/>
                          </a:ln>
                          <a:solidFill>
                            <a:schemeClr val="tx1"/>
                          </a:solidFill>
                          <a:effectLst/>
                          <a:latin typeface="Meiryo UI" pitchFamily="50" charset="-128"/>
                          <a:ea typeface="Meiryo UI" pitchFamily="50" charset="-128"/>
                          <a:cs typeface="Meiryo UI" pitchFamily="50" charset="-128"/>
                        </a:rPr>
                        <a:t>の障害と一致</a:t>
                      </a:r>
                    </a:p>
                  </a:txBody>
                  <a:tcPr marL="81578" marR="81578" marT="42396" marB="42396" anchor="ctr" horzOverflow="overflow">
                    <a:lnL w="12700" cap="flat" cmpd="sng" algn="ctr">
                      <a:solidFill>
                        <a:schemeClr val="tx1"/>
                      </a:solidFill>
                      <a:prstDash val="solid"/>
                      <a:round/>
                      <a:headEnd type="none" w="med" len="med"/>
                      <a:tailEnd type="none" w="med" len="med"/>
                    </a:lnL>
                    <a:lnR>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D6E5EE"/>
                    </a:solidFill>
                  </a:tcPr>
                </a:tc>
                <a:extLst>
                  <a:ext uri="{0D108BD9-81ED-4DB2-BD59-A6C34878D82A}">
                    <a16:rowId xmlns="" xmlns:a16="http://schemas.microsoft.com/office/drawing/2014/main" val="10005"/>
                  </a:ext>
                </a:extLst>
              </a:tr>
              <a:tr h="996838">
                <a:tc>
                  <a:txBody>
                    <a:bodyPr/>
                    <a:lstStyle>
                      <a:lvl1pPr defTabSz="828675">
                        <a:spcBef>
                          <a:spcPct val="20000"/>
                        </a:spcBef>
                        <a:defRPr kumimoji="1" sz="2800">
                          <a:solidFill>
                            <a:schemeClr val="tx1"/>
                          </a:solidFill>
                          <a:latin typeface="Arial" pitchFamily="34" charset="0"/>
                          <a:ea typeface="ＭＳ Ｐゴシック" pitchFamily="50" charset="-128"/>
                        </a:defRPr>
                      </a:lvl1pPr>
                      <a:lvl2pPr marL="742950" indent="-285750" defTabSz="828675">
                        <a:spcBef>
                          <a:spcPct val="20000"/>
                        </a:spcBef>
                        <a:defRPr kumimoji="1" sz="2400">
                          <a:solidFill>
                            <a:schemeClr val="tx1"/>
                          </a:solidFill>
                          <a:latin typeface="Arial" pitchFamily="34" charset="0"/>
                          <a:ea typeface="ＭＳ Ｐゴシック" pitchFamily="50" charset="-128"/>
                        </a:defRPr>
                      </a:lvl2pPr>
                      <a:lvl3pPr marL="1143000" indent="-228600" defTabSz="828675">
                        <a:spcBef>
                          <a:spcPct val="20000"/>
                        </a:spcBef>
                        <a:defRPr kumimoji="1" sz="2000">
                          <a:solidFill>
                            <a:schemeClr val="tx1"/>
                          </a:solidFill>
                          <a:latin typeface="Arial" pitchFamily="34" charset="0"/>
                          <a:ea typeface="ＭＳ Ｐゴシック" pitchFamily="50" charset="-128"/>
                        </a:defRPr>
                      </a:lvl3pPr>
                      <a:lvl4pPr marL="1600200" indent="-228600" defTabSz="828675">
                        <a:spcBef>
                          <a:spcPct val="20000"/>
                        </a:spcBef>
                        <a:defRPr kumimoji="1">
                          <a:solidFill>
                            <a:schemeClr val="tx1"/>
                          </a:solidFill>
                          <a:latin typeface="Arial" pitchFamily="34" charset="0"/>
                          <a:ea typeface="ＭＳ Ｐゴシック" pitchFamily="50" charset="-128"/>
                        </a:defRPr>
                      </a:lvl4pPr>
                      <a:lvl5pPr marL="2057400" indent="-228600" defTabSz="828675">
                        <a:spcBef>
                          <a:spcPct val="20000"/>
                        </a:spcBef>
                        <a:defRPr kumimoji="1">
                          <a:solidFill>
                            <a:schemeClr val="tx1"/>
                          </a:solidFill>
                          <a:latin typeface="Arial" pitchFamily="34" charset="0"/>
                          <a:ea typeface="ＭＳ Ｐゴシック" pitchFamily="50" charset="-128"/>
                        </a:defRPr>
                      </a:lvl5pPr>
                      <a:lvl6pPr marL="2514600" indent="-228600" defTabSz="828675" eaLnBrk="0" fontAlgn="base" hangingPunct="0">
                        <a:spcBef>
                          <a:spcPct val="20000"/>
                        </a:spcBef>
                        <a:spcAft>
                          <a:spcPct val="0"/>
                        </a:spcAft>
                        <a:defRPr kumimoji="1">
                          <a:solidFill>
                            <a:schemeClr val="tx1"/>
                          </a:solidFill>
                          <a:latin typeface="Arial" pitchFamily="34" charset="0"/>
                          <a:ea typeface="ＭＳ Ｐゴシック" pitchFamily="50" charset="-128"/>
                        </a:defRPr>
                      </a:lvl6pPr>
                      <a:lvl7pPr marL="2971800" indent="-228600" defTabSz="828675" eaLnBrk="0" fontAlgn="base" hangingPunct="0">
                        <a:spcBef>
                          <a:spcPct val="20000"/>
                        </a:spcBef>
                        <a:spcAft>
                          <a:spcPct val="0"/>
                        </a:spcAft>
                        <a:defRPr kumimoji="1">
                          <a:solidFill>
                            <a:schemeClr val="tx1"/>
                          </a:solidFill>
                          <a:latin typeface="Arial" pitchFamily="34" charset="0"/>
                          <a:ea typeface="ＭＳ Ｐゴシック" pitchFamily="50" charset="-128"/>
                        </a:defRPr>
                      </a:lvl7pPr>
                      <a:lvl8pPr marL="3429000" indent="-228600" defTabSz="828675" eaLnBrk="0" fontAlgn="base" hangingPunct="0">
                        <a:spcBef>
                          <a:spcPct val="20000"/>
                        </a:spcBef>
                        <a:spcAft>
                          <a:spcPct val="0"/>
                        </a:spcAft>
                        <a:defRPr kumimoji="1">
                          <a:solidFill>
                            <a:schemeClr val="tx1"/>
                          </a:solidFill>
                          <a:latin typeface="Arial" pitchFamily="34" charset="0"/>
                          <a:ea typeface="ＭＳ Ｐゴシック" pitchFamily="50" charset="-128"/>
                        </a:defRPr>
                      </a:lvl8pPr>
                      <a:lvl9pPr marL="3886200" indent="-228600" defTabSz="828675" eaLnBrk="0" fontAlgn="base" hangingPunct="0">
                        <a:spcBef>
                          <a:spcPct val="20000"/>
                        </a:spcBef>
                        <a:spcAft>
                          <a:spcPct val="0"/>
                        </a:spcAft>
                        <a:defRPr kumimoji="1">
                          <a:solidFill>
                            <a:schemeClr val="tx1"/>
                          </a:solidFill>
                          <a:latin typeface="Arial" pitchFamily="34" charset="0"/>
                          <a:ea typeface="ＭＳ Ｐゴシック" pitchFamily="50" charset="-128"/>
                        </a:defRPr>
                      </a:lvl9pPr>
                    </a:lstStyle>
                    <a:p>
                      <a:pPr marL="0" marR="0" lvl="0" indent="0" algn="l" defTabSz="828675" rtl="0" eaLnBrk="1" fontAlgn="ctr" latinLnBrk="0" hangingPunct="1">
                        <a:lnSpc>
                          <a:spcPct val="100000"/>
                        </a:lnSpc>
                        <a:spcBef>
                          <a:spcPts val="0"/>
                        </a:spcBef>
                        <a:spcAft>
                          <a:spcPct val="0"/>
                        </a:spcAft>
                        <a:buClrTx/>
                        <a:buSzTx/>
                        <a:buFontTx/>
                        <a:buNone/>
                        <a:tabLst/>
                      </a:pPr>
                      <a:r>
                        <a:rPr kumimoji="1" lang="ja-JP" altLang="en-US" sz="1800" b="1" i="0" u="none" strike="noStrike" cap="none" normalizeH="0" baseline="0">
                          <a:ln>
                            <a:noFill/>
                          </a:ln>
                          <a:solidFill>
                            <a:schemeClr val="tx1"/>
                          </a:solidFill>
                          <a:effectLst/>
                          <a:latin typeface="Meiryo UI" pitchFamily="50" charset="-128"/>
                          <a:ea typeface="Meiryo UI" pitchFamily="50" charset="-128"/>
                          <a:cs typeface="Meiryo UI" pitchFamily="50" charset="-128"/>
                        </a:rPr>
                        <a:t>記憶障害</a:t>
                      </a:r>
                    </a:p>
                  </a:txBody>
                  <a:tcPr marL="82800" marR="82800" marT="43181" marB="43181" anchor="ctr" horzOverflow="overflow">
                    <a:lnL>
                      <a:noFill/>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3F1E4"/>
                    </a:solidFill>
                  </a:tcPr>
                </a:tc>
                <a:tc>
                  <a:txBody>
                    <a:bodyPr/>
                    <a:lstStyle>
                      <a:lvl1pPr defTabSz="828675">
                        <a:spcBef>
                          <a:spcPct val="20000"/>
                        </a:spcBef>
                        <a:defRPr kumimoji="1" sz="2800">
                          <a:solidFill>
                            <a:schemeClr val="tx1"/>
                          </a:solidFill>
                          <a:latin typeface="Arial" pitchFamily="34" charset="0"/>
                          <a:ea typeface="ＭＳ Ｐゴシック" pitchFamily="50" charset="-128"/>
                        </a:defRPr>
                      </a:lvl1pPr>
                      <a:lvl2pPr marL="742950" indent="-285750" defTabSz="828675">
                        <a:spcBef>
                          <a:spcPct val="20000"/>
                        </a:spcBef>
                        <a:defRPr kumimoji="1" sz="2400">
                          <a:solidFill>
                            <a:schemeClr val="tx1"/>
                          </a:solidFill>
                          <a:latin typeface="Arial" pitchFamily="34" charset="0"/>
                          <a:ea typeface="ＭＳ Ｐゴシック" pitchFamily="50" charset="-128"/>
                        </a:defRPr>
                      </a:lvl2pPr>
                      <a:lvl3pPr marL="1143000" indent="-228600" defTabSz="828675">
                        <a:spcBef>
                          <a:spcPct val="20000"/>
                        </a:spcBef>
                        <a:defRPr kumimoji="1" sz="2000">
                          <a:solidFill>
                            <a:schemeClr val="tx1"/>
                          </a:solidFill>
                          <a:latin typeface="Arial" pitchFamily="34" charset="0"/>
                          <a:ea typeface="ＭＳ Ｐゴシック" pitchFamily="50" charset="-128"/>
                        </a:defRPr>
                      </a:lvl3pPr>
                      <a:lvl4pPr marL="1600200" indent="-228600" defTabSz="828675">
                        <a:spcBef>
                          <a:spcPct val="20000"/>
                        </a:spcBef>
                        <a:defRPr kumimoji="1">
                          <a:solidFill>
                            <a:schemeClr val="tx1"/>
                          </a:solidFill>
                          <a:latin typeface="Arial" pitchFamily="34" charset="0"/>
                          <a:ea typeface="ＭＳ Ｐゴシック" pitchFamily="50" charset="-128"/>
                        </a:defRPr>
                      </a:lvl4pPr>
                      <a:lvl5pPr marL="2057400" indent="-228600" defTabSz="828675">
                        <a:spcBef>
                          <a:spcPct val="20000"/>
                        </a:spcBef>
                        <a:defRPr kumimoji="1">
                          <a:solidFill>
                            <a:schemeClr val="tx1"/>
                          </a:solidFill>
                          <a:latin typeface="Arial" pitchFamily="34" charset="0"/>
                          <a:ea typeface="ＭＳ Ｐゴシック" pitchFamily="50" charset="-128"/>
                        </a:defRPr>
                      </a:lvl5pPr>
                      <a:lvl6pPr marL="2514600" indent="-228600" defTabSz="828675" eaLnBrk="0" fontAlgn="base" hangingPunct="0">
                        <a:spcBef>
                          <a:spcPct val="20000"/>
                        </a:spcBef>
                        <a:spcAft>
                          <a:spcPct val="0"/>
                        </a:spcAft>
                        <a:defRPr kumimoji="1">
                          <a:solidFill>
                            <a:schemeClr val="tx1"/>
                          </a:solidFill>
                          <a:latin typeface="Arial" pitchFamily="34" charset="0"/>
                          <a:ea typeface="ＭＳ Ｐゴシック" pitchFamily="50" charset="-128"/>
                        </a:defRPr>
                      </a:lvl6pPr>
                      <a:lvl7pPr marL="2971800" indent="-228600" defTabSz="828675" eaLnBrk="0" fontAlgn="base" hangingPunct="0">
                        <a:spcBef>
                          <a:spcPct val="20000"/>
                        </a:spcBef>
                        <a:spcAft>
                          <a:spcPct val="0"/>
                        </a:spcAft>
                        <a:defRPr kumimoji="1">
                          <a:solidFill>
                            <a:schemeClr val="tx1"/>
                          </a:solidFill>
                          <a:latin typeface="Arial" pitchFamily="34" charset="0"/>
                          <a:ea typeface="ＭＳ Ｐゴシック" pitchFamily="50" charset="-128"/>
                        </a:defRPr>
                      </a:lvl7pPr>
                      <a:lvl8pPr marL="3429000" indent="-228600" defTabSz="828675" eaLnBrk="0" fontAlgn="base" hangingPunct="0">
                        <a:spcBef>
                          <a:spcPct val="20000"/>
                        </a:spcBef>
                        <a:spcAft>
                          <a:spcPct val="0"/>
                        </a:spcAft>
                        <a:defRPr kumimoji="1">
                          <a:solidFill>
                            <a:schemeClr val="tx1"/>
                          </a:solidFill>
                          <a:latin typeface="Arial" pitchFamily="34" charset="0"/>
                          <a:ea typeface="ＭＳ Ｐゴシック" pitchFamily="50" charset="-128"/>
                        </a:defRPr>
                      </a:lvl8pPr>
                      <a:lvl9pPr marL="3886200" indent="-228600" defTabSz="828675" eaLnBrk="0" fontAlgn="base" hangingPunct="0">
                        <a:spcBef>
                          <a:spcPct val="20000"/>
                        </a:spcBef>
                        <a:spcAft>
                          <a:spcPct val="0"/>
                        </a:spcAft>
                        <a:defRPr kumimoji="1">
                          <a:solidFill>
                            <a:schemeClr val="tx1"/>
                          </a:solidFill>
                          <a:latin typeface="Arial" pitchFamily="34" charset="0"/>
                          <a:ea typeface="ＭＳ Ｐゴシック" pitchFamily="50" charset="-128"/>
                        </a:defRPr>
                      </a:lvl9pPr>
                    </a:lstStyle>
                    <a:p>
                      <a:pPr marL="0" marR="0" lvl="0" indent="0" algn="l" defTabSz="828675" rtl="0" eaLnBrk="1" fontAlgn="ctr" latinLnBrk="0" hangingPunct="1">
                        <a:lnSpc>
                          <a:spcPct val="100000"/>
                        </a:lnSpc>
                        <a:spcBef>
                          <a:spcPts val="0"/>
                        </a:spcBef>
                        <a:spcAft>
                          <a:spcPct val="0"/>
                        </a:spcAft>
                        <a:buClrTx/>
                        <a:buSzTx/>
                        <a:buFontTx/>
                        <a:buNone/>
                        <a:tabLst/>
                      </a:pPr>
                      <a:r>
                        <a:rPr kumimoji="1" lang="ja-JP" altLang="en-US" sz="1900" b="1" i="0" u="none" strike="noStrike" cap="none" normalizeH="0" baseline="0">
                          <a:ln>
                            <a:noFill/>
                          </a:ln>
                          <a:solidFill>
                            <a:schemeClr val="tx1"/>
                          </a:solidFill>
                          <a:effectLst/>
                          <a:latin typeface="Meiryo UI" pitchFamily="50" charset="-128"/>
                          <a:ea typeface="Meiryo UI" pitchFamily="50" charset="-128"/>
                          <a:cs typeface="Meiryo UI" pitchFamily="50" charset="-128"/>
                        </a:rPr>
                        <a:t>軽い割に</a:t>
                      </a:r>
                      <a:r>
                        <a:rPr kumimoji="1" lang="en-US" altLang="ja-JP" sz="1900" b="1" i="0" u="none" strike="noStrike" cap="none" normalizeH="0" baseline="0">
                          <a:ln>
                            <a:noFill/>
                          </a:ln>
                          <a:solidFill>
                            <a:schemeClr val="tx1"/>
                          </a:solidFill>
                          <a:effectLst/>
                          <a:latin typeface="Meiryo UI" pitchFamily="50" charset="-128"/>
                          <a:ea typeface="Meiryo UI" pitchFamily="50" charset="-128"/>
                          <a:cs typeface="Meiryo UI" pitchFamily="50" charset="-128"/>
                        </a:rPr>
                        <a:t>ADL</a:t>
                      </a:r>
                      <a:r>
                        <a:rPr kumimoji="1" lang="ja-JP" altLang="en-US" sz="1900" b="1" i="0" u="none" strike="noStrike" cap="none" normalizeH="0" baseline="0">
                          <a:ln>
                            <a:noFill/>
                          </a:ln>
                          <a:solidFill>
                            <a:schemeClr val="tx1"/>
                          </a:solidFill>
                          <a:effectLst/>
                          <a:latin typeface="Meiryo UI" pitchFamily="50" charset="-128"/>
                          <a:ea typeface="Meiryo UI" pitchFamily="50" charset="-128"/>
                          <a:cs typeface="Meiryo UI" pitchFamily="50" charset="-128"/>
                        </a:rPr>
                        <a:t>障害強い</a:t>
                      </a:r>
                    </a:p>
                    <a:p>
                      <a:pPr marL="0" marR="0" lvl="0" indent="0" algn="l" defTabSz="828675" rtl="0" eaLnBrk="0" fontAlgn="ctr" latinLnBrk="0" hangingPunct="0">
                        <a:lnSpc>
                          <a:spcPct val="100000"/>
                        </a:lnSpc>
                        <a:spcBef>
                          <a:spcPts val="0"/>
                        </a:spcBef>
                        <a:spcAft>
                          <a:spcPct val="0"/>
                        </a:spcAft>
                        <a:buClrTx/>
                        <a:buSzTx/>
                        <a:buFontTx/>
                        <a:buNone/>
                        <a:tabLst/>
                      </a:pPr>
                      <a:r>
                        <a:rPr kumimoji="1" lang="ja-JP" altLang="en-US" sz="1900" b="1" i="0" u="none" strike="noStrike" cap="none" normalizeH="0" baseline="0">
                          <a:ln>
                            <a:noFill/>
                          </a:ln>
                          <a:solidFill>
                            <a:schemeClr val="tx1"/>
                          </a:solidFill>
                          <a:effectLst/>
                          <a:latin typeface="Meiryo UI" pitchFamily="50" charset="-128"/>
                          <a:ea typeface="Meiryo UI" pitchFamily="50" charset="-128"/>
                          <a:cs typeface="Meiryo UI" pitchFamily="50" charset="-128"/>
                        </a:rPr>
                        <a:t>最近の記憶と昔の記憶に</a:t>
                      </a:r>
                    </a:p>
                    <a:p>
                      <a:pPr marL="0" marR="0" lvl="0" indent="0" algn="l" defTabSz="828675" rtl="0" eaLnBrk="0" fontAlgn="ctr" latinLnBrk="0" hangingPunct="0">
                        <a:lnSpc>
                          <a:spcPct val="100000"/>
                        </a:lnSpc>
                        <a:spcBef>
                          <a:spcPts val="0"/>
                        </a:spcBef>
                        <a:spcAft>
                          <a:spcPct val="0"/>
                        </a:spcAft>
                        <a:buClrTx/>
                        <a:buSzTx/>
                        <a:buFontTx/>
                        <a:buNone/>
                        <a:tabLst/>
                      </a:pPr>
                      <a:r>
                        <a:rPr kumimoji="1" lang="ja-JP" altLang="en-US" sz="1900" b="1" i="0" u="none" strike="noStrike" cap="none" normalizeH="0" baseline="0">
                          <a:ln>
                            <a:noFill/>
                          </a:ln>
                          <a:solidFill>
                            <a:schemeClr val="tx1"/>
                          </a:solidFill>
                          <a:effectLst/>
                          <a:latin typeface="Meiryo UI" pitchFamily="50" charset="-128"/>
                          <a:ea typeface="Meiryo UI" pitchFamily="50" charset="-128"/>
                          <a:cs typeface="Meiryo UI" pitchFamily="50" charset="-128"/>
                        </a:rPr>
                        <a:t>差がない</a:t>
                      </a:r>
                    </a:p>
                  </a:txBody>
                  <a:tcPr marL="81578" marR="81578" marT="42396" marB="42396"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defTabSz="828675">
                        <a:spcBef>
                          <a:spcPct val="20000"/>
                        </a:spcBef>
                        <a:defRPr kumimoji="1" sz="2800">
                          <a:solidFill>
                            <a:schemeClr val="tx1"/>
                          </a:solidFill>
                          <a:latin typeface="Arial" pitchFamily="34" charset="0"/>
                          <a:ea typeface="ＭＳ Ｐゴシック" pitchFamily="50" charset="-128"/>
                        </a:defRPr>
                      </a:lvl1pPr>
                      <a:lvl2pPr marL="742950" indent="-285750" defTabSz="828675">
                        <a:spcBef>
                          <a:spcPct val="20000"/>
                        </a:spcBef>
                        <a:defRPr kumimoji="1" sz="2400">
                          <a:solidFill>
                            <a:schemeClr val="tx1"/>
                          </a:solidFill>
                          <a:latin typeface="Arial" pitchFamily="34" charset="0"/>
                          <a:ea typeface="ＭＳ Ｐゴシック" pitchFamily="50" charset="-128"/>
                        </a:defRPr>
                      </a:lvl2pPr>
                      <a:lvl3pPr marL="1143000" indent="-228600" defTabSz="828675">
                        <a:spcBef>
                          <a:spcPct val="20000"/>
                        </a:spcBef>
                        <a:defRPr kumimoji="1" sz="2000">
                          <a:solidFill>
                            <a:schemeClr val="tx1"/>
                          </a:solidFill>
                          <a:latin typeface="Arial" pitchFamily="34" charset="0"/>
                          <a:ea typeface="ＭＳ Ｐゴシック" pitchFamily="50" charset="-128"/>
                        </a:defRPr>
                      </a:lvl3pPr>
                      <a:lvl4pPr marL="1600200" indent="-228600" defTabSz="828675">
                        <a:spcBef>
                          <a:spcPct val="20000"/>
                        </a:spcBef>
                        <a:defRPr kumimoji="1">
                          <a:solidFill>
                            <a:schemeClr val="tx1"/>
                          </a:solidFill>
                          <a:latin typeface="Arial" pitchFamily="34" charset="0"/>
                          <a:ea typeface="ＭＳ Ｐゴシック" pitchFamily="50" charset="-128"/>
                        </a:defRPr>
                      </a:lvl4pPr>
                      <a:lvl5pPr marL="2057400" indent="-228600" defTabSz="828675">
                        <a:spcBef>
                          <a:spcPct val="20000"/>
                        </a:spcBef>
                        <a:defRPr kumimoji="1">
                          <a:solidFill>
                            <a:schemeClr val="tx1"/>
                          </a:solidFill>
                          <a:latin typeface="Arial" pitchFamily="34" charset="0"/>
                          <a:ea typeface="ＭＳ Ｐゴシック" pitchFamily="50" charset="-128"/>
                        </a:defRPr>
                      </a:lvl5pPr>
                      <a:lvl6pPr marL="2514600" indent="-228600" defTabSz="828675" eaLnBrk="0" fontAlgn="base" hangingPunct="0">
                        <a:spcBef>
                          <a:spcPct val="20000"/>
                        </a:spcBef>
                        <a:spcAft>
                          <a:spcPct val="0"/>
                        </a:spcAft>
                        <a:defRPr kumimoji="1">
                          <a:solidFill>
                            <a:schemeClr val="tx1"/>
                          </a:solidFill>
                          <a:latin typeface="Arial" pitchFamily="34" charset="0"/>
                          <a:ea typeface="ＭＳ Ｐゴシック" pitchFamily="50" charset="-128"/>
                        </a:defRPr>
                      </a:lvl6pPr>
                      <a:lvl7pPr marL="2971800" indent="-228600" defTabSz="828675" eaLnBrk="0" fontAlgn="base" hangingPunct="0">
                        <a:spcBef>
                          <a:spcPct val="20000"/>
                        </a:spcBef>
                        <a:spcAft>
                          <a:spcPct val="0"/>
                        </a:spcAft>
                        <a:defRPr kumimoji="1">
                          <a:solidFill>
                            <a:schemeClr val="tx1"/>
                          </a:solidFill>
                          <a:latin typeface="Arial" pitchFamily="34" charset="0"/>
                          <a:ea typeface="ＭＳ Ｐゴシック" pitchFamily="50" charset="-128"/>
                        </a:defRPr>
                      </a:lvl7pPr>
                      <a:lvl8pPr marL="3429000" indent="-228600" defTabSz="828675" eaLnBrk="0" fontAlgn="base" hangingPunct="0">
                        <a:spcBef>
                          <a:spcPct val="20000"/>
                        </a:spcBef>
                        <a:spcAft>
                          <a:spcPct val="0"/>
                        </a:spcAft>
                        <a:defRPr kumimoji="1">
                          <a:solidFill>
                            <a:schemeClr val="tx1"/>
                          </a:solidFill>
                          <a:latin typeface="Arial" pitchFamily="34" charset="0"/>
                          <a:ea typeface="ＭＳ Ｐゴシック" pitchFamily="50" charset="-128"/>
                        </a:defRPr>
                      </a:lvl8pPr>
                      <a:lvl9pPr marL="3886200" indent="-228600" defTabSz="828675" eaLnBrk="0" fontAlgn="base" hangingPunct="0">
                        <a:spcBef>
                          <a:spcPct val="20000"/>
                        </a:spcBef>
                        <a:spcAft>
                          <a:spcPct val="0"/>
                        </a:spcAft>
                        <a:defRPr kumimoji="1">
                          <a:solidFill>
                            <a:schemeClr val="tx1"/>
                          </a:solidFill>
                          <a:latin typeface="Arial" pitchFamily="34" charset="0"/>
                          <a:ea typeface="ＭＳ Ｐゴシック" pitchFamily="50" charset="-128"/>
                        </a:defRPr>
                      </a:lvl9pPr>
                    </a:lstStyle>
                    <a:p>
                      <a:pPr marL="0" marR="0" lvl="0" indent="0" algn="l" defTabSz="828675" rtl="0" eaLnBrk="1" fontAlgn="ctr" latinLnBrk="0" hangingPunct="1">
                        <a:lnSpc>
                          <a:spcPct val="100000"/>
                        </a:lnSpc>
                        <a:spcBef>
                          <a:spcPts val="0"/>
                        </a:spcBef>
                        <a:spcAft>
                          <a:spcPct val="0"/>
                        </a:spcAft>
                        <a:buClrTx/>
                        <a:buSzTx/>
                        <a:buFontTx/>
                        <a:buNone/>
                        <a:tabLst/>
                      </a:pPr>
                      <a:r>
                        <a:rPr kumimoji="1" lang="en-US" altLang="ja-JP" sz="1900" b="1" i="0" u="none" strike="noStrike" cap="none" normalizeH="0" baseline="0" dirty="0">
                          <a:ln>
                            <a:noFill/>
                          </a:ln>
                          <a:solidFill>
                            <a:schemeClr val="tx1"/>
                          </a:solidFill>
                          <a:effectLst/>
                          <a:latin typeface="Meiryo UI" pitchFamily="50" charset="-128"/>
                          <a:ea typeface="Meiryo UI" pitchFamily="50" charset="-128"/>
                          <a:cs typeface="Meiryo UI" pitchFamily="50" charset="-128"/>
                        </a:rPr>
                        <a:t>ADL</a:t>
                      </a:r>
                      <a:r>
                        <a:rPr kumimoji="1" lang="ja-JP" altLang="en-US" sz="1900" b="1" i="0" u="none" strike="noStrike" cap="none" normalizeH="0" baseline="0" dirty="0">
                          <a:ln>
                            <a:noFill/>
                          </a:ln>
                          <a:solidFill>
                            <a:schemeClr val="tx1"/>
                          </a:solidFill>
                          <a:effectLst/>
                          <a:latin typeface="Meiryo UI" pitchFamily="50" charset="-128"/>
                          <a:ea typeface="Meiryo UI" pitchFamily="50" charset="-128"/>
                          <a:cs typeface="Meiryo UI" pitchFamily="50" charset="-128"/>
                        </a:rPr>
                        <a:t>の障害と一致</a:t>
                      </a:r>
                    </a:p>
                    <a:p>
                      <a:pPr marL="0" marR="0" lvl="0" indent="0" algn="l" defTabSz="828675" rtl="0" eaLnBrk="0" fontAlgn="ctr" latinLnBrk="0" hangingPunct="0">
                        <a:lnSpc>
                          <a:spcPct val="100000"/>
                        </a:lnSpc>
                        <a:spcBef>
                          <a:spcPts val="0"/>
                        </a:spcBef>
                        <a:spcAft>
                          <a:spcPct val="0"/>
                        </a:spcAft>
                        <a:buClrTx/>
                        <a:buSzTx/>
                        <a:buFontTx/>
                        <a:buNone/>
                        <a:tabLst/>
                      </a:pPr>
                      <a:r>
                        <a:rPr kumimoji="1" lang="ja-JP" altLang="en-US" sz="1900" b="1" i="0" u="none" strike="noStrike" cap="none" normalizeH="0" baseline="0" dirty="0">
                          <a:ln>
                            <a:noFill/>
                          </a:ln>
                          <a:solidFill>
                            <a:schemeClr val="tx1"/>
                          </a:solidFill>
                          <a:effectLst/>
                          <a:latin typeface="Meiryo UI" pitchFamily="50" charset="-128"/>
                          <a:ea typeface="Meiryo UI" pitchFamily="50" charset="-128"/>
                          <a:cs typeface="Meiryo UI" pitchFamily="50" charset="-128"/>
                        </a:rPr>
                        <a:t>最近の記憶が主体</a:t>
                      </a:r>
                    </a:p>
                  </a:txBody>
                  <a:tcPr marL="81578" marR="81578" marT="42396" marB="42396" anchor="ctr" horzOverflow="overflow">
                    <a:lnL w="12700" cap="flat" cmpd="sng" algn="ctr">
                      <a:solidFill>
                        <a:schemeClr val="tx1"/>
                      </a:solidFill>
                      <a:prstDash val="solid"/>
                      <a:round/>
                      <a:headEnd type="none" w="med" len="med"/>
                      <a:tailEnd type="none" w="med" len="med"/>
                    </a:lnL>
                    <a:lnR>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D6E5EE"/>
                    </a:solidFill>
                  </a:tcPr>
                </a:tc>
                <a:extLst>
                  <a:ext uri="{0D108BD9-81ED-4DB2-BD59-A6C34878D82A}">
                    <a16:rowId xmlns="" xmlns:a16="http://schemas.microsoft.com/office/drawing/2014/main" val="10006"/>
                  </a:ext>
                </a:extLst>
              </a:tr>
              <a:tr h="475669">
                <a:tc>
                  <a:txBody>
                    <a:bodyPr/>
                    <a:lstStyle>
                      <a:lvl1pPr defTabSz="828675">
                        <a:spcBef>
                          <a:spcPct val="20000"/>
                        </a:spcBef>
                        <a:defRPr kumimoji="1" sz="2800">
                          <a:solidFill>
                            <a:schemeClr val="tx1"/>
                          </a:solidFill>
                          <a:latin typeface="Arial" pitchFamily="34" charset="0"/>
                          <a:ea typeface="ＭＳ Ｐゴシック" pitchFamily="50" charset="-128"/>
                        </a:defRPr>
                      </a:lvl1pPr>
                      <a:lvl2pPr marL="742950" indent="-285750" defTabSz="828675">
                        <a:spcBef>
                          <a:spcPct val="20000"/>
                        </a:spcBef>
                        <a:defRPr kumimoji="1" sz="2400">
                          <a:solidFill>
                            <a:schemeClr val="tx1"/>
                          </a:solidFill>
                          <a:latin typeface="Arial" pitchFamily="34" charset="0"/>
                          <a:ea typeface="ＭＳ Ｐゴシック" pitchFamily="50" charset="-128"/>
                        </a:defRPr>
                      </a:lvl2pPr>
                      <a:lvl3pPr marL="1143000" indent="-228600" defTabSz="828675">
                        <a:spcBef>
                          <a:spcPct val="20000"/>
                        </a:spcBef>
                        <a:defRPr kumimoji="1" sz="2000">
                          <a:solidFill>
                            <a:schemeClr val="tx1"/>
                          </a:solidFill>
                          <a:latin typeface="Arial" pitchFamily="34" charset="0"/>
                          <a:ea typeface="ＭＳ Ｐゴシック" pitchFamily="50" charset="-128"/>
                        </a:defRPr>
                      </a:lvl3pPr>
                      <a:lvl4pPr marL="1600200" indent="-228600" defTabSz="828675">
                        <a:spcBef>
                          <a:spcPct val="20000"/>
                        </a:spcBef>
                        <a:defRPr kumimoji="1">
                          <a:solidFill>
                            <a:schemeClr val="tx1"/>
                          </a:solidFill>
                          <a:latin typeface="Arial" pitchFamily="34" charset="0"/>
                          <a:ea typeface="ＭＳ Ｐゴシック" pitchFamily="50" charset="-128"/>
                        </a:defRPr>
                      </a:lvl4pPr>
                      <a:lvl5pPr marL="2057400" indent="-228600" defTabSz="828675">
                        <a:spcBef>
                          <a:spcPct val="20000"/>
                        </a:spcBef>
                        <a:defRPr kumimoji="1">
                          <a:solidFill>
                            <a:schemeClr val="tx1"/>
                          </a:solidFill>
                          <a:latin typeface="Arial" pitchFamily="34" charset="0"/>
                          <a:ea typeface="ＭＳ Ｐゴシック" pitchFamily="50" charset="-128"/>
                        </a:defRPr>
                      </a:lvl5pPr>
                      <a:lvl6pPr marL="2514600" indent="-228600" defTabSz="828675" eaLnBrk="0" fontAlgn="base" hangingPunct="0">
                        <a:spcBef>
                          <a:spcPct val="20000"/>
                        </a:spcBef>
                        <a:spcAft>
                          <a:spcPct val="0"/>
                        </a:spcAft>
                        <a:defRPr kumimoji="1">
                          <a:solidFill>
                            <a:schemeClr val="tx1"/>
                          </a:solidFill>
                          <a:latin typeface="Arial" pitchFamily="34" charset="0"/>
                          <a:ea typeface="ＭＳ Ｐゴシック" pitchFamily="50" charset="-128"/>
                        </a:defRPr>
                      </a:lvl6pPr>
                      <a:lvl7pPr marL="2971800" indent="-228600" defTabSz="828675" eaLnBrk="0" fontAlgn="base" hangingPunct="0">
                        <a:spcBef>
                          <a:spcPct val="20000"/>
                        </a:spcBef>
                        <a:spcAft>
                          <a:spcPct val="0"/>
                        </a:spcAft>
                        <a:defRPr kumimoji="1">
                          <a:solidFill>
                            <a:schemeClr val="tx1"/>
                          </a:solidFill>
                          <a:latin typeface="Arial" pitchFamily="34" charset="0"/>
                          <a:ea typeface="ＭＳ Ｐゴシック" pitchFamily="50" charset="-128"/>
                        </a:defRPr>
                      </a:lvl7pPr>
                      <a:lvl8pPr marL="3429000" indent="-228600" defTabSz="828675" eaLnBrk="0" fontAlgn="base" hangingPunct="0">
                        <a:spcBef>
                          <a:spcPct val="20000"/>
                        </a:spcBef>
                        <a:spcAft>
                          <a:spcPct val="0"/>
                        </a:spcAft>
                        <a:defRPr kumimoji="1">
                          <a:solidFill>
                            <a:schemeClr val="tx1"/>
                          </a:solidFill>
                          <a:latin typeface="Arial" pitchFamily="34" charset="0"/>
                          <a:ea typeface="ＭＳ Ｐゴシック" pitchFamily="50" charset="-128"/>
                        </a:defRPr>
                      </a:lvl8pPr>
                      <a:lvl9pPr marL="3886200" indent="-228600" defTabSz="828675" eaLnBrk="0" fontAlgn="base" hangingPunct="0">
                        <a:spcBef>
                          <a:spcPct val="20000"/>
                        </a:spcBef>
                        <a:spcAft>
                          <a:spcPct val="0"/>
                        </a:spcAft>
                        <a:defRPr kumimoji="1">
                          <a:solidFill>
                            <a:schemeClr val="tx1"/>
                          </a:solidFill>
                          <a:latin typeface="Arial" pitchFamily="34" charset="0"/>
                          <a:ea typeface="ＭＳ Ｐゴシック" pitchFamily="50" charset="-128"/>
                        </a:defRPr>
                      </a:lvl9pPr>
                    </a:lstStyle>
                    <a:p>
                      <a:pPr marL="0" marR="0" lvl="0" indent="0" algn="l" defTabSz="828675" rtl="0" eaLnBrk="1" fontAlgn="ctr" latinLnBrk="0" hangingPunct="1">
                        <a:lnSpc>
                          <a:spcPct val="100000"/>
                        </a:lnSpc>
                        <a:spcBef>
                          <a:spcPts val="0"/>
                        </a:spcBef>
                        <a:spcAft>
                          <a:spcPct val="0"/>
                        </a:spcAft>
                        <a:buClrTx/>
                        <a:buSzTx/>
                        <a:buFontTx/>
                        <a:buNone/>
                        <a:tabLst/>
                      </a:pPr>
                      <a:r>
                        <a:rPr kumimoji="1" lang="ja-JP" altLang="en-US" sz="1800" b="1" i="0" u="none" strike="noStrike" cap="none" normalizeH="0" baseline="0">
                          <a:ln>
                            <a:noFill/>
                          </a:ln>
                          <a:solidFill>
                            <a:schemeClr val="tx1"/>
                          </a:solidFill>
                          <a:effectLst/>
                          <a:latin typeface="Meiryo UI" pitchFamily="50" charset="-128"/>
                          <a:ea typeface="Meiryo UI" pitchFamily="50" charset="-128"/>
                          <a:cs typeface="Meiryo UI" pitchFamily="50" charset="-128"/>
                        </a:rPr>
                        <a:t>日内変動</a:t>
                      </a:r>
                    </a:p>
                  </a:txBody>
                  <a:tcPr marL="82800" marR="82800" marT="43181" marB="43181" anchor="ctr" horzOverflow="overflow">
                    <a:lnL>
                      <a:noFill/>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E3F1E4"/>
                    </a:solidFill>
                  </a:tcPr>
                </a:tc>
                <a:tc>
                  <a:txBody>
                    <a:bodyPr/>
                    <a:lstStyle>
                      <a:lvl1pPr defTabSz="828675">
                        <a:spcBef>
                          <a:spcPct val="20000"/>
                        </a:spcBef>
                        <a:defRPr kumimoji="1" sz="2800">
                          <a:solidFill>
                            <a:schemeClr val="tx1"/>
                          </a:solidFill>
                          <a:latin typeface="Arial" pitchFamily="34" charset="0"/>
                          <a:ea typeface="ＭＳ Ｐゴシック" pitchFamily="50" charset="-128"/>
                        </a:defRPr>
                      </a:lvl1pPr>
                      <a:lvl2pPr marL="742950" indent="-285750" defTabSz="828675">
                        <a:spcBef>
                          <a:spcPct val="20000"/>
                        </a:spcBef>
                        <a:defRPr kumimoji="1" sz="2400">
                          <a:solidFill>
                            <a:schemeClr val="tx1"/>
                          </a:solidFill>
                          <a:latin typeface="Arial" pitchFamily="34" charset="0"/>
                          <a:ea typeface="ＭＳ Ｐゴシック" pitchFamily="50" charset="-128"/>
                        </a:defRPr>
                      </a:lvl2pPr>
                      <a:lvl3pPr marL="1143000" indent="-228600" defTabSz="828675">
                        <a:spcBef>
                          <a:spcPct val="20000"/>
                        </a:spcBef>
                        <a:defRPr kumimoji="1" sz="2000">
                          <a:solidFill>
                            <a:schemeClr val="tx1"/>
                          </a:solidFill>
                          <a:latin typeface="Arial" pitchFamily="34" charset="0"/>
                          <a:ea typeface="ＭＳ Ｐゴシック" pitchFamily="50" charset="-128"/>
                        </a:defRPr>
                      </a:lvl3pPr>
                      <a:lvl4pPr marL="1600200" indent="-228600" defTabSz="828675">
                        <a:spcBef>
                          <a:spcPct val="20000"/>
                        </a:spcBef>
                        <a:defRPr kumimoji="1">
                          <a:solidFill>
                            <a:schemeClr val="tx1"/>
                          </a:solidFill>
                          <a:latin typeface="Arial" pitchFamily="34" charset="0"/>
                          <a:ea typeface="ＭＳ Ｐゴシック" pitchFamily="50" charset="-128"/>
                        </a:defRPr>
                      </a:lvl4pPr>
                      <a:lvl5pPr marL="2057400" indent="-228600" defTabSz="828675">
                        <a:spcBef>
                          <a:spcPct val="20000"/>
                        </a:spcBef>
                        <a:defRPr kumimoji="1">
                          <a:solidFill>
                            <a:schemeClr val="tx1"/>
                          </a:solidFill>
                          <a:latin typeface="Arial" pitchFamily="34" charset="0"/>
                          <a:ea typeface="ＭＳ Ｐゴシック" pitchFamily="50" charset="-128"/>
                        </a:defRPr>
                      </a:lvl5pPr>
                      <a:lvl6pPr marL="2514600" indent="-228600" defTabSz="828675" eaLnBrk="0" fontAlgn="base" hangingPunct="0">
                        <a:spcBef>
                          <a:spcPct val="20000"/>
                        </a:spcBef>
                        <a:spcAft>
                          <a:spcPct val="0"/>
                        </a:spcAft>
                        <a:defRPr kumimoji="1">
                          <a:solidFill>
                            <a:schemeClr val="tx1"/>
                          </a:solidFill>
                          <a:latin typeface="Arial" pitchFamily="34" charset="0"/>
                          <a:ea typeface="ＭＳ Ｐゴシック" pitchFamily="50" charset="-128"/>
                        </a:defRPr>
                      </a:lvl6pPr>
                      <a:lvl7pPr marL="2971800" indent="-228600" defTabSz="828675" eaLnBrk="0" fontAlgn="base" hangingPunct="0">
                        <a:spcBef>
                          <a:spcPct val="20000"/>
                        </a:spcBef>
                        <a:spcAft>
                          <a:spcPct val="0"/>
                        </a:spcAft>
                        <a:defRPr kumimoji="1">
                          <a:solidFill>
                            <a:schemeClr val="tx1"/>
                          </a:solidFill>
                          <a:latin typeface="Arial" pitchFamily="34" charset="0"/>
                          <a:ea typeface="ＭＳ Ｐゴシック" pitchFamily="50" charset="-128"/>
                        </a:defRPr>
                      </a:lvl7pPr>
                      <a:lvl8pPr marL="3429000" indent="-228600" defTabSz="828675" eaLnBrk="0" fontAlgn="base" hangingPunct="0">
                        <a:spcBef>
                          <a:spcPct val="20000"/>
                        </a:spcBef>
                        <a:spcAft>
                          <a:spcPct val="0"/>
                        </a:spcAft>
                        <a:defRPr kumimoji="1">
                          <a:solidFill>
                            <a:schemeClr val="tx1"/>
                          </a:solidFill>
                          <a:latin typeface="Arial" pitchFamily="34" charset="0"/>
                          <a:ea typeface="ＭＳ Ｐゴシック" pitchFamily="50" charset="-128"/>
                        </a:defRPr>
                      </a:lvl8pPr>
                      <a:lvl9pPr marL="3886200" indent="-228600" defTabSz="828675" eaLnBrk="0" fontAlgn="base" hangingPunct="0">
                        <a:spcBef>
                          <a:spcPct val="20000"/>
                        </a:spcBef>
                        <a:spcAft>
                          <a:spcPct val="0"/>
                        </a:spcAft>
                        <a:defRPr kumimoji="1">
                          <a:solidFill>
                            <a:schemeClr val="tx1"/>
                          </a:solidFill>
                          <a:latin typeface="Arial" pitchFamily="34" charset="0"/>
                          <a:ea typeface="ＭＳ Ｐゴシック" pitchFamily="50" charset="-128"/>
                        </a:defRPr>
                      </a:lvl9pPr>
                    </a:lstStyle>
                    <a:p>
                      <a:pPr marL="0" marR="0" lvl="0" indent="0" algn="l" defTabSz="828675" rtl="0" eaLnBrk="1" fontAlgn="ctr" latinLnBrk="0" hangingPunct="1">
                        <a:lnSpc>
                          <a:spcPct val="100000"/>
                        </a:lnSpc>
                        <a:spcBef>
                          <a:spcPts val="0"/>
                        </a:spcBef>
                        <a:spcAft>
                          <a:spcPct val="0"/>
                        </a:spcAft>
                        <a:buClrTx/>
                        <a:buSzTx/>
                        <a:buFontTx/>
                        <a:buNone/>
                        <a:tabLst/>
                      </a:pPr>
                      <a:r>
                        <a:rPr kumimoji="1" lang="ja-JP" altLang="en-US" sz="1900" b="1" i="0" u="none" strike="noStrike" cap="none" normalizeH="0" baseline="0">
                          <a:ln>
                            <a:noFill/>
                          </a:ln>
                          <a:solidFill>
                            <a:schemeClr val="tx1"/>
                          </a:solidFill>
                          <a:effectLst/>
                          <a:latin typeface="Meiryo UI" pitchFamily="50" charset="-128"/>
                          <a:ea typeface="Meiryo UI" pitchFamily="50" charset="-128"/>
                          <a:cs typeface="Meiryo UI" pitchFamily="50" charset="-128"/>
                        </a:rPr>
                        <a:t>あり</a:t>
                      </a:r>
                    </a:p>
                  </a:txBody>
                  <a:tcPr marL="81578" marR="81578" marT="42396" marB="42396"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lvl1pPr defTabSz="828675">
                        <a:spcBef>
                          <a:spcPct val="20000"/>
                        </a:spcBef>
                        <a:defRPr kumimoji="1" sz="2800">
                          <a:solidFill>
                            <a:schemeClr val="tx1"/>
                          </a:solidFill>
                          <a:latin typeface="Arial" pitchFamily="34" charset="0"/>
                          <a:ea typeface="ＭＳ Ｐゴシック" pitchFamily="50" charset="-128"/>
                        </a:defRPr>
                      </a:lvl1pPr>
                      <a:lvl2pPr marL="742950" indent="-285750" defTabSz="828675">
                        <a:spcBef>
                          <a:spcPct val="20000"/>
                        </a:spcBef>
                        <a:defRPr kumimoji="1" sz="2400">
                          <a:solidFill>
                            <a:schemeClr val="tx1"/>
                          </a:solidFill>
                          <a:latin typeface="Arial" pitchFamily="34" charset="0"/>
                          <a:ea typeface="ＭＳ Ｐゴシック" pitchFamily="50" charset="-128"/>
                        </a:defRPr>
                      </a:lvl2pPr>
                      <a:lvl3pPr marL="1143000" indent="-228600" defTabSz="828675">
                        <a:spcBef>
                          <a:spcPct val="20000"/>
                        </a:spcBef>
                        <a:defRPr kumimoji="1" sz="2000">
                          <a:solidFill>
                            <a:schemeClr val="tx1"/>
                          </a:solidFill>
                          <a:latin typeface="Arial" pitchFamily="34" charset="0"/>
                          <a:ea typeface="ＭＳ Ｐゴシック" pitchFamily="50" charset="-128"/>
                        </a:defRPr>
                      </a:lvl3pPr>
                      <a:lvl4pPr marL="1600200" indent="-228600" defTabSz="828675">
                        <a:spcBef>
                          <a:spcPct val="20000"/>
                        </a:spcBef>
                        <a:defRPr kumimoji="1">
                          <a:solidFill>
                            <a:schemeClr val="tx1"/>
                          </a:solidFill>
                          <a:latin typeface="Arial" pitchFamily="34" charset="0"/>
                          <a:ea typeface="ＭＳ Ｐゴシック" pitchFamily="50" charset="-128"/>
                        </a:defRPr>
                      </a:lvl4pPr>
                      <a:lvl5pPr marL="2057400" indent="-228600" defTabSz="828675">
                        <a:spcBef>
                          <a:spcPct val="20000"/>
                        </a:spcBef>
                        <a:defRPr kumimoji="1">
                          <a:solidFill>
                            <a:schemeClr val="tx1"/>
                          </a:solidFill>
                          <a:latin typeface="Arial" pitchFamily="34" charset="0"/>
                          <a:ea typeface="ＭＳ Ｐゴシック" pitchFamily="50" charset="-128"/>
                        </a:defRPr>
                      </a:lvl5pPr>
                      <a:lvl6pPr marL="2514600" indent="-228600" defTabSz="828675" eaLnBrk="0" fontAlgn="base" hangingPunct="0">
                        <a:spcBef>
                          <a:spcPct val="20000"/>
                        </a:spcBef>
                        <a:spcAft>
                          <a:spcPct val="0"/>
                        </a:spcAft>
                        <a:defRPr kumimoji="1">
                          <a:solidFill>
                            <a:schemeClr val="tx1"/>
                          </a:solidFill>
                          <a:latin typeface="Arial" pitchFamily="34" charset="0"/>
                          <a:ea typeface="ＭＳ Ｐゴシック" pitchFamily="50" charset="-128"/>
                        </a:defRPr>
                      </a:lvl6pPr>
                      <a:lvl7pPr marL="2971800" indent="-228600" defTabSz="828675" eaLnBrk="0" fontAlgn="base" hangingPunct="0">
                        <a:spcBef>
                          <a:spcPct val="20000"/>
                        </a:spcBef>
                        <a:spcAft>
                          <a:spcPct val="0"/>
                        </a:spcAft>
                        <a:defRPr kumimoji="1">
                          <a:solidFill>
                            <a:schemeClr val="tx1"/>
                          </a:solidFill>
                          <a:latin typeface="Arial" pitchFamily="34" charset="0"/>
                          <a:ea typeface="ＭＳ Ｐゴシック" pitchFamily="50" charset="-128"/>
                        </a:defRPr>
                      </a:lvl7pPr>
                      <a:lvl8pPr marL="3429000" indent="-228600" defTabSz="828675" eaLnBrk="0" fontAlgn="base" hangingPunct="0">
                        <a:spcBef>
                          <a:spcPct val="20000"/>
                        </a:spcBef>
                        <a:spcAft>
                          <a:spcPct val="0"/>
                        </a:spcAft>
                        <a:defRPr kumimoji="1">
                          <a:solidFill>
                            <a:schemeClr val="tx1"/>
                          </a:solidFill>
                          <a:latin typeface="Arial" pitchFamily="34" charset="0"/>
                          <a:ea typeface="ＭＳ Ｐゴシック" pitchFamily="50" charset="-128"/>
                        </a:defRPr>
                      </a:lvl8pPr>
                      <a:lvl9pPr marL="3886200" indent="-228600" defTabSz="828675" eaLnBrk="0" fontAlgn="base" hangingPunct="0">
                        <a:spcBef>
                          <a:spcPct val="20000"/>
                        </a:spcBef>
                        <a:spcAft>
                          <a:spcPct val="0"/>
                        </a:spcAft>
                        <a:defRPr kumimoji="1">
                          <a:solidFill>
                            <a:schemeClr val="tx1"/>
                          </a:solidFill>
                          <a:latin typeface="Arial" pitchFamily="34" charset="0"/>
                          <a:ea typeface="ＭＳ Ｐゴシック" pitchFamily="50" charset="-128"/>
                        </a:defRPr>
                      </a:lvl9pPr>
                    </a:lstStyle>
                    <a:p>
                      <a:pPr marL="0" marR="0" lvl="0" indent="0" algn="l" defTabSz="828675" rtl="0" eaLnBrk="1" fontAlgn="ctr" latinLnBrk="0" hangingPunct="1">
                        <a:lnSpc>
                          <a:spcPct val="100000"/>
                        </a:lnSpc>
                        <a:spcBef>
                          <a:spcPts val="0"/>
                        </a:spcBef>
                        <a:spcAft>
                          <a:spcPct val="0"/>
                        </a:spcAft>
                        <a:buClrTx/>
                        <a:buSzTx/>
                        <a:buFontTx/>
                        <a:buNone/>
                        <a:tabLst/>
                      </a:pPr>
                      <a:r>
                        <a:rPr kumimoji="1" lang="ja-JP" altLang="en-US" sz="1900" b="1" i="0" u="none" strike="noStrike" cap="none" normalizeH="0" baseline="0" dirty="0">
                          <a:ln>
                            <a:noFill/>
                          </a:ln>
                          <a:solidFill>
                            <a:schemeClr val="tx1"/>
                          </a:solidFill>
                          <a:effectLst/>
                          <a:latin typeface="Meiryo UI" pitchFamily="50" charset="-128"/>
                          <a:ea typeface="Meiryo UI" pitchFamily="50" charset="-128"/>
                          <a:cs typeface="Meiryo UI" pitchFamily="50" charset="-128"/>
                        </a:rPr>
                        <a:t>乏しい</a:t>
                      </a:r>
                    </a:p>
                  </a:txBody>
                  <a:tcPr marL="81578" marR="81578" marT="42396" marB="42396" anchor="ctr" horzOverflow="overflow">
                    <a:lnL w="12700" cap="flat" cmpd="sng" algn="ctr">
                      <a:solidFill>
                        <a:schemeClr val="tx1"/>
                      </a:solidFill>
                      <a:prstDash val="solid"/>
                      <a:round/>
                      <a:headEnd type="none" w="med" len="med"/>
                      <a:tailEnd type="none" w="med" len="med"/>
                    </a:lnL>
                    <a:lnR>
                      <a:noFill/>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D6E5EE"/>
                    </a:solidFill>
                  </a:tcPr>
                </a:tc>
                <a:extLst>
                  <a:ext uri="{0D108BD9-81ED-4DB2-BD59-A6C34878D82A}">
                    <a16:rowId xmlns="" xmlns:a16="http://schemas.microsoft.com/office/drawing/2014/main" val="10007"/>
                  </a:ext>
                </a:extLst>
              </a:tr>
            </a:tbl>
          </a:graphicData>
        </a:graphic>
      </p:graphicFrame>
      <p:sp>
        <p:nvSpPr>
          <p:cNvPr id="100575" name="Rectangle 223"/>
          <p:cNvSpPr>
            <a:spLocks noChangeArrowheads="1"/>
          </p:cNvSpPr>
          <p:nvPr/>
        </p:nvSpPr>
        <p:spPr bwMode="auto">
          <a:xfrm>
            <a:off x="636586" y="391319"/>
            <a:ext cx="7839075" cy="522287"/>
          </a:xfrm>
          <a:prstGeom prst="rect">
            <a:avLst/>
          </a:prstGeom>
          <a:noFill/>
          <a:ln w="9525" algn="ctr">
            <a:noFill/>
            <a:miter lim="800000"/>
            <a:headEnd/>
            <a:tailEnd/>
          </a:ln>
          <a:effectLst/>
        </p:spPr>
        <p:txBody>
          <a:bodyPr wrap="none" lIns="82883" tIns="41441" rIns="82883" bIns="41441" anchor="ctr"/>
          <a:lstStyle>
            <a:lvl1pPr algn="r" defTabSz="909638">
              <a:defRPr kumimoji="1" sz="3600">
                <a:solidFill>
                  <a:schemeClr val="tx1"/>
                </a:solidFill>
                <a:latin typeface="Arial" panose="020B0604020202020204" pitchFamily="34" charset="0"/>
                <a:ea typeface="ＭＳ Ｐゴシック" panose="020B0600070205080204" pitchFamily="50" charset="-128"/>
              </a:defRPr>
            </a:lvl1pPr>
            <a:lvl2pPr marL="742950" indent="-285750" algn="r" defTabSz="909638">
              <a:defRPr kumimoji="1" sz="3600">
                <a:solidFill>
                  <a:schemeClr val="tx1"/>
                </a:solidFill>
                <a:latin typeface="Arial" panose="020B0604020202020204" pitchFamily="34" charset="0"/>
                <a:ea typeface="ＭＳ Ｐゴシック" panose="020B0600070205080204" pitchFamily="50" charset="-128"/>
              </a:defRPr>
            </a:lvl2pPr>
            <a:lvl3pPr marL="1143000" indent="-228600" algn="r" defTabSz="909638">
              <a:defRPr kumimoji="1" sz="3600">
                <a:solidFill>
                  <a:schemeClr val="tx1"/>
                </a:solidFill>
                <a:latin typeface="Arial" panose="020B0604020202020204" pitchFamily="34" charset="0"/>
                <a:ea typeface="ＭＳ Ｐゴシック" panose="020B0600070205080204" pitchFamily="50" charset="-128"/>
              </a:defRPr>
            </a:lvl3pPr>
            <a:lvl4pPr marL="1600200" indent="-228600" algn="r" defTabSz="909638">
              <a:defRPr kumimoji="1" sz="3600">
                <a:solidFill>
                  <a:schemeClr val="tx1"/>
                </a:solidFill>
                <a:latin typeface="Arial" panose="020B0604020202020204" pitchFamily="34" charset="0"/>
                <a:ea typeface="ＭＳ Ｐゴシック" panose="020B0600070205080204" pitchFamily="50" charset="-128"/>
              </a:defRPr>
            </a:lvl4pPr>
            <a:lvl5pPr marL="2057400" indent="-228600" algn="r" defTabSz="909638">
              <a:defRPr kumimoji="1" sz="3600">
                <a:solidFill>
                  <a:schemeClr val="tx1"/>
                </a:solidFill>
                <a:latin typeface="Arial" panose="020B0604020202020204" pitchFamily="34" charset="0"/>
                <a:ea typeface="ＭＳ Ｐゴシック" panose="020B0600070205080204" pitchFamily="50" charset="-128"/>
              </a:defRPr>
            </a:lvl5pPr>
            <a:lvl6pPr marL="2514600" indent="-228600" algn="r" defTabSz="909638" fontAlgn="base">
              <a:spcBef>
                <a:spcPct val="0"/>
              </a:spcBef>
              <a:spcAft>
                <a:spcPct val="0"/>
              </a:spcAft>
              <a:defRPr kumimoji="1" sz="3600">
                <a:solidFill>
                  <a:schemeClr val="tx1"/>
                </a:solidFill>
                <a:latin typeface="Arial" panose="020B0604020202020204" pitchFamily="34" charset="0"/>
                <a:ea typeface="ＭＳ Ｐゴシック" panose="020B0600070205080204" pitchFamily="50" charset="-128"/>
              </a:defRPr>
            </a:lvl6pPr>
            <a:lvl7pPr marL="2971800" indent="-228600" algn="r" defTabSz="909638" fontAlgn="base">
              <a:spcBef>
                <a:spcPct val="0"/>
              </a:spcBef>
              <a:spcAft>
                <a:spcPct val="0"/>
              </a:spcAft>
              <a:defRPr kumimoji="1" sz="3600">
                <a:solidFill>
                  <a:schemeClr val="tx1"/>
                </a:solidFill>
                <a:latin typeface="Arial" panose="020B0604020202020204" pitchFamily="34" charset="0"/>
                <a:ea typeface="ＭＳ Ｐゴシック" panose="020B0600070205080204" pitchFamily="50" charset="-128"/>
              </a:defRPr>
            </a:lvl7pPr>
            <a:lvl8pPr marL="3429000" indent="-228600" algn="r" defTabSz="909638" fontAlgn="base">
              <a:spcBef>
                <a:spcPct val="0"/>
              </a:spcBef>
              <a:spcAft>
                <a:spcPct val="0"/>
              </a:spcAft>
              <a:defRPr kumimoji="1" sz="3600">
                <a:solidFill>
                  <a:schemeClr val="tx1"/>
                </a:solidFill>
                <a:latin typeface="Arial" panose="020B0604020202020204" pitchFamily="34" charset="0"/>
                <a:ea typeface="ＭＳ Ｐゴシック" panose="020B0600070205080204" pitchFamily="50" charset="-128"/>
              </a:defRPr>
            </a:lvl8pPr>
            <a:lvl9pPr marL="3886200" indent="-228600" algn="r" defTabSz="909638" fontAlgn="base">
              <a:spcBef>
                <a:spcPct val="0"/>
              </a:spcBef>
              <a:spcAft>
                <a:spcPct val="0"/>
              </a:spcAft>
              <a:defRPr kumimoji="1" sz="3600">
                <a:solidFill>
                  <a:schemeClr val="tx1"/>
                </a:solidFill>
                <a:latin typeface="Arial" panose="020B0604020202020204" pitchFamily="34" charset="0"/>
                <a:ea typeface="ＭＳ Ｐゴシック" panose="020B0600070205080204" pitchFamily="50" charset="-128"/>
              </a:defRPr>
            </a:lvl9pPr>
          </a:lstStyle>
          <a:p>
            <a:pPr algn="ctr" eaLnBrk="1" hangingPunct="1">
              <a:defRPr/>
            </a:pPr>
            <a:r>
              <a:rPr lang="ja-JP" altLang="en-US" sz="2900" b="1" dirty="0">
                <a:latin typeface="Meiryo UI" pitchFamily="50" charset="-128"/>
                <a:ea typeface="Meiryo UI" pitchFamily="50" charset="-128"/>
                <a:cs typeface="Meiryo UI" pitchFamily="50" charset="-128"/>
              </a:rPr>
              <a:t>うつ病とアルツハイマー型認知症の臨床的特徴</a:t>
            </a:r>
            <a:r>
              <a:rPr lang="ja-JP" altLang="en-US" sz="2900" b="1" dirty="0">
                <a:effectLst>
                  <a:outerShdw blurRad="38100" dist="38100" dir="2700000" algn="tl">
                    <a:srgbClr val="C0C0C0"/>
                  </a:outerShdw>
                </a:effectLst>
                <a:latin typeface="Meiryo UI" pitchFamily="50" charset="-128"/>
                <a:ea typeface="Meiryo UI" pitchFamily="50" charset="-128"/>
                <a:cs typeface="Meiryo UI" pitchFamily="50" charset="-128"/>
              </a:rPr>
              <a:t> </a:t>
            </a:r>
          </a:p>
        </p:txBody>
      </p:sp>
      <p:sp>
        <p:nvSpPr>
          <p:cNvPr id="6" name="テキスト ボックス 6"/>
          <p:cNvSpPr txBox="1">
            <a:spLocks noChangeArrowheads="1"/>
          </p:cNvSpPr>
          <p:nvPr/>
        </p:nvSpPr>
        <p:spPr bwMode="auto">
          <a:xfrm>
            <a:off x="2224881" y="6181837"/>
            <a:ext cx="466248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kumimoji="1" sz="3200">
                <a:solidFill>
                  <a:schemeClr val="tx1"/>
                </a:solidFill>
                <a:latin typeface="Arial" pitchFamily="34" charset="0"/>
                <a:ea typeface="ＭＳ Ｐゴシック" pitchFamily="50" charset="-128"/>
              </a:defRPr>
            </a:lvl1pPr>
            <a:lvl2pPr>
              <a:defRPr kumimoji="1" sz="2800">
                <a:solidFill>
                  <a:schemeClr val="tx1"/>
                </a:solidFill>
                <a:latin typeface="Arial" pitchFamily="34" charset="0"/>
                <a:ea typeface="ＭＳ Ｐゴシック" pitchFamily="50" charset="-128"/>
              </a:defRPr>
            </a:lvl2pPr>
            <a:lvl3pPr>
              <a:defRPr kumimoji="1" sz="2400">
                <a:solidFill>
                  <a:schemeClr val="tx1"/>
                </a:solidFill>
                <a:latin typeface="Arial" pitchFamily="34" charset="0"/>
                <a:ea typeface="ＭＳ Ｐゴシック" pitchFamily="50" charset="-128"/>
              </a:defRPr>
            </a:lvl3pPr>
            <a:lvl4pPr>
              <a:defRPr kumimoji="1" sz="2000">
                <a:solidFill>
                  <a:schemeClr val="tx1"/>
                </a:solidFill>
                <a:latin typeface="Arial" pitchFamily="34" charset="0"/>
                <a:ea typeface="ＭＳ Ｐゴシック" pitchFamily="50" charset="-128"/>
              </a:defRPr>
            </a:lvl4pPr>
            <a:lvl5pPr>
              <a:defRPr kumimoji="1" sz="2000">
                <a:solidFill>
                  <a:schemeClr val="tx1"/>
                </a:solidFill>
                <a:latin typeface="Arial" pitchFamily="34" charset="0"/>
                <a:ea typeface="ＭＳ Ｐゴシック" pitchFamily="50" charset="-128"/>
              </a:defRPr>
            </a:lvl5pPr>
            <a:lvl6pPr eaLnBrk="0" hangingPunct="0">
              <a:defRPr kumimoji="1" sz="2000">
                <a:solidFill>
                  <a:schemeClr val="tx1"/>
                </a:solidFill>
                <a:latin typeface="Arial" pitchFamily="34" charset="0"/>
                <a:ea typeface="ＭＳ Ｐゴシック" pitchFamily="50" charset="-128"/>
              </a:defRPr>
            </a:lvl6pPr>
            <a:lvl7pPr eaLnBrk="0" hangingPunct="0">
              <a:defRPr kumimoji="1" sz="2000">
                <a:solidFill>
                  <a:schemeClr val="tx1"/>
                </a:solidFill>
                <a:latin typeface="Arial" pitchFamily="34" charset="0"/>
                <a:ea typeface="ＭＳ Ｐゴシック" pitchFamily="50" charset="-128"/>
              </a:defRPr>
            </a:lvl7pPr>
            <a:lvl8pPr eaLnBrk="0" hangingPunct="0">
              <a:defRPr kumimoji="1" sz="2000">
                <a:solidFill>
                  <a:schemeClr val="tx1"/>
                </a:solidFill>
                <a:latin typeface="Arial" pitchFamily="34" charset="0"/>
                <a:ea typeface="ＭＳ Ｐゴシック" pitchFamily="50" charset="-128"/>
              </a:defRPr>
            </a:lvl8pPr>
            <a:lvl9pPr eaLnBrk="0" hangingPunct="0">
              <a:defRPr kumimoji="1" sz="2000">
                <a:solidFill>
                  <a:schemeClr val="tx1"/>
                </a:solidFill>
                <a:latin typeface="Arial" pitchFamily="34" charset="0"/>
                <a:ea typeface="ＭＳ Ｐゴシック" pitchFamily="50" charset="-128"/>
              </a:defRPr>
            </a:lvl9pPr>
          </a:lstStyle>
          <a:p>
            <a:pPr eaLnBrk="1" hangingPunct="1">
              <a:spcAft>
                <a:spcPct val="20000"/>
              </a:spcAft>
            </a:pPr>
            <a:r>
              <a:rPr lang="en-US" altLang="ja-JP" sz="1400" b="1" dirty="0">
                <a:latin typeface="Meiryo UI" pitchFamily="50" charset="-128"/>
                <a:ea typeface="Meiryo UI" pitchFamily="50" charset="-128"/>
                <a:cs typeface="Meiryo UI" pitchFamily="50" charset="-128"/>
              </a:rPr>
              <a:t>※</a:t>
            </a:r>
            <a:r>
              <a:rPr lang="ja-JP" altLang="en-US" sz="1400" b="1" dirty="0">
                <a:latin typeface="Meiryo UI" pitchFamily="50" charset="-128"/>
                <a:ea typeface="Meiryo UI" pitchFamily="50" charset="-128"/>
                <a:cs typeface="Meiryo UI" pitchFamily="50" charset="-128"/>
              </a:rPr>
              <a:t>うつ病については、</a:t>
            </a:r>
            <a:r>
              <a:rPr lang="en-US" altLang="ja-JP" sz="1400" b="1" dirty="0">
                <a:latin typeface="Meiryo UI" pitchFamily="50" charset="-128"/>
                <a:ea typeface="Meiryo UI" pitchFamily="50" charset="-128"/>
                <a:cs typeface="Meiryo UI" pitchFamily="50" charset="-128"/>
              </a:rPr>
              <a:t>DVD</a:t>
            </a:r>
            <a:r>
              <a:rPr lang="ja-JP" altLang="en-US" sz="1400" b="1" dirty="0">
                <a:latin typeface="Meiryo UI" pitchFamily="50" charset="-128"/>
                <a:ea typeface="Meiryo UI" pitchFamily="50" charset="-128"/>
                <a:cs typeface="Meiryo UI" pitchFamily="50" charset="-128"/>
              </a:rPr>
              <a:t>教材（付録）を参照</a:t>
            </a:r>
          </a:p>
        </p:txBody>
      </p:sp>
      <p:sp>
        <p:nvSpPr>
          <p:cNvPr id="7" name="Rectangle 23"/>
          <p:cNvSpPr>
            <a:spLocks noChangeArrowheads="1"/>
          </p:cNvSpPr>
          <p:nvPr/>
        </p:nvSpPr>
        <p:spPr bwMode="auto">
          <a:xfrm>
            <a:off x="0" y="1"/>
            <a:ext cx="2806995" cy="3721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82904" tIns="41452" rIns="82904" bIns="41452" anchor="b"/>
          <a:lstStyle/>
          <a:p>
            <a:pPr defTabSz="828675"/>
            <a:r>
              <a:rPr kumimoji="0" lang="en-US" altLang="ja-JP" sz="1600" b="1" dirty="0">
                <a:latin typeface="Meiryo UI" panose="020B0604030504040204" pitchFamily="50" charset="-128"/>
                <a:ea typeface="Meiryo UI" panose="020B0604030504040204" pitchFamily="50" charset="-128"/>
              </a:rPr>
              <a:t>《</a:t>
            </a:r>
            <a:r>
              <a:rPr kumimoji="0" lang="ja-JP" altLang="en-US" sz="1600" b="1" dirty="0">
                <a:latin typeface="Meiryo UI" panose="020B0604030504040204" pitchFamily="50" charset="-128"/>
                <a:ea typeface="Meiryo UI" panose="020B0604030504040204" pitchFamily="50" charset="-128"/>
              </a:rPr>
              <a:t> 診断・治療</a:t>
            </a:r>
            <a:r>
              <a:rPr kumimoji="0" lang="en-US" altLang="ja-JP" sz="1700" b="1" dirty="0">
                <a:latin typeface="Segoe UI" panose="020B0502040204020203" pitchFamily="34" charset="0"/>
                <a:ea typeface="Meiryo UI" panose="020B0604030504040204" pitchFamily="50" charset="-128"/>
                <a:cs typeface="Segoe UI" panose="020B0502040204020203" pitchFamily="34" charset="0"/>
              </a:rPr>
              <a:t>-4</a:t>
            </a:r>
            <a:r>
              <a:rPr kumimoji="0" lang="ja-JP" altLang="en-US" sz="1700" b="1" dirty="0">
                <a:latin typeface="Segoe UI" panose="020B0502040204020203" pitchFamily="34" charset="0"/>
                <a:ea typeface="Meiryo UI" panose="020B0604030504040204" pitchFamily="50" charset="-128"/>
                <a:cs typeface="Segoe UI" panose="020B0502040204020203" pitchFamily="34" charset="0"/>
              </a:rPr>
              <a:t> </a:t>
            </a:r>
            <a:r>
              <a:rPr kumimoji="0" lang="en-US" altLang="ja-JP" sz="1600" b="1" dirty="0">
                <a:latin typeface="Meiryo UI" panose="020B0604030504040204" pitchFamily="50" charset="-128"/>
                <a:ea typeface="Meiryo UI" panose="020B0604030504040204" pitchFamily="50" charset="-128"/>
              </a:rPr>
              <a:t>》</a:t>
            </a:r>
            <a:r>
              <a:rPr kumimoji="0" lang="ja-JP" altLang="en-US" sz="1600" b="1" dirty="0">
                <a:latin typeface="Meiryo UI" panose="020B0604030504040204" pitchFamily="50" charset="-128"/>
                <a:ea typeface="Meiryo UI" panose="020B0604030504040204" pitchFamily="50" charset="-128"/>
              </a:rPr>
              <a:t>  </a:t>
            </a:r>
            <a:endParaRPr kumimoji="0" lang="ja-JP" altLang="en-US" sz="1600" b="1" dirty="0">
              <a:solidFill>
                <a:srgbClr val="FF5050"/>
              </a:solidFill>
              <a:latin typeface="Meiryo UI" panose="020B0604030504040204" pitchFamily="50" charset="-128"/>
              <a:ea typeface="Meiryo UI" panose="020B0604030504040204" pitchFamily="50" charset="-128"/>
            </a:endParaRPr>
          </a:p>
        </p:txBody>
      </p:sp>
      <p:sp>
        <p:nvSpPr>
          <p:cNvPr id="8" name="Rectangle 12"/>
          <p:cNvSpPr>
            <a:spLocks noChangeArrowheads="1"/>
          </p:cNvSpPr>
          <p:nvPr/>
        </p:nvSpPr>
        <p:spPr bwMode="auto">
          <a:xfrm>
            <a:off x="210342" y="904141"/>
            <a:ext cx="8691562" cy="103179"/>
          </a:xfrm>
          <a:prstGeom prst="rect">
            <a:avLst/>
          </a:prstGeom>
          <a:gradFill rotWithShape="1">
            <a:gsLst>
              <a:gs pos="0">
                <a:srgbClr val="CDE1FF"/>
              </a:gs>
              <a:gs pos="81000">
                <a:srgbClr val="3E6EB4"/>
              </a:gs>
            </a:gsLst>
            <a:lin ang="0" scaled="1"/>
          </a:gradFill>
          <a:ln w="9525" algn="ctr">
            <a:noFill/>
            <a:miter lim="800000"/>
            <a:headEnd/>
            <a:tailEnd/>
          </a:ln>
          <a:effectLst/>
        </p:spPr>
        <p:txBody>
          <a:bodyPr wrap="none" anchor="ctr"/>
          <a:lstStyle/>
          <a:p>
            <a:pPr algn="r">
              <a:defRPr/>
            </a:pPr>
            <a:endParaRPr lang="ja-JP" altLang="en-US">
              <a:latin typeface="Arial" charset="0"/>
            </a:endParaRPr>
          </a:p>
        </p:txBody>
      </p:sp>
    </p:spTree>
    <p:extLst>
      <p:ext uri="{BB962C8B-B14F-4D97-AF65-F5344CB8AC3E}">
        <p14:creationId xmlns:p14="http://schemas.microsoft.com/office/powerpoint/2010/main" val="73071248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Rectangle 6"/>
          <p:cNvSpPr>
            <a:spLocks noChangeArrowheads="1"/>
          </p:cNvSpPr>
          <p:nvPr/>
        </p:nvSpPr>
        <p:spPr bwMode="auto">
          <a:xfrm>
            <a:off x="576775" y="329500"/>
            <a:ext cx="7839075" cy="5857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82883" tIns="41441" rIns="82883" bIns="41441" anchor="ctr"/>
          <a:lstStyle/>
          <a:p>
            <a:pPr algn="ctr" defTabSz="909638"/>
            <a:r>
              <a:rPr lang="ja-JP" altLang="en-US" sz="3000" b="1" dirty="0">
                <a:latin typeface="Meiryo UI" panose="020B0604030504040204" pitchFamily="50" charset="-128"/>
                <a:ea typeface="Meiryo UI" panose="020B0604030504040204" pitchFamily="50" charset="-128"/>
                <a:cs typeface="Meiryo UI" panose="020B0604030504040204" pitchFamily="50" charset="-128"/>
              </a:rPr>
              <a:t>うつ病と認知症の関係</a:t>
            </a:r>
          </a:p>
        </p:txBody>
      </p:sp>
      <p:sp>
        <p:nvSpPr>
          <p:cNvPr id="13317" name="テキスト ボックス 4"/>
          <p:cNvSpPr txBox="1">
            <a:spLocks noChangeArrowheads="1"/>
          </p:cNvSpPr>
          <p:nvPr/>
        </p:nvSpPr>
        <p:spPr bwMode="auto">
          <a:xfrm>
            <a:off x="358075" y="1281113"/>
            <a:ext cx="3748142" cy="43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kumimoji="1" sz="3600">
                <a:solidFill>
                  <a:schemeClr val="tx1"/>
                </a:solidFill>
                <a:latin typeface="Arial" pitchFamily="34" charset="0"/>
                <a:ea typeface="ＭＳ Ｐゴシック" pitchFamily="50" charset="-128"/>
              </a:defRPr>
            </a:lvl1pPr>
            <a:lvl2pPr marL="742950" indent="-285750" eaLnBrk="0" hangingPunct="0">
              <a:defRPr kumimoji="1" sz="3600">
                <a:solidFill>
                  <a:schemeClr val="tx1"/>
                </a:solidFill>
                <a:latin typeface="Arial" pitchFamily="34" charset="0"/>
                <a:ea typeface="ＭＳ Ｐゴシック" pitchFamily="50" charset="-128"/>
              </a:defRPr>
            </a:lvl2pPr>
            <a:lvl3pPr marL="1143000" indent="-228600" eaLnBrk="0" hangingPunct="0">
              <a:defRPr kumimoji="1" sz="3600">
                <a:solidFill>
                  <a:schemeClr val="tx1"/>
                </a:solidFill>
                <a:latin typeface="Arial" pitchFamily="34" charset="0"/>
                <a:ea typeface="ＭＳ Ｐゴシック" pitchFamily="50" charset="-128"/>
              </a:defRPr>
            </a:lvl3pPr>
            <a:lvl4pPr marL="1600200" indent="-228600" eaLnBrk="0" hangingPunct="0">
              <a:defRPr kumimoji="1" sz="3600">
                <a:solidFill>
                  <a:schemeClr val="tx1"/>
                </a:solidFill>
                <a:latin typeface="Arial" pitchFamily="34" charset="0"/>
                <a:ea typeface="ＭＳ Ｐゴシック" pitchFamily="50" charset="-128"/>
              </a:defRPr>
            </a:lvl4pPr>
            <a:lvl5pPr marL="2057400" indent="-228600" eaLnBrk="0" hangingPunct="0">
              <a:defRPr kumimoji="1" sz="3600">
                <a:solidFill>
                  <a:schemeClr val="tx1"/>
                </a:solidFill>
                <a:latin typeface="Arial" pitchFamily="34" charset="0"/>
                <a:ea typeface="ＭＳ Ｐゴシック" pitchFamily="50" charset="-128"/>
              </a:defRPr>
            </a:lvl5pPr>
            <a:lvl6pPr marL="2514600" indent="-228600" eaLnBrk="0" fontAlgn="base" hangingPunct="0">
              <a:spcBef>
                <a:spcPct val="0"/>
              </a:spcBef>
              <a:spcAft>
                <a:spcPct val="0"/>
              </a:spcAft>
              <a:defRPr kumimoji="1" sz="3600">
                <a:solidFill>
                  <a:schemeClr val="tx1"/>
                </a:solidFill>
                <a:latin typeface="Arial" pitchFamily="34" charset="0"/>
                <a:ea typeface="ＭＳ Ｐゴシック" pitchFamily="50" charset="-128"/>
              </a:defRPr>
            </a:lvl6pPr>
            <a:lvl7pPr marL="2971800" indent="-228600" eaLnBrk="0" fontAlgn="base" hangingPunct="0">
              <a:spcBef>
                <a:spcPct val="0"/>
              </a:spcBef>
              <a:spcAft>
                <a:spcPct val="0"/>
              </a:spcAft>
              <a:defRPr kumimoji="1" sz="3600">
                <a:solidFill>
                  <a:schemeClr val="tx1"/>
                </a:solidFill>
                <a:latin typeface="Arial" pitchFamily="34" charset="0"/>
                <a:ea typeface="ＭＳ Ｐゴシック" pitchFamily="50" charset="-128"/>
              </a:defRPr>
            </a:lvl7pPr>
            <a:lvl8pPr marL="3429000" indent="-228600" eaLnBrk="0" fontAlgn="base" hangingPunct="0">
              <a:spcBef>
                <a:spcPct val="0"/>
              </a:spcBef>
              <a:spcAft>
                <a:spcPct val="0"/>
              </a:spcAft>
              <a:defRPr kumimoji="1" sz="3600">
                <a:solidFill>
                  <a:schemeClr val="tx1"/>
                </a:solidFill>
                <a:latin typeface="Arial" pitchFamily="34" charset="0"/>
                <a:ea typeface="ＭＳ Ｐゴシック" pitchFamily="50" charset="-128"/>
              </a:defRPr>
            </a:lvl8pPr>
            <a:lvl9pPr marL="3886200" indent="-228600" eaLnBrk="0" fontAlgn="base" hangingPunct="0">
              <a:spcBef>
                <a:spcPct val="0"/>
              </a:spcBef>
              <a:spcAft>
                <a:spcPct val="0"/>
              </a:spcAft>
              <a:defRPr kumimoji="1" sz="3600">
                <a:solidFill>
                  <a:schemeClr val="tx1"/>
                </a:solidFill>
                <a:latin typeface="Arial" pitchFamily="34" charset="0"/>
                <a:ea typeface="ＭＳ Ｐゴシック" pitchFamily="50" charset="-128"/>
              </a:defRPr>
            </a:lvl9pPr>
          </a:lstStyle>
          <a:p>
            <a:pPr eaLnBrk="1" hangingPunct="1"/>
            <a:r>
              <a:rPr lang="en-US" altLang="ja-JP" sz="2200" b="1" dirty="0">
                <a:latin typeface="Meiryo UI" panose="020B0604030504040204" pitchFamily="50" charset="-128"/>
                <a:ea typeface="Meiryo UI" panose="020B0604030504040204" pitchFamily="50" charset="-128"/>
                <a:cs typeface="Meiryo UI" panose="020B0604030504040204" pitchFamily="50" charset="-128"/>
              </a:rPr>
              <a:t>1</a:t>
            </a:r>
            <a:r>
              <a:rPr lang="ja-JP" altLang="en-US" sz="2200" b="1" dirty="0">
                <a:latin typeface="Meiryo UI" panose="020B0604030504040204" pitchFamily="50" charset="-128"/>
                <a:ea typeface="Meiryo UI" panose="020B0604030504040204" pitchFamily="50" charset="-128"/>
                <a:cs typeface="Meiryo UI" panose="020B0604030504040204" pitchFamily="50" charset="-128"/>
              </a:rPr>
              <a:t>  独立した疾患としてのうつ病</a:t>
            </a:r>
          </a:p>
        </p:txBody>
      </p:sp>
      <p:sp>
        <p:nvSpPr>
          <p:cNvPr id="7" name="フローチャート : 代替処理 6"/>
          <p:cNvSpPr/>
          <p:nvPr/>
        </p:nvSpPr>
        <p:spPr bwMode="auto">
          <a:xfrm>
            <a:off x="2098675" y="1878013"/>
            <a:ext cx="5040313" cy="358775"/>
          </a:xfrm>
          <a:prstGeom prst="flowChartAlternateProcess">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ja-JP" altLang="en-US" sz="1700" b="1" dirty="0">
                <a:latin typeface="Meiryo UI" panose="020B0604030504040204" pitchFamily="50" charset="-128"/>
                <a:ea typeface="Meiryo UI" panose="020B0604030504040204" pitchFamily="50" charset="-128"/>
                <a:cs typeface="Meiryo UI" panose="020B0604030504040204" pitchFamily="50" charset="-128"/>
              </a:rPr>
              <a:t>うつ</a:t>
            </a:r>
          </a:p>
        </p:txBody>
      </p:sp>
      <p:sp>
        <p:nvSpPr>
          <p:cNvPr id="13319" name="テキスト ボックス 8"/>
          <p:cNvSpPr txBox="1">
            <a:spLocks noChangeArrowheads="1"/>
          </p:cNvSpPr>
          <p:nvPr/>
        </p:nvSpPr>
        <p:spPr bwMode="auto">
          <a:xfrm>
            <a:off x="361950" y="3123000"/>
            <a:ext cx="3666388" cy="7694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kumimoji="1" sz="3600">
                <a:solidFill>
                  <a:schemeClr val="tx1"/>
                </a:solidFill>
                <a:latin typeface="Arial" pitchFamily="34" charset="0"/>
                <a:ea typeface="ＭＳ Ｐゴシック" pitchFamily="50" charset="-128"/>
              </a:defRPr>
            </a:lvl1pPr>
            <a:lvl2pPr marL="742950" indent="-285750" eaLnBrk="0" hangingPunct="0">
              <a:defRPr kumimoji="1" sz="3600">
                <a:solidFill>
                  <a:schemeClr val="tx1"/>
                </a:solidFill>
                <a:latin typeface="Arial" pitchFamily="34" charset="0"/>
                <a:ea typeface="ＭＳ Ｐゴシック" pitchFamily="50" charset="-128"/>
              </a:defRPr>
            </a:lvl2pPr>
            <a:lvl3pPr marL="1143000" indent="-228600" eaLnBrk="0" hangingPunct="0">
              <a:defRPr kumimoji="1" sz="3600">
                <a:solidFill>
                  <a:schemeClr val="tx1"/>
                </a:solidFill>
                <a:latin typeface="Arial" pitchFamily="34" charset="0"/>
                <a:ea typeface="ＭＳ Ｐゴシック" pitchFamily="50" charset="-128"/>
              </a:defRPr>
            </a:lvl3pPr>
            <a:lvl4pPr marL="1600200" indent="-228600" eaLnBrk="0" hangingPunct="0">
              <a:defRPr kumimoji="1" sz="3600">
                <a:solidFill>
                  <a:schemeClr val="tx1"/>
                </a:solidFill>
                <a:latin typeface="Arial" pitchFamily="34" charset="0"/>
                <a:ea typeface="ＭＳ Ｐゴシック" pitchFamily="50" charset="-128"/>
              </a:defRPr>
            </a:lvl4pPr>
            <a:lvl5pPr marL="2057400" indent="-228600" eaLnBrk="0" hangingPunct="0">
              <a:defRPr kumimoji="1" sz="3600">
                <a:solidFill>
                  <a:schemeClr val="tx1"/>
                </a:solidFill>
                <a:latin typeface="Arial" pitchFamily="34" charset="0"/>
                <a:ea typeface="ＭＳ Ｐゴシック" pitchFamily="50" charset="-128"/>
              </a:defRPr>
            </a:lvl5pPr>
            <a:lvl6pPr marL="2514600" indent="-228600" eaLnBrk="0" fontAlgn="base" hangingPunct="0">
              <a:spcBef>
                <a:spcPct val="0"/>
              </a:spcBef>
              <a:spcAft>
                <a:spcPct val="0"/>
              </a:spcAft>
              <a:defRPr kumimoji="1" sz="3600">
                <a:solidFill>
                  <a:schemeClr val="tx1"/>
                </a:solidFill>
                <a:latin typeface="Arial" pitchFamily="34" charset="0"/>
                <a:ea typeface="ＭＳ Ｐゴシック" pitchFamily="50" charset="-128"/>
              </a:defRPr>
            </a:lvl6pPr>
            <a:lvl7pPr marL="2971800" indent="-228600" eaLnBrk="0" fontAlgn="base" hangingPunct="0">
              <a:spcBef>
                <a:spcPct val="0"/>
              </a:spcBef>
              <a:spcAft>
                <a:spcPct val="0"/>
              </a:spcAft>
              <a:defRPr kumimoji="1" sz="3600">
                <a:solidFill>
                  <a:schemeClr val="tx1"/>
                </a:solidFill>
                <a:latin typeface="Arial" pitchFamily="34" charset="0"/>
                <a:ea typeface="ＭＳ Ｐゴシック" pitchFamily="50" charset="-128"/>
              </a:defRPr>
            </a:lvl7pPr>
            <a:lvl8pPr marL="3429000" indent="-228600" eaLnBrk="0" fontAlgn="base" hangingPunct="0">
              <a:spcBef>
                <a:spcPct val="0"/>
              </a:spcBef>
              <a:spcAft>
                <a:spcPct val="0"/>
              </a:spcAft>
              <a:defRPr kumimoji="1" sz="3600">
                <a:solidFill>
                  <a:schemeClr val="tx1"/>
                </a:solidFill>
                <a:latin typeface="Arial" pitchFamily="34" charset="0"/>
                <a:ea typeface="ＭＳ Ｐゴシック" pitchFamily="50" charset="-128"/>
              </a:defRPr>
            </a:lvl8pPr>
            <a:lvl9pPr marL="3886200" indent="-228600" eaLnBrk="0" fontAlgn="base" hangingPunct="0">
              <a:spcBef>
                <a:spcPct val="0"/>
              </a:spcBef>
              <a:spcAft>
                <a:spcPct val="0"/>
              </a:spcAft>
              <a:defRPr kumimoji="1" sz="3600">
                <a:solidFill>
                  <a:schemeClr val="tx1"/>
                </a:solidFill>
                <a:latin typeface="Arial" pitchFamily="34" charset="0"/>
                <a:ea typeface="ＭＳ Ｐゴシック" pitchFamily="50" charset="-128"/>
              </a:defRPr>
            </a:lvl9pPr>
          </a:lstStyle>
          <a:p>
            <a:pPr eaLnBrk="1" hangingPunct="1"/>
            <a:r>
              <a:rPr lang="en-US" altLang="ja-JP" sz="2200" b="1" dirty="0">
                <a:latin typeface="Meiryo UI" panose="020B0604030504040204" pitchFamily="50" charset="-128"/>
                <a:ea typeface="Meiryo UI" panose="020B0604030504040204" pitchFamily="50" charset="-128"/>
                <a:cs typeface="Meiryo UI" panose="020B0604030504040204" pitchFamily="50" charset="-128"/>
              </a:rPr>
              <a:t>2</a:t>
            </a:r>
            <a:r>
              <a:rPr lang="ja-JP" altLang="en-US" sz="2200" b="1" dirty="0">
                <a:latin typeface="Meiryo UI" panose="020B0604030504040204" pitchFamily="50" charset="-128"/>
                <a:ea typeface="Meiryo UI" panose="020B0604030504040204" pitchFamily="50" charset="-128"/>
                <a:cs typeface="Meiryo UI" panose="020B0604030504040204" pitchFamily="50" charset="-128"/>
              </a:rPr>
              <a:t>  認知症に先行するうつ状態</a:t>
            </a:r>
          </a:p>
          <a:p>
            <a:pPr eaLnBrk="1" hangingPunct="1"/>
            <a:r>
              <a:rPr lang="en-US" altLang="ja-JP" sz="2200" b="1" dirty="0">
                <a:latin typeface="Meiryo UI" panose="020B0604030504040204" pitchFamily="50" charset="-128"/>
                <a:ea typeface="Meiryo UI" panose="020B0604030504040204" pitchFamily="50" charset="-128"/>
                <a:cs typeface="Meiryo UI" panose="020B0604030504040204" pitchFamily="50" charset="-128"/>
              </a:rPr>
              <a:t> </a:t>
            </a:r>
            <a:r>
              <a:rPr lang="ja-JP" altLang="en-US" sz="2200" b="1" dirty="0">
                <a:latin typeface="Meiryo UI" panose="020B0604030504040204" pitchFamily="50" charset="-128"/>
                <a:ea typeface="Meiryo UI" panose="020B0604030504040204" pitchFamily="50" charset="-128"/>
                <a:cs typeface="Meiryo UI" panose="020B0604030504040204" pitchFamily="50" charset="-128"/>
              </a:rPr>
              <a:t>   </a:t>
            </a:r>
            <a:r>
              <a:rPr lang="en-US" altLang="ja-JP" sz="2200" b="1" dirty="0">
                <a:latin typeface="Meiryo UI" panose="020B0604030504040204" pitchFamily="50" charset="-128"/>
                <a:ea typeface="Meiryo UI" panose="020B0604030504040204" pitchFamily="50" charset="-128"/>
                <a:cs typeface="Meiryo UI" panose="020B0604030504040204" pitchFamily="50" charset="-128"/>
              </a:rPr>
              <a:t>(DLB</a:t>
            </a:r>
            <a:r>
              <a:rPr lang="ja-JP" altLang="en-US" sz="2200" b="1" dirty="0">
                <a:latin typeface="Meiryo UI" panose="020B0604030504040204" pitchFamily="50" charset="-128"/>
                <a:ea typeface="Meiryo UI" panose="020B0604030504040204" pitchFamily="50" charset="-128"/>
                <a:cs typeface="Meiryo UI" panose="020B0604030504040204" pitchFamily="50" charset="-128"/>
              </a:rPr>
              <a:t>で時に見られる</a:t>
            </a:r>
            <a:r>
              <a:rPr lang="en-US" altLang="ja-JP" sz="2200" b="1" dirty="0">
                <a:latin typeface="Meiryo UI" panose="020B0604030504040204" pitchFamily="50" charset="-128"/>
                <a:ea typeface="Meiryo UI" panose="020B0604030504040204" pitchFamily="50" charset="-128"/>
                <a:cs typeface="Meiryo UI" panose="020B0604030504040204" pitchFamily="50" charset="-128"/>
              </a:rPr>
              <a:t>)</a:t>
            </a:r>
            <a:endParaRPr lang="ja-JP" altLang="en-US" sz="2200" b="1" dirty="0">
              <a:latin typeface="Meiryo UI" panose="020B0604030504040204" pitchFamily="50" charset="-128"/>
              <a:ea typeface="Meiryo UI" panose="020B0604030504040204" pitchFamily="50" charset="-128"/>
              <a:cs typeface="Meiryo UI" panose="020B0604030504040204" pitchFamily="50" charset="-128"/>
            </a:endParaRPr>
          </a:p>
        </p:txBody>
      </p:sp>
      <p:sp>
        <p:nvSpPr>
          <p:cNvPr id="9" name="フローチャート : 手操作入力 8"/>
          <p:cNvSpPr/>
          <p:nvPr/>
        </p:nvSpPr>
        <p:spPr bwMode="auto">
          <a:xfrm>
            <a:off x="2092325" y="4064388"/>
            <a:ext cx="2216150" cy="433387"/>
          </a:xfrm>
          <a:prstGeom prst="flowChartManualInput">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ja-JP" altLang="en-US" sz="1700" b="1" dirty="0">
                <a:latin typeface="Meiryo UI" panose="020B0604030504040204" pitchFamily="50" charset="-128"/>
                <a:ea typeface="Meiryo UI" panose="020B0604030504040204" pitchFamily="50" charset="-128"/>
                <a:cs typeface="Meiryo UI" panose="020B0604030504040204" pitchFamily="50" charset="-128"/>
              </a:rPr>
              <a:t>うつ</a:t>
            </a:r>
          </a:p>
        </p:txBody>
      </p:sp>
      <p:sp>
        <p:nvSpPr>
          <p:cNvPr id="10" name="フローチャート: 処理 9"/>
          <p:cNvSpPr/>
          <p:nvPr/>
        </p:nvSpPr>
        <p:spPr bwMode="auto">
          <a:xfrm>
            <a:off x="4340988" y="4064388"/>
            <a:ext cx="2809875" cy="433387"/>
          </a:xfrm>
          <a:prstGeom prst="flowChartProcess">
            <a:avLst/>
          </a:prstGeom>
          <a:solidFill>
            <a:srgbClr val="3E6EB4"/>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ja-JP" altLang="en-US" sz="1800" b="1" dirty="0">
                <a:latin typeface="Meiryo UI" panose="020B0604030504040204" pitchFamily="50" charset="-128"/>
                <a:ea typeface="Meiryo UI" panose="020B0604030504040204" pitchFamily="50" charset="-128"/>
                <a:cs typeface="Meiryo UI" panose="020B0604030504040204" pitchFamily="50" charset="-128"/>
              </a:rPr>
              <a:t>認知症</a:t>
            </a:r>
          </a:p>
        </p:txBody>
      </p:sp>
      <p:sp>
        <p:nvSpPr>
          <p:cNvPr id="13322" name="テキスト ボックス 11"/>
          <p:cNvSpPr txBox="1">
            <a:spLocks noChangeArrowheads="1"/>
          </p:cNvSpPr>
          <p:nvPr/>
        </p:nvSpPr>
        <p:spPr bwMode="auto">
          <a:xfrm>
            <a:off x="309563" y="4909450"/>
            <a:ext cx="4902200" cy="4270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kumimoji="1" sz="3600">
                <a:solidFill>
                  <a:schemeClr val="tx1"/>
                </a:solidFill>
                <a:latin typeface="Arial" pitchFamily="34" charset="0"/>
                <a:ea typeface="ＭＳ Ｐゴシック" pitchFamily="50" charset="-128"/>
              </a:defRPr>
            </a:lvl1pPr>
            <a:lvl2pPr marL="742950" indent="-285750" eaLnBrk="0" hangingPunct="0">
              <a:defRPr kumimoji="1" sz="3600">
                <a:solidFill>
                  <a:schemeClr val="tx1"/>
                </a:solidFill>
                <a:latin typeface="Arial" pitchFamily="34" charset="0"/>
                <a:ea typeface="ＭＳ Ｐゴシック" pitchFamily="50" charset="-128"/>
              </a:defRPr>
            </a:lvl2pPr>
            <a:lvl3pPr marL="1143000" indent="-228600" eaLnBrk="0" hangingPunct="0">
              <a:defRPr kumimoji="1" sz="3600">
                <a:solidFill>
                  <a:schemeClr val="tx1"/>
                </a:solidFill>
                <a:latin typeface="Arial" pitchFamily="34" charset="0"/>
                <a:ea typeface="ＭＳ Ｐゴシック" pitchFamily="50" charset="-128"/>
              </a:defRPr>
            </a:lvl3pPr>
            <a:lvl4pPr marL="1600200" indent="-228600" eaLnBrk="0" hangingPunct="0">
              <a:defRPr kumimoji="1" sz="3600">
                <a:solidFill>
                  <a:schemeClr val="tx1"/>
                </a:solidFill>
                <a:latin typeface="Arial" pitchFamily="34" charset="0"/>
                <a:ea typeface="ＭＳ Ｐゴシック" pitchFamily="50" charset="-128"/>
              </a:defRPr>
            </a:lvl4pPr>
            <a:lvl5pPr marL="2057400" indent="-228600" eaLnBrk="0" hangingPunct="0">
              <a:defRPr kumimoji="1" sz="3600">
                <a:solidFill>
                  <a:schemeClr val="tx1"/>
                </a:solidFill>
                <a:latin typeface="Arial" pitchFamily="34" charset="0"/>
                <a:ea typeface="ＭＳ Ｐゴシック" pitchFamily="50" charset="-128"/>
              </a:defRPr>
            </a:lvl5pPr>
            <a:lvl6pPr marL="2514600" indent="-228600" eaLnBrk="0" fontAlgn="base" hangingPunct="0">
              <a:spcBef>
                <a:spcPct val="0"/>
              </a:spcBef>
              <a:spcAft>
                <a:spcPct val="0"/>
              </a:spcAft>
              <a:defRPr kumimoji="1" sz="3600">
                <a:solidFill>
                  <a:schemeClr val="tx1"/>
                </a:solidFill>
                <a:latin typeface="Arial" pitchFamily="34" charset="0"/>
                <a:ea typeface="ＭＳ Ｐゴシック" pitchFamily="50" charset="-128"/>
              </a:defRPr>
            </a:lvl6pPr>
            <a:lvl7pPr marL="2971800" indent="-228600" eaLnBrk="0" fontAlgn="base" hangingPunct="0">
              <a:spcBef>
                <a:spcPct val="0"/>
              </a:spcBef>
              <a:spcAft>
                <a:spcPct val="0"/>
              </a:spcAft>
              <a:defRPr kumimoji="1" sz="3600">
                <a:solidFill>
                  <a:schemeClr val="tx1"/>
                </a:solidFill>
                <a:latin typeface="Arial" pitchFamily="34" charset="0"/>
                <a:ea typeface="ＭＳ Ｐゴシック" pitchFamily="50" charset="-128"/>
              </a:defRPr>
            </a:lvl7pPr>
            <a:lvl8pPr marL="3429000" indent="-228600" eaLnBrk="0" fontAlgn="base" hangingPunct="0">
              <a:spcBef>
                <a:spcPct val="0"/>
              </a:spcBef>
              <a:spcAft>
                <a:spcPct val="0"/>
              </a:spcAft>
              <a:defRPr kumimoji="1" sz="3600">
                <a:solidFill>
                  <a:schemeClr val="tx1"/>
                </a:solidFill>
                <a:latin typeface="Arial" pitchFamily="34" charset="0"/>
                <a:ea typeface="ＭＳ Ｐゴシック" pitchFamily="50" charset="-128"/>
              </a:defRPr>
            </a:lvl8pPr>
            <a:lvl9pPr marL="3886200" indent="-228600" eaLnBrk="0" fontAlgn="base" hangingPunct="0">
              <a:spcBef>
                <a:spcPct val="0"/>
              </a:spcBef>
              <a:spcAft>
                <a:spcPct val="0"/>
              </a:spcAft>
              <a:defRPr kumimoji="1" sz="3600">
                <a:solidFill>
                  <a:schemeClr val="tx1"/>
                </a:solidFill>
                <a:latin typeface="Arial" pitchFamily="34" charset="0"/>
                <a:ea typeface="ＭＳ Ｐゴシック" pitchFamily="50" charset="-128"/>
              </a:defRPr>
            </a:lvl9pPr>
          </a:lstStyle>
          <a:p>
            <a:pPr eaLnBrk="1" hangingPunct="1"/>
            <a:r>
              <a:rPr lang="en-US" altLang="ja-JP" sz="2200" b="1" dirty="0">
                <a:latin typeface="Meiryo UI" panose="020B0604030504040204" pitchFamily="50" charset="-128"/>
                <a:ea typeface="Meiryo UI" panose="020B0604030504040204" pitchFamily="50" charset="-128"/>
                <a:cs typeface="Meiryo UI" panose="020B0604030504040204" pitchFamily="50" charset="-128"/>
              </a:rPr>
              <a:t>3</a:t>
            </a:r>
            <a:r>
              <a:rPr lang="ja-JP" altLang="en-US" sz="2200" b="1" dirty="0">
                <a:latin typeface="Meiryo UI" panose="020B0604030504040204" pitchFamily="50" charset="-128"/>
                <a:ea typeface="Meiryo UI" panose="020B0604030504040204" pitchFamily="50" charset="-128"/>
                <a:cs typeface="Meiryo UI" panose="020B0604030504040204" pitchFamily="50" charset="-128"/>
              </a:rPr>
              <a:t>  認知症の症状としてのうつ状態</a:t>
            </a:r>
          </a:p>
        </p:txBody>
      </p:sp>
      <p:sp>
        <p:nvSpPr>
          <p:cNvPr id="12" name="正方形/長方形 11"/>
          <p:cNvSpPr/>
          <p:nvPr/>
        </p:nvSpPr>
        <p:spPr bwMode="auto">
          <a:xfrm>
            <a:off x="2098675" y="2319337"/>
            <a:ext cx="5040313" cy="447613"/>
          </a:xfrm>
          <a:prstGeom prst="rect">
            <a:avLst/>
          </a:prstGeom>
          <a:solidFill>
            <a:srgbClr val="3E6EB4"/>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ja-JP" altLang="en-US" sz="1800" b="1" dirty="0">
                <a:latin typeface="Meiryo UI" panose="020B0604030504040204" pitchFamily="50" charset="-128"/>
                <a:ea typeface="Meiryo UI" panose="020B0604030504040204" pitchFamily="50" charset="-128"/>
                <a:cs typeface="Meiryo UI" panose="020B0604030504040204" pitchFamily="50" charset="-128"/>
              </a:rPr>
              <a:t>認知症</a:t>
            </a:r>
          </a:p>
        </p:txBody>
      </p:sp>
      <p:sp>
        <p:nvSpPr>
          <p:cNvPr id="13" name="フローチャート: 処理 12"/>
          <p:cNvSpPr/>
          <p:nvPr/>
        </p:nvSpPr>
        <p:spPr bwMode="auto">
          <a:xfrm>
            <a:off x="2049463" y="5509325"/>
            <a:ext cx="5129212" cy="749300"/>
          </a:xfrm>
          <a:prstGeom prst="flowChartProcess">
            <a:avLst/>
          </a:prstGeom>
          <a:solidFill>
            <a:srgbClr val="3E6EB4"/>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ja-JP" altLang="en-US" sz="1700" b="1" dirty="0">
                <a:latin typeface="Meiryo UI" panose="020B0604030504040204" pitchFamily="50" charset="-128"/>
                <a:ea typeface="Meiryo UI" panose="020B0604030504040204" pitchFamily="50" charset="-128"/>
                <a:cs typeface="Meiryo UI" panose="020B0604030504040204" pitchFamily="50" charset="-128"/>
              </a:rPr>
              <a:t>　　　　　　　　　　      </a:t>
            </a:r>
            <a:r>
              <a:rPr lang="ja-JP" altLang="en-US" sz="1800" b="1" dirty="0">
                <a:latin typeface="Meiryo UI" panose="020B0604030504040204" pitchFamily="50" charset="-128"/>
                <a:ea typeface="Meiryo UI" panose="020B0604030504040204" pitchFamily="50" charset="-128"/>
                <a:cs typeface="Meiryo UI" panose="020B0604030504040204" pitchFamily="50" charset="-128"/>
              </a:rPr>
              <a:t>認知症</a:t>
            </a:r>
          </a:p>
        </p:txBody>
      </p:sp>
      <p:sp>
        <p:nvSpPr>
          <p:cNvPr id="14" name="角丸四角形 13"/>
          <p:cNvSpPr/>
          <p:nvPr/>
        </p:nvSpPr>
        <p:spPr bwMode="auto">
          <a:xfrm>
            <a:off x="2489200" y="5669663"/>
            <a:ext cx="2279650" cy="409575"/>
          </a:xfrm>
          <a:prstGeom prst="roundRect">
            <a:avLst/>
          </a:prstGeom>
          <a:solidFill>
            <a:schemeClr val="bg1">
              <a:lumMod val="50000"/>
            </a:schemeClr>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ja-JP" altLang="en-US" sz="1700" b="1" dirty="0">
                <a:latin typeface="Meiryo UI" panose="020B0604030504040204" pitchFamily="50" charset="-128"/>
                <a:ea typeface="Meiryo UI" panose="020B0604030504040204" pitchFamily="50" charset="-128"/>
                <a:cs typeface="Meiryo UI" panose="020B0604030504040204" pitchFamily="50" charset="-128"/>
              </a:rPr>
              <a:t>うつ</a:t>
            </a:r>
          </a:p>
        </p:txBody>
      </p:sp>
      <p:sp>
        <p:nvSpPr>
          <p:cNvPr id="13326" name="テキスト ボックス 20"/>
          <p:cNvSpPr txBox="1">
            <a:spLocks noChangeArrowheads="1"/>
          </p:cNvSpPr>
          <p:nvPr/>
        </p:nvSpPr>
        <p:spPr bwMode="auto">
          <a:xfrm>
            <a:off x="4861849" y="1298506"/>
            <a:ext cx="3248005" cy="4462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kumimoji="1" sz="3600">
                <a:solidFill>
                  <a:schemeClr val="tx1"/>
                </a:solidFill>
                <a:latin typeface="Arial" pitchFamily="34" charset="0"/>
                <a:ea typeface="ＭＳ Ｐゴシック" pitchFamily="50" charset="-128"/>
              </a:defRPr>
            </a:lvl1pPr>
            <a:lvl2pPr marL="742950" indent="-285750" eaLnBrk="0" hangingPunct="0">
              <a:defRPr kumimoji="1" sz="3600">
                <a:solidFill>
                  <a:schemeClr val="tx1"/>
                </a:solidFill>
                <a:latin typeface="Arial" pitchFamily="34" charset="0"/>
                <a:ea typeface="ＭＳ Ｐゴシック" pitchFamily="50" charset="-128"/>
              </a:defRPr>
            </a:lvl2pPr>
            <a:lvl3pPr marL="1143000" indent="-228600" eaLnBrk="0" hangingPunct="0">
              <a:defRPr kumimoji="1" sz="3600">
                <a:solidFill>
                  <a:schemeClr val="tx1"/>
                </a:solidFill>
                <a:latin typeface="Arial" pitchFamily="34" charset="0"/>
                <a:ea typeface="ＭＳ Ｐゴシック" pitchFamily="50" charset="-128"/>
              </a:defRPr>
            </a:lvl3pPr>
            <a:lvl4pPr marL="1600200" indent="-228600" eaLnBrk="0" hangingPunct="0">
              <a:defRPr kumimoji="1" sz="3600">
                <a:solidFill>
                  <a:schemeClr val="tx1"/>
                </a:solidFill>
                <a:latin typeface="Arial" pitchFamily="34" charset="0"/>
                <a:ea typeface="ＭＳ Ｐゴシック" pitchFamily="50" charset="-128"/>
              </a:defRPr>
            </a:lvl4pPr>
            <a:lvl5pPr marL="2057400" indent="-228600" eaLnBrk="0" hangingPunct="0">
              <a:defRPr kumimoji="1" sz="3600">
                <a:solidFill>
                  <a:schemeClr val="tx1"/>
                </a:solidFill>
                <a:latin typeface="Arial" pitchFamily="34" charset="0"/>
                <a:ea typeface="ＭＳ Ｐゴシック" pitchFamily="50" charset="-128"/>
              </a:defRPr>
            </a:lvl5pPr>
            <a:lvl6pPr marL="2514600" indent="-228600" eaLnBrk="0" fontAlgn="base" hangingPunct="0">
              <a:spcBef>
                <a:spcPct val="0"/>
              </a:spcBef>
              <a:spcAft>
                <a:spcPct val="0"/>
              </a:spcAft>
              <a:defRPr kumimoji="1" sz="3600">
                <a:solidFill>
                  <a:schemeClr val="tx1"/>
                </a:solidFill>
                <a:latin typeface="Arial" pitchFamily="34" charset="0"/>
                <a:ea typeface="ＭＳ Ｐゴシック" pitchFamily="50" charset="-128"/>
              </a:defRPr>
            </a:lvl6pPr>
            <a:lvl7pPr marL="2971800" indent="-228600" eaLnBrk="0" fontAlgn="base" hangingPunct="0">
              <a:spcBef>
                <a:spcPct val="0"/>
              </a:spcBef>
              <a:spcAft>
                <a:spcPct val="0"/>
              </a:spcAft>
              <a:defRPr kumimoji="1" sz="3600">
                <a:solidFill>
                  <a:schemeClr val="tx1"/>
                </a:solidFill>
                <a:latin typeface="Arial" pitchFamily="34" charset="0"/>
                <a:ea typeface="ＭＳ Ｐゴシック" pitchFamily="50" charset="-128"/>
              </a:defRPr>
            </a:lvl7pPr>
            <a:lvl8pPr marL="3429000" indent="-228600" eaLnBrk="0" fontAlgn="base" hangingPunct="0">
              <a:spcBef>
                <a:spcPct val="0"/>
              </a:spcBef>
              <a:spcAft>
                <a:spcPct val="0"/>
              </a:spcAft>
              <a:defRPr kumimoji="1" sz="3600">
                <a:solidFill>
                  <a:schemeClr val="tx1"/>
                </a:solidFill>
                <a:latin typeface="Arial" pitchFamily="34" charset="0"/>
                <a:ea typeface="ＭＳ Ｐゴシック" pitchFamily="50" charset="-128"/>
              </a:defRPr>
            </a:lvl8pPr>
            <a:lvl9pPr marL="3886200" indent="-228600" eaLnBrk="0" fontAlgn="base" hangingPunct="0">
              <a:spcBef>
                <a:spcPct val="0"/>
              </a:spcBef>
              <a:spcAft>
                <a:spcPct val="0"/>
              </a:spcAft>
              <a:defRPr kumimoji="1" sz="3600">
                <a:solidFill>
                  <a:schemeClr val="tx1"/>
                </a:solidFill>
                <a:latin typeface="Arial" pitchFamily="34" charset="0"/>
                <a:ea typeface="ＭＳ Ｐゴシック" pitchFamily="50" charset="-128"/>
              </a:defRPr>
            </a:lvl9pPr>
          </a:lstStyle>
          <a:p>
            <a:pPr eaLnBrk="1" hangingPunct="1"/>
            <a:r>
              <a:rPr lang="ja-JP" altLang="en-US" sz="2300" b="1" dirty="0">
                <a:solidFill>
                  <a:srgbClr val="598600"/>
                </a:solidFill>
                <a:latin typeface="Meiryo UI" panose="020B0604030504040204" pitchFamily="50" charset="-128"/>
                <a:ea typeface="Meiryo UI" panose="020B0604030504040204" pitchFamily="50" charset="-128"/>
                <a:cs typeface="Meiryo UI" panose="020B0604030504040204" pitchFamily="50" charset="-128"/>
              </a:rPr>
              <a:t>認知症との</a:t>
            </a:r>
            <a:r>
              <a:rPr lang="ja-JP" altLang="en-US" sz="2300" b="1" dirty="0">
                <a:solidFill>
                  <a:srgbClr val="CF594D"/>
                </a:solidFill>
                <a:latin typeface="Meiryo UI" panose="020B0604030504040204" pitchFamily="50" charset="-128"/>
                <a:ea typeface="Meiryo UI" panose="020B0604030504040204" pitchFamily="50" charset="-128"/>
                <a:cs typeface="Meiryo UI" panose="020B0604030504040204" pitchFamily="50" charset="-128"/>
              </a:rPr>
              <a:t>鑑別が問題</a:t>
            </a:r>
            <a:r>
              <a:rPr lang="ja-JP" altLang="en-US" sz="2300" b="1" dirty="0">
                <a:solidFill>
                  <a:srgbClr val="598600"/>
                </a:solidFill>
                <a:latin typeface="Meiryo UI" panose="020B0604030504040204" pitchFamily="50" charset="-128"/>
                <a:ea typeface="Meiryo UI" panose="020B0604030504040204" pitchFamily="50" charset="-128"/>
                <a:cs typeface="Meiryo UI" panose="020B0604030504040204" pitchFamily="50" charset="-128"/>
              </a:rPr>
              <a:t>に</a:t>
            </a:r>
          </a:p>
        </p:txBody>
      </p:sp>
      <p:sp>
        <p:nvSpPr>
          <p:cNvPr id="13327" name="テキスト ボックス 23"/>
          <p:cNvSpPr txBox="1">
            <a:spLocks noChangeArrowheads="1"/>
          </p:cNvSpPr>
          <p:nvPr/>
        </p:nvSpPr>
        <p:spPr bwMode="auto">
          <a:xfrm>
            <a:off x="4861849" y="3107610"/>
            <a:ext cx="3475631" cy="8002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kumimoji="1" sz="3600">
                <a:solidFill>
                  <a:schemeClr val="tx1"/>
                </a:solidFill>
                <a:latin typeface="Arial" pitchFamily="34" charset="0"/>
                <a:ea typeface="ＭＳ Ｐゴシック" pitchFamily="50" charset="-128"/>
              </a:defRPr>
            </a:lvl1pPr>
            <a:lvl2pPr marL="742950" indent="-285750" eaLnBrk="0" hangingPunct="0">
              <a:defRPr kumimoji="1" sz="3600">
                <a:solidFill>
                  <a:schemeClr val="tx1"/>
                </a:solidFill>
                <a:latin typeface="Arial" pitchFamily="34" charset="0"/>
                <a:ea typeface="ＭＳ Ｐゴシック" pitchFamily="50" charset="-128"/>
              </a:defRPr>
            </a:lvl2pPr>
            <a:lvl3pPr marL="1143000" indent="-228600" eaLnBrk="0" hangingPunct="0">
              <a:defRPr kumimoji="1" sz="3600">
                <a:solidFill>
                  <a:schemeClr val="tx1"/>
                </a:solidFill>
                <a:latin typeface="Arial" pitchFamily="34" charset="0"/>
                <a:ea typeface="ＭＳ Ｐゴシック" pitchFamily="50" charset="-128"/>
              </a:defRPr>
            </a:lvl3pPr>
            <a:lvl4pPr marL="1600200" indent="-228600" eaLnBrk="0" hangingPunct="0">
              <a:defRPr kumimoji="1" sz="3600">
                <a:solidFill>
                  <a:schemeClr val="tx1"/>
                </a:solidFill>
                <a:latin typeface="Arial" pitchFamily="34" charset="0"/>
                <a:ea typeface="ＭＳ Ｐゴシック" pitchFamily="50" charset="-128"/>
              </a:defRPr>
            </a:lvl4pPr>
            <a:lvl5pPr marL="2057400" indent="-228600" eaLnBrk="0" hangingPunct="0">
              <a:defRPr kumimoji="1" sz="3600">
                <a:solidFill>
                  <a:schemeClr val="tx1"/>
                </a:solidFill>
                <a:latin typeface="Arial" pitchFamily="34" charset="0"/>
                <a:ea typeface="ＭＳ Ｐゴシック" pitchFamily="50" charset="-128"/>
              </a:defRPr>
            </a:lvl5pPr>
            <a:lvl6pPr marL="2514600" indent="-228600" eaLnBrk="0" fontAlgn="base" hangingPunct="0">
              <a:spcBef>
                <a:spcPct val="0"/>
              </a:spcBef>
              <a:spcAft>
                <a:spcPct val="0"/>
              </a:spcAft>
              <a:defRPr kumimoji="1" sz="3600">
                <a:solidFill>
                  <a:schemeClr val="tx1"/>
                </a:solidFill>
                <a:latin typeface="Arial" pitchFamily="34" charset="0"/>
                <a:ea typeface="ＭＳ Ｐゴシック" pitchFamily="50" charset="-128"/>
              </a:defRPr>
            </a:lvl6pPr>
            <a:lvl7pPr marL="2971800" indent="-228600" eaLnBrk="0" fontAlgn="base" hangingPunct="0">
              <a:spcBef>
                <a:spcPct val="0"/>
              </a:spcBef>
              <a:spcAft>
                <a:spcPct val="0"/>
              </a:spcAft>
              <a:defRPr kumimoji="1" sz="3600">
                <a:solidFill>
                  <a:schemeClr val="tx1"/>
                </a:solidFill>
                <a:latin typeface="Arial" pitchFamily="34" charset="0"/>
                <a:ea typeface="ＭＳ Ｐゴシック" pitchFamily="50" charset="-128"/>
              </a:defRPr>
            </a:lvl7pPr>
            <a:lvl8pPr marL="3429000" indent="-228600" eaLnBrk="0" fontAlgn="base" hangingPunct="0">
              <a:spcBef>
                <a:spcPct val="0"/>
              </a:spcBef>
              <a:spcAft>
                <a:spcPct val="0"/>
              </a:spcAft>
              <a:defRPr kumimoji="1" sz="3600">
                <a:solidFill>
                  <a:schemeClr val="tx1"/>
                </a:solidFill>
                <a:latin typeface="Arial" pitchFamily="34" charset="0"/>
                <a:ea typeface="ＭＳ Ｐゴシック" pitchFamily="50" charset="-128"/>
              </a:defRPr>
            </a:lvl8pPr>
            <a:lvl9pPr marL="3886200" indent="-228600" eaLnBrk="0" fontAlgn="base" hangingPunct="0">
              <a:spcBef>
                <a:spcPct val="0"/>
              </a:spcBef>
              <a:spcAft>
                <a:spcPct val="0"/>
              </a:spcAft>
              <a:defRPr kumimoji="1" sz="3600">
                <a:solidFill>
                  <a:schemeClr val="tx1"/>
                </a:solidFill>
                <a:latin typeface="Arial" pitchFamily="34" charset="0"/>
                <a:ea typeface="ＭＳ Ｐゴシック" pitchFamily="50" charset="-128"/>
              </a:defRPr>
            </a:lvl9pPr>
          </a:lstStyle>
          <a:p>
            <a:pPr eaLnBrk="1" hangingPunct="1"/>
            <a:r>
              <a:rPr lang="ja-JP" altLang="en-US" sz="2300" b="1" dirty="0">
                <a:solidFill>
                  <a:srgbClr val="CF594D"/>
                </a:solidFill>
                <a:latin typeface="Meiryo UI" panose="020B0604030504040204" pitchFamily="50" charset="-128"/>
                <a:ea typeface="Meiryo UI" panose="020B0604030504040204" pitchFamily="50" charset="-128"/>
                <a:cs typeface="Meiryo UI" panose="020B0604030504040204" pitchFamily="50" charset="-128"/>
              </a:rPr>
              <a:t>今後</a:t>
            </a:r>
            <a:r>
              <a:rPr lang="ja-JP" altLang="en-US" sz="2300" b="1" dirty="0">
                <a:solidFill>
                  <a:srgbClr val="598600"/>
                </a:solidFill>
                <a:latin typeface="Meiryo UI" panose="020B0604030504040204" pitchFamily="50" charset="-128"/>
                <a:ea typeface="Meiryo UI" panose="020B0604030504040204" pitchFamily="50" charset="-128"/>
                <a:cs typeface="Meiryo UI" panose="020B0604030504040204" pitchFamily="50" charset="-128"/>
              </a:rPr>
              <a:t> 認知症が出てくるかも</a:t>
            </a:r>
            <a:endParaRPr lang="en-US" altLang="ja-JP" sz="2300" b="1" dirty="0">
              <a:solidFill>
                <a:srgbClr val="598600"/>
              </a:solidFill>
              <a:latin typeface="Meiryo UI" panose="020B0604030504040204" pitchFamily="50" charset="-128"/>
              <a:ea typeface="Meiryo UI" panose="020B0604030504040204" pitchFamily="50" charset="-128"/>
              <a:cs typeface="Meiryo UI" panose="020B0604030504040204" pitchFamily="50" charset="-128"/>
            </a:endParaRPr>
          </a:p>
          <a:p>
            <a:pPr eaLnBrk="1" hangingPunct="1"/>
            <a:r>
              <a:rPr lang="ja-JP" altLang="en-US" sz="2300" b="1" dirty="0">
                <a:solidFill>
                  <a:srgbClr val="598600"/>
                </a:solidFill>
                <a:latin typeface="Meiryo UI" panose="020B0604030504040204" pitchFamily="50" charset="-128"/>
                <a:ea typeface="Meiryo UI" panose="020B0604030504040204" pitchFamily="50" charset="-128"/>
                <a:cs typeface="Meiryo UI" panose="020B0604030504040204" pitchFamily="50" charset="-128"/>
              </a:rPr>
              <a:t>しれない</a:t>
            </a:r>
          </a:p>
        </p:txBody>
      </p:sp>
      <p:sp>
        <p:nvSpPr>
          <p:cNvPr id="13328" name="テキスト ボックス 24"/>
          <p:cNvSpPr txBox="1">
            <a:spLocks noChangeArrowheads="1"/>
          </p:cNvSpPr>
          <p:nvPr/>
        </p:nvSpPr>
        <p:spPr bwMode="auto">
          <a:xfrm>
            <a:off x="4953000" y="4903100"/>
            <a:ext cx="3738524" cy="4462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kumimoji="1" sz="3600">
                <a:solidFill>
                  <a:schemeClr val="tx1"/>
                </a:solidFill>
                <a:latin typeface="Arial" pitchFamily="34" charset="0"/>
                <a:ea typeface="ＭＳ Ｐゴシック" pitchFamily="50" charset="-128"/>
              </a:defRPr>
            </a:lvl1pPr>
            <a:lvl2pPr marL="742950" indent="-285750" eaLnBrk="0" hangingPunct="0">
              <a:defRPr kumimoji="1" sz="3600">
                <a:solidFill>
                  <a:schemeClr val="tx1"/>
                </a:solidFill>
                <a:latin typeface="Arial" pitchFamily="34" charset="0"/>
                <a:ea typeface="ＭＳ Ｐゴシック" pitchFamily="50" charset="-128"/>
              </a:defRPr>
            </a:lvl2pPr>
            <a:lvl3pPr marL="1143000" indent="-228600" eaLnBrk="0" hangingPunct="0">
              <a:defRPr kumimoji="1" sz="3600">
                <a:solidFill>
                  <a:schemeClr val="tx1"/>
                </a:solidFill>
                <a:latin typeface="Arial" pitchFamily="34" charset="0"/>
                <a:ea typeface="ＭＳ Ｐゴシック" pitchFamily="50" charset="-128"/>
              </a:defRPr>
            </a:lvl3pPr>
            <a:lvl4pPr marL="1600200" indent="-228600" eaLnBrk="0" hangingPunct="0">
              <a:defRPr kumimoji="1" sz="3600">
                <a:solidFill>
                  <a:schemeClr val="tx1"/>
                </a:solidFill>
                <a:latin typeface="Arial" pitchFamily="34" charset="0"/>
                <a:ea typeface="ＭＳ Ｐゴシック" pitchFamily="50" charset="-128"/>
              </a:defRPr>
            </a:lvl4pPr>
            <a:lvl5pPr marL="2057400" indent="-228600" eaLnBrk="0" hangingPunct="0">
              <a:defRPr kumimoji="1" sz="3600">
                <a:solidFill>
                  <a:schemeClr val="tx1"/>
                </a:solidFill>
                <a:latin typeface="Arial" pitchFamily="34" charset="0"/>
                <a:ea typeface="ＭＳ Ｐゴシック" pitchFamily="50" charset="-128"/>
              </a:defRPr>
            </a:lvl5pPr>
            <a:lvl6pPr marL="2514600" indent="-228600" eaLnBrk="0" fontAlgn="base" hangingPunct="0">
              <a:spcBef>
                <a:spcPct val="0"/>
              </a:spcBef>
              <a:spcAft>
                <a:spcPct val="0"/>
              </a:spcAft>
              <a:defRPr kumimoji="1" sz="3600">
                <a:solidFill>
                  <a:schemeClr val="tx1"/>
                </a:solidFill>
                <a:latin typeface="Arial" pitchFamily="34" charset="0"/>
                <a:ea typeface="ＭＳ Ｐゴシック" pitchFamily="50" charset="-128"/>
              </a:defRPr>
            </a:lvl6pPr>
            <a:lvl7pPr marL="2971800" indent="-228600" eaLnBrk="0" fontAlgn="base" hangingPunct="0">
              <a:spcBef>
                <a:spcPct val="0"/>
              </a:spcBef>
              <a:spcAft>
                <a:spcPct val="0"/>
              </a:spcAft>
              <a:defRPr kumimoji="1" sz="3600">
                <a:solidFill>
                  <a:schemeClr val="tx1"/>
                </a:solidFill>
                <a:latin typeface="Arial" pitchFamily="34" charset="0"/>
                <a:ea typeface="ＭＳ Ｐゴシック" pitchFamily="50" charset="-128"/>
              </a:defRPr>
            </a:lvl7pPr>
            <a:lvl8pPr marL="3429000" indent="-228600" eaLnBrk="0" fontAlgn="base" hangingPunct="0">
              <a:spcBef>
                <a:spcPct val="0"/>
              </a:spcBef>
              <a:spcAft>
                <a:spcPct val="0"/>
              </a:spcAft>
              <a:defRPr kumimoji="1" sz="3600">
                <a:solidFill>
                  <a:schemeClr val="tx1"/>
                </a:solidFill>
                <a:latin typeface="Arial" pitchFamily="34" charset="0"/>
                <a:ea typeface="ＭＳ Ｐゴシック" pitchFamily="50" charset="-128"/>
              </a:defRPr>
            </a:lvl8pPr>
            <a:lvl9pPr marL="3886200" indent="-228600" eaLnBrk="0" fontAlgn="base" hangingPunct="0">
              <a:spcBef>
                <a:spcPct val="0"/>
              </a:spcBef>
              <a:spcAft>
                <a:spcPct val="0"/>
              </a:spcAft>
              <a:defRPr kumimoji="1" sz="3600">
                <a:solidFill>
                  <a:schemeClr val="tx1"/>
                </a:solidFill>
                <a:latin typeface="Arial" pitchFamily="34" charset="0"/>
                <a:ea typeface="ＭＳ Ｐゴシック" pitchFamily="50" charset="-128"/>
              </a:defRPr>
            </a:lvl9pPr>
          </a:lstStyle>
          <a:p>
            <a:pPr eaLnBrk="1" hangingPunct="1"/>
            <a:r>
              <a:rPr lang="ja-JP" altLang="en-US" sz="2300" b="1" dirty="0">
                <a:solidFill>
                  <a:srgbClr val="CF594D"/>
                </a:solidFill>
                <a:latin typeface="Meiryo UI" panose="020B0604030504040204" pitchFamily="50" charset="-128"/>
                <a:ea typeface="Meiryo UI" panose="020B0604030504040204" pitchFamily="50" charset="-128"/>
                <a:cs typeface="Meiryo UI" panose="020B0604030504040204" pitchFamily="50" charset="-128"/>
              </a:rPr>
              <a:t>今</a:t>
            </a:r>
            <a:r>
              <a:rPr lang="ja-JP" altLang="en-US" sz="2300" b="1" dirty="0">
                <a:solidFill>
                  <a:srgbClr val="598600"/>
                </a:solidFill>
                <a:latin typeface="Meiryo UI" panose="020B0604030504040204" pitchFamily="50" charset="-128"/>
                <a:ea typeface="Meiryo UI" panose="020B0604030504040204" pitchFamily="50" charset="-128"/>
                <a:cs typeface="Meiryo UI" panose="020B0604030504040204" pitchFamily="50" charset="-128"/>
              </a:rPr>
              <a:t> 認知症があるかもしれない</a:t>
            </a:r>
          </a:p>
        </p:txBody>
      </p:sp>
      <p:sp>
        <p:nvSpPr>
          <p:cNvPr id="6" name="二等辺三角形 5"/>
          <p:cNvSpPr/>
          <p:nvPr/>
        </p:nvSpPr>
        <p:spPr bwMode="auto">
          <a:xfrm rot="5400000">
            <a:off x="4251909" y="1340522"/>
            <a:ext cx="275053" cy="312067"/>
          </a:xfrm>
          <a:prstGeom prst="triangle">
            <a:avLst/>
          </a:prstGeom>
          <a:solidFill>
            <a:srgbClr val="CF594D"/>
          </a:solidFill>
          <a:ln w="9525" cap="flat" cmpd="sng" algn="ctr">
            <a:no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r" defTabSz="914400" rtl="0" eaLnBrk="1" fontAlgn="base" latinLnBrk="0" hangingPunct="1">
              <a:lnSpc>
                <a:spcPct val="100000"/>
              </a:lnSpc>
              <a:spcBef>
                <a:spcPct val="0"/>
              </a:spcBef>
              <a:spcAft>
                <a:spcPct val="0"/>
              </a:spcAft>
              <a:buClrTx/>
              <a:buSzTx/>
              <a:buFontTx/>
              <a:buNone/>
              <a:tabLst/>
            </a:pPr>
            <a:endParaRPr kumimoji="1" lang="ja-JP" altLang="en-US" sz="3600" b="0" i="0" u="none" strike="noStrike" cap="none" normalizeH="0" baseline="0">
              <a:ln>
                <a:noFill/>
              </a:ln>
              <a:solidFill>
                <a:schemeClr val="tx1"/>
              </a:solidFill>
              <a:effectLst>
                <a:outerShdw blurRad="38100" dist="38100" dir="2700000" algn="tl">
                  <a:srgbClr val="000000">
                    <a:alpha val="43137"/>
                  </a:srgbClr>
                </a:outerShdw>
              </a:effectLst>
              <a:latin typeface="Arial" charset="0"/>
              <a:ea typeface="ＭＳ Ｐゴシック" pitchFamily="50" charset="-128"/>
            </a:endParaRPr>
          </a:p>
        </p:txBody>
      </p:sp>
      <p:sp>
        <p:nvSpPr>
          <p:cNvPr id="24" name="二等辺三角形 23"/>
          <p:cNvSpPr/>
          <p:nvPr/>
        </p:nvSpPr>
        <p:spPr bwMode="auto">
          <a:xfrm rot="5400000">
            <a:off x="4563306" y="4954434"/>
            <a:ext cx="275053" cy="312067"/>
          </a:xfrm>
          <a:prstGeom prst="triangle">
            <a:avLst/>
          </a:prstGeom>
          <a:solidFill>
            <a:srgbClr val="CF594D"/>
          </a:solidFill>
          <a:ln w="9525" cap="flat" cmpd="sng" algn="ctr">
            <a:no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r" defTabSz="914400" rtl="0" eaLnBrk="1" fontAlgn="base" latinLnBrk="0" hangingPunct="1">
              <a:lnSpc>
                <a:spcPct val="100000"/>
              </a:lnSpc>
              <a:spcBef>
                <a:spcPct val="0"/>
              </a:spcBef>
              <a:spcAft>
                <a:spcPct val="0"/>
              </a:spcAft>
              <a:buClrTx/>
              <a:buSzTx/>
              <a:buFontTx/>
              <a:buNone/>
              <a:tabLst/>
            </a:pPr>
            <a:endParaRPr kumimoji="1" lang="ja-JP" altLang="en-US" sz="3600" b="0" i="0" u="none" strike="noStrike" cap="none" normalizeH="0" baseline="0">
              <a:ln>
                <a:noFill/>
              </a:ln>
              <a:solidFill>
                <a:schemeClr val="tx1"/>
              </a:solidFill>
              <a:effectLst>
                <a:outerShdw blurRad="38100" dist="38100" dir="2700000" algn="tl">
                  <a:srgbClr val="000000">
                    <a:alpha val="43137"/>
                  </a:srgbClr>
                </a:outerShdw>
              </a:effectLst>
              <a:latin typeface="Arial" charset="0"/>
              <a:ea typeface="ＭＳ Ｐゴシック" pitchFamily="50" charset="-128"/>
            </a:endParaRPr>
          </a:p>
        </p:txBody>
      </p:sp>
      <p:sp>
        <p:nvSpPr>
          <p:cNvPr id="25" name="二等辺三角形 24"/>
          <p:cNvSpPr/>
          <p:nvPr/>
        </p:nvSpPr>
        <p:spPr bwMode="auto">
          <a:xfrm rot="5400000">
            <a:off x="4251910" y="3370341"/>
            <a:ext cx="275053" cy="312067"/>
          </a:xfrm>
          <a:prstGeom prst="triangle">
            <a:avLst/>
          </a:prstGeom>
          <a:solidFill>
            <a:srgbClr val="CF594D"/>
          </a:solidFill>
          <a:ln w="9525" cap="flat" cmpd="sng" algn="ctr">
            <a:no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r" defTabSz="914400" rtl="0" eaLnBrk="1" fontAlgn="base" latinLnBrk="0" hangingPunct="1">
              <a:lnSpc>
                <a:spcPct val="100000"/>
              </a:lnSpc>
              <a:spcBef>
                <a:spcPct val="0"/>
              </a:spcBef>
              <a:spcAft>
                <a:spcPct val="0"/>
              </a:spcAft>
              <a:buClrTx/>
              <a:buSzTx/>
              <a:buFontTx/>
              <a:buNone/>
              <a:tabLst/>
            </a:pPr>
            <a:endParaRPr kumimoji="1" lang="ja-JP" altLang="en-US" sz="3600" b="0" i="0" u="none" strike="noStrike" cap="none" normalizeH="0" baseline="0">
              <a:ln>
                <a:noFill/>
              </a:ln>
              <a:solidFill>
                <a:schemeClr val="tx1"/>
              </a:solidFill>
              <a:effectLst>
                <a:outerShdw blurRad="38100" dist="38100" dir="2700000" algn="tl">
                  <a:srgbClr val="000000">
                    <a:alpha val="43137"/>
                  </a:srgbClr>
                </a:outerShdw>
              </a:effectLst>
              <a:latin typeface="Arial" charset="0"/>
              <a:ea typeface="ＭＳ Ｐゴシック" pitchFamily="50" charset="-128"/>
            </a:endParaRPr>
          </a:p>
        </p:txBody>
      </p:sp>
      <p:sp>
        <p:nvSpPr>
          <p:cNvPr id="21" name="Rectangle 23"/>
          <p:cNvSpPr>
            <a:spLocks noChangeArrowheads="1"/>
          </p:cNvSpPr>
          <p:nvPr/>
        </p:nvSpPr>
        <p:spPr bwMode="auto">
          <a:xfrm>
            <a:off x="0" y="1"/>
            <a:ext cx="2806995" cy="3721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82904" tIns="41452" rIns="82904" bIns="41452" anchor="b"/>
          <a:lstStyle/>
          <a:p>
            <a:pPr defTabSz="828675"/>
            <a:r>
              <a:rPr kumimoji="0" lang="en-US" altLang="ja-JP" sz="1600" b="1" dirty="0">
                <a:latin typeface="Meiryo UI" panose="020B0604030504040204" pitchFamily="50" charset="-128"/>
                <a:ea typeface="Meiryo UI" panose="020B0604030504040204" pitchFamily="50" charset="-128"/>
              </a:rPr>
              <a:t>《</a:t>
            </a:r>
            <a:r>
              <a:rPr kumimoji="0" lang="ja-JP" altLang="en-US" sz="1600" b="1" dirty="0">
                <a:latin typeface="Meiryo UI" panose="020B0604030504040204" pitchFamily="50" charset="-128"/>
                <a:ea typeface="Meiryo UI" panose="020B0604030504040204" pitchFamily="50" charset="-128"/>
              </a:rPr>
              <a:t> 診断・治療</a:t>
            </a:r>
            <a:r>
              <a:rPr kumimoji="0" lang="en-US" altLang="ja-JP" sz="1700" b="1" dirty="0">
                <a:latin typeface="Segoe UI" panose="020B0502040204020203" pitchFamily="34" charset="0"/>
                <a:ea typeface="Meiryo UI" panose="020B0604030504040204" pitchFamily="50" charset="-128"/>
                <a:cs typeface="Segoe UI" panose="020B0502040204020203" pitchFamily="34" charset="0"/>
              </a:rPr>
              <a:t>-5</a:t>
            </a:r>
            <a:r>
              <a:rPr kumimoji="0" lang="ja-JP" altLang="en-US" sz="1700" b="1" dirty="0">
                <a:latin typeface="Segoe UI" panose="020B0502040204020203" pitchFamily="34" charset="0"/>
                <a:ea typeface="Meiryo UI" panose="020B0604030504040204" pitchFamily="50" charset="-128"/>
                <a:cs typeface="Segoe UI" panose="020B0502040204020203" pitchFamily="34" charset="0"/>
              </a:rPr>
              <a:t> </a:t>
            </a:r>
            <a:r>
              <a:rPr kumimoji="0" lang="en-US" altLang="ja-JP" sz="1600" b="1" dirty="0">
                <a:latin typeface="Meiryo UI" panose="020B0604030504040204" pitchFamily="50" charset="-128"/>
                <a:ea typeface="Meiryo UI" panose="020B0604030504040204" pitchFamily="50" charset="-128"/>
              </a:rPr>
              <a:t>》</a:t>
            </a:r>
            <a:r>
              <a:rPr kumimoji="0" lang="ja-JP" altLang="en-US" sz="1600" b="1" dirty="0">
                <a:latin typeface="Meiryo UI" panose="020B0604030504040204" pitchFamily="50" charset="-128"/>
                <a:ea typeface="Meiryo UI" panose="020B0604030504040204" pitchFamily="50" charset="-128"/>
              </a:rPr>
              <a:t>  </a:t>
            </a:r>
            <a:endParaRPr kumimoji="0" lang="ja-JP" altLang="en-US" sz="1600" b="1" dirty="0">
              <a:solidFill>
                <a:srgbClr val="FF5050"/>
              </a:solidFill>
              <a:latin typeface="Meiryo UI" panose="020B0604030504040204" pitchFamily="50" charset="-128"/>
              <a:ea typeface="Meiryo UI" panose="020B0604030504040204" pitchFamily="50" charset="-128"/>
            </a:endParaRPr>
          </a:p>
        </p:txBody>
      </p:sp>
      <p:sp>
        <p:nvSpPr>
          <p:cNvPr id="20" name="Rectangle 12"/>
          <p:cNvSpPr>
            <a:spLocks noChangeArrowheads="1"/>
          </p:cNvSpPr>
          <p:nvPr/>
        </p:nvSpPr>
        <p:spPr bwMode="auto">
          <a:xfrm>
            <a:off x="213519" y="885706"/>
            <a:ext cx="8691562" cy="103179"/>
          </a:xfrm>
          <a:prstGeom prst="rect">
            <a:avLst/>
          </a:prstGeom>
          <a:gradFill rotWithShape="1">
            <a:gsLst>
              <a:gs pos="0">
                <a:srgbClr val="CDE1FF"/>
              </a:gs>
              <a:gs pos="81000">
                <a:srgbClr val="3E6EB4"/>
              </a:gs>
            </a:gsLst>
            <a:lin ang="0" scaled="1"/>
          </a:gradFill>
          <a:ln w="9525" algn="ctr">
            <a:noFill/>
            <a:miter lim="800000"/>
            <a:headEnd/>
            <a:tailEnd/>
          </a:ln>
          <a:effectLst/>
        </p:spPr>
        <p:txBody>
          <a:bodyPr wrap="none" anchor="ctr"/>
          <a:lstStyle/>
          <a:p>
            <a:pPr algn="r">
              <a:defRPr/>
            </a:pPr>
            <a:endParaRPr lang="ja-JP" altLang="en-US">
              <a:latin typeface="Arial" charset="0"/>
            </a:endParaRPr>
          </a:p>
        </p:txBody>
      </p:sp>
    </p:spTree>
    <p:extLst>
      <p:ext uri="{BB962C8B-B14F-4D97-AF65-F5344CB8AC3E}">
        <p14:creationId xmlns:p14="http://schemas.microsoft.com/office/powerpoint/2010/main" val="188464638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Rectangle 6"/>
          <p:cNvSpPr>
            <a:spLocks noChangeArrowheads="1"/>
          </p:cNvSpPr>
          <p:nvPr/>
        </p:nvSpPr>
        <p:spPr bwMode="auto">
          <a:xfrm>
            <a:off x="552450" y="243625"/>
            <a:ext cx="7839075" cy="5572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82883" tIns="41441" rIns="82883" bIns="41441" anchor="ctr"/>
          <a:lstStyle/>
          <a:p>
            <a:pPr algn="ctr" defTabSz="909638"/>
            <a:r>
              <a:rPr lang="ja-JP" altLang="en-US" sz="3000" b="1" dirty="0">
                <a:latin typeface="Meiryo UI" panose="020B0604030504040204" pitchFamily="50" charset="-128"/>
                <a:ea typeface="Meiryo UI" panose="020B0604030504040204" pitchFamily="50" charset="-128"/>
                <a:cs typeface="メイリオ" pitchFamily="50" charset="-128"/>
              </a:rPr>
              <a:t>せん妄の概念</a:t>
            </a:r>
          </a:p>
        </p:txBody>
      </p:sp>
      <p:sp>
        <p:nvSpPr>
          <p:cNvPr id="14341" name="角丸四角形 5"/>
          <p:cNvSpPr>
            <a:spLocks noChangeArrowheads="1"/>
          </p:cNvSpPr>
          <p:nvPr/>
        </p:nvSpPr>
        <p:spPr bwMode="auto">
          <a:xfrm>
            <a:off x="3417888" y="5018088"/>
            <a:ext cx="2822575" cy="1147762"/>
          </a:xfrm>
          <a:prstGeom prst="roundRect">
            <a:avLst>
              <a:gd name="adj" fmla="val 16667"/>
            </a:avLst>
          </a:prstGeom>
          <a:solidFill>
            <a:srgbClr val="CF594D"/>
          </a:solidFill>
          <a:ln>
            <a:noFill/>
          </a:ln>
          <a:extLst/>
        </p:spPr>
        <p:txBody>
          <a:bodyPr anchor="ctr"/>
          <a:lstStyle/>
          <a:p>
            <a:pPr algn="ctr"/>
            <a:r>
              <a:rPr lang="ja-JP" altLang="en-US" sz="4800" b="1">
                <a:solidFill>
                  <a:srgbClr val="FFFFFF"/>
                </a:solidFill>
                <a:latin typeface="Meiryo UI" panose="020B0604030504040204" pitchFamily="50" charset="-128"/>
                <a:ea typeface="Meiryo UI" panose="020B0604030504040204" pitchFamily="50" charset="-128"/>
              </a:rPr>
              <a:t>意識</a:t>
            </a:r>
          </a:p>
        </p:txBody>
      </p:sp>
      <p:sp>
        <p:nvSpPr>
          <p:cNvPr id="14342" name="円/楕円 9"/>
          <p:cNvSpPr>
            <a:spLocks noChangeArrowheads="1"/>
          </p:cNvSpPr>
          <p:nvPr/>
        </p:nvSpPr>
        <p:spPr bwMode="auto">
          <a:xfrm>
            <a:off x="3921125" y="1503363"/>
            <a:ext cx="1692275" cy="936625"/>
          </a:xfrm>
          <a:prstGeom prst="ellipse">
            <a:avLst/>
          </a:prstGeom>
          <a:solidFill>
            <a:srgbClr val="969696"/>
          </a:solidFill>
          <a:ln>
            <a:noFill/>
          </a:ln>
          <a:extLst>
            <a:ext uri="{91240B29-F687-4F45-9708-019B960494DF}">
              <a14:hiddenLine xmlns:a14="http://schemas.microsoft.com/office/drawing/2010/main" w="25400" algn="ctr">
                <a:solidFill>
                  <a:srgbClr val="000000"/>
                </a:solidFill>
                <a:round/>
                <a:headEnd/>
                <a:tailEnd/>
              </a14:hiddenLine>
            </a:ext>
          </a:extLst>
        </p:spPr>
        <p:txBody>
          <a:bodyPr anchor="ctr"/>
          <a:lstStyle/>
          <a:p>
            <a:pPr algn="ctr"/>
            <a:r>
              <a:rPr lang="ja-JP" altLang="en-US" sz="2800" b="1">
                <a:solidFill>
                  <a:schemeClr val="bg1"/>
                </a:solidFill>
                <a:latin typeface="Meiryo UI" panose="020B0604030504040204" pitchFamily="50" charset="-128"/>
                <a:ea typeface="Meiryo UI" panose="020B0604030504040204" pitchFamily="50" charset="-128"/>
              </a:rPr>
              <a:t>知覚</a:t>
            </a:r>
          </a:p>
        </p:txBody>
      </p:sp>
      <p:sp>
        <p:nvSpPr>
          <p:cNvPr id="14343" name="円/楕円 10"/>
          <p:cNvSpPr>
            <a:spLocks noChangeArrowheads="1"/>
          </p:cNvSpPr>
          <p:nvPr/>
        </p:nvSpPr>
        <p:spPr bwMode="auto">
          <a:xfrm>
            <a:off x="2779713" y="2081213"/>
            <a:ext cx="1692275" cy="935037"/>
          </a:xfrm>
          <a:prstGeom prst="ellipse">
            <a:avLst/>
          </a:prstGeom>
          <a:solidFill>
            <a:srgbClr val="969696"/>
          </a:solidFill>
          <a:ln>
            <a:noFill/>
          </a:ln>
          <a:extLst>
            <a:ext uri="{91240B29-F687-4F45-9708-019B960494DF}">
              <a14:hiddenLine xmlns:a14="http://schemas.microsoft.com/office/drawing/2010/main" w="25400" algn="ctr">
                <a:solidFill>
                  <a:srgbClr val="000000"/>
                </a:solidFill>
                <a:round/>
                <a:headEnd/>
                <a:tailEnd/>
              </a14:hiddenLine>
            </a:ext>
          </a:extLst>
        </p:spPr>
        <p:txBody>
          <a:bodyPr anchor="ctr"/>
          <a:lstStyle/>
          <a:p>
            <a:pPr algn="ctr"/>
            <a:r>
              <a:rPr lang="ja-JP" altLang="en-US" sz="2800" b="1">
                <a:solidFill>
                  <a:schemeClr val="bg1"/>
                </a:solidFill>
                <a:latin typeface="Meiryo UI" panose="020B0604030504040204" pitchFamily="50" charset="-128"/>
                <a:ea typeface="Meiryo UI" panose="020B0604030504040204" pitchFamily="50" charset="-128"/>
              </a:rPr>
              <a:t>感情</a:t>
            </a:r>
          </a:p>
        </p:txBody>
      </p:sp>
      <p:sp>
        <p:nvSpPr>
          <p:cNvPr id="14344" name="円/楕円 11"/>
          <p:cNvSpPr>
            <a:spLocks noChangeArrowheads="1"/>
          </p:cNvSpPr>
          <p:nvPr/>
        </p:nvSpPr>
        <p:spPr bwMode="auto">
          <a:xfrm>
            <a:off x="2224088" y="2887663"/>
            <a:ext cx="1692275" cy="935037"/>
          </a:xfrm>
          <a:prstGeom prst="ellipse">
            <a:avLst/>
          </a:prstGeom>
          <a:solidFill>
            <a:srgbClr val="969696"/>
          </a:solidFill>
          <a:ln>
            <a:noFill/>
          </a:ln>
          <a:extLst>
            <a:ext uri="{91240B29-F687-4F45-9708-019B960494DF}">
              <a14:hiddenLine xmlns:a14="http://schemas.microsoft.com/office/drawing/2010/main" w="25400" algn="ctr">
                <a:solidFill>
                  <a:srgbClr val="000000"/>
                </a:solidFill>
                <a:round/>
                <a:headEnd/>
                <a:tailEnd/>
              </a14:hiddenLine>
            </a:ext>
          </a:extLst>
        </p:spPr>
        <p:txBody>
          <a:bodyPr anchor="ctr"/>
          <a:lstStyle/>
          <a:p>
            <a:pPr algn="ctr"/>
            <a:r>
              <a:rPr lang="ja-JP" altLang="en-US" sz="2800" b="1">
                <a:solidFill>
                  <a:schemeClr val="bg1"/>
                </a:solidFill>
                <a:latin typeface="Meiryo UI" panose="020B0604030504040204" pitchFamily="50" charset="-128"/>
                <a:ea typeface="Meiryo UI" panose="020B0604030504040204" pitchFamily="50" charset="-128"/>
              </a:rPr>
              <a:t>記憶</a:t>
            </a:r>
          </a:p>
        </p:txBody>
      </p:sp>
      <p:sp>
        <p:nvSpPr>
          <p:cNvPr id="14345" name="円/楕円 12"/>
          <p:cNvSpPr>
            <a:spLocks noChangeArrowheads="1"/>
          </p:cNvSpPr>
          <p:nvPr/>
        </p:nvSpPr>
        <p:spPr bwMode="auto">
          <a:xfrm>
            <a:off x="5030788" y="2079625"/>
            <a:ext cx="1692275" cy="936625"/>
          </a:xfrm>
          <a:prstGeom prst="ellipse">
            <a:avLst/>
          </a:prstGeom>
          <a:solidFill>
            <a:srgbClr val="969696"/>
          </a:solidFill>
          <a:ln>
            <a:noFill/>
          </a:ln>
          <a:extLst>
            <a:ext uri="{91240B29-F687-4F45-9708-019B960494DF}">
              <a14:hiddenLine xmlns:a14="http://schemas.microsoft.com/office/drawing/2010/main" w="25400" algn="ctr">
                <a:solidFill>
                  <a:srgbClr val="000000"/>
                </a:solidFill>
                <a:round/>
                <a:headEnd/>
                <a:tailEnd/>
              </a14:hiddenLine>
            </a:ext>
          </a:extLst>
        </p:spPr>
        <p:txBody>
          <a:bodyPr anchor="ctr"/>
          <a:lstStyle/>
          <a:p>
            <a:pPr algn="ctr"/>
            <a:r>
              <a:rPr lang="ja-JP" altLang="en-US" sz="2800" b="1">
                <a:solidFill>
                  <a:schemeClr val="bg1"/>
                </a:solidFill>
                <a:latin typeface="Meiryo UI" panose="020B0604030504040204" pitchFamily="50" charset="-128"/>
                <a:ea typeface="Meiryo UI" panose="020B0604030504040204" pitchFamily="50" charset="-128"/>
              </a:rPr>
              <a:t>意欲</a:t>
            </a:r>
          </a:p>
        </p:txBody>
      </p:sp>
      <p:sp>
        <p:nvSpPr>
          <p:cNvPr id="14346" name="円/楕円 13"/>
          <p:cNvSpPr>
            <a:spLocks noChangeArrowheads="1"/>
          </p:cNvSpPr>
          <p:nvPr/>
        </p:nvSpPr>
        <p:spPr bwMode="auto">
          <a:xfrm>
            <a:off x="5688013" y="2808288"/>
            <a:ext cx="1692275" cy="935037"/>
          </a:xfrm>
          <a:prstGeom prst="ellipse">
            <a:avLst/>
          </a:prstGeom>
          <a:solidFill>
            <a:srgbClr val="969696"/>
          </a:solidFill>
          <a:ln>
            <a:noFill/>
          </a:ln>
          <a:extLst>
            <a:ext uri="{91240B29-F687-4F45-9708-019B960494DF}">
              <a14:hiddenLine xmlns:a14="http://schemas.microsoft.com/office/drawing/2010/main" w="25400" algn="ctr">
                <a:solidFill>
                  <a:srgbClr val="000000"/>
                </a:solidFill>
                <a:round/>
                <a:headEnd/>
                <a:tailEnd/>
              </a14:hiddenLine>
            </a:ext>
          </a:extLst>
        </p:spPr>
        <p:txBody>
          <a:bodyPr anchor="ctr"/>
          <a:lstStyle/>
          <a:p>
            <a:pPr algn="ctr"/>
            <a:r>
              <a:rPr lang="ja-JP" altLang="en-US" sz="2800" b="1">
                <a:solidFill>
                  <a:schemeClr val="bg1"/>
                </a:solidFill>
                <a:latin typeface="Meiryo UI" panose="020B0604030504040204" pitchFamily="50" charset="-128"/>
                <a:ea typeface="Meiryo UI" panose="020B0604030504040204" pitchFamily="50" charset="-128"/>
              </a:rPr>
              <a:t>思考</a:t>
            </a:r>
          </a:p>
        </p:txBody>
      </p:sp>
      <p:sp>
        <p:nvSpPr>
          <p:cNvPr id="14347" name="テキスト ボックス 14"/>
          <p:cNvSpPr txBox="1">
            <a:spLocks noChangeArrowheads="1"/>
          </p:cNvSpPr>
          <p:nvPr/>
        </p:nvSpPr>
        <p:spPr bwMode="auto">
          <a:xfrm>
            <a:off x="6298725" y="4940887"/>
            <a:ext cx="2557110" cy="12926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kumimoji="1" sz="3600">
                <a:solidFill>
                  <a:schemeClr val="tx1"/>
                </a:solidFill>
                <a:latin typeface="Arial" pitchFamily="34" charset="0"/>
                <a:ea typeface="ＭＳ Ｐゴシック" pitchFamily="50" charset="-128"/>
              </a:defRPr>
            </a:lvl1pPr>
            <a:lvl2pPr marL="742950" indent="-285750" eaLnBrk="0" hangingPunct="0">
              <a:defRPr kumimoji="1" sz="3600">
                <a:solidFill>
                  <a:schemeClr val="tx1"/>
                </a:solidFill>
                <a:latin typeface="Arial" pitchFamily="34" charset="0"/>
                <a:ea typeface="ＭＳ Ｐゴシック" pitchFamily="50" charset="-128"/>
              </a:defRPr>
            </a:lvl2pPr>
            <a:lvl3pPr marL="1143000" indent="-228600" eaLnBrk="0" hangingPunct="0">
              <a:defRPr kumimoji="1" sz="3600">
                <a:solidFill>
                  <a:schemeClr val="tx1"/>
                </a:solidFill>
                <a:latin typeface="Arial" pitchFamily="34" charset="0"/>
                <a:ea typeface="ＭＳ Ｐゴシック" pitchFamily="50" charset="-128"/>
              </a:defRPr>
            </a:lvl3pPr>
            <a:lvl4pPr marL="1600200" indent="-228600" eaLnBrk="0" hangingPunct="0">
              <a:defRPr kumimoji="1" sz="3600">
                <a:solidFill>
                  <a:schemeClr val="tx1"/>
                </a:solidFill>
                <a:latin typeface="Arial" pitchFamily="34" charset="0"/>
                <a:ea typeface="ＭＳ Ｐゴシック" pitchFamily="50" charset="-128"/>
              </a:defRPr>
            </a:lvl4pPr>
            <a:lvl5pPr marL="2057400" indent="-228600" eaLnBrk="0" hangingPunct="0">
              <a:defRPr kumimoji="1" sz="3600">
                <a:solidFill>
                  <a:schemeClr val="tx1"/>
                </a:solidFill>
                <a:latin typeface="Arial" pitchFamily="34" charset="0"/>
                <a:ea typeface="ＭＳ Ｐゴシック" pitchFamily="50" charset="-128"/>
              </a:defRPr>
            </a:lvl5pPr>
            <a:lvl6pPr marL="2514600" indent="-228600" eaLnBrk="0" fontAlgn="base" hangingPunct="0">
              <a:spcBef>
                <a:spcPct val="0"/>
              </a:spcBef>
              <a:spcAft>
                <a:spcPct val="0"/>
              </a:spcAft>
              <a:defRPr kumimoji="1" sz="3600">
                <a:solidFill>
                  <a:schemeClr val="tx1"/>
                </a:solidFill>
                <a:latin typeface="Arial" pitchFamily="34" charset="0"/>
                <a:ea typeface="ＭＳ Ｐゴシック" pitchFamily="50" charset="-128"/>
              </a:defRPr>
            </a:lvl6pPr>
            <a:lvl7pPr marL="2971800" indent="-228600" eaLnBrk="0" fontAlgn="base" hangingPunct="0">
              <a:spcBef>
                <a:spcPct val="0"/>
              </a:spcBef>
              <a:spcAft>
                <a:spcPct val="0"/>
              </a:spcAft>
              <a:defRPr kumimoji="1" sz="3600">
                <a:solidFill>
                  <a:schemeClr val="tx1"/>
                </a:solidFill>
                <a:latin typeface="Arial" pitchFamily="34" charset="0"/>
                <a:ea typeface="ＭＳ Ｐゴシック" pitchFamily="50" charset="-128"/>
              </a:defRPr>
            </a:lvl7pPr>
            <a:lvl8pPr marL="3429000" indent="-228600" eaLnBrk="0" fontAlgn="base" hangingPunct="0">
              <a:spcBef>
                <a:spcPct val="0"/>
              </a:spcBef>
              <a:spcAft>
                <a:spcPct val="0"/>
              </a:spcAft>
              <a:defRPr kumimoji="1" sz="3600">
                <a:solidFill>
                  <a:schemeClr val="tx1"/>
                </a:solidFill>
                <a:latin typeface="Arial" pitchFamily="34" charset="0"/>
                <a:ea typeface="ＭＳ Ｐゴシック" pitchFamily="50" charset="-128"/>
              </a:defRPr>
            </a:lvl8pPr>
            <a:lvl9pPr marL="3886200" indent="-228600" eaLnBrk="0" fontAlgn="base" hangingPunct="0">
              <a:spcBef>
                <a:spcPct val="0"/>
              </a:spcBef>
              <a:spcAft>
                <a:spcPct val="0"/>
              </a:spcAft>
              <a:defRPr kumimoji="1" sz="3600">
                <a:solidFill>
                  <a:schemeClr val="tx1"/>
                </a:solidFill>
                <a:latin typeface="Arial" pitchFamily="34" charset="0"/>
                <a:ea typeface="ＭＳ Ｐゴシック" pitchFamily="50" charset="-128"/>
              </a:defRPr>
            </a:lvl9pPr>
          </a:lstStyle>
          <a:p>
            <a:pPr eaLnBrk="1" hangingPunct="1"/>
            <a:r>
              <a:rPr lang="ja-JP" altLang="en-US" sz="2600" b="1" dirty="0">
                <a:solidFill>
                  <a:srgbClr val="7F7F7F"/>
                </a:solidFill>
                <a:latin typeface="Meiryo UI" panose="020B0604030504040204" pitchFamily="50" charset="-128"/>
                <a:ea typeface="Meiryo UI" panose="020B0604030504040204" pitchFamily="50" charset="-128"/>
              </a:rPr>
              <a:t>覚醒水準の低下</a:t>
            </a:r>
            <a:endParaRPr lang="en-US" altLang="ja-JP" sz="2600" b="1" dirty="0">
              <a:solidFill>
                <a:srgbClr val="7F7F7F"/>
              </a:solidFill>
              <a:latin typeface="Meiryo UI" panose="020B0604030504040204" pitchFamily="50" charset="-128"/>
              <a:ea typeface="Meiryo UI" panose="020B0604030504040204" pitchFamily="50" charset="-128"/>
            </a:endParaRPr>
          </a:p>
          <a:p>
            <a:pPr eaLnBrk="1" hangingPunct="1"/>
            <a:r>
              <a:rPr lang="ja-JP" altLang="en-US" sz="2600" b="1" dirty="0">
                <a:solidFill>
                  <a:srgbClr val="7F7F7F"/>
                </a:solidFill>
                <a:latin typeface="Meiryo UI" panose="020B0604030504040204" pitchFamily="50" charset="-128"/>
                <a:ea typeface="Meiryo UI" panose="020B0604030504040204" pitchFamily="50" charset="-128"/>
              </a:rPr>
              <a:t>見当識障害</a:t>
            </a:r>
            <a:endParaRPr lang="en-US" altLang="ja-JP" sz="2600" b="1" dirty="0">
              <a:solidFill>
                <a:srgbClr val="7F7F7F"/>
              </a:solidFill>
              <a:latin typeface="Meiryo UI" panose="020B0604030504040204" pitchFamily="50" charset="-128"/>
              <a:ea typeface="Meiryo UI" panose="020B0604030504040204" pitchFamily="50" charset="-128"/>
            </a:endParaRPr>
          </a:p>
          <a:p>
            <a:pPr eaLnBrk="1" hangingPunct="1"/>
            <a:r>
              <a:rPr lang="ja-JP" altLang="en-US" sz="2600" b="1" dirty="0">
                <a:solidFill>
                  <a:srgbClr val="7F7F7F"/>
                </a:solidFill>
                <a:latin typeface="Meiryo UI" panose="020B0604030504040204" pitchFamily="50" charset="-128"/>
                <a:ea typeface="Meiryo UI" panose="020B0604030504040204" pitchFamily="50" charset="-128"/>
              </a:rPr>
              <a:t>注意障害</a:t>
            </a:r>
          </a:p>
        </p:txBody>
      </p:sp>
      <p:sp>
        <p:nvSpPr>
          <p:cNvPr id="16" name="テキスト ボックス 22"/>
          <p:cNvSpPr txBox="1">
            <a:spLocks noChangeArrowheads="1"/>
          </p:cNvSpPr>
          <p:nvPr/>
        </p:nvSpPr>
        <p:spPr bwMode="auto">
          <a:xfrm>
            <a:off x="7451725" y="2757488"/>
            <a:ext cx="742950" cy="4270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kumimoji="1" sz="2400">
                <a:solidFill>
                  <a:schemeClr val="tx1"/>
                </a:solidFill>
                <a:latin typeface="Times New Roman" pitchFamily="18" charset="0"/>
                <a:ea typeface="ＭＳ Ｐゴシック" pitchFamily="50" charset="-128"/>
              </a:defRPr>
            </a:lvl1pPr>
            <a:lvl2pPr marL="742950" indent="-285750" eaLnBrk="0" hangingPunct="0">
              <a:defRPr kumimoji="1" sz="2400">
                <a:solidFill>
                  <a:schemeClr val="tx1"/>
                </a:solidFill>
                <a:latin typeface="Times New Roman" pitchFamily="18" charset="0"/>
                <a:ea typeface="ＭＳ Ｐゴシック" pitchFamily="50" charset="-128"/>
              </a:defRPr>
            </a:lvl2pPr>
            <a:lvl3pPr marL="1143000" indent="-228600" eaLnBrk="0" hangingPunct="0">
              <a:defRPr kumimoji="1" sz="2400">
                <a:solidFill>
                  <a:schemeClr val="tx1"/>
                </a:solidFill>
                <a:latin typeface="Times New Roman" pitchFamily="18" charset="0"/>
                <a:ea typeface="ＭＳ Ｐゴシック" pitchFamily="50" charset="-128"/>
              </a:defRPr>
            </a:lvl3pPr>
            <a:lvl4pPr marL="1600200" indent="-228600" eaLnBrk="0" hangingPunct="0">
              <a:defRPr kumimoji="1" sz="2400">
                <a:solidFill>
                  <a:schemeClr val="tx1"/>
                </a:solidFill>
                <a:latin typeface="Times New Roman" pitchFamily="18" charset="0"/>
                <a:ea typeface="ＭＳ Ｐゴシック" pitchFamily="50" charset="-128"/>
              </a:defRPr>
            </a:lvl4pPr>
            <a:lvl5pPr marL="2057400" indent="-228600" eaLnBrk="0" hangingPunct="0">
              <a:defRPr kumimoji="1" sz="2400">
                <a:solidFill>
                  <a:schemeClr val="tx1"/>
                </a:solidFill>
                <a:latin typeface="Times New Roman" pitchFamily="18" charset="0"/>
                <a:ea typeface="ＭＳ Ｐゴシック" pitchFamily="50" charset="-128"/>
              </a:defRPr>
            </a:lvl5pPr>
            <a:lvl6pPr marL="2514600" indent="-228600" eaLnBrk="0" fontAlgn="base" hangingPunct="0">
              <a:spcBef>
                <a:spcPct val="0"/>
              </a:spcBef>
              <a:spcAft>
                <a:spcPct val="0"/>
              </a:spcAft>
              <a:defRPr kumimoji="1" sz="2400">
                <a:solidFill>
                  <a:schemeClr val="tx1"/>
                </a:solidFill>
                <a:latin typeface="Times New Roman" pitchFamily="18" charset="0"/>
                <a:ea typeface="ＭＳ Ｐゴシック" pitchFamily="50" charset="-128"/>
              </a:defRPr>
            </a:lvl6pPr>
            <a:lvl7pPr marL="2971800" indent="-228600" eaLnBrk="0" fontAlgn="base" hangingPunct="0">
              <a:spcBef>
                <a:spcPct val="0"/>
              </a:spcBef>
              <a:spcAft>
                <a:spcPct val="0"/>
              </a:spcAft>
              <a:defRPr kumimoji="1" sz="2400">
                <a:solidFill>
                  <a:schemeClr val="tx1"/>
                </a:solidFill>
                <a:latin typeface="Times New Roman" pitchFamily="18" charset="0"/>
                <a:ea typeface="ＭＳ Ｐゴシック" pitchFamily="50" charset="-128"/>
              </a:defRPr>
            </a:lvl7pPr>
            <a:lvl8pPr marL="3429000" indent="-228600" eaLnBrk="0" fontAlgn="base" hangingPunct="0">
              <a:spcBef>
                <a:spcPct val="0"/>
              </a:spcBef>
              <a:spcAft>
                <a:spcPct val="0"/>
              </a:spcAft>
              <a:defRPr kumimoji="1" sz="2400">
                <a:solidFill>
                  <a:schemeClr val="tx1"/>
                </a:solidFill>
                <a:latin typeface="Times New Roman" pitchFamily="18" charset="0"/>
                <a:ea typeface="ＭＳ Ｐゴシック" pitchFamily="50" charset="-128"/>
              </a:defRPr>
            </a:lvl8pPr>
            <a:lvl9pPr marL="3886200" indent="-228600" eaLnBrk="0" fontAlgn="base" hangingPunct="0">
              <a:spcBef>
                <a:spcPct val="0"/>
              </a:spcBef>
              <a:spcAft>
                <a:spcPct val="0"/>
              </a:spcAft>
              <a:defRPr kumimoji="1" sz="2400">
                <a:solidFill>
                  <a:schemeClr val="tx1"/>
                </a:solidFill>
                <a:latin typeface="Times New Roman" pitchFamily="18" charset="0"/>
                <a:ea typeface="ＭＳ Ｐゴシック" pitchFamily="50" charset="-128"/>
              </a:defRPr>
            </a:lvl9pPr>
          </a:lstStyle>
          <a:p>
            <a:pPr eaLnBrk="1" hangingPunct="1">
              <a:defRPr/>
            </a:pPr>
            <a:r>
              <a:rPr lang="ja-JP" altLang="en-US" sz="2200" b="1" dirty="0">
                <a:solidFill>
                  <a:schemeClr val="tx2">
                    <a:lumMod val="50000"/>
                    <a:lumOff val="50000"/>
                  </a:schemeClr>
                </a:solidFill>
                <a:latin typeface="Meiryo UI" panose="020B0604030504040204" pitchFamily="50" charset="-128"/>
                <a:ea typeface="Meiryo UI" panose="020B0604030504040204" pitchFamily="50" charset="-128"/>
              </a:rPr>
              <a:t>妄想</a:t>
            </a:r>
          </a:p>
        </p:txBody>
      </p:sp>
      <p:sp>
        <p:nvSpPr>
          <p:cNvPr id="17" name="テキスト ボックス 23"/>
          <p:cNvSpPr txBox="1">
            <a:spLocks noChangeArrowheads="1"/>
          </p:cNvSpPr>
          <p:nvPr/>
        </p:nvSpPr>
        <p:spPr bwMode="auto">
          <a:xfrm>
            <a:off x="6418263" y="1530350"/>
            <a:ext cx="1301750" cy="76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kumimoji="1" sz="2400">
                <a:solidFill>
                  <a:schemeClr val="tx1"/>
                </a:solidFill>
                <a:latin typeface="Times New Roman" pitchFamily="18" charset="0"/>
                <a:ea typeface="ＭＳ Ｐゴシック" pitchFamily="50" charset="-128"/>
              </a:defRPr>
            </a:lvl1pPr>
            <a:lvl2pPr marL="742950" indent="-285750" eaLnBrk="0" hangingPunct="0">
              <a:defRPr kumimoji="1" sz="2400">
                <a:solidFill>
                  <a:schemeClr val="tx1"/>
                </a:solidFill>
                <a:latin typeface="Times New Roman" pitchFamily="18" charset="0"/>
                <a:ea typeface="ＭＳ Ｐゴシック" pitchFamily="50" charset="-128"/>
              </a:defRPr>
            </a:lvl2pPr>
            <a:lvl3pPr marL="1143000" indent="-228600" eaLnBrk="0" hangingPunct="0">
              <a:defRPr kumimoji="1" sz="2400">
                <a:solidFill>
                  <a:schemeClr val="tx1"/>
                </a:solidFill>
                <a:latin typeface="Times New Roman" pitchFamily="18" charset="0"/>
                <a:ea typeface="ＭＳ Ｐゴシック" pitchFamily="50" charset="-128"/>
              </a:defRPr>
            </a:lvl3pPr>
            <a:lvl4pPr marL="1600200" indent="-228600" eaLnBrk="0" hangingPunct="0">
              <a:defRPr kumimoji="1" sz="2400">
                <a:solidFill>
                  <a:schemeClr val="tx1"/>
                </a:solidFill>
                <a:latin typeface="Times New Roman" pitchFamily="18" charset="0"/>
                <a:ea typeface="ＭＳ Ｐゴシック" pitchFamily="50" charset="-128"/>
              </a:defRPr>
            </a:lvl4pPr>
            <a:lvl5pPr marL="2057400" indent="-228600" eaLnBrk="0" hangingPunct="0">
              <a:defRPr kumimoji="1" sz="2400">
                <a:solidFill>
                  <a:schemeClr val="tx1"/>
                </a:solidFill>
                <a:latin typeface="Times New Roman" pitchFamily="18" charset="0"/>
                <a:ea typeface="ＭＳ Ｐゴシック" pitchFamily="50" charset="-128"/>
              </a:defRPr>
            </a:lvl5pPr>
            <a:lvl6pPr marL="2514600" indent="-228600" eaLnBrk="0" fontAlgn="base" hangingPunct="0">
              <a:spcBef>
                <a:spcPct val="0"/>
              </a:spcBef>
              <a:spcAft>
                <a:spcPct val="0"/>
              </a:spcAft>
              <a:defRPr kumimoji="1" sz="2400">
                <a:solidFill>
                  <a:schemeClr val="tx1"/>
                </a:solidFill>
                <a:latin typeface="Times New Roman" pitchFamily="18" charset="0"/>
                <a:ea typeface="ＭＳ Ｐゴシック" pitchFamily="50" charset="-128"/>
              </a:defRPr>
            </a:lvl6pPr>
            <a:lvl7pPr marL="2971800" indent="-228600" eaLnBrk="0" fontAlgn="base" hangingPunct="0">
              <a:spcBef>
                <a:spcPct val="0"/>
              </a:spcBef>
              <a:spcAft>
                <a:spcPct val="0"/>
              </a:spcAft>
              <a:defRPr kumimoji="1" sz="2400">
                <a:solidFill>
                  <a:schemeClr val="tx1"/>
                </a:solidFill>
                <a:latin typeface="Times New Roman" pitchFamily="18" charset="0"/>
                <a:ea typeface="ＭＳ Ｐゴシック" pitchFamily="50" charset="-128"/>
              </a:defRPr>
            </a:lvl7pPr>
            <a:lvl8pPr marL="3429000" indent="-228600" eaLnBrk="0" fontAlgn="base" hangingPunct="0">
              <a:spcBef>
                <a:spcPct val="0"/>
              </a:spcBef>
              <a:spcAft>
                <a:spcPct val="0"/>
              </a:spcAft>
              <a:defRPr kumimoji="1" sz="2400">
                <a:solidFill>
                  <a:schemeClr val="tx1"/>
                </a:solidFill>
                <a:latin typeface="Times New Roman" pitchFamily="18" charset="0"/>
                <a:ea typeface="ＭＳ Ｐゴシック" pitchFamily="50" charset="-128"/>
              </a:defRPr>
            </a:lvl8pPr>
            <a:lvl9pPr marL="3886200" indent="-228600" eaLnBrk="0" fontAlgn="base" hangingPunct="0">
              <a:spcBef>
                <a:spcPct val="0"/>
              </a:spcBef>
              <a:spcAft>
                <a:spcPct val="0"/>
              </a:spcAft>
              <a:defRPr kumimoji="1" sz="2400">
                <a:solidFill>
                  <a:schemeClr val="tx1"/>
                </a:solidFill>
                <a:latin typeface="Times New Roman" pitchFamily="18" charset="0"/>
                <a:ea typeface="ＭＳ Ｐゴシック" pitchFamily="50" charset="-128"/>
              </a:defRPr>
            </a:lvl9pPr>
          </a:lstStyle>
          <a:p>
            <a:pPr eaLnBrk="1" hangingPunct="1">
              <a:defRPr/>
            </a:pPr>
            <a:r>
              <a:rPr lang="ja-JP" altLang="en-US" sz="2200" b="1" dirty="0">
                <a:solidFill>
                  <a:schemeClr val="tx2">
                    <a:lumMod val="50000"/>
                    <a:lumOff val="50000"/>
                  </a:schemeClr>
                </a:solidFill>
                <a:latin typeface="Meiryo UI" panose="020B0604030504040204" pitchFamily="50" charset="-128"/>
                <a:ea typeface="Meiryo UI" panose="020B0604030504040204" pitchFamily="50" charset="-128"/>
              </a:rPr>
              <a:t>興奮</a:t>
            </a:r>
            <a:endParaRPr lang="en-US" altLang="ja-JP" sz="2200" b="1" dirty="0">
              <a:solidFill>
                <a:schemeClr val="tx2">
                  <a:lumMod val="50000"/>
                  <a:lumOff val="50000"/>
                </a:schemeClr>
              </a:solidFill>
              <a:latin typeface="Meiryo UI" panose="020B0604030504040204" pitchFamily="50" charset="-128"/>
              <a:ea typeface="Meiryo UI" panose="020B0604030504040204" pitchFamily="50" charset="-128"/>
            </a:endParaRPr>
          </a:p>
          <a:p>
            <a:pPr eaLnBrk="1" hangingPunct="1">
              <a:defRPr/>
            </a:pPr>
            <a:r>
              <a:rPr lang="ja-JP" altLang="en-US" sz="2200" b="1" dirty="0">
                <a:solidFill>
                  <a:schemeClr val="tx2">
                    <a:lumMod val="50000"/>
                    <a:lumOff val="50000"/>
                  </a:schemeClr>
                </a:solidFill>
                <a:latin typeface="Meiryo UI" panose="020B0604030504040204" pitchFamily="50" charset="-128"/>
                <a:ea typeface="Meiryo UI" panose="020B0604030504040204" pitchFamily="50" charset="-128"/>
              </a:rPr>
              <a:t>意欲低下</a:t>
            </a:r>
          </a:p>
        </p:txBody>
      </p:sp>
      <p:sp>
        <p:nvSpPr>
          <p:cNvPr id="18" name="テキスト ボックス 24"/>
          <p:cNvSpPr txBox="1">
            <a:spLocks noChangeArrowheads="1"/>
          </p:cNvSpPr>
          <p:nvPr/>
        </p:nvSpPr>
        <p:spPr bwMode="auto">
          <a:xfrm>
            <a:off x="5292725" y="1225550"/>
            <a:ext cx="742950" cy="4270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kumimoji="1" sz="2400">
                <a:solidFill>
                  <a:schemeClr val="tx1"/>
                </a:solidFill>
                <a:latin typeface="Times New Roman" pitchFamily="18" charset="0"/>
                <a:ea typeface="ＭＳ Ｐゴシック" pitchFamily="50" charset="-128"/>
              </a:defRPr>
            </a:lvl1pPr>
            <a:lvl2pPr marL="742950" indent="-285750" eaLnBrk="0" hangingPunct="0">
              <a:defRPr kumimoji="1" sz="2400">
                <a:solidFill>
                  <a:schemeClr val="tx1"/>
                </a:solidFill>
                <a:latin typeface="Times New Roman" pitchFamily="18" charset="0"/>
                <a:ea typeface="ＭＳ Ｐゴシック" pitchFamily="50" charset="-128"/>
              </a:defRPr>
            </a:lvl2pPr>
            <a:lvl3pPr marL="1143000" indent="-228600" eaLnBrk="0" hangingPunct="0">
              <a:defRPr kumimoji="1" sz="2400">
                <a:solidFill>
                  <a:schemeClr val="tx1"/>
                </a:solidFill>
                <a:latin typeface="Times New Roman" pitchFamily="18" charset="0"/>
                <a:ea typeface="ＭＳ Ｐゴシック" pitchFamily="50" charset="-128"/>
              </a:defRPr>
            </a:lvl3pPr>
            <a:lvl4pPr marL="1600200" indent="-228600" eaLnBrk="0" hangingPunct="0">
              <a:defRPr kumimoji="1" sz="2400">
                <a:solidFill>
                  <a:schemeClr val="tx1"/>
                </a:solidFill>
                <a:latin typeface="Times New Roman" pitchFamily="18" charset="0"/>
                <a:ea typeface="ＭＳ Ｐゴシック" pitchFamily="50" charset="-128"/>
              </a:defRPr>
            </a:lvl4pPr>
            <a:lvl5pPr marL="2057400" indent="-228600" eaLnBrk="0" hangingPunct="0">
              <a:defRPr kumimoji="1" sz="2400">
                <a:solidFill>
                  <a:schemeClr val="tx1"/>
                </a:solidFill>
                <a:latin typeface="Times New Roman" pitchFamily="18" charset="0"/>
                <a:ea typeface="ＭＳ Ｐゴシック" pitchFamily="50" charset="-128"/>
              </a:defRPr>
            </a:lvl5pPr>
            <a:lvl6pPr marL="2514600" indent="-228600" eaLnBrk="0" fontAlgn="base" hangingPunct="0">
              <a:spcBef>
                <a:spcPct val="0"/>
              </a:spcBef>
              <a:spcAft>
                <a:spcPct val="0"/>
              </a:spcAft>
              <a:defRPr kumimoji="1" sz="2400">
                <a:solidFill>
                  <a:schemeClr val="tx1"/>
                </a:solidFill>
                <a:latin typeface="Times New Roman" pitchFamily="18" charset="0"/>
                <a:ea typeface="ＭＳ Ｐゴシック" pitchFamily="50" charset="-128"/>
              </a:defRPr>
            </a:lvl6pPr>
            <a:lvl7pPr marL="2971800" indent="-228600" eaLnBrk="0" fontAlgn="base" hangingPunct="0">
              <a:spcBef>
                <a:spcPct val="0"/>
              </a:spcBef>
              <a:spcAft>
                <a:spcPct val="0"/>
              </a:spcAft>
              <a:defRPr kumimoji="1" sz="2400">
                <a:solidFill>
                  <a:schemeClr val="tx1"/>
                </a:solidFill>
                <a:latin typeface="Times New Roman" pitchFamily="18" charset="0"/>
                <a:ea typeface="ＭＳ Ｐゴシック" pitchFamily="50" charset="-128"/>
              </a:defRPr>
            </a:lvl7pPr>
            <a:lvl8pPr marL="3429000" indent="-228600" eaLnBrk="0" fontAlgn="base" hangingPunct="0">
              <a:spcBef>
                <a:spcPct val="0"/>
              </a:spcBef>
              <a:spcAft>
                <a:spcPct val="0"/>
              </a:spcAft>
              <a:defRPr kumimoji="1" sz="2400">
                <a:solidFill>
                  <a:schemeClr val="tx1"/>
                </a:solidFill>
                <a:latin typeface="Times New Roman" pitchFamily="18" charset="0"/>
                <a:ea typeface="ＭＳ Ｐゴシック" pitchFamily="50" charset="-128"/>
              </a:defRPr>
            </a:lvl8pPr>
            <a:lvl9pPr marL="3886200" indent="-228600" eaLnBrk="0" fontAlgn="base" hangingPunct="0">
              <a:spcBef>
                <a:spcPct val="0"/>
              </a:spcBef>
              <a:spcAft>
                <a:spcPct val="0"/>
              </a:spcAft>
              <a:defRPr kumimoji="1" sz="2400">
                <a:solidFill>
                  <a:schemeClr val="tx1"/>
                </a:solidFill>
                <a:latin typeface="Times New Roman" pitchFamily="18" charset="0"/>
                <a:ea typeface="ＭＳ Ｐゴシック" pitchFamily="50" charset="-128"/>
              </a:defRPr>
            </a:lvl9pPr>
          </a:lstStyle>
          <a:p>
            <a:pPr eaLnBrk="1" hangingPunct="1">
              <a:defRPr/>
            </a:pPr>
            <a:r>
              <a:rPr lang="ja-JP" altLang="en-US" sz="2200" b="1" dirty="0">
                <a:solidFill>
                  <a:schemeClr val="tx2">
                    <a:lumMod val="50000"/>
                    <a:lumOff val="50000"/>
                  </a:schemeClr>
                </a:solidFill>
                <a:latin typeface="Meiryo UI" panose="020B0604030504040204" pitchFamily="50" charset="-128"/>
                <a:ea typeface="Meiryo UI" panose="020B0604030504040204" pitchFamily="50" charset="-128"/>
              </a:rPr>
              <a:t>幻覚</a:t>
            </a:r>
          </a:p>
        </p:txBody>
      </p:sp>
      <p:sp>
        <p:nvSpPr>
          <p:cNvPr id="19" name="テキスト ボックス 25"/>
          <p:cNvSpPr txBox="1">
            <a:spLocks noChangeArrowheads="1"/>
          </p:cNvSpPr>
          <p:nvPr/>
        </p:nvSpPr>
        <p:spPr bwMode="auto">
          <a:xfrm>
            <a:off x="1652588" y="1587500"/>
            <a:ext cx="1653017" cy="7694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kumimoji="1" sz="2400">
                <a:solidFill>
                  <a:schemeClr val="tx1"/>
                </a:solidFill>
                <a:latin typeface="Times New Roman" pitchFamily="18" charset="0"/>
                <a:ea typeface="ＭＳ Ｐゴシック" pitchFamily="50" charset="-128"/>
              </a:defRPr>
            </a:lvl1pPr>
            <a:lvl2pPr marL="742950" indent="-285750" eaLnBrk="0" hangingPunct="0">
              <a:defRPr kumimoji="1" sz="2400">
                <a:solidFill>
                  <a:schemeClr val="tx1"/>
                </a:solidFill>
                <a:latin typeface="Times New Roman" pitchFamily="18" charset="0"/>
                <a:ea typeface="ＭＳ Ｐゴシック" pitchFamily="50" charset="-128"/>
              </a:defRPr>
            </a:lvl2pPr>
            <a:lvl3pPr marL="1143000" indent="-228600" eaLnBrk="0" hangingPunct="0">
              <a:defRPr kumimoji="1" sz="2400">
                <a:solidFill>
                  <a:schemeClr val="tx1"/>
                </a:solidFill>
                <a:latin typeface="Times New Roman" pitchFamily="18" charset="0"/>
                <a:ea typeface="ＭＳ Ｐゴシック" pitchFamily="50" charset="-128"/>
              </a:defRPr>
            </a:lvl3pPr>
            <a:lvl4pPr marL="1600200" indent="-228600" eaLnBrk="0" hangingPunct="0">
              <a:defRPr kumimoji="1" sz="2400">
                <a:solidFill>
                  <a:schemeClr val="tx1"/>
                </a:solidFill>
                <a:latin typeface="Times New Roman" pitchFamily="18" charset="0"/>
                <a:ea typeface="ＭＳ Ｐゴシック" pitchFamily="50" charset="-128"/>
              </a:defRPr>
            </a:lvl4pPr>
            <a:lvl5pPr marL="2057400" indent="-228600" eaLnBrk="0" hangingPunct="0">
              <a:defRPr kumimoji="1" sz="2400">
                <a:solidFill>
                  <a:schemeClr val="tx1"/>
                </a:solidFill>
                <a:latin typeface="Times New Roman" pitchFamily="18" charset="0"/>
                <a:ea typeface="ＭＳ Ｐゴシック" pitchFamily="50" charset="-128"/>
              </a:defRPr>
            </a:lvl5pPr>
            <a:lvl6pPr marL="2514600" indent="-228600" eaLnBrk="0" fontAlgn="base" hangingPunct="0">
              <a:spcBef>
                <a:spcPct val="0"/>
              </a:spcBef>
              <a:spcAft>
                <a:spcPct val="0"/>
              </a:spcAft>
              <a:defRPr kumimoji="1" sz="2400">
                <a:solidFill>
                  <a:schemeClr val="tx1"/>
                </a:solidFill>
                <a:latin typeface="Times New Roman" pitchFamily="18" charset="0"/>
                <a:ea typeface="ＭＳ Ｐゴシック" pitchFamily="50" charset="-128"/>
              </a:defRPr>
            </a:lvl6pPr>
            <a:lvl7pPr marL="2971800" indent="-228600" eaLnBrk="0" fontAlgn="base" hangingPunct="0">
              <a:spcBef>
                <a:spcPct val="0"/>
              </a:spcBef>
              <a:spcAft>
                <a:spcPct val="0"/>
              </a:spcAft>
              <a:defRPr kumimoji="1" sz="2400">
                <a:solidFill>
                  <a:schemeClr val="tx1"/>
                </a:solidFill>
                <a:latin typeface="Times New Roman" pitchFamily="18" charset="0"/>
                <a:ea typeface="ＭＳ Ｐゴシック" pitchFamily="50" charset="-128"/>
              </a:defRPr>
            </a:lvl7pPr>
            <a:lvl8pPr marL="3429000" indent="-228600" eaLnBrk="0" fontAlgn="base" hangingPunct="0">
              <a:spcBef>
                <a:spcPct val="0"/>
              </a:spcBef>
              <a:spcAft>
                <a:spcPct val="0"/>
              </a:spcAft>
              <a:defRPr kumimoji="1" sz="2400">
                <a:solidFill>
                  <a:schemeClr val="tx1"/>
                </a:solidFill>
                <a:latin typeface="Times New Roman" pitchFamily="18" charset="0"/>
                <a:ea typeface="ＭＳ Ｐゴシック" pitchFamily="50" charset="-128"/>
              </a:defRPr>
            </a:lvl8pPr>
            <a:lvl9pPr marL="3886200" indent="-228600" eaLnBrk="0" fontAlgn="base" hangingPunct="0">
              <a:spcBef>
                <a:spcPct val="0"/>
              </a:spcBef>
              <a:spcAft>
                <a:spcPct val="0"/>
              </a:spcAft>
              <a:defRPr kumimoji="1" sz="2400">
                <a:solidFill>
                  <a:schemeClr val="tx1"/>
                </a:solidFill>
                <a:latin typeface="Times New Roman" pitchFamily="18" charset="0"/>
                <a:ea typeface="ＭＳ Ｐゴシック" pitchFamily="50" charset="-128"/>
              </a:defRPr>
            </a:lvl9pPr>
          </a:lstStyle>
          <a:p>
            <a:pPr eaLnBrk="1" hangingPunct="1">
              <a:defRPr/>
            </a:pPr>
            <a:r>
              <a:rPr lang="ja-JP" altLang="en-US" sz="2200" b="1" dirty="0">
                <a:solidFill>
                  <a:schemeClr val="tx2">
                    <a:lumMod val="50000"/>
                    <a:lumOff val="50000"/>
                  </a:schemeClr>
                </a:solidFill>
                <a:latin typeface="Meiryo UI" panose="020B0604030504040204" pitchFamily="50" charset="-128"/>
                <a:ea typeface="Meiryo UI" panose="020B0604030504040204" pitchFamily="50" charset="-128"/>
              </a:rPr>
              <a:t>不安　抑うつ</a:t>
            </a:r>
            <a:endParaRPr lang="en-US" altLang="ja-JP" sz="2200" b="1" dirty="0">
              <a:solidFill>
                <a:schemeClr val="tx2">
                  <a:lumMod val="50000"/>
                  <a:lumOff val="50000"/>
                </a:schemeClr>
              </a:solidFill>
              <a:latin typeface="Meiryo UI" panose="020B0604030504040204" pitchFamily="50" charset="-128"/>
              <a:ea typeface="Meiryo UI" panose="020B0604030504040204" pitchFamily="50" charset="-128"/>
            </a:endParaRPr>
          </a:p>
          <a:p>
            <a:pPr eaLnBrk="1" hangingPunct="1">
              <a:defRPr/>
            </a:pPr>
            <a:r>
              <a:rPr lang="ja-JP" altLang="en-US" sz="2200" b="1" dirty="0">
                <a:solidFill>
                  <a:schemeClr val="tx2">
                    <a:lumMod val="50000"/>
                    <a:lumOff val="50000"/>
                  </a:schemeClr>
                </a:solidFill>
                <a:latin typeface="Meiryo UI" panose="020B0604030504040204" pitchFamily="50" charset="-128"/>
                <a:ea typeface="Meiryo UI" panose="020B0604030504040204" pitchFamily="50" charset="-128"/>
              </a:rPr>
              <a:t>恐怖　怒り</a:t>
            </a:r>
          </a:p>
        </p:txBody>
      </p:sp>
      <p:sp>
        <p:nvSpPr>
          <p:cNvPr id="20" name="テキスト ボックス 26"/>
          <p:cNvSpPr txBox="1">
            <a:spLocks noChangeArrowheads="1"/>
          </p:cNvSpPr>
          <p:nvPr/>
        </p:nvSpPr>
        <p:spPr bwMode="auto">
          <a:xfrm>
            <a:off x="744538" y="2808288"/>
            <a:ext cx="1581150" cy="4270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kumimoji="1" sz="2400">
                <a:solidFill>
                  <a:schemeClr val="tx1"/>
                </a:solidFill>
                <a:latin typeface="Times New Roman" pitchFamily="18" charset="0"/>
                <a:ea typeface="ＭＳ Ｐゴシック" pitchFamily="50" charset="-128"/>
              </a:defRPr>
            </a:lvl1pPr>
            <a:lvl2pPr marL="742950" indent="-285750" eaLnBrk="0" hangingPunct="0">
              <a:defRPr kumimoji="1" sz="2400">
                <a:solidFill>
                  <a:schemeClr val="tx1"/>
                </a:solidFill>
                <a:latin typeface="Times New Roman" pitchFamily="18" charset="0"/>
                <a:ea typeface="ＭＳ Ｐゴシック" pitchFamily="50" charset="-128"/>
              </a:defRPr>
            </a:lvl2pPr>
            <a:lvl3pPr marL="1143000" indent="-228600" eaLnBrk="0" hangingPunct="0">
              <a:defRPr kumimoji="1" sz="2400">
                <a:solidFill>
                  <a:schemeClr val="tx1"/>
                </a:solidFill>
                <a:latin typeface="Times New Roman" pitchFamily="18" charset="0"/>
                <a:ea typeface="ＭＳ Ｐゴシック" pitchFamily="50" charset="-128"/>
              </a:defRPr>
            </a:lvl3pPr>
            <a:lvl4pPr marL="1600200" indent="-228600" eaLnBrk="0" hangingPunct="0">
              <a:defRPr kumimoji="1" sz="2400">
                <a:solidFill>
                  <a:schemeClr val="tx1"/>
                </a:solidFill>
                <a:latin typeface="Times New Roman" pitchFamily="18" charset="0"/>
                <a:ea typeface="ＭＳ Ｐゴシック" pitchFamily="50" charset="-128"/>
              </a:defRPr>
            </a:lvl4pPr>
            <a:lvl5pPr marL="2057400" indent="-228600" eaLnBrk="0" hangingPunct="0">
              <a:defRPr kumimoji="1" sz="2400">
                <a:solidFill>
                  <a:schemeClr val="tx1"/>
                </a:solidFill>
                <a:latin typeface="Times New Roman" pitchFamily="18" charset="0"/>
                <a:ea typeface="ＭＳ Ｐゴシック" pitchFamily="50" charset="-128"/>
              </a:defRPr>
            </a:lvl5pPr>
            <a:lvl6pPr marL="2514600" indent="-228600" eaLnBrk="0" fontAlgn="base" hangingPunct="0">
              <a:spcBef>
                <a:spcPct val="0"/>
              </a:spcBef>
              <a:spcAft>
                <a:spcPct val="0"/>
              </a:spcAft>
              <a:defRPr kumimoji="1" sz="2400">
                <a:solidFill>
                  <a:schemeClr val="tx1"/>
                </a:solidFill>
                <a:latin typeface="Times New Roman" pitchFamily="18" charset="0"/>
                <a:ea typeface="ＭＳ Ｐゴシック" pitchFamily="50" charset="-128"/>
              </a:defRPr>
            </a:lvl6pPr>
            <a:lvl7pPr marL="2971800" indent="-228600" eaLnBrk="0" fontAlgn="base" hangingPunct="0">
              <a:spcBef>
                <a:spcPct val="0"/>
              </a:spcBef>
              <a:spcAft>
                <a:spcPct val="0"/>
              </a:spcAft>
              <a:defRPr kumimoji="1" sz="2400">
                <a:solidFill>
                  <a:schemeClr val="tx1"/>
                </a:solidFill>
                <a:latin typeface="Times New Roman" pitchFamily="18" charset="0"/>
                <a:ea typeface="ＭＳ Ｐゴシック" pitchFamily="50" charset="-128"/>
              </a:defRPr>
            </a:lvl7pPr>
            <a:lvl8pPr marL="3429000" indent="-228600" eaLnBrk="0" fontAlgn="base" hangingPunct="0">
              <a:spcBef>
                <a:spcPct val="0"/>
              </a:spcBef>
              <a:spcAft>
                <a:spcPct val="0"/>
              </a:spcAft>
              <a:defRPr kumimoji="1" sz="2400">
                <a:solidFill>
                  <a:schemeClr val="tx1"/>
                </a:solidFill>
                <a:latin typeface="Times New Roman" pitchFamily="18" charset="0"/>
                <a:ea typeface="ＭＳ Ｐゴシック" pitchFamily="50" charset="-128"/>
              </a:defRPr>
            </a:lvl8pPr>
            <a:lvl9pPr marL="3886200" indent="-228600" eaLnBrk="0" fontAlgn="base" hangingPunct="0">
              <a:spcBef>
                <a:spcPct val="0"/>
              </a:spcBef>
              <a:spcAft>
                <a:spcPct val="0"/>
              </a:spcAft>
              <a:defRPr kumimoji="1" sz="2400">
                <a:solidFill>
                  <a:schemeClr val="tx1"/>
                </a:solidFill>
                <a:latin typeface="Times New Roman" pitchFamily="18" charset="0"/>
                <a:ea typeface="ＭＳ Ｐゴシック" pitchFamily="50" charset="-128"/>
              </a:defRPr>
            </a:lvl9pPr>
          </a:lstStyle>
          <a:p>
            <a:pPr eaLnBrk="1" hangingPunct="1">
              <a:defRPr/>
            </a:pPr>
            <a:r>
              <a:rPr lang="ja-JP" altLang="en-US" sz="2200" b="1" dirty="0">
                <a:solidFill>
                  <a:schemeClr val="tx2">
                    <a:lumMod val="50000"/>
                    <a:lumOff val="50000"/>
                  </a:schemeClr>
                </a:solidFill>
                <a:latin typeface="Meiryo UI" panose="020B0604030504040204" pitchFamily="50" charset="-128"/>
                <a:ea typeface="Meiryo UI" panose="020B0604030504040204" pitchFamily="50" charset="-128"/>
              </a:rPr>
              <a:t>記銘力障害</a:t>
            </a:r>
          </a:p>
        </p:txBody>
      </p:sp>
      <p:sp>
        <p:nvSpPr>
          <p:cNvPr id="21" name="右矢印 20"/>
          <p:cNvSpPr>
            <a:spLocks noChangeArrowheads="1"/>
          </p:cNvSpPr>
          <p:nvPr/>
        </p:nvSpPr>
        <p:spPr bwMode="auto">
          <a:xfrm>
            <a:off x="2817813" y="5270500"/>
            <a:ext cx="600075" cy="647700"/>
          </a:xfrm>
          <a:prstGeom prst="rightArrow">
            <a:avLst>
              <a:gd name="adj1" fmla="val 50000"/>
              <a:gd name="adj2" fmla="val 50000"/>
            </a:avLst>
          </a:prstGeom>
          <a:solidFill>
            <a:srgbClr val="CF594D"/>
          </a:solidFill>
          <a:ln>
            <a:noFill/>
          </a:ln>
          <a:extLst/>
        </p:spPr>
        <p:txBody>
          <a:bodyPr anchor="ctr"/>
          <a:lstStyle/>
          <a:p>
            <a:pPr algn="ctr">
              <a:defRPr/>
            </a:pPr>
            <a:endParaRPr lang="ja-JP" altLang="en-US" sz="1700">
              <a:solidFill>
                <a:schemeClr val="lt1"/>
              </a:solidFill>
              <a:latin typeface="+mn-lt"/>
              <a:ea typeface="+mn-ea"/>
            </a:endParaRPr>
          </a:p>
        </p:txBody>
      </p:sp>
      <p:sp>
        <p:nvSpPr>
          <p:cNvPr id="22" name="右矢印 21"/>
          <p:cNvSpPr>
            <a:spLocks noChangeArrowheads="1"/>
          </p:cNvSpPr>
          <p:nvPr/>
        </p:nvSpPr>
        <p:spPr bwMode="auto">
          <a:xfrm>
            <a:off x="2784475" y="4203700"/>
            <a:ext cx="600075" cy="647700"/>
          </a:xfrm>
          <a:prstGeom prst="rightArrow">
            <a:avLst>
              <a:gd name="adj1" fmla="val 50000"/>
              <a:gd name="adj2" fmla="val 50000"/>
            </a:avLst>
          </a:prstGeom>
          <a:solidFill>
            <a:srgbClr val="3E6EB4"/>
          </a:solidFill>
          <a:ln>
            <a:noFill/>
          </a:ln>
          <a:extLst/>
        </p:spPr>
        <p:txBody>
          <a:bodyPr anchor="ctr"/>
          <a:lstStyle/>
          <a:p>
            <a:pPr algn="ctr">
              <a:defRPr/>
            </a:pPr>
            <a:endParaRPr lang="ja-JP" altLang="en-US" sz="1700">
              <a:solidFill>
                <a:schemeClr val="lt1"/>
              </a:solidFill>
              <a:latin typeface="+mn-lt"/>
              <a:ea typeface="+mn-ea"/>
            </a:endParaRPr>
          </a:p>
        </p:txBody>
      </p:sp>
      <p:sp>
        <p:nvSpPr>
          <p:cNvPr id="14355" name="テキスト ボックス 5"/>
          <p:cNvSpPr txBox="1">
            <a:spLocks noChangeArrowheads="1"/>
          </p:cNvSpPr>
          <p:nvPr/>
        </p:nvSpPr>
        <p:spPr bwMode="auto">
          <a:xfrm>
            <a:off x="250825" y="4011613"/>
            <a:ext cx="2388795" cy="9541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kumimoji="1" sz="3600">
                <a:solidFill>
                  <a:schemeClr val="tx1"/>
                </a:solidFill>
                <a:latin typeface="Arial" pitchFamily="34" charset="0"/>
                <a:ea typeface="ＭＳ Ｐゴシック" pitchFamily="50" charset="-128"/>
              </a:defRPr>
            </a:lvl1pPr>
            <a:lvl2pPr marL="742950" indent="-285750" eaLnBrk="0" hangingPunct="0">
              <a:defRPr kumimoji="1" sz="3600">
                <a:solidFill>
                  <a:schemeClr val="tx1"/>
                </a:solidFill>
                <a:latin typeface="Arial" pitchFamily="34" charset="0"/>
                <a:ea typeface="ＭＳ Ｐゴシック" pitchFamily="50" charset="-128"/>
              </a:defRPr>
            </a:lvl2pPr>
            <a:lvl3pPr marL="1143000" indent="-228600" eaLnBrk="0" hangingPunct="0">
              <a:defRPr kumimoji="1" sz="3600">
                <a:solidFill>
                  <a:schemeClr val="tx1"/>
                </a:solidFill>
                <a:latin typeface="Arial" pitchFamily="34" charset="0"/>
                <a:ea typeface="ＭＳ Ｐゴシック" pitchFamily="50" charset="-128"/>
              </a:defRPr>
            </a:lvl3pPr>
            <a:lvl4pPr marL="1600200" indent="-228600" eaLnBrk="0" hangingPunct="0">
              <a:defRPr kumimoji="1" sz="3600">
                <a:solidFill>
                  <a:schemeClr val="tx1"/>
                </a:solidFill>
                <a:latin typeface="Arial" pitchFamily="34" charset="0"/>
                <a:ea typeface="ＭＳ Ｐゴシック" pitchFamily="50" charset="-128"/>
              </a:defRPr>
            </a:lvl4pPr>
            <a:lvl5pPr marL="2057400" indent="-228600" eaLnBrk="0" hangingPunct="0">
              <a:defRPr kumimoji="1" sz="3600">
                <a:solidFill>
                  <a:schemeClr val="tx1"/>
                </a:solidFill>
                <a:latin typeface="Arial" pitchFamily="34" charset="0"/>
                <a:ea typeface="ＭＳ Ｐゴシック" pitchFamily="50" charset="-128"/>
              </a:defRPr>
            </a:lvl5pPr>
            <a:lvl6pPr marL="2514600" indent="-228600" eaLnBrk="0" fontAlgn="base" hangingPunct="0">
              <a:spcBef>
                <a:spcPct val="0"/>
              </a:spcBef>
              <a:spcAft>
                <a:spcPct val="0"/>
              </a:spcAft>
              <a:defRPr kumimoji="1" sz="3600">
                <a:solidFill>
                  <a:schemeClr val="tx1"/>
                </a:solidFill>
                <a:latin typeface="Arial" pitchFamily="34" charset="0"/>
                <a:ea typeface="ＭＳ Ｐゴシック" pitchFamily="50" charset="-128"/>
              </a:defRPr>
            </a:lvl6pPr>
            <a:lvl7pPr marL="2971800" indent="-228600" eaLnBrk="0" fontAlgn="base" hangingPunct="0">
              <a:spcBef>
                <a:spcPct val="0"/>
              </a:spcBef>
              <a:spcAft>
                <a:spcPct val="0"/>
              </a:spcAft>
              <a:defRPr kumimoji="1" sz="3600">
                <a:solidFill>
                  <a:schemeClr val="tx1"/>
                </a:solidFill>
                <a:latin typeface="Arial" pitchFamily="34" charset="0"/>
                <a:ea typeface="ＭＳ Ｐゴシック" pitchFamily="50" charset="-128"/>
              </a:defRPr>
            </a:lvl7pPr>
            <a:lvl8pPr marL="3429000" indent="-228600" eaLnBrk="0" fontAlgn="base" hangingPunct="0">
              <a:spcBef>
                <a:spcPct val="0"/>
              </a:spcBef>
              <a:spcAft>
                <a:spcPct val="0"/>
              </a:spcAft>
              <a:defRPr kumimoji="1" sz="3600">
                <a:solidFill>
                  <a:schemeClr val="tx1"/>
                </a:solidFill>
                <a:latin typeface="Arial" pitchFamily="34" charset="0"/>
                <a:ea typeface="ＭＳ Ｐゴシック" pitchFamily="50" charset="-128"/>
              </a:defRPr>
            </a:lvl8pPr>
            <a:lvl9pPr marL="3886200" indent="-228600" eaLnBrk="0" fontAlgn="base" hangingPunct="0">
              <a:spcBef>
                <a:spcPct val="0"/>
              </a:spcBef>
              <a:spcAft>
                <a:spcPct val="0"/>
              </a:spcAft>
              <a:defRPr kumimoji="1" sz="3600">
                <a:solidFill>
                  <a:schemeClr val="tx1"/>
                </a:solidFill>
                <a:latin typeface="Arial" pitchFamily="34" charset="0"/>
                <a:ea typeface="ＭＳ Ｐゴシック" pitchFamily="50" charset="-128"/>
              </a:defRPr>
            </a:lvl9pPr>
          </a:lstStyle>
          <a:p>
            <a:pPr eaLnBrk="1" hangingPunct="1"/>
            <a:r>
              <a:rPr lang="ja-JP" altLang="en-US" sz="2800" b="1" dirty="0">
                <a:latin typeface="Meiryo UI" panose="020B0604030504040204" pitchFamily="50" charset="-128"/>
                <a:ea typeface="Meiryo UI" panose="020B0604030504040204" pitchFamily="50" charset="-128"/>
              </a:rPr>
              <a:t>ここで障害</a:t>
            </a:r>
            <a:endParaRPr lang="en-US" altLang="ja-JP" sz="2800" b="1" dirty="0">
              <a:latin typeface="Meiryo UI" panose="020B0604030504040204" pitchFamily="50" charset="-128"/>
              <a:ea typeface="Meiryo UI" panose="020B0604030504040204" pitchFamily="50" charset="-128"/>
            </a:endParaRPr>
          </a:p>
          <a:p>
            <a:pPr eaLnBrk="1" hangingPunct="1"/>
            <a:r>
              <a:rPr lang="ja-JP" altLang="en-US" sz="2800" b="1" dirty="0">
                <a:latin typeface="Meiryo UI" panose="020B0604030504040204" pitchFamily="50" charset="-128"/>
                <a:ea typeface="Meiryo UI" panose="020B0604030504040204" pitchFamily="50" charset="-128"/>
              </a:rPr>
              <a:t>されると</a:t>
            </a:r>
            <a:r>
              <a:rPr lang="ja-JP" altLang="en-US" sz="2800" b="1" dirty="0">
                <a:solidFill>
                  <a:srgbClr val="3E6EB4"/>
                </a:solidFill>
                <a:latin typeface="Meiryo UI" panose="020B0604030504040204" pitchFamily="50" charset="-128"/>
                <a:ea typeface="Meiryo UI" panose="020B0604030504040204" pitchFamily="50" charset="-128"/>
              </a:rPr>
              <a:t>認知症</a:t>
            </a:r>
          </a:p>
        </p:txBody>
      </p:sp>
      <p:sp>
        <p:nvSpPr>
          <p:cNvPr id="14356" name="テキスト ボックス 6"/>
          <p:cNvSpPr txBox="1">
            <a:spLocks noChangeArrowheads="1"/>
          </p:cNvSpPr>
          <p:nvPr/>
        </p:nvSpPr>
        <p:spPr bwMode="auto">
          <a:xfrm>
            <a:off x="285750" y="5118100"/>
            <a:ext cx="2413000" cy="946150"/>
          </a:xfrm>
          <a:prstGeom prst="rect">
            <a:avLst/>
          </a:prstGeom>
          <a:noFill/>
          <a:ln>
            <a:noFill/>
          </a:ln>
          <a:extLst>
            <a:ext uri="{909E8E84-426E-40DD-AFC4-6F175D3DCCD1}">
              <a14:hiddenFill xmlns:a14="http://schemas.microsoft.com/office/drawing/2010/main">
                <a:solidFill>
                  <a:srgbClr val="FF5050"/>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kumimoji="1" sz="3600">
                <a:solidFill>
                  <a:schemeClr val="tx1"/>
                </a:solidFill>
                <a:latin typeface="Arial" pitchFamily="34" charset="0"/>
                <a:ea typeface="ＭＳ Ｐゴシック" pitchFamily="50" charset="-128"/>
              </a:defRPr>
            </a:lvl1pPr>
            <a:lvl2pPr marL="742950" indent="-285750" eaLnBrk="0" hangingPunct="0">
              <a:defRPr kumimoji="1" sz="3600">
                <a:solidFill>
                  <a:schemeClr val="tx1"/>
                </a:solidFill>
                <a:latin typeface="Arial" pitchFamily="34" charset="0"/>
                <a:ea typeface="ＭＳ Ｐゴシック" pitchFamily="50" charset="-128"/>
              </a:defRPr>
            </a:lvl2pPr>
            <a:lvl3pPr marL="1143000" indent="-228600" eaLnBrk="0" hangingPunct="0">
              <a:defRPr kumimoji="1" sz="3600">
                <a:solidFill>
                  <a:schemeClr val="tx1"/>
                </a:solidFill>
                <a:latin typeface="Arial" pitchFamily="34" charset="0"/>
                <a:ea typeface="ＭＳ Ｐゴシック" pitchFamily="50" charset="-128"/>
              </a:defRPr>
            </a:lvl3pPr>
            <a:lvl4pPr marL="1600200" indent="-228600" eaLnBrk="0" hangingPunct="0">
              <a:defRPr kumimoji="1" sz="3600">
                <a:solidFill>
                  <a:schemeClr val="tx1"/>
                </a:solidFill>
                <a:latin typeface="Arial" pitchFamily="34" charset="0"/>
                <a:ea typeface="ＭＳ Ｐゴシック" pitchFamily="50" charset="-128"/>
              </a:defRPr>
            </a:lvl4pPr>
            <a:lvl5pPr marL="2057400" indent="-228600" eaLnBrk="0" hangingPunct="0">
              <a:defRPr kumimoji="1" sz="3600">
                <a:solidFill>
                  <a:schemeClr val="tx1"/>
                </a:solidFill>
                <a:latin typeface="Arial" pitchFamily="34" charset="0"/>
                <a:ea typeface="ＭＳ Ｐゴシック" pitchFamily="50" charset="-128"/>
              </a:defRPr>
            </a:lvl5pPr>
            <a:lvl6pPr marL="2514600" indent="-228600" eaLnBrk="0" fontAlgn="base" hangingPunct="0">
              <a:spcBef>
                <a:spcPct val="0"/>
              </a:spcBef>
              <a:spcAft>
                <a:spcPct val="0"/>
              </a:spcAft>
              <a:defRPr kumimoji="1" sz="3600">
                <a:solidFill>
                  <a:schemeClr val="tx1"/>
                </a:solidFill>
                <a:latin typeface="Arial" pitchFamily="34" charset="0"/>
                <a:ea typeface="ＭＳ Ｐゴシック" pitchFamily="50" charset="-128"/>
              </a:defRPr>
            </a:lvl6pPr>
            <a:lvl7pPr marL="2971800" indent="-228600" eaLnBrk="0" fontAlgn="base" hangingPunct="0">
              <a:spcBef>
                <a:spcPct val="0"/>
              </a:spcBef>
              <a:spcAft>
                <a:spcPct val="0"/>
              </a:spcAft>
              <a:defRPr kumimoji="1" sz="3600">
                <a:solidFill>
                  <a:schemeClr val="tx1"/>
                </a:solidFill>
                <a:latin typeface="Arial" pitchFamily="34" charset="0"/>
                <a:ea typeface="ＭＳ Ｐゴシック" pitchFamily="50" charset="-128"/>
              </a:defRPr>
            </a:lvl7pPr>
            <a:lvl8pPr marL="3429000" indent="-228600" eaLnBrk="0" fontAlgn="base" hangingPunct="0">
              <a:spcBef>
                <a:spcPct val="0"/>
              </a:spcBef>
              <a:spcAft>
                <a:spcPct val="0"/>
              </a:spcAft>
              <a:defRPr kumimoji="1" sz="3600">
                <a:solidFill>
                  <a:schemeClr val="tx1"/>
                </a:solidFill>
                <a:latin typeface="Arial" pitchFamily="34" charset="0"/>
                <a:ea typeface="ＭＳ Ｐゴシック" pitchFamily="50" charset="-128"/>
              </a:defRPr>
            </a:lvl8pPr>
            <a:lvl9pPr marL="3886200" indent="-228600" eaLnBrk="0" fontAlgn="base" hangingPunct="0">
              <a:spcBef>
                <a:spcPct val="0"/>
              </a:spcBef>
              <a:spcAft>
                <a:spcPct val="0"/>
              </a:spcAft>
              <a:defRPr kumimoji="1" sz="3600">
                <a:solidFill>
                  <a:schemeClr val="tx1"/>
                </a:solidFill>
                <a:latin typeface="Arial" pitchFamily="34" charset="0"/>
                <a:ea typeface="ＭＳ Ｐゴシック" pitchFamily="50" charset="-128"/>
              </a:defRPr>
            </a:lvl9pPr>
          </a:lstStyle>
          <a:p>
            <a:pPr eaLnBrk="1" hangingPunct="1"/>
            <a:r>
              <a:rPr lang="ja-JP" altLang="en-US" sz="2800" b="1" dirty="0">
                <a:latin typeface="Meiryo UI" panose="020B0604030504040204" pitchFamily="50" charset="-128"/>
                <a:ea typeface="Meiryo UI" panose="020B0604030504040204" pitchFamily="50" charset="-128"/>
              </a:rPr>
              <a:t>ここで障害</a:t>
            </a:r>
            <a:endParaRPr lang="en-US" altLang="ja-JP" sz="2800" b="1" dirty="0">
              <a:latin typeface="Meiryo UI" panose="020B0604030504040204" pitchFamily="50" charset="-128"/>
              <a:ea typeface="Meiryo UI" panose="020B0604030504040204" pitchFamily="50" charset="-128"/>
            </a:endParaRPr>
          </a:p>
          <a:p>
            <a:pPr eaLnBrk="1" hangingPunct="1"/>
            <a:r>
              <a:rPr lang="ja-JP" altLang="en-US" sz="2800" b="1" dirty="0">
                <a:latin typeface="Meiryo UI" panose="020B0604030504040204" pitchFamily="50" charset="-128"/>
                <a:ea typeface="Meiryo UI" panose="020B0604030504040204" pitchFamily="50" charset="-128"/>
              </a:rPr>
              <a:t>されると</a:t>
            </a:r>
            <a:r>
              <a:rPr lang="ja-JP" altLang="en-US" sz="2800" b="1" dirty="0">
                <a:solidFill>
                  <a:srgbClr val="CF594D"/>
                </a:solidFill>
                <a:latin typeface="Meiryo UI" panose="020B0604030504040204" pitchFamily="50" charset="-128"/>
                <a:ea typeface="Meiryo UI" panose="020B0604030504040204" pitchFamily="50" charset="-128"/>
              </a:rPr>
              <a:t>せん妄</a:t>
            </a:r>
          </a:p>
        </p:txBody>
      </p:sp>
      <p:sp>
        <p:nvSpPr>
          <p:cNvPr id="14357" name="角丸四角形 5"/>
          <p:cNvSpPr>
            <a:spLocks noChangeArrowheads="1"/>
          </p:cNvSpPr>
          <p:nvPr/>
        </p:nvSpPr>
        <p:spPr bwMode="auto">
          <a:xfrm>
            <a:off x="3586163" y="4057650"/>
            <a:ext cx="2543175" cy="971550"/>
          </a:xfrm>
          <a:prstGeom prst="roundRect">
            <a:avLst>
              <a:gd name="adj" fmla="val 16667"/>
            </a:avLst>
          </a:prstGeom>
          <a:solidFill>
            <a:srgbClr val="3E6EB4"/>
          </a:solidFill>
          <a:ln>
            <a:noFill/>
          </a:ln>
          <a:extLst/>
        </p:spPr>
        <p:txBody>
          <a:bodyPr anchor="ctr"/>
          <a:lstStyle/>
          <a:p>
            <a:pPr algn="ctr"/>
            <a:r>
              <a:rPr lang="ja-JP" altLang="en-US" sz="4800" b="1">
                <a:solidFill>
                  <a:srgbClr val="FFFFFF"/>
                </a:solidFill>
                <a:latin typeface="Meiryo UI" panose="020B0604030504040204" pitchFamily="50" charset="-128"/>
                <a:ea typeface="Meiryo UI" panose="020B0604030504040204" pitchFamily="50" charset="-128"/>
              </a:rPr>
              <a:t>知能</a:t>
            </a:r>
          </a:p>
        </p:txBody>
      </p:sp>
      <p:cxnSp>
        <p:nvCxnSpPr>
          <p:cNvPr id="14358" name="直線コネクタ 3"/>
          <p:cNvCxnSpPr>
            <a:cxnSpLocks noChangeShapeType="1"/>
          </p:cNvCxnSpPr>
          <p:nvPr/>
        </p:nvCxnSpPr>
        <p:spPr bwMode="auto">
          <a:xfrm>
            <a:off x="4125913" y="5018088"/>
            <a:ext cx="1516062" cy="1362075"/>
          </a:xfrm>
          <a:prstGeom prst="line">
            <a:avLst/>
          </a:prstGeom>
          <a:noFill/>
          <a:ln w="76200" algn="ctr">
            <a:solidFill>
              <a:schemeClr val="tx1"/>
            </a:solidFill>
            <a:round/>
            <a:headEnd/>
            <a:tailEnd/>
          </a:ln>
          <a:extLst>
            <a:ext uri="{909E8E84-426E-40DD-AFC4-6F175D3DCCD1}">
              <a14:hiddenFill xmlns:a14="http://schemas.microsoft.com/office/drawing/2010/main">
                <a:noFill/>
              </a14:hiddenFill>
            </a:ext>
          </a:extLst>
        </p:spPr>
      </p:cxnSp>
      <p:cxnSp>
        <p:nvCxnSpPr>
          <p:cNvPr id="14359" name="直線コネクタ 27"/>
          <p:cNvCxnSpPr>
            <a:cxnSpLocks noChangeShapeType="1"/>
          </p:cNvCxnSpPr>
          <p:nvPr/>
        </p:nvCxnSpPr>
        <p:spPr bwMode="auto">
          <a:xfrm flipV="1">
            <a:off x="4125913" y="5018088"/>
            <a:ext cx="1516062" cy="1362075"/>
          </a:xfrm>
          <a:prstGeom prst="line">
            <a:avLst/>
          </a:prstGeom>
          <a:noFill/>
          <a:ln w="76200" algn="ctr">
            <a:solidFill>
              <a:schemeClr val="tx1"/>
            </a:solidFill>
            <a:round/>
            <a:headEnd/>
            <a:tailEnd/>
          </a:ln>
          <a:extLst>
            <a:ext uri="{909E8E84-426E-40DD-AFC4-6F175D3DCCD1}">
              <a14:hiddenFill xmlns:a14="http://schemas.microsoft.com/office/drawing/2010/main">
                <a:noFill/>
              </a14:hiddenFill>
            </a:ext>
          </a:extLst>
        </p:spPr>
      </p:cxnSp>
      <p:sp>
        <p:nvSpPr>
          <p:cNvPr id="25" name="Rectangle 23"/>
          <p:cNvSpPr>
            <a:spLocks noChangeArrowheads="1"/>
          </p:cNvSpPr>
          <p:nvPr/>
        </p:nvSpPr>
        <p:spPr bwMode="auto">
          <a:xfrm>
            <a:off x="0" y="1"/>
            <a:ext cx="2806995" cy="3721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82904" tIns="41452" rIns="82904" bIns="41452" anchor="b"/>
          <a:lstStyle/>
          <a:p>
            <a:pPr defTabSz="828675"/>
            <a:r>
              <a:rPr kumimoji="0" lang="en-US" altLang="ja-JP" sz="1600" b="1" dirty="0">
                <a:latin typeface="Meiryo UI" panose="020B0604030504040204" pitchFamily="50" charset="-128"/>
                <a:ea typeface="Meiryo UI" panose="020B0604030504040204" pitchFamily="50" charset="-128"/>
              </a:rPr>
              <a:t>《</a:t>
            </a:r>
            <a:r>
              <a:rPr kumimoji="0" lang="ja-JP" altLang="en-US" sz="1600" b="1" dirty="0">
                <a:latin typeface="Meiryo UI" panose="020B0604030504040204" pitchFamily="50" charset="-128"/>
                <a:ea typeface="Meiryo UI" panose="020B0604030504040204" pitchFamily="50" charset="-128"/>
              </a:rPr>
              <a:t> 診断・治療</a:t>
            </a:r>
            <a:r>
              <a:rPr kumimoji="0" lang="en-US" altLang="ja-JP" sz="1700" b="1" dirty="0">
                <a:latin typeface="Segoe UI" panose="020B0502040204020203" pitchFamily="34" charset="0"/>
                <a:ea typeface="Meiryo UI" panose="020B0604030504040204" pitchFamily="50" charset="-128"/>
                <a:cs typeface="Segoe UI" panose="020B0502040204020203" pitchFamily="34" charset="0"/>
              </a:rPr>
              <a:t>-6</a:t>
            </a:r>
            <a:r>
              <a:rPr kumimoji="0" lang="ja-JP" altLang="en-US" sz="1700" b="1" dirty="0">
                <a:latin typeface="Segoe UI" panose="020B0502040204020203" pitchFamily="34" charset="0"/>
                <a:ea typeface="Meiryo UI" panose="020B0604030504040204" pitchFamily="50" charset="-128"/>
                <a:cs typeface="Segoe UI" panose="020B0502040204020203" pitchFamily="34" charset="0"/>
              </a:rPr>
              <a:t> </a:t>
            </a:r>
            <a:r>
              <a:rPr kumimoji="0" lang="en-US" altLang="ja-JP" sz="1600" b="1" dirty="0">
                <a:latin typeface="Meiryo UI" panose="020B0604030504040204" pitchFamily="50" charset="-128"/>
                <a:ea typeface="Meiryo UI" panose="020B0604030504040204" pitchFamily="50" charset="-128"/>
              </a:rPr>
              <a:t>》</a:t>
            </a:r>
            <a:r>
              <a:rPr kumimoji="0" lang="ja-JP" altLang="en-US" sz="1600" b="1" dirty="0">
                <a:latin typeface="Meiryo UI" panose="020B0604030504040204" pitchFamily="50" charset="-128"/>
                <a:ea typeface="Meiryo UI" panose="020B0604030504040204" pitchFamily="50" charset="-128"/>
              </a:rPr>
              <a:t>  </a:t>
            </a:r>
            <a:endParaRPr kumimoji="0" lang="ja-JP" altLang="en-US" sz="1600" b="1" dirty="0">
              <a:solidFill>
                <a:srgbClr val="FF5050"/>
              </a:solidFill>
              <a:latin typeface="Meiryo UI" panose="020B0604030504040204" pitchFamily="50" charset="-128"/>
              <a:ea typeface="Meiryo UI" panose="020B0604030504040204" pitchFamily="50" charset="-128"/>
            </a:endParaRPr>
          </a:p>
        </p:txBody>
      </p:sp>
      <p:sp>
        <p:nvSpPr>
          <p:cNvPr id="26" name="Rectangle 12"/>
          <p:cNvSpPr>
            <a:spLocks noChangeArrowheads="1"/>
          </p:cNvSpPr>
          <p:nvPr/>
        </p:nvSpPr>
        <p:spPr bwMode="auto">
          <a:xfrm>
            <a:off x="213519" y="885706"/>
            <a:ext cx="8691562" cy="103179"/>
          </a:xfrm>
          <a:prstGeom prst="rect">
            <a:avLst/>
          </a:prstGeom>
          <a:gradFill rotWithShape="1">
            <a:gsLst>
              <a:gs pos="0">
                <a:srgbClr val="CDE1FF"/>
              </a:gs>
              <a:gs pos="81000">
                <a:srgbClr val="3E6EB4"/>
              </a:gs>
            </a:gsLst>
            <a:lin ang="0" scaled="1"/>
          </a:gradFill>
          <a:ln w="9525" algn="ctr">
            <a:noFill/>
            <a:miter lim="800000"/>
            <a:headEnd/>
            <a:tailEnd/>
          </a:ln>
          <a:effectLst/>
        </p:spPr>
        <p:txBody>
          <a:bodyPr wrap="none" anchor="ctr"/>
          <a:lstStyle/>
          <a:p>
            <a:pPr algn="r">
              <a:defRPr/>
            </a:pPr>
            <a:endParaRPr lang="ja-JP" altLang="en-US">
              <a:latin typeface="Arial" charset="0"/>
            </a:endParaRPr>
          </a:p>
        </p:txBody>
      </p:sp>
      <p:sp>
        <p:nvSpPr>
          <p:cNvPr id="5" name="二等辺三角形 4"/>
          <p:cNvSpPr/>
          <p:nvPr/>
        </p:nvSpPr>
        <p:spPr bwMode="auto">
          <a:xfrm>
            <a:off x="4610099" y="2568575"/>
            <a:ext cx="314326" cy="1066802"/>
          </a:xfrm>
          <a:prstGeom prst="triangle">
            <a:avLst/>
          </a:prstGeom>
          <a:solidFill>
            <a:srgbClr val="3E6EB4"/>
          </a:solidFill>
          <a:ln w="9525" cap="flat" cmpd="sng" algn="ctr">
            <a:no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r" defTabSz="914400" rtl="0" eaLnBrk="1" fontAlgn="base" latinLnBrk="0" hangingPunct="1">
              <a:lnSpc>
                <a:spcPct val="100000"/>
              </a:lnSpc>
              <a:spcBef>
                <a:spcPct val="0"/>
              </a:spcBef>
              <a:spcAft>
                <a:spcPct val="0"/>
              </a:spcAft>
              <a:buClrTx/>
              <a:buSzTx/>
              <a:buFontTx/>
              <a:buNone/>
              <a:tabLst/>
            </a:pPr>
            <a:endParaRPr kumimoji="1" lang="ja-JP" altLang="en-US" sz="3600" b="0" i="0" u="none" strike="noStrike" cap="none" normalizeH="0" baseline="0">
              <a:ln>
                <a:noFill/>
              </a:ln>
              <a:solidFill>
                <a:schemeClr val="tx1"/>
              </a:solidFill>
              <a:effectLst>
                <a:outerShdw blurRad="38100" dist="38100" dir="2700000" algn="tl">
                  <a:srgbClr val="000000">
                    <a:alpha val="43137"/>
                  </a:srgbClr>
                </a:outerShdw>
              </a:effectLst>
              <a:latin typeface="Arial" charset="0"/>
              <a:ea typeface="ＭＳ Ｐゴシック" pitchFamily="50" charset="-128"/>
            </a:endParaRPr>
          </a:p>
        </p:txBody>
      </p:sp>
      <p:sp>
        <p:nvSpPr>
          <p:cNvPr id="28" name="二等辺三角形 27"/>
          <p:cNvSpPr/>
          <p:nvPr/>
        </p:nvSpPr>
        <p:spPr bwMode="auto">
          <a:xfrm rot="2528080">
            <a:off x="4902664" y="2835829"/>
            <a:ext cx="314326" cy="788864"/>
          </a:xfrm>
          <a:prstGeom prst="triangle">
            <a:avLst>
              <a:gd name="adj" fmla="val 42179"/>
            </a:avLst>
          </a:prstGeom>
          <a:solidFill>
            <a:srgbClr val="3E6EB4"/>
          </a:solidFill>
          <a:ln w="9525" cap="flat" cmpd="sng" algn="ctr">
            <a:no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r" defTabSz="914400" rtl="0" eaLnBrk="1" fontAlgn="base" latinLnBrk="0" hangingPunct="1">
              <a:lnSpc>
                <a:spcPct val="100000"/>
              </a:lnSpc>
              <a:spcBef>
                <a:spcPct val="0"/>
              </a:spcBef>
              <a:spcAft>
                <a:spcPct val="0"/>
              </a:spcAft>
              <a:buClrTx/>
              <a:buSzTx/>
              <a:buFontTx/>
              <a:buNone/>
              <a:tabLst/>
            </a:pPr>
            <a:endParaRPr kumimoji="1" lang="ja-JP" altLang="en-US" sz="3600" b="0" i="0" u="none" strike="noStrike" cap="none" normalizeH="0" baseline="0">
              <a:ln>
                <a:noFill/>
              </a:ln>
              <a:solidFill>
                <a:schemeClr val="tx1"/>
              </a:solidFill>
              <a:effectLst>
                <a:outerShdw blurRad="38100" dist="38100" dir="2700000" algn="tl">
                  <a:srgbClr val="000000">
                    <a:alpha val="43137"/>
                  </a:srgbClr>
                </a:outerShdw>
              </a:effectLst>
              <a:latin typeface="Arial" charset="0"/>
              <a:ea typeface="ＭＳ Ｐゴシック" pitchFamily="50" charset="-128"/>
            </a:endParaRPr>
          </a:p>
        </p:txBody>
      </p:sp>
      <p:sp>
        <p:nvSpPr>
          <p:cNvPr id="29" name="二等辺三角形 28"/>
          <p:cNvSpPr/>
          <p:nvPr/>
        </p:nvSpPr>
        <p:spPr bwMode="auto">
          <a:xfrm rot="17515772">
            <a:off x="4255141" y="3085368"/>
            <a:ext cx="314326" cy="796804"/>
          </a:xfrm>
          <a:prstGeom prst="triangle">
            <a:avLst/>
          </a:prstGeom>
          <a:solidFill>
            <a:srgbClr val="3E6EB4"/>
          </a:solidFill>
          <a:ln w="9525" cap="flat" cmpd="sng" algn="ctr">
            <a:no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r" defTabSz="914400" rtl="0" eaLnBrk="1" fontAlgn="base" latinLnBrk="0" hangingPunct="1">
              <a:lnSpc>
                <a:spcPct val="100000"/>
              </a:lnSpc>
              <a:spcBef>
                <a:spcPct val="0"/>
              </a:spcBef>
              <a:spcAft>
                <a:spcPct val="0"/>
              </a:spcAft>
              <a:buClrTx/>
              <a:buSzTx/>
              <a:buFontTx/>
              <a:buNone/>
              <a:tabLst/>
            </a:pPr>
            <a:endParaRPr kumimoji="1" lang="ja-JP" altLang="en-US" sz="3600" b="0" i="0" u="none" strike="noStrike" cap="none" normalizeH="0" baseline="0">
              <a:ln>
                <a:noFill/>
              </a:ln>
              <a:solidFill>
                <a:schemeClr val="tx1"/>
              </a:solidFill>
              <a:effectLst>
                <a:outerShdw blurRad="38100" dist="38100" dir="2700000" algn="tl">
                  <a:srgbClr val="000000">
                    <a:alpha val="43137"/>
                  </a:srgbClr>
                </a:outerShdw>
              </a:effectLst>
              <a:latin typeface="Arial" charset="0"/>
              <a:ea typeface="ＭＳ Ｐゴシック" pitchFamily="50" charset="-128"/>
            </a:endParaRPr>
          </a:p>
        </p:txBody>
      </p:sp>
      <p:sp>
        <p:nvSpPr>
          <p:cNvPr id="30" name="二等辺三角形 29"/>
          <p:cNvSpPr/>
          <p:nvPr/>
        </p:nvSpPr>
        <p:spPr bwMode="auto">
          <a:xfrm rot="19189802">
            <a:off x="4364097" y="2850949"/>
            <a:ext cx="314326" cy="737237"/>
          </a:xfrm>
          <a:prstGeom prst="triangle">
            <a:avLst/>
          </a:prstGeom>
          <a:solidFill>
            <a:srgbClr val="3E6EB4"/>
          </a:solidFill>
          <a:ln w="9525" cap="flat" cmpd="sng" algn="ctr">
            <a:no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r" defTabSz="914400" rtl="0" eaLnBrk="1" fontAlgn="base" latinLnBrk="0" hangingPunct="1">
              <a:lnSpc>
                <a:spcPct val="100000"/>
              </a:lnSpc>
              <a:spcBef>
                <a:spcPct val="0"/>
              </a:spcBef>
              <a:spcAft>
                <a:spcPct val="0"/>
              </a:spcAft>
              <a:buClrTx/>
              <a:buSzTx/>
              <a:buFontTx/>
              <a:buNone/>
              <a:tabLst/>
            </a:pPr>
            <a:endParaRPr kumimoji="1" lang="ja-JP" altLang="en-US" sz="3600" b="0" i="0" u="none" strike="noStrike" cap="none" normalizeH="0" baseline="0">
              <a:ln>
                <a:noFill/>
              </a:ln>
              <a:solidFill>
                <a:schemeClr val="tx1"/>
              </a:solidFill>
              <a:effectLst>
                <a:outerShdw blurRad="38100" dist="38100" dir="2700000" algn="tl">
                  <a:srgbClr val="000000">
                    <a:alpha val="43137"/>
                  </a:srgbClr>
                </a:outerShdw>
              </a:effectLst>
              <a:latin typeface="Arial" charset="0"/>
              <a:ea typeface="ＭＳ Ｐゴシック" pitchFamily="50" charset="-128"/>
            </a:endParaRPr>
          </a:p>
        </p:txBody>
      </p:sp>
      <p:sp>
        <p:nvSpPr>
          <p:cNvPr id="31" name="二等辺三角形 30"/>
          <p:cNvSpPr/>
          <p:nvPr/>
        </p:nvSpPr>
        <p:spPr bwMode="auto">
          <a:xfrm rot="3975922">
            <a:off x="5043742" y="3079563"/>
            <a:ext cx="314326" cy="732280"/>
          </a:xfrm>
          <a:prstGeom prst="triangle">
            <a:avLst/>
          </a:prstGeom>
          <a:solidFill>
            <a:srgbClr val="3E6EB4"/>
          </a:solidFill>
          <a:ln w="9525" cap="flat" cmpd="sng" algn="ctr">
            <a:no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r" defTabSz="914400" rtl="0" eaLnBrk="1" fontAlgn="base" latinLnBrk="0" hangingPunct="1">
              <a:lnSpc>
                <a:spcPct val="100000"/>
              </a:lnSpc>
              <a:spcBef>
                <a:spcPct val="0"/>
              </a:spcBef>
              <a:spcAft>
                <a:spcPct val="0"/>
              </a:spcAft>
              <a:buClrTx/>
              <a:buSzTx/>
              <a:buFontTx/>
              <a:buNone/>
              <a:tabLst/>
            </a:pPr>
            <a:endParaRPr kumimoji="1" lang="ja-JP" altLang="en-US" sz="3600" b="0" i="0" u="none" strike="noStrike" cap="none" normalizeH="0" baseline="0">
              <a:ln>
                <a:noFill/>
              </a:ln>
              <a:solidFill>
                <a:schemeClr val="tx1"/>
              </a:solidFill>
              <a:effectLst>
                <a:outerShdw blurRad="38100" dist="38100" dir="2700000" algn="tl">
                  <a:srgbClr val="000000">
                    <a:alpha val="43137"/>
                  </a:srgbClr>
                </a:outerShdw>
              </a:effectLst>
              <a:latin typeface="Arial" charset="0"/>
              <a:ea typeface="ＭＳ Ｐゴシック" pitchFamily="50" charset="-128"/>
            </a:endParaRPr>
          </a:p>
        </p:txBody>
      </p:sp>
      <p:sp>
        <p:nvSpPr>
          <p:cNvPr id="6" name="フローチャート: 手作業 5"/>
          <p:cNvSpPr/>
          <p:nvPr/>
        </p:nvSpPr>
        <p:spPr bwMode="auto">
          <a:xfrm rot="10800000">
            <a:off x="4471446" y="3300075"/>
            <a:ext cx="651150" cy="554712"/>
          </a:xfrm>
          <a:prstGeom prst="flowChartManualOperation">
            <a:avLst/>
          </a:prstGeom>
          <a:solidFill>
            <a:srgbClr val="3E6EB4"/>
          </a:solidFill>
          <a:ln w="9525" cap="flat" cmpd="sng" algn="ctr">
            <a:no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r" defTabSz="914400" rtl="0" eaLnBrk="1" fontAlgn="base" latinLnBrk="0" hangingPunct="1">
              <a:lnSpc>
                <a:spcPct val="100000"/>
              </a:lnSpc>
              <a:spcBef>
                <a:spcPct val="0"/>
              </a:spcBef>
              <a:spcAft>
                <a:spcPct val="0"/>
              </a:spcAft>
              <a:buClrTx/>
              <a:buSzTx/>
              <a:buFontTx/>
              <a:buNone/>
              <a:tabLst/>
            </a:pPr>
            <a:endParaRPr kumimoji="1" lang="ja-JP" altLang="en-US" sz="3600" b="0" i="0" u="none" strike="noStrike" cap="none" normalizeH="0" baseline="0">
              <a:ln>
                <a:noFill/>
              </a:ln>
              <a:solidFill>
                <a:schemeClr val="tx1"/>
              </a:solidFill>
              <a:effectLst>
                <a:outerShdw blurRad="38100" dist="38100" dir="2700000" algn="tl">
                  <a:srgbClr val="000000">
                    <a:alpha val="43137"/>
                  </a:srgbClr>
                </a:outerShdw>
              </a:effectLst>
              <a:latin typeface="Arial" charset="0"/>
              <a:ea typeface="ＭＳ Ｐゴシック" pitchFamily="50" charset="-128"/>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306" name="Rectangle 2"/>
          <p:cNvSpPr>
            <a:spLocks noChangeArrowheads="1"/>
          </p:cNvSpPr>
          <p:nvPr/>
        </p:nvSpPr>
        <p:spPr bwMode="auto">
          <a:xfrm>
            <a:off x="893330" y="443075"/>
            <a:ext cx="7502525" cy="5857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82883" tIns="41441" rIns="82883" bIns="41441" anchor="ctr"/>
          <a:lstStyle/>
          <a:p>
            <a:pPr algn="ctr" defTabSz="909638" eaLnBrk="1" hangingPunct="1"/>
            <a:r>
              <a:rPr lang="ja-JP" altLang="en-US" sz="3000" b="1" dirty="0">
                <a:latin typeface="Meiryo UI" pitchFamily="50" charset="-128"/>
                <a:ea typeface="Meiryo UI" pitchFamily="50" charset="-128"/>
                <a:cs typeface="Meiryo UI" pitchFamily="50" charset="-128"/>
              </a:rPr>
              <a:t>せん妄とアルツハイマー型認知症の臨床的特徴 </a:t>
            </a:r>
          </a:p>
        </p:txBody>
      </p:sp>
      <p:graphicFrame>
        <p:nvGraphicFramePr>
          <p:cNvPr id="95276" name="Group 44"/>
          <p:cNvGraphicFramePr>
            <a:graphicFrameLocks noGrp="1"/>
          </p:cNvGraphicFramePr>
          <p:nvPr>
            <p:extLst>
              <p:ext uri="{D42A27DB-BD31-4B8C-83A1-F6EECF244321}">
                <p14:modId xmlns:p14="http://schemas.microsoft.com/office/powerpoint/2010/main" val="2240591874"/>
              </p:ext>
            </p:extLst>
          </p:nvPr>
        </p:nvGraphicFramePr>
        <p:xfrm>
          <a:off x="636350" y="1709738"/>
          <a:ext cx="7759505" cy="4186237"/>
        </p:xfrm>
        <a:graphic>
          <a:graphicData uri="http://schemas.openxmlformats.org/drawingml/2006/table">
            <a:tbl>
              <a:tblPr/>
              <a:tblGrid>
                <a:gridCol w="1418081">
                  <a:extLst>
                    <a:ext uri="{9D8B030D-6E8A-4147-A177-3AD203B41FA5}">
                      <a16:colId xmlns="" xmlns:a16="http://schemas.microsoft.com/office/drawing/2014/main" val="20000"/>
                    </a:ext>
                  </a:extLst>
                </a:gridCol>
                <a:gridCol w="2956956">
                  <a:extLst>
                    <a:ext uri="{9D8B030D-6E8A-4147-A177-3AD203B41FA5}">
                      <a16:colId xmlns="" xmlns:a16="http://schemas.microsoft.com/office/drawing/2014/main" val="20001"/>
                    </a:ext>
                  </a:extLst>
                </a:gridCol>
                <a:gridCol w="3384468">
                  <a:extLst>
                    <a:ext uri="{9D8B030D-6E8A-4147-A177-3AD203B41FA5}">
                      <a16:colId xmlns="" xmlns:a16="http://schemas.microsoft.com/office/drawing/2014/main" val="20002"/>
                    </a:ext>
                  </a:extLst>
                </a:gridCol>
              </a:tblGrid>
              <a:tr h="410330">
                <a:tc>
                  <a:txBody>
                    <a:bodyPr/>
                    <a:lstStyle>
                      <a:lvl1pPr>
                        <a:spcBef>
                          <a:spcPct val="20000"/>
                        </a:spcBef>
                        <a:defRPr kumimoji="1" sz="2800">
                          <a:solidFill>
                            <a:schemeClr val="tx1"/>
                          </a:solidFill>
                          <a:latin typeface="Arial" pitchFamily="34" charset="0"/>
                          <a:ea typeface="ＭＳ Ｐゴシック" pitchFamily="50" charset="-128"/>
                        </a:defRPr>
                      </a:lvl1pPr>
                      <a:lvl2pPr marL="742950" indent="-285750">
                        <a:spcBef>
                          <a:spcPct val="20000"/>
                        </a:spcBef>
                        <a:defRPr kumimoji="1" sz="2400">
                          <a:solidFill>
                            <a:schemeClr val="tx1"/>
                          </a:solidFill>
                          <a:latin typeface="Arial" pitchFamily="34" charset="0"/>
                          <a:ea typeface="ＭＳ Ｐゴシック" pitchFamily="50" charset="-128"/>
                        </a:defRPr>
                      </a:lvl2pPr>
                      <a:lvl3pPr marL="1143000" indent="-228600">
                        <a:spcBef>
                          <a:spcPct val="20000"/>
                        </a:spcBef>
                        <a:defRPr kumimoji="1" sz="2000">
                          <a:solidFill>
                            <a:schemeClr val="tx1"/>
                          </a:solidFill>
                          <a:latin typeface="Arial" pitchFamily="34" charset="0"/>
                          <a:ea typeface="ＭＳ Ｐゴシック" pitchFamily="50" charset="-128"/>
                        </a:defRPr>
                      </a:lvl3pPr>
                      <a:lvl4pPr marL="1600200" indent="-228600">
                        <a:spcBef>
                          <a:spcPct val="20000"/>
                        </a:spcBef>
                        <a:defRPr kumimoji="1">
                          <a:solidFill>
                            <a:schemeClr val="tx1"/>
                          </a:solidFill>
                          <a:latin typeface="Arial" pitchFamily="34" charset="0"/>
                          <a:ea typeface="ＭＳ Ｐゴシック" pitchFamily="50" charset="-128"/>
                        </a:defRPr>
                      </a:lvl4pPr>
                      <a:lvl5pPr marL="2057400" indent="-228600">
                        <a:spcBef>
                          <a:spcPct val="20000"/>
                        </a:spcBef>
                        <a:defRPr kumimoji="1">
                          <a:solidFill>
                            <a:schemeClr val="tx1"/>
                          </a:solidFill>
                          <a:latin typeface="Arial" pitchFamily="34" charset="0"/>
                          <a:ea typeface="ＭＳ Ｐゴシック" pitchFamily="50" charset="-128"/>
                        </a:defRPr>
                      </a:lvl5pPr>
                      <a:lvl6pPr marL="2514600" indent="-228600" eaLnBrk="0" fontAlgn="base" hangingPunct="0">
                        <a:spcBef>
                          <a:spcPct val="20000"/>
                        </a:spcBef>
                        <a:spcAft>
                          <a:spcPct val="0"/>
                        </a:spcAft>
                        <a:defRPr kumimoji="1">
                          <a:solidFill>
                            <a:schemeClr val="tx1"/>
                          </a:solidFill>
                          <a:latin typeface="Arial" pitchFamily="34" charset="0"/>
                          <a:ea typeface="ＭＳ Ｐゴシック" pitchFamily="50" charset="-128"/>
                        </a:defRPr>
                      </a:lvl6pPr>
                      <a:lvl7pPr marL="2971800" indent="-228600" eaLnBrk="0" fontAlgn="base" hangingPunct="0">
                        <a:spcBef>
                          <a:spcPct val="20000"/>
                        </a:spcBef>
                        <a:spcAft>
                          <a:spcPct val="0"/>
                        </a:spcAft>
                        <a:defRPr kumimoji="1">
                          <a:solidFill>
                            <a:schemeClr val="tx1"/>
                          </a:solidFill>
                          <a:latin typeface="Arial" pitchFamily="34" charset="0"/>
                          <a:ea typeface="ＭＳ Ｐゴシック" pitchFamily="50" charset="-128"/>
                        </a:defRPr>
                      </a:lvl7pPr>
                      <a:lvl8pPr marL="3429000" indent="-228600" eaLnBrk="0" fontAlgn="base" hangingPunct="0">
                        <a:spcBef>
                          <a:spcPct val="20000"/>
                        </a:spcBef>
                        <a:spcAft>
                          <a:spcPct val="0"/>
                        </a:spcAft>
                        <a:defRPr kumimoji="1">
                          <a:solidFill>
                            <a:schemeClr val="tx1"/>
                          </a:solidFill>
                          <a:latin typeface="Arial" pitchFamily="34" charset="0"/>
                          <a:ea typeface="ＭＳ Ｐゴシック" pitchFamily="50" charset="-128"/>
                        </a:defRPr>
                      </a:lvl8pPr>
                      <a:lvl9pPr marL="3886200" indent="-228600" eaLnBrk="0" fontAlgn="base" hangingPunct="0">
                        <a:spcBef>
                          <a:spcPct val="20000"/>
                        </a:spcBef>
                        <a:spcAft>
                          <a:spcPct val="0"/>
                        </a:spcAft>
                        <a:defRPr kumimoji="1">
                          <a:solidFill>
                            <a:schemeClr val="tx1"/>
                          </a:solidFill>
                          <a:latin typeface="Arial" pitchFamily="34" charset="0"/>
                          <a:ea typeface="ＭＳ Ｐゴシック" pitchFamily="50" charset="-128"/>
                        </a:defRPr>
                      </a:lvl9pPr>
                    </a:lstStyle>
                    <a:p>
                      <a:pPr marL="0" marR="0" lvl="0" indent="0" algn="l" defTabSz="914400" rtl="0" eaLnBrk="1" fontAlgn="base" latinLnBrk="0" hangingPunct="1">
                        <a:lnSpc>
                          <a:spcPct val="100000"/>
                        </a:lnSpc>
                        <a:spcBef>
                          <a:spcPts val="0"/>
                        </a:spcBef>
                        <a:spcAft>
                          <a:spcPct val="0"/>
                        </a:spcAft>
                        <a:buClrTx/>
                        <a:buSzTx/>
                        <a:buFontTx/>
                        <a:buNone/>
                        <a:tabLst/>
                      </a:pPr>
                      <a:endParaRPr kumimoji="1" lang="ja-JP" altLang="ja-JP" sz="1800" b="1" i="0" u="none" strike="noStrike" cap="none" normalizeH="0" baseline="0" dirty="0">
                        <a:ln>
                          <a:noFill/>
                        </a:ln>
                        <a:solidFill>
                          <a:schemeClr val="tx1"/>
                        </a:solidFill>
                        <a:effectLst/>
                        <a:latin typeface="Meiryo UI" pitchFamily="50" charset="-128"/>
                        <a:ea typeface="Meiryo UI" pitchFamily="50" charset="-128"/>
                        <a:cs typeface="Meiryo UI" pitchFamily="50" charset="-128"/>
                      </a:endParaRPr>
                    </a:p>
                  </a:txBody>
                  <a:tcPr marL="0" marR="0" marT="0" marB="0" anchor="ctr" horzOverflow="overflow">
                    <a:lnL>
                      <a:noFill/>
                    </a:lnL>
                    <a:lnR w="28575" cap="flat" cmpd="sng" algn="ctr">
                      <a:solidFill>
                        <a:srgbClr val="000000"/>
                      </a:solidFill>
                      <a:prstDash val="solid"/>
                      <a:round/>
                      <a:headEnd type="none" w="med" len="med"/>
                      <a:tailEnd type="none" w="med" len="med"/>
                    </a:lnR>
                    <a:lnT>
                      <a:noFill/>
                    </a:lnT>
                    <a:lnB w="28575" cap="flat" cmpd="sng" algn="ctr">
                      <a:solidFill>
                        <a:srgbClr val="000000"/>
                      </a:solidFill>
                      <a:prstDash val="solid"/>
                      <a:round/>
                      <a:headEnd type="none" w="med" len="med"/>
                      <a:tailEnd type="none" w="med" len="med"/>
                    </a:lnB>
                    <a:lnTlToBr>
                      <a:noFill/>
                    </a:lnTlToBr>
                    <a:lnBlToTr>
                      <a:noFill/>
                    </a:lnBlToTr>
                    <a:solidFill>
                      <a:srgbClr val="E3F1E4"/>
                    </a:solidFill>
                  </a:tcPr>
                </a:tc>
                <a:tc>
                  <a:txBody>
                    <a:bodyPr/>
                    <a:lstStyle>
                      <a:lvl1pPr defTabSz="828675">
                        <a:spcBef>
                          <a:spcPct val="20000"/>
                        </a:spcBef>
                        <a:defRPr kumimoji="1" sz="2800">
                          <a:solidFill>
                            <a:schemeClr val="tx1"/>
                          </a:solidFill>
                          <a:latin typeface="Arial" pitchFamily="34" charset="0"/>
                          <a:ea typeface="ＭＳ Ｐゴシック" pitchFamily="50" charset="-128"/>
                        </a:defRPr>
                      </a:lvl1pPr>
                      <a:lvl2pPr marL="742950" indent="-285750" defTabSz="828675">
                        <a:spcBef>
                          <a:spcPct val="20000"/>
                        </a:spcBef>
                        <a:defRPr kumimoji="1" sz="2400">
                          <a:solidFill>
                            <a:schemeClr val="tx1"/>
                          </a:solidFill>
                          <a:latin typeface="Arial" pitchFamily="34" charset="0"/>
                          <a:ea typeface="ＭＳ Ｐゴシック" pitchFamily="50" charset="-128"/>
                        </a:defRPr>
                      </a:lvl2pPr>
                      <a:lvl3pPr marL="1143000" indent="-228600" defTabSz="828675">
                        <a:spcBef>
                          <a:spcPct val="20000"/>
                        </a:spcBef>
                        <a:defRPr kumimoji="1" sz="2000">
                          <a:solidFill>
                            <a:schemeClr val="tx1"/>
                          </a:solidFill>
                          <a:latin typeface="Arial" pitchFamily="34" charset="0"/>
                          <a:ea typeface="ＭＳ Ｐゴシック" pitchFamily="50" charset="-128"/>
                        </a:defRPr>
                      </a:lvl3pPr>
                      <a:lvl4pPr marL="1600200" indent="-228600" defTabSz="828675">
                        <a:spcBef>
                          <a:spcPct val="20000"/>
                        </a:spcBef>
                        <a:defRPr kumimoji="1">
                          <a:solidFill>
                            <a:schemeClr val="tx1"/>
                          </a:solidFill>
                          <a:latin typeface="Arial" pitchFamily="34" charset="0"/>
                          <a:ea typeface="ＭＳ Ｐゴシック" pitchFamily="50" charset="-128"/>
                        </a:defRPr>
                      </a:lvl4pPr>
                      <a:lvl5pPr marL="2057400" indent="-228600" defTabSz="828675">
                        <a:spcBef>
                          <a:spcPct val="20000"/>
                        </a:spcBef>
                        <a:defRPr kumimoji="1">
                          <a:solidFill>
                            <a:schemeClr val="tx1"/>
                          </a:solidFill>
                          <a:latin typeface="Arial" pitchFamily="34" charset="0"/>
                          <a:ea typeface="ＭＳ Ｐゴシック" pitchFamily="50" charset="-128"/>
                        </a:defRPr>
                      </a:lvl5pPr>
                      <a:lvl6pPr marL="2514600" indent="-228600" defTabSz="828675" eaLnBrk="0" fontAlgn="base" hangingPunct="0">
                        <a:spcBef>
                          <a:spcPct val="20000"/>
                        </a:spcBef>
                        <a:spcAft>
                          <a:spcPct val="0"/>
                        </a:spcAft>
                        <a:defRPr kumimoji="1">
                          <a:solidFill>
                            <a:schemeClr val="tx1"/>
                          </a:solidFill>
                          <a:latin typeface="Arial" pitchFamily="34" charset="0"/>
                          <a:ea typeface="ＭＳ Ｐゴシック" pitchFamily="50" charset="-128"/>
                        </a:defRPr>
                      </a:lvl6pPr>
                      <a:lvl7pPr marL="2971800" indent="-228600" defTabSz="828675" eaLnBrk="0" fontAlgn="base" hangingPunct="0">
                        <a:spcBef>
                          <a:spcPct val="20000"/>
                        </a:spcBef>
                        <a:spcAft>
                          <a:spcPct val="0"/>
                        </a:spcAft>
                        <a:defRPr kumimoji="1">
                          <a:solidFill>
                            <a:schemeClr val="tx1"/>
                          </a:solidFill>
                          <a:latin typeface="Arial" pitchFamily="34" charset="0"/>
                          <a:ea typeface="ＭＳ Ｐゴシック" pitchFamily="50" charset="-128"/>
                        </a:defRPr>
                      </a:lvl7pPr>
                      <a:lvl8pPr marL="3429000" indent="-228600" defTabSz="828675" eaLnBrk="0" fontAlgn="base" hangingPunct="0">
                        <a:spcBef>
                          <a:spcPct val="20000"/>
                        </a:spcBef>
                        <a:spcAft>
                          <a:spcPct val="0"/>
                        </a:spcAft>
                        <a:defRPr kumimoji="1">
                          <a:solidFill>
                            <a:schemeClr val="tx1"/>
                          </a:solidFill>
                          <a:latin typeface="Arial" pitchFamily="34" charset="0"/>
                          <a:ea typeface="ＭＳ Ｐゴシック" pitchFamily="50" charset="-128"/>
                        </a:defRPr>
                      </a:lvl8pPr>
                      <a:lvl9pPr marL="3886200" indent="-228600" defTabSz="828675" eaLnBrk="0" fontAlgn="base" hangingPunct="0">
                        <a:spcBef>
                          <a:spcPct val="20000"/>
                        </a:spcBef>
                        <a:spcAft>
                          <a:spcPct val="0"/>
                        </a:spcAft>
                        <a:defRPr kumimoji="1">
                          <a:solidFill>
                            <a:schemeClr val="tx1"/>
                          </a:solidFill>
                          <a:latin typeface="Arial" pitchFamily="34" charset="0"/>
                          <a:ea typeface="ＭＳ Ｐゴシック" pitchFamily="50" charset="-128"/>
                        </a:defRPr>
                      </a:lvl9pPr>
                    </a:lstStyle>
                    <a:p>
                      <a:pPr marL="0" marR="0" lvl="0" indent="0" algn="ctr" defTabSz="828675" rtl="0" eaLnBrk="1" fontAlgn="base" latinLnBrk="0" hangingPunct="1">
                        <a:lnSpc>
                          <a:spcPct val="100000"/>
                        </a:lnSpc>
                        <a:spcBef>
                          <a:spcPts val="0"/>
                        </a:spcBef>
                        <a:spcAft>
                          <a:spcPct val="0"/>
                        </a:spcAft>
                        <a:buClrTx/>
                        <a:buSzTx/>
                        <a:buFontTx/>
                        <a:buNone/>
                        <a:tabLst/>
                      </a:pPr>
                      <a:r>
                        <a:rPr kumimoji="1" lang="ja-JP" altLang="en-US" sz="1800" b="1" i="0" u="none" strike="noStrike" cap="none" normalizeH="0" baseline="0" dirty="0">
                          <a:ln>
                            <a:noFill/>
                          </a:ln>
                          <a:solidFill>
                            <a:schemeClr val="tx1"/>
                          </a:solidFill>
                          <a:effectLst/>
                          <a:latin typeface="Meiryo UI" pitchFamily="50" charset="-128"/>
                          <a:ea typeface="Meiryo UI" pitchFamily="50" charset="-128"/>
                          <a:cs typeface="Meiryo UI" pitchFamily="50" charset="-128"/>
                        </a:rPr>
                        <a:t>せん妄</a:t>
                      </a:r>
                    </a:p>
                  </a:txBody>
                  <a:tcPr marL="0" marR="0" marT="0" marB="0" anchor="ctr" horzOverflow="overflow">
                    <a:lnL w="28575"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28575" cap="flat" cmpd="sng" algn="ctr">
                      <a:solidFill>
                        <a:srgbClr val="000000"/>
                      </a:solidFill>
                      <a:prstDash val="solid"/>
                      <a:round/>
                      <a:headEnd type="none" w="med" len="med"/>
                      <a:tailEnd type="none" w="med" len="med"/>
                    </a:lnB>
                    <a:lnTlToBr>
                      <a:noFill/>
                    </a:lnTlToBr>
                    <a:lnBlToTr>
                      <a:noFill/>
                    </a:lnBlToTr>
                    <a:solidFill>
                      <a:schemeClr val="bg1">
                        <a:lumMod val="85000"/>
                      </a:schemeClr>
                    </a:solidFill>
                  </a:tcPr>
                </a:tc>
                <a:tc>
                  <a:txBody>
                    <a:bodyPr/>
                    <a:lstStyle>
                      <a:lvl1pPr defTabSz="828675">
                        <a:spcBef>
                          <a:spcPct val="20000"/>
                        </a:spcBef>
                        <a:defRPr kumimoji="1" sz="2800">
                          <a:solidFill>
                            <a:schemeClr val="tx1"/>
                          </a:solidFill>
                          <a:latin typeface="Arial" pitchFamily="34" charset="0"/>
                          <a:ea typeface="ＭＳ Ｐゴシック" pitchFamily="50" charset="-128"/>
                        </a:defRPr>
                      </a:lvl1pPr>
                      <a:lvl2pPr marL="742950" indent="-285750" defTabSz="828675">
                        <a:spcBef>
                          <a:spcPct val="20000"/>
                        </a:spcBef>
                        <a:defRPr kumimoji="1" sz="2400">
                          <a:solidFill>
                            <a:schemeClr val="tx1"/>
                          </a:solidFill>
                          <a:latin typeface="Arial" pitchFamily="34" charset="0"/>
                          <a:ea typeface="ＭＳ Ｐゴシック" pitchFamily="50" charset="-128"/>
                        </a:defRPr>
                      </a:lvl2pPr>
                      <a:lvl3pPr marL="1143000" indent="-228600" defTabSz="828675">
                        <a:spcBef>
                          <a:spcPct val="20000"/>
                        </a:spcBef>
                        <a:defRPr kumimoji="1" sz="2000">
                          <a:solidFill>
                            <a:schemeClr val="tx1"/>
                          </a:solidFill>
                          <a:latin typeface="Arial" pitchFamily="34" charset="0"/>
                          <a:ea typeface="ＭＳ Ｐゴシック" pitchFamily="50" charset="-128"/>
                        </a:defRPr>
                      </a:lvl3pPr>
                      <a:lvl4pPr marL="1600200" indent="-228600" defTabSz="828675">
                        <a:spcBef>
                          <a:spcPct val="20000"/>
                        </a:spcBef>
                        <a:defRPr kumimoji="1">
                          <a:solidFill>
                            <a:schemeClr val="tx1"/>
                          </a:solidFill>
                          <a:latin typeface="Arial" pitchFamily="34" charset="0"/>
                          <a:ea typeface="ＭＳ Ｐゴシック" pitchFamily="50" charset="-128"/>
                        </a:defRPr>
                      </a:lvl4pPr>
                      <a:lvl5pPr marL="2057400" indent="-228600" defTabSz="828675">
                        <a:spcBef>
                          <a:spcPct val="20000"/>
                        </a:spcBef>
                        <a:defRPr kumimoji="1">
                          <a:solidFill>
                            <a:schemeClr val="tx1"/>
                          </a:solidFill>
                          <a:latin typeface="Arial" pitchFamily="34" charset="0"/>
                          <a:ea typeface="ＭＳ Ｐゴシック" pitchFamily="50" charset="-128"/>
                        </a:defRPr>
                      </a:lvl5pPr>
                      <a:lvl6pPr marL="2514600" indent="-228600" defTabSz="828675" eaLnBrk="0" fontAlgn="base" hangingPunct="0">
                        <a:spcBef>
                          <a:spcPct val="20000"/>
                        </a:spcBef>
                        <a:spcAft>
                          <a:spcPct val="0"/>
                        </a:spcAft>
                        <a:defRPr kumimoji="1">
                          <a:solidFill>
                            <a:schemeClr val="tx1"/>
                          </a:solidFill>
                          <a:latin typeface="Arial" pitchFamily="34" charset="0"/>
                          <a:ea typeface="ＭＳ Ｐゴシック" pitchFamily="50" charset="-128"/>
                        </a:defRPr>
                      </a:lvl6pPr>
                      <a:lvl7pPr marL="2971800" indent="-228600" defTabSz="828675" eaLnBrk="0" fontAlgn="base" hangingPunct="0">
                        <a:spcBef>
                          <a:spcPct val="20000"/>
                        </a:spcBef>
                        <a:spcAft>
                          <a:spcPct val="0"/>
                        </a:spcAft>
                        <a:defRPr kumimoji="1">
                          <a:solidFill>
                            <a:schemeClr val="tx1"/>
                          </a:solidFill>
                          <a:latin typeface="Arial" pitchFamily="34" charset="0"/>
                          <a:ea typeface="ＭＳ Ｐゴシック" pitchFamily="50" charset="-128"/>
                        </a:defRPr>
                      </a:lvl7pPr>
                      <a:lvl8pPr marL="3429000" indent="-228600" defTabSz="828675" eaLnBrk="0" fontAlgn="base" hangingPunct="0">
                        <a:spcBef>
                          <a:spcPct val="20000"/>
                        </a:spcBef>
                        <a:spcAft>
                          <a:spcPct val="0"/>
                        </a:spcAft>
                        <a:defRPr kumimoji="1">
                          <a:solidFill>
                            <a:schemeClr val="tx1"/>
                          </a:solidFill>
                          <a:latin typeface="Arial" pitchFamily="34" charset="0"/>
                          <a:ea typeface="ＭＳ Ｐゴシック" pitchFamily="50" charset="-128"/>
                        </a:defRPr>
                      </a:lvl8pPr>
                      <a:lvl9pPr marL="3886200" indent="-228600" defTabSz="828675" eaLnBrk="0" fontAlgn="base" hangingPunct="0">
                        <a:spcBef>
                          <a:spcPct val="20000"/>
                        </a:spcBef>
                        <a:spcAft>
                          <a:spcPct val="0"/>
                        </a:spcAft>
                        <a:defRPr kumimoji="1">
                          <a:solidFill>
                            <a:schemeClr val="tx1"/>
                          </a:solidFill>
                          <a:latin typeface="Arial" pitchFamily="34" charset="0"/>
                          <a:ea typeface="ＭＳ Ｐゴシック" pitchFamily="50" charset="-128"/>
                        </a:defRPr>
                      </a:lvl9pPr>
                    </a:lstStyle>
                    <a:p>
                      <a:pPr marL="0" marR="0" lvl="0" indent="0" algn="ctr" defTabSz="828675" rtl="0" eaLnBrk="1" fontAlgn="base" latinLnBrk="0" hangingPunct="1">
                        <a:lnSpc>
                          <a:spcPct val="100000"/>
                        </a:lnSpc>
                        <a:spcBef>
                          <a:spcPts val="0"/>
                        </a:spcBef>
                        <a:spcAft>
                          <a:spcPct val="0"/>
                        </a:spcAft>
                        <a:buClrTx/>
                        <a:buSzTx/>
                        <a:buFontTx/>
                        <a:buNone/>
                        <a:tabLst/>
                      </a:pPr>
                      <a:r>
                        <a:rPr kumimoji="1" lang="ja-JP" altLang="en-US" sz="1800" b="1" i="0" u="none" strike="noStrike" cap="none" normalizeH="0" baseline="0" dirty="0">
                          <a:ln>
                            <a:noFill/>
                          </a:ln>
                          <a:solidFill>
                            <a:schemeClr val="bg1"/>
                          </a:solidFill>
                          <a:effectLst/>
                          <a:latin typeface="Meiryo UI" pitchFamily="50" charset="-128"/>
                          <a:ea typeface="Meiryo UI" pitchFamily="50" charset="-128"/>
                          <a:cs typeface="Meiryo UI" pitchFamily="50" charset="-128"/>
                        </a:rPr>
                        <a:t>アルツハイマー型認知症</a:t>
                      </a:r>
                    </a:p>
                  </a:txBody>
                  <a:tcPr marL="108000" marR="0" marT="0" marB="0" anchor="ctr" horzOverflow="overflow">
                    <a:lnL w="12700" cap="flat" cmpd="sng" algn="ctr">
                      <a:solidFill>
                        <a:srgbClr val="000000"/>
                      </a:solidFill>
                      <a:prstDash val="solid"/>
                      <a:round/>
                      <a:headEnd type="none" w="med" len="med"/>
                      <a:tailEnd type="none" w="med" len="med"/>
                    </a:lnL>
                    <a:lnR>
                      <a:noFill/>
                    </a:lnR>
                    <a:lnT>
                      <a:noFill/>
                    </a:lnT>
                    <a:lnB w="28575" cap="flat" cmpd="sng" algn="ctr">
                      <a:solidFill>
                        <a:srgbClr val="000000"/>
                      </a:solidFill>
                      <a:prstDash val="solid"/>
                      <a:round/>
                      <a:headEnd type="none" w="med" len="med"/>
                      <a:tailEnd type="none" w="med" len="med"/>
                    </a:lnB>
                    <a:lnTlToBr>
                      <a:noFill/>
                    </a:lnTlToBr>
                    <a:lnBlToTr>
                      <a:noFill/>
                    </a:lnBlToTr>
                    <a:solidFill>
                      <a:srgbClr val="3E6EB4"/>
                    </a:solidFill>
                  </a:tcPr>
                </a:tc>
                <a:extLst>
                  <a:ext uri="{0D108BD9-81ED-4DB2-BD59-A6C34878D82A}">
                    <a16:rowId xmlns="" xmlns:a16="http://schemas.microsoft.com/office/drawing/2014/main" val="10000"/>
                  </a:ext>
                </a:extLst>
              </a:tr>
              <a:tr h="542741">
                <a:tc>
                  <a:txBody>
                    <a:bodyPr/>
                    <a:lstStyle>
                      <a:lvl1pPr defTabSz="828675">
                        <a:spcBef>
                          <a:spcPct val="20000"/>
                        </a:spcBef>
                        <a:defRPr kumimoji="1" sz="2800">
                          <a:solidFill>
                            <a:schemeClr val="tx1"/>
                          </a:solidFill>
                          <a:latin typeface="Arial" pitchFamily="34" charset="0"/>
                          <a:ea typeface="ＭＳ Ｐゴシック" pitchFamily="50" charset="-128"/>
                        </a:defRPr>
                      </a:lvl1pPr>
                      <a:lvl2pPr marL="742950" indent="-285750" defTabSz="828675">
                        <a:spcBef>
                          <a:spcPct val="20000"/>
                        </a:spcBef>
                        <a:defRPr kumimoji="1" sz="2400">
                          <a:solidFill>
                            <a:schemeClr val="tx1"/>
                          </a:solidFill>
                          <a:latin typeface="Arial" pitchFamily="34" charset="0"/>
                          <a:ea typeface="ＭＳ Ｐゴシック" pitchFamily="50" charset="-128"/>
                        </a:defRPr>
                      </a:lvl2pPr>
                      <a:lvl3pPr marL="1143000" indent="-228600" defTabSz="828675">
                        <a:spcBef>
                          <a:spcPct val="20000"/>
                        </a:spcBef>
                        <a:defRPr kumimoji="1" sz="2000">
                          <a:solidFill>
                            <a:schemeClr val="tx1"/>
                          </a:solidFill>
                          <a:latin typeface="Arial" pitchFamily="34" charset="0"/>
                          <a:ea typeface="ＭＳ Ｐゴシック" pitchFamily="50" charset="-128"/>
                        </a:defRPr>
                      </a:lvl3pPr>
                      <a:lvl4pPr marL="1600200" indent="-228600" defTabSz="828675">
                        <a:spcBef>
                          <a:spcPct val="20000"/>
                        </a:spcBef>
                        <a:defRPr kumimoji="1">
                          <a:solidFill>
                            <a:schemeClr val="tx1"/>
                          </a:solidFill>
                          <a:latin typeface="Arial" pitchFamily="34" charset="0"/>
                          <a:ea typeface="ＭＳ Ｐゴシック" pitchFamily="50" charset="-128"/>
                        </a:defRPr>
                      </a:lvl4pPr>
                      <a:lvl5pPr marL="2057400" indent="-228600" defTabSz="828675">
                        <a:spcBef>
                          <a:spcPct val="20000"/>
                        </a:spcBef>
                        <a:defRPr kumimoji="1">
                          <a:solidFill>
                            <a:schemeClr val="tx1"/>
                          </a:solidFill>
                          <a:latin typeface="Arial" pitchFamily="34" charset="0"/>
                          <a:ea typeface="ＭＳ Ｐゴシック" pitchFamily="50" charset="-128"/>
                        </a:defRPr>
                      </a:lvl5pPr>
                      <a:lvl6pPr marL="2514600" indent="-228600" defTabSz="828675" eaLnBrk="0" fontAlgn="base" hangingPunct="0">
                        <a:spcBef>
                          <a:spcPct val="20000"/>
                        </a:spcBef>
                        <a:spcAft>
                          <a:spcPct val="0"/>
                        </a:spcAft>
                        <a:defRPr kumimoji="1">
                          <a:solidFill>
                            <a:schemeClr val="tx1"/>
                          </a:solidFill>
                          <a:latin typeface="Arial" pitchFamily="34" charset="0"/>
                          <a:ea typeface="ＭＳ Ｐゴシック" pitchFamily="50" charset="-128"/>
                        </a:defRPr>
                      </a:lvl6pPr>
                      <a:lvl7pPr marL="2971800" indent="-228600" defTabSz="828675" eaLnBrk="0" fontAlgn="base" hangingPunct="0">
                        <a:spcBef>
                          <a:spcPct val="20000"/>
                        </a:spcBef>
                        <a:spcAft>
                          <a:spcPct val="0"/>
                        </a:spcAft>
                        <a:defRPr kumimoji="1">
                          <a:solidFill>
                            <a:schemeClr val="tx1"/>
                          </a:solidFill>
                          <a:latin typeface="Arial" pitchFamily="34" charset="0"/>
                          <a:ea typeface="ＭＳ Ｐゴシック" pitchFamily="50" charset="-128"/>
                        </a:defRPr>
                      </a:lvl7pPr>
                      <a:lvl8pPr marL="3429000" indent="-228600" defTabSz="828675" eaLnBrk="0" fontAlgn="base" hangingPunct="0">
                        <a:spcBef>
                          <a:spcPct val="20000"/>
                        </a:spcBef>
                        <a:spcAft>
                          <a:spcPct val="0"/>
                        </a:spcAft>
                        <a:defRPr kumimoji="1">
                          <a:solidFill>
                            <a:schemeClr val="tx1"/>
                          </a:solidFill>
                          <a:latin typeface="Arial" pitchFamily="34" charset="0"/>
                          <a:ea typeface="ＭＳ Ｐゴシック" pitchFamily="50" charset="-128"/>
                        </a:defRPr>
                      </a:lvl8pPr>
                      <a:lvl9pPr marL="3886200" indent="-228600" defTabSz="828675" eaLnBrk="0" fontAlgn="base" hangingPunct="0">
                        <a:spcBef>
                          <a:spcPct val="20000"/>
                        </a:spcBef>
                        <a:spcAft>
                          <a:spcPct val="0"/>
                        </a:spcAft>
                        <a:defRPr kumimoji="1">
                          <a:solidFill>
                            <a:schemeClr val="tx1"/>
                          </a:solidFill>
                          <a:latin typeface="Arial" pitchFamily="34" charset="0"/>
                          <a:ea typeface="ＭＳ Ｐゴシック" pitchFamily="50" charset="-128"/>
                        </a:defRPr>
                      </a:lvl9pPr>
                    </a:lstStyle>
                    <a:p>
                      <a:pPr marL="0" marR="0" lvl="0" indent="0" algn="l" defTabSz="828675" rtl="0" eaLnBrk="1" fontAlgn="base" latinLnBrk="0" hangingPunct="1">
                        <a:lnSpc>
                          <a:spcPct val="100000"/>
                        </a:lnSpc>
                        <a:spcBef>
                          <a:spcPts val="0"/>
                        </a:spcBef>
                        <a:spcAft>
                          <a:spcPct val="0"/>
                        </a:spcAft>
                        <a:buClrTx/>
                        <a:buSzTx/>
                        <a:buFontTx/>
                        <a:buNone/>
                        <a:tabLst/>
                      </a:pPr>
                      <a:r>
                        <a:rPr kumimoji="1" lang="ja-JP" altLang="en-US" sz="1800" b="1" i="0" u="none" strike="noStrike" cap="none" normalizeH="0" baseline="0" dirty="0">
                          <a:ln>
                            <a:noFill/>
                          </a:ln>
                          <a:solidFill>
                            <a:schemeClr val="tx1"/>
                          </a:solidFill>
                          <a:effectLst/>
                          <a:latin typeface="Meiryo UI" pitchFamily="50" charset="-128"/>
                          <a:ea typeface="Meiryo UI" pitchFamily="50" charset="-128"/>
                          <a:cs typeface="Meiryo UI" pitchFamily="50" charset="-128"/>
                        </a:rPr>
                        <a:t>　発　症</a:t>
                      </a:r>
                    </a:p>
                  </a:txBody>
                  <a:tcPr marL="0" marR="0" marT="0" marB="0" anchor="ctr" horzOverflow="overflow">
                    <a:lnL>
                      <a:noFill/>
                    </a:lnL>
                    <a:lnR w="28575"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E3F1E4"/>
                    </a:solidFill>
                  </a:tcPr>
                </a:tc>
                <a:tc>
                  <a:txBody>
                    <a:bodyPr/>
                    <a:lstStyle>
                      <a:lvl1pPr defTabSz="828675">
                        <a:spcBef>
                          <a:spcPct val="20000"/>
                        </a:spcBef>
                        <a:defRPr kumimoji="1" sz="2800">
                          <a:solidFill>
                            <a:schemeClr val="tx1"/>
                          </a:solidFill>
                          <a:latin typeface="Arial" pitchFamily="34" charset="0"/>
                          <a:ea typeface="ＭＳ Ｐゴシック" pitchFamily="50" charset="-128"/>
                        </a:defRPr>
                      </a:lvl1pPr>
                      <a:lvl2pPr marL="742950" indent="-285750" defTabSz="828675">
                        <a:spcBef>
                          <a:spcPct val="20000"/>
                        </a:spcBef>
                        <a:defRPr kumimoji="1" sz="2400">
                          <a:solidFill>
                            <a:schemeClr val="tx1"/>
                          </a:solidFill>
                          <a:latin typeface="Arial" pitchFamily="34" charset="0"/>
                          <a:ea typeface="ＭＳ Ｐゴシック" pitchFamily="50" charset="-128"/>
                        </a:defRPr>
                      </a:lvl2pPr>
                      <a:lvl3pPr marL="1143000" indent="-228600" defTabSz="828675">
                        <a:spcBef>
                          <a:spcPct val="20000"/>
                        </a:spcBef>
                        <a:defRPr kumimoji="1" sz="2000">
                          <a:solidFill>
                            <a:schemeClr val="tx1"/>
                          </a:solidFill>
                          <a:latin typeface="Arial" pitchFamily="34" charset="0"/>
                          <a:ea typeface="ＭＳ Ｐゴシック" pitchFamily="50" charset="-128"/>
                        </a:defRPr>
                      </a:lvl3pPr>
                      <a:lvl4pPr marL="1600200" indent="-228600" defTabSz="828675">
                        <a:spcBef>
                          <a:spcPct val="20000"/>
                        </a:spcBef>
                        <a:defRPr kumimoji="1">
                          <a:solidFill>
                            <a:schemeClr val="tx1"/>
                          </a:solidFill>
                          <a:latin typeface="Arial" pitchFamily="34" charset="0"/>
                          <a:ea typeface="ＭＳ Ｐゴシック" pitchFamily="50" charset="-128"/>
                        </a:defRPr>
                      </a:lvl4pPr>
                      <a:lvl5pPr marL="2057400" indent="-228600" defTabSz="828675">
                        <a:spcBef>
                          <a:spcPct val="20000"/>
                        </a:spcBef>
                        <a:defRPr kumimoji="1">
                          <a:solidFill>
                            <a:schemeClr val="tx1"/>
                          </a:solidFill>
                          <a:latin typeface="Arial" pitchFamily="34" charset="0"/>
                          <a:ea typeface="ＭＳ Ｐゴシック" pitchFamily="50" charset="-128"/>
                        </a:defRPr>
                      </a:lvl5pPr>
                      <a:lvl6pPr marL="2514600" indent="-228600" defTabSz="828675" eaLnBrk="0" fontAlgn="base" hangingPunct="0">
                        <a:spcBef>
                          <a:spcPct val="20000"/>
                        </a:spcBef>
                        <a:spcAft>
                          <a:spcPct val="0"/>
                        </a:spcAft>
                        <a:defRPr kumimoji="1">
                          <a:solidFill>
                            <a:schemeClr val="tx1"/>
                          </a:solidFill>
                          <a:latin typeface="Arial" pitchFamily="34" charset="0"/>
                          <a:ea typeface="ＭＳ Ｐゴシック" pitchFamily="50" charset="-128"/>
                        </a:defRPr>
                      </a:lvl6pPr>
                      <a:lvl7pPr marL="2971800" indent="-228600" defTabSz="828675" eaLnBrk="0" fontAlgn="base" hangingPunct="0">
                        <a:spcBef>
                          <a:spcPct val="20000"/>
                        </a:spcBef>
                        <a:spcAft>
                          <a:spcPct val="0"/>
                        </a:spcAft>
                        <a:defRPr kumimoji="1">
                          <a:solidFill>
                            <a:schemeClr val="tx1"/>
                          </a:solidFill>
                          <a:latin typeface="Arial" pitchFamily="34" charset="0"/>
                          <a:ea typeface="ＭＳ Ｐゴシック" pitchFamily="50" charset="-128"/>
                        </a:defRPr>
                      </a:lvl7pPr>
                      <a:lvl8pPr marL="3429000" indent="-228600" defTabSz="828675" eaLnBrk="0" fontAlgn="base" hangingPunct="0">
                        <a:spcBef>
                          <a:spcPct val="20000"/>
                        </a:spcBef>
                        <a:spcAft>
                          <a:spcPct val="0"/>
                        </a:spcAft>
                        <a:defRPr kumimoji="1">
                          <a:solidFill>
                            <a:schemeClr val="tx1"/>
                          </a:solidFill>
                          <a:latin typeface="Arial" pitchFamily="34" charset="0"/>
                          <a:ea typeface="ＭＳ Ｐゴシック" pitchFamily="50" charset="-128"/>
                        </a:defRPr>
                      </a:lvl8pPr>
                      <a:lvl9pPr marL="3886200" indent="-228600" defTabSz="828675" eaLnBrk="0" fontAlgn="base" hangingPunct="0">
                        <a:spcBef>
                          <a:spcPct val="20000"/>
                        </a:spcBef>
                        <a:spcAft>
                          <a:spcPct val="0"/>
                        </a:spcAft>
                        <a:defRPr kumimoji="1">
                          <a:solidFill>
                            <a:schemeClr val="tx1"/>
                          </a:solidFill>
                          <a:latin typeface="Arial" pitchFamily="34" charset="0"/>
                          <a:ea typeface="ＭＳ Ｐゴシック" pitchFamily="50" charset="-128"/>
                        </a:defRPr>
                      </a:lvl9pPr>
                    </a:lstStyle>
                    <a:p>
                      <a:pPr marL="0" marR="0" lvl="0" indent="0" algn="l" defTabSz="828675" rtl="0" eaLnBrk="1" fontAlgn="base" latinLnBrk="0" hangingPunct="1">
                        <a:lnSpc>
                          <a:spcPct val="100000"/>
                        </a:lnSpc>
                        <a:spcBef>
                          <a:spcPts val="0"/>
                        </a:spcBef>
                        <a:spcAft>
                          <a:spcPct val="0"/>
                        </a:spcAft>
                        <a:buClrTx/>
                        <a:buSzTx/>
                        <a:buFontTx/>
                        <a:buNone/>
                        <a:tabLst/>
                      </a:pPr>
                      <a:r>
                        <a:rPr kumimoji="1" lang="ja-JP" altLang="en-US" sz="2100" b="1" i="0" u="none" strike="noStrike" cap="none" normalizeH="0" baseline="0" dirty="0">
                          <a:ln>
                            <a:noFill/>
                          </a:ln>
                          <a:solidFill>
                            <a:schemeClr val="tx1"/>
                          </a:solidFill>
                          <a:effectLst/>
                          <a:latin typeface="Meiryo UI" pitchFamily="50" charset="-128"/>
                          <a:ea typeface="Meiryo UI" pitchFamily="50" charset="-128"/>
                          <a:cs typeface="Meiryo UI" pitchFamily="50" charset="-128"/>
                        </a:rPr>
                        <a:t>急激</a:t>
                      </a:r>
                    </a:p>
                  </a:txBody>
                  <a:tcPr marL="108000" marR="0" marT="0" marB="0" anchor="ctr" horzOverflow="overflow">
                    <a:lnL w="28575"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defTabSz="828675">
                        <a:spcBef>
                          <a:spcPct val="20000"/>
                        </a:spcBef>
                        <a:defRPr kumimoji="1" sz="2800">
                          <a:solidFill>
                            <a:schemeClr val="tx1"/>
                          </a:solidFill>
                          <a:latin typeface="Arial" pitchFamily="34" charset="0"/>
                          <a:ea typeface="ＭＳ Ｐゴシック" pitchFamily="50" charset="-128"/>
                        </a:defRPr>
                      </a:lvl1pPr>
                      <a:lvl2pPr marL="742950" indent="-285750" defTabSz="828675">
                        <a:spcBef>
                          <a:spcPct val="20000"/>
                        </a:spcBef>
                        <a:defRPr kumimoji="1" sz="2400">
                          <a:solidFill>
                            <a:schemeClr val="tx1"/>
                          </a:solidFill>
                          <a:latin typeface="Arial" pitchFamily="34" charset="0"/>
                          <a:ea typeface="ＭＳ Ｐゴシック" pitchFamily="50" charset="-128"/>
                        </a:defRPr>
                      </a:lvl2pPr>
                      <a:lvl3pPr marL="1143000" indent="-228600" defTabSz="828675">
                        <a:spcBef>
                          <a:spcPct val="20000"/>
                        </a:spcBef>
                        <a:defRPr kumimoji="1" sz="2000">
                          <a:solidFill>
                            <a:schemeClr val="tx1"/>
                          </a:solidFill>
                          <a:latin typeface="Arial" pitchFamily="34" charset="0"/>
                          <a:ea typeface="ＭＳ Ｐゴシック" pitchFamily="50" charset="-128"/>
                        </a:defRPr>
                      </a:lvl3pPr>
                      <a:lvl4pPr marL="1600200" indent="-228600" defTabSz="828675">
                        <a:spcBef>
                          <a:spcPct val="20000"/>
                        </a:spcBef>
                        <a:defRPr kumimoji="1">
                          <a:solidFill>
                            <a:schemeClr val="tx1"/>
                          </a:solidFill>
                          <a:latin typeface="Arial" pitchFamily="34" charset="0"/>
                          <a:ea typeface="ＭＳ Ｐゴシック" pitchFamily="50" charset="-128"/>
                        </a:defRPr>
                      </a:lvl4pPr>
                      <a:lvl5pPr marL="2057400" indent="-228600" defTabSz="828675">
                        <a:spcBef>
                          <a:spcPct val="20000"/>
                        </a:spcBef>
                        <a:defRPr kumimoji="1">
                          <a:solidFill>
                            <a:schemeClr val="tx1"/>
                          </a:solidFill>
                          <a:latin typeface="Arial" pitchFamily="34" charset="0"/>
                          <a:ea typeface="ＭＳ Ｐゴシック" pitchFamily="50" charset="-128"/>
                        </a:defRPr>
                      </a:lvl5pPr>
                      <a:lvl6pPr marL="2514600" indent="-228600" defTabSz="828675" eaLnBrk="0" fontAlgn="base" hangingPunct="0">
                        <a:spcBef>
                          <a:spcPct val="20000"/>
                        </a:spcBef>
                        <a:spcAft>
                          <a:spcPct val="0"/>
                        </a:spcAft>
                        <a:defRPr kumimoji="1">
                          <a:solidFill>
                            <a:schemeClr val="tx1"/>
                          </a:solidFill>
                          <a:latin typeface="Arial" pitchFamily="34" charset="0"/>
                          <a:ea typeface="ＭＳ Ｐゴシック" pitchFamily="50" charset="-128"/>
                        </a:defRPr>
                      </a:lvl6pPr>
                      <a:lvl7pPr marL="2971800" indent="-228600" defTabSz="828675" eaLnBrk="0" fontAlgn="base" hangingPunct="0">
                        <a:spcBef>
                          <a:spcPct val="20000"/>
                        </a:spcBef>
                        <a:spcAft>
                          <a:spcPct val="0"/>
                        </a:spcAft>
                        <a:defRPr kumimoji="1">
                          <a:solidFill>
                            <a:schemeClr val="tx1"/>
                          </a:solidFill>
                          <a:latin typeface="Arial" pitchFamily="34" charset="0"/>
                          <a:ea typeface="ＭＳ Ｐゴシック" pitchFamily="50" charset="-128"/>
                        </a:defRPr>
                      </a:lvl7pPr>
                      <a:lvl8pPr marL="3429000" indent="-228600" defTabSz="828675" eaLnBrk="0" fontAlgn="base" hangingPunct="0">
                        <a:spcBef>
                          <a:spcPct val="20000"/>
                        </a:spcBef>
                        <a:spcAft>
                          <a:spcPct val="0"/>
                        </a:spcAft>
                        <a:defRPr kumimoji="1">
                          <a:solidFill>
                            <a:schemeClr val="tx1"/>
                          </a:solidFill>
                          <a:latin typeface="Arial" pitchFamily="34" charset="0"/>
                          <a:ea typeface="ＭＳ Ｐゴシック" pitchFamily="50" charset="-128"/>
                        </a:defRPr>
                      </a:lvl8pPr>
                      <a:lvl9pPr marL="3886200" indent="-228600" defTabSz="828675" eaLnBrk="0" fontAlgn="base" hangingPunct="0">
                        <a:spcBef>
                          <a:spcPct val="20000"/>
                        </a:spcBef>
                        <a:spcAft>
                          <a:spcPct val="0"/>
                        </a:spcAft>
                        <a:defRPr kumimoji="1">
                          <a:solidFill>
                            <a:schemeClr val="tx1"/>
                          </a:solidFill>
                          <a:latin typeface="Arial" pitchFamily="34" charset="0"/>
                          <a:ea typeface="ＭＳ Ｐゴシック" pitchFamily="50" charset="-128"/>
                        </a:defRPr>
                      </a:lvl9pPr>
                    </a:lstStyle>
                    <a:p>
                      <a:pPr marL="0" marR="0" lvl="0" indent="0" algn="l" defTabSz="828675" rtl="0" eaLnBrk="1" fontAlgn="base" latinLnBrk="0" hangingPunct="1">
                        <a:lnSpc>
                          <a:spcPct val="100000"/>
                        </a:lnSpc>
                        <a:spcBef>
                          <a:spcPts val="0"/>
                        </a:spcBef>
                        <a:spcAft>
                          <a:spcPct val="0"/>
                        </a:spcAft>
                        <a:buClrTx/>
                        <a:buSzTx/>
                        <a:buFontTx/>
                        <a:buNone/>
                        <a:tabLst/>
                      </a:pPr>
                      <a:r>
                        <a:rPr kumimoji="1" lang="ja-JP" altLang="en-US" sz="2100" b="1" i="0" u="none" strike="noStrike" cap="none" normalizeH="0" baseline="0" dirty="0">
                          <a:ln>
                            <a:noFill/>
                          </a:ln>
                          <a:solidFill>
                            <a:schemeClr val="tx1"/>
                          </a:solidFill>
                          <a:effectLst/>
                          <a:latin typeface="Meiryo UI" pitchFamily="50" charset="-128"/>
                          <a:ea typeface="Meiryo UI" pitchFamily="50" charset="-128"/>
                          <a:cs typeface="Meiryo UI" pitchFamily="50" charset="-128"/>
                        </a:rPr>
                        <a:t> 緩徐</a:t>
                      </a:r>
                    </a:p>
                  </a:txBody>
                  <a:tcPr marL="108000" marR="0" marT="0" marB="0" anchor="ctr" horzOverflow="overflow">
                    <a:lnL w="12700" cap="flat" cmpd="sng" algn="ctr">
                      <a:solidFill>
                        <a:srgbClr val="000000"/>
                      </a:solidFill>
                      <a:prstDash val="solid"/>
                      <a:round/>
                      <a:headEnd type="none" w="med" len="med"/>
                      <a:tailEnd type="none" w="med" len="med"/>
                    </a:lnL>
                    <a:lnR>
                      <a:noFill/>
                    </a:lnR>
                    <a:lnT w="28575"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D6E5EE"/>
                    </a:solidFill>
                  </a:tcPr>
                </a:tc>
                <a:extLst>
                  <a:ext uri="{0D108BD9-81ED-4DB2-BD59-A6C34878D82A}">
                    <a16:rowId xmlns="" xmlns:a16="http://schemas.microsoft.com/office/drawing/2014/main" val="10001"/>
                  </a:ext>
                </a:extLst>
              </a:tr>
              <a:tr h="539831">
                <a:tc>
                  <a:txBody>
                    <a:bodyPr/>
                    <a:lstStyle>
                      <a:lvl1pPr defTabSz="828675">
                        <a:spcBef>
                          <a:spcPct val="20000"/>
                        </a:spcBef>
                        <a:defRPr kumimoji="1" sz="2800">
                          <a:solidFill>
                            <a:schemeClr val="tx1"/>
                          </a:solidFill>
                          <a:latin typeface="Arial" pitchFamily="34" charset="0"/>
                          <a:ea typeface="ＭＳ Ｐゴシック" pitchFamily="50" charset="-128"/>
                        </a:defRPr>
                      </a:lvl1pPr>
                      <a:lvl2pPr marL="742950" indent="-285750" defTabSz="828675">
                        <a:spcBef>
                          <a:spcPct val="20000"/>
                        </a:spcBef>
                        <a:defRPr kumimoji="1" sz="2400">
                          <a:solidFill>
                            <a:schemeClr val="tx1"/>
                          </a:solidFill>
                          <a:latin typeface="Arial" pitchFamily="34" charset="0"/>
                          <a:ea typeface="ＭＳ Ｐゴシック" pitchFamily="50" charset="-128"/>
                        </a:defRPr>
                      </a:lvl2pPr>
                      <a:lvl3pPr marL="1143000" indent="-228600" defTabSz="828675">
                        <a:spcBef>
                          <a:spcPct val="20000"/>
                        </a:spcBef>
                        <a:defRPr kumimoji="1" sz="2000">
                          <a:solidFill>
                            <a:schemeClr val="tx1"/>
                          </a:solidFill>
                          <a:latin typeface="Arial" pitchFamily="34" charset="0"/>
                          <a:ea typeface="ＭＳ Ｐゴシック" pitchFamily="50" charset="-128"/>
                        </a:defRPr>
                      </a:lvl3pPr>
                      <a:lvl4pPr marL="1600200" indent="-228600" defTabSz="828675">
                        <a:spcBef>
                          <a:spcPct val="20000"/>
                        </a:spcBef>
                        <a:defRPr kumimoji="1">
                          <a:solidFill>
                            <a:schemeClr val="tx1"/>
                          </a:solidFill>
                          <a:latin typeface="Arial" pitchFamily="34" charset="0"/>
                          <a:ea typeface="ＭＳ Ｐゴシック" pitchFamily="50" charset="-128"/>
                        </a:defRPr>
                      </a:lvl4pPr>
                      <a:lvl5pPr marL="2057400" indent="-228600" defTabSz="828675">
                        <a:spcBef>
                          <a:spcPct val="20000"/>
                        </a:spcBef>
                        <a:defRPr kumimoji="1">
                          <a:solidFill>
                            <a:schemeClr val="tx1"/>
                          </a:solidFill>
                          <a:latin typeface="Arial" pitchFamily="34" charset="0"/>
                          <a:ea typeface="ＭＳ Ｐゴシック" pitchFamily="50" charset="-128"/>
                        </a:defRPr>
                      </a:lvl5pPr>
                      <a:lvl6pPr marL="2514600" indent="-228600" defTabSz="828675" eaLnBrk="0" fontAlgn="base" hangingPunct="0">
                        <a:spcBef>
                          <a:spcPct val="20000"/>
                        </a:spcBef>
                        <a:spcAft>
                          <a:spcPct val="0"/>
                        </a:spcAft>
                        <a:defRPr kumimoji="1">
                          <a:solidFill>
                            <a:schemeClr val="tx1"/>
                          </a:solidFill>
                          <a:latin typeface="Arial" pitchFamily="34" charset="0"/>
                          <a:ea typeface="ＭＳ Ｐゴシック" pitchFamily="50" charset="-128"/>
                        </a:defRPr>
                      </a:lvl6pPr>
                      <a:lvl7pPr marL="2971800" indent="-228600" defTabSz="828675" eaLnBrk="0" fontAlgn="base" hangingPunct="0">
                        <a:spcBef>
                          <a:spcPct val="20000"/>
                        </a:spcBef>
                        <a:spcAft>
                          <a:spcPct val="0"/>
                        </a:spcAft>
                        <a:defRPr kumimoji="1">
                          <a:solidFill>
                            <a:schemeClr val="tx1"/>
                          </a:solidFill>
                          <a:latin typeface="Arial" pitchFamily="34" charset="0"/>
                          <a:ea typeface="ＭＳ Ｐゴシック" pitchFamily="50" charset="-128"/>
                        </a:defRPr>
                      </a:lvl7pPr>
                      <a:lvl8pPr marL="3429000" indent="-228600" defTabSz="828675" eaLnBrk="0" fontAlgn="base" hangingPunct="0">
                        <a:spcBef>
                          <a:spcPct val="20000"/>
                        </a:spcBef>
                        <a:spcAft>
                          <a:spcPct val="0"/>
                        </a:spcAft>
                        <a:defRPr kumimoji="1">
                          <a:solidFill>
                            <a:schemeClr val="tx1"/>
                          </a:solidFill>
                          <a:latin typeface="Arial" pitchFamily="34" charset="0"/>
                          <a:ea typeface="ＭＳ Ｐゴシック" pitchFamily="50" charset="-128"/>
                        </a:defRPr>
                      </a:lvl8pPr>
                      <a:lvl9pPr marL="3886200" indent="-228600" defTabSz="828675" eaLnBrk="0" fontAlgn="base" hangingPunct="0">
                        <a:spcBef>
                          <a:spcPct val="20000"/>
                        </a:spcBef>
                        <a:spcAft>
                          <a:spcPct val="0"/>
                        </a:spcAft>
                        <a:defRPr kumimoji="1">
                          <a:solidFill>
                            <a:schemeClr val="tx1"/>
                          </a:solidFill>
                          <a:latin typeface="Arial" pitchFamily="34" charset="0"/>
                          <a:ea typeface="ＭＳ Ｐゴシック" pitchFamily="50" charset="-128"/>
                        </a:defRPr>
                      </a:lvl9pPr>
                    </a:lstStyle>
                    <a:p>
                      <a:pPr marL="0" marR="0" lvl="0" indent="0" algn="l" defTabSz="828675" rtl="0" eaLnBrk="1" fontAlgn="base" latinLnBrk="0" hangingPunct="1">
                        <a:lnSpc>
                          <a:spcPct val="100000"/>
                        </a:lnSpc>
                        <a:spcBef>
                          <a:spcPts val="0"/>
                        </a:spcBef>
                        <a:spcAft>
                          <a:spcPct val="0"/>
                        </a:spcAft>
                        <a:buClrTx/>
                        <a:buSzTx/>
                        <a:buFontTx/>
                        <a:buNone/>
                        <a:tabLst/>
                      </a:pPr>
                      <a:r>
                        <a:rPr kumimoji="1" lang="ja-JP" altLang="en-US" sz="1800" b="1" i="0" u="none" strike="noStrike" cap="none" normalizeH="0" baseline="0">
                          <a:ln>
                            <a:noFill/>
                          </a:ln>
                          <a:solidFill>
                            <a:schemeClr val="tx1"/>
                          </a:solidFill>
                          <a:effectLst/>
                          <a:latin typeface="Meiryo UI" pitchFamily="50" charset="-128"/>
                          <a:ea typeface="Meiryo UI" pitchFamily="50" charset="-128"/>
                          <a:cs typeface="Meiryo UI" pitchFamily="50" charset="-128"/>
                        </a:rPr>
                        <a:t>　日内変動</a:t>
                      </a:r>
                    </a:p>
                  </a:txBody>
                  <a:tcPr marL="0" marR="0" marT="0" marB="0" anchor="ctr" horzOverflow="overflow">
                    <a:lnL>
                      <a:noFill/>
                    </a:lnL>
                    <a:lnR w="28575"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E3F1E4"/>
                    </a:solidFill>
                  </a:tcPr>
                </a:tc>
                <a:tc>
                  <a:txBody>
                    <a:bodyPr/>
                    <a:lstStyle>
                      <a:lvl1pPr defTabSz="828675">
                        <a:spcBef>
                          <a:spcPct val="20000"/>
                        </a:spcBef>
                        <a:defRPr kumimoji="1" sz="2800">
                          <a:solidFill>
                            <a:schemeClr val="tx1"/>
                          </a:solidFill>
                          <a:latin typeface="Arial" pitchFamily="34" charset="0"/>
                          <a:ea typeface="ＭＳ Ｐゴシック" pitchFamily="50" charset="-128"/>
                        </a:defRPr>
                      </a:lvl1pPr>
                      <a:lvl2pPr marL="742950" indent="-285750" defTabSz="828675">
                        <a:spcBef>
                          <a:spcPct val="20000"/>
                        </a:spcBef>
                        <a:defRPr kumimoji="1" sz="2400">
                          <a:solidFill>
                            <a:schemeClr val="tx1"/>
                          </a:solidFill>
                          <a:latin typeface="Arial" pitchFamily="34" charset="0"/>
                          <a:ea typeface="ＭＳ Ｐゴシック" pitchFamily="50" charset="-128"/>
                        </a:defRPr>
                      </a:lvl2pPr>
                      <a:lvl3pPr marL="1143000" indent="-228600" defTabSz="828675">
                        <a:spcBef>
                          <a:spcPct val="20000"/>
                        </a:spcBef>
                        <a:defRPr kumimoji="1" sz="2000">
                          <a:solidFill>
                            <a:schemeClr val="tx1"/>
                          </a:solidFill>
                          <a:latin typeface="Arial" pitchFamily="34" charset="0"/>
                          <a:ea typeface="ＭＳ Ｐゴシック" pitchFamily="50" charset="-128"/>
                        </a:defRPr>
                      </a:lvl3pPr>
                      <a:lvl4pPr marL="1600200" indent="-228600" defTabSz="828675">
                        <a:spcBef>
                          <a:spcPct val="20000"/>
                        </a:spcBef>
                        <a:defRPr kumimoji="1">
                          <a:solidFill>
                            <a:schemeClr val="tx1"/>
                          </a:solidFill>
                          <a:latin typeface="Arial" pitchFamily="34" charset="0"/>
                          <a:ea typeface="ＭＳ Ｐゴシック" pitchFamily="50" charset="-128"/>
                        </a:defRPr>
                      </a:lvl4pPr>
                      <a:lvl5pPr marL="2057400" indent="-228600" defTabSz="828675">
                        <a:spcBef>
                          <a:spcPct val="20000"/>
                        </a:spcBef>
                        <a:defRPr kumimoji="1">
                          <a:solidFill>
                            <a:schemeClr val="tx1"/>
                          </a:solidFill>
                          <a:latin typeface="Arial" pitchFamily="34" charset="0"/>
                          <a:ea typeface="ＭＳ Ｐゴシック" pitchFamily="50" charset="-128"/>
                        </a:defRPr>
                      </a:lvl5pPr>
                      <a:lvl6pPr marL="2514600" indent="-228600" defTabSz="828675" eaLnBrk="0" fontAlgn="base" hangingPunct="0">
                        <a:spcBef>
                          <a:spcPct val="20000"/>
                        </a:spcBef>
                        <a:spcAft>
                          <a:spcPct val="0"/>
                        </a:spcAft>
                        <a:defRPr kumimoji="1">
                          <a:solidFill>
                            <a:schemeClr val="tx1"/>
                          </a:solidFill>
                          <a:latin typeface="Arial" pitchFamily="34" charset="0"/>
                          <a:ea typeface="ＭＳ Ｐゴシック" pitchFamily="50" charset="-128"/>
                        </a:defRPr>
                      </a:lvl6pPr>
                      <a:lvl7pPr marL="2971800" indent="-228600" defTabSz="828675" eaLnBrk="0" fontAlgn="base" hangingPunct="0">
                        <a:spcBef>
                          <a:spcPct val="20000"/>
                        </a:spcBef>
                        <a:spcAft>
                          <a:spcPct val="0"/>
                        </a:spcAft>
                        <a:defRPr kumimoji="1">
                          <a:solidFill>
                            <a:schemeClr val="tx1"/>
                          </a:solidFill>
                          <a:latin typeface="Arial" pitchFamily="34" charset="0"/>
                          <a:ea typeface="ＭＳ Ｐゴシック" pitchFamily="50" charset="-128"/>
                        </a:defRPr>
                      </a:lvl7pPr>
                      <a:lvl8pPr marL="3429000" indent="-228600" defTabSz="828675" eaLnBrk="0" fontAlgn="base" hangingPunct="0">
                        <a:spcBef>
                          <a:spcPct val="20000"/>
                        </a:spcBef>
                        <a:spcAft>
                          <a:spcPct val="0"/>
                        </a:spcAft>
                        <a:defRPr kumimoji="1">
                          <a:solidFill>
                            <a:schemeClr val="tx1"/>
                          </a:solidFill>
                          <a:latin typeface="Arial" pitchFamily="34" charset="0"/>
                          <a:ea typeface="ＭＳ Ｐゴシック" pitchFamily="50" charset="-128"/>
                        </a:defRPr>
                      </a:lvl8pPr>
                      <a:lvl9pPr marL="3886200" indent="-228600" defTabSz="828675" eaLnBrk="0" fontAlgn="base" hangingPunct="0">
                        <a:spcBef>
                          <a:spcPct val="20000"/>
                        </a:spcBef>
                        <a:spcAft>
                          <a:spcPct val="0"/>
                        </a:spcAft>
                        <a:defRPr kumimoji="1">
                          <a:solidFill>
                            <a:schemeClr val="tx1"/>
                          </a:solidFill>
                          <a:latin typeface="Arial" pitchFamily="34" charset="0"/>
                          <a:ea typeface="ＭＳ Ｐゴシック" pitchFamily="50" charset="-128"/>
                        </a:defRPr>
                      </a:lvl9pPr>
                    </a:lstStyle>
                    <a:p>
                      <a:pPr marL="0" marR="0" lvl="0" indent="0" algn="l" defTabSz="828675" rtl="0" eaLnBrk="1" fontAlgn="base" latinLnBrk="0" hangingPunct="1">
                        <a:lnSpc>
                          <a:spcPct val="100000"/>
                        </a:lnSpc>
                        <a:spcBef>
                          <a:spcPts val="0"/>
                        </a:spcBef>
                        <a:spcAft>
                          <a:spcPct val="0"/>
                        </a:spcAft>
                        <a:buClrTx/>
                        <a:buSzTx/>
                        <a:buFontTx/>
                        <a:buNone/>
                        <a:tabLst/>
                      </a:pPr>
                      <a:r>
                        <a:rPr kumimoji="1" lang="ja-JP" altLang="en-US" sz="2100" b="1" i="0" u="none" strike="noStrike" cap="none" normalizeH="0" baseline="0" dirty="0">
                          <a:ln>
                            <a:noFill/>
                          </a:ln>
                          <a:solidFill>
                            <a:schemeClr val="tx1"/>
                          </a:solidFill>
                          <a:effectLst/>
                          <a:latin typeface="Meiryo UI" pitchFamily="50" charset="-128"/>
                          <a:ea typeface="Meiryo UI" pitchFamily="50" charset="-128"/>
                          <a:cs typeface="Meiryo UI" pitchFamily="50" charset="-128"/>
                        </a:rPr>
                        <a:t>夜間や夕刻に悪化</a:t>
                      </a:r>
                    </a:p>
                  </a:txBody>
                  <a:tcPr marL="108000" marR="0" marT="0" marB="0" anchor="ctr" horzOverflow="overflow">
                    <a:lnL w="28575"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defTabSz="828675">
                        <a:spcBef>
                          <a:spcPct val="20000"/>
                        </a:spcBef>
                        <a:defRPr kumimoji="1" sz="2800">
                          <a:solidFill>
                            <a:schemeClr val="tx1"/>
                          </a:solidFill>
                          <a:latin typeface="Arial" pitchFamily="34" charset="0"/>
                          <a:ea typeface="ＭＳ Ｐゴシック" pitchFamily="50" charset="-128"/>
                        </a:defRPr>
                      </a:lvl1pPr>
                      <a:lvl2pPr marL="742950" indent="-285750" defTabSz="828675">
                        <a:spcBef>
                          <a:spcPct val="20000"/>
                        </a:spcBef>
                        <a:defRPr kumimoji="1" sz="2400">
                          <a:solidFill>
                            <a:schemeClr val="tx1"/>
                          </a:solidFill>
                          <a:latin typeface="Arial" pitchFamily="34" charset="0"/>
                          <a:ea typeface="ＭＳ Ｐゴシック" pitchFamily="50" charset="-128"/>
                        </a:defRPr>
                      </a:lvl2pPr>
                      <a:lvl3pPr marL="1143000" indent="-228600" defTabSz="828675">
                        <a:spcBef>
                          <a:spcPct val="20000"/>
                        </a:spcBef>
                        <a:defRPr kumimoji="1" sz="2000">
                          <a:solidFill>
                            <a:schemeClr val="tx1"/>
                          </a:solidFill>
                          <a:latin typeface="Arial" pitchFamily="34" charset="0"/>
                          <a:ea typeface="ＭＳ Ｐゴシック" pitchFamily="50" charset="-128"/>
                        </a:defRPr>
                      </a:lvl3pPr>
                      <a:lvl4pPr marL="1600200" indent="-228600" defTabSz="828675">
                        <a:spcBef>
                          <a:spcPct val="20000"/>
                        </a:spcBef>
                        <a:defRPr kumimoji="1">
                          <a:solidFill>
                            <a:schemeClr val="tx1"/>
                          </a:solidFill>
                          <a:latin typeface="Arial" pitchFamily="34" charset="0"/>
                          <a:ea typeface="ＭＳ Ｐゴシック" pitchFamily="50" charset="-128"/>
                        </a:defRPr>
                      </a:lvl4pPr>
                      <a:lvl5pPr marL="2057400" indent="-228600" defTabSz="828675">
                        <a:spcBef>
                          <a:spcPct val="20000"/>
                        </a:spcBef>
                        <a:defRPr kumimoji="1">
                          <a:solidFill>
                            <a:schemeClr val="tx1"/>
                          </a:solidFill>
                          <a:latin typeface="Arial" pitchFamily="34" charset="0"/>
                          <a:ea typeface="ＭＳ Ｐゴシック" pitchFamily="50" charset="-128"/>
                        </a:defRPr>
                      </a:lvl5pPr>
                      <a:lvl6pPr marL="2514600" indent="-228600" defTabSz="828675" eaLnBrk="0" fontAlgn="base" hangingPunct="0">
                        <a:spcBef>
                          <a:spcPct val="20000"/>
                        </a:spcBef>
                        <a:spcAft>
                          <a:spcPct val="0"/>
                        </a:spcAft>
                        <a:defRPr kumimoji="1">
                          <a:solidFill>
                            <a:schemeClr val="tx1"/>
                          </a:solidFill>
                          <a:latin typeface="Arial" pitchFamily="34" charset="0"/>
                          <a:ea typeface="ＭＳ Ｐゴシック" pitchFamily="50" charset="-128"/>
                        </a:defRPr>
                      </a:lvl6pPr>
                      <a:lvl7pPr marL="2971800" indent="-228600" defTabSz="828675" eaLnBrk="0" fontAlgn="base" hangingPunct="0">
                        <a:spcBef>
                          <a:spcPct val="20000"/>
                        </a:spcBef>
                        <a:spcAft>
                          <a:spcPct val="0"/>
                        </a:spcAft>
                        <a:defRPr kumimoji="1">
                          <a:solidFill>
                            <a:schemeClr val="tx1"/>
                          </a:solidFill>
                          <a:latin typeface="Arial" pitchFamily="34" charset="0"/>
                          <a:ea typeface="ＭＳ Ｐゴシック" pitchFamily="50" charset="-128"/>
                        </a:defRPr>
                      </a:lvl7pPr>
                      <a:lvl8pPr marL="3429000" indent="-228600" defTabSz="828675" eaLnBrk="0" fontAlgn="base" hangingPunct="0">
                        <a:spcBef>
                          <a:spcPct val="20000"/>
                        </a:spcBef>
                        <a:spcAft>
                          <a:spcPct val="0"/>
                        </a:spcAft>
                        <a:defRPr kumimoji="1">
                          <a:solidFill>
                            <a:schemeClr val="tx1"/>
                          </a:solidFill>
                          <a:latin typeface="Arial" pitchFamily="34" charset="0"/>
                          <a:ea typeface="ＭＳ Ｐゴシック" pitchFamily="50" charset="-128"/>
                        </a:defRPr>
                      </a:lvl8pPr>
                      <a:lvl9pPr marL="3886200" indent="-228600" defTabSz="828675" eaLnBrk="0" fontAlgn="base" hangingPunct="0">
                        <a:spcBef>
                          <a:spcPct val="20000"/>
                        </a:spcBef>
                        <a:spcAft>
                          <a:spcPct val="0"/>
                        </a:spcAft>
                        <a:defRPr kumimoji="1">
                          <a:solidFill>
                            <a:schemeClr val="tx1"/>
                          </a:solidFill>
                          <a:latin typeface="Arial" pitchFamily="34" charset="0"/>
                          <a:ea typeface="ＭＳ Ｐゴシック" pitchFamily="50" charset="-128"/>
                        </a:defRPr>
                      </a:lvl9pPr>
                    </a:lstStyle>
                    <a:p>
                      <a:pPr marL="0" marR="0" lvl="0" indent="0" algn="l" defTabSz="828675" rtl="0" eaLnBrk="1" fontAlgn="base" latinLnBrk="0" hangingPunct="1">
                        <a:lnSpc>
                          <a:spcPct val="100000"/>
                        </a:lnSpc>
                        <a:spcBef>
                          <a:spcPts val="0"/>
                        </a:spcBef>
                        <a:spcAft>
                          <a:spcPct val="0"/>
                        </a:spcAft>
                        <a:buClrTx/>
                        <a:buSzTx/>
                        <a:buFontTx/>
                        <a:buNone/>
                        <a:tabLst/>
                      </a:pPr>
                      <a:r>
                        <a:rPr kumimoji="1" lang="ja-JP" altLang="en-US" sz="2100" b="1" i="0" u="none" strike="noStrike" cap="none" normalizeH="0" baseline="0" dirty="0">
                          <a:ln>
                            <a:noFill/>
                          </a:ln>
                          <a:solidFill>
                            <a:schemeClr val="tx1"/>
                          </a:solidFill>
                          <a:effectLst/>
                          <a:latin typeface="Meiryo UI" pitchFamily="50" charset="-128"/>
                          <a:ea typeface="Meiryo UI" pitchFamily="50" charset="-128"/>
                          <a:cs typeface="Meiryo UI" pitchFamily="50" charset="-128"/>
                        </a:rPr>
                        <a:t> 変化に乏しい</a:t>
                      </a:r>
                    </a:p>
                  </a:txBody>
                  <a:tcPr marL="108000" marR="0" marT="0" marB="0" anchor="ctr" horzOverflow="overflow">
                    <a:lnL w="1270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D6E5EE"/>
                    </a:solidFill>
                  </a:tcPr>
                </a:tc>
                <a:extLst>
                  <a:ext uri="{0D108BD9-81ED-4DB2-BD59-A6C34878D82A}">
                    <a16:rowId xmlns="" xmlns:a16="http://schemas.microsoft.com/office/drawing/2014/main" val="10002"/>
                  </a:ext>
                </a:extLst>
              </a:tr>
              <a:tr h="536921">
                <a:tc>
                  <a:txBody>
                    <a:bodyPr/>
                    <a:lstStyle>
                      <a:lvl1pPr defTabSz="828675">
                        <a:spcBef>
                          <a:spcPct val="20000"/>
                        </a:spcBef>
                        <a:defRPr kumimoji="1" sz="2800">
                          <a:solidFill>
                            <a:schemeClr val="tx1"/>
                          </a:solidFill>
                          <a:latin typeface="Arial" pitchFamily="34" charset="0"/>
                          <a:ea typeface="ＭＳ Ｐゴシック" pitchFamily="50" charset="-128"/>
                        </a:defRPr>
                      </a:lvl1pPr>
                      <a:lvl2pPr marL="742950" indent="-285750" defTabSz="828675">
                        <a:spcBef>
                          <a:spcPct val="20000"/>
                        </a:spcBef>
                        <a:defRPr kumimoji="1" sz="2400">
                          <a:solidFill>
                            <a:schemeClr val="tx1"/>
                          </a:solidFill>
                          <a:latin typeface="Arial" pitchFamily="34" charset="0"/>
                          <a:ea typeface="ＭＳ Ｐゴシック" pitchFamily="50" charset="-128"/>
                        </a:defRPr>
                      </a:lvl2pPr>
                      <a:lvl3pPr marL="1143000" indent="-228600" defTabSz="828675">
                        <a:spcBef>
                          <a:spcPct val="20000"/>
                        </a:spcBef>
                        <a:defRPr kumimoji="1" sz="2000">
                          <a:solidFill>
                            <a:schemeClr val="tx1"/>
                          </a:solidFill>
                          <a:latin typeface="Arial" pitchFamily="34" charset="0"/>
                          <a:ea typeface="ＭＳ Ｐゴシック" pitchFamily="50" charset="-128"/>
                        </a:defRPr>
                      </a:lvl3pPr>
                      <a:lvl4pPr marL="1600200" indent="-228600" defTabSz="828675">
                        <a:spcBef>
                          <a:spcPct val="20000"/>
                        </a:spcBef>
                        <a:defRPr kumimoji="1">
                          <a:solidFill>
                            <a:schemeClr val="tx1"/>
                          </a:solidFill>
                          <a:latin typeface="Arial" pitchFamily="34" charset="0"/>
                          <a:ea typeface="ＭＳ Ｐゴシック" pitchFamily="50" charset="-128"/>
                        </a:defRPr>
                      </a:lvl4pPr>
                      <a:lvl5pPr marL="2057400" indent="-228600" defTabSz="828675">
                        <a:spcBef>
                          <a:spcPct val="20000"/>
                        </a:spcBef>
                        <a:defRPr kumimoji="1">
                          <a:solidFill>
                            <a:schemeClr val="tx1"/>
                          </a:solidFill>
                          <a:latin typeface="Arial" pitchFamily="34" charset="0"/>
                          <a:ea typeface="ＭＳ Ｐゴシック" pitchFamily="50" charset="-128"/>
                        </a:defRPr>
                      </a:lvl5pPr>
                      <a:lvl6pPr marL="2514600" indent="-228600" defTabSz="828675" eaLnBrk="0" fontAlgn="base" hangingPunct="0">
                        <a:spcBef>
                          <a:spcPct val="20000"/>
                        </a:spcBef>
                        <a:spcAft>
                          <a:spcPct val="0"/>
                        </a:spcAft>
                        <a:defRPr kumimoji="1">
                          <a:solidFill>
                            <a:schemeClr val="tx1"/>
                          </a:solidFill>
                          <a:latin typeface="Arial" pitchFamily="34" charset="0"/>
                          <a:ea typeface="ＭＳ Ｐゴシック" pitchFamily="50" charset="-128"/>
                        </a:defRPr>
                      </a:lvl6pPr>
                      <a:lvl7pPr marL="2971800" indent="-228600" defTabSz="828675" eaLnBrk="0" fontAlgn="base" hangingPunct="0">
                        <a:spcBef>
                          <a:spcPct val="20000"/>
                        </a:spcBef>
                        <a:spcAft>
                          <a:spcPct val="0"/>
                        </a:spcAft>
                        <a:defRPr kumimoji="1">
                          <a:solidFill>
                            <a:schemeClr val="tx1"/>
                          </a:solidFill>
                          <a:latin typeface="Arial" pitchFamily="34" charset="0"/>
                          <a:ea typeface="ＭＳ Ｐゴシック" pitchFamily="50" charset="-128"/>
                        </a:defRPr>
                      </a:lvl7pPr>
                      <a:lvl8pPr marL="3429000" indent="-228600" defTabSz="828675" eaLnBrk="0" fontAlgn="base" hangingPunct="0">
                        <a:spcBef>
                          <a:spcPct val="20000"/>
                        </a:spcBef>
                        <a:spcAft>
                          <a:spcPct val="0"/>
                        </a:spcAft>
                        <a:defRPr kumimoji="1">
                          <a:solidFill>
                            <a:schemeClr val="tx1"/>
                          </a:solidFill>
                          <a:latin typeface="Arial" pitchFamily="34" charset="0"/>
                          <a:ea typeface="ＭＳ Ｐゴシック" pitchFamily="50" charset="-128"/>
                        </a:defRPr>
                      </a:lvl8pPr>
                      <a:lvl9pPr marL="3886200" indent="-228600" defTabSz="828675" eaLnBrk="0" fontAlgn="base" hangingPunct="0">
                        <a:spcBef>
                          <a:spcPct val="20000"/>
                        </a:spcBef>
                        <a:spcAft>
                          <a:spcPct val="0"/>
                        </a:spcAft>
                        <a:defRPr kumimoji="1">
                          <a:solidFill>
                            <a:schemeClr val="tx1"/>
                          </a:solidFill>
                          <a:latin typeface="Arial" pitchFamily="34" charset="0"/>
                          <a:ea typeface="ＭＳ Ｐゴシック" pitchFamily="50" charset="-128"/>
                        </a:defRPr>
                      </a:lvl9pPr>
                    </a:lstStyle>
                    <a:p>
                      <a:pPr marL="0" marR="0" lvl="0" indent="0" algn="l" defTabSz="828675" rtl="0" eaLnBrk="1" fontAlgn="base" latinLnBrk="0" hangingPunct="1">
                        <a:lnSpc>
                          <a:spcPct val="100000"/>
                        </a:lnSpc>
                        <a:spcBef>
                          <a:spcPts val="0"/>
                        </a:spcBef>
                        <a:spcAft>
                          <a:spcPct val="0"/>
                        </a:spcAft>
                        <a:buClrTx/>
                        <a:buSzTx/>
                        <a:buFontTx/>
                        <a:buNone/>
                        <a:tabLst/>
                      </a:pPr>
                      <a:r>
                        <a:rPr kumimoji="1" lang="ja-JP" altLang="en-US" sz="1800" b="1" i="0" u="none" strike="noStrike" cap="none" normalizeH="0" baseline="0">
                          <a:ln>
                            <a:noFill/>
                          </a:ln>
                          <a:solidFill>
                            <a:schemeClr val="tx1"/>
                          </a:solidFill>
                          <a:effectLst/>
                          <a:latin typeface="Meiryo UI" pitchFamily="50" charset="-128"/>
                          <a:ea typeface="Meiryo UI" pitchFamily="50" charset="-128"/>
                          <a:cs typeface="Meiryo UI" pitchFamily="50" charset="-128"/>
                        </a:rPr>
                        <a:t>　初発症状</a:t>
                      </a:r>
                    </a:p>
                  </a:txBody>
                  <a:tcPr marL="0" marR="0" marT="0" marB="0" anchor="ctr" horzOverflow="overflow">
                    <a:lnL>
                      <a:noFill/>
                    </a:lnL>
                    <a:lnR w="28575"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E3F1E4"/>
                    </a:solidFill>
                  </a:tcPr>
                </a:tc>
                <a:tc>
                  <a:txBody>
                    <a:bodyPr/>
                    <a:lstStyle>
                      <a:lvl1pPr defTabSz="828675">
                        <a:spcBef>
                          <a:spcPct val="20000"/>
                        </a:spcBef>
                        <a:defRPr kumimoji="1" sz="2800">
                          <a:solidFill>
                            <a:schemeClr val="tx1"/>
                          </a:solidFill>
                          <a:latin typeface="Arial" pitchFamily="34" charset="0"/>
                          <a:ea typeface="ＭＳ Ｐゴシック" pitchFamily="50" charset="-128"/>
                        </a:defRPr>
                      </a:lvl1pPr>
                      <a:lvl2pPr marL="742950" indent="-285750" defTabSz="828675">
                        <a:spcBef>
                          <a:spcPct val="20000"/>
                        </a:spcBef>
                        <a:defRPr kumimoji="1" sz="2400">
                          <a:solidFill>
                            <a:schemeClr val="tx1"/>
                          </a:solidFill>
                          <a:latin typeface="Arial" pitchFamily="34" charset="0"/>
                          <a:ea typeface="ＭＳ Ｐゴシック" pitchFamily="50" charset="-128"/>
                        </a:defRPr>
                      </a:lvl2pPr>
                      <a:lvl3pPr marL="1143000" indent="-228600" defTabSz="828675">
                        <a:spcBef>
                          <a:spcPct val="20000"/>
                        </a:spcBef>
                        <a:defRPr kumimoji="1" sz="2000">
                          <a:solidFill>
                            <a:schemeClr val="tx1"/>
                          </a:solidFill>
                          <a:latin typeface="Arial" pitchFamily="34" charset="0"/>
                          <a:ea typeface="ＭＳ Ｐゴシック" pitchFamily="50" charset="-128"/>
                        </a:defRPr>
                      </a:lvl3pPr>
                      <a:lvl4pPr marL="1600200" indent="-228600" defTabSz="828675">
                        <a:spcBef>
                          <a:spcPct val="20000"/>
                        </a:spcBef>
                        <a:defRPr kumimoji="1">
                          <a:solidFill>
                            <a:schemeClr val="tx1"/>
                          </a:solidFill>
                          <a:latin typeface="Arial" pitchFamily="34" charset="0"/>
                          <a:ea typeface="ＭＳ Ｐゴシック" pitchFamily="50" charset="-128"/>
                        </a:defRPr>
                      </a:lvl4pPr>
                      <a:lvl5pPr marL="2057400" indent="-228600" defTabSz="828675">
                        <a:spcBef>
                          <a:spcPct val="20000"/>
                        </a:spcBef>
                        <a:defRPr kumimoji="1">
                          <a:solidFill>
                            <a:schemeClr val="tx1"/>
                          </a:solidFill>
                          <a:latin typeface="Arial" pitchFamily="34" charset="0"/>
                          <a:ea typeface="ＭＳ Ｐゴシック" pitchFamily="50" charset="-128"/>
                        </a:defRPr>
                      </a:lvl5pPr>
                      <a:lvl6pPr marL="2514600" indent="-228600" defTabSz="828675" eaLnBrk="0" fontAlgn="base" hangingPunct="0">
                        <a:spcBef>
                          <a:spcPct val="20000"/>
                        </a:spcBef>
                        <a:spcAft>
                          <a:spcPct val="0"/>
                        </a:spcAft>
                        <a:defRPr kumimoji="1">
                          <a:solidFill>
                            <a:schemeClr val="tx1"/>
                          </a:solidFill>
                          <a:latin typeface="Arial" pitchFamily="34" charset="0"/>
                          <a:ea typeface="ＭＳ Ｐゴシック" pitchFamily="50" charset="-128"/>
                        </a:defRPr>
                      </a:lvl6pPr>
                      <a:lvl7pPr marL="2971800" indent="-228600" defTabSz="828675" eaLnBrk="0" fontAlgn="base" hangingPunct="0">
                        <a:spcBef>
                          <a:spcPct val="20000"/>
                        </a:spcBef>
                        <a:spcAft>
                          <a:spcPct val="0"/>
                        </a:spcAft>
                        <a:defRPr kumimoji="1">
                          <a:solidFill>
                            <a:schemeClr val="tx1"/>
                          </a:solidFill>
                          <a:latin typeface="Arial" pitchFamily="34" charset="0"/>
                          <a:ea typeface="ＭＳ Ｐゴシック" pitchFamily="50" charset="-128"/>
                        </a:defRPr>
                      </a:lvl7pPr>
                      <a:lvl8pPr marL="3429000" indent="-228600" defTabSz="828675" eaLnBrk="0" fontAlgn="base" hangingPunct="0">
                        <a:spcBef>
                          <a:spcPct val="20000"/>
                        </a:spcBef>
                        <a:spcAft>
                          <a:spcPct val="0"/>
                        </a:spcAft>
                        <a:defRPr kumimoji="1">
                          <a:solidFill>
                            <a:schemeClr val="tx1"/>
                          </a:solidFill>
                          <a:latin typeface="Arial" pitchFamily="34" charset="0"/>
                          <a:ea typeface="ＭＳ Ｐゴシック" pitchFamily="50" charset="-128"/>
                        </a:defRPr>
                      </a:lvl8pPr>
                      <a:lvl9pPr marL="3886200" indent="-228600" defTabSz="828675" eaLnBrk="0" fontAlgn="base" hangingPunct="0">
                        <a:spcBef>
                          <a:spcPct val="20000"/>
                        </a:spcBef>
                        <a:spcAft>
                          <a:spcPct val="0"/>
                        </a:spcAft>
                        <a:defRPr kumimoji="1">
                          <a:solidFill>
                            <a:schemeClr val="tx1"/>
                          </a:solidFill>
                          <a:latin typeface="Arial" pitchFamily="34" charset="0"/>
                          <a:ea typeface="ＭＳ Ｐゴシック" pitchFamily="50" charset="-128"/>
                        </a:defRPr>
                      </a:lvl9pPr>
                    </a:lstStyle>
                    <a:p>
                      <a:pPr marL="0" marR="0" lvl="0" indent="0" algn="l" defTabSz="828675" rtl="0" eaLnBrk="1" fontAlgn="base" latinLnBrk="0" hangingPunct="1">
                        <a:lnSpc>
                          <a:spcPct val="100000"/>
                        </a:lnSpc>
                        <a:spcBef>
                          <a:spcPts val="0"/>
                        </a:spcBef>
                        <a:spcAft>
                          <a:spcPct val="0"/>
                        </a:spcAft>
                        <a:buClrTx/>
                        <a:buSzTx/>
                        <a:buFontTx/>
                        <a:buNone/>
                        <a:tabLst/>
                      </a:pPr>
                      <a:r>
                        <a:rPr kumimoji="1" lang="ja-JP" altLang="en-US" sz="2100" b="1" i="0" u="none" strike="noStrike" cap="none" normalizeH="0" baseline="0" dirty="0">
                          <a:ln>
                            <a:noFill/>
                          </a:ln>
                          <a:solidFill>
                            <a:schemeClr val="tx1"/>
                          </a:solidFill>
                          <a:effectLst/>
                          <a:latin typeface="Meiryo UI" pitchFamily="50" charset="-128"/>
                          <a:ea typeface="Meiryo UI" pitchFamily="50" charset="-128"/>
                          <a:cs typeface="Meiryo UI" pitchFamily="50" charset="-128"/>
                        </a:rPr>
                        <a:t>錯覚、幻覚、妄想、興奮</a:t>
                      </a:r>
                    </a:p>
                  </a:txBody>
                  <a:tcPr marL="108000" marR="0" marT="0" marB="0" anchor="ctr" horzOverflow="overflow">
                    <a:lnL w="28575"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defTabSz="828675">
                        <a:spcBef>
                          <a:spcPct val="20000"/>
                        </a:spcBef>
                        <a:defRPr kumimoji="1" sz="2800">
                          <a:solidFill>
                            <a:schemeClr val="tx1"/>
                          </a:solidFill>
                          <a:latin typeface="Arial" pitchFamily="34" charset="0"/>
                          <a:ea typeface="ＭＳ Ｐゴシック" pitchFamily="50" charset="-128"/>
                        </a:defRPr>
                      </a:lvl1pPr>
                      <a:lvl2pPr marL="742950" indent="-285750" defTabSz="828675">
                        <a:spcBef>
                          <a:spcPct val="20000"/>
                        </a:spcBef>
                        <a:defRPr kumimoji="1" sz="2400">
                          <a:solidFill>
                            <a:schemeClr val="tx1"/>
                          </a:solidFill>
                          <a:latin typeface="Arial" pitchFamily="34" charset="0"/>
                          <a:ea typeface="ＭＳ Ｐゴシック" pitchFamily="50" charset="-128"/>
                        </a:defRPr>
                      </a:lvl2pPr>
                      <a:lvl3pPr marL="1143000" indent="-228600" defTabSz="828675">
                        <a:spcBef>
                          <a:spcPct val="20000"/>
                        </a:spcBef>
                        <a:defRPr kumimoji="1" sz="2000">
                          <a:solidFill>
                            <a:schemeClr val="tx1"/>
                          </a:solidFill>
                          <a:latin typeface="Arial" pitchFamily="34" charset="0"/>
                          <a:ea typeface="ＭＳ Ｐゴシック" pitchFamily="50" charset="-128"/>
                        </a:defRPr>
                      </a:lvl3pPr>
                      <a:lvl4pPr marL="1600200" indent="-228600" defTabSz="828675">
                        <a:spcBef>
                          <a:spcPct val="20000"/>
                        </a:spcBef>
                        <a:defRPr kumimoji="1">
                          <a:solidFill>
                            <a:schemeClr val="tx1"/>
                          </a:solidFill>
                          <a:latin typeface="Arial" pitchFamily="34" charset="0"/>
                          <a:ea typeface="ＭＳ Ｐゴシック" pitchFamily="50" charset="-128"/>
                        </a:defRPr>
                      </a:lvl4pPr>
                      <a:lvl5pPr marL="2057400" indent="-228600" defTabSz="828675">
                        <a:spcBef>
                          <a:spcPct val="20000"/>
                        </a:spcBef>
                        <a:defRPr kumimoji="1">
                          <a:solidFill>
                            <a:schemeClr val="tx1"/>
                          </a:solidFill>
                          <a:latin typeface="Arial" pitchFamily="34" charset="0"/>
                          <a:ea typeface="ＭＳ Ｐゴシック" pitchFamily="50" charset="-128"/>
                        </a:defRPr>
                      </a:lvl5pPr>
                      <a:lvl6pPr marL="2514600" indent="-228600" defTabSz="828675" eaLnBrk="0" fontAlgn="base" hangingPunct="0">
                        <a:spcBef>
                          <a:spcPct val="20000"/>
                        </a:spcBef>
                        <a:spcAft>
                          <a:spcPct val="0"/>
                        </a:spcAft>
                        <a:defRPr kumimoji="1">
                          <a:solidFill>
                            <a:schemeClr val="tx1"/>
                          </a:solidFill>
                          <a:latin typeface="Arial" pitchFamily="34" charset="0"/>
                          <a:ea typeface="ＭＳ Ｐゴシック" pitchFamily="50" charset="-128"/>
                        </a:defRPr>
                      </a:lvl6pPr>
                      <a:lvl7pPr marL="2971800" indent="-228600" defTabSz="828675" eaLnBrk="0" fontAlgn="base" hangingPunct="0">
                        <a:spcBef>
                          <a:spcPct val="20000"/>
                        </a:spcBef>
                        <a:spcAft>
                          <a:spcPct val="0"/>
                        </a:spcAft>
                        <a:defRPr kumimoji="1">
                          <a:solidFill>
                            <a:schemeClr val="tx1"/>
                          </a:solidFill>
                          <a:latin typeface="Arial" pitchFamily="34" charset="0"/>
                          <a:ea typeface="ＭＳ Ｐゴシック" pitchFamily="50" charset="-128"/>
                        </a:defRPr>
                      </a:lvl7pPr>
                      <a:lvl8pPr marL="3429000" indent="-228600" defTabSz="828675" eaLnBrk="0" fontAlgn="base" hangingPunct="0">
                        <a:spcBef>
                          <a:spcPct val="20000"/>
                        </a:spcBef>
                        <a:spcAft>
                          <a:spcPct val="0"/>
                        </a:spcAft>
                        <a:defRPr kumimoji="1">
                          <a:solidFill>
                            <a:schemeClr val="tx1"/>
                          </a:solidFill>
                          <a:latin typeface="Arial" pitchFamily="34" charset="0"/>
                          <a:ea typeface="ＭＳ Ｐゴシック" pitchFamily="50" charset="-128"/>
                        </a:defRPr>
                      </a:lvl8pPr>
                      <a:lvl9pPr marL="3886200" indent="-228600" defTabSz="828675" eaLnBrk="0" fontAlgn="base" hangingPunct="0">
                        <a:spcBef>
                          <a:spcPct val="20000"/>
                        </a:spcBef>
                        <a:spcAft>
                          <a:spcPct val="0"/>
                        </a:spcAft>
                        <a:defRPr kumimoji="1">
                          <a:solidFill>
                            <a:schemeClr val="tx1"/>
                          </a:solidFill>
                          <a:latin typeface="Arial" pitchFamily="34" charset="0"/>
                          <a:ea typeface="ＭＳ Ｐゴシック" pitchFamily="50" charset="-128"/>
                        </a:defRPr>
                      </a:lvl9pPr>
                    </a:lstStyle>
                    <a:p>
                      <a:pPr marL="0" marR="0" lvl="0" indent="0" algn="l" defTabSz="828675" rtl="0" eaLnBrk="1" fontAlgn="base" latinLnBrk="0" hangingPunct="1">
                        <a:lnSpc>
                          <a:spcPct val="100000"/>
                        </a:lnSpc>
                        <a:spcBef>
                          <a:spcPts val="0"/>
                        </a:spcBef>
                        <a:spcAft>
                          <a:spcPct val="0"/>
                        </a:spcAft>
                        <a:buClrTx/>
                        <a:buSzTx/>
                        <a:buFontTx/>
                        <a:buNone/>
                        <a:tabLst/>
                      </a:pPr>
                      <a:r>
                        <a:rPr kumimoji="1" lang="ja-JP" altLang="en-US" sz="2100" b="1" i="0" u="none" strike="noStrike" cap="none" normalizeH="0" baseline="0" dirty="0">
                          <a:ln>
                            <a:noFill/>
                          </a:ln>
                          <a:solidFill>
                            <a:schemeClr val="tx1"/>
                          </a:solidFill>
                          <a:effectLst/>
                          <a:latin typeface="Meiryo UI" pitchFamily="50" charset="-128"/>
                          <a:ea typeface="Meiryo UI" pitchFamily="50" charset="-128"/>
                          <a:cs typeface="Meiryo UI" pitchFamily="50" charset="-128"/>
                        </a:rPr>
                        <a:t> 記憶力低下</a:t>
                      </a:r>
                    </a:p>
                  </a:txBody>
                  <a:tcPr marL="108000" marR="0" marT="0" marB="0" anchor="ctr" horzOverflow="overflow">
                    <a:lnL w="1270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D6E5EE"/>
                    </a:solidFill>
                  </a:tcPr>
                </a:tc>
                <a:extLst>
                  <a:ext uri="{0D108BD9-81ED-4DB2-BD59-A6C34878D82A}">
                    <a16:rowId xmlns="" xmlns:a16="http://schemas.microsoft.com/office/drawing/2014/main" val="10003"/>
                  </a:ext>
                </a:extLst>
              </a:tr>
              <a:tr h="541286">
                <a:tc>
                  <a:txBody>
                    <a:bodyPr/>
                    <a:lstStyle>
                      <a:lvl1pPr defTabSz="828675">
                        <a:spcBef>
                          <a:spcPct val="20000"/>
                        </a:spcBef>
                        <a:defRPr kumimoji="1" sz="2800">
                          <a:solidFill>
                            <a:schemeClr val="tx1"/>
                          </a:solidFill>
                          <a:latin typeface="Arial" pitchFamily="34" charset="0"/>
                          <a:ea typeface="ＭＳ Ｐゴシック" pitchFamily="50" charset="-128"/>
                        </a:defRPr>
                      </a:lvl1pPr>
                      <a:lvl2pPr marL="742950" indent="-285750" defTabSz="828675">
                        <a:spcBef>
                          <a:spcPct val="20000"/>
                        </a:spcBef>
                        <a:defRPr kumimoji="1" sz="2400">
                          <a:solidFill>
                            <a:schemeClr val="tx1"/>
                          </a:solidFill>
                          <a:latin typeface="Arial" pitchFamily="34" charset="0"/>
                          <a:ea typeface="ＭＳ Ｐゴシック" pitchFamily="50" charset="-128"/>
                        </a:defRPr>
                      </a:lvl2pPr>
                      <a:lvl3pPr marL="1143000" indent="-228600" defTabSz="828675">
                        <a:spcBef>
                          <a:spcPct val="20000"/>
                        </a:spcBef>
                        <a:defRPr kumimoji="1" sz="2000">
                          <a:solidFill>
                            <a:schemeClr val="tx1"/>
                          </a:solidFill>
                          <a:latin typeface="Arial" pitchFamily="34" charset="0"/>
                          <a:ea typeface="ＭＳ Ｐゴシック" pitchFamily="50" charset="-128"/>
                        </a:defRPr>
                      </a:lvl3pPr>
                      <a:lvl4pPr marL="1600200" indent="-228600" defTabSz="828675">
                        <a:spcBef>
                          <a:spcPct val="20000"/>
                        </a:spcBef>
                        <a:defRPr kumimoji="1">
                          <a:solidFill>
                            <a:schemeClr val="tx1"/>
                          </a:solidFill>
                          <a:latin typeface="Arial" pitchFamily="34" charset="0"/>
                          <a:ea typeface="ＭＳ Ｐゴシック" pitchFamily="50" charset="-128"/>
                        </a:defRPr>
                      </a:lvl4pPr>
                      <a:lvl5pPr marL="2057400" indent="-228600" defTabSz="828675">
                        <a:spcBef>
                          <a:spcPct val="20000"/>
                        </a:spcBef>
                        <a:defRPr kumimoji="1">
                          <a:solidFill>
                            <a:schemeClr val="tx1"/>
                          </a:solidFill>
                          <a:latin typeface="Arial" pitchFamily="34" charset="0"/>
                          <a:ea typeface="ＭＳ Ｐゴシック" pitchFamily="50" charset="-128"/>
                        </a:defRPr>
                      </a:lvl5pPr>
                      <a:lvl6pPr marL="2514600" indent="-228600" defTabSz="828675" eaLnBrk="0" fontAlgn="base" hangingPunct="0">
                        <a:spcBef>
                          <a:spcPct val="20000"/>
                        </a:spcBef>
                        <a:spcAft>
                          <a:spcPct val="0"/>
                        </a:spcAft>
                        <a:defRPr kumimoji="1">
                          <a:solidFill>
                            <a:schemeClr val="tx1"/>
                          </a:solidFill>
                          <a:latin typeface="Arial" pitchFamily="34" charset="0"/>
                          <a:ea typeface="ＭＳ Ｐゴシック" pitchFamily="50" charset="-128"/>
                        </a:defRPr>
                      </a:lvl6pPr>
                      <a:lvl7pPr marL="2971800" indent="-228600" defTabSz="828675" eaLnBrk="0" fontAlgn="base" hangingPunct="0">
                        <a:spcBef>
                          <a:spcPct val="20000"/>
                        </a:spcBef>
                        <a:spcAft>
                          <a:spcPct val="0"/>
                        </a:spcAft>
                        <a:defRPr kumimoji="1">
                          <a:solidFill>
                            <a:schemeClr val="tx1"/>
                          </a:solidFill>
                          <a:latin typeface="Arial" pitchFamily="34" charset="0"/>
                          <a:ea typeface="ＭＳ Ｐゴシック" pitchFamily="50" charset="-128"/>
                        </a:defRPr>
                      </a:lvl7pPr>
                      <a:lvl8pPr marL="3429000" indent="-228600" defTabSz="828675" eaLnBrk="0" fontAlgn="base" hangingPunct="0">
                        <a:spcBef>
                          <a:spcPct val="20000"/>
                        </a:spcBef>
                        <a:spcAft>
                          <a:spcPct val="0"/>
                        </a:spcAft>
                        <a:defRPr kumimoji="1">
                          <a:solidFill>
                            <a:schemeClr val="tx1"/>
                          </a:solidFill>
                          <a:latin typeface="Arial" pitchFamily="34" charset="0"/>
                          <a:ea typeface="ＭＳ Ｐゴシック" pitchFamily="50" charset="-128"/>
                        </a:defRPr>
                      </a:lvl8pPr>
                      <a:lvl9pPr marL="3886200" indent="-228600" defTabSz="828675" eaLnBrk="0" fontAlgn="base" hangingPunct="0">
                        <a:spcBef>
                          <a:spcPct val="20000"/>
                        </a:spcBef>
                        <a:spcAft>
                          <a:spcPct val="0"/>
                        </a:spcAft>
                        <a:defRPr kumimoji="1">
                          <a:solidFill>
                            <a:schemeClr val="tx1"/>
                          </a:solidFill>
                          <a:latin typeface="Arial" pitchFamily="34" charset="0"/>
                          <a:ea typeface="ＭＳ Ｐゴシック" pitchFamily="50" charset="-128"/>
                        </a:defRPr>
                      </a:lvl9pPr>
                    </a:lstStyle>
                    <a:p>
                      <a:pPr marL="0" marR="0" lvl="0" indent="0" algn="l" defTabSz="828675" rtl="0" eaLnBrk="1" fontAlgn="base" latinLnBrk="0" hangingPunct="1">
                        <a:lnSpc>
                          <a:spcPct val="100000"/>
                        </a:lnSpc>
                        <a:spcBef>
                          <a:spcPts val="0"/>
                        </a:spcBef>
                        <a:spcAft>
                          <a:spcPct val="0"/>
                        </a:spcAft>
                        <a:buClrTx/>
                        <a:buSzTx/>
                        <a:buFontTx/>
                        <a:buNone/>
                        <a:tabLst/>
                      </a:pPr>
                      <a:r>
                        <a:rPr kumimoji="1" lang="ja-JP" altLang="en-US" sz="1800" b="1" i="0" u="none" strike="noStrike" cap="none" normalizeH="0" baseline="0">
                          <a:ln>
                            <a:noFill/>
                          </a:ln>
                          <a:solidFill>
                            <a:schemeClr val="tx1"/>
                          </a:solidFill>
                          <a:effectLst/>
                          <a:latin typeface="Meiryo UI" pitchFamily="50" charset="-128"/>
                          <a:ea typeface="Meiryo UI" pitchFamily="50" charset="-128"/>
                          <a:cs typeface="Meiryo UI" pitchFamily="50" charset="-128"/>
                        </a:rPr>
                        <a:t>　持　続</a:t>
                      </a:r>
                    </a:p>
                  </a:txBody>
                  <a:tcPr marL="0" marR="0" marT="0" marB="0" anchor="ctr" horzOverflow="overflow">
                    <a:lnL>
                      <a:noFill/>
                    </a:lnL>
                    <a:lnR w="28575"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E3F1E4"/>
                    </a:solidFill>
                  </a:tcPr>
                </a:tc>
                <a:tc>
                  <a:txBody>
                    <a:bodyPr/>
                    <a:lstStyle>
                      <a:lvl1pPr defTabSz="828675">
                        <a:spcBef>
                          <a:spcPct val="20000"/>
                        </a:spcBef>
                        <a:defRPr kumimoji="1" sz="2800">
                          <a:solidFill>
                            <a:schemeClr val="tx1"/>
                          </a:solidFill>
                          <a:latin typeface="Arial" pitchFamily="34" charset="0"/>
                          <a:ea typeface="ＭＳ Ｐゴシック" pitchFamily="50" charset="-128"/>
                        </a:defRPr>
                      </a:lvl1pPr>
                      <a:lvl2pPr marL="742950" indent="-285750" defTabSz="828675">
                        <a:spcBef>
                          <a:spcPct val="20000"/>
                        </a:spcBef>
                        <a:defRPr kumimoji="1" sz="2400">
                          <a:solidFill>
                            <a:schemeClr val="tx1"/>
                          </a:solidFill>
                          <a:latin typeface="Arial" pitchFamily="34" charset="0"/>
                          <a:ea typeface="ＭＳ Ｐゴシック" pitchFamily="50" charset="-128"/>
                        </a:defRPr>
                      </a:lvl2pPr>
                      <a:lvl3pPr marL="1143000" indent="-228600" defTabSz="828675">
                        <a:spcBef>
                          <a:spcPct val="20000"/>
                        </a:spcBef>
                        <a:defRPr kumimoji="1" sz="2000">
                          <a:solidFill>
                            <a:schemeClr val="tx1"/>
                          </a:solidFill>
                          <a:latin typeface="Arial" pitchFamily="34" charset="0"/>
                          <a:ea typeface="ＭＳ Ｐゴシック" pitchFamily="50" charset="-128"/>
                        </a:defRPr>
                      </a:lvl3pPr>
                      <a:lvl4pPr marL="1600200" indent="-228600" defTabSz="828675">
                        <a:spcBef>
                          <a:spcPct val="20000"/>
                        </a:spcBef>
                        <a:defRPr kumimoji="1">
                          <a:solidFill>
                            <a:schemeClr val="tx1"/>
                          </a:solidFill>
                          <a:latin typeface="Arial" pitchFamily="34" charset="0"/>
                          <a:ea typeface="ＭＳ Ｐゴシック" pitchFamily="50" charset="-128"/>
                        </a:defRPr>
                      </a:lvl4pPr>
                      <a:lvl5pPr marL="2057400" indent="-228600" defTabSz="828675">
                        <a:spcBef>
                          <a:spcPct val="20000"/>
                        </a:spcBef>
                        <a:defRPr kumimoji="1">
                          <a:solidFill>
                            <a:schemeClr val="tx1"/>
                          </a:solidFill>
                          <a:latin typeface="Arial" pitchFamily="34" charset="0"/>
                          <a:ea typeface="ＭＳ Ｐゴシック" pitchFamily="50" charset="-128"/>
                        </a:defRPr>
                      </a:lvl5pPr>
                      <a:lvl6pPr marL="2514600" indent="-228600" defTabSz="828675" eaLnBrk="0" fontAlgn="base" hangingPunct="0">
                        <a:spcBef>
                          <a:spcPct val="20000"/>
                        </a:spcBef>
                        <a:spcAft>
                          <a:spcPct val="0"/>
                        </a:spcAft>
                        <a:defRPr kumimoji="1">
                          <a:solidFill>
                            <a:schemeClr val="tx1"/>
                          </a:solidFill>
                          <a:latin typeface="Arial" pitchFamily="34" charset="0"/>
                          <a:ea typeface="ＭＳ Ｐゴシック" pitchFamily="50" charset="-128"/>
                        </a:defRPr>
                      </a:lvl6pPr>
                      <a:lvl7pPr marL="2971800" indent="-228600" defTabSz="828675" eaLnBrk="0" fontAlgn="base" hangingPunct="0">
                        <a:spcBef>
                          <a:spcPct val="20000"/>
                        </a:spcBef>
                        <a:spcAft>
                          <a:spcPct val="0"/>
                        </a:spcAft>
                        <a:defRPr kumimoji="1">
                          <a:solidFill>
                            <a:schemeClr val="tx1"/>
                          </a:solidFill>
                          <a:latin typeface="Arial" pitchFamily="34" charset="0"/>
                          <a:ea typeface="ＭＳ Ｐゴシック" pitchFamily="50" charset="-128"/>
                        </a:defRPr>
                      </a:lvl7pPr>
                      <a:lvl8pPr marL="3429000" indent="-228600" defTabSz="828675" eaLnBrk="0" fontAlgn="base" hangingPunct="0">
                        <a:spcBef>
                          <a:spcPct val="20000"/>
                        </a:spcBef>
                        <a:spcAft>
                          <a:spcPct val="0"/>
                        </a:spcAft>
                        <a:defRPr kumimoji="1">
                          <a:solidFill>
                            <a:schemeClr val="tx1"/>
                          </a:solidFill>
                          <a:latin typeface="Arial" pitchFamily="34" charset="0"/>
                          <a:ea typeface="ＭＳ Ｐゴシック" pitchFamily="50" charset="-128"/>
                        </a:defRPr>
                      </a:lvl8pPr>
                      <a:lvl9pPr marL="3886200" indent="-228600" defTabSz="828675" eaLnBrk="0" fontAlgn="base" hangingPunct="0">
                        <a:spcBef>
                          <a:spcPct val="20000"/>
                        </a:spcBef>
                        <a:spcAft>
                          <a:spcPct val="0"/>
                        </a:spcAft>
                        <a:defRPr kumimoji="1">
                          <a:solidFill>
                            <a:schemeClr val="tx1"/>
                          </a:solidFill>
                          <a:latin typeface="Arial" pitchFamily="34" charset="0"/>
                          <a:ea typeface="ＭＳ Ｐゴシック" pitchFamily="50" charset="-128"/>
                        </a:defRPr>
                      </a:lvl9pPr>
                    </a:lstStyle>
                    <a:p>
                      <a:pPr marL="0" marR="0" lvl="0" indent="0" algn="l" defTabSz="828675" rtl="0" eaLnBrk="1" fontAlgn="base" latinLnBrk="0" hangingPunct="1">
                        <a:lnSpc>
                          <a:spcPct val="100000"/>
                        </a:lnSpc>
                        <a:spcBef>
                          <a:spcPts val="0"/>
                        </a:spcBef>
                        <a:spcAft>
                          <a:spcPct val="0"/>
                        </a:spcAft>
                        <a:buClrTx/>
                        <a:buSzTx/>
                        <a:buFontTx/>
                        <a:buNone/>
                        <a:tabLst/>
                      </a:pPr>
                      <a:r>
                        <a:rPr kumimoji="1" lang="ja-JP" altLang="en-US" sz="2100" b="1" i="0" u="none" strike="noStrike" cap="none" normalizeH="0" baseline="0" dirty="0">
                          <a:ln>
                            <a:noFill/>
                          </a:ln>
                          <a:solidFill>
                            <a:schemeClr val="tx1"/>
                          </a:solidFill>
                          <a:effectLst/>
                          <a:latin typeface="Meiryo UI" pitchFamily="50" charset="-128"/>
                          <a:ea typeface="Meiryo UI" pitchFamily="50" charset="-128"/>
                          <a:cs typeface="Meiryo UI" pitchFamily="50" charset="-128"/>
                        </a:rPr>
                        <a:t>数時間 ～ 一週間</a:t>
                      </a:r>
                    </a:p>
                  </a:txBody>
                  <a:tcPr marL="108000" marR="0" marT="0" marB="0" anchor="ctr" horzOverflow="overflow">
                    <a:lnL w="28575"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defTabSz="828675">
                        <a:spcBef>
                          <a:spcPct val="20000"/>
                        </a:spcBef>
                        <a:defRPr kumimoji="1" sz="2800">
                          <a:solidFill>
                            <a:schemeClr val="tx1"/>
                          </a:solidFill>
                          <a:latin typeface="Arial" pitchFamily="34" charset="0"/>
                          <a:ea typeface="ＭＳ Ｐゴシック" pitchFamily="50" charset="-128"/>
                        </a:defRPr>
                      </a:lvl1pPr>
                      <a:lvl2pPr marL="742950" indent="-285750" defTabSz="828675">
                        <a:spcBef>
                          <a:spcPct val="20000"/>
                        </a:spcBef>
                        <a:defRPr kumimoji="1" sz="2400">
                          <a:solidFill>
                            <a:schemeClr val="tx1"/>
                          </a:solidFill>
                          <a:latin typeface="Arial" pitchFamily="34" charset="0"/>
                          <a:ea typeface="ＭＳ Ｐゴシック" pitchFamily="50" charset="-128"/>
                        </a:defRPr>
                      </a:lvl2pPr>
                      <a:lvl3pPr marL="1143000" indent="-228600" defTabSz="828675">
                        <a:spcBef>
                          <a:spcPct val="20000"/>
                        </a:spcBef>
                        <a:defRPr kumimoji="1" sz="2000">
                          <a:solidFill>
                            <a:schemeClr val="tx1"/>
                          </a:solidFill>
                          <a:latin typeface="Arial" pitchFamily="34" charset="0"/>
                          <a:ea typeface="ＭＳ Ｐゴシック" pitchFamily="50" charset="-128"/>
                        </a:defRPr>
                      </a:lvl3pPr>
                      <a:lvl4pPr marL="1600200" indent="-228600" defTabSz="828675">
                        <a:spcBef>
                          <a:spcPct val="20000"/>
                        </a:spcBef>
                        <a:defRPr kumimoji="1">
                          <a:solidFill>
                            <a:schemeClr val="tx1"/>
                          </a:solidFill>
                          <a:latin typeface="Arial" pitchFamily="34" charset="0"/>
                          <a:ea typeface="ＭＳ Ｐゴシック" pitchFamily="50" charset="-128"/>
                        </a:defRPr>
                      </a:lvl4pPr>
                      <a:lvl5pPr marL="2057400" indent="-228600" defTabSz="828675">
                        <a:spcBef>
                          <a:spcPct val="20000"/>
                        </a:spcBef>
                        <a:defRPr kumimoji="1">
                          <a:solidFill>
                            <a:schemeClr val="tx1"/>
                          </a:solidFill>
                          <a:latin typeface="Arial" pitchFamily="34" charset="0"/>
                          <a:ea typeface="ＭＳ Ｐゴシック" pitchFamily="50" charset="-128"/>
                        </a:defRPr>
                      </a:lvl5pPr>
                      <a:lvl6pPr marL="2514600" indent="-228600" defTabSz="828675" eaLnBrk="0" fontAlgn="base" hangingPunct="0">
                        <a:spcBef>
                          <a:spcPct val="20000"/>
                        </a:spcBef>
                        <a:spcAft>
                          <a:spcPct val="0"/>
                        </a:spcAft>
                        <a:defRPr kumimoji="1">
                          <a:solidFill>
                            <a:schemeClr val="tx1"/>
                          </a:solidFill>
                          <a:latin typeface="Arial" pitchFamily="34" charset="0"/>
                          <a:ea typeface="ＭＳ Ｐゴシック" pitchFamily="50" charset="-128"/>
                        </a:defRPr>
                      </a:lvl6pPr>
                      <a:lvl7pPr marL="2971800" indent="-228600" defTabSz="828675" eaLnBrk="0" fontAlgn="base" hangingPunct="0">
                        <a:spcBef>
                          <a:spcPct val="20000"/>
                        </a:spcBef>
                        <a:spcAft>
                          <a:spcPct val="0"/>
                        </a:spcAft>
                        <a:defRPr kumimoji="1">
                          <a:solidFill>
                            <a:schemeClr val="tx1"/>
                          </a:solidFill>
                          <a:latin typeface="Arial" pitchFamily="34" charset="0"/>
                          <a:ea typeface="ＭＳ Ｐゴシック" pitchFamily="50" charset="-128"/>
                        </a:defRPr>
                      </a:lvl7pPr>
                      <a:lvl8pPr marL="3429000" indent="-228600" defTabSz="828675" eaLnBrk="0" fontAlgn="base" hangingPunct="0">
                        <a:spcBef>
                          <a:spcPct val="20000"/>
                        </a:spcBef>
                        <a:spcAft>
                          <a:spcPct val="0"/>
                        </a:spcAft>
                        <a:defRPr kumimoji="1">
                          <a:solidFill>
                            <a:schemeClr val="tx1"/>
                          </a:solidFill>
                          <a:latin typeface="Arial" pitchFamily="34" charset="0"/>
                          <a:ea typeface="ＭＳ Ｐゴシック" pitchFamily="50" charset="-128"/>
                        </a:defRPr>
                      </a:lvl8pPr>
                      <a:lvl9pPr marL="3886200" indent="-228600" defTabSz="828675" eaLnBrk="0" fontAlgn="base" hangingPunct="0">
                        <a:spcBef>
                          <a:spcPct val="20000"/>
                        </a:spcBef>
                        <a:spcAft>
                          <a:spcPct val="0"/>
                        </a:spcAft>
                        <a:defRPr kumimoji="1">
                          <a:solidFill>
                            <a:schemeClr val="tx1"/>
                          </a:solidFill>
                          <a:latin typeface="Arial" pitchFamily="34" charset="0"/>
                          <a:ea typeface="ＭＳ Ｐゴシック" pitchFamily="50" charset="-128"/>
                        </a:defRPr>
                      </a:lvl9pPr>
                    </a:lstStyle>
                    <a:p>
                      <a:pPr marL="0" marR="0" lvl="0" indent="0" algn="l" defTabSz="828675" rtl="0" eaLnBrk="1" fontAlgn="base" latinLnBrk="0" hangingPunct="1">
                        <a:lnSpc>
                          <a:spcPct val="100000"/>
                        </a:lnSpc>
                        <a:spcBef>
                          <a:spcPts val="0"/>
                        </a:spcBef>
                        <a:spcAft>
                          <a:spcPct val="0"/>
                        </a:spcAft>
                        <a:buClrTx/>
                        <a:buSzTx/>
                        <a:buFontTx/>
                        <a:buNone/>
                        <a:tabLst/>
                      </a:pPr>
                      <a:r>
                        <a:rPr kumimoji="1" lang="ja-JP" altLang="en-US" sz="2100" b="1" i="0" u="none" strike="noStrike" cap="none" normalizeH="0" baseline="0" dirty="0">
                          <a:ln>
                            <a:noFill/>
                          </a:ln>
                          <a:solidFill>
                            <a:schemeClr val="tx1"/>
                          </a:solidFill>
                          <a:effectLst/>
                          <a:latin typeface="Meiryo UI" pitchFamily="50" charset="-128"/>
                          <a:ea typeface="Meiryo UI" pitchFamily="50" charset="-128"/>
                          <a:cs typeface="Meiryo UI" pitchFamily="50" charset="-128"/>
                        </a:rPr>
                        <a:t> 永続的</a:t>
                      </a:r>
                    </a:p>
                  </a:txBody>
                  <a:tcPr marL="108000" marR="0" marT="0" marB="0" anchor="ctr" horzOverflow="overflow">
                    <a:lnL w="1270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D6E5EE"/>
                    </a:solidFill>
                  </a:tcPr>
                </a:tc>
                <a:extLst>
                  <a:ext uri="{0D108BD9-81ED-4DB2-BD59-A6C34878D82A}">
                    <a16:rowId xmlns="" xmlns:a16="http://schemas.microsoft.com/office/drawing/2014/main" val="10004"/>
                  </a:ext>
                </a:extLst>
              </a:tr>
              <a:tr h="536921">
                <a:tc>
                  <a:txBody>
                    <a:bodyPr/>
                    <a:lstStyle>
                      <a:lvl1pPr defTabSz="828675">
                        <a:spcBef>
                          <a:spcPct val="20000"/>
                        </a:spcBef>
                        <a:defRPr kumimoji="1" sz="2800">
                          <a:solidFill>
                            <a:schemeClr val="tx1"/>
                          </a:solidFill>
                          <a:latin typeface="Arial" pitchFamily="34" charset="0"/>
                          <a:ea typeface="ＭＳ Ｐゴシック" pitchFamily="50" charset="-128"/>
                        </a:defRPr>
                      </a:lvl1pPr>
                      <a:lvl2pPr marL="742950" indent="-285750" defTabSz="828675">
                        <a:spcBef>
                          <a:spcPct val="20000"/>
                        </a:spcBef>
                        <a:defRPr kumimoji="1" sz="2400">
                          <a:solidFill>
                            <a:schemeClr val="tx1"/>
                          </a:solidFill>
                          <a:latin typeface="Arial" pitchFamily="34" charset="0"/>
                          <a:ea typeface="ＭＳ Ｐゴシック" pitchFamily="50" charset="-128"/>
                        </a:defRPr>
                      </a:lvl2pPr>
                      <a:lvl3pPr marL="1143000" indent="-228600" defTabSz="828675">
                        <a:spcBef>
                          <a:spcPct val="20000"/>
                        </a:spcBef>
                        <a:defRPr kumimoji="1" sz="2000">
                          <a:solidFill>
                            <a:schemeClr val="tx1"/>
                          </a:solidFill>
                          <a:latin typeface="Arial" pitchFamily="34" charset="0"/>
                          <a:ea typeface="ＭＳ Ｐゴシック" pitchFamily="50" charset="-128"/>
                        </a:defRPr>
                      </a:lvl3pPr>
                      <a:lvl4pPr marL="1600200" indent="-228600" defTabSz="828675">
                        <a:spcBef>
                          <a:spcPct val="20000"/>
                        </a:spcBef>
                        <a:defRPr kumimoji="1">
                          <a:solidFill>
                            <a:schemeClr val="tx1"/>
                          </a:solidFill>
                          <a:latin typeface="Arial" pitchFamily="34" charset="0"/>
                          <a:ea typeface="ＭＳ Ｐゴシック" pitchFamily="50" charset="-128"/>
                        </a:defRPr>
                      </a:lvl4pPr>
                      <a:lvl5pPr marL="2057400" indent="-228600" defTabSz="828675">
                        <a:spcBef>
                          <a:spcPct val="20000"/>
                        </a:spcBef>
                        <a:defRPr kumimoji="1">
                          <a:solidFill>
                            <a:schemeClr val="tx1"/>
                          </a:solidFill>
                          <a:latin typeface="Arial" pitchFamily="34" charset="0"/>
                          <a:ea typeface="ＭＳ Ｐゴシック" pitchFamily="50" charset="-128"/>
                        </a:defRPr>
                      </a:lvl5pPr>
                      <a:lvl6pPr marL="2514600" indent="-228600" defTabSz="828675" eaLnBrk="0" fontAlgn="base" hangingPunct="0">
                        <a:spcBef>
                          <a:spcPct val="20000"/>
                        </a:spcBef>
                        <a:spcAft>
                          <a:spcPct val="0"/>
                        </a:spcAft>
                        <a:defRPr kumimoji="1">
                          <a:solidFill>
                            <a:schemeClr val="tx1"/>
                          </a:solidFill>
                          <a:latin typeface="Arial" pitchFamily="34" charset="0"/>
                          <a:ea typeface="ＭＳ Ｐゴシック" pitchFamily="50" charset="-128"/>
                        </a:defRPr>
                      </a:lvl6pPr>
                      <a:lvl7pPr marL="2971800" indent="-228600" defTabSz="828675" eaLnBrk="0" fontAlgn="base" hangingPunct="0">
                        <a:spcBef>
                          <a:spcPct val="20000"/>
                        </a:spcBef>
                        <a:spcAft>
                          <a:spcPct val="0"/>
                        </a:spcAft>
                        <a:defRPr kumimoji="1">
                          <a:solidFill>
                            <a:schemeClr val="tx1"/>
                          </a:solidFill>
                          <a:latin typeface="Arial" pitchFamily="34" charset="0"/>
                          <a:ea typeface="ＭＳ Ｐゴシック" pitchFamily="50" charset="-128"/>
                        </a:defRPr>
                      </a:lvl7pPr>
                      <a:lvl8pPr marL="3429000" indent="-228600" defTabSz="828675" eaLnBrk="0" fontAlgn="base" hangingPunct="0">
                        <a:spcBef>
                          <a:spcPct val="20000"/>
                        </a:spcBef>
                        <a:spcAft>
                          <a:spcPct val="0"/>
                        </a:spcAft>
                        <a:defRPr kumimoji="1">
                          <a:solidFill>
                            <a:schemeClr val="tx1"/>
                          </a:solidFill>
                          <a:latin typeface="Arial" pitchFamily="34" charset="0"/>
                          <a:ea typeface="ＭＳ Ｐゴシック" pitchFamily="50" charset="-128"/>
                        </a:defRPr>
                      </a:lvl8pPr>
                      <a:lvl9pPr marL="3886200" indent="-228600" defTabSz="828675" eaLnBrk="0" fontAlgn="base" hangingPunct="0">
                        <a:spcBef>
                          <a:spcPct val="20000"/>
                        </a:spcBef>
                        <a:spcAft>
                          <a:spcPct val="0"/>
                        </a:spcAft>
                        <a:defRPr kumimoji="1">
                          <a:solidFill>
                            <a:schemeClr val="tx1"/>
                          </a:solidFill>
                          <a:latin typeface="Arial" pitchFamily="34" charset="0"/>
                          <a:ea typeface="ＭＳ Ｐゴシック" pitchFamily="50" charset="-128"/>
                        </a:defRPr>
                      </a:lvl9pPr>
                    </a:lstStyle>
                    <a:p>
                      <a:pPr marL="0" marR="0" lvl="0" indent="0" algn="l" defTabSz="828675" rtl="0" eaLnBrk="1" fontAlgn="base" latinLnBrk="0" hangingPunct="1">
                        <a:lnSpc>
                          <a:spcPct val="100000"/>
                        </a:lnSpc>
                        <a:spcBef>
                          <a:spcPts val="0"/>
                        </a:spcBef>
                        <a:spcAft>
                          <a:spcPct val="0"/>
                        </a:spcAft>
                        <a:buClrTx/>
                        <a:buSzTx/>
                        <a:buFontTx/>
                        <a:buNone/>
                        <a:tabLst/>
                      </a:pPr>
                      <a:r>
                        <a:rPr kumimoji="1" lang="ja-JP" altLang="en-US" sz="1800" b="1" i="0" u="none" strike="noStrike" cap="none" normalizeH="0" baseline="0">
                          <a:ln>
                            <a:noFill/>
                          </a:ln>
                          <a:solidFill>
                            <a:schemeClr val="tx1"/>
                          </a:solidFill>
                          <a:effectLst/>
                          <a:latin typeface="Meiryo UI" pitchFamily="50" charset="-128"/>
                          <a:ea typeface="Meiryo UI" pitchFamily="50" charset="-128"/>
                          <a:cs typeface="Meiryo UI" pitchFamily="50" charset="-128"/>
                        </a:rPr>
                        <a:t>　知的能力</a:t>
                      </a:r>
                    </a:p>
                  </a:txBody>
                  <a:tcPr marL="0" marR="0" marT="0" marB="0" anchor="ctr" horzOverflow="overflow">
                    <a:lnL>
                      <a:noFill/>
                    </a:lnL>
                    <a:lnR w="28575"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E3F1E4"/>
                    </a:solidFill>
                  </a:tcPr>
                </a:tc>
                <a:tc>
                  <a:txBody>
                    <a:bodyPr/>
                    <a:lstStyle>
                      <a:lvl1pPr defTabSz="828675">
                        <a:spcBef>
                          <a:spcPct val="20000"/>
                        </a:spcBef>
                        <a:defRPr kumimoji="1" sz="2800">
                          <a:solidFill>
                            <a:schemeClr val="tx1"/>
                          </a:solidFill>
                          <a:latin typeface="Arial" pitchFamily="34" charset="0"/>
                          <a:ea typeface="ＭＳ Ｐゴシック" pitchFamily="50" charset="-128"/>
                        </a:defRPr>
                      </a:lvl1pPr>
                      <a:lvl2pPr marL="742950" indent="-285750" defTabSz="828675">
                        <a:spcBef>
                          <a:spcPct val="20000"/>
                        </a:spcBef>
                        <a:defRPr kumimoji="1" sz="2400">
                          <a:solidFill>
                            <a:schemeClr val="tx1"/>
                          </a:solidFill>
                          <a:latin typeface="Arial" pitchFamily="34" charset="0"/>
                          <a:ea typeface="ＭＳ Ｐゴシック" pitchFamily="50" charset="-128"/>
                        </a:defRPr>
                      </a:lvl2pPr>
                      <a:lvl3pPr marL="1143000" indent="-228600" defTabSz="828675">
                        <a:spcBef>
                          <a:spcPct val="20000"/>
                        </a:spcBef>
                        <a:defRPr kumimoji="1" sz="2000">
                          <a:solidFill>
                            <a:schemeClr val="tx1"/>
                          </a:solidFill>
                          <a:latin typeface="Arial" pitchFamily="34" charset="0"/>
                          <a:ea typeface="ＭＳ Ｐゴシック" pitchFamily="50" charset="-128"/>
                        </a:defRPr>
                      </a:lvl3pPr>
                      <a:lvl4pPr marL="1600200" indent="-228600" defTabSz="828675">
                        <a:spcBef>
                          <a:spcPct val="20000"/>
                        </a:spcBef>
                        <a:defRPr kumimoji="1">
                          <a:solidFill>
                            <a:schemeClr val="tx1"/>
                          </a:solidFill>
                          <a:latin typeface="Arial" pitchFamily="34" charset="0"/>
                          <a:ea typeface="ＭＳ Ｐゴシック" pitchFamily="50" charset="-128"/>
                        </a:defRPr>
                      </a:lvl4pPr>
                      <a:lvl5pPr marL="2057400" indent="-228600" defTabSz="828675">
                        <a:spcBef>
                          <a:spcPct val="20000"/>
                        </a:spcBef>
                        <a:defRPr kumimoji="1">
                          <a:solidFill>
                            <a:schemeClr val="tx1"/>
                          </a:solidFill>
                          <a:latin typeface="Arial" pitchFamily="34" charset="0"/>
                          <a:ea typeface="ＭＳ Ｐゴシック" pitchFamily="50" charset="-128"/>
                        </a:defRPr>
                      </a:lvl5pPr>
                      <a:lvl6pPr marL="2514600" indent="-228600" defTabSz="828675" eaLnBrk="0" fontAlgn="base" hangingPunct="0">
                        <a:spcBef>
                          <a:spcPct val="20000"/>
                        </a:spcBef>
                        <a:spcAft>
                          <a:spcPct val="0"/>
                        </a:spcAft>
                        <a:defRPr kumimoji="1">
                          <a:solidFill>
                            <a:schemeClr val="tx1"/>
                          </a:solidFill>
                          <a:latin typeface="Arial" pitchFamily="34" charset="0"/>
                          <a:ea typeface="ＭＳ Ｐゴシック" pitchFamily="50" charset="-128"/>
                        </a:defRPr>
                      </a:lvl6pPr>
                      <a:lvl7pPr marL="2971800" indent="-228600" defTabSz="828675" eaLnBrk="0" fontAlgn="base" hangingPunct="0">
                        <a:spcBef>
                          <a:spcPct val="20000"/>
                        </a:spcBef>
                        <a:spcAft>
                          <a:spcPct val="0"/>
                        </a:spcAft>
                        <a:defRPr kumimoji="1">
                          <a:solidFill>
                            <a:schemeClr val="tx1"/>
                          </a:solidFill>
                          <a:latin typeface="Arial" pitchFamily="34" charset="0"/>
                          <a:ea typeface="ＭＳ Ｐゴシック" pitchFamily="50" charset="-128"/>
                        </a:defRPr>
                      </a:lvl7pPr>
                      <a:lvl8pPr marL="3429000" indent="-228600" defTabSz="828675" eaLnBrk="0" fontAlgn="base" hangingPunct="0">
                        <a:spcBef>
                          <a:spcPct val="20000"/>
                        </a:spcBef>
                        <a:spcAft>
                          <a:spcPct val="0"/>
                        </a:spcAft>
                        <a:defRPr kumimoji="1">
                          <a:solidFill>
                            <a:schemeClr val="tx1"/>
                          </a:solidFill>
                          <a:latin typeface="Arial" pitchFamily="34" charset="0"/>
                          <a:ea typeface="ＭＳ Ｐゴシック" pitchFamily="50" charset="-128"/>
                        </a:defRPr>
                      </a:lvl8pPr>
                      <a:lvl9pPr marL="3886200" indent="-228600" defTabSz="828675" eaLnBrk="0" fontAlgn="base" hangingPunct="0">
                        <a:spcBef>
                          <a:spcPct val="20000"/>
                        </a:spcBef>
                        <a:spcAft>
                          <a:spcPct val="0"/>
                        </a:spcAft>
                        <a:defRPr kumimoji="1">
                          <a:solidFill>
                            <a:schemeClr val="tx1"/>
                          </a:solidFill>
                          <a:latin typeface="Arial" pitchFamily="34" charset="0"/>
                          <a:ea typeface="ＭＳ Ｐゴシック" pitchFamily="50" charset="-128"/>
                        </a:defRPr>
                      </a:lvl9pPr>
                    </a:lstStyle>
                    <a:p>
                      <a:pPr marL="0" marR="0" lvl="0" indent="0" algn="l" defTabSz="828675" rtl="0" eaLnBrk="1" fontAlgn="base" latinLnBrk="0" hangingPunct="1">
                        <a:lnSpc>
                          <a:spcPct val="100000"/>
                        </a:lnSpc>
                        <a:spcBef>
                          <a:spcPts val="0"/>
                        </a:spcBef>
                        <a:spcAft>
                          <a:spcPct val="0"/>
                        </a:spcAft>
                        <a:buClrTx/>
                        <a:buSzTx/>
                        <a:buFontTx/>
                        <a:buNone/>
                        <a:tabLst/>
                      </a:pPr>
                      <a:r>
                        <a:rPr kumimoji="1" lang="ja-JP" altLang="en-US" sz="2100" b="1" i="0" u="none" strike="noStrike" cap="none" normalizeH="0" baseline="0" dirty="0">
                          <a:ln>
                            <a:noFill/>
                          </a:ln>
                          <a:solidFill>
                            <a:schemeClr val="tx1"/>
                          </a:solidFill>
                          <a:effectLst/>
                          <a:latin typeface="Meiryo UI" pitchFamily="50" charset="-128"/>
                          <a:ea typeface="Meiryo UI" pitchFamily="50" charset="-128"/>
                          <a:cs typeface="Meiryo UI" pitchFamily="50" charset="-128"/>
                        </a:rPr>
                        <a:t>動揺性</a:t>
                      </a:r>
                    </a:p>
                  </a:txBody>
                  <a:tcPr marL="108000" marR="0" marT="0" marB="0" anchor="ctr" horzOverflow="overflow">
                    <a:lnL w="28575"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defTabSz="828675">
                        <a:spcBef>
                          <a:spcPct val="20000"/>
                        </a:spcBef>
                        <a:defRPr kumimoji="1" sz="2800">
                          <a:solidFill>
                            <a:schemeClr val="tx1"/>
                          </a:solidFill>
                          <a:latin typeface="Arial" pitchFamily="34" charset="0"/>
                          <a:ea typeface="ＭＳ Ｐゴシック" pitchFamily="50" charset="-128"/>
                        </a:defRPr>
                      </a:lvl1pPr>
                      <a:lvl2pPr marL="742950" indent="-285750" defTabSz="828675">
                        <a:spcBef>
                          <a:spcPct val="20000"/>
                        </a:spcBef>
                        <a:defRPr kumimoji="1" sz="2400">
                          <a:solidFill>
                            <a:schemeClr val="tx1"/>
                          </a:solidFill>
                          <a:latin typeface="Arial" pitchFamily="34" charset="0"/>
                          <a:ea typeface="ＭＳ Ｐゴシック" pitchFamily="50" charset="-128"/>
                        </a:defRPr>
                      </a:lvl2pPr>
                      <a:lvl3pPr marL="1143000" indent="-228600" defTabSz="828675">
                        <a:spcBef>
                          <a:spcPct val="20000"/>
                        </a:spcBef>
                        <a:defRPr kumimoji="1" sz="2000">
                          <a:solidFill>
                            <a:schemeClr val="tx1"/>
                          </a:solidFill>
                          <a:latin typeface="Arial" pitchFamily="34" charset="0"/>
                          <a:ea typeface="ＭＳ Ｐゴシック" pitchFamily="50" charset="-128"/>
                        </a:defRPr>
                      </a:lvl3pPr>
                      <a:lvl4pPr marL="1600200" indent="-228600" defTabSz="828675">
                        <a:spcBef>
                          <a:spcPct val="20000"/>
                        </a:spcBef>
                        <a:defRPr kumimoji="1">
                          <a:solidFill>
                            <a:schemeClr val="tx1"/>
                          </a:solidFill>
                          <a:latin typeface="Arial" pitchFamily="34" charset="0"/>
                          <a:ea typeface="ＭＳ Ｐゴシック" pitchFamily="50" charset="-128"/>
                        </a:defRPr>
                      </a:lvl4pPr>
                      <a:lvl5pPr marL="2057400" indent="-228600" defTabSz="828675">
                        <a:spcBef>
                          <a:spcPct val="20000"/>
                        </a:spcBef>
                        <a:defRPr kumimoji="1">
                          <a:solidFill>
                            <a:schemeClr val="tx1"/>
                          </a:solidFill>
                          <a:latin typeface="Arial" pitchFamily="34" charset="0"/>
                          <a:ea typeface="ＭＳ Ｐゴシック" pitchFamily="50" charset="-128"/>
                        </a:defRPr>
                      </a:lvl5pPr>
                      <a:lvl6pPr marL="2514600" indent="-228600" defTabSz="828675" eaLnBrk="0" fontAlgn="base" hangingPunct="0">
                        <a:spcBef>
                          <a:spcPct val="20000"/>
                        </a:spcBef>
                        <a:spcAft>
                          <a:spcPct val="0"/>
                        </a:spcAft>
                        <a:defRPr kumimoji="1">
                          <a:solidFill>
                            <a:schemeClr val="tx1"/>
                          </a:solidFill>
                          <a:latin typeface="Arial" pitchFamily="34" charset="0"/>
                          <a:ea typeface="ＭＳ Ｐゴシック" pitchFamily="50" charset="-128"/>
                        </a:defRPr>
                      </a:lvl6pPr>
                      <a:lvl7pPr marL="2971800" indent="-228600" defTabSz="828675" eaLnBrk="0" fontAlgn="base" hangingPunct="0">
                        <a:spcBef>
                          <a:spcPct val="20000"/>
                        </a:spcBef>
                        <a:spcAft>
                          <a:spcPct val="0"/>
                        </a:spcAft>
                        <a:defRPr kumimoji="1">
                          <a:solidFill>
                            <a:schemeClr val="tx1"/>
                          </a:solidFill>
                          <a:latin typeface="Arial" pitchFamily="34" charset="0"/>
                          <a:ea typeface="ＭＳ Ｐゴシック" pitchFamily="50" charset="-128"/>
                        </a:defRPr>
                      </a:lvl7pPr>
                      <a:lvl8pPr marL="3429000" indent="-228600" defTabSz="828675" eaLnBrk="0" fontAlgn="base" hangingPunct="0">
                        <a:spcBef>
                          <a:spcPct val="20000"/>
                        </a:spcBef>
                        <a:spcAft>
                          <a:spcPct val="0"/>
                        </a:spcAft>
                        <a:defRPr kumimoji="1">
                          <a:solidFill>
                            <a:schemeClr val="tx1"/>
                          </a:solidFill>
                          <a:latin typeface="Arial" pitchFamily="34" charset="0"/>
                          <a:ea typeface="ＭＳ Ｐゴシック" pitchFamily="50" charset="-128"/>
                        </a:defRPr>
                      </a:lvl8pPr>
                      <a:lvl9pPr marL="3886200" indent="-228600" defTabSz="828675" eaLnBrk="0" fontAlgn="base" hangingPunct="0">
                        <a:spcBef>
                          <a:spcPct val="20000"/>
                        </a:spcBef>
                        <a:spcAft>
                          <a:spcPct val="0"/>
                        </a:spcAft>
                        <a:defRPr kumimoji="1">
                          <a:solidFill>
                            <a:schemeClr val="tx1"/>
                          </a:solidFill>
                          <a:latin typeface="Arial" pitchFamily="34" charset="0"/>
                          <a:ea typeface="ＭＳ Ｐゴシック" pitchFamily="50" charset="-128"/>
                        </a:defRPr>
                      </a:lvl9pPr>
                    </a:lstStyle>
                    <a:p>
                      <a:pPr marL="0" marR="0" lvl="0" indent="0" algn="l" defTabSz="828675" rtl="0" eaLnBrk="1" fontAlgn="base" latinLnBrk="0" hangingPunct="1">
                        <a:lnSpc>
                          <a:spcPct val="100000"/>
                        </a:lnSpc>
                        <a:spcBef>
                          <a:spcPts val="0"/>
                        </a:spcBef>
                        <a:spcAft>
                          <a:spcPct val="0"/>
                        </a:spcAft>
                        <a:buClrTx/>
                        <a:buSzTx/>
                        <a:buFontTx/>
                        <a:buNone/>
                        <a:tabLst/>
                      </a:pPr>
                      <a:r>
                        <a:rPr kumimoji="1" lang="ja-JP" altLang="en-US" sz="2100" b="1" i="0" u="none" strike="noStrike" cap="none" normalizeH="0" baseline="0" dirty="0">
                          <a:ln>
                            <a:noFill/>
                          </a:ln>
                          <a:solidFill>
                            <a:schemeClr val="tx1"/>
                          </a:solidFill>
                          <a:effectLst/>
                          <a:latin typeface="Meiryo UI" pitchFamily="50" charset="-128"/>
                          <a:ea typeface="Meiryo UI" pitchFamily="50" charset="-128"/>
                          <a:cs typeface="Meiryo UI" pitchFamily="50" charset="-128"/>
                        </a:rPr>
                        <a:t> 変化あり</a:t>
                      </a:r>
                    </a:p>
                  </a:txBody>
                  <a:tcPr marL="108000" marR="0" marT="0" marB="0" anchor="ctr" horzOverflow="overflow">
                    <a:lnL w="1270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D6E5EE"/>
                    </a:solidFill>
                  </a:tcPr>
                </a:tc>
                <a:extLst>
                  <a:ext uri="{0D108BD9-81ED-4DB2-BD59-A6C34878D82A}">
                    <a16:rowId xmlns="" xmlns:a16="http://schemas.microsoft.com/office/drawing/2014/main" val="10005"/>
                  </a:ext>
                </a:extLst>
              </a:tr>
              <a:tr h="536921">
                <a:tc>
                  <a:txBody>
                    <a:bodyPr/>
                    <a:lstStyle>
                      <a:lvl1pPr defTabSz="828675">
                        <a:spcBef>
                          <a:spcPct val="20000"/>
                        </a:spcBef>
                        <a:defRPr kumimoji="1" sz="2800">
                          <a:solidFill>
                            <a:schemeClr val="tx1"/>
                          </a:solidFill>
                          <a:latin typeface="Arial" pitchFamily="34" charset="0"/>
                          <a:ea typeface="ＭＳ Ｐゴシック" pitchFamily="50" charset="-128"/>
                        </a:defRPr>
                      </a:lvl1pPr>
                      <a:lvl2pPr marL="742950" indent="-285750" defTabSz="828675">
                        <a:spcBef>
                          <a:spcPct val="20000"/>
                        </a:spcBef>
                        <a:defRPr kumimoji="1" sz="2400">
                          <a:solidFill>
                            <a:schemeClr val="tx1"/>
                          </a:solidFill>
                          <a:latin typeface="Arial" pitchFamily="34" charset="0"/>
                          <a:ea typeface="ＭＳ Ｐゴシック" pitchFamily="50" charset="-128"/>
                        </a:defRPr>
                      </a:lvl2pPr>
                      <a:lvl3pPr marL="1143000" indent="-228600" defTabSz="828675">
                        <a:spcBef>
                          <a:spcPct val="20000"/>
                        </a:spcBef>
                        <a:defRPr kumimoji="1" sz="2000">
                          <a:solidFill>
                            <a:schemeClr val="tx1"/>
                          </a:solidFill>
                          <a:latin typeface="Arial" pitchFamily="34" charset="0"/>
                          <a:ea typeface="ＭＳ Ｐゴシック" pitchFamily="50" charset="-128"/>
                        </a:defRPr>
                      </a:lvl3pPr>
                      <a:lvl4pPr marL="1600200" indent="-228600" defTabSz="828675">
                        <a:spcBef>
                          <a:spcPct val="20000"/>
                        </a:spcBef>
                        <a:defRPr kumimoji="1">
                          <a:solidFill>
                            <a:schemeClr val="tx1"/>
                          </a:solidFill>
                          <a:latin typeface="Arial" pitchFamily="34" charset="0"/>
                          <a:ea typeface="ＭＳ Ｐゴシック" pitchFamily="50" charset="-128"/>
                        </a:defRPr>
                      </a:lvl4pPr>
                      <a:lvl5pPr marL="2057400" indent="-228600" defTabSz="828675">
                        <a:spcBef>
                          <a:spcPct val="20000"/>
                        </a:spcBef>
                        <a:defRPr kumimoji="1">
                          <a:solidFill>
                            <a:schemeClr val="tx1"/>
                          </a:solidFill>
                          <a:latin typeface="Arial" pitchFamily="34" charset="0"/>
                          <a:ea typeface="ＭＳ Ｐゴシック" pitchFamily="50" charset="-128"/>
                        </a:defRPr>
                      </a:lvl5pPr>
                      <a:lvl6pPr marL="2514600" indent="-228600" defTabSz="828675" eaLnBrk="0" fontAlgn="base" hangingPunct="0">
                        <a:spcBef>
                          <a:spcPct val="20000"/>
                        </a:spcBef>
                        <a:spcAft>
                          <a:spcPct val="0"/>
                        </a:spcAft>
                        <a:defRPr kumimoji="1">
                          <a:solidFill>
                            <a:schemeClr val="tx1"/>
                          </a:solidFill>
                          <a:latin typeface="Arial" pitchFamily="34" charset="0"/>
                          <a:ea typeface="ＭＳ Ｐゴシック" pitchFamily="50" charset="-128"/>
                        </a:defRPr>
                      </a:lvl6pPr>
                      <a:lvl7pPr marL="2971800" indent="-228600" defTabSz="828675" eaLnBrk="0" fontAlgn="base" hangingPunct="0">
                        <a:spcBef>
                          <a:spcPct val="20000"/>
                        </a:spcBef>
                        <a:spcAft>
                          <a:spcPct val="0"/>
                        </a:spcAft>
                        <a:defRPr kumimoji="1">
                          <a:solidFill>
                            <a:schemeClr val="tx1"/>
                          </a:solidFill>
                          <a:latin typeface="Arial" pitchFamily="34" charset="0"/>
                          <a:ea typeface="ＭＳ Ｐゴシック" pitchFamily="50" charset="-128"/>
                        </a:defRPr>
                      </a:lvl7pPr>
                      <a:lvl8pPr marL="3429000" indent="-228600" defTabSz="828675" eaLnBrk="0" fontAlgn="base" hangingPunct="0">
                        <a:spcBef>
                          <a:spcPct val="20000"/>
                        </a:spcBef>
                        <a:spcAft>
                          <a:spcPct val="0"/>
                        </a:spcAft>
                        <a:defRPr kumimoji="1">
                          <a:solidFill>
                            <a:schemeClr val="tx1"/>
                          </a:solidFill>
                          <a:latin typeface="Arial" pitchFamily="34" charset="0"/>
                          <a:ea typeface="ＭＳ Ｐゴシック" pitchFamily="50" charset="-128"/>
                        </a:defRPr>
                      </a:lvl8pPr>
                      <a:lvl9pPr marL="3886200" indent="-228600" defTabSz="828675" eaLnBrk="0" fontAlgn="base" hangingPunct="0">
                        <a:spcBef>
                          <a:spcPct val="20000"/>
                        </a:spcBef>
                        <a:spcAft>
                          <a:spcPct val="0"/>
                        </a:spcAft>
                        <a:defRPr kumimoji="1">
                          <a:solidFill>
                            <a:schemeClr val="tx1"/>
                          </a:solidFill>
                          <a:latin typeface="Arial" pitchFamily="34" charset="0"/>
                          <a:ea typeface="ＭＳ Ｐゴシック" pitchFamily="50" charset="-128"/>
                        </a:defRPr>
                      </a:lvl9pPr>
                    </a:lstStyle>
                    <a:p>
                      <a:pPr marL="0" marR="0" lvl="0" indent="0" algn="l" defTabSz="828675" rtl="0" eaLnBrk="1" fontAlgn="base" latinLnBrk="0" hangingPunct="1">
                        <a:lnSpc>
                          <a:spcPct val="100000"/>
                        </a:lnSpc>
                        <a:spcBef>
                          <a:spcPts val="0"/>
                        </a:spcBef>
                        <a:spcAft>
                          <a:spcPct val="0"/>
                        </a:spcAft>
                        <a:buClrTx/>
                        <a:buSzTx/>
                        <a:buFontTx/>
                        <a:buNone/>
                        <a:tabLst/>
                      </a:pPr>
                      <a:r>
                        <a:rPr kumimoji="1" lang="ja-JP" altLang="en-US" sz="1800" b="1" i="0" u="none" strike="noStrike" cap="none" normalizeH="0" baseline="0">
                          <a:ln>
                            <a:noFill/>
                          </a:ln>
                          <a:solidFill>
                            <a:schemeClr val="tx1"/>
                          </a:solidFill>
                          <a:effectLst/>
                          <a:latin typeface="Meiryo UI" pitchFamily="50" charset="-128"/>
                          <a:ea typeface="Meiryo UI" pitchFamily="50" charset="-128"/>
                          <a:cs typeface="Meiryo UI" pitchFamily="50" charset="-128"/>
                        </a:rPr>
                        <a:t>　身体疾患</a:t>
                      </a:r>
                    </a:p>
                  </a:txBody>
                  <a:tcPr marL="0" marR="0" marT="0" marB="0" anchor="ctr" horzOverflow="overflow">
                    <a:lnL>
                      <a:noFill/>
                    </a:lnL>
                    <a:lnR w="28575"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E3F1E4"/>
                    </a:solidFill>
                  </a:tcPr>
                </a:tc>
                <a:tc>
                  <a:txBody>
                    <a:bodyPr/>
                    <a:lstStyle>
                      <a:lvl1pPr defTabSz="828675">
                        <a:spcBef>
                          <a:spcPct val="20000"/>
                        </a:spcBef>
                        <a:defRPr kumimoji="1" sz="2800">
                          <a:solidFill>
                            <a:schemeClr val="tx1"/>
                          </a:solidFill>
                          <a:latin typeface="Arial" pitchFamily="34" charset="0"/>
                          <a:ea typeface="ＭＳ Ｐゴシック" pitchFamily="50" charset="-128"/>
                        </a:defRPr>
                      </a:lvl1pPr>
                      <a:lvl2pPr marL="742950" indent="-285750" defTabSz="828675">
                        <a:spcBef>
                          <a:spcPct val="20000"/>
                        </a:spcBef>
                        <a:defRPr kumimoji="1" sz="2400">
                          <a:solidFill>
                            <a:schemeClr val="tx1"/>
                          </a:solidFill>
                          <a:latin typeface="Arial" pitchFamily="34" charset="0"/>
                          <a:ea typeface="ＭＳ Ｐゴシック" pitchFamily="50" charset="-128"/>
                        </a:defRPr>
                      </a:lvl2pPr>
                      <a:lvl3pPr marL="1143000" indent="-228600" defTabSz="828675">
                        <a:spcBef>
                          <a:spcPct val="20000"/>
                        </a:spcBef>
                        <a:defRPr kumimoji="1" sz="2000">
                          <a:solidFill>
                            <a:schemeClr val="tx1"/>
                          </a:solidFill>
                          <a:latin typeface="Arial" pitchFamily="34" charset="0"/>
                          <a:ea typeface="ＭＳ Ｐゴシック" pitchFamily="50" charset="-128"/>
                        </a:defRPr>
                      </a:lvl3pPr>
                      <a:lvl4pPr marL="1600200" indent="-228600" defTabSz="828675">
                        <a:spcBef>
                          <a:spcPct val="20000"/>
                        </a:spcBef>
                        <a:defRPr kumimoji="1">
                          <a:solidFill>
                            <a:schemeClr val="tx1"/>
                          </a:solidFill>
                          <a:latin typeface="Arial" pitchFamily="34" charset="0"/>
                          <a:ea typeface="ＭＳ Ｐゴシック" pitchFamily="50" charset="-128"/>
                        </a:defRPr>
                      </a:lvl4pPr>
                      <a:lvl5pPr marL="2057400" indent="-228600" defTabSz="828675">
                        <a:spcBef>
                          <a:spcPct val="20000"/>
                        </a:spcBef>
                        <a:defRPr kumimoji="1">
                          <a:solidFill>
                            <a:schemeClr val="tx1"/>
                          </a:solidFill>
                          <a:latin typeface="Arial" pitchFamily="34" charset="0"/>
                          <a:ea typeface="ＭＳ Ｐゴシック" pitchFamily="50" charset="-128"/>
                        </a:defRPr>
                      </a:lvl5pPr>
                      <a:lvl6pPr marL="2514600" indent="-228600" defTabSz="828675" eaLnBrk="0" fontAlgn="base" hangingPunct="0">
                        <a:spcBef>
                          <a:spcPct val="20000"/>
                        </a:spcBef>
                        <a:spcAft>
                          <a:spcPct val="0"/>
                        </a:spcAft>
                        <a:defRPr kumimoji="1">
                          <a:solidFill>
                            <a:schemeClr val="tx1"/>
                          </a:solidFill>
                          <a:latin typeface="Arial" pitchFamily="34" charset="0"/>
                          <a:ea typeface="ＭＳ Ｐゴシック" pitchFamily="50" charset="-128"/>
                        </a:defRPr>
                      </a:lvl6pPr>
                      <a:lvl7pPr marL="2971800" indent="-228600" defTabSz="828675" eaLnBrk="0" fontAlgn="base" hangingPunct="0">
                        <a:spcBef>
                          <a:spcPct val="20000"/>
                        </a:spcBef>
                        <a:spcAft>
                          <a:spcPct val="0"/>
                        </a:spcAft>
                        <a:defRPr kumimoji="1">
                          <a:solidFill>
                            <a:schemeClr val="tx1"/>
                          </a:solidFill>
                          <a:latin typeface="Arial" pitchFamily="34" charset="0"/>
                          <a:ea typeface="ＭＳ Ｐゴシック" pitchFamily="50" charset="-128"/>
                        </a:defRPr>
                      </a:lvl7pPr>
                      <a:lvl8pPr marL="3429000" indent="-228600" defTabSz="828675" eaLnBrk="0" fontAlgn="base" hangingPunct="0">
                        <a:spcBef>
                          <a:spcPct val="20000"/>
                        </a:spcBef>
                        <a:spcAft>
                          <a:spcPct val="0"/>
                        </a:spcAft>
                        <a:defRPr kumimoji="1">
                          <a:solidFill>
                            <a:schemeClr val="tx1"/>
                          </a:solidFill>
                          <a:latin typeface="Arial" pitchFamily="34" charset="0"/>
                          <a:ea typeface="ＭＳ Ｐゴシック" pitchFamily="50" charset="-128"/>
                        </a:defRPr>
                      </a:lvl8pPr>
                      <a:lvl9pPr marL="3886200" indent="-228600" defTabSz="828675" eaLnBrk="0" fontAlgn="base" hangingPunct="0">
                        <a:spcBef>
                          <a:spcPct val="20000"/>
                        </a:spcBef>
                        <a:spcAft>
                          <a:spcPct val="0"/>
                        </a:spcAft>
                        <a:defRPr kumimoji="1">
                          <a:solidFill>
                            <a:schemeClr val="tx1"/>
                          </a:solidFill>
                          <a:latin typeface="Arial" pitchFamily="34" charset="0"/>
                          <a:ea typeface="ＭＳ Ｐゴシック" pitchFamily="50" charset="-128"/>
                        </a:defRPr>
                      </a:lvl9pPr>
                    </a:lstStyle>
                    <a:p>
                      <a:pPr marL="0" marR="0" lvl="0" indent="0" algn="l" defTabSz="828675" rtl="0" eaLnBrk="1" fontAlgn="base" latinLnBrk="0" hangingPunct="1">
                        <a:lnSpc>
                          <a:spcPct val="100000"/>
                        </a:lnSpc>
                        <a:spcBef>
                          <a:spcPts val="0"/>
                        </a:spcBef>
                        <a:spcAft>
                          <a:spcPct val="0"/>
                        </a:spcAft>
                        <a:buClrTx/>
                        <a:buSzTx/>
                        <a:buFontTx/>
                        <a:buNone/>
                        <a:tabLst/>
                      </a:pPr>
                      <a:r>
                        <a:rPr kumimoji="1" lang="ja-JP" altLang="en-US" sz="2100" b="1" i="0" u="none" strike="noStrike" cap="none" normalizeH="0" baseline="0" dirty="0">
                          <a:ln>
                            <a:noFill/>
                          </a:ln>
                          <a:solidFill>
                            <a:schemeClr val="tx1"/>
                          </a:solidFill>
                          <a:effectLst/>
                          <a:latin typeface="Meiryo UI" pitchFamily="50" charset="-128"/>
                          <a:ea typeface="Meiryo UI" pitchFamily="50" charset="-128"/>
                          <a:cs typeface="Meiryo UI" pitchFamily="50" charset="-128"/>
                        </a:rPr>
                        <a:t>あることが多い</a:t>
                      </a:r>
                    </a:p>
                  </a:txBody>
                  <a:tcPr marL="108000" marR="0" marT="0" marB="0" anchor="ctr" horzOverflow="overflow">
                    <a:lnL w="28575"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defTabSz="828675">
                        <a:spcBef>
                          <a:spcPct val="20000"/>
                        </a:spcBef>
                        <a:defRPr kumimoji="1" sz="2800">
                          <a:solidFill>
                            <a:schemeClr val="tx1"/>
                          </a:solidFill>
                          <a:latin typeface="Arial" pitchFamily="34" charset="0"/>
                          <a:ea typeface="ＭＳ Ｐゴシック" pitchFamily="50" charset="-128"/>
                        </a:defRPr>
                      </a:lvl1pPr>
                      <a:lvl2pPr marL="742950" indent="-285750" defTabSz="828675">
                        <a:spcBef>
                          <a:spcPct val="20000"/>
                        </a:spcBef>
                        <a:defRPr kumimoji="1" sz="2400">
                          <a:solidFill>
                            <a:schemeClr val="tx1"/>
                          </a:solidFill>
                          <a:latin typeface="Arial" pitchFamily="34" charset="0"/>
                          <a:ea typeface="ＭＳ Ｐゴシック" pitchFamily="50" charset="-128"/>
                        </a:defRPr>
                      </a:lvl2pPr>
                      <a:lvl3pPr marL="1143000" indent="-228600" defTabSz="828675">
                        <a:spcBef>
                          <a:spcPct val="20000"/>
                        </a:spcBef>
                        <a:defRPr kumimoji="1" sz="2000">
                          <a:solidFill>
                            <a:schemeClr val="tx1"/>
                          </a:solidFill>
                          <a:latin typeface="Arial" pitchFamily="34" charset="0"/>
                          <a:ea typeface="ＭＳ Ｐゴシック" pitchFamily="50" charset="-128"/>
                        </a:defRPr>
                      </a:lvl3pPr>
                      <a:lvl4pPr marL="1600200" indent="-228600" defTabSz="828675">
                        <a:spcBef>
                          <a:spcPct val="20000"/>
                        </a:spcBef>
                        <a:defRPr kumimoji="1">
                          <a:solidFill>
                            <a:schemeClr val="tx1"/>
                          </a:solidFill>
                          <a:latin typeface="Arial" pitchFamily="34" charset="0"/>
                          <a:ea typeface="ＭＳ Ｐゴシック" pitchFamily="50" charset="-128"/>
                        </a:defRPr>
                      </a:lvl4pPr>
                      <a:lvl5pPr marL="2057400" indent="-228600" defTabSz="828675">
                        <a:spcBef>
                          <a:spcPct val="20000"/>
                        </a:spcBef>
                        <a:defRPr kumimoji="1">
                          <a:solidFill>
                            <a:schemeClr val="tx1"/>
                          </a:solidFill>
                          <a:latin typeface="Arial" pitchFamily="34" charset="0"/>
                          <a:ea typeface="ＭＳ Ｐゴシック" pitchFamily="50" charset="-128"/>
                        </a:defRPr>
                      </a:lvl5pPr>
                      <a:lvl6pPr marL="2514600" indent="-228600" defTabSz="828675" eaLnBrk="0" fontAlgn="base" hangingPunct="0">
                        <a:spcBef>
                          <a:spcPct val="20000"/>
                        </a:spcBef>
                        <a:spcAft>
                          <a:spcPct val="0"/>
                        </a:spcAft>
                        <a:defRPr kumimoji="1">
                          <a:solidFill>
                            <a:schemeClr val="tx1"/>
                          </a:solidFill>
                          <a:latin typeface="Arial" pitchFamily="34" charset="0"/>
                          <a:ea typeface="ＭＳ Ｐゴシック" pitchFamily="50" charset="-128"/>
                        </a:defRPr>
                      </a:lvl6pPr>
                      <a:lvl7pPr marL="2971800" indent="-228600" defTabSz="828675" eaLnBrk="0" fontAlgn="base" hangingPunct="0">
                        <a:spcBef>
                          <a:spcPct val="20000"/>
                        </a:spcBef>
                        <a:spcAft>
                          <a:spcPct val="0"/>
                        </a:spcAft>
                        <a:defRPr kumimoji="1">
                          <a:solidFill>
                            <a:schemeClr val="tx1"/>
                          </a:solidFill>
                          <a:latin typeface="Arial" pitchFamily="34" charset="0"/>
                          <a:ea typeface="ＭＳ Ｐゴシック" pitchFamily="50" charset="-128"/>
                        </a:defRPr>
                      </a:lvl7pPr>
                      <a:lvl8pPr marL="3429000" indent="-228600" defTabSz="828675" eaLnBrk="0" fontAlgn="base" hangingPunct="0">
                        <a:spcBef>
                          <a:spcPct val="20000"/>
                        </a:spcBef>
                        <a:spcAft>
                          <a:spcPct val="0"/>
                        </a:spcAft>
                        <a:defRPr kumimoji="1">
                          <a:solidFill>
                            <a:schemeClr val="tx1"/>
                          </a:solidFill>
                          <a:latin typeface="Arial" pitchFamily="34" charset="0"/>
                          <a:ea typeface="ＭＳ Ｐゴシック" pitchFamily="50" charset="-128"/>
                        </a:defRPr>
                      </a:lvl8pPr>
                      <a:lvl9pPr marL="3886200" indent="-228600" defTabSz="828675" eaLnBrk="0" fontAlgn="base" hangingPunct="0">
                        <a:spcBef>
                          <a:spcPct val="20000"/>
                        </a:spcBef>
                        <a:spcAft>
                          <a:spcPct val="0"/>
                        </a:spcAft>
                        <a:defRPr kumimoji="1">
                          <a:solidFill>
                            <a:schemeClr val="tx1"/>
                          </a:solidFill>
                          <a:latin typeface="Arial" pitchFamily="34" charset="0"/>
                          <a:ea typeface="ＭＳ Ｐゴシック" pitchFamily="50" charset="-128"/>
                        </a:defRPr>
                      </a:lvl9pPr>
                    </a:lstStyle>
                    <a:p>
                      <a:pPr marL="0" marR="0" lvl="0" indent="0" algn="l" defTabSz="828675" rtl="0" eaLnBrk="1" fontAlgn="base" latinLnBrk="0" hangingPunct="1">
                        <a:lnSpc>
                          <a:spcPct val="100000"/>
                        </a:lnSpc>
                        <a:spcBef>
                          <a:spcPts val="0"/>
                        </a:spcBef>
                        <a:spcAft>
                          <a:spcPct val="0"/>
                        </a:spcAft>
                        <a:buClrTx/>
                        <a:buSzTx/>
                        <a:buFontTx/>
                        <a:buNone/>
                        <a:tabLst/>
                      </a:pPr>
                      <a:r>
                        <a:rPr kumimoji="1" lang="ja-JP" altLang="en-US" sz="2100" b="1" i="0" u="none" strike="noStrike" cap="none" normalizeH="0" baseline="0" dirty="0">
                          <a:ln>
                            <a:noFill/>
                          </a:ln>
                          <a:solidFill>
                            <a:schemeClr val="tx1"/>
                          </a:solidFill>
                          <a:effectLst/>
                          <a:latin typeface="Meiryo UI" pitchFamily="50" charset="-128"/>
                          <a:ea typeface="Meiryo UI" pitchFamily="50" charset="-128"/>
                          <a:cs typeface="Meiryo UI" pitchFamily="50" charset="-128"/>
                        </a:rPr>
                        <a:t> 時にあり</a:t>
                      </a:r>
                    </a:p>
                  </a:txBody>
                  <a:tcPr marL="108000" marR="0" marT="0" marB="0" anchor="ctr" horzOverflow="overflow">
                    <a:lnL w="1270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D6E5EE"/>
                    </a:solidFill>
                  </a:tcPr>
                </a:tc>
                <a:extLst>
                  <a:ext uri="{0D108BD9-81ED-4DB2-BD59-A6C34878D82A}">
                    <a16:rowId xmlns="" xmlns:a16="http://schemas.microsoft.com/office/drawing/2014/main" val="10006"/>
                  </a:ext>
                </a:extLst>
              </a:tr>
              <a:tr h="541286">
                <a:tc>
                  <a:txBody>
                    <a:bodyPr/>
                    <a:lstStyle>
                      <a:lvl1pPr defTabSz="828675">
                        <a:spcBef>
                          <a:spcPct val="20000"/>
                        </a:spcBef>
                        <a:defRPr kumimoji="1" sz="2800">
                          <a:solidFill>
                            <a:schemeClr val="tx1"/>
                          </a:solidFill>
                          <a:latin typeface="Arial" pitchFamily="34" charset="0"/>
                          <a:ea typeface="ＭＳ Ｐゴシック" pitchFamily="50" charset="-128"/>
                        </a:defRPr>
                      </a:lvl1pPr>
                      <a:lvl2pPr marL="742950" indent="-285750" defTabSz="828675">
                        <a:spcBef>
                          <a:spcPct val="20000"/>
                        </a:spcBef>
                        <a:defRPr kumimoji="1" sz="2400">
                          <a:solidFill>
                            <a:schemeClr val="tx1"/>
                          </a:solidFill>
                          <a:latin typeface="Arial" pitchFamily="34" charset="0"/>
                          <a:ea typeface="ＭＳ Ｐゴシック" pitchFamily="50" charset="-128"/>
                        </a:defRPr>
                      </a:lvl2pPr>
                      <a:lvl3pPr marL="1143000" indent="-228600" defTabSz="828675">
                        <a:spcBef>
                          <a:spcPct val="20000"/>
                        </a:spcBef>
                        <a:defRPr kumimoji="1" sz="2000">
                          <a:solidFill>
                            <a:schemeClr val="tx1"/>
                          </a:solidFill>
                          <a:latin typeface="Arial" pitchFamily="34" charset="0"/>
                          <a:ea typeface="ＭＳ Ｐゴシック" pitchFamily="50" charset="-128"/>
                        </a:defRPr>
                      </a:lvl3pPr>
                      <a:lvl4pPr marL="1600200" indent="-228600" defTabSz="828675">
                        <a:spcBef>
                          <a:spcPct val="20000"/>
                        </a:spcBef>
                        <a:defRPr kumimoji="1">
                          <a:solidFill>
                            <a:schemeClr val="tx1"/>
                          </a:solidFill>
                          <a:latin typeface="Arial" pitchFamily="34" charset="0"/>
                          <a:ea typeface="ＭＳ Ｐゴシック" pitchFamily="50" charset="-128"/>
                        </a:defRPr>
                      </a:lvl4pPr>
                      <a:lvl5pPr marL="2057400" indent="-228600" defTabSz="828675">
                        <a:spcBef>
                          <a:spcPct val="20000"/>
                        </a:spcBef>
                        <a:defRPr kumimoji="1">
                          <a:solidFill>
                            <a:schemeClr val="tx1"/>
                          </a:solidFill>
                          <a:latin typeface="Arial" pitchFamily="34" charset="0"/>
                          <a:ea typeface="ＭＳ Ｐゴシック" pitchFamily="50" charset="-128"/>
                        </a:defRPr>
                      </a:lvl5pPr>
                      <a:lvl6pPr marL="2514600" indent="-228600" defTabSz="828675" eaLnBrk="0" fontAlgn="base" hangingPunct="0">
                        <a:spcBef>
                          <a:spcPct val="20000"/>
                        </a:spcBef>
                        <a:spcAft>
                          <a:spcPct val="0"/>
                        </a:spcAft>
                        <a:defRPr kumimoji="1">
                          <a:solidFill>
                            <a:schemeClr val="tx1"/>
                          </a:solidFill>
                          <a:latin typeface="Arial" pitchFamily="34" charset="0"/>
                          <a:ea typeface="ＭＳ Ｐゴシック" pitchFamily="50" charset="-128"/>
                        </a:defRPr>
                      </a:lvl6pPr>
                      <a:lvl7pPr marL="2971800" indent="-228600" defTabSz="828675" eaLnBrk="0" fontAlgn="base" hangingPunct="0">
                        <a:spcBef>
                          <a:spcPct val="20000"/>
                        </a:spcBef>
                        <a:spcAft>
                          <a:spcPct val="0"/>
                        </a:spcAft>
                        <a:defRPr kumimoji="1">
                          <a:solidFill>
                            <a:schemeClr val="tx1"/>
                          </a:solidFill>
                          <a:latin typeface="Arial" pitchFamily="34" charset="0"/>
                          <a:ea typeface="ＭＳ Ｐゴシック" pitchFamily="50" charset="-128"/>
                        </a:defRPr>
                      </a:lvl7pPr>
                      <a:lvl8pPr marL="3429000" indent="-228600" defTabSz="828675" eaLnBrk="0" fontAlgn="base" hangingPunct="0">
                        <a:spcBef>
                          <a:spcPct val="20000"/>
                        </a:spcBef>
                        <a:spcAft>
                          <a:spcPct val="0"/>
                        </a:spcAft>
                        <a:defRPr kumimoji="1">
                          <a:solidFill>
                            <a:schemeClr val="tx1"/>
                          </a:solidFill>
                          <a:latin typeface="Arial" pitchFamily="34" charset="0"/>
                          <a:ea typeface="ＭＳ Ｐゴシック" pitchFamily="50" charset="-128"/>
                        </a:defRPr>
                      </a:lvl8pPr>
                      <a:lvl9pPr marL="3886200" indent="-228600" defTabSz="828675" eaLnBrk="0" fontAlgn="base" hangingPunct="0">
                        <a:spcBef>
                          <a:spcPct val="20000"/>
                        </a:spcBef>
                        <a:spcAft>
                          <a:spcPct val="0"/>
                        </a:spcAft>
                        <a:defRPr kumimoji="1">
                          <a:solidFill>
                            <a:schemeClr val="tx1"/>
                          </a:solidFill>
                          <a:latin typeface="Arial" pitchFamily="34" charset="0"/>
                          <a:ea typeface="ＭＳ Ｐゴシック" pitchFamily="50" charset="-128"/>
                        </a:defRPr>
                      </a:lvl9pPr>
                    </a:lstStyle>
                    <a:p>
                      <a:pPr marL="0" marR="0" lvl="0" indent="0" algn="l" defTabSz="828675" rtl="0" eaLnBrk="1" fontAlgn="base" latinLnBrk="0" hangingPunct="1">
                        <a:lnSpc>
                          <a:spcPct val="100000"/>
                        </a:lnSpc>
                        <a:spcBef>
                          <a:spcPts val="0"/>
                        </a:spcBef>
                        <a:spcAft>
                          <a:spcPct val="0"/>
                        </a:spcAft>
                        <a:buClrTx/>
                        <a:buSzTx/>
                        <a:buFontTx/>
                        <a:buNone/>
                        <a:tabLst/>
                      </a:pPr>
                      <a:r>
                        <a:rPr kumimoji="1" lang="ja-JP" altLang="en-US" sz="1800" b="1" i="0" u="none" strike="noStrike" cap="none" normalizeH="0" baseline="0">
                          <a:ln>
                            <a:noFill/>
                          </a:ln>
                          <a:solidFill>
                            <a:schemeClr val="tx1"/>
                          </a:solidFill>
                          <a:effectLst/>
                          <a:latin typeface="Meiryo UI" pitchFamily="50" charset="-128"/>
                          <a:ea typeface="Meiryo UI" pitchFamily="50" charset="-128"/>
                          <a:cs typeface="Meiryo UI" pitchFamily="50" charset="-128"/>
                        </a:rPr>
                        <a:t>　環境の関与</a:t>
                      </a:r>
                    </a:p>
                  </a:txBody>
                  <a:tcPr marL="0" marR="0" marT="0" marB="0" anchor="ctr" horzOverflow="overflow">
                    <a:lnL>
                      <a:noFill/>
                    </a:lnL>
                    <a:lnR w="28575"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E3F1E4"/>
                    </a:solidFill>
                  </a:tcPr>
                </a:tc>
                <a:tc>
                  <a:txBody>
                    <a:bodyPr/>
                    <a:lstStyle>
                      <a:lvl1pPr defTabSz="828675">
                        <a:spcBef>
                          <a:spcPct val="20000"/>
                        </a:spcBef>
                        <a:defRPr kumimoji="1" sz="2800">
                          <a:solidFill>
                            <a:schemeClr val="tx1"/>
                          </a:solidFill>
                          <a:latin typeface="Arial" pitchFamily="34" charset="0"/>
                          <a:ea typeface="ＭＳ Ｐゴシック" pitchFamily="50" charset="-128"/>
                        </a:defRPr>
                      </a:lvl1pPr>
                      <a:lvl2pPr marL="742950" indent="-285750" defTabSz="828675">
                        <a:spcBef>
                          <a:spcPct val="20000"/>
                        </a:spcBef>
                        <a:defRPr kumimoji="1" sz="2400">
                          <a:solidFill>
                            <a:schemeClr val="tx1"/>
                          </a:solidFill>
                          <a:latin typeface="Arial" pitchFamily="34" charset="0"/>
                          <a:ea typeface="ＭＳ Ｐゴシック" pitchFamily="50" charset="-128"/>
                        </a:defRPr>
                      </a:lvl2pPr>
                      <a:lvl3pPr marL="1143000" indent="-228600" defTabSz="828675">
                        <a:spcBef>
                          <a:spcPct val="20000"/>
                        </a:spcBef>
                        <a:defRPr kumimoji="1" sz="2000">
                          <a:solidFill>
                            <a:schemeClr val="tx1"/>
                          </a:solidFill>
                          <a:latin typeface="Arial" pitchFamily="34" charset="0"/>
                          <a:ea typeface="ＭＳ Ｐゴシック" pitchFamily="50" charset="-128"/>
                        </a:defRPr>
                      </a:lvl3pPr>
                      <a:lvl4pPr marL="1600200" indent="-228600" defTabSz="828675">
                        <a:spcBef>
                          <a:spcPct val="20000"/>
                        </a:spcBef>
                        <a:defRPr kumimoji="1">
                          <a:solidFill>
                            <a:schemeClr val="tx1"/>
                          </a:solidFill>
                          <a:latin typeface="Arial" pitchFamily="34" charset="0"/>
                          <a:ea typeface="ＭＳ Ｐゴシック" pitchFamily="50" charset="-128"/>
                        </a:defRPr>
                      </a:lvl4pPr>
                      <a:lvl5pPr marL="2057400" indent="-228600" defTabSz="828675">
                        <a:spcBef>
                          <a:spcPct val="20000"/>
                        </a:spcBef>
                        <a:defRPr kumimoji="1">
                          <a:solidFill>
                            <a:schemeClr val="tx1"/>
                          </a:solidFill>
                          <a:latin typeface="Arial" pitchFamily="34" charset="0"/>
                          <a:ea typeface="ＭＳ Ｐゴシック" pitchFamily="50" charset="-128"/>
                        </a:defRPr>
                      </a:lvl5pPr>
                      <a:lvl6pPr marL="2514600" indent="-228600" defTabSz="828675" eaLnBrk="0" fontAlgn="base" hangingPunct="0">
                        <a:spcBef>
                          <a:spcPct val="20000"/>
                        </a:spcBef>
                        <a:spcAft>
                          <a:spcPct val="0"/>
                        </a:spcAft>
                        <a:defRPr kumimoji="1">
                          <a:solidFill>
                            <a:schemeClr val="tx1"/>
                          </a:solidFill>
                          <a:latin typeface="Arial" pitchFamily="34" charset="0"/>
                          <a:ea typeface="ＭＳ Ｐゴシック" pitchFamily="50" charset="-128"/>
                        </a:defRPr>
                      </a:lvl6pPr>
                      <a:lvl7pPr marL="2971800" indent="-228600" defTabSz="828675" eaLnBrk="0" fontAlgn="base" hangingPunct="0">
                        <a:spcBef>
                          <a:spcPct val="20000"/>
                        </a:spcBef>
                        <a:spcAft>
                          <a:spcPct val="0"/>
                        </a:spcAft>
                        <a:defRPr kumimoji="1">
                          <a:solidFill>
                            <a:schemeClr val="tx1"/>
                          </a:solidFill>
                          <a:latin typeface="Arial" pitchFamily="34" charset="0"/>
                          <a:ea typeface="ＭＳ Ｐゴシック" pitchFamily="50" charset="-128"/>
                        </a:defRPr>
                      </a:lvl7pPr>
                      <a:lvl8pPr marL="3429000" indent="-228600" defTabSz="828675" eaLnBrk="0" fontAlgn="base" hangingPunct="0">
                        <a:spcBef>
                          <a:spcPct val="20000"/>
                        </a:spcBef>
                        <a:spcAft>
                          <a:spcPct val="0"/>
                        </a:spcAft>
                        <a:defRPr kumimoji="1">
                          <a:solidFill>
                            <a:schemeClr val="tx1"/>
                          </a:solidFill>
                          <a:latin typeface="Arial" pitchFamily="34" charset="0"/>
                          <a:ea typeface="ＭＳ Ｐゴシック" pitchFamily="50" charset="-128"/>
                        </a:defRPr>
                      </a:lvl8pPr>
                      <a:lvl9pPr marL="3886200" indent="-228600" defTabSz="828675" eaLnBrk="0" fontAlgn="base" hangingPunct="0">
                        <a:spcBef>
                          <a:spcPct val="20000"/>
                        </a:spcBef>
                        <a:spcAft>
                          <a:spcPct val="0"/>
                        </a:spcAft>
                        <a:defRPr kumimoji="1">
                          <a:solidFill>
                            <a:schemeClr val="tx1"/>
                          </a:solidFill>
                          <a:latin typeface="Arial" pitchFamily="34" charset="0"/>
                          <a:ea typeface="ＭＳ Ｐゴシック" pitchFamily="50" charset="-128"/>
                        </a:defRPr>
                      </a:lvl9pPr>
                    </a:lstStyle>
                    <a:p>
                      <a:pPr marL="0" marR="0" lvl="0" indent="0" algn="l" defTabSz="828675" rtl="0" eaLnBrk="1" fontAlgn="base" latinLnBrk="0" hangingPunct="1">
                        <a:lnSpc>
                          <a:spcPct val="100000"/>
                        </a:lnSpc>
                        <a:spcBef>
                          <a:spcPts val="0"/>
                        </a:spcBef>
                        <a:spcAft>
                          <a:spcPct val="0"/>
                        </a:spcAft>
                        <a:buClrTx/>
                        <a:buSzTx/>
                        <a:buFontTx/>
                        <a:buNone/>
                        <a:tabLst/>
                      </a:pPr>
                      <a:r>
                        <a:rPr kumimoji="1" lang="ja-JP" altLang="en-US" sz="2100" b="1" i="0" u="none" strike="noStrike" cap="none" normalizeH="0" baseline="0" dirty="0">
                          <a:ln>
                            <a:noFill/>
                          </a:ln>
                          <a:solidFill>
                            <a:schemeClr val="tx1"/>
                          </a:solidFill>
                          <a:effectLst/>
                          <a:latin typeface="Meiryo UI" pitchFamily="50" charset="-128"/>
                          <a:ea typeface="Meiryo UI" pitchFamily="50" charset="-128"/>
                          <a:cs typeface="Meiryo UI" pitchFamily="50" charset="-128"/>
                        </a:rPr>
                        <a:t>関与することが多い</a:t>
                      </a:r>
                    </a:p>
                  </a:txBody>
                  <a:tcPr marL="108000" marR="0" marT="0" marB="0" anchor="ctr" horzOverflow="overflow">
                    <a:lnL w="28575"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lvl1pPr defTabSz="828675">
                        <a:spcBef>
                          <a:spcPct val="20000"/>
                        </a:spcBef>
                        <a:defRPr kumimoji="1" sz="2800">
                          <a:solidFill>
                            <a:schemeClr val="tx1"/>
                          </a:solidFill>
                          <a:latin typeface="Arial" pitchFamily="34" charset="0"/>
                          <a:ea typeface="ＭＳ Ｐゴシック" pitchFamily="50" charset="-128"/>
                        </a:defRPr>
                      </a:lvl1pPr>
                      <a:lvl2pPr marL="742950" indent="-285750" defTabSz="828675">
                        <a:spcBef>
                          <a:spcPct val="20000"/>
                        </a:spcBef>
                        <a:defRPr kumimoji="1" sz="2400">
                          <a:solidFill>
                            <a:schemeClr val="tx1"/>
                          </a:solidFill>
                          <a:latin typeface="Arial" pitchFamily="34" charset="0"/>
                          <a:ea typeface="ＭＳ Ｐゴシック" pitchFamily="50" charset="-128"/>
                        </a:defRPr>
                      </a:lvl2pPr>
                      <a:lvl3pPr marL="1143000" indent="-228600" defTabSz="828675">
                        <a:spcBef>
                          <a:spcPct val="20000"/>
                        </a:spcBef>
                        <a:defRPr kumimoji="1" sz="2000">
                          <a:solidFill>
                            <a:schemeClr val="tx1"/>
                          </a:solidFill>
                          <a:latin typeface="Arial" pitchFamily="34" charset="0"/>
                          <a:ea typeface="ＭＳ Ｐゴシック" pitchFamily="50" charset="-128"/>
                        </a:defRPr>
                      </a:lvl3pPr>
                      <a:lvl4pPr marL="1600200" indent="-228600" defTabSz="828675">
                        <a:spcBef>
                          <a:spcPct val="20000"/>
                        </a:spcBef>
                        <a:defRPr kumimoji="1">
                          <a:solidFill>
                            <a:schemeClr val="tx1"/>
                          </a:solidFill>
                          <a:latin typeface="Arial" pitchFamily="34" charset="0"/>
                          <a:ea typeface="ＭＳ Ｐゴシック" pitchFamily="50" charset="-128"/>
                        </a:defRPr>
                      </a:lvl4pPr>
                      <a:lvl5pPr marL="2057400" indent="-228600" defTabSz="828675">
                        <a:spcBef>
                          <a:spcPct val="20000"/>
                        </a:spcBef>
                        <a:defRPr kumimoji="1">
                          <a:solidFill>
                            <a:schemeClr val="tx1"/>
                          </a:solidFill>
                          <a:latin typeface="Arial" pitchFamily="34" charset="0"/>
                          <a:ea typeface="ＭＳ Ｐゴシック" pitchFamily="50" charset="-128"/>
                        </a:defRPr>
                      </a:lvl5pPr>
                      <a:lvl6pPr marL="2514600" indent="-228600" defTabSz="828675" eaLnBrk="0" fontAlgn="base" hangingPunct="0">
                        <a:spcBef>
                          <a:spcPct val="20000"/>
                        </a:spcBef>
                        <a:spcAft>
                          <a:spcPct val="0"/>
                        </a:spcAft>
                        <a:defRPr kumimoji="1">
                          <a:solidFill>
                            <a:schemeClr val="tx1"/>
                          </a:solidFill>
                          <a:latin typeface="Arial" pitchFamily="34" charset="0"/>
                          <a:ea typeface="ＭＳ Ｐゴシック" pitchFamily="50" charset="-128"/>
                        </a:defRPr>
                      </a:lvl6pPr>
                      <a:lvl7pPr marL="2971800" indent="-228600" defTabSz="828675" eaLnBrk="0" fontAlgn="base" hangingPunct="0">
                        <a:spcBef>
                          <a:spcPct val="20000"/>
                        </a:spcBef>
                        <a:spcAft>
                          <a:spcPct val="0"/>
                        </a:spcAft>
                        <a:defRPr kumimoji="1">
                          <a:solidFill>
                            <a:schemeClr val="tx1"/>
                          </a:solidFill>
                          <a:latin typeface="Arial" pitchFamily="34" charset="0"/>
                          <a:ea typeface="ＭＳ Ｐゴシック" pitchFamily="50" charset="-128"/>
                        </a:defRPr>
                      </a:lvl7pPr>
                      <a:lvl8pPr marL="3429000" indent="-228600" defTabSz="828675" eaLnBrk="0" fontAlgn="base" hangingPunct="0">
                        <a:spcBef>
                          <a:spcPct val="20000"/>
                        </a:spcBef>
                        <a:spcAft>
                          <a:spcPct val="0"/>
                        </a:spcAft>
                        <a:defRPr kumimoji="1">
                          <a:solidFill>
                            <a:schemeClr val="tx1"/>
                          </a:solidFill>
                          <a:latin typeface="Arial" pitchFamily="34" charset="0"/>
                          <a:ea typeface="ＭＳ Ｐゴシック" pitchFamily="50" charset="-128"/>
                        </a:defRPr>
                      </a:lvl8pPr>
                      <a:lvl9pPr marL="3886200" indent="-228600" defTabSz="828675" eaLnBrk="0" fontAlgn="base" hangingPunct="0">
                        <a:spcBef>
                          <a:spcPct val="20000"/>
                        </a:spcBef>
                        <a:spcAft>
                          <a:spcPct val="0"/>
                        </a:spcAft>
                        <a:defRPr kumimoji="1">
                          <a:solidFill>
                            <a:schemeClr val="tx1"/>
                          </a:solidFill>
                          <a:latin typeface="Arial" pitchFamily="34" charset="0"/>
                          <a:ea typeface="ＭＳ Ｐゴシック" pitchFamily="50" charset="-128"/>
                        </a:defRPr>
                      </a:lvl9pPr>
                    </a:lstStyle>
                    <a:p>
                      <a:pPr marL="0" marR="0" lvl="0" indent="0" algn="l" defTabSz="828675" rtl="0" eaLnBrk="1" fontAlgn="base" latinLnBrk="0" hangingPunct="1">
                        <a:lnSpc>
                          <a:spcPct val="100000"/>
                        </a:lnSpc>
                        <a:spcBef>
                          <a:spcPts val="0"/>
                        </a:spcBef>
                        <a:spcAft>
                          <a:spcPct val="0"/>
                        </a:spcAft>
                        <a:buClrTx/>
                        <a:buSzTx/>
                        <a:buFontTx/>
                        <a:buNone/>
                        <a:tabLst/>
                      </a:pPr>
                      <a:r>
                        <a:rPr kumimoji="1" lang="ja-JP" altLang="en-US" sz="2100" b="1" i="0" u="none" strike="noStrike" cap="none" normalizeH="0" baseline="0" dirty="0">
                          <a:ln>
                            <a:noFill/>
                          </a:ln>
                          <a:solidFill>
                            <a:schemeClr val="tx1"/>
                          </a:solidFill>
                          <a:effectLst/>
                          <a:latin typeface="Meiryo UI" pitchFamily="50" charset="-128"/>
                          <a:ea typeface="Meiryo UI" pitchFamily="50" charset="-128"/>
                          <a:cs typeface="Meiryo UI" pitchFamily="50" charset="-128"/>
                        </a:rPr>
                        <a:t> 関与ない</a:t>
                      </a:r>
                    </a:p>
                  </a:txBody>
                  <a:tcPr marL="108000" marR="0" marT="0" marB="0" anchor="ctr" horzOverflow="overflow">
                    <a:lnL w="1270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D6E5EE"/>
                    </a:solidFill>
                  </a:tcPr>
                </a:tc>
                <a:extLst>
                  <a:ext uri="{0D108BD9-81ED-4DB2-BD59-A6C34878D82A}">
                    <a16:rowId xmlns="" xmlns:a16="http://schemas.microsoft.com/office/drawing/2014/main" val="10007"/>
                  </a:ext>
                </a:extLst>
              </a:tr>
            </a:tbl>
          </a:graphicData>
        </a:graphic>
      </p:graphicFrame>
      <p:sp>
        <p:nvSpPr>
          <p:cNvPr id="6" name="Rectangle 23"/>
          <p:cNvSpPr>
            <a:spLocks noChangeArrowheads="1"/>
          </p:cNvSpPr>
          <p:nvPr/>
        </p:nvSpPr>
        <p:spPr bwMode="auto">
          <a:xfrm>
            <a:off x="0" y="1"/>
            <a:ext cx="2806995" cy="3721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82904" tIns="41452" rIns="82904" bIns="41452" anchor="b"/>
          <a:lstStyle/>
          <a:p>
            <a:pPr defTabSz="828675"/>
            <a:r>
              <a:rPr kumimoji="0" lang="en-US" altLang="ja-JP" sz="1600" b="1" dirty="0">
                <a:latin typeface="Meiryo UI" panose="020B0604030504040204" pitchFamily="50" charset="-128"/>
                <a:ea typeface="Meiryo UI" panose="020B0604030504040204" pitchFamily="50" charset="-128"/>
              </a:rPr>
              <a:t>《</a:t>
            </a:r>
            <a:r>
              <a:rPr kumimoji="0" lang="ja-JP" altLang="en-US" sz="1600" b="1" dirty="0">
                <a:latin typeface="Meiryo UI" panose="020B0604030504040204" pitchFamily="50" charset="-128"/>
                <a:ea typeface="Meiryo UI" panose="020B0604030504040204" pitchFamily="50" charset="-128"/>
              </a:rPr>
              <a:t> 診断・治療</a:t>
            </a:r>
            <a:r>
              <a:rPr kumimoji="0" lang="en-US" altLang="ja-JP" sz="1700" b="1" dirty="0">
                <a:latin typeface="Segoe UI" panose="020B0502040204020203" pitchFamily="34" charset="0"/>
                <a:ea typeface="Meiryo UI" panose="020B0604030504040204" pitchFamily="50" charset="-128"/>
                <a:cs typeface="Segoe UI" panose="020B0502040204020203" pitchFamily="34" charset="0"/>
              </a:rPr>
              <a:t>-7</a:t>
            </a:r>
            <a:r>
              <a:rPr kumimoji="0" lang="ja-JP" altLang="en-US" sz="1700" b="1" dirty="0">
                <a:latin typeface="Segoe UI" panose="020B0502040204020203" pitchFamily="34" charset="0"/>
                <a:ea typeface="Meiryo UI" panose="020B0604030504040204" pitchFamily="50" charset="-128"/>
                <a:cs typeface="Segoe UI" panose="020B0502040204020203" pitchFamily="34" charset="0"/>
              </a:rPr>
              <a:t> </a:t>
            </a:r>
            <a:r>
              <a:rPr kumimoji="0" lang="en-US" altLang="ja-JP" sz="1600" b="1" dirty="0">
                <a:latin typeface="Meiryo UI" panose="020B0604030504040204" pitchFamily="50" charset="-128"/>
                <a:ea typeface="Meiryo UI" panose="020B0604030504040204" pitchFamily="50" charset="-128"/>
              </a:rPr>
              <a:t>》</a:t>
            </a:r>
            <a:r>
              <a:rPr kumimoji="0" lang="ja-JP" altLang="en-US" sz="1600" b="1" dirty="0">
                <a:latin typeface="Meiryo UI" panose="020B0604030504040204" pitchFamily="50" charset="-128"/>
                <a:ea typeface="Meiryo UI" panose="020B0604030504040204" pitchFamily="50" charset="-128"/>
              </a:rPr>
              <a:t>  </a:t>
            </a:r>
            <a:endParaRPr kumimoji="0" lang="ja-JP" altLang="en-US" sz="1600" b="1" dirty="0">
              <a:solidFill>
                <a:srgbClr val="FF5050"/>
              </a:solidFill>
              <a:latin typeface="Meiryo UI" panose="020B0604030504040204" pitchFamily="50" charset="-128"/>
              <a:ea typeface="Meiryo UI" panose="020B0604030504040204" pitchFamily="50" charset="-128"/>
            </a:endParaRPr>
          </a:p>
        </p:txBody>
      </p:sp>
      <p:sp>
        <p:nvSpPr>
          <p:cNvPr id="7" name="Rectangle 12"/>
          <p:cNvSpPr>
            <a:spLocks noChangeArrowheads="1"/>
          </p:cNvSpPr>
          <p:nvPr/>
        </p:nvSpPr>
        <p:spPr bwMode="auto">
          <a:xfrm>
            <a:off x="170321" y="1007698"/>
            <a:ext cx="8691562" cy="103179"/>
          </a:xfrm>
          <a:prstGeom prst="rect">
            <a:avLst/>
          </a:prstGeom>
          <a:gradFill rotWithShape="1">
            <a:gsLst>
              <a:gs pos="0">
                <a:srgbClr val="CDE1FF"/>
              </a:gs>
              <a:gs pos="81000">
                <a:srgbClr val="3E6EB4"/>
              </a:gs>
            </a:gsLst>
            <a:lin ang="0" scaled="1"/>
          </a:gradFill>
          <a:ln w="9525" algn="ctr">
            <a:noFill/>
            <a:miter lim="800000"/>
            <a:headEnd/>
            <a:tailEnd/>
          </a:ln>
          <a:effectLst/>
        </p:spPr>
        <p:txBody>
          <a:bodyPr wrap="none" anchor="ctr"/>
          <a:lstStyle/>
          <a:p>
            <a:pPr algn="r">
              <a:defRPr/>
            </a:pPr>
            <a:endParaRPr lang="ja-JP" altLang="en-US">
              <a:latin typeface="Arial" charset="0"/>
            </a:endParaRPr>
          </a:p>
        </p:txBody>
      </p:sp>
    </p:spTree>
    <p:extLst>
      <p:ext uri="{BB962C8B-B14F-4D97-AF65-F5344CB8AC3E}">
        <p14:creationId xmlns:p14="http://schemas.microsoft.com/office/powerpoint/2010/main" val="177304823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6"/>
          <p:cNvSpPr>
            <a:spLocks noChangeArrowheads="1"/>
          </p:cNvSpPr>
          <p:nvPr/>
        </p:nvSpPr>
        <p:spPr bwMode="auto">
          <a:xfrm>
            <a:off x="768657" y="309443"/>
            <a:ext cx="7305675" cy="576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82883" tIns="41441" rIns="82883" bIns="41441" anchor="ctr"/>
          <a:lstStyle/>
          <a:p>
            <a:pPr algn="ctr" defTabSz="909638"/>
            <a:r>
              <a:rPr lang="ja-JP" altLang="en-US" sz="3000" b="1" dirty="0">
                <a:latin typeface="Meiryo UI" panose="020B0604030504040204" pitchFamily="50" charset="-128"/>
                <a:ea typeface="Meiryo UI" panose="020B0604030504040204" pitchFamily="50" charset="-128"/>
                <a:cs typeface="メイリオ" pitchFamily="50" charset="-128"/>
              </a:rPr>
              <a:t>せん妄の原因</a:t>
            </a:r>
          </a:p>
        </p:txBody>
      </p:sp>
      <p:sp>
        <p:nvSpPr>
          <p:cNvPr id="16388" name="Rectangle 3"/>
          <p:cNvSpPr txBox="1">
            <a:spLocks noChangeArrowheads="1"/>
          </p:cNvSpPr>
          <p:nvPr/>
        </p:nvSpPr>
        <p:spPr bwMode="auto">
          <a:xfrm>
            <a:off x="1217613" y="1533525"/>
            <a:ext cx="7705725" cy="45196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1313" indent="-341313" defTabSz="909638" eaLnBrk="0" hangingPunct="0">
              <a:defRPr kumimoji="1" sz="3600">
                <a:solidFill>
                  <a:schemeClr val="tx1"/>
                </a:solidFill>
                <a:latin typeface="Arial" pitchFamily="34" charset="0"/>
                <a:ea typeface="ＭＳ Ｐゴシック" pitchFamily="50" charset="-128"/>
              </a:defRPr>
            </a:lvl1pPr>
            <a:lvl2pPr marL="742950" indent="-285750" defTabSz="909638" eaLnBrk="0" hangingPunct="0">
              <a:defRPr kumimoji="1" sz="3600">
                <a:solidFill>
                  <a:schemeClr val="tx1"/>
                </a:solidFill>
                <a:latin typeface="Arial" pitchFamily="34" charset="0"/>
                <a:ea typeface="ＭＳ Ｐゴシック" pitchFamily="50" charset="-128"/>
              </a:defRPr>
            </a:lvl2pPr>
            <a:lvl3pPr marL="1143000" indent="-228600" defTabSz="909638" eaLnBrk="0" hangingPunct="0">
              <a:defRPr kumimoji="1" sz="3600">
                <a:solidFill>
                  <a:schemeClr val="tx1"/>
                </a:solidFill>
                <a:latin typeface="Arial" pitchFamily="34" charset="0"/>
                <a:ea typeface="ＭＳ Ｐゴシック" pitchFamily="50" charset="-128"/>
              </a:defRPr>
            </a:lvl3pPr>
            <a:lvl4pPr marL="1600200" indent="-228600" defTabSz="909638" eaLnBrk="0" hangingPunct="0">
              <a:defRPr kumimoji="1" sz="3600">
                <a:solidFill>
                  <a:schemeClr val="tx1"/>
                </a:solidFill>
                <a:latin typeface="Arial" pitchFamily="34" charset="0"/>
                <a:ea typeface="ＭＳ Ｐゴシック" pitchFamily="50" charset="-128"/>
              </a:defRPr>
            </a:lvl4pPr>
            <a:lvl5pPr marL="2057400" indent="-228600" defTabSz="909638" eaLnBrk="0" hangingPunct="0">
              <a:defRPr kumimoji="1" sz="3600">
                <a:solidFill>
                  <a:schemeClr val="tx1"/>
                </a:solidFill>
                <a:latin typeface="Arial" pitchFamily="34" charset="0"/>
                <a:ea typeface="ＭＳ Ｐゴシック" pitchFamily="50" charset="-128"/>
              </a:defRPr>
            </a:lvl5pPr>
            <a:lvl6pPr marL="2514600" indent="-228600" defTabSz="909638" eaLnBrk="0" fontAlgn="base" hangingPunct="0">
              <a:spcBef>
                <a:spcPct val="0"/>
              </a:spcBef>
              <a:spcAft>
                <a:spcPct val="0"/>
              </a:spcAft>
              <a:defRPr kumimoji="1" sz="3600">
                <a:solidFill>
                  <a:schemeClr val="tx1"/>
                </a:solidFill>
                <a:latin typeface="Arial" pitchFamily="34" charset="0"/>
                <a:ea typeface="ＭＳ Ｐゴシック" pitchFamily="50" charset="-128"/>
              </a:defRPr>
            </a:lvl6pPr>
            <a:lvl7pPr marL="2971800" indent="-228600" defTabSz="909638" eaLnBrk="0" fontAlgn="base" hangingPunct="0">
              <a:spcBef>
                <a:spcPct val="0"/>
              </a:spcBef>
              <a:spcAft>
                <a:spcPct val="0"/>
              </a:spcAft>
              <a:defRPr kumimoji="1" sz="3600">
                <a:solidFill>
                  <a:schemeClr val="tx1"/>
                </a:solidFill>
                <a:latin typeface="Arial" pitchFamily="34" charset="0"/>
                <a:ea typeface="ＭＳ Ｐゴシック" pitchFamily="50" charset="-128"/>
              </a:defRPr>
            </a:lvl7pPr>
            <a:lvl8pPr marL="3429000" indent="-228600" defTabSz="909638" eaLnBrk="0" fontAlgn="base" hangingPunct="0">
              <a:spcBef>
                <a:spcPct val="0"/>
              </a:spcBef>
              <a:spcAft>
                <a:spcPct val="0"/>
              </a:spcAft>
              <a:defRPr kumimoji="1" sz="3600">
                <a:solidFill>
                  <a:schemeClr val="tx1"/>
                </a:solidFill>
                <a:latin typeface="Arial" pitchFamily="34" charset="0"/>
                <a:ea typeface="ＭＳ Ｐゴシック" pitchFamily="50" charset="-128"/>
              </a:defRPr>
            </a:lvl8pPr>
            <a:lvl9pPr marL="3886200" indent="-228600" defTabSz="909638" eaLnBrk="0" fontAlgn="base" hangingPunct="0">
              <a:spcBef>
                <a:spcPct val="0"/>
              </a:spcBef>
              <a:spcAft>
                <a:spcPct val="0"/>
              </a:spcAft>
              <a:defRPr kumimoji="1" sz="3600">
                <a:solidFill>
                  <a:schemeClr val="tx1"/>
                </a:solidFill>
                <a:latin typeface="Arial" pitchFamily="34" charset="0"/>
                <a:ea typeface="ＭＳ Ｐゴシック" pitchFamily="50" charset="-128"/>
              </a:defRPr>
            </a:lvl9pPr>
          </a:lstStyle>
          <a:p>
            <a:pPr eaLnBrk="1" hangingPunct="1">
              <a:lnSpc>
                <a:spcPct val="160000"/>
              </a:lnSpc>
              <a:spcBef>
                <a:spcPct val="20000"/>
              </a:spcBef>
              <a:buClr>
                <a:srgbClr val="FF9900"/>
              </a:buClr>
              <a:buSzPct val="80000"/>
              <a:buFont typeface="Wingdings" pitchFamily="2" charset="2"/>
              <a:buNone/>
            </a:pPr>
            <a:r>
              <a:rPr lang="en-US" altLang="ja-JP" sz="3200" b="1" dirty="0">
                <a:solidFill>
                  <a:srgbClr val="3E6EB4"/>
                </a:solidFill>
                <a:latin typeface="Meiryo UI" panose="020B0604030504040204" pitchFamily="50" charset="-128"/>
                <a:ea typeface="Meiryo UI" panose="020B0604030504040204" pitchFamily="50" charset="-128"/>
              </a:rPr>
              <a:t>●</a:t>
            </a:r>
            <a:r>
              <a:rPr lang="ja-JP" altLang="en-US" sz="1600" b="1" dirty="0">
                <a:solidFill>
                  <a:srgbClr val="FF6600"/>
                </a:solidFill>
                <a:latin typeface="Meiryo UI" panose="020B0604030504040204" pitchFamily="50" charset="-128"/>
                <a:ea typeface="Meiryo UI" panose="020B0604030504040204" pitchFamily="50" charset="-128"/>
              </a:rPr>
              <a:t>　</a:t>
            </a:r>
            <a:r>
              <a:rPr lang="ja-JP" altLang="en-US" sz="3200" b="1" dirty="0">
                <a:latin typeface="Meiryo UI" panose="020B0604030504040204" pitchFamily="50" charset="-128"/>
                <a:ea typeface="Meiryo UI" panose="020B0604030504040204" pitchFamily="50" charset="-128"/>
              </a:rPr>
              <a:t>アルコール、薬物または薬物中毒</a:t>
            </a:r>
          </a:p>
          <a:p>
            <a:pPr eaLnBrk="1" hangingPunct="1">
              <a:lnSpc>
                <a:spcPct val="130000"/>
              </a:lnSpc>
              <a:spcBef>
                <a:spcPct val="20000"/>
              </a:spcBef>
              <a:buClr>
                <a:srgbClr val="FF9900"/>
              </a:buClr>
              <a:buSzPct val="80000"/>
              <a:buFont typeface="Wingdings" pitchFamily="2" charset="2"/>
              <a:buNone/>
            </a:pPr>
            <a:r>
              <a:rPr lang="ja-JP" altLang="en-US" sz="3200" b="1" dirty="0">
                <a:solidFill>
                  <a:srgbClr val="3E6EB4"/>
                </a:solidFill>
                <a:latin typeface="Meiryo UI" panose="020B0604030504040204" pitchFamily="50" charset="-128"/>
                <a:ea typeface="Meiryo UI" panose="020B0604030504040204" pitchFamily="50" charset="-128"/>
              </a:rPr>
              <a:t>●</a:t>
            </a:r>
            <a:r>
              <a:rPr lang="ja-JP" altLang="en-US" sz="1600" b="1" dirty="0">
                <a:solidFill>
                  <a:srgbClr val="FF6600"/>
                </a:solidFill>
                <a:latin typeface="Meiryo UI" panose="020B0604030504040204" pitchFamily="50" charset="-128"/>
                <a:ea typeface="Meiryo UI" panose="020B0604030504040204" pitchFamily="50" charset="-128"/>
              </a:rPr>
              <a:t>　</a:t>
            </a:r>
            <a:r>
              <a:rPr lang="ja-JP" altLang="en-US" sz="3200" b="1" dirty="0">
                <a:latin typeface="Meiryo UI" panose="020B0604030504040204" pitchFamily="50" charset="-128"/>
                <a:ea typeface="Meiryo UI" panose="020B0604030504040204" pitchFamily="50" charset="-128"/>
              </a:rPr>
              <a:t>感染症、特に肺炎と尿路感染症</a:t>
            </a:r>
          </a:p>
          <a:p>
            <a:pPr eaLnBrk="1" hangingPunct="1">
              <a:lnSpc>
                <a:spcPct val="130000"/>
              </a:lnSpc>
              <a:spcBef>
                <a:spcPct val="20000"/>
              </a:spcBef>
              <a:buClr>
                <a:srgbClr val="FF9900"/>
              </a:buClr>
              <a:buSzPct val="80000"/>
            </a:pPr>
            <a:r>
              <a:rPr lang="ja-JP" altLang="en-US" sz="3200" b="1" dirty="0">
                <a:solidFill>
                  <a:srgbClr val="3E6EB4"/>
                </a:solidFill>
                <a:latin typeface="Meiryo UI" panose="020B0604030504040204" pitchFamily="50" charset="-128"/>
                <a:ea typeface="Meiryo UI" panose="020B0604030504040204" pitchFamily="50" charset="-128"/>
              </a:rPr>
              <a:t>●</a:t>
            </a:r>
            <a:r>
              <a:rPr lang="ja-JP" altLang="en-US" sz="1600" b="1" dirty="0">
                <a:solidFill>
                  <a:srgbClr val="FF6600"/>
                </a:solidFill>
                <a:latin typeface="Meiryo UI" panose="020B0604030504040204" pitchFamily="50" charset="-128"/>
                <a:ea typeface="Meiryo UI" panose="020B0604030504040204" pitchFamily="50" charset="-128"/>
              </a:rPr>
              <a:t>　</a:t>
            </a:r>
            <a:r>
              <a:rPr lang="ja-JP" altLang="en-US" sz="3200" b="1" dirty="0">
                <a:latin typeface="Meiryo UI" panose="020B0604030504040204" pitchFamily="50" charset="-128"/>
                <a:ea typeface="Meiryo UI" panose="020B0604030504040204" pitchFamily="50" charset="-128"/>
              </a:rPr>
              <a:t>脱水状態および代謝異常</a:t>
            </a:r>
          </a:p>
          <a:p>
            <a:pPr eaLnBrk="1" hangingPunct="1">
              <a:lnSpc>
                <a:spcPct val="130000"/>
              </a:lnSpc>
              <a:spcBef>
                <a:spcPct val="20000"/>
              </a:spcBef>
              <a:buClr>
                <a:srgbClr val="FF9900"/>
              </a:buClr>
              <a:buSzPct val="80000"/>
            </a:pPr>
            <a:r>
              <a:rPr lang="ja-JP" altLang="en-US" sz="3200" b="1" dirty="0">
                <a:solidFill>
                  <a:srgbClr val="3E6EB4"/>
                </a:solidFill>
                <a:latin typeface="Meiryo UI" panose="020B0604030504040204" pitchFamily="50" charset="-128"/>
                <a:ea typeface="Meiryo UI" panose="020B0604030504040204" pitchFamily="50" charset="-128"/>
              </a:rPr>
              <a:t>●</a:t>
            </a:r>
            <a:r>
              <a:rPr lang="ja-JP" altLang="en-US" sz="1600" b="1" dirty="0">
                <a:solidFill>
                  <a:srgbClr val="FF6600"/>
                </a:solidFill>
                <a:latin typeface="Meiryo UI" panose="020B0604030504040204" pitchFamily="50" charset="-128"/>
                <a:ea typeface="Meiryo UI" panose="020B0604030504040204" pitchFamily="50" charset="-128"/>
              </a:rPr>
              <a:t>　</a:t>
            </a:r>
            <a:r>
              <a:rPr lang="ja-JP" altLang="en-US" sz="3200" b="1" dirty="0">
                <a:latin typeface="Meiryo UI" panose="020B0604030504040204" pitchFamily="50" charset="-128"/>
                <a:ea typeface="Meiryo UI" panose="020B0604030504040204" pitchFamily="50" charset="-128"/>
              </a:rPr>
              <a:t>感覚遮断（環境変化）</a:t>
            </a:r>
          </a:p>
          <a:p>
            <a:pPr eaLnBrk="1" hangingPunct="1">
              <a:lnSpc>
                <a:spcPct val="130000"/>
              </a:lnSpc>
              <a:spcBef>
                <a:spcPct val="20000"/>
              </a:spcBef>
              <a:buClr>
                <a:srgbClr val="FF9900"/>
              </a:buClr>
              <a:buSzPct val="80000"/>
            </a:pPr>
            <a:r>
              <a:rPr lang="ja-JP" altLang="en-US" sz="3200" b="1" dirty="0">
                <a:solidFill>
                  <a:srgbClr val="3E6EB4"/>
                </a:solidFill>
                <a:latin typeface="Meiryo UI" panose="020B0604030504040204" pitchFamily="50" charset="-128"/>
                <a:ea typeface="Meiryo UI" panose="020B0604030504040204" pitchFamily="50" charset="-128"/>
              </a:rPr>
              <a:t>●</a:t>
            </a:r>
            <a:r>
              <a:rPr lang="ja-JP" altLang="en-US" sz="1600" b="1" dirty="0">
                <a:solidFill>
                  <a:srgbClr val="FF6600"/>
                </a:solidFill>
                <a:latin typeface="Meiryo UI" panose="020B0604030504040204" pitchFamily="50" charset="-128"/>
                <a:ea typeface="Meiryo UI" panose="020B0604030504040204" pitchFamily="50" charset="-128"/>
              </a:rPr>
              <a:t>　</a:t>
            </a:r>
            <a:r>
              <a:rPr lang="ja-JP" altLang="en-US" sz="3200" b="1" dirty="0">
                <a:latin typeface="Meiryo UI" panose="020B0604030504040204" pitchFamily="50" charset="-128"/>
                <a:ea typeface="Meiryo UI" panose="020B0604030504040204" pitchFamily="50" charset="-128"/>
              </a:rPr>
              <a:t>心理的ストレス</a:t>
            </a:r>
            <a:endParaRPr lang="en-US" altLang="ja-JP" sz="3200" b="1" dirty="0">
              <a:latin typeface="Meiryo UI" panose="020B0604030504040204" pitchFamily="50" charset="-128"/>
              <a:ea typeface="Meiryo UI" panose="020B0604030504040204" pitchFamily="50" charset="-128"/>
            </a:endParaRPr>
          </a:p>
        </p:txBody>
      </p:sp>
      <p:sp>
        <p:nvSpPr>
          <p:cNvPr id="16389" name="テキスト ボックス 6"/>
          <p:cNvSpPr txBox="1">
            <a:spLocks noChangeArrowheads="1"/>
          </p:cNvSpPr>
          <p:nvPr/>
        </p:nvSpPr>
        <p:spPr bwMode="auto">
          <a:xfrm>
            <a:off x="2764465" y="6194593"/>
            <a:ext cx="615887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kumimoji="1" sz="3600">
                <a:solidFill>
                  <a:schemeClr val="tx1"/>
                </a:solidFill>
                <a:latin typeface="Arial" pitchFamily="34" charset="0"/>
                <a:ea typeface="ＭＳ Ｐゴシック" pitchFamily="50" charset="-128"/>
              </a:defRPr>
            </a:lvl1pPr>
            <a:lvl2pPr marL="742950" indent="-285750" eaLnBrk="0" hangingPunct="0">
              <a:defRPr kumimoji="1" sz="3600">
                <a:solidFill>
                  <a:schemeClr val="tx1"/>
                </a:solidFill>
                <a:latin typeface="Arial" pitchFamily="34" charset="0"/>
                <a:ea typeface="ＭＳ Ｐゴシック" pitchFamily="50" charset="-128"/>
              </a:defRPr>
            </a:lvl2pPr>
            <a:lvl3pPr marL="1143000" indent="-228600" eaLnBrk="0" hangingPunct="0">
              <a:defRPr kumimoji="1" sz="3600">
                <a:solidFill>
                  <a:schemeClr val="tx1"/>
                </a:solidFill>
                <a:latin typeface="Arial" pitchFamily="34" charset="0"/>
                <a:ea typeface="ＭＳ Ｐゴシック" pitchFamily="50" charset="-128"/>
              </a:defRPr>
            </a:lvl3pPr>
            <a:lvl4pPr marL="1600200" indent="-228600" eaLnBrk="0" hangingPunct="0">
              <a:defRPr kumimoji="1" sz="3600">
                <a:solidFill>
                  <a:schemeClr val="tx1"/>
                </a:solidFill>
                <a:latin typeface="Arial" pitchFamily="34" charset="0"/>
                <a:ea typeface="ＭＳ Ｐゴシック" pitchFamily="50" charset="-128"/>
              </a:defRPr>
            </a:lvl4pPr>
            <a:lvl5pPr marL="2057400" indent="-228600" eaLnBrk="0" hangingPunct="0">
              <a:defRPr kumimoji="1" sz="3600">
                <a:solidFill>
                  <a:schemeClr val="tx1"/>
                </a:solidFill>
                <a:latin typeface="Arial" pitchFamily="34" charset="0"/>
                <a:ea typeface="ＭＳ Ｐゴシック" pitchFamily="50" charset="-128"/>
              </a:defRPr>
            </a:lvl5pPr>
            <a:lvl6pPr marL="2514600" indent="-228600" eaLnBrk="0" fontAlgn="base" hangingPunct="0">
              <a:spcBef>
                <a:spcPct val="0"/>
              </a:spcBef>
              <a:spcAft>
                <a:spcPct val="0"/>
              </a:spcAft>
              <a:defRPr kumimoji="1" sz="3600">
                <a:solidFill>
                  <a:schemeClr val="tx1"/>
                </a:solidFill>
                <a:latin typeface="Arial" pitchFamily="34" charset="0"/>
                <a:ea typeface="ＭＳ Ｐゴシック" pitchFamily="50" charset="-128"/>
              </a:defRPr>
            </a:lvl6pPr>
            <a:lvl7pPr marL="2971800" indent="-228600" eaLnBrk="0" fontAlgn="base" hangingPunct="0">
              <a:spcBef>
                <a:spcPct val="0"/>
              </a:spcBef>
              <a:spcAft>
                <a:spcPct val="0"/>
              </a:spcAft>
              <a:defRPr kumimoji="1" sz="3600">
                <a:solidFill>
                  <a:schemeClr val="tx1"/>
                </a:solidFill>
                <a:latin typeface="Arial" pitchFamily="34" charset="0"/>
                <a:ea typeface="ＭＳ Ｐゴシック" pitchFamily="50" charset="-128"/>
              </a:defRPr>
            </a:lvl7pPr>
            <a:lvl8pPr marL="3429000" indent="-228600" eaLnBrk="0" fontAlgn="base" hangingPunct="0">
              <a:spcBef>
                <a:spcPct val="0"/>
              </a:spcBef>
              <a:spcAft>
                <a:spcPct val="0"/>
              </a:spcAft>
              <a:defRPr kumimoji="1" sz="3600">
                <a:solidFill>
                  <a:schemeClr val="tx1"/>
                </a:solidFill>
                <a:latin typeface="Arial" pitchFamily="34" charset="0"/>
                <a:ea typeface="ＭＳ Ｐゴシック" pitchFamily="50" charset="-128"/>
              </a:defRPr>
            </a:lvl8pPr>
            <a:lvl9pPr marL="3886200" indent="-228600" eaLnBrk="0" fontAlgn="base" hangingPunct="0">
              <a:spcBef>
                <a:spcPct val="0"/>
              </a:spcBef>
              <a:spcAft>
                <a:spcPct val="0"/>
              </a:spcAft>
              <a:defRPr kumimoji="1" sz="3600">
                <a:solidFill>
                  <a:schemeClr val="tx1"/>
                </a:solidFill>
                <a:latin typeface="Arial" pitchFamily="34" charset="0"/>
                <a:ea typeface="ＭＳ Ｐゴシック" pitchFamily="50" charset="-128"/>
              </a:defRPr>
            </a:lvl9pPr>
          </a:lstStyle>
          <a:p>
            <a:pPr eaLnBrk="1" hangingPunct="1"/>
            <a:r>
              <a:rPr lang="ja-JP" altLang="en-US" sz="1200" b="1" dirty="0">
                <a:latin typeface="Meiryo UI" panose="020B0604030504040204" pitchFamily="50" charset="-128"/>
                <a:ea typeface="Meiryo UI" panose="020B0604030504040204" pitchFamily="50" charset="-128"/>
              </a:rPr>
              <a:t>国際老年精神医学会：プライマリケア医のための</a:t>
            </a:r>
            <a:r>
              <a:rPr lang="en-US" altLang="ja-JP" sz="1200" b="1" dirty="0">
                <a:latin typeface="Meiryo UI" panose="020B0604030504040204" pitchFamily="50" charset="-128"/>
                <a:ea typeface="Meiryo UI" panose="020B0604030504040204" pitchFamily="50" charset="-128"/>
              </a:rPr>
              <a:t>BPSD</a:t>
            </a:r>
            <a:r>
              <a:rPr lang="ja-JP" altLang="en-US" sz="1200" b="1" dirty="0">
                <a:latin typeface="Meiryo UI" panose="020B0604030504040204" pitchFamily="50" charset="-128"/>
                <a:ea typeface="Meiryo UI" panose="020B0604030504040204" pitchFamily="50" charset="-128"/>
              </a:rPr>
              <a:t>ガイド、アルタ出版、</a:t>
            </a:r>
            <a:r>
              <a:rPr lang="en-US" altLang="ja-JP" sz="1200" b="1" dirty="0">
                <a:latin typeface="Meiryo UI" panose="020B0604030504040204" pitchFamily="50" charset="-128"/>
                <a:ea typeface="Meiryo UI" panose="020B0604030504040204" pitchFamily="50" charset="-128"/>
              </a:rPr>
              <a:t>2005</a:t>
            </a:r>
            <a:r>
              <a:rPr lang="ja-JP" altLang="en-US" sz="1200" b="1" dirty="0">
                <a:latin typeface="Meiryo UI" panose="020B0604030504040204" pitchFamily="50" charset="-128"/>
                <a:ea typeface="Meiryo UI" panose="020B0604030504040204" pitchFamily="50" charset="-128"/>
              </a:rPr>
              <a:t> を一部改変</a:t>
            </a:r>
          </a:p>
        </p:txBody>
      </p:sp>
      <p:sp>
        <p:nvSpPr>
          <p:cNvPr id="7" name="Rectangle 23"/>
          <p:cNvSpPr>
            <a:spLocks noChangeArrowheads="1"/>
          </p:cNvSpPr>
          <p:nvPr/>
        </p:nvSpPr>
        <p:spPr bwMode="auto">
          <a:xfrm>
            <a:off x="0" y="1"/>
            <a:ext cx="2806995" cy="3721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82904" tIns="41452" rIns="82904" bIns="41452" anchor="b"/>
          <a:lstStyle/>
          <a:p>
            <a:pPr defTabSz="828675"/>
            <a:r>
              <a:rPr kumimoji="0" lang="en-US" altLang="ja-JP" sz="1600" b="1" dirty="0">
                <a:latin typeface="Meiryo UI" panose="020B0604030504040204" pitchFamily="50" charset="-128"/>
                <a:ea typeface="Meiryo UI" panose="020B0604030504040204" pitchFamily="50" charset="-128"/>
              </a:rPr>
              <a:t>《</a:t>
            </a:r>
            <a:r>
              <a:rPr kumimoji="0" lang="ja-JP" altLang="en-US" sz="1600" b="1" dirty="0">
                <a:latin typeface="Meiryo UI" panose="020B0604030504040204" pitchFamily="50" charset="-128"/>
                <a:ea typeface="Meiryo UI" panose="020B0604030504040204" pitchFamily="50" charset="-128"/>
              </a:rPr>
              <a:t> 診断・治療</a:t>
            </a:r>
            <a:r>
              <a:rPr kumimoji="0" lang="en-US" altLang="ja-JP" sz="1700" b="1" dirty="0">
                <a:latin typeface="Segoe UI" panose="020B0502040204020203" pitchFamily="34" charset="0"/>
                <a:ea typeface="Meiryo UI" panose="020B0604030504040204" pitchFamily="50" charset="-128"/>
                <a:cs typeface="Segoe UI" panose="020B0502040204020203" pitchFamily="34" charset="0"/>
              </a:rPr>
              <a:t>-8</a:t>
            </a:r>
            <a:r>
              <a:rPr kumimoji="0" lang="ja-JP" altLang="en-US" sz="1700" b="1" dirty="0">
                <a:latin typeface="Segoe UI" panose="020B0502040204020203" pitchFamily="34" charset="0"/>
                <a:ea typeface="Meiryo UI" panose="020B0604030504040204" pitchFamily="50" charset="-128"/>
                <a:cs typeface="Segoe UI" panose="020B0502040204020203" pitchFamily="34" charset="0"/>
              </a:rPr>
              <a:t> </a:t>
            </a:r>
            <a:r>
              <a:rPr kumimoji="0" lang="en-US" altLang="ja-JP" sz="1600" b="1" dirty="0">
                <a:latin typeface="Meiryo UI" panose="020B0604030504040204" pitchFamily="50" charset="-128"/>
                <a:ea typeface="Meiryo UI" panose="020B0604030504040204" pitchFamily="50" charset="-128"/>
              </a:rPr>
              <a:t>》</a:t>
            </a:r>
            <a:r>
              <a:rPr kumimoji="0" lang="ja-JP" altLang="en-US" sz="1600" b="1" dirty="0">
                <a:latin typeface="Meiryo UI" panose="020B0604030504040204" pitchFamily="50" charset="-128"/>
                <a:ea typeface="Meiryo UI" panose="020B0604030504040204" pitchFamily="50" charset="-128"/>
              </a:rPr>
              <a:t>  </a:t>
            </a:r>
            <a:endParaRPr kumimoji="0" lang="ja-JP" altLang="en-US" sz="1600" b="1" dirty="0">
              <a:solidFill>
                <a:srgbClr val="FF5050"/>
              </a:solidFill>
              <a:latin typeface="Meiryo UI" panose="020B0604030504040204" pitchFamily="50" charset="-128"/>
              <a:ea typeface="Meiryo UI" panose="020B0604030504040204" pitchFamily="50" charset="-128"/>
            </a:endParaRPr>
          </a:p>
        </p:txBody>
      </p:sp>
      <p:sp>
        <p:nvSpPr>
          <p:cNvPr id="8" name="Rectangle 12"/>
          <p:cNvSpPr>
            <a:spLocks noChangeArrowheads="1"/>
          </p:cNvSpPr>
          <p:nvPr/>
        </p:nvSpPr>
        <p:spPr bwMode="auto">
          <a:xfrm>
            <a:off x="213519" y="885706"/>
            <a:ext cx="8691562" cy="103179"/>
          </a:xfrm>
          <a:prstGeom prst="rect">
            <a:avLst/>
          </a:prstGeom>
          <a:gradFill rotWithShape="1">
            <a:gsLst>
              <a:gs pos="0">
                <a:srgbClr val="CDE1FF"/>
              </a:gs>
              <a:gs pos="81000">
                <a:srgbClr val="3E6EB4"/>
              </a:gs>
            </a:gsLst>
            <a:lin ang="0" scaled="1"/>
          </a:gradFill>
          <a:ln w="9525" algn="ctr">
            <a:noFill/>
            <a:miter lim="800000"/>
            <a:headEnd/>
            <a:tailEnd/>
          </a:ln>
          <a:effectLst/>
        </p:spPr>
        <p:txBody>
          <a:bodyPr wrap="none" anchor="ctr"/>
          <a:lstStyle/>
          <a:p>
            <a:pPr algn="r">
              <a:defRPr/>
            </a:pPr>
            <a:endParaRPr lang="ja-JP" altLang="en-US">
              <a:latin typeface="Arial" charset="0"/>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6"/>
          <p:cNvSpPr>
            <a:spLocks noChangeArrowheads="1"/>
          </p:cNvSpPr>
          <p:nvPr/>
        </p:nvSpPr>
        <p:spPr bwMode="auto">
          <a:xfrm>
            <a:off x="648075" y="337981"/>
            <a:ext cx="7839075" cy="5436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82883" tIns="41441" rIns="82883" bIns="41441" anchor="ctr"/>
          <a:lstStyle/>
          <a:p>
            <a:pPr algn="ctr" defTabSz="909638"/>
            <a:r>
              <a:rPr lang="ja-JP" altLang="en-US" sz="3000" b="1" dirty="0">
                <a:latin typeface="Meiryo UI" panose="020B0604030504040204" pitchFamily="50" charset="-128"/>
                <a:ea typeface="Meiryo UI" panose="020B0604030504040204" pitchFamily="50" charset="-128"/>
                <a:cs typeface="メイリオ" pitchFamily="50" charset="-128"/>
              </a:rPr>
              <a:t>せん妄の原因となる主要な薬剤</a:t>
            </a:r>
          </a:p>
        </p:txBody>
      </p:sp>
      <p:sp>
        <p:nvSpPr>
          <p:cNvPr id="17412" name="Rectangle 3"/>
          <p:cNvSpPr txBox="1">
            <a:spLocks noChangeArrowheads="1"/>
          </p:cNvSpPr>
          <p:nvPr/>
        </p:nvSpPr>
        <p:spPr bwMode="auto">
          <a:xfrm>
            <a:off x="995737" y="1427780"/>
            <a:ext cx="7491413" cy="48210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1313" indent="-341313" defTabSz="909638" eaLnBrk="0" hangingPunct="0">
              <a:defRPr kumimoji="1" sz="3600">
                <a:solidFill>
                  <a:schemeClr val="tx1"/>
                </a:solidFill>
                <a:latin typeface="Arial" pitchFamily="34" charset="0"/>
                <a:ea typeface="ＭＳ Ｐゴシック" pitchFamily="50" charset="-128"/>
              </a:defRPr>
            </a:lvl1pPr>
            <a:lvl2pPr marL="742950" indent="-285750" defTabSz="909638" eaLnBrk="0" hangingPunct="0">
              <a:defRPr kumimoji="1" sz="3600">
                <a:solidFill>
                  <a:schemeClr val="tx1"/>
                </a:solidFill>
                <a:latin typeface="Arial" pitchFamily="34" charset="0"/>
                <a:ea typeface="ＭＳ Ｐゴシック" pitchFamily="50" charset="-128"/>
              </a:defRPr>
            </a:lvl2pPr>
            <a:lvl3pPr marL="1143000" indent="-228600" defTabSz="909638" eaLnBrk="0" hangingPunct="0">
              <a:defRPr kumimoji="1" sz="3600">
                <a:solidFill>
                  <a:schemeClr val="tx1"/>
                </a:solidFill>
                <a:latin typeface="Arial" pitchFamily="34" charset="0"/>
                <a:ea typeface="ＭＳ Ｐゴシック" pitchFamily="50" charset="-128"/>
              </a:defRPr>
            </a:lvl3pPr>
            <a:lvl4pPr marL="1600200" indent="-228600" defTabSz="909638" eaLnBrk="0" hangingPunct="0">
              <a:defRPr kumimoji="1" sz="3600">
                <a:solidFill>
                  <a:schemeClr val="tx1"/>
                </a:solidFill>
                <a:latin typeface="Arial" pitchFamily="34" charset="0"/>
                <a:ea typeface="ＭＳ Ｐゴシック" pitchFamily="50" charset="-128"/>
              </a:defRPr>
            </a:lvl4pPr>
            <a:lvl5pPr marL="2057400" indent="-228600" defTabSz="909638" eaLnBrk="0" hangingPunct="0">
              <a:defRPr kumimoji="1" sz="3600">
                <a:solidFill>
                  <a:schemeClr val="tx1"/>
                </a:solidFill>
                <a:latin typeface="Arial" pitchFamily="34" charset="0"/>
                <a:ea typeface="ＭＳ Ｐゴシック" pitchFamily="50" charset="-128"/>
              </a:defRPr>
            </a:lvl5pPr>
            <a:lvl6pPr marL="2514600" indent="-228600" defTabSz="909638" eaLnBrk="0" fontAlgn="base" hangingPunct="0">
              <a:spcBef>
                <a:spcPct val="0"/>
              </a:spcBef>
              <a:spcAft>
                <a:spcPct val="0"/>
              </a:spcAft>
              <a:defRPr kumimoji="1" sz="3600">
                <a:solidFill>
                  <a:schemeClr val="tx1"/>
                </a:solidFill>
                <a:latin typeface="Arial" pitchFamily="34" charset="0"/>
                <a:ea typeface="ＭＳ Ｐゴシック" pitchFamily="50" charset="-128"/>
              </a:defRPr>
            </a:lvl6pPr>
            <a:lvl7pPr marL="2971800" indent="-228600" defTabSz="909638" eaLnBrk="0" fontAlgn="base" hangingPunct="0">
              <a:spcBef>
                <a:spcPct val="0"/>
              </a:spcBef>
              <a:spcAft>
                <a:spcPct val="0"/>
              </a:spcAft>
              <a:defRPr kumimoji="1" sz="3600">
                <a:solidFill>
                  <a:schemeClr val="tx1"/>
                </a:solidFill>
                <a:latin typeface="Arial" pitchFamily="34" charset="0"/>
                <a:ea typeface="ＭＳ Ｐゴシック" pitchFamily="50" charset="-128"/>
              </a:defRPr>
            </a:lvl7pPr>
            <a:lvl8pPr marL="3429000" indent="-228600" defTabSz="909638" eaLnBrk="0" fontAlgn="base" hangingPunct="0">
              <a:spcBef>
                <a:spcPct val="0"/>
              </a:spcBef>
              <a:spcAft>
                <a:spcPct val="0"/>
              </a:spcAft>
              <a:defRPr kumimoji="1" sz="3600">
                <a:solidFill>
                  <a:schemeClr val="tx1"/>
                </a:solidFill>
                <a:latin typeface="Arial" pitchFamily="34" charset="0"/>
                <a:ea typeface="ＭＳ Ｐゴシック" pitchFamily="50" charset="-128"/>
              </a:defRPr>
            </a:lvl8pPr>
            <a:lvl9pPr marL="3886200" indent="-228600" defTabSz="909638" eaLnBrk="0" fontAlgn="base" hangingPunct="0">
              <a:spcBef>
                <a:spcPct val="0"/>
              </a:spcBef>
              <a:spcAft>
                <a:spcPct val="0"/>
              </a:spcAft>
              <a:defRPr kumimoji="1" sz="3600">
                <a:solidFill>
                  <a:schemeClr val="tx1"/>
                </a:solidFill>
                <a:latin typeface="Arial" pitchFamily="34" charset="0"/>
                <a:ea typeface="ＭＳ Ｐゴシック" pitchFamily="50" charset="-128"/>
              </a:defRPr>
            </a:lvl9pPr>
          </a:lstStyle>
          <a:p>
            <a:pPr eaLnBrk="1" hangingPunct="1">
              <a:spcBef>
                <a:spcPct val="20000"/>
              </a:spcBef>
              <a:buClr>
                <a:schemeClr val="hlink"/>
              </a:buClr>
              <a:buSzPct val="80000"/>
              <a:buFont typeface="Wingdings" pitchFamily="2" charset="2"/>
              <a:buNone/>
            </a:pPr>
            <a:r>
              <a:rPr lang="en-US" altLang="ja-JP" sz="2800" b="1" dirty="0">
                <a:solidFill>
                  <a:srgbClr val="3E6EB4"/>
                </a:solidFill>
                <a:latin typeface="Meiryo UI" panose="020B0604030504040204" pitchFamily="50" charset="-128"/>
                <a:ea typeface="Meiryo UI" panose="020B0604030504040204" pitchFamily="50" charset="-128"/>
              </a:rPr>
              <a:t>●</a:t>
            </a:r>
            <a:r>
              <a:rPr lang="en-US" altLang="ja-JP" sz="2800" b="1" dirty="0">
                <a:solidFill>
                  <a:schemeClr val="hlink"/>
                </a:solidFill>
                <a:latin typeface="Meiryo UI" panose="020B0604030504040204" pitchFamily="50" charset="-128"/>
                <a:ea typeface="Meiryo UI" panose="020B0604030504040204" pitchFamily="50" charset="-128"/>
              </a:rPr>
              <a:t> </a:t>
            </a:r>
            <a:r>
              <a:rPr lang="ja-JP" altLang="en-US" sz="2800" b="1" dirty="0">
                <a:latin typeface="Meiryo UI" panose="020B0604030504040204" pitchFamily="50" charset="-128"/>
                <a:ea typeface="Meiryo UI" panose="020B0604030504040204" pitchFamily="50" charset="-128"/>
              </a:rPr>
              <a:t>抗パーキンソン病薬</a:t>
            </a:r>
          </a:p>
          <a:p>
            <a:pPr eaLnBrk="1" hangingPunct="1">
              <a:spcBef>
                <a:spcPct val="20000"/>
              </a:spcBef>
              <a:buClr>
                <a:schemeClr val="hlink"/>
              </a:buClr>
              <a:buSzPct val="80000"/>
              <a:buFont typeface="Wingdings" pitchFamily="2" charset="2"/>
              <a:buNone/>
            </a:pPr>
            <a:r>
              <a:rPr lang="en-US" altLang="ja-JP" sz="2800" b="1" dirty="0">
                <a:solidFill>
                  <a:srgbClr val="3E6EB4"/>
                </a:solidFill>
                <a:latin typeface="Meiryo UI" panose="020B0604030504040204" pitchFamily="50" charset="-128"/>
                <a:ea typeface="Meiryo UI" panose="020B0604030504040204" pitchFamily="50" charset="-128"/>
              </a:rPr>
              <a:t>●</a:t>
            </a:r>
            <a:r>
              <a:rPr lang="en-US" altLang="ja-JP" sz="2800" b="1" dirty="0">
                <a:solidFill>
                  <a:srgbClr val="669900"/>
                </a:solidFill>
                <a:latin typeface="Meiryo UI" panose="020B0604030504040204" pitchFamily="50" charset="-128"/>
                <a:ea typeface="Meiryo UI" panose="020B0604030504040204" pitchFamily="50" charset="-128"/>
              </a:rPr>
              <a:t> </a:t>
            </a:r>
            <a:r>
              <a:rPr lang="ja-JP" altLang="en-US" sz="2800" b="1" dirty="0">
                <a:latin typeface="Meiryo UI" panose="020B0604030504040204" pitchFamily="50" charset="-128"/>
                <a:ea typeface="Meiryo UI" panose="020B0604030504040204" pitchFamily="50" charset="-128"/>
              </a:rPr>
              <a:t>抗コリン薬</a:t>
            </a:r>
          </a:p>
          <a:p>
            <a:pPr eaLnBrk="1" hangingPunct="1">
              <a:spcBef>
                <a:spcPct val="20000"/>
              </a:spcBef>
              <a:buClr>
                <a:schemeClr val="hlink"/>
              </a:buClr>
              <a:buSzPct val="80000"/>
              <a:buFont typeface="Wingdings" pitchFamily="2" charset="2"/>
              <a:buNone/>
            </a:pPr>
            <a:r>
              <a:rPr lang="en-US" altLang="ja-JP" sz="2800" b="1" dirty="0">
                <a:solidFill>
                  <a:srgbClr val="3E6EB4"/>
                </a:solidFill>
                <a:latin typeface="Meiryo UI" panose="020B0604030504040204" pitchFamily="50" charset="-128"/>
                <a:ea typeface="Meiryo UI" panose="020B0604030504040204" pitchFamily="50" charset="-128"/>
              </a:rPr>
              <a:t>●</a:t>
            </a:r>
            <a:r>
              <a:rPr lang="en-US" altLang="ja-JP" sz="2800" b="1" dirty="0">
                <a:solidFill>
                  <a:srgbClr val="669900"/>
                </a:solidFill>
                <a:latin typeface="Meiryo UI" panose="020B0604030504040204" pitchFamily="50" charset="-128"/>
                <a:ea typeface="Meiryo UI" panose="020B0604030504040204" pitchFamily="50" charset="-128"/>
              </a:rPr>
              <a:t> </a:t>
            </a:r>
            <a:r>
              <a:rPr lang="ja-JP" altLang="en-US" sz="2800" b="1" dirty="0">
                <a:latin typeface="Meiryo UI" panose="020B0604030504040204" pitchFamily="50" charset="-128"/>
                <a:ea typeface="Meiryo UI" panose="020B0604030504040204" pitchFamily="50" charset="-128"/>
              </a:rPr>
              <a:t>抗不安薬</a:t>
            </a:r>
          </a:p>
          <a:p>
            <a:pPr eaLnBrk="1" hangingPunct="1">
              <a:spcBef>
                <a:spcPct val="20000"/>
              </a:spcBef>
              <a:buClr>
                <a:schemeClr val="hlink"/>
              </a:buClr>
              <a:buSzPct val="80000"/>
              <a:buFont typeface="Wingdings" pitchFamily="2" charset="2"/>
              <a:buNone/>
            </a:pPr>
            <a:r>
              <a:rPr lang="en-US" altLang="ja-JP" sz="2800" b="1" dirty="0">
                <a:solidFill>
                  <a:srgbClr val="3E6EB4"/>
                </a:solidFill>
                <a:latin typeface="Meiryo UI" panose="020B0604030504040204" pitchFamily="50" charset="-128"/>
                <a:ea typeface="Meiryo UI" panose="020B0604030504040204" pitchFamily="50" charset="-128"/>
              </a:rPr>
              <a:t>●</a:t>
            </a:r>
            <a:r>
              <a:rPr lang="en-US" altLang="ja-JP" sz="2800" b="1" dirty="0">
                <a:solidFill>
                  <a:srgbClr val="669900"/>
                </a:solidFill>
                <a:latin typeface="Meiryo UI" panose="020B0604030504040204" pitchFamily="50" charset="-128"/>
                <a:ea typeface="Meiryo UI" panose="020B0604030504040204" pitchFamily="50" charset="-128"/>
              </a:rPr>
              <a:t> </a:t>
            </a:r>
            <a:r>
              <a:rPr lang="ja-JP" altLang="en-US" sz="2800" b="1" dirty="0">
                <a:latin typeface="Meiryo UI" panose="020B0604030504040204" pitchFamily="50" charset="-128"/>
                <a:ea typeface="Meiryo UI" panose="020B0604030504040204" pitchFamily="50" charset="-128"/>
              </a:rPr>
              <a:t>抗うつ薬</a:t>
            </a:r>
          </a:p>
          <a:p>
            <a:pPr eaLnBrk="1" hangingPunct="1">
              <a:spcBef>
                <a:spcPct val="20000"/>
              </a:spcBef>
              <a:buClr>
                <a:schemeClr val="hlink"/>
              </a:buClr>
              <a:buSzPct val="80000"/>
              <a:buFont typeface="Wingdings" pitchFamily="2" charset="2"/>
              <a:buNone/>
            </a:pPr>
            <a:r>
              <a:rPr lang="en-US" altLang="ja-JP" sz="2800" b="1" dirty="0">
                <a:solidFill>
                  <a:srgbClr val="3E6EB4"/>
                </a:solidFill>
                <a:latin typeface="Meiryo UI" panose="020B0604030504040204" pitchFamily="50" charset="-128"/>
                <a:ea typeface="Meiryo UI" panose="020B0604030504040204" pitchFamily="50" charset="-128"/>
              </a:rPr>
              <a:t>●</a:t>
            </a:r>
            <a:r>
              <a:rPr lang="en-US" altLang="ja-JP" sz="2800" b="1" dirty="0">
                <a:solidFill>
                  <a:srgbClr val="669900"/>
                </a:solidFill>
                <a:latin typeface="Meiryo UI" panose="020B0604030504040204" pitchFamily="50" charset="-128"/>
                <a:ea typeface="Meiryo UI" panose="020B0604030504040204" pitchFamily="50" charset="-128"/>
              </a:rPr>
              <a:t> </a:t>
            </a:r>
            <a:r>
              <a:rPr lang="ja-JP" altLang="en-US" sz="2800" b="1" dirty="0">
                <a:latin typeface="Meiryo UI" panose="020B0604030504040204" pitchFamily="50" charset="-128"/>
                <a:ea typeface="Meiryo UI" panose="020B0604030504040204" pitchFamily="50" charset="-128"/>
              </a:rPr>
              <a:t>循環器用薬 ：</a:t>
            </a:r>
            <a:r>
              <a:rPr lang="ja-JP" altLang="en-US" sz="2600" b="1" dirty="0">
                <a:latin typeface="Meiryo UI" panose="020B0604030504040204" pitchFamily="50" charset="-128"/>
                <a:ea typeface="Meiryo UI" panose="020B0604030504040204" pitchFamily="50" charset="-128"/>
              </a:rPr>
              <a:t>ジギタリス、</a:t>
            </a:r>
            <a:r>
              <a:rPr lang="en-US" altLang="ja-JP" sz="2600" b="1" dirty="0">
                <a:latin typeface="Meiryo UI" panose="020B0604030504040204" pitchFamily="50" charset="-128"/>
                <a:ea typeface="Meiryo UI" panose="020B0604030504040204" pitchFamily="50" charset="-128"/>
              </a:rPr>
              <a:t>β</a:t>
            </a:r>
            <a:r>
              <a:rPr lang="ja-JP" altLang="en-US" sz="2600" b="1" dirty="0">
                <a:latin typeface="Meiryo UI" panose="020B0604030504040204" pitchFamily="50" charset="-128"/>
                <a:ea typeface="Meiryo UI" panose="020B0604030504040204" pitchFamily="50" charset="-128"/>
              </a:rPr>
              <a:t>ブロッカー、利尿薬</a:t>
            </a:r>
          </a:p>
          <a:p>
            <a:pPr eaLnBrk="1" hangingPunct="1">
              <a:spcBef>
                <a:spcPct val="20000"/>
              </a:spcBef>
              <a:buClr>
                <a:schemeClr val="hlink"/>
              </a:buClr>
              <a:buSzPct val="80000"/>
              <a:buFont typeface="Wingdings" pitchFamily="2" charset="2"/>
              <a:buNone/>
            </a:pPr>
            <a:r>
              <a:rPr lang="en-US" altLang="ja-JP" sz="2800" b="1" dirty="0">
                <a:solidFill>
                  <a:srgbClr val="3E6EB4"/>
                </a:solidFill>
                <a:latin typeface="Meiryo UI" panose="020B0604030504040204" pitchFamily="50" charset="-128"/>
                <a:ea typeface="Meiryo UI" panose="020B0604030504040204" pitchFamily="50" charset="-128"/>
              </a:rPr>
              <a:t>●</a:t>
            </a:r>
            <a:r>
              <a:rPr lang="en-US" altLang="ja-JP" sz="2800" b="1" dirty="0">
                <a:solidFill>
                  <a:srgbClr val="669900"/>
                </a:solidFill>
                <a:latin typeface="Meiryo UI" panose="020B0604030504040204" pitchFamily="50" charset="-128"/>
                <a:ea typeface="Meiryo UI" panose="020B0604030504040204" pitchFamily="50" charset="-128"/>
              </a:rPr>
              <a:t> </a:t>
            </a:r>
            <a:r>
              <a:rPr lang="en-US" altLang="ja-JP" sz="3000" b="1" dirty="0">
                <a:latin typeface="Meiryo UI" panose="020B0604030504040204" pitchFamily="50" charset="-128"/>
                <a:ea typeface="Meiryo UI" panose="020B0604030504040204" pitchFamily="50" charset="-128"/>
              </a:rPr>
              <a:t>H2</a:t>
            </a:r>
            <a:r>
              <a:rPr lang="ja-JP" altLang="en-US" sz="2800" b="1" dirty="0">
                <a:latin typeface="Meiryo UI" panose="020B0604030504040204" pitchFamily="50" charset="-128"/>
                <a:ea typeface="Meiryo UI" panose="020B0604030504040204" pitchFamily="50" charset="-128"/>
              </a:rPr>
              <a:t>受容体拮抗薬</a:t>
            </a:r>
          </a:p>
          <a:p>
            <a:pPr eaLnBrk="1" hangingPunct="1">
              <a:spcBef>
                <a:spcPct val="20000"/>
              </a:spcBef>
              <a:buClr>
                <a:schemeClr val="hlink"/>
              </a:buClr>
              <a:buSzPct val="80000"/>
              <a:buFont typeface="Wingdings" pitchFamily="2" charset="2"/>
              <a:buNone/>
            </a:pPr>
            <a:r>
              <a:rPr lang="en-US" altLang="ja-JP" sz="2800" b="1" dirty="0">
                <a:solidFill>
                  <a:srgbClr val="3E6EB4"/>
                </a:solidFill>
                <a:latin typeface="Meiryo UI" panose="020B0604030504040204" pitchFamily="50" charset="-128"/>
                <a:ea typeface="Meiryo UI" panose="020B0604030504040204" pitchFamily="50" charset="-128"/>
              </a:rPr>
              <a:t>●</a:t>
            </a:r>
            <a:r>
              <a:rPr lang="en-US" altLang="ja-JP" sz="2800" b="1" dirty="0">
                <a:solidFill>
                  <a:srgbClr val="669900"/>
                </a:solidFill>
                <a:latin typeface="Meiryo UI" panose="020B0604030504040204" pitchFamily="50" charset="-128"/>
                <a:ea typeface="Meiryo UI" panose="020B0604030504040204" pitchFamily="50" charset="-128"/>
              </a:rPr>
              <a:t> </a:t>
            </a:r>
            <a:r>
              <a:rPr lang="ja-JP" altLang="en-US" sz="2800" b="1" dirty="0">
                <a:latin typeface="Meiryo UI" panose="020B0604030504040204" pitchFamily="50" charset="-128"/>
                <a:ea typeface="Meiryo UI" panose="020B0604030504040204" pitchFamily="50" charset="-128"/>
              </a:rPr>
              <a:t>抗癌薬</a:t>
            </a:r>
          </a:p>
          <a:p>
            <a:pPr eaLnBrk="1" hangingPunct="1">
              <a:spcBef>
                <a:spcPct val="20000"/>
              </a:spcBef>
              <a:buClr>
                <a:schemeClr val="hlink"/>
              </a:buClr>
              <a:buSzPct val="80000"/>
              <a:buFont typeface="Wingdings" pitchFamily="2" charset="2"/>
              <a:buNone/>
            </a:pPr>
            <a:r>
              <a:rPr lang="en-US" altLang="ja-JP" sz="2800" b="1" dirty="0">
                <a:solidFill>
                  <a:srgbClr val="3E6EB4"/>
                </a:solidFill>
                <a:latin typeface="Meiryo UI" panose="020B0604030504040204" pitchFamily="50" charset="-128"/>
                <a:ea typeface="Meiryo UI" panose="020B0604030504040204" pitchFamily="50" charset="-128"/>
              </a:rPr>
              <a:t>●</a:t>
            </a:r>
            <a:r>
              <a:rPr lang="en-US" altLang="ja-JP" sz="2800" b="1" dirty="0">
                <a:solidFill>
                  <a:srgbClr val="669900"/>
                </a:solidFill>
                <a:latin typeface="Meiryo UI" panose="020B0604030504040204" pitchFamily="50" charset="-128"/>
                <a:ea typeface="Meiryo UI" panose="020B0604030504040204" pitchFamily="50" charset="-128"/>
              </a:rPr>
              <a:t> </a:t>
            </a:r>
            <a:r>
              <a:rPr lang="ja-JP" altLang="en-US" sz="2800" b="1" dirty="0">
                <a:latin typeface="Meiryo UI" panose="020B0604030504040204" pitchFamily="50" charset="-128"/>
                <a:ea typeface="Meiryo UI" panose="020B0604030504040204" pitchFamily="50" charset="-128"/>
              </a:rPr>
              <a:t>ステロイド</a:t>
            </a:r>
            <a:endParaRPr lang="en-US" altLang="ja-JP" sz="2800" b="1" dirty="0">
              <a:latin typeface="Meiryo UI" panose="020B0604030504040204" pitchFamily="50" charset="-128"/>
              <a:ea typeface="Meiryo UI" panose="020B0604030504040204" pitchFamily="50" charset="-128"/>
            </a:endParaRPr>
          </a:p>
          <a:p>
            <a:pPr eaLnBrk="1" hangingPunct="1">
              <a:spcBef>
                <a:spcPct val="20000"/>
              </a:spcBef>
              <a:buClr>
                <a:schemeClr val="hlink"/>
              </a:buClr>
              <a:buSzPct val="80000"/>
            </a:pPr>
            <a:r>
              <a:rPr lang="en-US" altLang="ja-JP" sz="2800" b="1" dirty="0">
                <a:solidFill>
                  <a:srgbClr val="3E6EB4"/>
                </a:solidFill>
                <a:latin typeface="Meiryo UI" panose="020B0604030504040204" pitchFamily="50" charset="-128"/>
                <a:ea typeface="Meiryo UI" panose="020B0604030504040204" pitchFamily="50" charset="-128"/>
              </a:rPr>
              <a:t>●</a:t>
            </a:r>
            <a:r>
              <a:rPr lang="en-US" altLang="ja-JP" sz="2800" b="1" dirty="0">
                <a:solidFill>
                  <a:srgbClr val="669900"/>
                </a:solidFill>
                <a:latin typeface="Meiryo UI" panose="020B0604030504040204" pitchFamily="50" charset="-128"/>
                <a:ea typeface="Meiryo UI" panose="020B0604030504040204" pitchFamily="50" charset="-128"/>
              </a:rPr>
              <a:t> </a:t>
            </a:r>
            <a:r>
              <a:rPr lang="ja-JP" altLang="en-US" sz="2800" b="1" dirty="0">
                <a:latin typeface="Meiryo UI" panose="020B0604030504040204" pitchFamily="50" charset="-128"/>
                <a:ea typeface="Meiryo UI" panose="020B0604030504040204" pitchFamily="50" charset="-128"/>
              </a:rPr>
              <a:t>総合感冒薬</a:t>
            </a:r>
          </a:p>
          <a:p>
            <a:pPr eaLnBrk="1" hangingPunct="1">
              <a:spcBef>
                <a:spcPct val="20000"/>
              </a:spcBef>
              <a:buClr>
                <a:schemeClr val="hlink"/>
              </a:buClr>
              <a:buSzPct val="80000"/>
              <a:buFont typeface="Wingdings" pitchFamily="2" charset="2"/>
              <a:buNone/>
            </a:pPr>
            <a:endParaRPr lang="ja-JP" altLang="en-US" sz="2800" b="1" dirty="0">
              <a:latin typeface="Meiryo UI" panose="020B0604030504040204" pitchFamily="50" charset="-128"/>
              <a:ea typeface="Meiryo UI" panose="020B0604030504040204" pitchFamily="50" charset="-128"/>
            </a:endParaRPr>
          </a:p>
        </p:txBody>
      </p:sp>
      <p:sp>
        <p:nvSpPr>
          <p:cNvPr id="6" name="Rectangle 23"/>
          <p:cNvSpPr>
            <a:spLocks noChangeArrowheads="1"/>
          </p:cNvSpPr>
          <p:nvPr/>
        </p:nvSpPr>
        <p:spPr bwMode="auto">
          <a:xfrm>
            <a:off x="0" y="1"/>
            <a:ext cx="2806995" cy="3721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82904" tIns="41452" rIns="82904" bIns="41452" anchor="b"/>
          <a:lstStyle/>
          <a:p>
            <a:pPr defTabSz="828675"/>
            <a:r>
              <a:rPr kumimoji="0" lang="en-US" altLang="ja-JP" sz="1600" b="1" dirty="0">
                <a:latin typeface="Meiryo UI" panose="020B0604030504040204" pitchFamily="50" charset="-128"/>
                <a:ea typeface="Meiryo UI" panose="020B0604030504040204" pitchFamily="50" charset="-128"/>
              </a:rPr>
              <a:t>《</a:t>
            </a:r>
            <a:r>
              <a:rPr kumimoji="0" lang="ja-JP" altLang="en-US" sz="1600" b="1" dirty="0">
                <a:latin typeface="Meiryo UI" panose="020B0604030504040204" pitchFamily="50" charset="-128"/>
                <a:ea typeface="Meiryo UI" panose="020B0604030504040204" pitchFamily="50" charset="-128"/>
              </a:rPr>
              <a:t> 診断・治療</a:t>
            </a:r>
            <a:r>
              <a:rPr kumimoji="0" lang="en-US" altLang="ja-JP" sz="1700" b="1" dirty="0">
                <a:latin typeface="Segoe UI" panose="020B0502040204020203" pitchFamily="34" charset="0"/>
                <a:ea typeface="Meiryo UI" panose="020B0604030504040204" pitchFamily="50" charset="-128"/>
                <a:cs typeface="Segoe UI" panose="020B0502040204020203" pitchFamily="34" charset="0"/>
              </a:rPr>
              <a:t>-9</a:t>
            </a:r>
            <a:r>
              <a:rPr kumimoji="0" lang="ja-JP" altLang="en-US" sz="1700" b="1" dirty="0">
                <a:latin typeface="Segoe UI" panose="020B0502040204020203" pitchFamily="34" charset="0"/>
                <a:ea typeface="Meiryo UI" panose="020B0604030504040204" pitchFamily="50" charset="-128"/>
                <a:cs typeface="Segoe UI" panose="020B0502040204020203" pitchFamily="34" charset="0"/>
              </a:rPr>
              <a:t> </a:t>
            </a:r>
            <a:r>
              <a:rPr kumimoji="0" lang="en-US" altLang="ja-JP" sz="1600" b="1" dirty="0">
                <a:latin typeface="Meiryo UI" panose="020B0604030504040204" pitchFamily="50" charset="-128"/>
                <a:ea typeface="Meiryo UI" panose="020B0604030504040204" pitchFamily="50" charset="-128"/>
              </a:rPr>
              <a:t>》</a:t>
            </a:r>
            <a:r>
              <a:rPr kumimoji="0" lang="ja-JP" altLang="en-US" sz="1600" b="1" dirty="0">
                <a:latin typeface="Meiryo UI" panose="020B0604030504040204" pitchFamily="50" charset="-128"/>
                <a:ea typeface="Meiryo UI" panose="020B0604030504040204" pitchFamily="50" charset="-128"/>
              </a:rPr>
              <a:t>  </a:t>
            </a:r>
            <a:endParaRPr kumimoji="0" lang="ja-JP" altLang="en-US" sz="1600" b="1" dirty="0">
              <a:solidFill>
                <a:srgbClr val="FF5050"/>
              </a:solidFill>
              <a:latin typeface="Meiryo UI" panose="020B0604030504040204" pitchFamily="50" charset="-128"/>
              <a:ea typeface="Meiryo UI" panose="020B0604030504040204" pitchFamily="50" charset="-128"/>
            </a:endParaRPr>
          </a:p>
        </p:txBody>
      </p:sp>
      <p:sp>
        <p:nvSpPr>
          <p:cNvPr id="7" name="Rectangle 12"/>
          <p:cNvSpPr>
            <a:spLocks noChangeArrowheads="1"/>
          </p:cNvSpPr>
          <p:nvPr/>
        </p:nvSpPr>
        <p:spPr bwMode="auto">
          <a:xfrm>
            <a:off x="221832" y="918295"/>
            <a:ext cx="8691562" cy="103179"/>
          </a:xfrm>
          <a:prstGeom prst="rect">
            <a:avLst/>
          </a:prstGeom>
          <a:gradFill rotWithShape="1">
            <a:gsLst>
              <a:gs pos="0">
                <a:srgbClr val="CDE1FF"/>
              </a:gs>
              <a:gs pos="81000">
                <a:srgbClr val="3E6EB4"/>
              </a:gs>
            </a:gsLst>
            <a:lin ang="0" scaled="1"/>
          </a:gradFill>
          <a:ln w="9525" algn="ctr">
            <a:noFill/>
            <a:miter lim="800000"/>
            <a:headEnd/>
            <a:tailEnd/>
          </a:ln>
          <a:effectLst/>
        </p:spPr>
        <p:txBody>
          <a:bodyPr wrap="none" anchor="ctr"/>
          <a:lstStyle/>
          <a:p>
            <a:pPr algn="r">
              <a:defRPr/>
            </a:pPr>
            <a:endParaRPr lang="ja-JP" altLang="en-US">
              <a:latin typeface="Arial" charset="0"/>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Text Box 2"/>
          <p:cNvSpPr txBox="1">
            <a:spLocks noChangeArrowheads="1"/>
          </p:cNvSpPr>
          <p:nvPr/>
        </p:nvSpPr>
        <p:spPr bwMode="auto">
          <a:xfrm>
            <a:off x="368537" y="1590474"/>
            <a:ext cx="8451376" cy="45319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390" tIns="45696" rIns="91390" bIns="45696" anchor="b">
            <a:spAutoFit/>
          </a:bodyPr>
          <a:lstStyle>
            <a:lvl1pPr defTabSz="915988">
              <a:defRPr kumimoji="1" sz="3200">
                <a:solidFill>
                  <a:schemeClr val="tx1"/>
                </a:solidFill>
                <a:latin typeface="Arial" pitchFamily="34" charset="0"/>
                <a:ea typeface="ＭＳ Ｐゴシック" pitchFamily="50" charset="-128"/>
              </a:defRPr>
            </a:lvl1pPr>
            <a:lvl2pPr defTabSz="915988">
              <a:defRPr kumimoji="1" sz="2800">
                <a:solidFill>
                  <a:schemeClr val="tx1"/>
                </a:solidFill>
                <a:latin typeface="Arial" pitchFamily="34" charset="0"/>
                <a:ea typeface="ＭＳ Ｐゴシック" pitchFamily="50" charset="-128"/>
              </a:defRPr>
            </a:lvl2pPr>
            <a:lvl3pPr defTabSz="915988">
              <a:defRPr kumimoji="1" sz="2400">
                <a:solidFill>
                  <a:schemeClr val="tx1"/>
                </a:solidFill>
                <a:latin typeface="Arial" pitchFamily="34" charset="0"/>
                <a:ea typeface="ＭＳ Ｐゴシック" pitchFamily="50" charset="-128"/>
              </a:defRPr>
            </a:lvl3pPr>
            <a:lvl4pPr defTabSz="915988">
              <a:defRPr kumimoji="1" sz="2000">
                <a:solidFill>
                  <a:schemeClr val="tx1"/>
                </a:solidFill>
                <a:latin typeface="Arial" pitchFamily="34" charset="0"/>
                <a:ea typeface="ＭＳ Ｐゴシック" pitchFamily="50" charset="-128"/>
              </a:defRPr>
            </a:lvl4pPr>
            <a:lvl5pPr defTabSz="915988">
              <a:defRPr kumimoji="1" sz="2000">
                <a:solidFill>
                  <a:schemeClr val="tx1"/>
                </a:solidFill>
                <a:latin typeface="Arial" pitchFamily="34" charset="0"/>
                <a:ea typeface="ＭＳ Ｐゴシック" pitchFamily="50" charset="-128"/>
              </a:defRPr>
            </a:lvl5pPr>
            <a:lvl6pPr defTabSz="915988" eaLnBrk="0" hangingPunct="0">
              <a:defRPr kumimoji="1" sz="2000">
                <a:solidFill>
                  <a:schemeClr val="tx1"/>
                </a:solidFill>
                <a:latin typeface="Arial" pitchFamily="34" charset="0"/>
                <a:ea typeface="ＭＳ Ｐゴシック" pitchFamily="50" charset="-128"/>
              </a:defRPr>
            </a:lvl6pPr>
            <a:lvl7pPr defTabSz="915988" eaLnBrk="0" hangingPunct="0">
              <a:defRPr kumimoji="1" sz="2000">
                <a:solidFill>
                  <a:schemeClr val="tx1"/>
                </a:solidFill>
                <a:latin typeface="Arial" pitchFamily="34" charset="0"/>
                <a:ea typeface="ＭＳ Ｐゴシック" pitchFamily="50" charset="-128"/>
              </a:defRPr>
            </a:lvl7pPr>
            <a:lvl8pPr defTabSz="915988" eaLnBrk="0" hangingPunct="0">
              <a:defRPr kumimoji="1" sz="2000">
                <a:solidFill>
                  <a:schemeClr val="tx1"/>
                </a:solidFill>
                <a:latin typeface="Arial" pitchFamily="34" charset="0"/>
                <a:ea typeface="ＭＳ Ｐゴシック" pitchFamily="50" charset="-128"/>
              </a:defRPr>
            </a:lvl8pPr>
            <a:lvl9pPr defTabSz="915988" eaLnBrk="0" hangingPunct="0">
              <a:defRPr kumimoji="1" sz="2000">
                <a:solidFill>
                  <a:schemeClr val="tx1"/>
                </a:solidFill>
                <a:latin typeface="Arial" pitchFamily="34" charset="0"/>
                <a:ea typeface="ＭＳ Ｐゴシック" pitchFamily="50" charset="-128"/>
              </a:defRPr>
            </a:lvl9pPr>
          </a:lstStyle>
          <a:p>
            <a:pPr marL="342900" indent="-342900" eaLnBrk="1" hangingPunct="1">
              <a:spcBef>
                <a:spcPts val="0"/>
              </a:spcBef>
            </a:pPr>
            <a:r>
              <a:rPr kumimoji="0" lang="ja-JP" altLang="en-US" sz="1900" b="1" dirty="0">
                <a:latin typeface="Meiryo UI" pitchFamily="50" charset="-128"/>
                <a:ea typeface="Meiryo UI" pitchFamily="50" charset="-128"/>
                <a:cs typeface="Meiryo UI" pitchFamily="50" charset="-128"/>
              </a:rPr>
              <a:t>Ａ</a:t>
            </a:r>
            <a:r>
              <a:rPr kumimoji="0" lang="ja-JP" altLang="en-US" sz="1200" b="1" dirty="0">
                <a:latin typeface="Meiryo UI" pitchFamily="50" charset="-128"/>
                <a:ea typeface="Meiryo UI" pitchFamily="50" charset="-128"/>
                <a:cs typeface="Meiryo UI" pitchFamily="50" charset="-128"/>
              </a:rPr>
              <a:t>　 </a:t>
            </a:r>
            <a:r>
              <a:rPr kumimoji="0" lang="en-US" altLang="ja-JP" sz="2300" b="1" dirty="0">
                <a:latin typeface="Trebuchet MS" panose="020B0603020202020204" pitchFamily="34" charset="0"/>
                <a:ea typeface="Meiryo UI" pitchFamily="50" charset="-128"/>
                <a:cs typeface="Meiryo UI" pitchFamily="50" charset="-128"/>
              </a:rPr>
              <a:t>major neurocognitive disorder</a:t>
            </a:r>
            <a:r>
              <a:rPr kumimoji="0" lang="ja-JP" altLang="en-US" sz="2300" b="1" dirty="0">
                <a:latin typeface="Trebuchet MS" panose="020B0603020202020204" pitchFamily="34" charset="0"/>
                <a:ea typeface="Meiryo UI" pitchFamily="50" charset="-128"/>
                <a:cs typeface="Meiryo UI" pitchFamily="50" charset="-128"/>
              </a:rPr>
              <a:t> </a:t>
            </a:r>
            <a:r>
              <a:rPr kumimoji="0" lang="ja-JP" altLang="en-US" sz="2100" b="1" dirty="0">
                <a:latin typeface="Meiryo UI" pitchFamily="50" charset="-128"/>
                <a:ea typeface="Meiryo UI" pitchFamily="50" charset="-128"/>
                <a:cs typeface="Meiryo UI" pitchFamily="50" charset="-128"/>
              </a:rPr>
              <a:t>の基準を満たす</a:t>
            </a:r>
          </a:p>
          <a:p>
            <a:pPr marL="342900" indent="-342900" eaLnBrk="1" hangingPunct="1">
              <a:spcBef>
                <a:spcPts val="1200"/>
              </a:spcBef>
            </a:pPr>
            <a:r>
              <a:rPr kumimoji="0" lang="ja-JP" altLang="en-US" sz="1900" b="1" dirty="0">
                <a:latin typeface="Meiryo UI" pitchFamily="50" charset="-128"/>
                <a:ea typeface="Meiryo UI" pitchFamily="50" charset="-128"/>
                <a:cs typeface="Meiryo UI" pitchFamily="50" charset="-128"/>
              </a:rPr>
              <a:t>Ｂ</a:t>
            </a:r>
            <a:r>
              <a:rPr kumimoji="0" lang="ja-JP" altLang="en-US" sz="1000" b="1" dirty="0">
                <a:latin typeface="Meiryo UI" pitchFamily="50" charset="-128"/>
                <a:ea typeface="Meiryo UI" pitchFamily="50" charset="-128"/>
                <a:cs typeface="Meiryo UI" pitchFamily="50" charset="-128"/>
              </a:rPr>
              <a:t>　 </a:t>
            </a:r>
            <a:r>
              <a:rPr kumimoji="0" lang="ja-JP" altLang="en-US" sz="2050" b="1" dirty="0">
                <a:latin typeface="Meiryo UI" pitchFamily="50" charset="-128"/>
                <a:ea typeface="Meiryo UI" pitchFamily="50" charset="-128"/>
                <a:cs typeface="Meiryo UI" pitchFamily="50" charset="-128"/>
              </a:rPr>
              <a:t>少なくとも</a:t>
            </a:r>
            <a:r>
              <a:rPr kumimoji="0" lang="en-US" altLang="ja-JP" sz="2050" b="1" dirty="0">
                <a:solidFill>
                  <a:srgbClr val="3E6EB4"/>
                </a:solidFill>
                <a:latin typeface="Meiryo UI" pitchFamily="50" charset="-128"/>
                <a:ea typeface="Meiryo UI" pitchFamily="50" charset="-128"/>
                <a:cs typeface="Meiryo UI" pitchFamily="50" charset="-128"/>
              </a:rPr>
              <a:t>2</a:t>
            </a:r>
            <a:r>
              <a:rPr kumimoji="0" lang="ja-JP" altLang="en-US" sz="2050" b="1" dirty="0">
                <a:solidFill>
                  <a:srgbClr val="3E6EB4"/>
                </a:solidFill>
                <a:latin typeface="Meiryo UI" pitchFamily="50" charset="-128"/>
                <a:ea typeface="Meiryo UI" pitchFamily="50" charset="-128"/>
                <a:cs typeface="Meiryo UI" pitchFamily="50" charset="-128"/>
              </a:rPr>
              <a:t>つ以上の認知機能の障害</a:t>
            </a:r>
            <a:r>
              <a:rPr kumimoji="0" lang="ja-JP" altLang="en-US" sz="2050" b="1" dirty="0">
                <a:latin typeface="Meiryo UI" pitchFamily="50" charset="-128"/>
                <a:ea typeface="Meiryo UI" pitchFamily="50" charset="-128"/>
                <a:cs typeface="Meiryo UI" pitchFamily="50" charset="-128"/>
              </a:rPr>
              <a:t>が潜行性に出現し、徐々に進行する</a:t>
            </a:r>
          </a:p>
          <a:p>
            <a:pPr marL="342900" indent="-342900" eaLnBrk="1" hangingPunct="1">
              <a:spcBef>
                <a:spcPts val="1200"/>
              </a:spcBef>
            </a:pPr>
            <a:r>
              <a:rPr kumimoji="0" lang="ja-JP" altLang="en-US" sz="1900" b="1" dirty="0">
                <a:latin typeface="Meiryo UI" pitchFamily="50" charset="-128"/>
                <a:ea typeface="Meiryo UI" pitchFamily="50" charset="-128"/>
                <a:cs typeface="Meiryo UI" pitchFamily="50" charset="-128"/>
              </a:rPr>
              <a:t>Ｃ  </a:t>
            </a:r>
            <a:r>
              <a:rPr kumimoji="0" lang="ja-JP" altLang="en-US" sz="2100" b="1" dirty="0">
                <a:latin typeface="Meiryo UI" pitchFamily="50" charset="-128"/>
                <a:ea typeface="Meiryo UI" pitchFamily="50" charset="-128"/>
                <a:cs typeface="Meiryo UI" pitchFamily="50" charset="-128"/>
              </a:rPr>
              <a:t>次のどちらかがあてはまる</a:t>
            </a:r>
            <a:endParaRPr kumimoji="0" lang="en-US" altLang="ja-JP" sz="2100" b="1" dirty="0">
              <a:latin typeface="Meiryo UI" pitchFamily="50" charset="-128"/>
              <a:ea typeface="Meiryo UI" pitchFamily="50" charset="-128"/>
              <a:cs typeface="Meiryo UI" pitchFamily="50" charset="-128"/>
            </a:endParaRPr>
          </a:p>
          <a:p>
            <a:pPr marL="342900" indent="-342900" eaLnBrk="1" hangingPunct="1">
              <a:spcBef>
                <a:spcPts val="0"/>
              </a:spcBef>
            </a:pPr>
            <a:r>
              <a:rPr kumimoji="0" lang="ja-JP" altLang="en-US" sz="1900" b="1" dirty="0">
                <a:solidFill>
                  <a:srgbClr val="5F5F5F"/>
                </a:solidFill>
                <a:latin typeface="Meiryo UI" pitchFamily="50" charset="-128"/>
                <a:ea typeface="Meiryo UI" pitchFamily="50" charset="-128"/>
                <a:cs typeface="Meiryo UI" pitchFamily="50" charset="-128"/>
              </a:rPr>
              <a:t>　   </a:t>
            </a:r>
            <a:r>
              <a:rPr kumimoji="0" lang="en-US" altLang="ja-JP" sz="1900" b="1" dirty="0">
                <a:solidFill>
                  <a:srgbClr val="5F5F5F"/>
                </a:solidFill>
                <a:latin typeface="Meiryo UI" pitchFamily="50" charset="-128"/>
                <a:ea typeface="Meiryo UI" pitchFamily="50" charset="-128"/>
                <a:cs typeface="Meiryo UI" pitchFamily="50" charset="-128"/>
              </a:rPr>
              <a:t>1.</a:t>
            </a:r>
            <a:r>
              <a:rPr kumimoji="0" lang="ja-JP" altLang="en-US" sz="1900" b="1" dirty="0">
                <a:solidFill>
                  <a:srgbClr val="5F5F5F"/>
                </a:solidFill>
                <a:latin typeface="Meiryo UI" pitchFamily="50" charset="-128"/>
                <a:ea typeface="Meiryo UI" pitchFamily="50" charset="-128"/>
                <a:cs typeface="Meiryo UI" pitchFamily="50" charset="-128"/>
              </a:rPr>
              <a:t> 家族歴か遺伝子検査から </a:t>
            </a:r>
            <a:r>
              <a:rPr kumimoji="0" lang="en-US" altLang="ja-JP" sz="2000" b="1" dirty="0">
                <a:solidFill>
                  <a:srgbClr val="5F5F5F"/>
                </a:solidFill>
                <a:latin typeface="Trebuchet MS" panose="020B0603020202020204" pitchFamily="34" charset="0"/>
                <a:ea typeface="Meiryo UI" pitchFamily="50" charset="-128"/>
                <a:cs typeface="Meiryo UI" pitchFamily="50" charset="-128"/>
              </a:rPr>
              <a:t>Alzheimer’s disease</a:t>
            </a:r>
            <a:r>
              <a:rPr kumimoji="0" lang="ja-JP" altLang="en-US" sz="2000" b="1" dirty="0">
                <a:solidFill>
                  <a:srgbClr val="5F5F5F"/>
                </a:solidFill>
                <a:latin typeface="Trebuchet MS" panose="020B0603020202020204" pitchFamily="34" charset="0"/>
                <a:ea typeface="Meiryo UI" pitchFamily="50" charset="-128"/>
                <a:cs typeface="Meiryo UI" pitchFamily="50" charset="-128"/>
              </a:rPr>
              <a:t> </a:t>
            </a:r>
            <a:r>
              <a:rPr kumimoji="0" lang="ja-JP" altLang="en-US" sz="1900" b="1" dirty="0">
                <a:solidFill>
                  <a:srgbClr val="5F5F5F"/>
                </a:solidFill>
                <a:latin typeface="Meiryo UI" pitchFamily="50" charset="-128"/>
                <a:ea typeface="Meiryo UI" pitchFamily="50" charset="-128"/>
                <a:cs typeface="Meiryo UI" pitchFamily="50" charset="-128"/>
              </a:rPr>
              <a:t>の原因遺伝子変異 </a:t>
            </a:r>
            <a:endParaRPr kumimoji="0" lang="en-US" altLang="ja-JP" sz="1900" b="1" dirty="0">
              <a:solidFill>
                <a:srgbClr val="5F5F5F"/>
              </a:solidFill>
              <a:latin typeface="Meiryo UI" pitchFamily="50" charset="-128"/>
              <a:ea typeface="Meiryo UI" pitchFamily="50" charset="-128"/>
              <a:cs typeface="Meiryo UI" pitchFamily="50" charset="-128"/>
            </a:endParaRPr>
          </a:p>
          <a:p>
            <a:pPr marL="342900" indent="-342900" eaLnBrk="1" hangingPunct="1">
              <a:spcBef>
                <a:spcPts val="0"/>
              </a:spcBef>
            </a:pPr>
            <a:r>
              <a:rPr kumimoji="0" lang="ja-JP" altLang="en-US" sz="1900" b="1" dirty="0">
                <a:solidFill>
                  <a:srgbClr val="5F5F5F"/>
                </a:solidFill>
                <a:latin typeface="Meiryo UI" pitchFamily="50" charset="-128"/>
                <a:ea typeface="Meiryo UI" pitchFamily="50" charset="-128"/>
                <a:cs typeface="Meiryo UI" pitchFamily="50" charset="-128"/>
              </a:rPr>
              <a:t>         が存在する証拠がある</a:t>
            </a:r>
          </a:p>
          <a:p>
            <a:pPr marL="342900" indent="-342900" eaLnBrk="1" hangingPunct="1">
              <a:spcBef>
                <a:spcPts val="0"/>
              </a:spcBef>
            </a:pPr>
            <a:r>
              <a:rPr kumimoji="0" lang="ja-JP" altLang="en-US" sz="1900" b="1" dirty="0">
                <a:solidFill>
                  <a:srgbClr val="5F5F5F"/>
                </a:solidFill>
                <a:latin typeface="Meiryo UI" pitchFamily="50" charset="-128"/>
                <a:ea typeface="Meiryo UI" pitchFamily="50" charset="-128"/>
                <a:cs typeface="Meiryo UI" pitchFamily="50" charset="-128"/>
              </a:rPr>
              <a:t>　   </a:t>
            </a:r>
            <a:r>
              <a:rPr kumimoji="0" lang="en-US" altLang="ja-JP" sz="1900" b="1" dirty="0">
                <a:solidFill>
                  <a:srgbClr val="5F5F5F"/>
                </a:solidFill>
                <a:latin typeface="Meiryo UI" pitchFamily="50" charset="-128"/>
                <a:ea typeface="Meiryo UI" pitchFamily="50" charset="-128"/>
                <a:cs typeface="Meiryo UI" pitchFamily="50" charset="-128"/>
              </a:rPr>
              <a:t>2.</a:t>
            </a:r>
            <a:r>
              <a:rPr kumimoji="0" lang="ja-JP" altLang="en-US" sz="1900" b="1" dirty="0">
                <a:solidFill>
                  <a:srgbClr val="5F5F5F"/>
                </a:solidFill>
                <a:latin typeface="Meiryo UI" pitchFamily="50" charset="-128"/>
                <a:ea typeface="Meiryo UI" pitchFamily="50" charset="-128"/>
                <a:cs typeface="Meiryo UI" pitchFamily="50" charset="-128"/>
              </a:rPr>
              <a:t> 下記の全てがあてはまる</a:t>
            </a:r>
            <a:endParaRPr kumimoji="0" lang="en-US" altLang="ja-JP" sz="1900" b="1" dirty="0">
              <a:solidFill>
                <a:srgbClr val="5F5F5F"/>
              </a:solidFill>
              <a:latin typeface="Meiryo UI" pitchFamily="50" charset="-128"/>
              <a:ea typeface="Meiryo UI" pitchFamily="50" charset="-128"/>
              <a:cs typeface="Meiryo UI" pitchFamily="50" charset="-128"/>
            </a:endParaRPr>
          </a:p>
          <a:p>
            <a:pPr marL="342900" indent="-342900" eaLnBrk="1" hangingPunct="1">
              <a:spcBef>
                <a:spcPts val="0"/>
              </a:spcBef>
            </a:pPr>
            <a:r>
              <a:rPr kumimoji="0" lang="ja-JP" altLang="en-US" sz="1900" b="1" dirty="0">
                <a:solidFill>
                  <a:srgbClr val="5F5F5F"/>
                </a:solidFill>
                <a:latin typeface="Meiryo UI" pitchFamily="50" charset="-128"/>
                <a:ea typeface="Meiryo UI" pitchFamily="50" charset="-128"/>
                <a:cs typeface="Meiryo UI" pitchFamily="50" charset="-128"/>
              </a:rPr>
              <a:t>        </a:t>
            </a:r>
            <a:r>
              <a:rPr kumimoji="0" lang="en-US" altLang="ja-JP" sz="1900" b="1" dirty="0">
                <a:solidFill>
                  <a:srgbClr val="5F5F5F"/>
                </a:solidFill>
                <a:latin typeface="Meiryo UI" pitchFamily="50" charset="-128"/>
                <a:ea typeface="Meiryo UI" pitchFamily="50" charset="-128"/>
                <a:cs typeface="Meiryo UI" pitchFamily="50" charset="-128"/>
              </a:rPr>
              <a:t>a.</a:t>
            </a:r>
            <a:r>
              <a:rPr kumimoji="0" lang="ja-JP" altLang="en-US" sz="1900" b="1" dirty="0">
                <a:solidFill>
                  <a:srgbClr val="5F5F5F"/>
                </a:solidFill>
                <a:latin typeface="Meiryo UI" pitchFamily="50" charset="-128"/>
                <a:ea typeface="Meiryo UI" pitchFamily="50" charset="-128"/>
                <a:cs typeface="Meiryo UI" pitchFamily="50" charset="-128"/>
              </a:rPr>
              <a:t> 詳細な病歴や経時的な神経心理検査で、</a:t>
            </a:r>
            <a:r>
              <a:rPr kumimoji="0" lang="ja-JP" altLang="en-US" sz="1900" b="1" dirty="0">
                <a:solidFill>
                  <a:srgbClr val="3E6EB4"/>
                </a:solidFill>
                <a:latin typeface="Meiryo UI" pitchFamily="50" charset="-128"/>
                <a:ea typeface="Meiryo UI" pitchFamily="50" charset="-128"/>
                <a:cs typeface="Meiryo UI" pitchFamily="50" charset="-128"/>
              </a:rPr>
              <a:t>記憶・学習と他の認知機能</a:t>
            </a:r>
            <a:endParaRPr kumimoji="0" lang="en-US" altLang="ja-JP" sz="1900" b="1" dirty="0">
              <a:solidFill>
                <a:srgbClr val="3E6EB4"/>
              </a:solidFill>
              <a:latin typeface="Meiryo UI" pitchFamily="50" charset="-128"/>
              <a:ea typeface="Meiryo UI" pitchFamily="50" charset="-128"/>
              <a:cs typeface="Meiryo UI" pitchFamily="50" charset="-128"/>
            </a:endParaRPr>
          </a:p>
          <a:p>
            <a:pPr marL="342900" indent="-342900" eaLnBrk="1" hangingPunct="1">
              <a:spcBef>
                <a:spcPts val="0"/>
              </a:spcBef>
            </a:pPr>
            <a:r>
              <a:rPr kumimoji="0" lang="ja-JP" altLang="en-US" sz="1900" b="1" dirty="0">
                <a:solidFill>
                  <a:srgbClr val="3E6EB4"/>
                </a:solidFill>
                <a:latin typeface="Meiryo UI" pitchFamily="50" charset="-128"/>
                <a:ea typeface="Meiryo UI" pitchFamily="50" charset="-128"/>
                <a:cs typeface="Meiryo UI" pitchFamily="50" charset="-128"/>
              </a:rPr>
              <a:t>            の低下</a:t>
            </a:r>
            <a:r>
              <a:rPr kumimoji="0" lang="ja-JP" altLang="en-US" sz="1900" b="1" dirty="0">
                <a:solidFill>
                  <a:srgbClr val="5F5F5F"/>
                </a:solidFill>
                <a:latin typeface="Meiryo UI" pitchFamily="50" charset="-128"/>
                <a:ea typeface="Meiryo UI" pitchFamily="50" charset="-128"/>
                <a:cs typeface="Meiryo UI" pitchFamily="50" charset="-128"/>
              </a:rPr>
              <a:t>の明確な証拠がある</a:t>
            </a:r>
            <a:endParaRPr kumimoji="0" lang="en-US" altLang="ja-JP" sz="1900" b="1" dirty="0">
              <a:solidFill>
                <a:srgbClr val="5F5F5F"/>
              </a:solidFill>
              <a:latin typeface="Meiryo UI" pitchFamily="50" charset="-128"/>
              <a:ea typeface="Meiryo UI" pitchFamily="50" charset="-128"/>
              <a:cs typeface="Meiryo UI" pitchFamily="50" charset="-128"/>
            </a:endParaRPr>
          </a:p>
          <a:p>
            <a:pPr marL="342900" indent="-342900" eaLnBrk="1" hangingPunct="1">
              <a:spcBef>
                <a:spcPts val="0"/>
              </a:spcBef>
            </a:pPr>
            <a:r>
              <a:rPr kumimoji="0" lang="ja-JP" altLang="en-US" sz="1900" b="1" dirty="0">
                <a:solidFill>
                  <a:srgbClr val="5F5F5F"/>
                </a:solidFill>
                <a:latin typeface="Meiryo UI" pitchFamily="50" charset="-128"/>
                <a:ea typeface="Meiryo UI" pitchFamily="50" charset="-128"/>
                <a:cs typeface="Meiryo UI" pitchFamily="50" charset="-128"/>
              </a:rPr>
              <a:t>        </a:t>
            </a:r>
            <a:r>
              <a:rPr kumimoji="0" lang="en-US" altLang="ja-JP" sz="1900" b="1" dirty="0">
                <a:solidFill>
                  <a:srgbClr val="5F5F5F"/>
                </a:solidFill>
                <a:latin typeface="Meiryo UI" pitchFamily="50" charset="-128"/>
                <a:ea typeface="Meiryo UI" pitchFamily="50" charset="-128"/>
                <a:cs typeface="Meiryo UI" pitchFamily="50" charset="-128"/>
              </a:rPr>
              <a:t>b.</a:t>
            </a:r>
            <a:r>
              <a:rPr kumimoji="0" lang="ja-JP" altLang="en-US" sz="1900" b="1" dirty="0">
                <a:solidFill>
                  <a:srgbClr val="5F5F5F"/>
                </a:solidFill>
                <a:latin typeface="Meiryo UI" pitchFamily="50" charset="-128"/>
                <a:ea typeface="Meiryo UI" pitchFamily="50" charset="-128"/>
                <a:cs typeface="Meiryo UI" pitchFamily="50" charset="-128"/>
              </a:rPr>
              <a:t> 認知機能が長く安定していることがなく、確実に、徐々に悪化している</a:t>
            </a:r>
            <a:endParaRPr kumimoji="0" lang="en-US" altLang="ja-JP" sz="1900" b="1" dirty="0">
              <a:solidFill>
                <a:srgbClr val="5F5F5F"/>
              </a:solidFill>
              <a:latin typeface="Meiryo UI" pitchFamily="50" charset="-128"/>
              <a:ea typeface="Meiryo UI" pitchFamily="50" charset="-128"/>
              <a:cs typeface="Meiryo UI" pitchFamily="50" charset="-128"/>
            </a:endParaRPr>
          </a:p>
          <a:p>
            <a:pPr marL="342900" indent="-342900" eaLnBrk="1" hangingPunct="1">
              <a:spcBef>
                <a:spcPts val="0"/>
              </a:spcBef>
            </a:pPr>
            <a:r>
              <a:rPr kumimoji="0" lang="ja-JP" altLang="en-US" sz="1900" b="1" dirty="0">
                <a:solidFill>
                  <a:srgbClr val="5F5F5F"/>
                </a:solidFill>
                <a:latin typeface="Meiryo UI" pitchFamily="50" charset="-128"/>
                <a:ea typeface="Meiryo UI" pitchFamily="50" charset="-128"/>
                <a:cs typeface="Meiryo UI" pitchFamily="50" charset="-128"/>
              </a:rPr>
              <a:t>        </a:t>
            </a:r>
            <a:r>
              <a:rPr kumimoji="0" lang="en-US" altLang="ja-JP" sz="1900" b="1" dirty="0">
                <a:solidFill>
                  <a:srgbClr val="5F5F5F"/>
                </a:solidFill>
                <a:latin typeface="Meiryo UI" pitchFamily="50" charset="-128"/>
                <a:ea typeface="Meiryo UI" pitchFamily="50" charset="-128"/>
                <a:cs typeface="Meiryo UI" pitchFamily="50" charset="-128"/>
              </a:rPr>
              <a:t>c.</a:t>
            </a:r>
            <a:r>
              <a:rPr kumimoji="0" lang="ja-JP" altLang="en-US" sz="1900" b="1" dirty="0">
                <a:solidFill>
                  <a:srgbClr val="5F5F5F"/>
                </a:solidFill>
                <a:latin typeface="Meiryo UI" pitchFamily="50" charset="-128"/>
                <a:ea typeface="Meiryo UI" pitchFamily="50" charset="-128"/>
                <a:cs typeface="Meiryo UI" pitchFamily="50" charset="-128"/>
              </a:rPr>
              <a:t> 認知機能障害の原因となりそうな他の神経変性疾患、脳血管疾患、</a:t>
            </a:r>
            <a:endParaRPr kumimoji="0" lang="en-US" altLang="ja-JP" sz="1900" b="1" dirty="0">
              <a:solidFill>
                <a:srgbClr val="5F5F5F"/>
              </a:solidFill>
              <a:latin typeface="Meiryo UI" pitchFamily="50" charset="-128"/>
              <a:ea typeface="Meiryo UI" pitchFamily="50" charset="-128"/>
              <a:cs typeface="Meiryo UI" pitchFamily="50" charset="-128"/>
            </a:endParaRPr>
          </a:p>
          <a:p>
            <a:pPr marL="342900" indent="-342900" eaLnBrk="1" hangingPunct="1">
              <a:spcBef>
                <a:spcPts val="0"/>
              </a:spcBef>
            </a:pPr>
            <a:r>
              <a:rPr kumimoji="0" lang="ja-JP" altLang="en-US" sz="1900" b="1" dirty="0">
                <a:solidFill>
                  <a:srgbClr val="5F5F5F"/>
                </a:solidFill>
                <a:latin typeface="Meiryo UI" pitchFamily="50" charset="-128"/>
                <a:ea typeface="Meiryo UI" pitchFamily="50" charset="-128"/>
                <a:cs typeface="Meiryo UI" pitchFamily="50" charset="-128"/>
              </a:rPr>
              <a:t>            神経</a:t>
            </a:r>
            <a:r>
              <a:rPr kumimoji="0" lang="en-US" altLang="ja-JP" sz="1900" b="1" dirty="0">
                <a:solidFill>
                  <a:srgbClr val="5F5F5F"/>
                </a:solidFill>
                <a:latin typeface="Meiryo UI" pitchFamily="50" charset="-128"/>
                <a:ea typeface="Meiryo UI" pitchFamily="50" charset="-128"/>
                <a:cs typeface="Meiryo UI" pitchFamily="50" charset="-128"/>
              </a:rPr>
              <a:t>/</a:t>
            </a:r>
            <a:r>
              <a:rPr kumimoji="0" lang="ja-JP" altLang="en-US" sz="1900" b="1" dirty="0">
                <a:solidFill>
                  <a:srgbClr val="5F5F5F"/>
                </a:solidFill>
                <a:latin typeface="Meiryo UI" pitchFamily="50" charset="-128"/>
                <a:ea typeface="Meiryo UI" pitchFamily="50" charset="-128"/>
                <a:cs typeface="Meiryo UI" pitchFamily="50" charset="-128"/>
              </a:rPr>
              <a:t>精神</a:t>
            </a:r>
            <a:r>
              <a:rPr kumimoji="0" lang="en-US" altLang="ja-JP" sz="1900" b="1" dirty="0">
                <a:solidFill>
                  <a:srgbClr val="5F5F5F"/>
                </a:solidFill>
                <a:latin typeface="Meiryo UI" pitchFamily="50" charset="-128"/>
                <a:ea typeface="Meiryo UI" pitchFamily="50" charset="-128"/>
                <a:cs typeface="Meiryo UI" pitchFamily="50" charset="-128"/>
              </a:rPr>
              <a:t>/</a:t>
            </a:r>
            <a:r>
              <a:rPr kumimoji="0" lang="ja-JP" altLang="en-US" sz="1900" b="1" dirty="0">
                <a:solidFill>
                  <a:srgbClr val="5F5F5F"/>
                </a:solidFill>
                <a:latin typeface="Meiryo UI" pitchFamily="50" charset="-128"/>
                <a:ea typeface="Meiryo UI" pitchFamily="50" charset="-128"/>
                <a:cs typeface="Meiryo UI" pitchFamily="50" charset="-128"/>
              </a:rPr>
              <a:t>全身疾患や状態がない</a:t>
            </a:r>
            <a:endParaRPr kumimoji="0" lang="en-US" altLang="ja-JP" sz="1900" b="1" dirty="0">
              <a:solidFill>
                <a:srgbClr val="5F5F5F"/>
              </a:solidFill>
              <a:latin typeface="Meiryo UI" pitchFamily="50" charset="-128"/>
              <a:ea typeface="Meiryo UI" pitchFamily="50" charset="-128"/>
              <a:cs typeface="Meiryo UI" pitchFamily="50" charset="-128"/>
            </a:endParaRPr>
          </a:p>
          <a:p>
            <a:pPr marL="342900" indent="-342900" eaLnBrk="1" hangingPunct="1">
              <a:spcBef>
                <a:spcPts val="1200"/>
              </a:spcBef>
            </a:pPr>
            <a:r>
              <a:rPr kumimoji="0" lang="ja-JP" altLang="en-US" sz="2050" b="1" dirty="0">
                <a:solidFill>
                  <a:srgbClr val="CF594D"/>
                </a:solidFill>
                <a:latin typeface="Meiryo UI" pitchFamily="50" charset="-128"/>
                <a:ea typeface="Meiryo UI" pitchFamily="50" charset="-128"/>
                <a:cs typeface="Meiryo UI" pitchFamily="50" charset="-128"/>
              </a:rPr>
              <a:t>Ｄ　その障害が脳血管疾患、他の神経変性疾患、薬物等の影響、他の精神</a:t>
            </a:r>
            <a:r>
              <a:rPr kumimoji="0" lang="en-US" altLang="ja-JP" sz="2050" b="1" dirty="0">
                <a:solidFill>
                  <a:srgbClr val="CF594D"/>
                </a:solidFill>
                <a:latin typeface="Meiryo UI" pitchFamily="50" charset="-128"/>
                <a:ea typeface="Meiryo UI" pitchFamily="50" charset="-128"/>
                <a:cs typeface="Meiryo UI" pitchFamily="50" charset="-128"/>
              </a:rPr>
              <a:t>/</a:t>
            </a:r>
            <a:r>
              <a:rPr kumimoji="0" lang="ja-JP" altLang="en-US" sz="2050" b="1" dirty="0">
                <a:solidFill>
                  <a:srgbClr val="CF594D"/>
                </a:solidFill>
                <a:latin typeface="Meiryo UI" pitchFamily="50" charset="-128"/>
                <a:ea typeface="Meiryo UI" pitchFamily="50" charset="-128"/>
                <a:cs typeface="Meiryo UI" pitchFamily="50" charset="-128"/>
              </a:rPr>
              <a:t>神経</a:t>
            </a:r>
            <a:r>
              <a:rPr kumimoji="0" lang="en-US" altLang="ja-JP" sz="2050" b="1" dirty="0">
                <a:solidFill>
                  <a:srgbClr val="CF594D"/>
                </a:solidFill>
                <a:latin typeface="Meiryo UI" pitchFamily="50" charset="-128"/>
                <a:ea typeface="Meiryo UI" pitchFamily="50" charset="-128"/>
                <a:cs typeface="Meiryo UI" pitchFamily="50" charset="-128"/>
              </a:rPr>
              <a:t>/</a:t>
            </a:r>
            <a:r>
              <a:rPr kumimoji="0" lang="ja-JP" altLang="en-US" sz="2050" b="1" dirty="0">
                <a:solidFill>
                  <a:srgbClr val="CF594D"/>
                </a:solidFill>
                <a:latin typeface="Meiryo UI" pitchFamily="50" charset="-128"/>
                <a:ea typeface="Meiryo UI" pitchFamily="50" charset="-128"/>
                <a:cs typeface="Meiryo UI" pitchFamily="50" charset="-128"/>
              </a:rPr>
              <a:t>全身疾患によるものとして説明できない。</a:t>
            </a:r>
          </a:p>
        </p:txBody>
      </p:sp>
      <p:sp>
        <p:nvSpPr>
          <p:cNvPr id="46083" name="Rectangle 3"/>
          <p:cNvSpPr>
            <a:spLocks noChangeArrowheads="1"/>
          </p:cNvSpPr>
          <p:nvPr/>
        </p:nvSpPr>
        <p:spPr bwMode="auto">
          <a:xfrm>
            <a:off x="646112" y="279565"/>
            <a:ext cx="7851775" cy="782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390" tIns="45696" rIns="91390" bIns="45696" anchor="ctr"/>
          <a:lstStyle/>
          <a:p>
            <a:pPr algn="ctr" defTabSz="1003300" eaLnBrk="1" hangingPunct="1">
              <a:lnSpc>
                <a:spcPct val="130000"/>
              </a:lnSpc>
            </a:pPr>
            <a:r>
              <a:rPr lang="en-US" altLang="ja-JP" sz="1900" b="1" dirty="0">
                <a:latin typeface="Trebuchet MS" panose="020B0603020202020204" pitchFamily="34" charset="0"/>
                <a:ea typeface="Meiryo UI" pitchFamily="50" charset="-128"/>
                <a:cs typeface="Meiryo UI" pitchFamily="50" charset="-128"/>
              </a:rPr>
              <a:t>DSM</a:t>
            </a:r>
            <a:r>
              <a:rPr lang="en-US" altLang="ja-JP" sz="1800" b="1" dirty="0">
                <a:latin typeface="Meiryo UI" pitchFamily="50" charset="-128"/>
                <a:ea typeface="Meiryo UI" pitchFamily="50" charset="-128"/>
                <a:cs typeface="Meiryo UI" pitchFamily="50" charset="-128"/>
              </a:rPr>
              <a:t>-</a:t>
            </a:r>
            <a:r>
              <a:rPr lang="en-US" altLang="ja-JP" sz="2000" b="1" dirty="0">
                <a:latin typeface="Trebuchet MS" panose="020B0603020202020204" pitchFamily="34" charset="0"/>
                <a:ea typeface="Meiryo UI" pitchFamily="50" charset="-128"/>
                <a:cs typeface="Meiryo UI" pitchFamily="50" charset="-128"/>
              </a:rPr>
              <a:t>5</a:t>
            </a:r>
            <a:r>
              <a:rPr lang="ja-JP" altLang="en-US" sz="1800" b="1" dirty="0">
                <a:latin typeface="Meiryo UI" pitchFamily="50" charset="-128"/>
                <a:ea typeface="Meiryo UI" pitchFamily="50" charset="-128"/>
                <a:cs typeface="Meiryo UI" pitchFamily="50" charset="-128"/>
              </a:rPr>
              <a:t>（米国精神医学会診断統計便覧第</a:t>
            </a:r>
            <a:r>
              <a:rPr lang="en-US" altLang="ja-JP" sz="2000" b="1" dirty="0">
                <a:latin typeface="Trebuchet MS" panose="020B0603020202020204" pitchFamily="34" charset="0"/>
                <a:ea typeface="Meiryo UI" pitchFamily="50" charset="-128"/>
                <a:cs typeface="Meiryo UI" pitchFamily="50" charset="-128"/>
              </a:rPr>
              <a:t>5</a:t>
            </a:r>
            <a:r>
              <a:rPr lang="ja-JP" altLang="en-US" sz="1800" b="1" dirty="0">
                <a:latin typeface="Meiryo UI" pitchFamily="50" charset="-128"/>
                <a:ea typeface="Meiryo UI" pitchFamily="50" charset="-128"/>
                <a:cs typeface="Meiryo UI" pitchFamily="50" charset="-128"/>
              </a:rPr>
              <a:t>版）による</a:t>
            </a:r>
          </a:p>
          <a:p>
            <a:pPr algn="ctr" defTabSz="1003300" eaLnBrk="1" hangingPunct="1"/>
            <a:r>
              <a:rPr lang="ja-JP" altLang="en-US" sz="2800" b="1" dirty="0">
                <a:latin typeface="Meiryo UI" pitchFamily="50" charset="-128"/>
                <a:ea typeface="Meiryo UI" pitchFamily="50" charset="-128"/>
                <a:cs typeface="Meiryo UI" pitchFamily="50" charset="-128"/>
              </a:rPr>
              <a:t>アルツハイマー型認知症の診断基準</a:t>
            </a:r>
          </a:p>
        </p:txBody>
      </p:sp>
      <p:sp>
        <p:nvSpPr>
          <p:cNvPr id="7" name="Rectangle 23"/>
          <p:cNvSpPr>
            <a:spLocks noChangeArrowheads="1"/>
          </p:cNvSpPr>
          <p:nvPr/>
        </p:nvSpPr>
        <p:spPr bwMode="auto">
          <a:xfrm>
            <a:off x="0" y="1"/>
            <a:ext cx="2806995" cy="3721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82904" tIns="41452" rIns="82904" bIns="41452" anchor="b"/>
          <a:lstStyle/>
          <a:p>
            <a:pPr defTabSz="828675"/>
            <a:r>
              <a:rPr kumimoji="0" lang="en-US" altLang="ja-JP" sz="1600" b="1" dirty="0">
                <a:latin typeface="Meiryo UI" panose="020B0604030504040204" pitchFamily="50" charset="-128"/>
                <a:ea typeface="Meiryo UI" panose="020B0604030504040204" pitchFamily="50" charset="-128"/>
              </a:rPr>
              <a:t>《</a:t>
            </a:r>
            <a:r>
              <a:rPr kumimoji="0" lang="ja-JP" altLang="en-US" sz="1600" b="1" dirty="0">
                <a:latin typeface="Meiryo UI" panose="020B0604030504040204" pitchFamily="50" charset="-128"/>
                <a:ea typeface="Meiryo UI" panose="020B0604030504040204" pitchFamily="50" charset="-128"/>
              </a:rPr>
              <a:t> 診断・治療</a:t>
            </a:r>
            <a:r>
              <a:rPr kumimoji="0" lang="en-US" altLang="ja-JP" sz="1700" b="1" dirty="0">
                <a:latin typeface="Segoe UI" panose="020B0502040204020203" pitchFamily="34" charset="0"/>
                <a:ea typeface="Meiryo UI" panose="020B0604030504040204" pitchFamily="50" charset="-128"/>
                <a:cs typeface="Segoe UI" panose="020B0502040204020203" pitchFamily="34" charset="0"/>
              </a:rPr>
              <a:t>-10</a:t>
            </a:r>
            <a:r>
              <a:rPr kumimoji="0" lang="ja-JP" altLang="en-US" sz="1700" b="1" dirty="0">
                <a:latin typeface="Segoe UI" panose="020B0502040204020203" pitchFamily="34" charset="0"/>
                <a:ea typeface="Meiryo UI" panose="020B0604030504040204" pitchFamily="50" charset="-128"/>
                <a:cs typeface="Segoe UI" panose="020B0502040204020203" pitchFamily="34" charset="0"/>
              </a:rPr>
              <a:t> </a:t>
            </a:r>
            <a:r>
              <a:rPr kumimoji="0" lang="en-US" altLang="ja-JP" sz="1600" b="1" dirty="0">
                <a:latin typeface="Meiryo UI" panose="020B0604030504040204" pitchFamily="50" charset="-128"/>
                <a:ea typeface="Meiryo UI" panose="020B0604030504040204" pitchFamily="50" charset="-128"/>
              </a:rPr>
              <a:t>》</a:t>
            </a:r>
            <a:r>
              <a:rPr kumimoji="0" lang="ja-JP" altLang="en-US" sz="1600" b="1" dirty="0">
                <a:latin typeface="Meiryo UI" panose="020B0604030504040204" pitchFamily="50" charset="-128"/>
                <a:ea typeface="Meiryo UI" panose="020B0604030504040204" pitchFamily="50" charset="-128"/>
              </a:rPr>
              <a:t>  </a:t>
            </a:r>
            <a:endParaRPr kumimoji="0" lang="ja-JP" altLang="en-US" sz="1600" b="1" dirty="0">
              <a:solidFill>
                <a:srgbClr val="FF5050"/>
              </a:solidFill>
              <a:latin typeface="Meiryo UI" panose="020B0604030504040204" pitchFamily="50" charset="-128"/>
              <a:ea typeface="Meiryo UI" panose="020B0604030504040204" pitchFamily="50" charset="-128"/>
            </a:endParaRPr>
          </a:p>
        </p:txBody>
      </p:sp>
      <p:sp>
        <p:nvSpPr>
          <p:cNvPr id="6" name="Rectangle 12"/>
          <p:cNvSpPr>
            <a:spLocks noChangeArrowheads="1"/>
          </p:cNvSpPr>
          <p:nvPr/>
        </p:nvSpPr>
        <p:spPr bwMode="auto">
          <a:xfrm>
            <a:off x="226218" y="1171569"/>
            <a:ext cx="8691562" cy="103179"/>
          </a:xfrm>
          <a:prstGeom prst="rect">
            <a:avLst/>
          </a:prstGeom>
          <a:gradFill rotWithShape="1">
            <a:gsLst>
              <a:gs pos="0">
                <a:srgbClr val="CDE1FF"/>
              </a:gs>
              <a:gs pos="81000">
                <a:srgbClr val="3E6EB4"/>
              </a:gs>
            </a:gsLst>
            <a:lin ang="0" scaled="1"/>
          </a:gradFill>
          <a:ln w="9525" algn="ctr">
            <a:noFill/>
            <a:miter lim="800000"/>
            <a:headEnd/>
            <a:tailEnd/>
          </a:ln>
          <a:effectLst/>
        </p:spPr>
        <p:txBody>
          <a:bodyPr wrap="none" anchor="ctr"/>
          <a:lstStyle/>
          <a:p>
            <a:pPr algn="r">
              <a:defRPr/>
            </a:pPr>
            <a:endParaRPr lang="ja-JP" altLang="en-US">
              <a:latin typeface="Arial" charset="0"/>
            </a:endParaRPr>
          </a:p>
        </p:txBody>
      </p:sp>
    </p:spTree>
    <p:extLst>
      <p:ext uri="{BB962C8B-B14F-4D97-AF65-F5344CB8AC3E}">
        <p14:creationId xmlns:p14="http://schemas.microsoft.com/office/powerpoint/2010/main" val="256637744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6"/>
          <p:cNvSpPr>
            <a:spLocks noChangeArrowheads="1"/>
          </p:cNvSpPr>
          <p:nvPr/>
        </p:nvSpPr>
        <p:spPr bwMode="auto">
          <a:xfrm>
            <a:off x="557213" y="287679"/>
            <a:ext cx="7839075" cy="5857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82883" tIns="41441" rIns="82883" bIns="41441" anchor="ctr"/>
          <a:lstStyle/>
          <a:p>
            <a:pPr algn="ctr" defTabSz="909638"/>
            <a:r>
              <a:rPr lang="ja-JP" altLang="en-US" sz="3000" b="1">
                <a:latin typeface="Meiryo UI" panose="020B0604030504040204" pitchFamily="50" charset="-128"/>
                <a:ea typeface="Meiryo UI" panose="020B0604030504040204" pitchFamily="50" charset="-128"/>
                <a:cs typeface="メイリオ" pitchFamily="50" charset="-128"/>
              </a:rPr>
              <a:t>アルツハイマー型認知症の画像</a:t>
            </a:r>
          </a:p>
        </p:txBody>
      </p:sp>
      <p:sp>
        <p:nvSpPr>
          <p:cNvPr id="19461" name="Text Box 2"/>
          <p:cNvSpPr txBox="1">
            <a:spLocks noChangeArrowheads="1"/>
          </p:cNvSpPr>
          <p:nvPr/>
        </p:nvSpPr>
        <p:spPr bwMode="auto">
          <a:xfrm>
            <a:off x="4871868" y="1216011"/>
            <a:ext cx="3188693"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kumimoji="1" sz="3600">
                <a:solidFill>
                  <a:schemeClr val="tx1"/>
                </a:solidFill>
                <a:latin typeface="Arial" pitchFamily="34" charset="0"/>
                <a:ea typeface="ＭＳ Ｐゴシック" pitchFamily="50" charset="-128"/>
              </a:defRPr>
            </a:lvl1pPr>
            <a:lvl2pPr marL="742950" indent="-285750" eaLnBrk="0" hangingPunct="0">
              <a:defRPr kumimoji="1" sz="3600">
                <a:solidFill>
                  <a:schemeClr val="tx1"/>
                </a:solidFill>
                <a:latin typeface="Arial" pitchFamily="34" charset="0"/>
                <a:ea typeface="ＭＳ Ｐゴシック" pitchFamily="50" charset="-128"/>
              </a:defRPr>
            </a:lvl2pPr>
            <a:lvl3pPr marL="1143000" indent="-228600" eaLnBrk="0" hangingPunct="0">
              <a:defRPr kumimoji="1" sz="3600">
                <a:solidFill>
                  <a:schemeClr val="tx1"/>
                </a:solidFill>
                <a:latin typeface="Arial" pitchFamily="34" charset="0"/>
                <a:ea typeface="ＭＳ Ｐゴシック" pitchFamily="50" charset="-128"/>
              </a:defRPr>
            </a:lvl3pPr>
            <a:lvl4pPr marL="1600200" indent="-228600" eaLnBrk="0" hangingPunct="0">
              <a:defRPr kumimoji="1" sz="3600">
                <a:solidFill>
                  <a:schemeClr val="tx1"/>
                </a:solidFill>
                <a:latin typeface="Arial" pitchFamily="34" charset="0"/>
                <a:ea typeface="ＭＳ Ｐゴシック" pitchFamily="50" charset="-128"/>
              </a:defRPr>
            </a:lvl4pPr>
            <a:lvl5pPr marL="2057400" indent="-228600" eaLnBrk="0" hangingPunct="0">
              <a:defRPr kumimoji="1" sz="3600">
                <a:solidFill>
                  <a:schemeClr val="tx1"/>
                </a:solidFill>
                <a:latin typeface="Arial" pitchFamily="34" charset="0"/>
                <a:ea typeface="ＭＳ Ｐゴシック" pitchFamily="50" charset="-128"/>
              </a:defRPr>
            </a:lvl5pPr>
            <a:lvl6pPr marL="2514600" indent="-228600" eaLnBrk="0" fontAlgn="base" hangingPunct="0">
              <a:spcBef>
                <a:spcPct val="0"/>
              </a:spcBef>
              <a:spcAft>
                <a:spcPct val="0"/>
              </a:spcAft>
              <a:defRPr kumimoji="1" sz="3600">
                <a:solidFill>
                  <a:schemeClr val="tx1"/>
                </a:solidFill>
                <a:latin typeface="Arial" pitchFamily="34" charset="0"/>
                <a:ea typeface="ＭＳ Ｐゴシック" pitchFamily="50" charset="-128"/>
              </a:defRPr>
            </a:lvl6pPr>
            <a:lvl7pPr marL="2971800" indent="-228600" eaLnBrk="0" fontAlgn="base" hangingPunct="0">
              <a:spcBef>
                <a:spcPct val="0"/>
              </a:spcBef>
              <a:spcAft>
                <a:spcPct val="0"/>
              </a:spcAft>
              <a:defRPr kumimoji="1" sz="3600">
                <a:solidFill>
                  <a:schemeClr val="tx1"/>
                </a:solidFill>
                <a:latin typeface="Arial" pitchFamily="34" charset="0"/>
                <a:ea typeface="ＭＳ Ｐゴシック" pitchFamily="50" charset="-128"/>
              </a:defRPr>
            </a:lvl7pPr>
            <a:lvl8pPr marL="3429000" indent="-228600" eaLnBrk="0" fontAlgn="base" hangingPunct="0">
              <a:spcBef>
                <a:spcPct val="0"/>
              </a:spcBef>
              <a:spcAft>
                <a:spcPct val="0"/>
              </a:spcAft>
              <a:defRPr kumimoji="1" sz="3600">
                <a:solidFill>
                  <a:schemeClr val="tx1"/>
                </a:solidFill>
                <a:latin typeface="Arial" pitchFamily="34" charset="0"/>
                <a:ea typeface="ＭＳ Ｐゴシック" pitchFamily="50" charset="-128"/>
              </a:defRPr>
            </a:lvl8pPr>
            <a:lvl9pPr marL="3886200" indent="-228600" eaLnBrk="0" fontAlgn="base" hangingPunct="0">
              <a:spcBef>
                <a:spcPct val="0"/>
              </a:spcBef>
              <a:spcAft>
                <a:spcPct val="0"/>
              </a:spcAft>
              <a:defRPr kumimoji="1" sz="3600">
                <a:solidFill>
                  <a:schemeClr val="tx1"/>
                </a:solidFill>
                <a:latin typeface="Arial" pitchFamily="34" charset="0"/>
                <a:ea typeface="ＭＳ Ｐゴシック" pitchFamily="50" charset="-128"/>
              </a:defRPr>
            </a:lvl9pPr>
          </a:lstStyle>
          <a:p>
            <a:pPr eaLnBrk="1" hangingPunct="1"/>
            <a:r>
              <a:rPr lang="ja-JP" altLang="en-US" sz="2000" b="1" dirty="0">
                <a:latin typeface="Meiryo UI" panose="020B0604030504040204" pitchFamily="50" charset="-128"/>
                <a:ea typeface="Meiryo UI" panose="020B0604030504040204" pitchFamily="50" charset="-128"/>
              </a:rPr>
              <a:t>典型的な</a:t>
            </a:r>
            <a:r>
              <a:rPr lang="en-US" altLang="ja-JP" sz="2000" b="1" dirty="0">
                <a:latin typeface="Meiryo UI" panose="020B0604030504040204" pitchFamily="50" charset="-128"/>
                <a:ea typeface="Meiryo UI" panose="020B0604030504040204" pitchFamily="50" charset="-128"/>
              </a:rPr>
              <a:t>AD</a:t>
            </a:r>
            <a:r>
              <a:rPr lang="ja-JP" altLang="en-US" sz="2000" b="1" dirty="0">
                <a:latin typeface="Meiryo UI" panose="020B0604030504040204" pitchFamily="50" charset="-128"/>
                <a:ea typeface="Meiryo UI" panose="020B0604030504040204" pitchFamily="50" charset="-128"/>
              </a:rPr>
              <a:t>の</a:t>
            </a:r>
            <a:r>
              <a:rPr lang="en-US" altLang="ja-JP" sz="2000" b="1" dirty="0">
                <a:latin typeface="Meiryo UI" panose="020B0604030504040204" pitchFamily="50" charset="-128"/>
                <a:ea typeface="Meiryo UI" panose="020B0604030504040204" pitchFamily="50" charset="-128"/>
              </a:rPr>
              <a:t>SPECT</a:t>
            </a:r>
            <a:r>
              <a:rPr lang="ja-JP" altLang="en-US" sz="2000" b="1" dirty="0">
                <a:latin typeface="Meiryo UI" panose="020B0604030504040204" pitchFamily="50" charset="-128"/>
                <a:ea typeface="Meiryo UI" panose="020B0604030504040204" pitchFamily="50" charset="-128"/>
              </a:rPr>
              <a:t>画像</a:t>
            </a:r>
          </a:p>
        </p:txBody>
      </p:sp>
      <p:grpSp>
        <p:nvGrpSpPr>
          <p:cNvPr id="19462" name="Group 3"/>
          <p:cNvGrpSpPr>
            <a:grpSpLocks/>
          </p:cNvGrpSpPr>
          <p:nvPr/>
        </p:nvGrpSpPr>
        <p:grpSpPr bwMode="auto">
          <a:xfrm>
            <a:off x="4363886" y="1639888"/>
            <a:ext cx="4514806" cy="4324350"/>
            <a:chOff x="1247" y="609"/>
            <a:chExt cx="3450" cy="3183"/>
          </a:xfrm>
        </p:grpSpPr>
        <p:graphicFrame>
          <p:nvGraphicFramePr>
            <p:cNvPr id="19474" name="Object 4"/>
            <p:cNvGraphicFramePr>
              <a:graphicFrameLocks noChangeAspect="1"/>
            </p:cNvGraphicFramePr>
            <p:nvPr/>
          </p:nvGraphicFramePr>
          <p:xfrm>
            <a:off x="1383" y="935"/>
            <a:ext cx="2862" cy="1214"/>
          </p:xfrm>
          <a:graphic>
            <a:graphicData uri="http://schemas.openxmlformats.org/presentationml/2006/ole">
              <mc:AlternateContent xmlns:mc="http://schemas.openxmlformats.org/markup-compatibility/2006">
                <mc:Choice xmlns:v="urn:schemas-microsoft-com:vml" Requires="v">
                  <p:oleObj spid="_x0000_s19835" name="ビットマップ イメージ" r:id="rId4" imgW="1886213" imgH="800212" progId="Paint.Picture">
                    <p:embed/>
                  </p:oleObj>
                </mc:Choice>
                <mc:Fallback>
                  <p:oleObj name="ビットマップ イメージ" r:id="rId4" imgW="1886213" imgH="800212" progId="Paint.Picture">
                    <p:embed/>
                    <p:pic>
                      <p:nvPicPr>
                        <p:cNvPr id="0" name="Object 4"/>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383" y="935"/>
                          <a:ext cx="2862" cy="121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19475" name="Object 5"/>
            <p:cNvGraphicFramePr>
              <a:graphicFrameLocks noChangeAspect="1"/>
            </p:cNvGraphicFramePr>
            <p:nvPr/>
          </p:nvGraphicFramePr>
          <p:xfrm>
            <a:off x="1383" y="2568"/>
            <a:ext cx="2813" cy="1224"/>
          </p:xfrm>
          <a:graphic>
            <a:graphicData uri="http://schemas.openxmlformats.org/presentationml/2006/ole">
              <mc:AlternateContent xmlns:mc="http://schemas.openxmlformats.org/markup-compatibility/2006">
                <mc:Choice xmlns:v="urn:schemas-microsoft-com:vml" Requires="v">
                  <p:oleObj spid="_x0000_s19836" name="ビットマップ イメージ" r:id="rId6" imgW="1790476" imgH="828791" progId="Paint.Picture">
                    <p:embed/>
                  </p:oleObj>
                </mc:Choice>
                <mc:Fallback>
                  <p:oleObj name="ビットマップ イメージ" r:id="rId6" imgW="1790476" imgH="828791" progId="Paint.Picture">
                    <p:embed/>
                    <p:pic>
                      <p:nvPicPr>
                        <p:cNvPr id="0" name="Object 5"/>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383" y="2568"/>
                          <a:ext cx="2813" cy="122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19476" name="Text Box 6"/>
            <p:cNvSpPr txBox="1">
              <a:spLocks noChangeArrowheads="1"/>
            </p:cNvSpPr>
            <p:nvPr/>
          </p:nvSpPr>
          <p:spPr bwMode="auto">
            <a:xfrm>
              <a:off x="1746" y="609"/>
              <a:ext cx="910" cy="2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kumimoji="1" sz="3600">
                  <a:solidFill>
                    <a:schemeClr val="tx1"/>
                  </a:solidFill>
                  <a:latin typeface="Arial" pitchFamily="34" charset="0"/>
                  <a:ea typeface="ＭＳ Ｐゴシック" pitchFamily="50" charset="-128"/>
                </a:defRPr>
              </a:lvl1pPr>
              <a:lvl2pPr marL="742950" indent="-285750" eaLnBrk="0" hangingPunct="0">
                <a:defRPr kumimoji="1" sz="3600">
                  <a:solidFill>
                    <a:schemeClr val="tx1"/>
                  </a:solidFill>
                  <a:latin typeface="Arial" pitchFamily="34" charset="0"/>
                  <a:ea typeface="ＭＳ Ｐゴシック" pitchFamily="50" charset="-128"/>
                </a:defRPr>
              </a:lvl2pPr>
              <a:lvl3pPr marL="1143000" indent="-228600" eaLnBrk="0" hangingPunct="0">
                <a:defRPr kumimoji="1" sz="3600">
                  <a:solidFill>
                    <a:schemeClr val="tx1"/>
                  </a:solidFill>
                  <a:latin typeface="Arial" pitchFamily="34" charset="0"/>
                  <a:ea typeface="ＭＳ Ｐゴシック" pitchFamily="50" charset="-128"/>
                </a:defRPr>
              </a:lvl3pPr>
              <a:lvl4pPr marL="1600200" indent="-228600" eaLnBrk="0" hangingPunct="0">
                <a:defRPr kumimoji="1" sz="3600">
                  <a:solidFill>
                    <a:schemeClr val="tx1"/>
                  </a:solidFill>
                  <a:latin typeface="Arial" pitchFamily="34" charset="0"/>
                  <a:ea typeface="ＭＳ Ｐゴシック" pitchFamily="50" charset="-128"/>
                </a:defRPr>
              </a:lvl4pPr>
              <a:lvl5pPr marL="2057400" indent="-228600" eaLnBrk="0" hangingPunct="0">
                <a:defRPr kumimoji="1" sz="3600">
                  <a:solidFill>
                    <a:schemeClr val="tx1"/>
                  </a:solidFill>
                  <a:latin typeface="Arial" pitchFamily="34" charset="0"/>
                  <a:ea typeface="ＭＳ Ｐゴシック" pitchFamily="50" charset="-128"/>
                </a:defRPr>
              </a:lvl5pPr>
              <a:lvl6pPr marL="2514600" indent="-228600" eaLnBrk="0" fontAlgn="base" hangingPunct="0">
                <a:spcBef>
                  <a:spcPct val="0"/>
                </a:spcBef>
                <a:spcAft>
                  <a:spcPct val="0"/>
                </a:spcAft>
                <a:defRPr kumimoji="1" sz="3600">
                  <a:solidFill>
                    <a:schemeClr val="tx1"/>
                  </a:solidFill>
                  <a:latin typeface="Arial" pitchFamily="34" charset="0"/>
                  <a:ea typeface="ＭＳ Ｐゴシック" pitchFamily="50" charset="-128"/>
                </a:defRPr>
              </a:lvl6pPr>
              <a:lvl7pPr marL="2971800" indent="-228600" eaLnBrk="0" fontAlgn="base" hangingPunct="0">
                <a:spcBef>
                  <a:spcPct val="0"/>
                </a:spcBef>
                <a:spcAft>
                  <a:spcPct val="0"/>
                </a:spcAft>
                <a:defRPr kumimoji="1" sz="3600">
                  <a:solidFill>
                    <a:schemeClr val="tx1"/>
                  </a:solidFill>
                  <a:latin typeface="Arial" pitchFamily="34" charset="0"/>
                  <a:ea typeface="ＭＳ Ｐゴシック" pitchFamily="50" charset="-128"/>
                </a:defRPr>
              </a:lvl7pPr>
              <a:lvl8pPr marL="3429000" indent="-228600" eaLnBrk="0" fontAlgn="base" hangingPunct="0">
                <a:spcBef>
                  <a:spcPct val="0"/>
                </a:spcBef>
                <a:spcAft>
                  <a:spcPct val="0"/>
                </a:spcAft>
                <a:defRPr kumimoji="1" sz="3600">
                  <a:solidFill>
                    <a:schemeClr val="tx1"/>
                  </a:solidFill>
                  <a:latin typeface="Arial" pitchFamily="34" charset="0"/>
                  <a:ea typeface="ＭＳ Ｐゴシック" pitchFamily="50" charset="-128"/>
                </a:defRPr>
              </a:lvl8pPr>
              <a:lvl9pPr marL="3886200" indent="-228600" eaLnBrk="0" fontAlgn="base" hangingPunct="0">
                <a:spcBef>
                  <a:spcPct val="0"/>
                </a:spcBef>
                <a:spcAft>
                  <a:spcPct val="0"/>
                </a:spcAft>
                <a:defRPr kumimoji="1" sz="3600">
                  <a:solidFill>
                    <a:schemeClr val="tx1"/>
                  </a:solidFill>
                  <a:latin typeface="Arial" pitchFamily="34" charset="0"/>
                  <a:ea typeface="ＭＳ Ｐゴシック" pitchFamily="50" charset="-128"/>
                </a:defRPr>
              </a:lvl9pPr>
            </a:lstStyle>
            <a:p>
              <a:pPr eaLnBrk="1" hangingPunct="1"/>
              <a:r>
                <a:rPr lang="ja-JP" altLang="en-US" sz="1800" b="1">
                  <a:latin typeface="Meiryo UI" panose="020B0604030504040204" pitchFamily="50" charset="-128"/>
                  <a:ea typeface="Meiryo UI" panose="020B0604030504040204" pitchFamily="50" charset="-128"/>
                </a:rPr>
                <a:t>右　側面</a:t>
              </a:r>
              <a:r>
                <a:rPr lang="ja-JP" altLang="en-US" sz="2000" b="1">
                  <a:latin typeface="Meiryo UI" panose="020B0604030504040204" pitchFamily="50" charset="-128"/>
                  <a:ea typeface="Meiryo UI" panose="020B0604030504040204" pitchFamily="50" charset="-128"/>
                </a:rPr>
                <a:t>　</a:t>
              </a:r>
              <a:endParaRPr lang="en-US" altLang="ja-JP" sz="2000" b="1">
                <a:latin typeface="Meiryo UI" panose="020B0604030504040204" pitchFamily="50" charset="-128"/>
                <a:ea typeface="Meiryo UI" panose="020B0604030504040204" pitchFamily="50" charset="-128"/>
              </a:endParaRPr>
            </a:p>
          </p:txBody>
        </p:sp>
        <p:sp>
          <p:nvSpPr>
            <p:cNvPr id="19477" name="Text Box 7"/>
            <p:cNvSpPr txBox="1">
              <a:spLocks noChangeArrowheads="1"/>
            </p:cNvSpPr>
            <p:nvPr/>
          </p:nvSpPr>
          <p:spPr bwMode="auto">
            <a:xfrm>
              <a:off x="3061" y="618"/>
              <a:ext cx="781" cy="2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kumimoji="1" sz="3600">
                  <a:solidFill>
                    <a:schemeClr val="tx1"/>
                  </a:solidFill>
                  <a:latin typeface="Arial" pitchFamily="34" charset="0"/>
                  <a:ea typeface="ＭＳ Ｐゴシック" pitchFamily="50" charset="-128"/>
                </a:defRPr>
              </a:lvl1pPr>
              <a:lvl2pPr marL="742950" indent="-285750" eaLnBrk="0" hangingPunct="0">
                <a:defRPr kumimoji="1" sz="3600">
                  <a:solidFill>
                    <a:schemeClr val="tx1"/>
                  </a:solidFill>
                  <a:latin typeface="Arial" pitchFamily="34" charset="0"/>
                  <a:ea typeface="ＭＳ Ｐゴシック" pitchFamily="50" charset="-128"/>
                </a:defRPr>
              </a:lvl2pPr>
              <a:lvl3pPr marL="1143000" indent="-228600" eaLnBrk="0" hangingPunct="0">
                <a:defRPr kumimoji="1" sz="3600">
                  <a:solidFill>
                    <a:schemeClr val="tx1"/>
                  </a:solidFill>
                  <a:latin typeface="Arial" pitchFamily="34" charset="0"/>
                  <a:ea typeface="ＭＳ Ｐゴシック" pitchFamily="50" charset="-128"/>
                </a:defRPr>
              </a:lvl3pPr>
              <a:lvl4pPr marL="1600200" indent="-228600" eaLnBrk="0" hangingPunct="0">
                <a:defRPr kumimoji="1" sz="3600">
                  <a:solidFill>
                    <a:schemeClr val="tx1"/>
                  </a:solidFill>
                  <a:latin typeface="Arial" pitchFamily="34" charset="0"/>
                  <a:ea typeface="ＭＳ Ｐゴシック" pitchFamily="50" charset="-128"/>
                </a:defRPr>
              </a:lvl4pPr>
              <a:lvl5pPr marL="2057400" indent="-228600" eaLnBrk="0" hangingPunct="0">
                <a:defRPr kumimoji="1" sz="3600">
                  <a:solidFill>
                    <a:schemeClr val="tx1"/>
                  </a:solidFill>
                  <a:latin typeface="Arial" pitchFamily="34" charset="0"/>
                  <a:ea typeface="ＭＳ Ｐゴシック" pitchFamily="50" charset="-128"/>
                </a:defRPr>
              </a:lvl5pPr>
              <a:lvl6pPr marL="2514600" indent="-228600" eaLnBrk="0" fontAlgn="base" hangingPunct="0">
                <a:spcBef>
                  <a:spcPct val="0"/>
                </a:spcBef>
                <a:spcAft>
                  <a:spcPct val="0"/>
                </a:spcAft>
                <a:defRPr kumimoji="1" sz="3600">
                  <a:solidFill>
                    <a:schemeClr val="tx1"/>
                  </a:solidFill>
                  <a:latin typeface="Arial" pitchFamily="34" charset="0"/>
                  <a:ea typeface="ＭＳ Ｐゴシック" pitchFamily="50" charset="-128"/>
                </a:defRPr>
              </a:lvl6pPr>
              <a:lvl7pPr marL="2971800" indent="-228600" eaLnBrk="0" fontAlgn="base" hangingPunct="0">
                <a:spcBef>
                  <a:spcPct val="0"/>
                </a:spcBef>
                <a:spcAft>
                  <a:spcPct val="0"/>
                </a:spcAft>
                <a:defRPr kumimoji="1" sz="3600">
                  <a:solidFill>
                    <a:schemeClr val="tx1"/>
                  </a:solidFill>
                  <a:latin typeface="Arial" pitchFamily="34" charset="0"/>
                  <a:ea typeface="ＭＳ Ｐゴシック" pitchFamily="50" charset="-128"/>
                </a:defRPr>
              </a:lvl7pPr>
              <a:lvl8pPr marL="3429000" indent="-228600" eaLnBrk="0" fontAlgn="base" hangingPunct="0">
                <a:spcBef>
                  <a:spcPct val="0"/>
                </a:spcBef>
                <a:spcAft>
                  <a:spcPct val="0"/>
                </a:spcAft>
                <a:defRPr kumimoji="1" sz="3600">
                  <a:solidFill>
                    <a:schemeClr val="tx1"/>
                  </a:solidFill>
                  <a:latin typeface="Arial" pitchFamily="34" charset="0"/>
                  <a:ea typeface="ＭＳ Ｐゴシック" pitchFamily="50" charset="-128"/>
                </a:defRPr>
              </a:lvl8pPr>
              <a:lvl9pPr marL="3886200" indent="-228600" eaLnBrk="0" fontAlgn="base" hangingPunct="0">
                <a:spcBef>
                  <a:spcPct val="0"/>
                </a:spcBef>
                <a:spcAft>
                  <a:spcPct val="0"/>
                </a:spcAft>
                <a:defRPr kumimoji="1" sz="3600">
                  <a:solidFill>
                    <a:schemeClr val="tx1"/>
                  </a:solidFill>
                  <a:latin typeface="Arial" pitchFamily="34" charset="0"/>
                  <a:ea typeface="ＭＳ Ｐゴシック" pitchFamily="50" charset="-128"/>
                </a:defRPr>
              </a:lvl9pPr>
            </a:lstStyle>
            <a:p>
              <a:pPr eaLnBrk="1" hangingPunct="1"/>
              <a:r>
                <a:rPr lang="ja-JP" altLang="en-US" sz="1800" b="1">
                  <a:latin typeface="Meiryo UI" panose="020B0604030504040204" pitchFamily="50" charset="-128"/>
                  <a:ea typeface="Meiryo UI" panose="020B0604030504040204" pitchFamily="50" charset="-128"/>
                </a:rPr>
                <a:t>左　側面</a:t>
              </a:r>
            </a:p>
          </p:txBody>
        </p:sp>
        <p:sp>
          <p:nvSpPr>
            <p:cNvPr id="19478" name="Text Box 8"/>
            <p:cNvSpPr txBox="1">
              <a:spLocks noChangeArrowheads="1"/>
            </p:cNvSpPr>
            <p:nvPr/>
          </p:nvSpPr>
          <p:spPr bwMode="auto">
            <a:xfrm>
              <a:off x="1643" y="2254"/>
              <a:ext cx="956" cy="2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kumimoji="1" sz="3600">
                  <a:solidFill>
                    <a:schemeClr val="tx1"/>
                  </a:solidFill>
                  <a:latin typeface="Arial" pitchFamily="34" charset="0"/>
                  <a:ea typeface="ＭＳ Ｐゴシック" pitchFamily="50" charset="-128"/>
                </a:defRPr>
              </a:lvl1pPr>
              <a:lvl2pPr marL="742950" indent="-285750" eaLnBrk="0" hangingPunct="0">
                <a:defRPr kumimoji="1" sz="3600">
                  <a:solidFill>
                    <a:schemeClr val="tx1"/>
                  </a:solidFill>
                  <a:latin typeface="Arial" pitchFamily="34" charset="0"/>
                  <a:ea typeface="ＭＳ Ｐゴシック" pitchFamily="50" charset="-128"/>
                </a:defRPr>
              </a:lvl2pPr>
              <a:lvl3pPr marL="1143000" indent="-228600" eaLnBrk="0" hangingPunct="0">
                <a:defRPr kumimoji="1" sz="3600">
                  <a:solidFill>
                    <a:schemeClr val="tx1"/>
                  </a:solidFill>
                  <a:latin typeface="Arial" pitchFamily="34" charset="0"/>
                  <a:ea typeface="ＭＳ Ｐゴシック" pitchFamily="50" charset="-128"/>
                </a:defRPr>
              </a:lvl3pPr>
              <a:lvl4pPr marL="1600200" indent="-228600" eaLnBrk="0" hangingPunct="0">
                <a:defRPr kumimoji="1" sz="3600">
                  <a:solidFill>
                    <a:schemeClr val="tx1"/>
                  </a:solidFill>
                  <a:latin typeface="Arial" pitchFamily="34" charset="0"/>
                  <a:ea typeface="ＭＳ Ｐゴシック" pitchFamily="50" charset="-128"/>
                </a:defRPr>
              </a:lvl4pPr>
              <a:lvl5pPr marL="2057400" indent="-228600" eaLnBrk="0" hangingPunct="0">
                <a:defRPr kumimoji="1" sz="3600">
                  <a:solidFill>
                    <a:schemeClr val="tx1"/>
                  </a:solidFill>
                  <a:latin typeface="Arial" pitchFamily="34" charset="0"/>
                  <a:ea typeface="ＭＳ Ｐゴシック" pitchFamily="50" charset="-128"/>
                </a:defRPr>
              </a:lvl5pPr>
              <a:lvl6pPr marL="2514600" indent="-228600" eaLnBrk="0" fontAlgn="base" hangingPunct="0">
                <a:spcBef>
                  <a:spcPct val="0"/>
                </a:spcBef>
                <a:spcAft>
                  <a:spcPct val="0"/>
                </a:spcAft>
                <a:defRPr kumimoji="1" sz="3600">
                  <a:solidFill>
                    <a:schemeClr val="tx1"/>
                  </a:solidFill>
                  <a:latin typeface="Arial" pitchFamily="34" charset="0"/>
                  <a:ea typeface="ＭＳ Ｐゴシック" pitchFamily="50" charset="-128"/>
                </a:defRPr>
              </a:lvl6pPr>
              <a:lvl7pPr marL="2971800" indent="-228600" eaLnBrk="0" fontAlgn="base" hangingPunct="0">
                <a:spcBef>
                  <a:spcPct val="0"/>
                </a:spcBef>
                <a:spcAft>
                  <a:spcPct val="0"/>
                </a:spcAft>
                <a:defRPr kumimoji="1" sz="3600">
                  <a:solidFill>
                    <a:schemeClr val="tx1"/>
                  </a:solidFill>
                  <a:latin typeface="Arial" pitchFamily="34" charset="0"/>
                  <a:ea typeface="ＭＳ Ｐゴシック" pitchFamily="50" charset="-128"/>
                </a:defRPr>
              </a:lvl7pPr>
              <a:lvl8pPr marL="3429000" indent="-228600" eaLnBrk="0" fontAlgn="base" hangingPunct="0">
                <a:spcBef>
                  <a:spcPct val="0"/>
                </a:spcBef>
                <a:spcAft>
                  <a:spcPct val="0"/>
                </a:spcAft>
                <a:defRPr kumimoji="1" sz="3600">
                  <a:solidFill>
                    <a:schemeClr val="tx1"/>
                  </a:solidFill>
                  <a:latin typeface="Arial" pitchFamily="34" charset="0"/>
                  <a:ea typeface="ＭＳ Ｐゴシック" pitchFamily="50" charset="-128"/>
                </a:defRPr>
              </a:lvl8pPr>
              <a:lvl9pPr marL="3886200" indent="-228600" eaLnBrk="0" fontAlgn="base" hangingPunct="0">
                <a:spcBef>
                  <a:spcPct val="0"/>
                </a:spcBef>
                <a:spcAft>
                  <a:spcPct val="0"/>
                </a:spcAft>
                <a:defRPr kumimoji="1" sz="3600">
                  <a:solidFill>
                    <a:schemeClr val="tx1"/>
                  </a:solidFill>
                  <a:latin typeface="Arial" pitchFamily="34" charset="0"/>
                  <a:ea typeface="ＭＳ Ｐゴシック" pitchFamily="50" charset="-128"/>
                </a:defRPr>
              </a:lvl9pPr>
            </a:lstStyle>
            <a:p>
              <a:pPr eaLnBrk="1" hangingPunct="1"/>
              <a:r>
                <a:rPr lang="ja-JP" altLang="en-US" sz="1800" b="1">
                  <a:latin typeface="Meiryo UI" panose="020B0604030504040204" pitchFamily="50" charset="-128"/>
                  <a:ea typeface="Meiryo UI" panose="020B0604030504040204" pitchFamily="50" charset="-128"/>
                </a:rPr>
                <a:t>右　内側面</a:t>
              </a:r>
            </a:p>
          </p:txBody>
        </p:sp>
        <p:sp>
          <p:nvSpPr>
            <p:cNvPr id="19479" name="Text Box 9"/>
            <p:cNvSpPr txBox="1">
              <a:spLocks noChangeArrowheads="1"/>
            </p:cNvSpPr>
            <p:nvPr/>
          </p:nvSpPr>
          <p:spPr bwMode="auto">
            <a:xfrm>
              <a:off x="3093" y="2254"/>
              <a:ext cx="956" cy="2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kumimoji="1" sz="3600">
                  <a:solidFill>
                    <a:schemeClr val="tx1"/>
                  </a:solidFill>
                  <a:latin typeface="Arial" pitchFamily="34" charset="0"/>
                  <a:ea typeface="ＭＳ Ｐゴシック" pitchFamily="50" charset="-128"/>
                </a:defRPr>
              </a:lvl1pPr>
              <a:lvl2pPr marL="742950" indent="-285750" eaLnBrk="0" hangingPunct="0">
                <a:defRPr kumimoji="1" sz="3600">
                  <a:solidFill>
                    <a:schemeClr val="tx1"/>
                  </a:solidFill>
                  <a:latin typeface="Arial" pitchFamily="34" charset="0"/>
                  <a:ea typeface="ＭＳ Ｐゴシック" pitchFamily="50" charset="-128"/>
                </a:defRPr>
              </a:lvl2pPr>
              <a:lvl3pPr marL="1143000" indent="-228600" eaLnBrk="0" hangingPunct="0">
                <a:defRPr kumimoji="1" sz="3600">
                  <a:solidFill>
                    <a:schemeClr val="tx1"/>
                  </a:solidFill>
                  <a:latin typeface="Arial" pitchFamily="34" charset="0"/>
                  <a:ea typeface="ＭＳ Ｐゴシック" pitchFamily="50" charset="-128"/>
                </a:defRPr>
              </a:lvl3pPr>
              <a:lvl4pPr marL="1600200" indent="-228600" eaLnBrk="0" hangingPunct="0">
                <a:defRPr kumimoji="1" sz="3600">
                  <a:solidFill>
                    <a:schemeClr val="tx1"/>
                  </a:solidFill>
                  <a:latin typeface="Arial" pitchFamily="34" charset="0"/>
                  <a:ea typeface="ＭＳ Ｐゴシック" pitchFamily="50" charset="-128"/>
                </a:defRPr>
              </a:lvl4pPr>
              <a:lvl5pPr marL="2057400" indent="-228600" eaLnBrk="0" hangingPunct="0">
                <a:defRPr kumimoji="1" sz="3600">
                  <a:solidFill>
                    <a:schemeClr val="tx1"/>
                  </a:solidFill>
                  <a:latin typeface="Arial" pitchFamily="34" charset="0"/>
                  <a:ea typeface="ＭＳ Ｐゴシック" pitchFamily="50" charset="-128"/>
                </a:defRPr>
              </a:lvl5pPr>
              <a:lvl6pPr marL="2514600" indent="-228600" eaLnBrk="0" fontAlgn="base" hangingPunct="0">
                <a:spcBef>
                  <a:spcPct val="0"/>
                </a:spcBef>
                <a:spcAft>
                  <a:spcPct val="0"/>
                </a:spcAft>
                <a:defRPr kumimoji="1" sz="3600">
                  <a:solidFill>
                    <a:schemeClr val="tx1"/>
                  </a:solidFill>
                  <a:latin typeface="Arial" pitchFamily="34" charset="0"/>
                  <a:ea typeface="ＭＳ Ｐゴシック" pitchFamily="50" charset="-128"/>
                </a:defRPr>
              </a:lvl6pPr>
              <a:lvl7pPr marL="2971800" indent="-228600" eaLnBrk="0" fontAlgn="base" hangingPunct="0">
                <a:spcBef>
                  <a:spcPct val="0"/>
                </a:spcBef>
                <a:spcAft>
                  <a:spcPct val="0"/>
                </a:spcAft>
                <a:defRPr kumimoji="1" sz="3600">
                  <a:solidFill>
                    <a:schemeClr val="tx1"/>
                  </a:solidFill>
                  <a:latin typeface="Arial" pitchFamily="34" charset="0"/>
                  <a:ea typeface="ＭＳ Ｐゴシック" pitchFamily="50" charset="-128"/>
                </a:defRPr>
              </a:lvl7pPr>
              <a:lvl8pPr marL="3429000" indent="-228600" eaLnBrk="0" fontAlgn="base" hangingPunct="0">
                <a:spcBef>
                  <a:spcPct val="0"/>
                </a:spcBef>
                <a:spcAft>
                  <a:spcPct val="0"/>
                </a:spcAft>
                <a:defRPr kumimoji="1" sz="3600">
                  <a:solidFill>
                    <a:schemeClr val="tx1"/>
                  </a:solidFill>
                  <a:latin typeface="Arial" pitchFamily="34" charset="0"/>
                  <a:ea typeface="ＭＳ Ｐゴシック" pitchFamily="50" charset="-128"/>
                </a:defRPr>
              </a:lvl8pPr>
              <a:lvl9pPr marL="3886200" indent="-228600" eaLnBrk="0" fontAlgn="base" hangingPunct="0">
                <a:spcBef>
                  <a:spcPct val="0"/>
                </a:spcBef>
                <a:spcAft>
                  <a:spcPct val="0"/>
                </a:spcAft>
                <a:defRPr kumimoji="1" sz="3600">
                  <a:solidFill>
                    <a:schemeClr val="tx1"/>
                  </a:solidFill>
                  <a:latin typeface="Arial" pitchFamily="34" charset="0"/>
                  <a:ea typeface="ＭＳ Ｐゴシック" pitchFamily="50" charset="-128"/>
                </a:defRPr>
              </a:lvl9pPr>
            </a:lstStyle>
            <a:p>
              <a:pPr eaLnBrk="1" hangingPunct="1"/>
              <a:r>
                <a:rPr lang="ja-JP" altLang="en-US" sz="1800" b="1">
                  <a:latin typeface="Meiryo UI" panose="020B0604030504040204" pitchFamily="50" charset="-128"/>
                  <a:ea typeface="Meiryo UI" panose="020B0604030504040204" pitchFamily="50" charset="-128"/>
                </a:rPr>
                <a:t>左　内側面</a:t>
              </a:r>
            </a:p>
          </p:txBody>
        </p:sp>
        <p:sp>
          <p:nvSpPr>
            <p:cNvPr id="19480" name="Line 10"/>
            <p:cNvSpPr>
              <a:spLocks noChangeShapeType="1"/>
            </p:cNvSpPr>
            <p:nvPr/>
          </p:nvSpPr>
          <p:spPr bwMode="auto">
            <a:xfrm>
              <a:off x="1474" y="890"/>
              <a:ext cx="317" cy="317"/>
            </a:xfrm>
            <a:prstGeom prst="line">
              <a:avLst/>
            </a:prstGeom>
            <a:noFill/>
            <a:ln w="57150">
              <a:solidFill>
                <a:srgbClr val="FF0000"/>
              </a:solidFill>
              <a:round/>
              <a:headEnd/>
              <a:tailEnd type="triangle" w="med" len="med"/>
            </a:ln>
            <a:extLst>
              <a:ext uri="{909E8E84-426E-40DD-AFC4-6F175D3DCCD1}">
                <a14:hiddenFill xmlns:a14="http://schemas.microsoft.com/office/drawing/2010/main">
                  <a:noFill/>
                </a14:hiddenFill>
              </a:ext>
            </a:extLst>
          </p:spPr>
          <p:txBody>
            <a:bodyPr/>
            <a:lstStyle/>
            <a:p>
              <a:endParaRPr lang="ja-JP" altLang="en-US" b="1">
                <a:latin typeface="Meiryo UI" panose="020B0604030504040204" pitchFamily="50" charset="-128"/>
                <a:ea typeface="Meiryo UI" panose="020B0604030504040204" pitchFamily="50" charset="-128"/>
              </a:endParaRPr>
            </a:p>
          </p:txBody>
        </p:sp>
        <p:sp>
          <p:nvSpPr>
            <p:cNvPr id="19481" name="Line 11"/>
            <p:cNvSpPr>
              <a:spLocks noChangeShapeType="1"/>
            </p:cNvSpPr>
            <p:nvPr/>
          </p:nvSpPr>
          <p:spPr bwMode="auto">
            <a:xfrm flipH="1">
              <a:off x="3833" y="890"/>
              <a:ext cx="317" cy="363"/>
            </a:xfrm>
            <a:prstGeom prst="line">
              <a:avLst/>
            </a:prstGeom>
            <a:noFill/>
            <a:ln w="57150">
              <a:solidFill>
                <a:srgbClr val="FF0000"/>
              </a:solidFill>
              <a:round/>
              <a:headEnd/>
              <a:tailEnd type="triangle" w="med" len="med"/>
            </a:ln>
            <a:extLst>
              <a:ext uri="{909E8E84-426E-40DD-AFC4-6F175D3DCCD1}">
                <a14:hiddenFill xmlns:a14="http://schemas.microsoft.com/office/drawing/2010/main">
                  <a:noFill/>
                </a14:hiddenFill>
              </a:ext>
            </a:extLst>
          </p:spPr>
          <p:txBody>
            <a:bodyPr/>
            <a:lstStyle/>
            <a:p>
              <a:endParaRPr lang="ja-JP" altLang="en-US" b="1">
                <a:latin typeface="Meiryo UI" panose="020B0604030504040204" pitchFamily="50" charset="-128"/>
                <a:ea typeface="Meiryo UI" panose="020B0604030504040204" pitchFamily="50" charset="-128"/>
              </a:endParaRPr>
            </a:p>
          </p:txBody>
        </p:sp>
        <p:sp>
          <p:nvSpPr>
            <p:cNvPr id="19482" name="Text Box 12"/>
            <p:cNvSpPr txBox="1">
              <a:spLocks noChangeArrowheads="1"/>
            </p:cNvSpPr>
            <p:nvPr/>
          </p:nvSpPr>
          <p:spPr bwMode="auto">
            <a:xfrm>
              <a:off x="1247" y="657"/>
              <a:ext cx="337" cy="2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kumimoji="1" sz="3600">
                  <a:solidFill>
                    <a:schemeClr val="tx1"/>
                  </a:solidFill>
                  <a:latin typeface="Arial" pitchFamily="34" charset="0"/>
                  <a:ea typeface="ＭＳ Ｐゴシック" pitchFamily="50" charset="-128"/>
                </a:defRPr>
              </a:lvl1pPr>
              <a:lvl2pPr marL="742950" indent="-285750" eaLnBrk="0" hangingPunct="0">
                <a:defRPr kumimoji="1" sz="3600">
                  <a:solidFill>
                    <a:schemeClr val="tx1"/>
                  </a:solidFill>
                  <a:latin typeface="Arial" pitchFamily="34" charset="0"/>
                  <a:ea typeface="ＭＳ Ｐゴシック" pitchFamily="50" charset="-128"/>
                </a:defRPr>
              </a:lvl2pPr>
              <a:lvl3pPr marL="1143000" indent="-228600" eaLnBrk="0" hangingPunct="0">
                <a:defRPr kumimoji="1" sz="3600">
                  <a:solidFill>
                    <a:schemeClr val="tx1"/>
                  </a:solidFill>
                  <a:latin typeface="Arial" pitchFamily="34" charset="0"/>
                  <a:ea typeface="ＭＳ Ｐゴシック" pitchFamily="50" charset="-128"/>
                </a:defRPr>
              </a:lvl3pPr>
              <a:lvl4pPr marL="1600200" indent="-228600" eaLnBrk="0" hangingPunct="0">
                <a:defRPr kumimoji="1" sz="3600">
                  <a:solidFill>
                    <a:schemeClr val="tx1"/>
                  </a:solidFill>
                  <a:latin typeface="Arial" pitchFamily="34" charset="0"/>
                  <a:ea typeface="ＭＳ Ｐゴシック" pitchFamily="50" charset="-128"/>
                </a:defRPr>
              </a:lvl4pPr>
              <a:lvl5pPr marL="2057400" indent="-228600" eaLnBrk="0" hangingPunct="0">
                <a:defRPr kumimoji="1" sz="3600">
                  <a:solidFill>
                    <a:schemeClr val="tx1"/>
                  </a:solidFill>
                  <a:latin typeface="Arial" pitchFamily="34" charset="0"/>
                  <a:ea typeface="ＭＳ Ｐゴシック" pitchFamily="50" charset="-128"/>
                </a:defRPr>
              </a:lvl5pPr>
              <a:lvl6pPr marL="2514600" indent="-228600" eaLnBrk="0" fontAlgn="base" hangingPunct="0">
                <a:spcBef>
                  <a:spcPct val="0"/>
                </a:spcBef>
                <a:spcAft>
                  <a:spcPct val="0"/>
                </a:spcAft>
                <a:defRPr kumimoji="1" sz="3600">
                  <a:solidFill>
                    <a:schemeClr val="tx1"/>
                  </a:solidFill>
                  <a:latin typeface="Arial" pitchFamily="34" charset="0"/>
                  <a:ea typeface="ＭＳ Ｐゴシック" pitchFamily="50" charset="-128"/>
                </a:defRPr>
              </a:lvl6pPr>
              <a:lvl7pPr marL="2971800" indent="-228600" eaLnBrk="0" fontAlgn="base" hangingPunct="0">
                <a:spcBef>
                  <a:spcPct val="0"/>
                </a:spcBef>
                <a:spcAft>
                  <a:spcPct val="0"/>
                </a:spcAft>
                <a:defRPr kumimoji="1" sz="3600">
                  <a:solidFill>
                    <a:schemeClr val="tx1"/>
                  </a:solidFill>
                  <a:latin typeface="Arial" pitchFamily="34" charset="0"/>
                  <a:ea typeface="ＭＳ Ｐゴシック" pitchFamily="50" charset="-128"/>
                </a:defRPr>
              </a:lvl7pPr>
              <a:lvl8pPr marL="3429000" indent="-228600" eaLnBrk="0" fontAlgn="base" hangingPunct="0">
                <a:spcBef>
                  <a:spcPct val="0"/>
                </a:spcBef>
                <a:spcAft>
                  <a:spcPct val="0"/>
                </a:spcAft>
                <a:defRPr kumimoji="1" sz="3600">
                  <a:solidFill>
                    <a:schemeClr val="tx1"/>
                  </a:solidFill>
                  <a:latin typeface="Arial" pitchFamily="34" charset="0"/>
                  <a:ea typeface="ＭＳ Ｐゴシック" pitchFamily="50" charset="-128"/>
                </a:defRPr>
              </a:lvl8pPr>
              <a:lvl9pPr marL="3886200" indent="-228600" eaLnBrk="0" fontAlgn="base" hangingPunct="0">
                <a:spcBef>
                  <a:spcPct val="0"/>
                </a:spcBef>
                <a:spcAft>
                  <a:spcPct val="0"/>
                </a:spcAft>
                <a:defRPr kumimoji="1" sz="3600">
                  <a:solidFill>
                    <a:schemeClr val="tx1"/>
                  </a:solidFill>
                  <a:latin typeface="Arial" pitchFamily="34" charset="0"/>
                  <a:ea typeface="ＭＳ Ｐゴシック" pitchFamily="50" charset="-128"/>
                </a:defRPr>
              </a:lvl9pPr>
            </a:lstStyle>
            <a:p>
              <a:pPr eaLnBrk="1" hangingPunct="1"/>
              <a:r>
                <a:rPr lang="ja-JP" altLang="en-US" sz="2000" b="1" dirty="0">
                  <a:latin typeface="Meiryo UI" panose="020B0604030504040204" pitchFamily="50" charset="-128"/>
                  <a:ea typeface="Meiryo UI" panose="020B0604030504040204" pitchFamily="50" charset="-128"/>
                </a:rPr>
                <a:t>❶</a:t>
              </a:r>
              <a:endParaRPr lang="en-US" altLang="ja-JP" sz="2000" b="1" dirty="0">
                <a:latin typeface="Meiryo UI" panose="020B0604030504040204" pitchFamily="50" charset="-128"/>
                <a:ea typeface="Meiryo UI" panose="020B0604030504040204" pitchFamily="50" charset="-128"/>
              </a:endParaRPr>
            </a:p>
          </p:txBody>
        </p:sp>
        <p:sp>
          <p:nvSpPr>
            <p:cNvPr id="19483" name="Text Box 13"/>
            <p:cNvSpPr txBox="1">
              <a:spLocks noChangeArrowheads="1"/>
            </p:cNvSpPr>
            <p:nvPr/>
          </p:nvSpPr>
          <p:spPr bwMode="auto">
            <a:xfrm>
              <a:off x="4059" y="663"/>
              <a:ext cx="335" cy="2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kumimoji="1" sz="3600">
                  <a:solidFill>
                    <a:schemeClr val="tx1"/>
                  </a:solidFill>
                  <a:latin typeface="Arial" pitchFamily="34" charset="0"/>
                  <a:ea typeface="ＭＳ Ｐゴシック" pitchFamily="50" charset="-128"/>
                </a:defRPr>
              </a:lvl1pPr>
              <a:lvl2pPr marL="742950" indent="-285750" eaLnBrk="0" hangingPunct="0">
                <a:defRPr kumimoji="1" sz="3600">
                  <a:solidFill>
                    <a:schemeClr val="tx1"/>
                  </a:solidFill>
                  <a:latin typeface="Arial" pitchFamily="34" charset="0"/>
                  <a:ea typeface="ＭＳ Ｐゴシック" pitchFamily="50" charset="-128"/>
                </a:defRPr>
              </a:lvl2pPr>
              <a:lvl3pPr marL="1143000" indent="-228600" eaLnBrk="0" hangingPunct="0">
                <a:defRPr kumimoji="1" sz="3600">
                  <a:solidFill>
                    <a:schemeClr val="tx1"/>
                  </a:solidFill>
                  <a:latin typeface="Arial" pitchFamily="34" charset="0"/>
                  <a:ea typeface="ＭＳ Ｐゴシック" pitchFamily="50" charset="-128"/>
                </a:defRPr>
              </a:lvl3pPr>
              <a:lvl4pPr marL="1600200" indent="-228600" eaLnBrk="0" hangingPunct="0">
                <a:defRPr kumimoji="1" sz="3600">
                  <a:solidFill>
                    <a:schemeClr val="tx1"/>
                  </a:solidFill>
                  <a:latin typeface="Arial" pitchFamily="34" charset="0"/>
                  <a:ea typeface="ＭＳ Ｐゴシック" pitchFamily="50" charset="-128"/>
                </a:defRPr>
              </a:lvl4pPr>
              <a:lvl5pPr marL="2057400" indent="-228600" eaLnBrk="0" hangingPunct="0">
                <a:defRPr kumimoji="1" sz="3600">
                  <a:solidFill>
                    <a:schemeClr val="tx1"/>
                  </a:solidFill>
                  <a:latin typeface="Arial" pitchFamily="34" charset="0"/>
                  <a:ea typeface="ＭＳ Ｐゴシック" pitchFamily="50" charset="-128"/>
                </a:defRPr>
              </a:lvl5pPr>
              <a:lvl6pPr marL="2514600" indent="-228600" eaLnBrk="0" fontAlgn="base" hangingPunct="0">
                <a:spcBef>
                  <a:spcPct val="0"/>
                </a:spcBef>
                <a:spcAft>
                  <a:spcPct val="0"/>
                </a:spcAft>
                <a:defRPr kumimoji="1" sz="3600">
                  <a:solidFill>
                    <a:schemeClr val="tx1"/>
                  </a:solidFill>
                  <a:latin typeface="Arial" pitchFamily="34" charset="0"/>
                  <a:ea typeface="ＭＳ Ｐゴシック" pitchFamily="50" charset="-128"/>
                </a:defRPr>
              </a:lvl6pPr>
              <a:lvl7pPr marL="2971800" indent="-228600" eaLnBrk="0" fontAlgn="base" hangingPunct="0">
                <a:spcBef>
                  <a:spcPct val="0"/>
                </a:spcBef>
                <a:spcAft>
                  <a:spcPct val="0"/>
                </a:spcAft>
                <a:defRPr kumimoji="1" sz="3600">
                  <a:solidFill>
                    <a:schemeClr val="tx1"/>
                  </a:solidFill>
                  <a:latin typeface="Arial" pitchFamily="34" charset="0"/>
                  <a:ea typeface="ＭＳ Ｐゴシック" pitchFamily="50" charset="-128"/>
                </a:defRPr>
              </a:lvl7pPr>
              <a:lvl8pPr marL="3429000" indent="-228600" eaLnBrk="0" fontAlgn="base" hangingPunct="0">
                <a:spcBef>
                  <a:spcPct val="0"/>
                </a:spcBef>
                <a:spcAft>
                  <a:spcPct val="0"/>
                </a:spcAft>
                <a:defRPr kumimoji="1" sz="3600">
                  <a:solidFill>
                    <a:schemeClr val="tx1"/>
                  </a:solidFill>
                  <a:latin typeface="Arial" pitchFamily="34" charset="0"/>
                  <a:ea typeface="ＭＳ Ｐゴシック" pitchFamily="50" charset="-128"/>
                </a:defRPr>
              </a:lvl8pPr>
              <a:lvl9pPr marL="3886200" indent="-228600" eaLnBrk="0" fontAlgn="base" hangingPunct="0">
                <a:spcBef>
                  <a:spcPct val="0"/>
                </a:spcBef>
                <a:spcAft>
                  <a:spcPct val="0"/>
                </a:spcAft>
                <a:defRPr kumimoji="1" sz="3600">
                  <a:solidFill>
                    <a:schemeClr val="tx1"/>
                  </a:solidFill>
                  <a:latin typeface="Arial" pitchFamily="34" charset="0"/>
                  <a:ea typeface="ＭＳ Ｐゴシック" pitchFamily="50" charset="-128"/>
                </a:defRPr>
              </a:lvl9pPr>
            </a:lstStyle>
            <a:p>
              <a:pPr eaLnBrk="1" hangingPunct="1"/>
              <a:r>
                <a:rPr lang="ja-JP" altLang="en-US" sz="2000" b="1" dirty="0">
                  <a:latin typeface="Meiryo UI" panose="020B0604030504040204" pitchFamily="50" charset="-128"/>
                  <a:ea typeface="Meiryo UI" panose="020B0604030504040204" pitchFamily="50" charset="-128"/>
                </a:rPr>
                <a:t>❶</a:t>
              </a:r>
              <a:endParaRPr lang="en-US" altLang="ja-JP" sz="2000" b="1" dirty="0">
                <a:latin typeface="Meiryo UI" panose="020B0604030504040204" pitchFamily="50" charset="-128"/>
                <a:ea typeface="Meiryo UI" panose="020B0604030504040204" pitchFamily="50" charset="-128"/>
              </a:endParaRPr>
            </a:p>
          </p:txBody>
        </p:sp>
        <p:sp>
          <p:nvSpPr>
            <p:cNvPr id="19484" name="Line 14"/>
            <p:cNvSpPr>
              <a:spLocks noChangeShapeType="1"/>
            </p:cNvSpPr>
            <p:nvPr/>
          </p:nvSpPr>
          <p:spPr bwMode="auto">
            <a:xfrm flipH="1">
              <a:off x="2517" y="2568"/>
              <a:ext cx="272" cy="318"/>
            </a:xfrm>
            <a:prstGeom prst="line">
              <a:avLst/>
            </a:prstGeom>
            <a:noFill/>
            <a:ln w="57150">
              <a:solidFill>
                <a:srgbClr val="FF0000"/>
              </a:solidFill>
              <a:round/>
              <a:headEnd/>
              <a:tailEnd type="triangle" w="med" len="med"/>
            </a:ln>
            <a:extLst>
              <a:ext uri="{909E8E84-426E-40DD-AFC4-6F175D3DCCD1}">
                <a14:hiddenFill xmlns:a14="http://schemas.microsoft.com/office/drawing/2010/main">
                  <a:noFill/>
                </a14:hiddenFill>
              </a:ext>
            </a:extLst>
          </p:spPr>
          <p:txBody>
            <a:bodyPr/>
            <a:lstStyle/>
            <a:p>
              <a:endParaRPr lang="ja-JP" altLang="en-US" b="1">
                <a:latin typeface="Meiryo UI" panose="020B0604030504040204" pitchFamily="50" charset="-128"/>
                <a:ea typeface="Meiryo UI" panose="020B0604030504040204" pitchFamily="50" charset="-128"/>
              </a:endParaRPr>
            </a:p>
          </p:txBody>
        </p:sp>
        <p:sp>
          <p:nvSpPr>
            <p:cNvPr id="19485" name="Line 15"/>
            <p:cNvSpPr>
              <a:spLocks noChangeShapeType="1"/>
            </p:cNvSpPr>
            <p:nvPr/>
          </p:nvSpPr>
          <p:spPr bwMode="auto">
            <a:xfrm flipV="1">
              <a:off x="2336" y="3067"/>
              <a:ext cx="0" cy="227"/>
            </a:xfrm>
            <a:prstGeom prst="line">
              <a:avLst/>
            </a:prstGeom>
            <a:noFill/>
            <a:ln w="57150">
              <a:solidFill>
                <a:srgbClr val="FF0000"/>
              </a:solidFill>
              <a:round/>
              <a:headEnd/>
              <a:tailEnd type="triangle" w="med" len="med"/>
            </a:ln>
            <a:extLst>
              <a:ext uri="{909E8E84-426E-40DD-AFC4-6F175D3DCCD1}">
                <a14:hiddenFill xmlns:a14="http://schemas.microsoft.com/office/drawing/2010/main">
                  <a:noFill/>
                </a14:hiddenFill>
              </a:ext>
            </a:extLst>
          </p:spPr>
          <p:txBody>
            <a:bodyPr/>
            <a:lstStyle/>
            <a:p>
              <a:endParaRPr lang="ja-JP" altLang="en-US" b="1">
                <a:latin typeface="Meiryo UI" panose="020B0604030504040204" pitchFamily="50" charset="-128"/>
                <a:ea typeface="Meiryo UI" panose="020B0604030504040204" pitchFamily="50" charset="-128"/>
              </a:endParaRPr>
            </a:p>
          </p:txBody>
        </p:sp>
        <p:sp>
          <p:nvSpPr>
            <p:cNvPr id="19486" name="Line 16"/>
            <p:cNvSpPr>
              <a:spLocks noChangeShapeType="1"/>
            </p:cNvSpPr>
            <p:nvPr/>
          </p:nvSpPr>
          <p:spPr bwMode="auto">
            <a:xfrm>
              <a:off x="2835" y="2568"/>
              <a:ext cx="272" cy="272"/>
            </a:xfrm>
            <a:prstGeom prst="line">
              <a:avLst/>
            </a:prstGeom>
            <a:noFill/>
            <a:ln w="57150">
              <a:solidFill>
                <a:srgbClr val="FF0000"/>
              </a:solidFill>
              <a:round/>
              <a:headEnd/>
              <a:tailEnd type="triangle" w="med" len="med"/>
            </a:ln>
            <a:extLst>
              <a:ext uri="{909E8E84-426E-40DD-AFC4-6F175D3DCCD1}">
                <a14:hiddenFill xmlns:a14="http://schemas.microsoft.com/office/drawing/2010/main">
                  <a:noFill/>
                </a14:hiddenFill>
              </a:ext>
            </a:extLst>
          </p:spPr>
          <p:txBody>
            <a:bodyPr/>
            <a:lstStyle/>
            <a:p>
              <a:endParaRPr lang="ja-JP" altLang="en-US" b="1">
                <a:latin typeface="Meiryo UI" panose="020B0604030504040204" pitchFamily="50" charset="-128"/>
                <a:ea typeface="Meiryo UI" panose="020B0604030504040204" pitchFamily="50" charset="-128"/>
              </a:endParaRPr>
            </a:p>
          </p:txBody>
        </p:sp>
        <p:sp>
          <p:nvSpPr>
            <p:cNvPr id="19487" name="Text Box 17"/>
            <p:cNvSpPr txBox="1">
              <a:spLocks noChangeArrowheads="1"/>
            </p:cNvSpPr>
            <p:nvPr/>
          </p:nvSpPr>
          <p:spPr bwMode="auto">
            <a:xfrm>
              <a:off x="2686" y="2300"/>
              <a:ext cx="337" cy="2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kumimoji="1" sz="3600">
                  <a:solidFill>
                    <a:schemeClr val="tx1"/>
                  </a:solidFill>
                  <a:latin typeface="Arial" pitchFamily="34" charset="0"/>
                  <a:ea typeface="ＭＳ Ｐゴシック" pitchFamily="50" charset="-128"/>
                </a:defRPr>
              </a:lvl1pPr>
              <a:lvl2pPr marL="742950" indent="-285750" eaLnBrk="0" hangingPunct="0">
                <a:defRPr kumimoji="1" sz="3600">
                  <a:solidFill>
                    <a:schemeClr val="tx1"/>
                  </a:solidFill>
                  <a:latin typeface="Arial" pitchFamily="34" charset="0"/>
                  <a:ea typeface="ＭＳ Ｐゴシック" pitchFamily="50" charset="-128"/>
                </a:defRPr>
              </a:lvl2pPr>
              <a:lvl3pPr marL="1143000" indent="-228600" eaLnBrk="0" hangingPunct="0">
                <a:defRPr kumimoji="1" sz="3600">
                  <a:solidFill>
                    <a:schemeClr val="tx1"/>
                  </a:solidFill>
                  <a:latin typeface="Arial" pitchFamily="34" charset="0"/>
                  <a:ea typeface="ＭＳ Ｐゴシック" pitchFamily="50" charset="-128"/>
                </a:defRPr>
              </a:lvl3pPr>
              <a:lvl4pPr marL="1600200" indent="-228600" eaLnBrk="0" hangingPunct="0">
                <a:defRPr kumimoji="1" sz="3600">
                  <a:solidFill>
                    <a:schemeClr val="tx1"/>
                  </a:solidFill>
                  <a:latin typeface="Arial" pitchFamily="34" charset="0"/>
                  <a:ea typeface="ＭＳ Ｐゴシック" pitchFamily="50" charset="-128"/>
                </a:defRPr>
              </a:lvl4pPr>
              <a:lvl5pPr marL="2057400" indent="-228600" eaLnBrk="0" hangingPunct="0">
                <a:defRPr kumimoji="1" sz="3600">
                  <a:solidFill>
                    <a:schemeClr val="tx1"/>
                  </a:solidFill>
                  <a:latin typeface="Arial" pitchFamily="34" charset="0"/>
                  <a:ea typeface="ＭＳ Ｐゴシック" pitchFamily="50" charset="-128"/>
                </a:defRPr>
              </a:lvl5pPr>
              <a:lvl6pPr marL="2514600" indent="-228600" eaLnBrk="0" fontAlgn="base" hangingPunct="0">
                <a:spcBef>
                  <a:spcPct val="0"/>
                </a:spcBef>
                <a:spcAft>
                  <a:spcPct val="0"/>
                </a:spcAft>
                <a:defRPr kumimoji="1" sz="3600">
                  <a:solidFill>
                    <a:schemeClr val="tx1"/>
                  </a:solidFill>
                  <a:latin typeface="Arial" pitchFamily="34" charset="0"/>
                  <a:ea typeface="ＭＳ Ｐゴシック" pitchFamily="50" charset="-128"/>
                </a:defRPr>
              </a:lvl6pPr>
              <a:lvl7pPr marL="2971800" indent="-228600" eaLnBrk="0" fontAlgn="base" hangingPunct="0">
                <a:spcBef>
                  <a:spcPct val="0"/>
                </a:spcBef>
                <a:spcAft>
                  <a:spcPct val="0"/>
                </a:spcAft>
                <a:defRPr kumimoji="1" sz="3600">
                  <a:solidFill>
                    <a:schemeClr val="tx1"/>
                  </a:solidFill>
                  <a:latin typeface="Arial" pitchFamily="34" charset="0"/>
                  <a:ea typeface="ＭＳ Ｐゴシック" pitchFamily="50" charset="-128"/>
                </a:defRPr>
              </a:lvl7pPr>
              <a:lvl8pPr marL="3429000" indent="-228600" eaLnBrk="0" fontAlgn="base" hangingPunct="0">
                <a:spcBef>
                  <a:spcPct val="0"/>
                </a:spcBef>
                <a:spcAft>
                  <a:spcPct val="0"/>
                </a:spcAft>
                <a:defRPr kumimoji="1" sz="3600">
                  <a:solidFill>
                    <a:schemeClr val="tx1"/>
                  </a:solidFill>
                  <a:latin typeface="Arial" pitchFamily="34" charset="0"/>
                  <a:ea typeface="ＭＳ Ｐゴシック" pitchFamily="50" charset="-128"/>
                </a:defRPr>
              </a:lvl8pPr>
              <a:lvl9pPr marL="3886200" indent="-228600" eaLnBrk="0" fontAlgn="base" hangingPunct="0">
                <a:spcBef>
                  <a:spcPct val="0"/>
                </a:spcBef>
                <a:spcAft>
                  <a:spcPct val="0"/>
                </a:spcAft>
                <a:defRPr kumimoji="1" sz="3600">
                  <a:solidFill>
                    <a:schemeClr val="tx1"/>
                  </a:solidFill>
                  <a:latin typeface="Arial" pitchFamily="34" charset="0"/>
                  <a:ea typeface="ＭＳ Ｐゴシック" pitchFamily="50" charset="-128"/>
                </a:defRPr>
              </a:lvl9pPr>
            </a:lstStyle>
            <a:p>
              <a:pPr eaLnBrk="1" hangingPunct="1"/>
              <a:r>
                <a:rPr lang="ja-JP" altLang="en-US" sz="2000" b="1" dirty="0">
                  <a:latin typeface="Meiryo UI" panose="020B0604030504040204" pitchFamily="50" charset="-128"/>
                  <a:ea typeface="Meiryo UI" panose="020B0604030504040204" pitchFamily="50" charset="-128"/>
                </a:rPr>
                <a:t>❷</a:t>
              </a:r>
              <a:endParaRPr lang="en-US" altLang="ja-JP" sz="2000" b="1" dirty="0">
                <a:latin typeface="Meiryo UI" panose="020B0604030504040204" pitchFamily="50" charset="-128"/>
                <a:ea typeface="Meiryo UI" panose="020B0604030504040204" pitchFamily="50" charset="-128"/>
              </a:endParaRPr>
            </a:p>
          </p:txBody>
        </p:sp>
        <p:sp>
          <p:nvSpPr>
            <p:cNvPr id="19488" name="Line 18"/>
            <p:cNvSpPr>
              <a:spLocks noChangeShapeType="1"/>
            </p:cNvSpPr>
            <p:nvPr/>
          </p:nvSpPr>
          <p:spPr bwMode="auto">
            <a:xfrm flipV="1">
              <a:off x="2426" y="3067"/>
              <a:ext cx="0" cy="227"/>
            </a:xfrm>
            <a:prstGeom prst="line">
              <a:avLst/>
            </a:prstGeom>
            <a:noFill/>
            <a:ln w="57150">
              <a:solidFill>
                <a:srgbClr val="FF0000"/>
              </a:solidFill>
              <a:round/>
              <a:headEnd/>
              <a:tailEnd type="triangle" w="med" len="med"/>
            </a:ln>
            <a:extLst>
              <a:ext uri="{909E8E84-426E-40DD-AFC4-6F175D3DCCD1}">
                <a14:hiddenFill xmlns:a14="http://schemas.microsoft.com/office/drawing/2010/main">
                  <a:noFill/>
                </a14:hiddenFill>
              </a:ext>
            </a:extLst>
          </p:spPr>
          <p:txBody>
            <a:bodyPr/>
            <a:lstStyle/>
            <a:p>
              <a:endParaRPr lang="ja-JP" altLang="en-US" b="1">
                <a:latin typeface="Meiryo UI" panose="020B0604030504040204" pitchFamily="50" charset="-128"/>
                <a:ea typeface="Meiryo UI" panose="020B0604030504040204" pitchFamily="50" charset="-128"/>
              </a:endParaRPr>
            </a:p>
          </p:txBody>
        </p:sp>
        <p:sp>
          <p:nvSpPr>
            <p:cNvPr id="19489" name="Line 19"/>
            <p:cNvSpPr>
              <a:spLocks noChangeShapeType="1"/>
            </p:cNvSpPr>
            <p:nvPr/>
          </p:nvSpPr>
          <p:spPr bwMode="auto">
            <a:xfrm flipV="1">
              <a:off x="3198" y="3067"/>
              <a:ext cx="0" cy="227"/>
            </a:xfrm>
            <a:prstGeom prst="line">
              <a:avLst/>
            </a:prstGeom>
            <a:noFill/>
            <a:ln w="57150">
              <a:solidFill>
                <a:srgbClr val="FF0000"/>
              </a:solidFill>
              <a:round/>
              <a:headEnd/>
              <a:tailEnd type="triangle" w="med" len="med"/>
            </a:ln>
            <a:extLst>
              <a:ext uri="{909E8E84-426E-40DD-AFC4-6F175D3DCCD1}">
                <a14:hiddenFill xmlns:a14="http://schemas.microsoft.com/office/drawing/2010/main">
                  <a:noFill/>
                </a14:hiddenFill>
              </a:ext>
            </a:extLst>
          </p:spPr>
          <p:txBody>
            <a:bodyPr/>
            <a:lstStyle/>
            <a:p>
              <a:endParaRPr lang="ja-JP" altLang="en-US" b="1">
                <a:latin typeface="Meiryo UI" panose="020B0604030504040204" pitchFamily="50" charset="-128"/>
                <a:ea typeface="Meiryo UI" panose="020B0604030504040204" pitchFamily="50" charset="-128"/>
              </a:endParaRPr>
            </a:p>
          </p:txBody>
        </p:sp>
        <p:sp>
          <p:nvSpPr>
            <p:cNvPr id="19490" name="Line 20"/>
            <p:cNvSpPr>
              <a:spLocks noChangeShapeType="1"/>
            </p:cNvSpPr>
            <p:nvPr/>
          </p:nvSpPr>
          <p:spPr bwMode="auto">
            <a:xfrm flipV="1">
              <a:off x="3288" y="3067"/>
              <a:ext cx="0" cy="227"/>
            </a:xfrm>
            <a:prstGeom prst="line">
              <a:avLst/>
            </a:prstGeom>
            <a:noFill/>
            <a:ln w="57150">
              <a:solidFill>
                <a:srgbClr val="FF0000"/>
              </a:solidFill>
              <a:round/>
              <a:headEnd/>
              <a:tailEnd type="triangle" w="med" len="med"/>
            </a:ln>
            <a:extLst>
              <a:ext uri="{909E8E84-426E-40DD-AFC4-6F175D3DCCD1}">
                <a14:hiddenFill xmlns:a14="http://schemas.microsoft.com/office/drawing/2010/main">
                  <a:noFill/>
                </a14:hiddenFill>
              </a:ext>
            </a:extLst>
          </p:spPr>
          <p:txBody>
            <a:bodyPr/>
            <a:lstStyle/>
            <a:p>
              <a:endParaRPr lang="ja-JP" altLang="en-US" b="1">
                <a:latin typeface="Meiryo UI" panose="020B0604030504040204" pitchFamily="50" charset="-128"/>
                <a:ea typeface="Meiryo UI" panose="020B0604030504040204" pitchFamily="50" charset="-128"/>
              </a:endParaRPr>
            </a:p>
          </p:txBody>
        </p:sp>
        <p:sp>
          <p:nvSpPr>
            <p:cNvPr id="19491" name="Text Box 21"/>
            <p:cNvSpPr txBox="1">
              <a:spLocks noChangeArrowheads="1"/>
            </p:cNvSpPr>
            <p:nvPr/>
          </p:nvSpPr>
          <p:spPr bwMode="auto">
            <a:xfrm>
              <a:off x="2278" y="3252"/>
              <a:ext cx="337" cy="2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kumimoji="1" sz="3600">
                  <a:solidFill>
                    <a:schemeClr val="tx1"/>
                  </a:solidFill>
                  <a:latin typeface="Arial" pitchFamily="34" charset="0"/>
                  <a:ea typeface="ＭＳ Ｐゴシック" pitchFamily="50" charset="-128"/>
                </a:defRPr>
              </a:lvl1pPr>
              <a:lvl2pPr marL="742950" indent="-285750" eaLnBrk="0" hangingPunct="0">
                <a:defRPr kumimoji="1" sz="3600">
                  <a:solidFill>
                    <a:schemeClr val="tx1"/>
                  </a:solidFill>
                  <a:latin typeface="Arial" pitchFamily="34" charset="0"/>
                  <a:ea typeface="ＭＳ Ｐゴシック" pitchFamily="50" charset="-128"/>
                </a:defRPr>
              </a:lvl2pPr>
              <a:lvl3pPr marL="1143000" indent="-228600" eaLnBrk="0" hangingPunct="0">
                <a:defRPr kumimoji="1" sz="3600">
                  <a:solidFill>
                    <a:schemeClr val="tx1"/>
                  </a:solidFill>
                  <a:latin typeface="Arial" pitchFamily="34" charset="0"/>
                  <a:ea typeface="ＭＳ Ｐゴシック" pitchFamily="50" charset="-128"/>
                </a:defRPr>
              </a:lvl3pPr>
              <a:lvl4pPr marL="1600200" indent="-228600" eaLnBrk="0" hangingPunct="0">
                <a:defRPr kumimoji="1" sz="3600">
                  <a:solidFill>
                    <a:schemeClr val="tx1"/>
                  </a:solidFill>
                  <a:latin typeface="Arial" pitchFamily="34" charset="0"/>
                  <a:ea typeface="ＭＳ Ｐゴシック" pitchFamily="50" charset="-128"/>
                </a:defRPr>
              </a:lvl4pPr>
              <a:lvl5pPr marL="2057400" indent="-228600" eaLnBrk="0" hangingPunct="0">
                <a:defRPr kumimoji="1" sz="3600">
                  <a:solidFill>
                    <a:schemeClr val="tx1"/>
                  </a:solidFill>
                  <a:latin typeface="Arial" pitchFamily="34" charset="0"/>
                  <a:ea typeface="ＭＳ Ｐゴシック" pitchFamily="50" charset="-128"/>
                </a:defRPr>
              </a:lvl5pPr>
              <a:lvl6pPr marL="2514600" indent="-228600" eaLnBrk="0" fontAlgn="base" hangingPunct="0">
                <a:spcBef>
                  <a:spcPct val="0"/>
                </a:spcBef>
                <a:spcAft>
                  <a:spcPct val="0"/>
                </a:spcAft>
                <a:defRPr kumimoji="1" sz="3600">
                  <a:solidFill>
                    <a:schemeClr val="tx1"/>
                  </a:solidFill>
                  <a:latin typeface="Arial" pitchFamily="34" charset="0"/>
                  <a:ea typeface="ＭＳ Ｐゴシック" pitchFamily="50" charset="-128"/>
                </a:defRPr>
              </a:lvl6pPr>
              <a:lvl7pPr marL="2971800" indent="-228600" eaLnBrk="0" fontAlgn="base" hangingPunct="0">
                <a:spcBef>
                  <a:spcPct val="0"/>
                </a:spcBef>
                <a:spcAft>
                  <a:spcPct val="0"/>
                </a:spcAft>
                <a:defRPr kumimoji="1" sz="3600">
                  <a:solidFill>
                    <a:schemeClr val="tx1"/>
                  </a:solidFill>
                  <a:latin typeface="Arial" pitchFamily="34" charset="0"/>
                  <a:ea typeface="ＭＳ Ｐゴシック" pitchFamily="50" charset="-128"/>
                </a:defRPr>
              </a:lvl7pPr>
              <a:lvl8pPr marL="3429000" indent="-228600" eaLnBrk="0" fontAlgn="base" hangingPunct="0">
                <a:spcBef>
                  <a:spcPct val="0"/>
                </a:spcBef>
                <a:spcAft>
                  <a:spcPct val="0"/>
                </a:spcAft>
                <a:defRPr kumimoji="1" sz="3600">
                  <a:solidFill>
                    <a:schemeClr val="tx1"/>
                  </a:solidFill>
                  <a:latin typeface="Arial" pitchFamily="34" charset="0"/>
                  <a:ea typeface="ＭＳ Ｐゴシック" pitchFamily="50" charset="-128"/>
                </a:defRPr>
              </a:lvl8pPr>
              <a:lvl9pPr marL="3886200" indent="-228600" eaLnBrk="0" fontAlgn="base" hangingPunct="0">
                <a:spcBef>
                  <a:spcPct val="0"/>
                </a:spcBef>
                <a:spcAft>
                  <a:spcPct val="0"/>
                </a:spcAft>
                <a:defRPr kumimoji="1" sz="3600">
                  <a:solidFill>
                    <a:schemeClr val="tx1"/>
                  </a:solidFill>
                  <a:latin typeface="Arial" pitchFamily="34" charset="0"/>
                  <a:ea typeface="ＭＳ Ｐゴシック" pitchFamily="50" charset="-128"/>
                </a:defRPr>
              </a:lvl9pPr>
            </a:lstStyle>
            <a:p>
              <a:pPr eaLnBrk="1" hangingPunct="1"/>
              <a:r>
                <a:rPr lang="ja-JP" altLang="en-US" sz="2000" b="1" dirty="0">
                  <a:solidFill>
                    <a:schemeClr val="bg1"/>
                  </a:solidFill>
                  <a:latin typeface="Meiryo UI" panose="020B0604030504040204" pitchFamily="50" charset="-128"/>
                  <a:ea typeface="Meiryo UI" panose="020B0604030504040204" pitchFamily="50" charset="-128"/>
                </a:rPr>
                <a:t>❸</a:t>
              </a:r>
              <a:endParaRPr lang="en-US" altLang="ja-JP" sz="2000" b="1" dirty="0">
                <a:solidFill>
                  <a:schemeClr val="bg1"/>
                </a:solidFill>
                <a:latin typeface="Meiryo UI" panose="020B0604030504040204" pitchFamily="50" charset="-128"/>
                <a:ea typeface="Meiryo UI" panose="020B0604030504040204" pitchFamily="50" charset="-128"/>
              </a:endParaRPr>
            </a:p>
          </p:txBody>
        </p:sp>
        <p:sp>
          <p:nvSpPr>
            <p:cNvPr id="19492" name="Text Box 22"/>
            <p:cNvSpPr txBox="1">
              <a:spLocks noChangeArrowheads="1"/>
            </p:cNvSpPr>
            <p:nvPr/>
          </p:nvSpPr>
          <p:spPr bwMode="auto">
            <a:xfrm>
              <a:off x="3140" y="3252"/>
              <a:ext cx="337" cy="2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kumimoji="1" sz="3600">
                  <a:solidFill>
                    <a:schemeClr val="tx1"/>
                  </a:solidFill>
                  <a:latin typeface="Arial" pitchFamily="34" charset="0"/>
                  <a:ea typeface="ＭＳ Ｐゴシック" pitchFamily="50" charset="-128"/>
                </a:defRPr>
              </a:lvl1pPr>
              <a:lvl2pPr marL="742950" indent="-285750" eaLnBrk="0" hangingPunct="0">
                <a:defRPr kumimoji="1" sz="3600">
                  <a:solidFill>
                    <a:schemeClr val="tx1"/>
                  </a:solidFill>
                  <a:latin typeface="Arial" pitchFamily="34" charset="0"/>
                  <a:ea typeface="ＭＳ Ｐゴシック" pitchFamily="50" charset="-128"/>
                </a:defRPr>
              </a:lvl2pPr>
              <a:lvl3pPr marL="1143000" indent="-228600" eaLnBrk="0" hangingPunct="0">
                <a:defRPr kumimoji="1" sz="3600">
                  <a:solidFill>
                    <a:schemeClr val="tx1"/>
                  </a:solidFill>
                  <a:latin typeface="Arial" pitchFamily="34" charset="0"/>
                  <a:ea typeface="ＭＳ Ｐゴシック" pitchFamily="50" charset="-128"/>
                </a:defRPr>
              </a:lvl3pPr>
              <a:lvl4pPr marL="1600200" indent="-228600" eaLnBrk="0" hangingPunct="0">
                <a:defRPr kumimoji="1" sz="3600">
                  <a:solidFill>
                    <a:schemeClr val="tx1"/>
                  </a:solidFill>
                  <a:latin typeface="Arial" pitchFamily="34" charset="0"/>
                  <a:ea typeface="ＭＳ Ｐゴシック" pitchFamily="50" charset="-128"/>
                </a:defRPr>
              </a:lvl4pPr>
              <a:lvl5pPr marL="2057400" indent="-228600" eaLnBrk="0" hangingPunct="0">
                <a:defRPr kumimoji="1" sz="3600">
                  <a:solidFill>
                    <a:schemeClr val="tx1"/>
                  </a:solidFill>
                  <a:latin typeface="Arial" pitchFamily="34" charset="0"/>
                  <a:ea typeface="ＭＳ Ｐゴシック" pitchFamily="50" charset="-128"/>
                </a:defRPr>
              </a:lvl5pPr>
              <a:lvl6pPr marL="2514600" indent="-228600" eaLnBrk="0" fontAlgn="base" hangingPunct="0">
                <a:spcBef>
                  <a:spcPct val="0"/>
                </a:spcBef>
                <a:spcAft>
                  <a:spcPct val="0"/>
                </a:spcAft>
                <a:defRPr kumimoji="1" sz="3600">
                  <a:solidFill>
                    <a:schemeClr val="tx1"/>
                  </a:solidFill>
                  <a:latin typeface="Arial" pitchFamily="34" charset="0"/>
                  <a:ea typeface="ＭＳ Ｐゴシック" pitchFamily="50" charset="-128"/>
                </a:defRPr>
              </a:lvl6pPr>
              <a:lvl7pPr marL="2971800" indent="-228600" eaLnBrk="0" fontAlgn="base" hangingPunct="0">
                <a:spcBef>
                  <a:spcPct val="0"/>
                </a:spcBef>
                <a:spcAft>
                  <a:spcPct val="0"/>
                </a:spcAft>
                <a:defRPr kumimoji="1" sz="3600">
                  <a:solidFill>
                    <a:schemeClr val="tx1"/>
                  </a:solidFill>
                  <a:latin typeface="Arial" pitchFamily="34" charset="0"/>
                  <a:ea typeface="ＭＳ Ｐゴシック" pitchFamily="50" charset="-128"/>
                </a:defRPr>
              </a:lvl7pPr>
              <a:lvl8pPr marL="3429000" indent="-228600" eaLnBrk="0" fontAlgn="base" hangingPunct="0">
                <a:spcBef>
                  <a:spcPct val="0"/>
                </a:spcBef>
                <a:spcAft>
                  <a:spcPct val="0"/>
                </a:spcAft>
                <a:defRPr kumimoji="1" sz="3600">
                  <a:solidFill>
                    <a:schemeClr val="tx1"/>
                  </a:solidFill>
                  <a:latin typeface="Arial" pitchFamily="34" charset="0"/>
                  <a:ea typeface="ＭＳ Ｐゴシック" pitchFamily="50" charset="-128"/>
                </a:defRPr>
              </a:lvl8pPr>
              <a:lvl9pPr marL="3886200" indent="-228600" eaLnBrk="0" fontAlgn="base" hangingPunct="0">
                <a:spcBef>
                  <a:spcPct val="0"/>
                </a:spcBef>
                <a:spcAft>
                  <a:spcPct val="0"/>
                </a:spcAft>
                <a:defRPr kumimoji="1" sz="3600">
                  <a:solidFill>
                    <a:schemeClr val="tx1"/>
                  </a:solidFill>
                  <a:latin typeface="Arial" pitchFamily="34" charset="0"/>
                  <a:ea typeface="ＭＳ Ｐゴシック" pitchFamily="50" charset="-128"/>
                </a:defRPr>
              </a:lvl9pPr>
            </a:lstStyle>
            <a:p>
              <a:pPr eaLnBrk="1" hangingPunct="1"/>
              <a:r>
                <a:rPr lang="ja-JP" altLang="en-US" sz="2000" b="1" dirty="0">
                  <a:solidFill>
                    <a:schemeClr val="bg1"/>
                  </a:solidFill>
                  <a:latin typeface="Meiryo UI" panose="020B0604030504040204" pitchFamily="50" charset="-128"/>
                  <a:ea typeface="Meiryo UI" panose="020B0604030504040204" pitchFamily="50" charset="-128"/>
                </a:rPr>
                <a:t>❸</a:t>
              </a:r>
              <a:endParaRPr lang="en-US" altLang="ja-JP" sz="2000" b="1" dirty="0">
                <a:solidFill>
                  <a:schemeClr val="bg1"/>
                </a:solidFill>
                <a:latin typeface="Meiryo UI" panose="020B0604030504040204" pitchFamily="50" charset="-128"/>
                <a:ea typeface="Meiryo UI" panose="020B0604030504040204" pitchFamily="50" charset="-128"/>
              </a:endParaRPr>
            </a:p>
          </p:txBody>
        </p:sp>
        <p:pic>
          <p:nvPicPr>
            <p:cNvPr id="19498" name="Picture 24" descr="スケール_2"/>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4377" y="2737"/>
              <a:ext cx="92" cy="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19494" name="Group 27"/>
            <p:cNvGrpSpPr>
              <a:grpSpLocks/>
            </p:cNvGrpSpPr>
            <p:nvPr/>
          </p:nvGrpSpPr>
          <p:grpSpPr bwMode="auto">
            <a:xfrm>
              <a:off x="4377" y="1068"/>
              <a:ext cx="320" cy="884"/>
              <a:chOff x="4377" y="1035"/>
              <a:chExt cx="320" cy="884"/>
            </a:xfrm>
          </p:grpSpPr>
          <p:pic>
            <p:nvPicPr>
              <p:cNvPr id="19495" name="Picture 28" descr="スケール_2"/>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4377" y="1162"/>
                <a:ext cx="92" cy="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9496" name="Text Box 29"/>
              <p:cNvSpPr txBox="1">
                <a:spLocks noChangeArrowheads="1"/>
              </p:cNvSpPr>
              <p:nvPr/>
            </p:nvSpPr>
            <p:spPr bwMode="auto">
              <a:xfrm>
                <a:off x="4465" y="1035"/>
                <a:ext cx="232" cy="2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kumimoji="1" sz="3600">
                    <a:solidFill>
                      <a:schemeClr val="tx1"/>
                    </a:solidFill>
                    <a:latin typeface="Arial" pitchFamily="34" charset="0"/>
                    <a:ea typeface="ＭＳ Ｐゴシック" pitchFamily="50" charset="-128"/>
                  </a:defRPr>
                </a:lvl1pPr>
                <a:lvl2pPr marL="742950" indent="-285750" eaLnBrk="0" hangingPunct="0">
                  <a:defRPr kumimoji="1" sz="3600">
                    <a:solidFill>
                      <a:schemeClr val="tx1"/>
                    </a:solidFill>
                    <a:latin typeface="Arial" pitchFamily="34" charset="0"/>
                    <a:ea typeface="ＭＳ Ｐゴシック" pitchFamily="50" charset="-128"/>
                  </a:defRPr>
                </a:lvl2pPr>
                <a:lvl3pPr marL="1143000" indent="-228600" eaLnBrk="0" hangingPunct="0">
                  <a:defRPr kumimoji="1" sz="3600">
                    <a:solidFill>
                      <a:schemeClr val="tx1"/>
                    </a:solidFill>
                    <a:latin typeface="Arial" pitchFamily="34" charset="0"/>
                    <a:ea typeface="ＭＳ Ｐゴシック" pitchFamily="50" charset="-128"/>
                  </a:defRPr>
                </a:lvl3pPr>
                <a:lvl4pPr marL="1600200" indent="-228600" eaLnBrk="0" hangingPunct="0">
                  <a:defRPr kumimoji="1" sz="3600">
                    <a:solidFill>
                      <a:schemeClr val="tx1"/>
                    </a:solidFill>
                    <a:latin typeface="Arial" pitchFamily="34" charset="0"/>
                    <a:ea typeface="ＭＳ Ｐゴシック" pitchFamily="50" charset="-128"/>
                  </a:defRPr>
                </a:lvl4pPr>
                <a:lvl5pPr marL="2057400" indent="-228600" eaLnBrk="0" hangingPunct="0">
                  <a:defRPr kumimoji="1" sz="3600">
                    <a:solidFill>
                      <a:schemeClr val="tx1"/>
                    </a:solidFill>
                    <a:latin typeface="Arial" pitchFamily="34" charset="0"/>
                    <a:ea typeface="ＭＳ Ｐゴシック" pitchFamily="50" charset="-128"/>
                  </a:defRPr>
                </a:lvl5pPr>
                <a:lvl6pPr marL="2514600" indent="-228600" eaLnBrk="0" fontAlgn="base" hangingPunct="0">
                  <a:spcBef>
                    <a:spcPct val="0"/>
                  </a:spcBef>
                  <a:spcAft>
                    <a:spcPct val="0"/>
                  </a:spcAft>
                  <a:defRPr kumimoji="1" sz="3600">
                    <a:solidFill>
                      <a:schemeClr val="tx1"/>
                    </a:solidFill>
                    <a:latin typeface="Arial" pitchFamily="34" charset="0"/>
                    <a:ea typeface="ＭＳ Ｐゴシック" pitchFamily="50" charset="-128"/>
                  </a:defRPr>
                </a:lvl6pPr>
                <a:lvl7pPr marL="2971800" indent="-228600" eaLnBrk="0" fontAlgn="base" hangingPunct="0">
                  <a:spcBef>
                    <a:spcPct val="0"/>
                  </a:spcBef>
                  <a:spcAft>
                    <a:spcPct val="0"/>
                  </a:spcAft>
                  <a:defRPr kumimoji="1" sz="3600">
                    <a:solidFill>
                      <a:schemeClr val="tx1"/>
                    </a:solidFill>
                    <a:latin typeface="Arial" pitchFamily="34" charset="0"/>
                    <a:ea typeface="ＭＳ Ｐゴシック" pitchFamily="50" charset="-128"/>
                  </a:defRPr>
                </a:lvl7pPr>
                <a:lvl8pPr marL="3429000" indent="-228600" eaLnBrk="0" fontAlgn="base" hangingPunct="0">
                  <a:spcBef>
                    <a:spcPct val="0"/>
                  </a:spcBef>
                  <a:spcAft>
                    <a:spcPct val="0"/>
                  </a:spcAft>
                  <a:defRPr kumimoji="1" sz="3600">
                    <a:solidFill>
                      <a:schemeClr val="tx1"/>
                    </a:solidFill>
                    <a:latin typeface="Arial" pitchFamily="34" charset="0"/>
                    <a:ea typeface="ＭＳ Ｐゴシック" pitchFamily="50" charset="-128"/>
                  </a:defRPr>
                </a:lvl8pPr>
                <a:lvl9pPr marL="3886200" indent="-228600" eaLnBrk="0" fontAlgn="base" hangingPunct="0">
                  <a:spcBef>
                    <a:spcPct val="0"/>
                  </a:spcBef>
                  <a:spcAft>
                    <a:spcPct val="0"/>
                  </a:spcAft>
                  <a:defRPr kumimoji="1" sz="3600">
                    <a:solidFill>
                      <a:schemeClr val="tx1"/>
                    </a:solidFill>
                    <a:latin typeface="Arial" pitchFamily="34" charset="0"/>
                    <a:ea typeface="ＭＳ Ｐゴシック" pitchFamily="50" charset="-128"/>
                  </a:defRPr>
                </a:lvl9pPr>
              </a:lstStyle>
              <a:p>
                <a:pPr eaLnBrk="1" hangingPunct="1"/>
                <a:r>
                  <a:rPr lang="en-US" altLang="ja-JP" sz="1600" b="1" dirty="0">
                    <a:latin typeface="Segoe UI" panose="020B0502040204020203" pitchFamily="34" charset="0"/>
                    <a:ea typeface="Meiryo UI" panose="020B0604030504040204" pitchFamily="50" charset="-128"/>
                    <a:cs typeface="Segoe UI" panose="020B0502040204020203" pitchFamily="34" charset="0"/>
                  </a:rPr>
                  <a:t>7</a:t>
                </a:r>
              </a:p>
            </p:txBody>
          </p:sp>
          <p:sp>
            <p:nvSpPr>
              <p:cNvPr id="19497" name="Text Box 30"/>
              <p:cNvSpPr txBox="1">
                <a:spLocks noChangeArrowheads="1"/>
              </p:cNvSpPr>
              <p:nvPr/>
            </p:nvSpPr>
            <p:spPr bwMode="auto">
              <a:xfrm>
                <a:off x="4465" y="1670"/>
                <a:ext cx="232" cy="2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kumimoji="1" sz="3600">
                    <a:solidFill>
                      <a:schemeClr val="tx1"/>
                    </a:solidFill>
                    <a:latin typeface="Arial" pitchFamily="34" charset="0"/>
                    <a:ea typeface="ＭＳ Ｐゴシック" pitchFamily="50" charset="-128"/>
                  </a:defRPr>
                </a:lvl1pPr>
                <a:lvl2pPr marL="742950" indent="-285750" eaLnBrk="0" hangingPunct="0">
                  <a:defRPr kumimoji="1" sz="3600">
                    <a:solidFill>
                      <a:schemeClr val="tx1"/>
                    </a:solidFill>
                    <a:latin typeface="Arial" pitchFamily="34" charset="0"/>
                    <a:ea typeface="ＭＳ Ｐゴシック" pitchFamily="50" charset="-128"/>
                  </a:defRPr>
                </a:lvl2pPr>
                <a:lvl3pPr marL="1143000" indent="-228600" eaLnBrk="0" hangingPunct="0">
                  <a:defRPr kumimoji="1" sz="3600">
                    <a:solidFill>
                      <a:schemeClr val="tx1"/>
                    </a:solidFill>
                    <a:latin typeface="Arial" pitchFamily="34" charset="0"/>
                    <a:ea typeface="ＭＳ Ｐゴシック" pitchFamily="50" charset="-128"/>
                  </a:defRPr>
                </a:lvl3pPr>
                <a:lvl4pPr marL="1600200" indent="-228600" eaLnBrk="0" hangingPunct="0">
                  <a:defRPr kumimoji="1" sz="3600">
                    <a:solidFill>
                      <a:schemeClr val="tx1"/>
                    </a:solidFill>
                    <a:latin typeface="Arial" pitchFamily="34" charset="0"/>
                    <a:ea typeface="ＭＳ Ｐゴシック" pitchFamily="50" charset="-128"/>
                  </a:defRPr>
                </a:lvl4pPr>
                <a:lvl5pPr marL="2057400" indent="-228600" eaLnBrk="0" hangingPunct="0">
                  <a:defRPr kumimoji="1" sz="3600">
                    <a:solidFill>
                      <a:schemeClr val="tx1"/>
                    </a:solidFill>
                    <a:latin typeface="Arial" pitchFamily="34" charset="0"/>
                    <a:ea typeface="ＭＳ Ｐゴシック" pitchFamily="50" charset="-128"/>
                  </a:defRPr>
                </a:lvl5pPr>
                <a:lvl6pPr marL="2514600" indent="-228600" eaLnBrk="0" fontAlgn="base" hangingPunct="0">
                  <a:spcBef>
                    <a:spcPct val="0"/>
                  </a:spcBef>
                  <a:spcAft>
                    <a:spcPct val="0"/>
                  </a:spcAft>
                  <a:defRPr kumimoji="1" sz="3600">
                    <a:solidFill>
                      <a:schemeClr val="tx1"/>
                    </a:solidFill>
                    <a:latin typeface="Arial" pitchFamily="34" charset="0"/>
                    <a:ea typeface="ＭＳ Ｐゴシック" pitchFamily="50" charset="-128"/>
                  </a:defRPr>
                </a:lvl6pPr>
                <a:lvl7pPr marL="2971800" indent="-228600" eaLnBrk="0" fontAlgn="base" hangingPunct="0">
                  <a:spcBef>
                    <a:spcPct val="0"/>
                  </a:spcBef>
                  <a:spcAft>
                    <a:spcPct val="0"/>
                  </a:spcAft>
                  <a:defRPr kumimoji="1" sz="3600">
                    <a:solidFill>
                      <a:schemeClr val="tx1"/>
                    </a:solidFill>
                    <a:latin typeface="Arial" pitchFamily="34" charset="0"/>
                    <a:ea typeface="ＭＳ Ｐゴシック" pitchFamily="50" charset="-128"/>
                  </a:defRPr>
                </a:lvl7pPr>
                <a:lvl8pPr marL="3429000" indent="-228600" eaLnBrk="0" fontAlgn="base" hangingPunct="0">
                  <a:spcBef>
                    <a:spcPct val="0"/>
                  </a:spcBef>
                  <a:spcAft>
                    <a:spcPct val="0"/>
                  </a:spcAft>
                  <a:defRPr kumimoji="1" sz="3600">
                    <a:solidFill>
                      <a:schemeClr val="tx1"/>
                    </a:solidFill>
                    <a:latin typeface="Arial" pitchFamily="34" charset="0"/>
                    <a:ea typeface="ＭＳ Ｐゴシック" pitchFamily="50" charset="-128"/>
                  </a:defRPr>
                </a:lvl8pPr>
                <a:lvl9pPr marL="3886200" indent="-228600" eaLnBrk="0" fontAlgn="base" hangingPunct="0">
                  <a:spcBef>
                    <a:spcPct val="0"/>
                  </a:spcBef>
                  <a:spcAft>
                    <a:spcPct val="0"/>
                  </a:spcAft>
                  <a:defRPr kumimoji="1" sz="3600">
                    <a:solidFill>
                      <a:schemeClr val="tx1"/>
                    </a:solidFill>
                    <a:latin typeface="Arial" pitchFamily="34" charset="0"/>
                    <a:ea typeface="ＭＳ Ｐゴシック" pitchFamily="50" charset="-128"/>
                  </a:defRPr>
                </a:lvl9pPr>
              </a:lstStyle>
              <a:p>
                <a:pPr eaLnBrk="1" hangingPunct="1"/>
                <a:r>
                  <a:rPr lang="en-US" altLang="ja-JP" sz="1600" b="1" dirty="0">
                    <a:latin typeface="Segoe UI" panose="020B0502040204020203" pitchFamily="34" charset="0"/>
                    <a:ea typeface="Meiryo UI" panose="020B0604030504040204" pitchFamily="50" charset="-128"/>
                    <a:cs typeface="Segoe UI" panose="020B0502040204020203" pitchFamily="34" charset="0"/>
                  </a:rPr>
                  <a:t>0</a:t>
                </a:r>
              </a:p>
            </p:txBody>
          </p:sp>
        </p:grpSp>
      </p:grpSp>
      <p:sp>
        <p:nvSpPr>
          <p:cNvPr id="19463" name="テキスト ボックス 3"/>
          <p:cNvSpPr txBox="1">
            <a:spLocks noChangeArrowheads="1"/>
          </p:cNvSpPr>
          <p:nvPr/>
        </p:nvSpPr>
        <p:spPr bwMode="auto">
          <a:xfrm>
            <a:off x="4370388" y="6091238"/>
            <a:ext cx="4356100" cy="609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kumimoji="1" sz="3600">
                <a:solidFill>
                  <a:schemeClr val="tx1"/>
                </a:solidFill>
                <a:latin typeface="Arial" pitchFamily="34" charset="0"/>
                <a:ea typeface="ＭＳ Ｐゴシック" pitchFamily="50" charset="-128"/>
              </a:defRPr>
            </a:lvl1pPr>
            <a:lvl2pPr marL="742950" indent="-285750" eaLnBrk="0" hangingPunct="0">
              <a:defRPr kumimoji="1" sz="3600">
                <a:solidFill>
                  <a:schemeClr val="tx1"/>
                </a:solidFill>
                <a:latin typeface="Arial" pitchFamily="34" charset="0"/>
                <a:ea typeface="ＭＳ Ｐゴシック" pitchFamily="50" charset="-128"/>
              </a:defRPr>
            </a:lvl2pPr>
            <a:lvl3pPr marL="1143000" indent="-228600" eaLnBrk="0" hangingPunct="0">
              <a:defRPr kumimoji="1" sz="3600">
                <a:solidFill>
                  <a:schemeClr val="tx1"/>
                </a:solidFill>
                <a:latin typeface="Arial" pitchFamily="34" charset="0"/>
                <a:ea typeface="ＭＳ Ｐゴシック" pitchFamily="50" charset="-128"/>
              </a:defRPr>
            </a:lvl3pPr>
            <a:lvl4pPr marL="1600200" indent="-228600" eaLnBrk="0" hangingPunct="0">
              <a:defRPr kumimoji="1" sz="3600">
                <a:solidFill>
                  <a:schemeClr val="tx1"/>
                </a:solidFill>
                <a:latin typeface="Arial" pitchFamily="34" charset="0"/>
                <a:ea typeface="ＭＳ Ｐゴシック" pitchFamily="50" charset="-128"/>
              </a:defRPr>
            </a:lvl4pPr>
            <a:lvl5pPr marL="2057400" indent="-228600" eaLnBrk="0" hangingPunct="0">
              <a:defRPr kumimoji="1" sz="3600">
                <a:solidFill>
                  <a:schemeClr val="tx1"/>
                </a:solidFill>
                <a:latin typeface="Arial" pitchFamily="34" charset="0"/>
                <a:ea typeface="ＭＳ Ｐゴシック" pitchFamily="50" charset="-128"/>
              </a:defRPr>
            </a:lvl5pPr>
            <a:lvl6pPr marL="2514600" indent="-228600" eaLnBrk="0" fontAlgn="base" hangingPunct="0">
              <a:spcBef>
                <a:spcPct val="0"/>
              </a:spcBef>
              <a:spcAft>
                <a:spcPct val="0"/>
              </a:spcAft>
              <a:defRPr kumimoji="1" sz="3600">
                <a:solidFill>
                  <a:schemeClr val="tx1"/>
                </a:solidFill>
                <a:latin typeface="Arial" pitchFamily="34" charset="0"/>
                <a:ea typeface="ＭＳ Ｐゴシック" pitchFamily="50" charset="-128"/>
              </a:defRPr>
            </a:lvl6pPr>
            <a:lvl7pPr marL="2971800" indent="-228600" eaLnBrk="0" fontAlgn="base" hangingPunct="0">
              <a:spcBef>
                <a:spcPct val="0"/>
              </a:spcBef>
              <a:spcAft>
                <a:spcPct val="0"/>
              </a:spcAft>
              <a:defRPr kumimoji="1" sz="3600">
                <a:solidFill>
                  <a:schemeClr val="tx1"/>
                </a:solidFill>
                <a:latin typeface="Arial" pitchFamily="34" charset="0"/>
                <a:ea typeface="ＭＳ Ｐゴシック" pitchFamily="50" charset="-128"/>
              </a:defRPr>
            </a:lvl7pPr>
            <a:lvl8pPr marL="3429000" indent="-228600" eaLnBrk="0" fontAlgn="base" hangingPunct="0">
              <a:spcBef>
                <a:spcPct val="0"/>
              </a:spcBef>
              <a:spcAft>
                <a:spcPct val="0"/>
              </a:spcAft>
              <a:defRPr kumimoji="1" sz="3600">
                <a:solidFill>
                  <a:schemeClr val="tx1"/>
                </a:solidFill>
                <a:latin typeface="Arial" pitchFamily="34" charset="0"/>
                <a:ea typeface="ＭＳ Ｐゴシック" pitchFamily="50" charset="-128"/>
              </a:defRPr>
            </a:lvl8pPr>
            <a:lvl9pPr marL="3886200" indent="-228600" eaLnBrk="0" fontAlgn="base" hangingPunct="0">
              <a:spcBef>
                <a:spcPct val="0"/>
              </a:spcBef>
              <a:spcAft>
                <a:spcPct val="0"/>
              </a:spcAft>
              <a:defRPr kumimoji="1" sz="3600">
                <a:solidFill>
                  <a:schemeClr val="tx1"/>
                </a:solidFill>
                <a:latin typeface="Arial" pitchFamily="34" charset="0"/>
                <a:ea typeface="ＭＳ Ｐゴシック" pitchFamily="50" charset="-128"/>
              </a:defRPr>
            </a:lvl9pPr>
          </a:lstStyle>
          <a:p>
            <a:pPr eaLnBrk="1" hangingPunct="1"/>
            <a:r>
              <a:rPr lang="ja-JP" altLang="en-US" sz="1700" b="1">
                <a:latin typeface="Meiryo UI" panose="020B0604030504040204" pitchFamily="50" charset="-128"/>
                <a:ea typeface="Meiryo UI" panose="020B0604030504040204" pitchFamily="50" charset="-128"/>
              </a:rPr>
              <a:t>①頭頂側頭連合野　②楔前部　③後部帯状回</a:t>
            </a:r>
            <a:endParaRPr lang="en-US" altLang="ja-JP" sz="1700" b="1">
              <a:latin typeface="Meiryo UI" panose="020B0604030504040204" pitchFamily="50" charset="-128"/>
              <a:ea typeface="Meiryo UI" panose="020B0604030504040204" pitchFamily="50" charset="-128"/>
            </a:endParaRPr>
          </a:p>
          <a:p>
            <a:pPr eaLnBrk="1" hangingPunct="1"/>
            <a:r>
              <a:rPr lang="ja-JP" altLang="en-US" sz="1700" b="1">
                <a:latin typeface="Meiryo UI" panose="020B0604030504040204" pitchFamily="50" charset="-128"/>
                <a:ea typeface="Meiryo UI" panose="020B0604030504040204" pitchFamily="50" charset="-128"/>
              </a:rPr>
              <a:t>での血流低下</a:t>
            </a:r>
          </a:p>
        </p:txBody>
      </p:sp>
      <p:grpSp>
        <p:nvGrpSpPr>
          <p:cNvPr id="19464" name="グループ化 6"/>
          <p:cNvGrpSpPr>
            <a:grpSpLocks/>
          </p:cNvGrpSpPr>
          <p:nvPr/>
        </p:nvGrpSpPr>
        <p:grpSpPr bwMode="auto">
          <a:xfrm>
            <a:off x="468313" y="1784350"/>
            <a:ext cx="3644900" cy="3687763"/>
            <a:chOff x="238980" y="1446262"/>
            <a:chExt cx="4135600" cy="3886143"/>
          </a:xfrm>
        </p:grpSpPr>
        <p:pic>
          <p:nvPicPr>
            <p:cNvPr id="19467" name="Picture 2" descr="D:\Dドライブにあったデータ\原稿\2005最新医学AD画像\Fig1_MRI.jpg"/>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462980" y="1516084"/>
              <a:ext cx="3911600" cy="3746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7" name="正方形/長方形 36"/>
            <p:cNvSpPr/>
            <p:nvPr/>
          </p:nvSpPr>
          <p:spPr>
            <a:xfrm>
              <a:off x="339848" y="1446262"/>
              <a:ext cx="2067800" cy="388614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sz="1700" dirty="0"/>
            </a:p>
          </p:txBody>
        </p:sp>
        <p:sp>
          <p:nvSpPr>
            <p:cNvPr id="38" name="正方形/長方形 37"/>
            <p:cNvSpPr/>
            <p:nvPr/>
          </p:nvSpPr>
          <p:spPr>
            <a:xfrm>
              <a:off x="2418456" y="4730162"/>
              <a:ext cx="1956124" cy="531982"/>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sz="1700"/>
            </a:p>
          </p:txBody>
        </p:sp>
        <p:pic>
          <p:nvPicPr>
            <p:cNvPr id="19470" name="Picture 2"/>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238980" y="1540495"/>
              <a:ext cx="2009097" cy="18488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0" name="下矢印 39"/>
            <p:cNvSpPr/>
            <p:nvPr/>
          </p:nvSpPr>
          <p:spPr>
            <a:xfrm rot="18972866">
              <a:off x="651459" y="1718945"/>
              <a:ext cx="102670" cy="684215"/>
            </a:xfrm>
            <a:prstGeom prst="downArrow">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sz="1700"/>
            </a:p>
          </p:txBody>
        </p:sp>
        <p:sp>
          <p:nvSpPr>
            <p:cNvPr id="41" name="下矢印 40"/>
            <p:cNvSpPr>
              <a:spLocks noChangeArrowheads="1"/>
            </p:cNvSpPr>
            <p:nvPr/>
          </p:nvSpPr>
          <p:spPr bwMode="auto">
            <a:xfrm rot="3010210">
              <a:off x="1741375" y="1789983"/>
              <a:ext cx="145543" cy="682663"/>
            </a:xfrm>
            <a:prstGeom prst="downArrow">
              <a:avLst>
                <a:gd name="adj1" fmla="val 50000"/>
                <a:gd name="adj2" fmla="val 50010"/>
              </a:avLst>
            </a:prstGeom>
            <a:solidFill>
              <a:srgbClr val="FF0000"/>
            </a:solidFill>
            <a:ln w="25400" algn="ctr">
              <a:solidFill>
                <a:srgbClr val="FF0000"/>
              </a:solidFill>
              <a:miter lim="800000"/>
              <a:headEnd/>
              <a:tailEnd/>
            </a:ln>
          </p:spPr>
          <p:txBody>
            <a:bodyPr rot="10800000" vert="eaVert" anchor="ctr"/>
            <a:lstStyle/>
            <a:p>
              <a:pPr algn="ctr">
                <a:defRPr/>
              </a:pPr>
              <a:endParaRPr lang="ja-JP" altLang="en-US" sz="1700">
                <a:solidFill>
                  <a:schemeClr val="lt1"/>
                </a:solidFill>
                <a:latin typeface="+mn-lt"/>
                <a:ea typeface="+mn-ea"/>
              </a:endParaRPr>
            </a:p>
          </p:txBody>
        </p:sp>
        <p:sp>
          <p:nvSpPr>
            <p:cNvPr id="42" name="下矢印 41"/>
            <p:cNvSpPr/>
            <p:nvPr/>
          </p:nvSpPr>
          <p:spPr>
            <a:xfrm rot="2344487">
              <a:off x="3929678" y="3512292"/>
              <a:ext cx="151302" cy="838121"/>
            </a:xfrm>
            <a:prstGeom prst="downArrow">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sz="1700"/>
            </a:p>
          </p:txBody>
        </p:sp>
      </p:grpSp>
      <p:sp>
        <p:nvSpPr>
          <p:cNvPr id="19465" name="テキスト ボックス 7"/>
          <p:cNvSpPr txBox="1">
            <a:spLocks noChangeArrowheads="1"/>
          </p:cNvSpPr>
          <p:nvPr/>
        </p:nvSpPr>
        <p:spPr bwMode="auto">
          <a:xfrm>
            <a:off x="954088" y="1201738"/>
            <a:ext cx="2879314"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kumimoji="1" sz="3600">
                <a:solidFill>
                  <a:schemeClr val="tx1"/>
                </a:solidFill>
                <a:latin typeface="Arial" pitchFamily="34" charset="0"/>
                <a:ea typeface="ＭＳ Ｐゴシック" pitchFamily="50" charset="-128"/>
              </a:defRPr>
            </a:lvl1pPr>
            <a:lvl2pPr marL="742950" indent="-285750" eaLnBrk="0" hangingPunct="0">
              <a:defRPr kumimoji="1" sz="3600">
                <a:solidFill>
                  <a:schemeClr val="tx1"/>
                </a:solidFill>
                <a:latin typeface="Arial" pitchFamily="34" charset="0"/>
                <a:ea typeface="ＭＳ Ｐゴシック" pitchFamily="50" charset="-128"/>
              </a:defRPr>
            </a:lvl2pPr>
            <a:lvl3pPr marL="1143000" indent="-228600" eaLnBrk="0" hangingPunct="0">
              <a:defRPr kumimoji="1" sz="3600">
                <a:solidFill>
                  <a:schemeClr val="tx1"/>
                </a:solidFill>
                <a:latin typeface="Arial" pitchFamily="34" charset="0"/>
                <a:ea typeface="ＭＳ Ｐゴシック" pitchFamily="50" charset="-128"/>
              </a:defRPr>
            </a:lvl3pPr>
            <a:lvl4pPr marL="1600200" indent="-228600" eaLnBrk="0" hangingPunct="0">
              <a:defRPr kumimoji="1" sz="3600">
                <a:solidFill>
                  <a:schemeClr val="tx1"/>
                </a:solidFill>
                <a:latin typeface="Arial" pitchFamily="34" charset="0"/>
                <a:ea typeface="ＭＳ Ｐゴシック" pitchFamily="50" charset="-128"/>
              </a:defRPr>
            </a:lvl4pPr>
            <a:lvl5pPr marL="2057400" indent="-228600" eaLnBrk="0" hangingPunct="0">
              <a:defRPr kumimoji="1" sz="3600">
                <a:solidFill>
                  <a:schemeClr val="tx1"/>
                </a:solidFill>
                <a:latin typeface="Arial" pitchFamily="34" charset="0"/>
                <a:ea typeface="ＭＳ Ｐゴシック" pitchFamily="50" charset="-128"/>
              </a:defRPr>
            </a:lvl5pPr>
            <a:lvl6pPr marL="2514600" indent="-228600" eaLnBrk="0" fontAlgn="base" hangingPunct="0">
              <a:spcBef>
                <a:spcPct val="0"/>
              </a:spcBef>
              <a:spcAft>
                <a:spcPct val="0"/>
              </a:spcAft>
              <a:defRPr kumimoji="1" sz="3600">
                <a:solidFill>
                  <a:schemeClr val="tx1"/>
                </a:solidFill>
                <a:latin typeface="Arial" pitchFamily="34" charset="0"/>
                <a:ea typeface="ＭＳ Ｐゴシック" pitchFamily="50" charset="-128"/>
              </a:defRPr>
            </a:lvl6pPr>
            <a:lvl7pPr marL="2971800" indent="-228600" eaLnBrk="0" fontAlgn="base" hangingPunct="0">
              <a:spcBef>
                <a:spcPct val="0"/>
              </a:spcBef>
              <a:spcAft>
                <a:spcPct val="0"/>
              </a:spcAft>
              <a:defRPr kumimoji="1" sz="3600">
                <a:solidFill>
                  <a:schemeClr val="tx1"/>
                </a:solidFill>
                <a:latin typeface="Arial" pitchFamily="34" charset="0"/>
                <a:ea typeface="ＭＳ Ｐゴシック" pitchFamily="50" charset="-128"/>
              </a:defRPr>
            </a:lvl7pPr>
            <a:lvl8pPr marL="3429000" indent="-228600" eaLnBrk="0" fontAlgn="base" hangingPunct="0">
              <a:spcBef>
                <a:spcPct val="0"/>
              </a:spcBef>
              <a:spcAft>
                <a:spcPct val="0"/>
              </a:spcAft>
              <a:defRPr kumimoji="1" sz="3600">
                <a:solidFill>
                  <a:schemeClr val="tx1"/>
                </a:solidFill>
                <a:latin typeface="Arial" pitchFamily="34" charset="0"/>
                <a:ea typeface="ＭＳ Ｐゴシック" pitchFamily="50" charset="-128"/>
              </a:defRPr>
            </a:lvl8pPr>
            <a:lvl9pPr marL="3886200" indent="-228600" eaLnBrk="0" fontAlgn="base" hangingPunct="0">
              <a:spcBef>
                <a:spcPct val="0"/>
              </a:spcBef>
              <a:spcAft>
                <a:spcPct val="0"/>
              </a:spcAft>
              <a:defRPr kumimoji="1" sz="3600">
                <a:solidFill>
                  <a:schemeClr val="tx1"/>
                </a:solidFill>
                <a:latin typeface="Arial" pitchFamily="34" charset="0"/>
                <a:ea typeface="ＭＳ Ｐゴシック" pitchFamily="50" charset="-128"/>
              </a:defRPr>
            </a:lvl9pPr>
          </a:lstStyle>
          <a:p>
            <a:pPr eaLnBrk="1" hangingPunct="1"/>
            <a:r>
              <a:rPr lang="ja-JP" altLang="en-US" sz="2000" b="1">
                <a:latin typeface="Meiryo UI" panose="020B0604030504040204" pitchFamily="50" charset="-128"/>
                <a:ea typeface="Meiryo UI" panose="020B0604030504040204" pitchFamily="50" charset="-128"/>
              </a:rPr>
              <a:t>典型的な</a:t>
            </a:r>
            <a:r>
              <a:rPr lang="en-US" altLang="ja-JP" sz="2000" b="1">
                <a:latin typeface="Meiryo UI" panose="020B0604030504040204" pitchFamily="50" charset="-128"/>
                <a:ea typeface="Meiryo UI" panose="020B0604030504040204" pitchFamily="50" charset="-128"/>
              </a:rPr>
              <a:t>AD</a:t>
            </a:r>
            <a:r>
              <a:rPr lang="ja-JP" altLang="en-US" sz="2000" b="1">
                <a:latin typeface="Meiryo UI" panose="020B0604030504040204" pitchFamily="50" charset="-128"/>
                <a:ea typeface="Meiryo UI" panose="020B0604030504040204" pitchFamily="50" charset="-128"/>
              </a:rPr>
              <a:t>の</a:t>
            </a:r>
            <a:r>
              <a:rPr lang="en-US" altLang="ja-JP" sz="2000" b="1">
                <a:latin typeface="Meiryo UI" panose="020B0604030504040204" pitchFamily="50" charset="-128"/>
                <a:ea typeface="Meiryo UI" panose="020B0604030504040204" pitchFamily="50" charset="-128"/>
              </a:rPr>
              <a:t>MRI</a:t>
            </a:r>
            <a:r>
              <a:rPr lang="ja-JP" altLang="en-US" sz="2000" b="1">
                <a:latin typeface="Meiryo UI" panose="020B0604030504040204" pitchFamily="50" charset="-128"/>
                <a:ea typeface="Meiryo UI" panose="020B0604030504040204" pitchFamily="50" charset="-128"/>
              </a:rPr>
              <a:t>画像</a:t>
            </a:r>
          </a:p>
        </p:txBody>
      </p:sp>
      <p:sp>
        <p:nvSpPr>
          <p:cNvPr id="19466" name="テキスト ボックス 9"/>
          <p:cNvSpPr txBox="1">
            <a:spLocks noChangeArrowheads="1"/>
          </p:cNvSpPr>
          <p:nvPr/>
        </p:nvSpPr>
        <p:spPr bwMode="auto">
          <a:xfrm>
            <a:off x="647700" y="5678488"/>
            <a:ext cx="3130550" cy="3508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kumimoji="1" sz="3600">
                <a:solidFill>
                  <a:schemeClr val="tx1"/>
                </a:solidFill>
                <a:latin typeface="Arial" pitchFamily="34" charset="0"/>
                <a:ea typeface="ＭＳ Ｐゴシック" pitchFamily="50" charset="-128"/>
              </a:defRPr>
            </a:lvl1pPr>
            <a:lvl2pPr marL="742950" indent="-285750" eaLnBrk="0" hangingPunct="0">
              <a:defRPr kumimoji="1" sz="3600">
                <a:solidFill>
                  <a:schemeClr val="tx1"/>
                </a:solidFill>
                <a:latin typeface="Arial" pitchFamily="34" charset="0"/>
                <a:ea typeface="ＭＳ Ｐゴシック" pitchFamily="50" charset="-128"/>
              </a:defRPr>
            </a:lvl2pPr>
            <a:lvl3pPr marL="1143000" indent="-228600" eaLnBrk="0" hangingPunct="0">
              <a:defRPr kumimoji="1" sz="3600">
                <a:solidFill>
                  <a:schemeClr val="tx1"/>
                </a:solidFill>
                <a:latin typeface="Arial" pitchFamily="34" charset="0"/>
                <a:ea typeface="ＭＳ Ｐゴシック" pitchFamily="50" charset="-128"/>
              </a:defRPr>
            </a:lvl3pPr>
            <a:lvl4pPr marL="1600200" indent="-228600" eaLnBrk="0" hangingPunct="0">
              <a:defRPr kumimoji="1" sz="3600">
                <a:solidFill>
                  <a:schemeClr val="tx1"/>
                </a:solidFill>
                <a:latin typeface="Arial" pitchFamily="34" charset="0"/>
                <a:ea typeface="ＭＳ Ｐゴシック" pitchFamily="50" charset="-128"/>
              </a:defRPr>
            </a:lvl4pPr>
            <a:lvl5pPr marL="2057400" indent="-228600" eaLnBrk="0" hangingPunct="0">
              <a:defRPr kumimoji="1" sz="3600">
                <a:solidFill>
                  <a:schemeClr val="tx1"/>
                </a:solidFill>
                <a:latin typeface="Arial" pitchFamily="34" charset="0"/>
                <a:ea typeface="ＭＳ Ｐゴシック" pitchFamily="50" charset="-128"/>
              </a:defRPr>
            </a:lvl5pPr>
            <a:lvl6pPr marL="2514600" indent="-228600" eaLnBrk="0" fontAlgn="base" hangingPunct="0">
              <a:spcBef>
                <a:spcPct val="0"/>
              </a:spcBef>
              <a:spcAft>
                <a:spcPct val="0"/>
              </a:spcAft>
              <a:defRPr kumimoji="1" sz="3600">
                <a:solidFill>
                  <a:schemeClr val="tx1"/>
                </a:solidFill>
                <a:latin typeface="Arial" pitchFamily="34" charset="0"/>
                <a:ea typeface="ＭＳ Ｐゴシック" pitchFamily="50" charset="-128"/>
              </a:defRPr>
            </a:lvl6pPr>
            <a:lvl7pPr marL="2971800" indent="-228600" eaLnBrk="0" fontAlgn="base" hangingPunct="0">
              <a:spcBef>
                <a:spcPct val="0"/>
              </a:spcBef>
              <a:spcAft>
                <a:spcPct val="0"/>
              </a:spcAft>
              <a:defRPr kumimoji="1" sz="3600">
                <a:solidFill>
                  <a:schemeClr val="tx1"/>
                </a:solidFill>
                <a:latin typeface="Arial" pitchFamily="34" charset="0"/>
                <a:ea typeface="ＭＳ Ｐゴシック" pitchFamily="50" charset="-128"/>
              </a:defRPr>
            </a:lvl7pPr>
            <a:lvl8pPr marL="3429000" indent="-228600" eaLnBrk="0" fontAlgn="base" hangingPunct="0">
              <a:spcBef>
                <a:spcPct val="0"/>
              </a:spcBef>
              <a:spcAft>
                <a:spcPct val="0"/>
              </a:spcAft>
              <a:defRPr kumimoji="1" sz="3600">
                <a:solidFill>
                  <a:schemeClr val="tx1"/>
                </a:solidFill>
                <a:latin typeface="Arial" pitchFamily="34" charset="0"/>
                <a:ea typeface="ＭＳ Ｐゴシック" pitchFamily="50" charset="-128"/>
              </a:defRPr>
            </a:lvl8pPr>
            <a:lvl9pPr marL="3886200" indent="-228600" eaLnBrk="0" fontAlgn="base" hangingPunct="0">
              <a:spcBef>
                <a:spcPct val="0"/>
              </a:spcBef>
              <a:spcAft>
                <a:spcPct val="0"/>
              </a:spcAft>
              <a:defRPr kumimoji="1" sz="3600">
                <a:solidFill>
                  <a:schemeClr val="tx1"/>
                </a:solidFill>
                <a:latin typeface="Arial" pitchFamily="34" charset="0"/>
                <a:ea typeface="ＭＳ Ｐゴシック" pitchFamily="50" charset="-128"/>
              </a:defRPr>
            </a:lvl9pPr>
          </a:lstStyle>
          <a:p>
            <a:pPr eaLnBrk="1" hangingPunct="1"/>
            <a:r>
              <a:rPr lang="ja-JP" altLang="en-US" sz="1700" b="1">
                <a:latin typeface="Meiryo UI" panose="020B0604030504040204" pitchFamily="50" charset="-128"/>
                <a:ea typeface="Meiryo UI" panose="020B0604030504040204" pitchFamily="50" charset="-128"/>
              </a:rPr>
              <a:t>側脳室下角の開大と海馬の萎縮</a:t>
            </a:r>
            <a:endParaRPr lang="en-US" altLang="ja-JP" sz="1700" b="1">
              <a:latin typeface="Meiryo UI" panose="020B0604030504040204" pitchFamily="50" charset="-128"/>
              <a:ea typeface="Meiryo UI" panose="020B0604030504040204" pitchFamily="50" charset="-128"/>
            </a:endParaRPr>
          </a:p>
        </p:txBody>
      </p:sp>
      <p:sp>
        <p:nvSpPr>
          <p:cNvPr id="45" name="Rectangle 23"/>
          <p:cNvSpPr>
            <a:spLocks noChangeArrowheads="1"/>
          </p:cNvSpPr>
          <p:nvPr/>
        </p:nvSpPr>
        <p:spPr bwMode="auto">
          <a:xfrm>
            <a:off x="0" y="1"/>
            <a:ext cx="2806995" cy="3721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82904" tIns="41452" rIns="82904" bIns="41452" anchor="b"/>
          <a:lstStyle/>
          <a:p>
            <a:pPr defTabSz="828675"/>
            <a:r>
              <a:rPr kumimoji="0" lang="en-US" altLang="ja-JP" sz="1600" b="1" dirty="0">
                <a:latin typeface="Meiryo UI" panose="020B0604030504040204" pitchFamily="50" charset="-128"/>
                <a:ea typeface="Meiryo UI" panose="020B0604030504040204" pitchFamily="50" charset="-128"/>
              </a:rPr>
              <a:t>《</a:t>
            </a:r>
            <a:r>
              <a:rPr kumimoji="0" lang="ja-JP" altLang="en-US" sz="1600" b="1" dirty="0">
                <a:latin typeface="Meiryo UI" panose="020B0604030504040204" pitchFamily="50" charset="-128"/>
                <a:ea typeface="Meiryo UI" panose="020B0604030504040204" pitchFamily="50" charset="-128"/>
              </a:rPr>
              <a:t> 診断・治療</a:t>
            </a:r>
            <a:r>
              <a:rPr kumimoji="0" lang="en-US" altLang="ja-JP" sz="1700" b="1" dirty="0">
                <a:latin typeface="Segoe UI" panose="020B0502040204020203" pitchFamily="34" charset="0"/>
                <a:ea typeface="Meiryo UI" panose="020B0604030504040204" pitchFamily="50" charset="-128"/>
                <a:cs typeface="Segoe UI" panose="020B0502040204020203" pitchFamily="34" charset="0"/>
              </a:rPr>
              <a:t>-11</a:t>
            </a:r>
            <a:r>
              <a:rPr kumimoji="0" lang="ja-JP" altLang="en-US" sz="1700" b="1" dirty="0">
                <a:latin typeface="Segoe UI" panose="020B0502040204020203" pitchFamily="34" charset="0"/>
                <a:ea typeface="Meiryo UI" panose="020B0604030504040204" pitchFamily="50" charset="-128"/>
                <a:cs typeface="Segoe UI" panose="020B0502040204020203" pitchFamily="34" charset="0"/>
              </a:rPr>
              <a:t> </a:t>
            </a:r>
            <a:r>
              <a:rPr kumimoji="0" lang="en-US" altLang="ja-JP" sz="1600" b="1" dirty="0">
                <a:latin typeface="Meiryo UI" panose="020B0604030504040204" pitchFamily="50" charset="-128"/>
                <a:ea typeface="Meiryo UI" panose="020B0604030504040204" pitchFamily="50" charset="-128"/>
              </a:rPr>
              <a:t>》</a:t>
            </a:r>
            <a:r>
              <a:rPr kumimoji="0" lang="ja-JP" altLang="en-US" sz="1600" b="1" dirty="0">
                <a:latin typeface="Meiryo UI" panose="020B0604030504040204" pitchFamily="50" charset="-128"/>
                <a:ea typeface="Meiryo UI" panose="020B0604030504040204" pitchFamily="50" charset="-128"/>
              </a:rPr>
              <a:t>  </a:t>
            </a:r>
            <a:endParaRPr kumimoji="0" lang="ja-JP" altLang="en-US" sz="1600" b="1" dirty="0">
              <a:solidFill>
                <a:srgbClr val="FF5050"/>
              </a:solidFill>
              <a:latin typeface="Meiryo UI" panose="020B0604030504040204" pitchFamily="50" charset="-128"/>
              <a:ea typeface="Meiryo UI" panose="020B0604030504040204" pitchFamily="50" charset="-128"/>
            </a:endParaRPr>
          </a:p>
        </p:txBody>
      </p:sp>
      <p:sp>
        <p:nvSpPr>
          <p:cNvPr id="46" name="Text Box 29"/>
          <p:cNvSpPr txBox="1">
            <a:spLocks noChangeArrowheads="1"/>
          </p:cNvSpPr>
          <p:nvPr/>
        </p:nvSpPr>
        <p:spPr bwMode="auto">
          <a:xfrm>
            <a:off x="8565023" y="4368639"/>
            <a:ext cx="303604" cy="3382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kumimoji="1" sz="3600">
                <a:solidFill>
                  <a:schemeClr val="tx1"/>
                </a:solidFill>
                <a:latin typeface="Arial" pitchFamily="34" charset="0"/>
                <a:ea typeface="ＭＳ Ｐゴシック" pitchFamily="50" charset="-128"/>
              </a:defRPr>
            </a:lvl1pPr>
            <a:lvl2pPr marL="742950" indent="-285750" eaLnBrk="0" hangingPunct="0">
              <a:defRPr kumimoji="1" sz="3600">
                <a:solidFill>
                  <a:schemeClr val="tx1"/>
                </a:solidFill>
                <a:latin typeface="Arial" pitchFamily="34" charset="0"/>
                <a:ea typeface="ＭＳ Ｐゴシック" pitchFamily="50" charset="-128"/>
              </a:defRPr>
            </a:lvl2pPr>
            <a:lvl3pPr marL="1143000" indent="-228600" eaLnBrk="0" hangingPunct="0">
              <a:defRPr kumimoji="1" sz="3600">
                <a:solidFill>
                  <a:schemeClr val="tx1"/>
                </a:solidFill>
                <a:latin typeface="Arial" pitchFamily="34" charset="0"/>
                <a:ea typeface="ＭＳ Ｐゴシック" pitchFamily="50" charset="-128"/>
              </a:defRPr>
            </a:lvl3pPr>
            <a:lvl4pPr marL="1600200" indent="-228600" eaLnBrk="0" hangingPunct="0">
              <a:defRPr kumimoji="1" sz="3600">
                <a:solidFill>
                  <a:schemeClr val="tx1"/>
                </a:solidFill>
                <a:latin typeface="Arial" pitchFamily="34" charset="0"/>
                <a:ea typeface="ＭＳ Ｐゴシック" pitchFamily="50" charset="-128"/>
              </a:defRPr>
            </a:lvl4pPr>
            <a:lvl5pPr marL="2057400" indent="-228600" eaLnBrk="0" hangingPunct="0">
              <a:defRPr kumimoji="1" sz="3600">
                <a:solidFill>
                  <a:schemeClr val="tx1"/>
                </a:solidFill>
                <a:latin typeface="Arial" pitchFamily="34" charset="0"/>
                <a:ea typeface="ＭＳ Ｐゴシック" pitchFamily="50" charset="-128"/>
              </a:defRPr>
            </a:lvl5pPr>
            <a:lvl6pPr marL="2514600" indent="-228600" eaLnBrk="0" fontAlgn="base" hangingPunct="0">
              <a:spcBef>
                <a:spcPct val="0"/>
              </a:spcBef>
              <a:spcAft>
                <a:spcPct val="0"/>
              </a:spcAft>
              <a:defRPr kumimoji="1" sz="3600">
                <a:solidFill>
                  <a:schemeClr val="tx1"/>
                </a:solidFill>
                <a:latin typeface="Arial" pitchFamily="34" charset="0"/>
                <a:ea typeface="ＭＳ Ｐゴシック" pitchFamily="50" charset="-128"/>
              </a:defRPr>
            </a:lvl6pPr>
            <a:lvl7pPr marL="2971800" indent="-228600" eaLnBrk="0" fontAlgn="base" hangingPunct="0">
              <a:spcBef>
                <a:spcPct val="0"/>
              </a:spcBef>
              <a:spcAft>
                <a:spcPct val="0"/>
              </a:spcAft>
              <a:defRPr kumimoji="1" sz="3600">
                <a:solidFill>
                  <a:schemeClr val="tx1"/>
                </a:solidFill>
                <a:latin typeface="Arial" pitchFamily="34" charset="0"/>
                <a:ea typeface="ＭＳ Ｐゴシック" pitchFamily="50" charset="-128"/>
              </a:defRPr>
            </a:lvl7pPr>
            <a:lvl8pPr marL="3429000" indent="-228600" eaLnBrk="0" fontAlgn="base" hangingPunct="0">
              <a:spcBef>
                <a:spcPct val="0"/>
              </a:spcBef>
              <a:spcAft>
                <a:spcPct val="0"/>
              </a:spcAft>
              <a:defRPr kumimoji="1" sz="3600">
                <a:solidFill>
                  <a:schemeClr val="tx1"/>
                </a:solidFill>
                <a:latin typeface="Arial" pitchFamily="34" charset="0"/>
                <a:ea typeface="ＭＳ Ｐゴシック" pitchFamily="50" charset="-128"/>
              </a:defRPr>
            </a:lvl8pPr>
            <a:lvl9pPr marL="3886200" indent="-228600" eaLnBrk="0" fontAlgn="base" hangingPunct="0">
              <a:spcBef>
                <a:spcPct val="0"/>
              </a:spcBef>
              <a:spcAft>
                <a:spcPct val="0"/>
              </a:spcAft>
              <a:defRPr kumimoji="1" sz="3600">
                <a:solidFill>
                  <a:schemeClr val="tx1"/>
                </a:solidFill>
                <a:latin typeface="Arial" pitchFamily="34" charset="0"/>
                <a:ea typeface="ＭＳ Ｐゴシック" pitchFamily="50" charset="-128"/>
              </a:defRPr>
            </a:lvl9pPr>
          </a:lstStyle>
          <a:p>
            <a:pPr eaLnBrk="1" hangingPunct="1"/>
            <a:r>
              <a:rPr lang="en-US" altLang="ja-JP" sz="1600" b="1" dirty="0">
                <a:latin typeface="Segoe UI" panose="020B0502040204020203" pitchFamily="34" charset="0"/>
                <a:ea typeface="Meiryo UI" panose="020B0604030504040204" pitchFamily="50" charset="-128"/>
                <a:cs typeface="Segoe UI" panose="020B0502040204020203" pitchFamily="34" charset="0"/>
              </a:rPr>
              <a:t>7</a:t>
            </a:r>
          </a:p>
        </p:txBody>
      </p:sp>
      <p:sp>
        <p:nvSpPr>
          <p:cNvPr id="47" name="Text Box 30"/>
          <p:cNvSpPr txBox="1">
            <a:spLocks noChangeArrowheads="1"/>
          </p:cNvSpPr>
          <p:nvPr/>
        </p:nvSpPr>
        <p:spPr bwMode="auto">
          <a:xfrm>
            <a:off x="8565023" y="5186425"/>
            <a:ext cx="303604" cy="3382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kumimoji="1" sz="3600">
                <a:solidFill>
                  <a:schemeClr val="tx1"/>
                </a:solidFill>
                <a:latin typeface="Arial" pitchFamily="34" charset="0"/>
                <a:ea typeface="ＭＳ Ｐゴシック" pitchFamily="50" charset="-128"/>
              </a:defRPr>
            </a:lvl1pPr>
            <a:lvl2pPr marL="742950" indent="-285750" eaLnBrk="0" hangingPunct="0">
              <a:defRPr kumimoji="1" sz="3600">
                <a:solidFill>
                  <a:schemeClr val="tx1"/>
                </a:solidFill>
                <a:latin typeface="Arial" pitchFamily="34" charset="0"/>
                <a:ea typeface="ＭＳ Ｐゴシック" pitchFamily="50" charset="-128"/>
              </a:defRPr>
            </a:lvl2pPr>
            <a:lvl3pPr marL="1143000" indent="-228600" eaLnBrk="0" hangingPunct="0">
              <a:defRPr kumimoji="1" sz="3600">
                <a:solidFill>
                  <a:schemeClr val="tx1"/>
                </a:solidFill>
                <a:latin typeface="Arial" pitchFamily="34" charset="0"/>
                <a:ea typeface="ＭＳ Ｐゴシック" pitchFamily="50" charset="-128"/>
              </a:defRPr>
            </a:lvl3pPr>
            <a:lvl4pPr marL="1600200" indent="-228600" eaLnBrk="0" hangingPunct="0">
              <a:defRPr kumimoji="1" sz="3600">
                <a:solidFill>
                  <a:schemeClr val="tx1"/>
                </a:solidFill>
                <a:latin typeface="Arial" pitchFamily="34" charset="0"/>
                <a:ea typeface="ＭＳ Ｐゴシック" pitchFamily="50" charset="-128"/>
              </a:defRPr>
            </a:lvl4pPr>
            <a:lvl5pPr marL="2057400" indent="-228600" eaLnBrk="0" hangingPunct="0">
              <a:defRPr kumimoji="1" sz="3600">
                <a:solidFill>
                  <a:schemeClr val="tx1"/>
                </a:solidFill>
                <a:latin typeface="Arial" pitchFamily="34" charset="0"/>
                <a:ea typeface="ＭＳ Ｐゴシック" pitchFamily="50" charset="-128"/>
              </a:defRPr>
            </a:lvl5pPr>
            <a:lvl6pPr marL="2514600" indent="-228600" eaLnBrk="0" fontAlgn="base" hangingPunct="0">
              <a:spcBef>
                <a:spcPct val="0"/>
              </a:spcBef>
              <a:spcAft>
                <a:spcPct val="0"/>
              </a:spcAft>
              <a:defRPr kumimoji="1" sz="3600">
                <a:solidFill>
                  <a:schemeClr val="tx1"/>
                </a:solidFill>
                <a:latin typeface="Arial" pitchFamily="34" charset="0"/>
                <a:ea typeface="ＭＳ Ｐゴシック" pitchFamily="50" charset="-128"/>
              </a:defRPr>
            </a:lvl6pPr>
            <a:lvl7pPr marL="2971800" indent="-228600" eaLnBrk="0" fontAlgn="base" hangingPunct="0">
              <a:spcBef>
                <a:spcPct val="0"/>
              </a:spcBef>
              <a:spcAft>
                <a:spcPct val="0"/>
              </a:spcAft>
              <a:defRPr kumimoji="1" sz="3600">
                <a:solidFill>
                  <a:schemeClr val="tx1"/>
                </a:solidFill>
                <a:latin typeface="Arial" pitchFamily="34" charset="0"/>
                <a:ea typeface="ＭＳ Ｐゴシック" pitchFamily="50" charset="-128"/>
              </a:defRPr>
            </a:lvl7pPr>
            <a:lvl8pPr marL="3429000" indent="-228600" eaLnBrk="0" fontAlgn="base" hangingPunct="0">
              <a:spcBef>
                <a:spcPct val="0"/>
              </a:spcBef>
              <a:spcAft>
                <a:spcPct val="0"/>
              </a:spcAft>
              <a:defRPr kumimoji="1" sz="3600">
                <a:solidFill>
                  <a:schemeClr val="tx1"/>
                </a:solidFill>
                <a:latin typeface="Arial" pitchFamily="34" charset="0"/>
                <a:ea typeface="ＭＳ Ｐゴシック" pitchFamily="50" charset="-128"/>
              </a:defRPr>
            </a:lvl8pPr>
            <a:lvl9pPr marL="3886200" indent="-228600" eaLnBrk="0" fontAlgn="base" hangingPunct="0">
              <a:spcBef>
                <a:spcPct val="0"/>
              </a:spcBef>
              <a:spcAft>
                <a:spcPct val="0"/>
              </a:spcAft>
              <a:defRPr kumimoji="1" sz="3600">
                <a:solidFill>
                  <a:schemeClr val="tx1"/>
                </a:solidFill>
                <a:latin typeface="Arial" pitchFamily="34" charset="0"/>
                <a:ea typeface="ＭＳ Ｐゴシック" pitchFamily="50" charset="-128"/>
              </a:defRPr>
            </a:lvl9pPr>
          </a:lstStyle>
          <a:p>
            <a:pPr eaLnBrk="1" hangingPunct="1"/>
            <a:r>
              <a:rPr lang="en-US" altLang="ja-JP" sz="1600" b="1" dirty="0">
                <a:latin typeface="Segoe UI" panose="020B0502040204020203" pitchFamily="34" charset="0"/>
                <a:ea typeface="Meiryo UI" panose="020B0604030504040204" pitchFamily="50" charset="-128"/>
                <a:cs typeface="Segoe UI" panose="020B0502040204020203" pitchFamily="34" charset="0"/>
              </a:rPr>
              <a:t>0</a:t>
            </a:r>
          </a:p>
        </p:txBody>
      </p:sp>
      <p:sp>
        <p:nvSpPr>
          <p:cNvPr id="44" name="Rectangle 12"/>
          <p:cNvSpPr>
            <a:spLocks noChangeArrowheads="1"/>
          </p:cNvSpPr>
          <p:nvPr/>
        </p:nvSpPr>
        <p:spPr bwMode="auto">
          <a:xfrm>
            <a:off x="213519" y="885706"/>
            <a:ext cx="8691562" cy="103179"/>
          </a:xfrm>
          <a:prstGeom prst="rect">
            <a:avLst/>
          </a:prstGeom>
          <a:gradFill rotWithShape="1">
            <a:gsLst>
              <a:gs pos="0">
                <a:srgbClr val="CDE1FF"/>
              </a:gs>
              <a:gs pos="81000">
                <a:srgbClr val="3E6EB4"/>
              </a:gs>
            </a:gsLst>
            <a:lin ang="0" scaled="1"/>
          </a:gradFill>
          <a:ln w="9525" algn="ctr">
            <a:noFill/>
            <a:miter lim="800000"/>
            <a:headEnd/>
            <a:tailEnd/>
          </a:ln>
          <a:effectLst/>
        </p:spPr>
        <p:txBody>
          <a:bodyPr wrap="none" anchor="ctr"/>
          <a:lstStyle/>
          <a:p>
            <a:pPr algn="r">
              <a:defRPr/>
            </a:pPr>
            <a:endParaRPr lang="ja-JP" altLang="en-US">
              <a:latin typeface="Arial" charset="0"/>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正方形/長方形 49"/>
          <p:cNvSpPr>
            <a:spLocks noChangeArrowheads="1"/>
          </p:cNvSpPr>
          <p:nvPr/>
        </p:nvSpPr>
        <p:spPr bwMode="auto">
          <a:xfrm>
            <a:off x="365125" y="1811338"/>
            <a:ext cx="2786063" cy="642937"/>
          </a:xfrm>
          <a:prstGeom prst="rect">
            <a:avLst/>
          </a:prstGeom>
          <a:solidFill>
            <a:srgbClr val="CF594D"/>
          </a:solidFill>
          <a:ln w="9525" algn="ctr">
            <a:noFill/>
            <a:round/>
            <a:headEnd/>
            <a:tailEnd/>
          </a:ln>
        </p:spPr>
        <p:txBody>
          <a:bodyPr wrap="none" anchor="ctr"/>
          <a:lstStyle/>
          <a:p>
            <a:pPr algn="ctr"/>
            <a:r>
              <a:rPr lang="ja-JP" altLang="en-US" sz="2400" b="1">
                <a:solidFill>
                  <a:schemeClr val="bg1"/>
                </a:solidFill>
                <a:latin typeface="Meiryo UI" panose="020B0604030504040204" pitchFamily="50" charset="-128"/>
                <a:ea typeface="Meiryo UI" panose="020B0604030504040204" pitchFamily="50" charset="-128"/>
              </a:rPr>
              <a:t>アミロイド前駆蛋白</a:t>
            </a:r>
          </a:p>
        </p:txBody>
      </p:sp>
      <p:sp>
        <p:nvSpPr>
          <p:cNvPr id="20483" name="正方形/長方形 50"/>
          <p:cNvSpPr>
            <a:spLocks noChangeArrowheads="1"/>
          </p:cNvSpPr>
          <p:nvPr/>
        </p:nvSpPr>
        <p:spPr bwMode="auto">
          <a:xfrm>
            <a:off x="3571875" y="1811338"/>
            <a:ext cx="1785938" cy="642937"/>
          </a:xfrm>
          <a:prstGeom prst="rect">
            <a:avLst/>
          </a:prstGeom>
          <a:solidFill>
            <a:srgbClr val="CF594D"/>
          </a:solidFill>
          <a:ln w="9525" algn="ctr">
            <a:noFill/>
            <a:round/>
            <a:headEnd/>
            <a:tailEnd/>
          </a:ln>
        </p:spPr>
        <p:txBody>
          <a:bodyPr wrap="none" anchor="ctr"/>
          <a:lstStyle/>
          <a:p>
            <a:pPr algn="ctr"/>
            <a:r>
              <a:rPr lang="en-US" altLang="ja-JP" sz="2400" b="1">
                <a:solidFill>
                  <a:schemeClr val="bg1"/>
                </a:solidFill>
                <a:latin typeface="Meiryo UI" panose="020B0604030504040204" pitchFamily="50" charset="-128"/>
                <a:ea typeface="Meiryo UI" panose="020B0604030504040204" pitchFamily="50" charset="-128"/>
              </a:rPr>
              <a:t>β</a:t>
            </a:r>
            <a:r>
              <a:rPr lang="ja-JP" altLang="en-US" sz="2400" b="1">
                <a:solidFill>
                  <a:schemeClr val="bg1"/>
                </a:solidFill>
                <a:latin typeface="Meiryo UI" panose="020B0604030504040204" pitchFamily="50" charset="-128"/>
                <a:ea typeface="Meiryo UI" panose="020B0604030504040204" pitchFamily="50" charset="-128"/>
              </a:rPr>
              <a:t>アミロイド</a:t>
            </a:r>
          </a:p>
        </p:txBody>
      </p:sp>
      <p:sp>
        <p:nvSpPr>
          <p:cNvPr id="20484" name="正方形/長方形 52"/>
          <p:cNvSpPr>
            <a:spLocks noChangeArrowheads="1"/>
          </p:cNvSpPr>
          <p:nvPr/>
        </p:nvSpPr>
        <p:spPr bwMode="auto">
          <a:xfrm>
            <a:off x="6988175" y="1816100"/>
            <a:ext cx="1785938" cy="642938"/>
          </a:xfrm>
          <a:prstGeom prst="rect">
            <a:avLst/>
          </a:prstGeom>
          <a:solidFill>
            <a:srgbClr val="CF594D"/>
          </a:solidFill>
          <a:ln w="9525" algn="ctr">
            <a:noFill/>
            <a:round/>
            <a:headEnd/>
            <a:tailEnd/>
          </a:ln>
        </p:spPr>
        <p:txBody>
          <a:bodyPr wrap="none" anchor="ctr"/>
          <a:lstStyle/>
          <a:p>
            <a:pPr algn="ctr"/>
            <a:r>
              <a:rPr lang="ja-JP" altLang="en-US" sz="2400" b="1">
                <a:solidFill>
                  <a:schemeClr val="bg1"/>
                </a:solidFill>
                <a:latin typeface="Meiryo UI" panose="020B0604030504040204" pitchFamily="50" charset="-128"/>
                <a:ea typeface="Meiryo UI" panose="020B0604030504040204" pitchFamily="50" charset="-128"/>
              </a:rPr>
              <a:t>老人斑</a:t>
            </a:r>
          </a:p>
        </p:txBody>
      </p:sp>
      <p:sp>
        <p:nvSpPr>
          <p:cNvPr id="20485" name="正方形/長方形 53"/>
          <p:cNvSpPr>
            <a:spLocks noChangeArrowheads="1"/>
          </p:cNvSpPr>
          <p:nvPr/>
        </p:nvSpPr>
        <p:spPr bwMode="auto">
          <a:xfrm>
            <a:off x="2071688" y="5500688"/>
            <a:ext cx="1357312" cy="642937"/>
          </a:xfrm>
          <a:prstGeom prst="rect">
            <a:avLst/>
          </a:prstGeom>
          <a:solidFill>
            <a:srgbClr val="3E6EB4"/>
          </a:solidFill>
          <a:ln w="9525" algn="ctr">
            <a:noFill/>
            <a:round/>
            <a:headEnd/>
            <a:tailEnd/>
          </a:ln>
        </p:spPr>
        <p:txBody>
          <a:bodyPr wrap="none" anchor="ctr"/>
          <a:lstStyle/>
          <a:p>
            <a:pPr algn="ctr"/>
            <a:r>
              <a:rPr lang="ja-JP" altLang="en-US" sz="2400" b="1" dirty="0">
                <a:solidFill>
                  <a:schemeClr val="bg1"/>
                </a:solidFill>
                <a:latin typeface="Meiryo UI" panose="020B0604030504040204" pitchFamily="50" charset="-128"/>
                <a:ea typeface="Meiryo UI" panose="020B0604030504040204" pitchFamily="50" charset="-128"/>
              </a:rPr>
              <a:t>タウ蛋白</a:t>
            </a:r>
          </a:p>
        </p:txBody>
      </p:sp>
      <p:sp>
        <p:nvSpPr>
          <p:cNvPr id="20486" name="正方形/長方形 54"/>
          <p:cNvSpPr>
            <a:spLocks noChangeArrowheads="1"/>
          </p:cNvSpPr>
          <p:nvPr/>
        </p:nvSpPr>
        <p:spPr bwMode="auto">
          <a:xfrm>
            <a:off x="6345238" y="5500688"/>
            <a:ext cx="2428875" cy="642937"/>
          </a:xfrm>
          <a:prstGeom prst="rect">
            <a:avLst/>
          </a:prstGeom>
          <a:solidFill>
            <a:srgbClr val="3E6EB4"/>
          </a:solidFill>
          <a:ln w="9525" algn="ctr">
            <a:noFill/>
            <a:round/>
            <a:headEnd/>
            <a:tailEnd/>
          </a:ln>
        </p:spPr>
        <p:txBody>
          <a:bodyPr wrap="none" anchor="ctr"/>
          <a:lstStyle/>
          <a:p>
            <a:pPr algn="ctr"/>
            <a:r>
              <a:rPr lang="ja-JP" altLang="en-US" sz="2400" b="1" dirty="0">
                <a:solidFill>
                  <a:schemeClr val="bg1"/>
                </a:solidFill>
                <a:latin typeface="Meiryo UI" panose="020B0604030504040204" pitchFamily="50" charset="-128"/>
                <a:ea typeface="Meiryo UI" panose="020B0604030504040204" pitchFamily="50" charset="-128"/>
              </a:rPr>
              <a:t>神経原線維変化</a:t>
            </a:r>
          </a:p>
        </p:txBody>
      </p:sp>
      <p:cxnSp>
        <p:nvCxnSpPr>
          <p:cNvPr id="8" name="直線矢印コネクタ 7"/>
          <p:cNvCxnSpPr>
            <a:stCxn id="20482" idx="3"/>
            <a:endCxn id="20483" idx="1"/>
          </p:cNvCxnSpPr>
          <p:nvPr/>
        </p:nvCxnSpPr>
        <p:spPr bwMode="auto">
          <a:xfrm>
            <a:off x="3151188" y="2133600"/>
            <a:ext cx="420687" cy="0"/>
          </a:xfrm>
          <a:prstGeom prst="straightConnector1">
            <a:avLst/>
          </a:prstGeom>
          <a:ln w="38100">
            <a:solidFill>
              <a:schemeClr val="tx1"/>
            </a:solidFill>
            <a:headEnd type="none" w="med" len="med"/>
            <a:tailEnd type="arrow" w="med" len="sm"/>
          </a:ln>
        </p:spPr>
        <p:style>
          <a:lnRef idx="1">
            <a:schemeClr val="dk1"/>
          </a:lnRef>
          <a:fillRef idx="0">
            <a:schemeClr val="dk1"/>
          </a:fillRef>
          <a:effectRef idx="0">
            <a:schemeClr val="dk1"/>
          </a:effectRef>
          <a:fontRef idx="minor">
            <a:schemeClr val="tx1"/>
          </a:fontRef>
        </p:style>
      </p:cxnSp>
      <p:cxnSp>
        <p:nvCxnSpPr>
          <p:cNvPr id="9" name="直線矢印コネクタ 8"/>
          <p:cNvCxnSpPr>
            <a:stCxn id="20483" idx="3"/>
            <a:endCxn id="20484" idx="1"/>
          </p:cNvCxnSpPr>
          <p:nvPr/>
        </p:nvCxnSpPr>
        <p:spPr bwMode="auto">
          <a:xfrm>
            <a:off x="5357813" y="2133600"/>
            <a:ext cx="1630362" cy="4763"/>
          </a:xfrm>
          <a:prstGeom prst="straightConnector1">
            <a:avLst/>
          </a:prstGeom>
          <a:ln w="38100">
            <a:solidFill>
              <a:schemeClr val="tx1"/>
            </a:solidFill>
            <a:headEnd type="none" w="med" len="med"/>
            <a:tailEnd type="arrow" w="med" len="sm"/>
          </a:ln>
        </p:spPr>
        <p:style>
          <a:lnRef idx="1">
            <a:schemeClr val="dk1"/>
          </a:lnRef>
          <a:fillRef idx="0">
            <a:schemeClr val="dk1"/>
          </a:fillRef>
          <a:effectRef idx="0">
            <a:schemeClr val="dk1"/>
          </a:effectRef>
          <a:fontRef idx="minor">
            <a:schemeClr val="tx1"/>
          </a:fontRef>
        </p:style>
      </p:cxnSp>
      <p:cxnSp>
        <p:nvCxnSpPr>
          <p:cNvPr id="10" name="直線矢印コネクタ 9"/>
          <p:cNvCxnSpPr>
            <a:stCxn id="20485" idx="3"/>
            <a:endCxn id="20493" idx="1"/>
          </p:cNvCxnSpPr>
          <p:nvPr/>
        </p:nvCxnSpPr>
        <p:spPr bwMode="auto">
          <a:xfrm>
            <a:off x="3429000" y="5822950"/>
            <a:ext cx="714375" cy="0"/>
          </a:xfrm>
          <a:prstGeom prst="straightConnector1">
            <a:avLst/>
          </a:prstGeom>
          <a:ln w="38100">
            <a:solidFill>
              <a:schemeClr val="tx1"/>
            </a:solidFill>
            <a:headEnd type="none" w="med" len="med"/>
            <a:tailEnd type="arrow" w="med" len="sm"/>
          </a:ln>
        </p:spPr>
        <p:style>
          <a:lnRef idx="1">
            <a:schemeClr val="dk1"/>
          </a:lnRef>
          <a:fillRef idx="0">
            <a:schemeClr val="dk1"/>
          </a:fillRef>
          <a:effectRef idx="0">
            <a:schemeClr val="dk1"/>
          </a:effectRef>
          <a:fontRef idx="minor">
            <a:schemeClr val="tx1"/>
          </a:fontRef>
        </p:style>
      </p:cxnSp>
      <p:sp>
        <p:nvSpPr>
          <p:cNvPr id="11" name="正方形/長方形 62"/>
          <p:cNvSpPr>
            <a:spLocks noChangeArrowheads="1"/>
          </p:cNvSpPr>
          <p:nvPr/>
        </p:nvSpPr>
        <p:spPr bwMode="auto">
          <a:xfrm>
            <a:off x="5962650" y="3740150"/>
            <a:ext cx="2500313" cy="642938"/>
          </a:xfrm>
          <a:prstGeom prst="rect">
            <a:avLst/>
          </a:prstGeom>
          <a:solidFill>
            <a:schemeClr val="bg1">
              <a:lumMod val="20000"/>
              <a:lumOff val="80000"/>
            </a:schemeClr>
          </a:solidFill>
          <a:ln w="9525" algn="ctr">
            <a:solidFill>
              <a:srgbClr val="000000"/>
            </a:solidFill>
            <a:round/>
            <a:headEnd/>
            <a:tailEnd/>
          </a:ln>
        </p:spPr>
        <p:txBody>
          <a:bodyPr wrap="none" anchor="ctr"/>
          <a:lstStyle/>
          <a:p>
            <a:pPr algn="ctr">
              <a:defRPr/>
            </a:pPr>
            <a:r>
              <a:rPr lang="ja-JP" altLang="en-US" sz="2400" b="1">
                <a:solidFill>
                  <a:srgbClr val="000000"/>
                </a:solidFill>
                <a:latin typeface="Meiryo UI" panose="020B0604030504040204" pitchFamily="50" charset="-128"/>
                <a:ea typeface="Meiryo UI" panose="020B0604030504040204" pitchFamily="50" charset="-128"/>
              </a:rPr>
              <a:t>神経細胞の障害</a:t>
            </a:r>
          </a:p>
        </p:txBody>
      </p:sp>
      <p:pic>
        <p:nvPicPr>
          <p:cNvPr id="20491" name="Picture 5"/>
          <p:cNvPicPr>
            <a:picLocks noChangeAspect="1" noChangeArrowheads="1"/>
          </p:cNvPicPr>
          <p:nvPr/>
        </p:nvPicPr>
        <p:blipFill>
          <a:blip r:embed="rId3">
            <a:extLst>
              <a:ext uri="{28A0092B-C50C-407E-A947-70E740481C1C}">
                <a14:useLocalDpi xmlns:a14="http://schemas.microsoft.com/office/drawing/2010/main" val="0"/>
              </a:ext>
            </a:extLst>
          </a:blip>
          <a:srcRect l="10367" r="11700" b="6802"/>
          <a:stretch>
            <a:fillRect/>
          </a:stretch>
        </p:blipFill>
        <p:spPr bwMode="auto">
          <a:xfrm>
            <a:off x="7540625" y="2563813"/>
            <a:ext cx="1190625" cy="963612"/>
          </a:xfrm>
          <a:prstGeom prst="rect">
            <a:avLst/>
          </a:prstGeom>
          <a:solidFill>
            <a:srgbClr val="000066"/>
          </a:solidFill>
          <a:ln w="9525">
            <a:solidFill>
              <a:srgbClr val="000000"/>
            </a:solidFill>
            <a:miter lim="800000"/>
            <a:headEnd/>
            <a:tailEnd/>
          </a:ln>
        </p:spPr>
      </p:pic>
      <p:pic>
        <p:nvPicPr>
          <p:cNvPr id="20492" name="Picture 4"/>
          <p:cNvPicPr>
            <a:picLocks noChangeAspect="1" noChangeArrowheads="1"/>
          </p:cNvPicPr>
          <p:nvPr/>
        </p:nvPicPr>
        <p:blipFill>
          <a:blip r:embed="rId4" cstate="print">
            <a:extLst>
              <a:ext uri="{28A0092B-C50C-407E-A947-70E740481C1C}">
                <a14:useLocalDpi xmlns:a14="http://schemas.microsoft.com/office/drawing/2010/main" val="0"/>
              </a:ext>
            </a:extLst>
          </a:blip>
          <a:srcRect l="3889" r="50780"/>
          <a:stretch>
            <a:fillRect/>
          </a:stretch>
        </p:blipFill>
        <p:spPr bwMode="auto">
          <a:xfrm>
            <a:off x="7526338" y="4525963"/>
            <a:ext cx="1223962" cy="857250"/>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pic>
      <p:sp>
        <p:nvSpPr>
          <p:cNvPr id="20493" name="正方形/長方形 53"/>
          <p:cNvSpPr>
            <a:spLocks noChangeArrowheads="1"/>
          </p:cNvSpPr>
          <p:nvPr/>
        </p:nvSpPr>
        <p:spPr bwMode="auto">
          <a:xfrm>
            <a:off x="4143375" y="5500688"/>
            <a:ext cx="1857375" cy="642937"/>
          </a:xfrm>
          <a:prstGeom prst="rect">
            <a:avLst/>
          </a:prstGeom>
          <a:solidFill>
            <a:srgbClr val="3E6EB4"/>
          </a:solidFill>
          <a:ln w="9525" algn="ctr">
            <a:noFill/>
            <a:round/>
            <a:headEnd/>
            <a:tailEnd/>
          </a:ln>
        </p:spPr>
        <p:txBody>
          <a:bodyPr wrap="none" anchor="ctr"/>
          <a:lstStyle/>
          <a:p>
            <a:pPr algn="ctr"/>
            <a:r>
              <a:rPr lang="ja-JP" altLang="en-US" sz="2400" b="1" dirty="0">
                <a:solidFill>
                  <a:schemeClr val="bg1"/>
                </a:solidFill>
                <a:latin typeface="Meiryo UI" panose="020B0604030504040204" pitchFamily="50" charset="-128"/>
                <a:ea typeface="Meiryo UI" panose="020B0604030504040204" pitchFamily="50" charset="-128"/>
              </a:rPr>
              <a:t>リン酸化タウ</a:t>
            </a:r>
          </a:p>
        </p:txBody>
      </p:sp>
      <p:cxnSp>
        <p:nvCxnSpPr>
          <p:cNvPr id="20494" name="直線矢印コネクタ 14"/>
          <p:cNvCxnSpPr>
            <a:cxnSpLocks noChangeShapeType="1"/>
            <a:stCxn id="20493" idx="3"/>
            <a:endCxn id="20486" idx="1"/>
          </p:cNvCxnSpPr>
          <p:nvPr/>
        </p:nvCxnSpPr>
        <p:spPr bwMode="auto">
          <a:xfrm>
            <a:off x="6000750" y="5822950"/>
            <a:ext cx="344488" cy="0"/>
          </a:xfrm>
          <a:prstGeom prst="straightConnector1">
            <a:avLst/>
          </a:prstGeom>
          <a:noFill/>
          <a:ln w="38100" algn="ctr">
            <a:solidFill>
              <a:schemeClr val="tx1"/>
            </a:solidFill>
            <a:round/>
            <a:headEnd/>
            <a:tailEnd type="arrow" w="med" len="sm"/>
          </a:ln>
          <a:extLst>
            <a:ext uri="{909E8E84-426E-40DD-AFC4-6F175D3DCCD1}">
              <a14:hiddenFill xmlns:a14="http://schemas.microsoft.com/office/drawing/2010/main">
                <a:noFill/>
              </a14:hiddenFill>
            </a:ext>
          </a:extLst>
        </p:spPr>
      </p:cxnSp>
      <p:cxnSp>
        <p:nvCxnSpPr>
          <p:cNvPr id="20495" name="直線矢印コネクタ 15"/>
          <p:cNvCxnSpPr>
            <a:cxnSpLocks noChangeShapeType="1"/>
          </p:cNvCxnSpPr>
          <p:nvPr/>
        </p:nvCxnSpPr>
        <p:spPr bwMode="auto">
          <a:xfrm rot="5400000">
            <a:off x="2178843" y="4133057"/>
            <a:ext cx="3357563" cy="0"/>
          </a:xfrm>
          <a:prstGeom prst="straightConnector1">
            <a:avLst/>
          </a:prstGeom>
          <a:noFill/>
          <a:ln w="38100" algn="ctr">
            <a:solidFill>
              <a:schemeClr val="tx1"/>
            </a:solidFill>
            <a:prstDash val="sysDot"/>
            <a:round/>
            <a:headEnd/>
            <a:tailEnd type="arrow" w="med" len="sm"/>
          </a:ln>
          <a:extLst>
            <a:ext uri="{909E8E84-426E-40DD-AFC4-6F175D3DCCD1}">
              <a14:hiddenFill xmlns:a14="http://schemas.microsoft.com/office/drawing/2010/main">
                <a:noFill/>
              </a14:hiddenFill>
            </a:ext>
          </a:extLst>
        </p:spPr>
      </p:cxnSp>
      <p:cxnSp>
        <p:nvCxnSpPr>
          <p:cNvPr id="20496" name="直線矢印コネクタ 16"/>
          <p:cNvCxnSpPr>
            <a:cxnSpLocks noChangeShapeType="1"/>
            <a:stCxn id="20483" idx="2"/>
          </p:cNvCxnSpPr>
          <p:nvPr/>
        </p:nvCxnSpPr>
        <p:spPr bwMode="auto">
          <a:xfrm>
            <a:off x="4464844" y="2454275"/>
            <a:ext cx="1880394" cy="1227138"/>
          </a:xfrm>
          <a:prstGeom prst="straightConnector1">
            <a:avLst/>
          </a:prstGeom>
          <a:noFill/>
          <a:ln w="38100" algn="ctr">
            <a:solidFill>
              <a:schemeClr val="tx1"/>
            </a:solidFill>
            <a:prstDash val="sysDot"/>
            <a:round/>
            <a:headEnd/>
            <a:tailEnd type="arrow" w="med" len="sm"/>
          </a:ln>
          <a:extLst>
            <a:ext uri="{909E8E84-426E-40DD-AFC4-6F175D3DCCD1}">
              <a14:hiddenFill xmlns:a14="http://schemas.microsoft.com/office/drawing/2010/main">
                <a:noFill/>
              </a14:hiddenFill>
            </a:ext>
          </a:extLst>
        </p:spPr>
      </p:cxnSp>
      <p:cxnSp>
        <p:nvCxnSpPr>
          <p:cNvPr id="20497" name="直線矢印コネクタ 17"/>
          <p:cNvCxnSpPr>
            <a:cxnSpLocks noChangeShapeType="1"/>
            <a:stCxn id="20493" idx="0"/>
          </p:cNvCxnSpPr>
          <p:nvPr/>
        </p:nvCxnSpPr>
        <p:spPr bwMode="auto">
          <a:xfrm flipV="1">
            <a:off x="5072063" y="4441825"/>
            <a:ext cx="1273175" cy="1058863"/>
          </a:xfrm>
          <a:prstGeom prst="straightConnector1">
            <a:avLst/>
          </a:prstGeom>
          <a:noFill/>
          <a:ln w="38100" algn="ctr">
            <a:solidFill>
              <a:schemeClr val="tx1"/>
            </a:solidFill>
            <a:prstDash val="sysDot"/>
            <a:round/>
            <a:headEnd/>
            <a:tailEnd type="arrow" w="med" len="sm"/>
          </a:ln>
          <a:extLst>
            <a:ext uri="{909E8E84-426E-40DD-AFC4-6F175D3DCCD1}">
              <a14:hiddenFill xmlns:a14="http://schemas.microsoft.com/office/drawing/2010/main">
                <a:noFill/>
              </a14:hiddenFill>
            </a:ext>
          </a:extLst>
        </p:spPr>
      </p:cxnSp>
      <p:sp>
        <p:nvSpPr>
          <p:cNvPr id="20499" name="Rectangle 4"/>
          <p:cNvSpPr>
            <a:spLocks noChangeArrowheads="1"/>
          </p:cNvSpPr>
          <p:nvPr/>
        </p:nvSpPr>
        <p:spPr bwMode="auto">
          <a:xfrm>
            <a:off x="384969" y="316685"/>
            <a:ext cx="8520112" cy="574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390" tIns="45696" rIns="91390" bIns="45696" anchor="ctr"/>
          <a:lstStyle/>
          <a:p>
            <a:pPr algn="ctr" defTabSz="1003300"/>
            <a:r>
              <a:rPr lang="ja-JP" altLang="en-US" sz="2800" b="1" dirty="0">
                <a:latin typeface="Meiryo UI" panose="020B0604030504040204" pitchFamily="50" charset="-128"/>
                <a:ea typeface="Meiryo UI" panose="020B0604030504040204" pitchFamily="50" charset="-128"/>
                <a:cs typeface="メイリオ" pitchFamily="50" charset="-128"/>
              </a:rPr>
              <a:t>アルツハイマー型認知症の病態 </a:t>
            </a:r>
            <a:r>
              <a:rPr lang="en-US" altLang="ja-JP" sz="2600" b="1" dirty="0">
                <a:latin typeface="Meiryo UI" panose="020B0604030504040204" pitchFamily="50" charset="-128"/>
                <a:ea typeface="Meiryo UI" panose="020B0604030504040204" pitchFamily="50" charset="-128"/>
                <a:cs typeface="メイリオ" pitchFamily="50" charset="-128"/>
              </a:rPr>
              <a:t>(</a:t>
            </a:r>
            <a:r>
              <a:rPr lang="ja-JP" altLang="en-US" sz="2600" b="1" dirty="0">
                <a:latin typeface="Meiryo UI" panose="020B0604030504040204" pitchFamily="50" charset="-128"/>
                <a:ea typeface="Meiryo UI" panose="020B0604030504040204" pitchFamily="50" charset="-128"/>
                <a:cs typeface="メイリオ" pitchFamily="50" charset="-128"/>
              </a:rPr>
              <a:t>アミロイド仮説</a:t>
            </a:r>
            <a:r>
              <a:rPr lang="en-US" altLang="ja-JP" sz="2600" b="1" dirty="0">
                <a:latin typeface="Meiryo UI" panose="020B0604030504040204" pitchFamily="50" charset="-128"/>
                <a:ea typeface="Meiryo UI" panose="020B0604030504040204" pitchFamily="50" charset="-128"/>
                <a:cs typeface="メイリオ" pitchFamily="50" charset="-128"/>
              </a:rPr>
              <a:t>)</a:t>
            </a:r>
          </a:p>
        </p:txBody>
      </p:sp>
      <p:sp>
        <p:nvSpPr>
          <p:cNvPr id="21" name="Rectangle 23"/>
          <p:cNvSpPr>
            <a:spLocks noChangeArrowheads="1"/>
          </p:cNvSpPr>
          <p:nvPr/>
        </p:nvSpPr>
        <p:spPr bwMode="auto">
          <a:xfrm>
            <a:off x="0" y="1"/>
            <a:ext cx="2806995" cy="3721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82904" tIns="41452" rIns="82904" bIns="41452" anchor="b"/>
          <a:lstStyle/>
          <a:p>
            <a:pPr defTabSz="828675"/>
            <a:r>
              <a:rPr kumimoji="0" lang="en-US" altLang="ja-JP" sz="1600" b="1" dirty="0">
                <a:latin typeface="Meiryo UI" panose="020B0604030504040204" pitchFamily="50" charset="-128"/>
                <a:ea typeface="Meiryo UI" panose="020B0604030504040204" pitchFamily="50" charset="-128"/>
              </a:rPr>
              <a:t>《</a:t>
            </a:r>
            <a:r>
              <a:rPr kumimoji="0" lang="ja-JP" altLang="en-US" sz="1600" b="1" dirty="0">
                <a:latin typeface="Meiryo UI" panose="020B0604030504040204" pitchFamily="50" charset="-128"/>
                <a:ea typeface="Meiryo UI" panose="020B0604030504040204" pitchFamily="50" charset="-128"/>
              </a:rPr>
              <a:t> 診断・治療</a:t>
            </a:r>
            <a:r>
              <a:rPr kumimoji="0" lang="en-US" altLang="ja-JP" sz="1700" b="1" dirty="0">
                <a:latin typeface="Segoe UI" panose="020B0502040204020203" pitchFamily="34" charset="0"/>
                <a:ea typeface="Meiryo UI" panose="020B0604030504040204" pitchFamily="50" charset="-128"/>
                <a:cs typeface="Segoe UI" panose="020B0502040204020203" pitchFamily="34" charset="0"/>
              </a:rPr>
              <a:t>-12</a:t>
            </a:r>
            <a:r>
              <a:rPr kumimoji="0" lang="ja-JP" altLang="en-US" sz="1700" b="1" dirty="0">
                <a:latin typeface="Segoe UI" panose="020B0502040204020203" pitchFamily="34" charset="0"/>
                <a:ea typeface="Meiryo UI" panose="020B0604030504040204" pitchFamily="50" charset="-128"/>
                <a:cs typeface="Segoe UI" panose="020B0502040204020203" pitchFamily="34" charset="0"/>
              </a:rPr>
              <a:t> </a:t>
            </a:r>
            <a:r>
              <a:rPr kumimoji="0" lang="en-US" altLang="ja-JP" sz="1600" b="1" dirty="0">
                <a:latin typeface="Meiryo UI" panose="020B0604030504040204" pitchFamily="50" charset="-128"/>
                <a:ea typeface="Meiryo UI" panose="020B0604030504040204" pitchFamily="50" charset="-128"/>
              </a:rPr>
              <a:t>》</a:t>
            </a:r>
            <a:r>
              <a:rPr kumimoji="0" lang="ja-JP" altLang="en-US" sz="1600" b="1" dirty="0">
                <a:latin typeface="Meiryo UI" panose="020B0604030504040204" pitchFamily="50" charset="-128"/>
                <a:ea typeface="Meiryo UI" panose="020B0604030504040204" pitchFamily="50" charset="-128"/>
              </a:rPr>
              <a:t>  </a:t>
            </a:r>
            <a:endParaRPr kumimoji="0" lang="ja-JP" altLang="en-US" sz="1600" b="1" dirty="0">
              <a:solidFill>
                <a:srgbClr val="FF5050"/>
              </a:solidFill>
              <a:latin typeface="Meiryo UI" panose="020B0604030504040204" pitchFamily="50" charset="-128"/>
              <a:ea typeface="Meiryo UI" panose="020B0604030504040204" pitchFamily="50" charset="-128"/>
            </a:endParaRPr>
          </a:p>
        </p:txBody>
      </p:sp>
      <p:sp>
        <p:nvSpPr>
          <p:cNvPr id="22" name="Rectangle 12"/>
          <p:cNvSpPr>
            <a:spLocks noChangeArrowheads="1"/>
          </p:cNvSpPr>
          <p:nvPr/>
        </p:nvSpPr>
        <p:spPr bwMode="auto">
          <a:xfrm>
            <a:off x="213519" y="885706"/>
            <a:ext cx="8691562" cy="103179"/>
          </a:xfrm>
          <a:prstGeom prst="rect">
            <a:avLst/>
          </a:prstGeom>
          <a:gradFill rotWithShape="1">
            <a:gsLst>
              <a:gs pos="0">
                <a:srgbClr val="CDE1FF"/>
              </a:gs>
              <a:gs pos="81000">
                <a:srgbClr val="3E6EB4"/>
              </a:gs>
            </a:gsLst>
            <a:lin ang="0" scaled="1"/>
          </a:gradFill>
          <a:ln w="9525" algn="ctr">
            <a:noFill/>
            <a:miter lim="800000"/>
            <a:headEnd/>
            <a:tailEnd/>
          </a:ln>
          <a:effectLst/>
        </p:spPr>
        <p:txBody>
          <a:bodyPr wrap="none" anchor="ctr"/>
          <a:lstStyle/>
          <a:p>
            <a:pPr algn="r">
              <a:defRPr/>
            </a:pPr>
            <a:endParaRPr lang="ja-JP" altLang="en-US">
              <a:latin typeface="Arial" charset="0"/>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正方形/長方形 1"/>
          <p:cNvSpPr/>
          <p:nvPr/>
        </p:nvSpPr>
        <p:spPr>
          <a:xfrm>
            <a:off x="-1830" y="215463"/>
            <a:ext cx="9144000" cy="69215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hangingPunct="0">
              <a:defRPr/>
            </a:pPr>
            <a:r>
              <a:rPr lang="ja-JP" altLang="en-US" sz="2800" b="1"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アルツハイマー病とアルツハイマー型認知症</a:t>
            </a:r>
          </a:p>
        </p:txBody>
      </p:sp>
      <p:sp>
        <p:nvSpPr>
          <p:cNvPr id="322563" name="テキスト ボックス 3"/>
          <p:cNvSpPr txBox="1">
            <a:spLocks noChangeArrowheads="1"/>
          </p:cNvSpPr>
          <p:nvPr/>
        </p:nvSpPr>
        <p:spPr bwMode="auto">
          <a:xfrm>
            <a:off x="493777" y="1047294"/>
            <a:ext cx="8065008" cy="400110"/>
          </a:xfrm>
          <a:prstGeom prst="rect">
            <a:avLst/>
          </a:prstGeom>
          <a:solidFill>
            <a:srgbClr val="3E6EB4"/>
          </a:solidFill>
          <a:ln>
            <a:noFill/>
          </a:ln>
          <a:extLst/>
        </p:spPr>
        <p:txBody>
          <a:bodyPr wrap="square">
            <a:spAutoFit/>
          </a:bodyPr>
          <a:lstStyle>
            <a:lvl1pPr>
              <a:defRPr kumimoji="1" sz="3200">
                <a:solidFill>
                  <a:schemeClr val="tx1"/>
                </a:solidFill>
                <a:latin typeface="Times New Roman" pitchFamily="18" charset="0"/>
                <a:ea typeface="ＭＳ Ｐゴシック" pitchFamily="50" charset="-128"/>
              </a:defRPr>
            </a:lvl1pPr>
            <a:lvl2pPr>
              <a:defRPr kumimoji="1" sz="2800">
                <a:solidFill>
                  <a:schemeClr val="tx1"/>
                </a:solidFill>
                <a:latin typeface="Times New Roman" pitchFamily="18" charset="0"/>
                <a:ea typeface="ＭＳ Ｐゴシック" pitchFamily="50" charset="-128"/>
              </a:defRPr>
            </a:lvl2pPr>
            <a:lvl3pPr>
              <a:defRPr kumimoji="1" sz="2400">
                <a:solidFill>
                  <a:schemeClr val="tx1"/>
                </a:solidFill>
                <a:latin typeface="Times New Roman" pitchFamily="18" charset="0"/>
                <a:ea typeface="ＭＳ Ｐゴシック" pitchFamily="50" charset="-128"/>
              </a:defRPr>
            </a:lvl3pPr>
            <a:lvl4pPr>
              <a:defRPr kumimoji="1" sz="2000">
                <a:solidFill>
                  <a:schemeClr val="tx1"/>
                </a:solidFill>
                <a:latin typeface="Times New Roman" pitchFamily="18" charset="0"/>
                <a:ea typeface="ＭＳ Ｐゴシック" pitchFamily="50" charset="-128"/>
              </a:defRPr>
            </a:lvl4pPr>
            <a:lvl5pPr>
              <a:defRPr kumimoji="1" sz="2000">
                <a:solidFill>
                  <a:schemeClr val="tx1"/>
                </a:solidFill>
                <a:latin typeface="Times New Roman" pitchFamily="18" charset="0"/>
                <a:ea typeface="ＭＳ Ｐゴシック" pitchFamily="50" charset="-128"/>
              </a:defRPr>
            </a:lvl5pPr>
            <a:lvl6pPr eaLnBrk="0" hangingPunct="0">
              <a:defRPr kumimoji="1" sz="2000">
                <a:solidFill>
                  <a:schemeClr val="tx1"/>
                </a:solidFill>
                <a:latin typeface="Times New Roman" pitchFamily="18" charset="0"/>
                <a:ea typeface="ＭＳ Ｐゴシック" pitchFamily="50" charset="-128"/>
              </a:defRPr>
            </a:lvl6pPr>
            <a:lvl7pPr eaLnBrk="0" hangingPunct="0">
              <a:defRPr kumimoji="1" sz="2000">
                <a:solidFill>
                  <a:schemeClr val="tx1"/>
                </a:solidFill>
                <a:latin typeface="Times New Roman" pitchFamily="18" charset="0"/>
                <a:ea typeface="ＭＳ Ｐゴシック" pitchFamily="50" charset="-128"/>
              </a:defRPr>
            </a:lvl7pPr>
            <a:lvl8pPr eaLnBrk="0" hangingPunct="0">
              <a:defRPr kumimoji="1" sz="2000">
                <a:solidFill>
                  <a:schemeClr val="tx1"/>
                </a:solidFill>
                <a:latin typeface="Times New Roman" pitchFamily="18" charset="0"/>
                <a:ea typeface="ＭＳ Ｐゴシック" pitchFamily="50" charset="-128"/>
              </a:defRPr>
            </a:lvl8pPr>
            <a:lvl9pPr eaLnBrk="0" hangingPunct="0">
              <a:defRPr kumimoji="1" sz="2000">
                <a:solidFill>
                  <a:schemeClr val="tx1"/>
                </a:solidFill>
                <a:latin typeface="Times New Roman" pitchFamily="18" charset="0"/>
                <a:ea typeface="ＭＳ Ｐゴシック" pitchFamily="50" charset="-128"/>
              </a:defRPr>
            </a:lvl9pPr>
          </a:lstStyle>
          <a:p>
            <a:pPr algn="ctr" eaLnBrk="0" hangingPunct="0"/>
            <a:r>
              <a:rPr lang="ja-JP" altLang="en-US" sz="2000" b="1" dirty="0">
                <a:solidFill>
                  <a:schemeClr val="bg1"/>
                </a:solidFill>
                <a:latin typeface="Meiryo UI" pitchFamily="50" charset="-128"/>
                <a:ea typeface="Meiryo UI" pitchFamily="50" charset="-128"/>
                <a:cs typeface="Meiryo UI" pitchFamily="50" charset="-128"/>
              </a:rPr>
              <a:t>アルツハイマー病が惹起する認知症をアルツハイマー型認知症　　</a:t>
            </a:r>
          </a:p>
        </p:txBody>
      </p:sp>
      <p:pic>
        <p:nvPicPr>
          <p:cNvPr id="322564"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197768" y="2917018"/>
            <a:ext cx="5846844" cy="354514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17961" dir="2700000" algn="ctr" rotWithShape="0">
                    <a:srgbClr val="007A5C"/>
                  </a:outerShdw>
                </a:effectLst>
              </a14:hiddenEffects>
            </a:ext>
          </a:extLst>
        </p:spPr>
      </p:pic>
      <p:sp>
        <p:nvSpPr>
          <p:cNvPr id="5" name="正方形/長方形 4"/>
          <p:cNvSpPr/>
          <p:nvPr/>
        </p:nvSpPr>
        <p:spPr>
          <a:xfrm>
            <a:off x="2408935" y="2708275"/>
            <a:ext cx="4342341" cy="215900"/>
          </a:xfrm>
          <a:prstGeom prst="rect">
            <a:avLst/>
          </a:prstGeom>
          <a:solidFill>
            <a:schemeClr val="bg2">
              <a:lumMod val="20000"/>
              <a:lumOff val="80000"/>
            </a:schemeClr>
          </a:solidFill>
          <a:ln>
            <a:solidFill>
              <a:schemeClr val="bg2">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hangingPunct="0">
              <a:defRPr/>
            </a:pPr>
            <a:endParaRPr lang="ja-JP" altLang="en-US">
              <a:solidFill>
                <a:srgbClr val="FFFFFF"/>
              </a:solidFill>
            </a:endParaRPr>
          </a:p>
        </p:txBody>
      </p:sp>
      <p:sp>
        <p:nvSpPr>
          <p:cNvPr id="6" name="正方形/長方形 5"/>
          <p:cNvSpPr/>
          <p:nvPr/>
        </p:nvSpPr>
        <p:spPr>
          <a:xfrm>
            <a:off x="5121190" y="2708275"/>
            <a:ext cx="1453190" cy="215900"/>
          </a:xfrm>
          <a:prstGeom prst="rect">
            <a:avLst/>
          </a:prstGeom>
          <a:solidFill>
            <a:schemeClr val="bg2">
              <a:lumMod val="75000"/>
            </a:schemeClr>
          </a:solidFill>
          <a:ln>
            <a:solidFill>
              <a:schemeClr val="bg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hangingPunct="0">
              <a:defRPr/>
            </a:pPr>
            <a:endParaRPr lang="ja-JP" altLang="en-US">
              <a:solidFill>
                <a:srgbClr val="FFFFFF"/>
              </a:solidFill>
            </a:endParaRPr>
          </a:p>
        </p:txBody>
      </p:sp>
      <p:sp>
        <p:nvSpPr>
          <p:cNvPr id="7" name="正方形/長方形 6"/>
          <p:cNvSpPr/>
          <p:nvPr/>
        </p:nvSpPr>
        <p:spPr>
          <a:xfrm>
            <a:off x="6446297" y="2708275"/>
            <a:ext cx="1003966" cy="215900"/>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hangingPunct="0">
              <a:defRPr/>
            </a:pPr>
            <a:endParaRPr lang="ja-JP" altLang="en-US">
              <a:solidFill>
                <a:srgbClr val="FFFFFF"/>
              </a:solidFill>
            </a:endParaRPr>
          </a:p>
        </p:txBody>
      </p:sp>
      <p:sp>
        <p:nvSpPr>
          <p:cNvPr id="322568" name="テキスト ボックス 8"/>
          <p:cNvSpPr txBox="1">
            <a:spLocks noChangeArrowheads="1"/>
          </p:cNvSpPr>
          <p:nvPr/>
        </p:nvSpPr>
        <p:spPr bwMode="auto">
          <a:xfrm>
            <a:off x="2942336" y="2044757"/>
            <a:ext cx="1636987"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kumimoji="1" sz="3200">
                <a:solidFill>
                  <a:schemeClr val="tx1"/>
                </a:solidFill>
                <a:latin typeface="Times New Roman" pitchFamily="18" charset="0"/>
                <a:ea typeface="ＭＳ Ｐゴシック" pitchFamily="50" charset="-128"/>
              </a:defRPr>
            </a:lvl1pPr>
            <a:lvl2pPr>
              <a:defRPr kumimoji="1" sz="2800">
                <a:solidFill>
                  <a:schemeClr val="tx1"/>
                </a:solidFill>
                <a:latin typeface="Times New Roman" pitchFamily="18" charset="0"/>
                <a:ea typeface="ＭＳ Ｐゴシック" pitchFamily="50" charset="-128"/>
              </a:defRPr>
            </a:lvl2pPr>
            <a:lvl3pPr>
              <a:defRPr kumimoji="1" sz="2400">
                <a:solidFill>
                  <a:schemeClr val="tx1"/>
                </a:solidFill>
                <a:latin typeface="Times New Roman" pitchFamily="18" charset="0"/>
                <a:ea typeface="ＭＳ Ｐゴシック" pitchFamily="50" charset="-128"/>
              </a:defRPr>
            </a:lvl3pPr>
            <a:lvl4pPr>
              <a:defRPr kumimoji="1" sz="2000">
                <a:solidFill>
                  <a:schemeClr val="tx1"/>
                </a:solidFill>
                <a:latin typeface="Times New Roman" pitchFamily="18" charset="0"/>
                <a:ea typeface="ＭＳ Ｐゴシック" pitchFamily="50" charset="-128"/>
              </a:defRPr>
            </a:lvl4pPr>
            <a:lvl5pPr>
              <a:defRPr kumimoji="1" sz="2000">
                <a:solidFill>
                  <a:schemeClr val="tx1"/>
                </a:solidFill>
                <a:latin typeface="Times New Roman" pitchFamily="18" charset="0"/>
                <a:ea typeface="ＭＳ Ｐゴシック" pitchFamily="50" charset="-128"/>
              </a:defRPr>
            </a:lvl5pPr>
            <a:lvl6pPr eaLnBrk="0" hangingPunct="0">
              <a:defRPr kumimoji="1" sz="2000">
                <a:solidFill>
                  <a:schemeClr val="tx1"/>
                </a:solidFill>
                <a:latin typeface="Times New Roman" pitchFamily="18" charset="0"/>
                <a:ea typeface="ＭＳ Ｐゴシック" pitchFamily="50" charset="-128"/>
              </a:defRPr>
            </a:lvl6pPr>
            <a:lvl7pPr eaLnBrk="0" hangingPunct="0">
              <a:defRPr kumimoji="1" sz="2000">
                <a:solidFill>
                  <a:schemeClr val="tx1"/>
                </a:solidFill>
                <a:latin typeface="Times New Roman" pitchFamily="18" charset="0"/>
                <a:ea typeface="ＭＳ Ｐゴシック" pitchFamily="50" charset="-128"/>
              </a:defRPr>
            </a:lvl7pPr>
            <a:lvl8pPr eaLnBrk="0" hangingPunct="0">
              <a:defRPr kumimoji="1" sz="2000">
                <a:solidFill>
                  <a:schemeClr val="tx1"/>
                </a:solidFill>
                <a:latin typeface="Times New Roman" pitchFamily="18" charset="0"/>
                <a:ea typeface="ＭＳ Ｐゴシック" pitchFamily="50" charset="-128"/>
              </a:defRPr>
            </a:lvl8pPr>
            <a:lvl9pPr eaLnBrk="0" hangingPunct="0">
              <a:defRPr kumimoji="1" sz="2000">
                <a:solidFill>
                  <a:schemeClr val="tx1"/>
                </a:solidFill>
                <a:latin typeface="Times New Roman" pitchFamily="18" charset="0"/>
                <a:ea typeface="ＭＳ Ｐゴシック" pitchFamily="50" charset="-128"/>
              </a:defRPr>
            </a:lvl9pPr>
          </a:lstStyle>
          <a:p>
            <a:pPr eaLnBrk="0" hangingPunct="0"/>
            <a:r>
              <a:rPr lang="ja-JP" altLang="en-US" sz="1200" b="1" dirty="0">
                <a:solidFill>
                  <a:srgbClr val="000000"/>
                </a:solidFill>
                <a:latin typeface="Meiryo UI" pitchFamily="50" charset="-128"/>
                <a:ea typeface="Meiryo UI" pitchFamily="50" charset="-128"/>
                <a:cs typeface="Meiryo UI" pitchFamily="50" charset="-128"/>
              </a:rPr>
              <a:t>いずれアルツハイマー型</a:t>
            </a:r>
            <a:endParaRPr lang="en-US" altLang="ja-JP" sz="1200" b="1" dirty="0">
              <a:solidFill>
                <a:srgbClr val="000000"/>
              </a:solidFill>
              <a:latin typeface="Meiryo UI" pitchFamily="50" charset="-128"/>
              <a:ea typeface="Meiryo UI" pitchFamily="50" charset="-128"/>
              <a:cs typeface="Meiryo UI" pitchFamily="50" charset="-128"/>
            </a:endParaRPr>
          </a:p>
          <a:p>
            <a:pPr eaLnBrk="0" hangingPunct="0"/>
            <a:r>
              <a:rPr lang="ja-JP" altLang="en-US" sz="1200" b="1" dirty="0">
                <a:solidFill>
                  <a:srgbClr val="000000"/>
                </a:solidFill>
                <a:latin typeface="Meiryo UI" pitchFamily="50" charset="-128"/>
                <a:ea typeface="Meiryo UI" pitchFamily="50" charset="-128"/>
                <a:cs typeface="Meiryo UI" pitchFamily="50" charset="-128"/>
              </a:rPr>
              <a:t>認知症に移行するが</a:t>
            </a:r>
            <a:endParaRPr lang="en-US" altLang="ja-JP" sz="1200" b="1" dirty="0">
              <a:solidFill>
                <a:srgbClr val="000000"/>
              </a:solidFill>
              <a:latin typeface="Meiryo UI" pitchFamily="50" charset="-128"/>
              <a:ea typeface="Meiryo UI" pitchFamily="50" charset="-128"/>
              <a:cs typeface="Meiryo UI" pitchFamily="50" charset="-128"/>
            </a:endParaRPr>
          </a:p>
          <a:p>
            <a:pPr eaLnBrk="0" hangingPunct="0"/>
            <a:r>
              <a:rPr lang="ja-JP" altLang="en-US" sz="1200" b="1" dirty="0">
                <a:solidFill>
                  <a:srgbClr val="000000"/>
                </a:solidFill>
                <a:latin typeface="Meiryo UI" pitchFamily="50" charset="-128"/>
                <a:ea typeface="Meiryo UI" pitchFamily="50" charset="-128"/>
                <a:cs typeface="Meiryo UI" pitchFamily="50" charset="-128"/>
              </a:rPr>
              <a:t>臨床症状のない時期</a:t>
            </a:r>
          </a:p>
        </p:txBody>
      </p:sp>
      <p:sp>
        <p:nvSpPr>
          <p:cNvPr id="322569" name="テキスト ボックス 9"/>
          <p:cNvSpPr txBox="1">
            <a:spLocks noChangeArrowheads="1"/>
          </p:cNvSpPr>
          <p:nvPr/>
        </p:nvSpPr>
        <p:spPr bwMode="auto">
          <a:xfrm>
            <a:off x="5112277" y="2034650"/>
            <a:ext cx="1334020"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kumimoji="1" sz="3200">
                <a:solidFill>
                  <a:schemeClr val="tx1"/>
                </a:solidFill>
                <a:latin typeface="Times New Roman" pitchFamily="18" charset="0"/>
                <a:ea typeface="ＭＳ Ｐゴシック" pitchFamily="50" charset="-128"/>
              </a:defRPr>
            </a:lvl1pPr>
            <a:lvl2pPr>
              <a:defRPr kumimoji="1" sz="2800">
                <a:solidFill>
                  <a:schemeClr val="tx1"/>
                </a:solidFill>
                <a:latin typeface="Times New Roman" pitchFamily="18" charset="0"/>
                <a:ea typeface="ＭＳ Ｐゴシック" pitchFamily="50" charset="-128"/>
              </a:defRPr>
            </a:lvl2pPr>
            <a:lvl3pPr>
              <a:defRPr kumimoji="1" sz="2400">
                <a:solidFill>
                  <a:schemeClr val="tx1"/>
                </a:solidFill>
                <a:latin typeface="Times New Roman" pitchFamily="18" charset="0"/>
                <a:ea typeface="ＭＳ Ｐゴシック" pitchFamily="50" charset="-128"/>
              </a:defRPr>
            </a:lvl3pPr>
            <a:lvl4pPr>
              <a:defRPr kumimoji="1" sz="2000">
                <a:solidFill>
                  <a:schemeClr val="tx1"/>
                </a:solidFill>
                <a:latin typeface="Times New Roman" pitchFamily="18" charset="0"/>
                <a:ea typeface="ＭＳ Ｐゴシック" pitchFamily="50" charset="-128"/>
              </a:defRPr>
            </a:lvl4pPr>
            <a:lvl5pPr>
              <a:defRPr kumimoji="1" sz="2000">
                <a:solidFill>
                  <a:schemeClr val="tx1"/>
                </a:solidFill>
                <a:latin typeface="Times New Roman" pitchFamily="18" charset="0"/>
                <a:ea typeface="ＭＳ Ｐゴシック" pitchFamily="50" charset="-128"/>
              </a:defRPr>
            </a:lvl5pPr>
            <a:lvl6pPr eaLnBrk="0" hangingPunct="0">
              <a:defRPr kumimoji="1" sz="2000">
                <a:solidFill>
                  <a:schemeClr val="tx1"/>
                </a:solidFill>
                <a:latin typeface="Times New Roman" pitchFamily="18" charset="0"/>
                <a:ea typeface="ＭＳ Ｐゴシック" pitchFamily="50" charset="-128"/>
              </a:defRPr>
            </a:lvl6pPr>
            <a:lvl7pPr eaLnBrk="0" hangingPunct="0">
              <a:defRPr kumimoji="1" sz="2000">
                <a:solidFill>
                  <a:schemeClr val="tx1"/>
                </a:solidFill>
                <a:latin typeface="Times New Roman" pitchFamily="18" charset="0"/>
                <a:ea typeface="ＭＳ Ｐゴシック" pitchFamily="50" charset="-128"/>
              </a:defRPr>
            </a:lvl7pPr>
            <a:lvl8pPr eaLnBrk="0" hangingPunct="0">
              <a:defRPr kumimoji="1" sz="2000">
                <a:solidFill>
                  <a:schemeClr val="tx1"/>
                </a:solidFill>
                <a:latin typeface="Times New Roman" pitchFamily="18" charset="0"/>
                <a:ea typeface="ＭＳ Ｐゴシック" pitchFamily="50" charset="-128"/>
              </a:defRPr>
            </a:lvl8pPr>
            <a:lvl9pPr eaLnBrk="0" hangingPunct="0">
              <a:defRPr kumimoji="1" sz="2000">
                <a:solidFill>
                  <a:schemeClr val="tx1"/>
                </a:solidFill>
                <a:latin typeface="Times New Roman" pitchFamily="18" charset="0"/>
                <a:ea typeface="ＭＳ Ｐゴシック" pitchFamily="50" charset="-128"/>
              </a:defRPr>
            </a:lvl9pPr>
          </a:lstStyle>
          <a:p>
            <a:pPr eaLnBrk="0" hangingPunct="0"/>
            <a:r>
              <a:rPr lang="ja-JP" altLang="en-US" sz="1200" b="1" dirty="0">
                <a:solidFill>
                  <a:srgbClr val="000000"/>
                </a:solidFill>
                <a:latin typeface="Meiryo UI" pitchFamily="50" charset="-128"/>
                <a:ea typeface="Meiryo UI" pitchFamily="50" charset="-128"/>
                <a:cs typeface="Meiryo UI" pitchFamily="50" charset="-128"/>
              </a:rPr>
              <a:t>アルツハイマー型</a:t>
            </a:r>
            <a:endParaRPr lang="en-US" altLang="ja-JP" sz="1200" b="1" dirty="0">
              <a:solidFill>
                <a:srgbClr val="000000"/>
              </a:solidFill>
              <a:latin typeface="Meiryo UI" pitchFamily="50" charset="-128"/>
              <a:ea typeface="Meiryo UI" pitchFamily="50" charset="-128"/>
              <a:cs typeface="Meiryo UI" pitchFamily="50" charset="-128"/>
            </a:endParaRPr>
          </a:p>
          <a:p>
            <a:pPr eaLnBrk="0" hangingPunct="0"/>
            <a:r>
              <a:rPr lang="ja-JP" altLang="en-US" sz="1200" b="1" dirty="0">
                <a:solidFill>
                  <a:srgbClr val="000000"/>
                </a:solidFill>
                <a:latin typeface="Meiryo UI" pitchFamily="50" charset="-128"/>
                <a:ea typeface="Meiryo UI" pitchFamily="50" charset="-128"/>
                <a:cs typeface="Meiryo UI" pitchFamily="50" charset="-128"/>
              </a:rPr>
              <a:t>認知症に移行する</a:t>
            </a:r>
            <a:endParaRPr lang="en-US" altLang="ja-JP" sz="1200" b="1" dirty="0">
              <a:solidFill>
                <a:srgbClr val="000000"/>
              </a:solidFill>
              <a:latin typeface="Meiryo UI" pitchFamily="50" charset="-128"/>
              <a:ea typeface="Meiryo UI" pitchFamily="50" charset="-128"/>
              <a:cs typeface="Meiryo UI" pitchFamily="50" charset="-128"/>
            </a:endParaRPr>
          </a:p>
          <a:p>
            <a:pPr eaLnBrk="0" hangingPunct="0"/>
            <a:r>
              <a:rPr lang="ja-JP" altLang="en-US" sz="1200" b="1" dirty="0">
                <a:solidFill>
                  <a:srgbClr val="000000"/>
                </a:solidFill>
                <a:latin typeface="Meiryo UI" pitchFamily="50" charset="-128"/>
                <a:ea typeface="Meiryo UI" pitchFamily="50" charset="-128"/>
                <a:cs typeface="Meiryo UI" pitchFamily="50" charset="-128"/>
              </a:rPr>
              <a:t>軽度認知障害</a:t>
            </a:r>
          </a:p>
        </p:txBody>
      </p:sp>
      <p:sp>
        <p:nvSpPr>
          <p:cNvPr id="322570" name="テキスト ボックス 10"/>
          <p:cNvSpPr txBox="1">
            <a:spLocks noChangeArrowheads="1"/>
          </p:cNvSpPr>
          <p:nvPr/>
        </p:nvSpPr>
        <p:spPr bwMode="auto">
          <a:xfrm>
            <a:off x="6446297" y="2149690"/>
            <a:ext cx="1252729"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kumimoji="1" sz="3200">
                <a:solidFill>
                  <a:schemeClr val="tx1"/>
                </a:solidFill>
                <a:latin typeface="Times New Roman" pitchFamily="18" charset="0"/>
                <a:ea typeface="ＭＳ Ｐゴシック" pitchFamily="50" charset="-128"/>
              </a:defRPr>
            </a:lvl1pPr>
            <a:lvl2pPr>
              <a:defRPr kumimoji="1" sz="2800">
                <a:solidFill>
                  <a:schemeClr val="tx1"/>
                </a:solidFill>
                <a:latin typeface="Times New Roman" pitchFamily="18" charset="0"/>
                <a:ea typeface="ＭＳ Ｐゴシック" pitchFamily="50" charset="-128"/>
              </a:defRPr>
            </a:lvl2pPr>
            <a:lvl3pPr>
              <a:defRPr kumimoji="1" sz="2400">
                <a:solidFill>
                  <a:schemeClr val="tx1"/>
                </a:solidFill>
                <a:latin typeface="Times New Roman" pitchFamily="18" charset="0"/>
                <a:ea typeface="ＭＳ Ｐゴシック" pitchFamily="50" charset="-128"/>
              </a:defRPr>
            </a:lvl3pPr>
            <a:lvl4pPr>
              <a:defRPr kumimoji="1" sz="2000">
                <a:solidFill>
                  <a:schemeClr val="tx1"/>
                </a:solidFill>
                <a:latin typeface="Times New Roman" pitchFamily="18" charset="0"/>
                <a:ea typeface="ＭＳ Ｐゴシック" pitchFamily="50" charset="-128"/>
              </a:defRPr>
            </a:lvl4pPr>
            <a:lvl5pPr>
              <a:defRPr kumimoji="1" sz="2000">
                <a:solidFill>
                  <a:schemeClr val="tx1"/>
                </a:solidFill>
                <a:latin typeface="Times New Roman" pitchFamily="18" charset="0"/>
                <a:ea typeface="ＭＳ Ｐゴシック" pitchFamily="50" charset="-128"/>
              </a:defRPr>
            </a:lvl5pPr>
            <a:lvl6pPr eaLnBrk="0" hangingPunct="0">
              <a:defRPr kumimoji="1" sz="2000">
                <a:solidFill>
                  <a:schemeClr val="tx1"/>
                </a:solidFill>
                <a:latin typeface="Times New Roman" pitchFamily="18" charset="0"/>
                <a:ea typeface="ＭＳ Ｐゴシック" pitchFamily="50" charset="-128"/>
              </a:defRPr>
            </a:lvl6pPr>
            <a:lvl7pPr eaLnBrk="0" hangingPunct="0">
              <a:defRPr kumimoji="1" sz="2000">
                <a:solidFill>
                  <a:schemeClr val="tx1"/>
                </a:solidFill>
                <a:latin typeface="Times New Roman" pitchFamily="18" charset="0"/>
                <a:ea typeface="ＭＳ Ｐゴシック" pitchFamily="50" charset="-128"/>
              </a:defRPr>
            </a:lvl7pPr>
            <a:lvl8pPr eaLnBrk="0" hangingPunct="0">
              <a:defRPr kumimoji="1" sz="2000">
                <a:solidFill>
                  <a:schemeClr val="tx1"/>
                </a:solidFill>
                <a:latin typeface="Times New Roman" pitchFamily="18" charset="0"/>
                <a:ea typeface="ＭＳ Ｐゴシック" pitchFamily="50" charset="-128"/>
              </a:defRPr>
            </a:lvl8pPr>
            <a:lvl9pPr eaLnBrk="0" hangingPunct="0">
              <a:defRPr kumimoji="1" sz="2000">
                <a:solidFill>
                  <a:schemeClr val="tx1"/>
                </a:solidFill>
                <a:latin typeface="Times New Roman" pitchFamily="18" charset="0"/>
                <a:ea typeface="ＭＳ Ｐゴシック" pitchFamily="50" charset="-128"/>
              </a:defRPr>
            </a:lvl9pPr>
          </a:lstStyle>
          <a:p>
            <a:pPr eaLnBrk="0" hangingPunct="0"/>
            <a:r>
              <a:rPr lang="ja-JP" altLang="en-US" sz="1200" b="1" dirty="0">
                <a:solidFill>
                  <a:srgbClr val="000000"/>
                </a:solidFill>
                <a:latin typeface="Meiryo UI" pitchFamily="50" charset="-128"/>
                <a:ea typeface="Meiryo UI" pitchFamily="50" charset="-128"/>
                <a:cs typeface="Meiryo UI" pitchFamily="50" charset="-128"/>
              </a:rPr>
              <a:t>アルツハイマー型</a:t>
            </a:r>
            <a:endParaRPr lang="en-US" altLang="ja-JP" sz="1200" b="1" dirty="0">
              <a:solidFill>
                <a:srgbClr val="000000"/>
              </a:solidFill>
              <a:latin typeface="Meiryo UI" pitchFamily="50" charset="-128"/>
              <a:ea typeface="Meiryo UI" pitchFamily="50" charset="-128"/>
              <a:cs typeface="Meiryo UI" pitchFamily="50" charset="-128"/>
            </a:endParaRPr>
          </a:p>
          <a:p>
            <a:pPr eaLnBrk="0" hangingPunct="0"/>
            <a:r>
              <a:rPr lang="ja-JP" altLang="en-US" sz="1200" b="1" dirty="0">
                <a:solidFill>
                  <a:srgbClr val="000000"/>
                </a:solidFill>
                <a:latin typeface="Meiryo UI" pitchFamily="50" charset="-128"/>
                <a:ea typeface="Meiryo UI" pitchFamily="50" charset="-128"/>
                <a:cs typeface="Meiryo UI" pitchFamily="50" charset="-128"/>
              </a:rPr>
              <a:t>認知症</a:t>
            </a:r>
          </a:p>
        </p:txBody>
      </p:sp>
      <p:sp>
        <p:nvSpPr>
          <p:cNvPr id="13" name="左中かっこ 12"/>
          <p:cNvSpPr/>
          <p:nvPr/>
        </p:nvSpPr>
        <p:spPr>
          <a:xfrm rot="5400000">
            <a:off x="4821562" y="-561241"/>
            <a:ext cx="262561" cy="5132566"/>
          </a:xfrm>
          <a:prstGeom prst="leftBrace">
            <a:avLst>
              <a:gd name="adj1" fmla="val 58411"/>
              <a:gd name="adj2" fmla="val 50000"/>
            </a:avLst>
          </a:prstGeom>
          <a:ln w="19050">
            <a:solidFill>
              <a:srgbClr val="CC0000"/>
            </a:solidFill>
          </a:ln>
        </p:spPr>
        <p:style>
          <a:lnRef idx="1">
            <a:schemeClr val="accent1"/>
          </a:lnRef>
          <a:fillRef idx="0">
            <a:schemeClr val="accent1"/>
          </a:fillRef>
          <a:effectRef idx="0">
            <a:schemeClr val="accent1"/>
          </a:effectRef>
          <a:fontRef idx="minor">
            <a:schemeClr val="tx1"/>
          </a:fontRef>
        </p:style>
        <p:txBody>
          <a:bodyPr anchor="ctr"/>
          <a:lstStyle/>
          <a:p>
            <a:pPr algn="ctr" eaLnBrk="0" hangingPunct="0">
              <a:defRPr/>
            </a:pPr>
            <a:endParaRPr lang="ja-JP" altLang="en-US">
              <a:solidFill>
                <a:srgbClr val="000000"/>
              </a:solidFill>
            </a:endParaRPr>
          </a:p>
        </p:txBody>
      </p:sp>
      <p:sp>
        <p:nvSpPr>
          <p:cNvPr id="322572" name="テキスト ボックス 13"/>
          <p:cNvSpPr txBox="1">
            <a:spLocks noChangeArrowheads="1"/>
          </p:cNvSpPr>
          <p:nvPr/>
        </p:nvSpPr>
        <p:spPr bwMode="auto">
          <a:xfrm>
            <a:off x="2967363" y="1530954"/>
            <a:ext cx="397095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kumimoji="1" sz="3200">
                <a:solidFill>
                  <a:schemeClr val="tx1"/>
                </a:solidFill>
                <a:latin typeface="Times New Roman" pitchFamily="18" charset="0"/>
                <a:ea typeface="ＭＳ Ｐゴシック" pitchFamily="50" charset="-128"/>
              </a:defRPr>
            </a:lvl1pPr>
            <a:lvl2pPr>
              <a:defRPr kumimoji="1" sz="2800">
                <a:solidFill>
                  <a:schemeClr val="tx1"/>
                </a:solidFill>
                <a:latin typeface="Times New Roman" pitchFamily="18" charset="0"/>
                <a:ea typeface="ＭＳ Ｐゴシック" pitchFamily="50" charset="-128"/>
              </a:defRPr>
            </a:lvl2pPr>
            <a:lvl3pPr>
              <a:defRPr kumimoji="1" sz="2400">
                <a:solidFill>
                  <a:schemeClr val="tx1"/>
                </a:solidFill>
                <a:latin typeface="Times New Roman" pitchFamily="18" charset="0"/>
                <a:ea typeface="ＭＳ Ｐゴシック" pitchFamily="50" charset="-128"/>
              </a:defRPr>
            </a:lvl3pPr>
            <a:lvl4pPr>
              <a:defRPr kumimoji="1" sz="2000">
                <a:solidFill>
                  <a:schemeClr val="tx1"/>
                </a:solidFill>
                <a:latin typeface="Times New Roman" pitchFamily="18" charset="0"/>
                <a:ea typeface="ＭＳ Ｐゴシック" pitchFamily="50" charset="-128"/>
              </a:defRPr>
            </a:lvl4pPr>
            <a:lvl5pPr>
              <a:defRPr kumimoji="1" sz="2000">
                <a:solidFill>
                  <a:schemeClr val="tx1"/>
                </a:solidFill>
                <a:latin typeface="Times New Roman" pitchFamily="18" charset="0"/>
                <a:ea typeface="ＭＳ Ｐゴシック" pitchFamily="50" charset="-128"/>
              </a:defRPr>
            </a:lvl5pPr>
            <a:lvl6pPr eaLnBrk="0" hangingPunct="0">
              <a:defRPr kumimoji="1" sz="2000">
                <a:solidFill>
                  <a:schemeClr val="tx1"/>
                </a:solidFill>
                <a:latin typeface="Times New Roman" pitchFamily="18" charset="0"/>
                <a:ea typeface="ＭＳ Ｐゴシック" pitchFamily="50" charset="-128"/>
              </a:defRPr>
            </a:lvl6pPr>
            <a:lvl7pPr eaLnBrk="0" hangingPunct="0">
              <a:defRPr kumimoji="1" sz="2000">
                <a:solidFill>
                  <a:schemeClr val="tx1"/>
                </a:solidFill>
                <a:latin typeface="Times New Roman" pitchFamily="18" charset="0"/>
                <a:ea typeface="ＭＳ Ｐゴシック" pitchFamily="50" charset="-128"/>
              </a:defRPr>
            </a:lvl7pPr>
            <a:lvl8pPr eaLnBrk="0" hangingPunct="0">
              <a:defRPr kumimoji="1" sz="2000">
                <a:solidFill>
                  <a:schemeClr val="tx1"/>
                </a:solidFill>
                <a:latin typeface="Times New Roman" pitchFamily="18" charset="0"/>
                <a:ea typeface="ＭＳ Ｐゴシック" pitchFamily="50" charset="-128"/>
              </a:defRPr>
            </a:lvl8pPr>
            <a:lvl9pPr eaLnBrk="0" hangingPunct="0">
              <a:defRPr kumimoji="1" sz="2000">
                <a:solidFill>
                  <a:schemeClr val="tx1"/>
                </a:solidFill>
                <a:latin typeface="Times New Roman" pitchFamily="18" charset="0"/>
                <a:ea typeface="ＭＳ Ｐゴシック" pitchFamily="50" charset="-128"/>
              </a:defRPr>
            </a:lvl9pPr>
          </a:lstStyle>
          <a:p>
            <a:pPr eaLnBrk="0" hangingPunct="0"/>
            <a:r>
              <a:rPr lang="ja-JP" altLang="en-US" sz="1800" b="1" dirty="0">
                <a:solidFill>
                  <a:srgbClr val="000000"/>
                </a:solidFill>
                <a:latin typeface="Meiryo UI" pitchFamily="50" charset="-128"/>
                <a:ea typeface="Meiryo UI" pitchFamily="50" charset="-128"/>
                <a:cs typeface="Meiryo UI" pitchFamily="50" charset="-128"/>
              </a:rPr>
              <a:t>これらのすべての時期がアルツハイマー病</a:t>
            </a:r>
          </a:p>
        </p:txBody>
      </p:sp>
      <p:sp>
        <p:nvSpPr>
          <p:cNvPr id="15" name="Rectangle 23"/>
          <p:cNvSpPr>
            <a:spLocks noChangeArrowheads="1"/>
          </p:cNvSpPr>
          <p:nvPr/>
        </p:nvSpPr>
        <p:spPr bwMode="auto">
          <a:xfrm>
            <a:off x="0" y="1"/>
            <a:ext cx="2806995" cy="3721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82904" tIns="41452" rIns="82904" bIns="41452" anchor="b"/>
          <a:lstStyle/>
          <a:p>
            <a:pPr defTabSz="828675"/>
            <a:r>
              <a:rPr kumimoji="0" lang="en-US" altLang="ja-JP" sz="1600" b="1" dirty="0">
                <a:latin typeface="Meiryo UI" panose="020B0604030504040204" pitchFamily="50" charset="-128"/>
                <a:ea typeface="Meiryo UI" panose="020B0604030504040204" pitchFamily="50" charset="-128"/>
              </a:rPr>
              <a:t>《</a:t>
            </a:r>
            <a:r>
              <a:rPr kumimoji="0" lang="ja-JP" altLang="en-US" sz="1600" b="1" dirty="0">
                <a:latin typeface="Meiryo UI" panose="020B0604030504040204" pitchFamily="50" charset="-128"/>
                <a:ea typeface="Meiryo UI" panose="020B0604030504040204" pitchFamily="50" charset="-128"/>
              </a:rPr>
              <a:t> 診断・治療</a:t>
            </a:r>
            <a:r>
              <a:rPr kumimoji="0" lang="en-US" altLang="ja-JP" sz="1700" b="1" dirty="0">
                <a:latin typeface="Segoe UI" panose="020B0502040204020203" pitchFamily="34" charset="0"/>
                <a:ea typeface="Meiryo UI" panose="020B0604030504040204" pitchFamily="50" charset="-128"/>
                <a:cs typeface="Segoe UI" panose="020B0502040204020203" pitchFamily="34" charset="0"/>
              </a:rPr>
              <a:t>-13</a:t>
            </a:r>
            <a:r>
              <a:rPr kumimoji="0" lang="ja-JP" altLang="en-US" sz="1700" b="1" dirty="0">
                <a:latin typeface="Segoe UI" panose="020B0502040204020203" pitchFamily="34" charset="0"/>
                <a:ea typeface="Meiryo UI" panose="020B0604030504040204" pitchFamily="50" charset="-128"/>
                <a:cs typeface="Segoe UI" panose="020B0502040204020203" pitchFamily="34" charset="0"/>
              </a:rPr>
              <a:t> </a:t>
            </a:r>
            <a:r>
              <a:rPr kumimoji="0" lang="en-US" altLang="ja-JP" sz="1600" b="1" dirty="0">
                <a:latin typeface="Meiryo UI" panose="020B0604030504040204" pitchFamily="50" charset="-128"/>
                <a:ea typeface="Meiryo UI" panose="020B0604030504040204" pitchFamily="50" charset="-128"/>
              </a:rPr>
              <a:t>》</a:t>
            </a:r>
            <a:r>
              <a:rPr kumimoji="0" lang="ja-JP" altLang="en-US" sz="1600" b="1" dirty="0">
                <a:latin typeface="Meiryo UI" panose="020B0604030504040204" pitchFamily="50" charset="-128"/>
                <a:ea typeface="Meiryo UI" panose="020B0604030504040204" pitchFamily="50" charset="-128"/>
              </a:rPr>
              <a:t>  </a:t>
            </a:r>
            <a:endParaRPr kumimoji="0" lang="ja-JP" altLang="en-US" sz="1600" b="1" dirty="0">
              <a:solidFill>
                <a:srgbClr val="FF5050"/>
              </a:solidFill>
              <a:latin typeface="Meiryo UI" panose="020B0604030504040204" pitchFamily="50" charset="-128"/>
              <a:ea typeface="Meiryo UI" panose="020B0604030504040204" pitchFamily="50" charset="-128"/>
            </a:endParaRPr>
          </a:p>
        </p:txBody>
      </p:sp>
      <p:sp>
        <p:nvSpPr>
          <p:cNvPr id="21" name="Rectangle 12"/>
          <p:cNvSpPr>
            <a:spLocks noChangeArrowheads="1"/>
          </p:cNvSpPr>
          <p:nvPr/>
        </p:nvSpPr>
        <p:spPr bwMode="auto">
          <a:xfrm>
            <a:off x="212650" y="826948"/>
            <a:ext cx="8691562" cy="103179"/>
          </a:xfrm>
          <a:prstGeom prst="rect">
            <a:avLst/>
          </a:prstGeom>
          <a:gradFill rotWithShape="1">
            <a:gsLst>
              <a:gs pos="0">
                <a:srgbClr val="CDE1FF"/>
              </a:gs>
              <a:gs pos="81000">
                <a:srgbClr val="3E6EB4"/>
              </a:gs>
            </a:gsLst>
            <a:lin ang="0" scaled="1"/>
          </a:gradFill>
          <a:ln w="9525" algn="ctr">
            <a:noFill/>
            <a:miter lim="800000"/>
            <a:headEnd/>
            <a:tailEnd/>
          </a:ln>
          <a:effectLst/>
        </p:spPr>
        <p:txBody>
          <a:bodyPr wrap="none" anchor="ctr"/>
          <a:lstStyle/>
          <a:p>
            <a:pPr algn="r">
              <a:defRPr/>
            </a:pPr>
            <a:endParaRPr lang="ja-JP" altLang="en-US">
              <a:latin typeface="Arial" charset="0"/>
            </a:endParaRPr>
          </a:p>
        </p:txBody>
      </p:sp>
      <p:pic>
        <p:nvPicPr>
          <p:cNvPr id="36868"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71977" y="5140492"/>
            <a:ext cx="1768855" cy="152789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6869" name="Picture 5"/>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84047" y="2795208"/>
            <a:ext cx="1524541" cy="20884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74037652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3"/>
          <p:cNvSpPr>
            <a:spLocks noChangeArrowheads="1"/>
          </p:cNvSpPr>
          <p:nvPr/>
        </p:nvSpPr>
        <p:spPr bwMode="auto">
          <a:xfrm>
            <a:off x="0" y="1"/>
            <a:ext cx="2806995" cy="3721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82904" tIns="41452" rIns="82904" bIns="41452" anchor="b"/>
          <a:lstStyle/>
          <a:p>
            <a:pPr defTabSz="828675"/>
            <a:r>
              <a:rPr kumimoji="0" lang="en-US" altLang="ja-JP" sz="1600" b="1" dirty="0">
                <a:latin typeface="Meiryo UI" panose="020B0604030504040204" pitchFamily="50" charset="-128"/>
                <a:ea typeface="Meiryo UI" panose="020B0604030504040204" pitchFamily="50" charset="-128"/>
              </a:rPr>
              <a:t>《</a:t>
            </a:r>
            <a:r>
              <a:rPr kumimoji="0" lang="ja-JP" altLang="en-US" sz="1600" b="1" dirty="0">
                <a:latin typeface="Meiryo UI" panose="020B0604030504040204" pitchFamily="50" charset="-128"/>
                <a:ea typeface="Meiryo UI" panose="020B0604030504040204" pitchFamily="50" charset="-128"/>
              </a:rPr>
              <a:t> 診断・治療</a:t>
            </a:r>
            <a:r>
              <a:rPr kumimoji="0" lang="en-US" altLang="ja-JP" sz="1700" b="1" dirty="0">
                <a:latin typeface="Segoe UI" panose="020B0502040204020203" pitchFamily="34" charset="0"/>
                <a:ea typeface="Meiryo UI" panose="020B0604030504040204" pitchFamily="50" charset="-128"/>
                <a:cs typeface="Segoe UI" panose="020B0502040204020203" pitchFamily="34" charset="0"/>
              </a:rPr>
              <a:t>-14</a:t>
            </a:r>
            <a:r>
              <a:rPr kumimoji="0" lang="ja-JP" altLang="en-US" sz="1700" b="1" dirty="0">
                <a:latin typeface="Segoe UI" panose="020B0502040204020203" pitchFamily="34" charset="0"/>
                <a:ea typeface="Meiryo UI" panose="020B0604030504040204" pitchFamily="50" charset="-128"/>
                <a:cs typeface="Segoe UI" panose="020B0502040204020203" pitchFamily="34" charset="0"/>
              </a:rPr>
              <a:t> </a:t>
            </a:r>
            <a:r>
              <a:rPr kumimoji="0" lang="en-US" altLang="ja-JP" sz="1600" b="1" dirty="0">
                <a:latin typeface="Meiryo UI" panose="020B0604030504040204" pitchFamily="50" charset="-128"/>
                <a:ea typeface="Meiryo UI" panose="020B0604030504040204" pitchFamily="50" charset="-128"/>
              </a:rPr>
              <a:t>》</a:t>
            </a:r>
            <a:r>
              <a:rPr kumimoji="0" lang="ja-JP" altLang="en-US" sz="1600" b="1" dirty="0">
                <a:latin typeface="Meiryo UI" panose="020B0604030504040204" pitchFamily="50" charset="-128"/>
                <a:ea typeface="Meiryo UI" panose="020B0604030504040204" pitchFamily="50" charset="-128"/>
              </a:rPr>
              <a:t>  </a:t>
            </a:r>
            <a:endParaRPr kumimoji="0" lang="ja-JP" altLang="en-US" sz="1600" b="1" dirty="0">
              <a:solidFill>
                <a:srgbClr val="FF5050"/>
              </a:solidFill>
              <a:latin typeface="Meiryo UI" panose="020B0604030504040204" pitchFamily="50" charset="-128"/>
              <a:ea typeface="Meiryo UI" panose="020B0604030504040204" pitchFamily="50" charset="-128"/>
            </a:endParaRPr>
          </a:p>
        </p:txBody>
      </p:sp>
      <p:sp>
        <p:nvSpPr>
          <p:cNvPr id="4" name="Rectangle 12"/>
          <p:cNvSpPr>
            <a:spLocks noChangeArrowheads="1"/>
          </p:cNvSpPr>
          <p:nvPr/>
        </p:nvSpPr>
        <p:spPr bwMode="auto">
          <a:xfrm>
            <a:off x="213519" y="885706"/>
            <a:ext cx="8691562" cy="103179"/>
          </a:xfrm>
          <a:prstGeom prst="rect">
            <a:avLst/>
          </a:prstGeom>
          <a:gradFill rotWithShape="1">
            <a:gsLst>
              <a:gs pos="0">
                <a:srgbClr val="CDE1FF"/>
              </a:gs>
              <a:gs pos="81000">
                <a:srgbClr val="3E6EB4"/>
              </a:gs>
            </a:gsLst>
            <a:lin ang="0" scaled="1"/>
          </a:gradFill>
          <a:ln w="9525" algn="ctr">
            <a:noFill/>
            <a:miter lim="800000"/>
            <a:headEnd/>
            <a:tailEnd/>
          </a:ln>
          <a:effectLst/>
        </p:spPr>
        <p:txBody>
          <a:bodyPr wrap="none" anchor="ctr"/>
          <a:lstStyle/>
          <a:p>
            <a:pPr algn="r">
              <a:defRPr/>
            </a:pPr>
            <a:endParaRPr lang="ja-JP" altLang="en-US">
              <a:latin typeface="Arial" charset="0"/>
            </a:endParaRPr>
          </a:p>
        </p:txBody>
      </p:sp>
      <p:sp>
        <p:nvSpPr>
          <p:cNvPr id="5" name="テキスト ボックス 4"/>
          <p:cNvSpPr txBox="1"/>
          <p:nvPr/>
        </p:nvSpPr>
        <p:spPr>
          <a:xfrm>
            <a:off x="1373972" y="362486"/>
            <a:ext cx="6370655" cy="523220"/>
          </a:xfrm>
          <a:prstGeom prst="rect">
            <a:avLst/>
          </a:prstGeom>
          <a:noFill/>
        </p:spPr>
        <p:txBody>
          <a:bodyPr wrap="none" rtlCol="0">
            <a:spAutoFit/>
          </a:bodyPr>
          <a:lstStyle/>
          <a:p>
            <a:r>
              <a:rPr kumimoji="1" lang="ja-JP" altLang="en-US" sz="2800" b="1" dirty="0">
                <a:latin typeface="Meiryo UI" panose="020B0604030504040204" pitchFamily="50" charset="-128"/>
                <a:ea typeface="Meiryo UI" panose="020B0604030504040204" pitchFamily="50" charset="-128"/>
                <a:cs typeface="Meiryo UI" panose="020B0604030504040204" pitchFamily="50" charset="-128"/>
              </a:rPr>
              <a:t>認知症診断における脳脊髄液検査の意義</a:t>
            </a:r>
          </a:p>
        </p:txBody>
      </p:sp>
      <p:sp>
        <p:nvSpPr>
          <p:cNvPr id="6" name="テキスト ボックス 5"/>
          <p:cNvSpPr txBox="1"/>
          <p:nvPr/>
        </p:nvSpPr>
        <p:spPr>
          <a:xfrm>
            <a:off x="1194834" y="1654216"/>
            <a:ext cx="7122315" cy="4241161"/>
          </a:xfrm>
          <a:prstGeom prst="rect">
            <a:avLst/>
          </a:prstGeom>
          <a:noFill/>
        </p:spPr>
        <p:txBody>
          <a:bodyPr wrap="square" rtlCol="0">
            <a:spAutoFit/>
          </a:bodyPr>
          <a:lstStyle/>
          <a:p>
            <a:pPr>
              <a:lnSpc>
                <a:spcPct val="120000"/>
              </a:lnSpc>
            </a:pPr>
            <a:r>
              <a:rPr lang="ja-JP" altLang="en-US" sz="2800" b="1" dirty="0">
                <a:solidFill>
                  <a:srgbClr val="3E6EB4"/>
                </a:solidFill>
                <a:latin typeface="Meiryo UI" panose="020B0604030504040204" pitchFamily="50" charset="-128"/>
                <a:ea typeface="Meiryo UI" panose="020B0604030504040204" pitchFamily="50" charset="-128"/>
                <a:cs typeface="Meiryo UI" panose="020B0604030504040204" pitchFamily="50" charset="-128"/>
              </a:rPr>
              <a:t>●</a:t>
            </a:r>
            <a:r>
              <a:rPr lang="ja-JP" altLang="en-US" sz="2800" b="1" dirty="0">
                <a:latin typeface="Meiryo UI" panose="020B0604030504040204" pitchFamily="50" charset="-128"/>
                <a:ea typeface="Meiryo UI" panose="020B0604030504040204" pitchFamily="50" charset="-128"/>
                <a:cs typeface="Meiryo UI" panose="020B0604030504040204" pitchFamily="50" charset="-128"/>
              </a:rPr>
              <a:t> 髄膜炎・脳炎等の頭蓋内感染症の鑑別</a:t>
            </a:r>
            <a:endParaRPr lang="en-US" altLang="ja-JP" sz="2800" b="1" dirty="0">
              <a:latin typeface="Meiryo UI" panose="020B0604030504040204" pitchFamily="50" charset="-128"/>
              <a:ea typeface="Meiryo UI" panose="020B0604030504040204" pitchFamily="50" charset="-128"/>
              <a:cs typeface="Meiryo UI" panose="020B0604030504040204" pitchFamily="50" charset="-128"/>
            </a:endParaRPr>
          </a:p>
          <a:p>
            <a:pPr>
              <a:lnSpc>
                <a:spcPct val="120000"/>
              </a:lnSpc>
              <a:spcBef>
                <a:spcPts val="1200"/>
              </a:spcBef>
            </a:pPr>
            <a:r>
              <a:rPr lang="ja-JP" altLang="en-US" sz="2800" b="1" dirty="0">
                <a:solidFill>
                  <a:srgbClr val="3E6EB4"/>
                </a:solidFill>
                <a:latin typeface="Meiryo UI" panose="020B0604030504040204" pitchFamily="50" charset="-128"/>
                <a:ea typeface="Meiryo UI" panose="020B0604030504040204" pitchFamily="50" charset="-128"/>
                <a:cs typeface="Meiryo UI" panose="020B0604030504040204" pitchFamily="50" charset="-128"/>
              </a:rPr>
              <a:t>●</a:t>
            </a:r>
            <a:r>
              <a:rPr lang="ja-JP" altLang="en-US" sz="2800" b="1" dirty="0">
                <a:latin typeface="Meiryo UI" panose="020B0604030504040204" pitchFamily="50" charset="-128"/>
                <a:ea typeface="Meiryo UI" panose="020B0604030504040204" pitchFamily="50" charset="-128"/>
                <a:cs typeface="Meiryo UI" panose="020B0604030504040204" pitchFamily="50" charset="-128"/>
              </a:rPr>
              <a:t> アルツハイマー病の補助診断として、</a:t>
            </a:r>
            <a:endParaRPr lang="en-US" altLang="ja-JP" sz="2800" b="1" dirty="0">
              <a:latin typeface="Meiryo UI" panose="020B0604030504040204" pitchFamily="50" charset="-128"/>
              <a:ea typeface="Meiryo UI" panose="020B0604030504040204" pitchFamily="50" charset="-128"/>
              <a:cs typeface="Meiryo UI" panose="020B0604030504040204" pitchFamily="50" charset="-128"/>
            </a:endParaRPr>
          </a:p>
          <a:p>
            <a:pPr>
              <a:lnSpc>
                <a:spcPct val="110000"/>
              </a:lnSpc>
            </a:pPr>
            <a:r>
              <a:rPr lang="ja-JP" altLang="en-US" sz="2800" b="1" dirty="0">
                <a:latin typeface="Meiryo UI" panose="020B0604030504040204" pitchFamily="50" charset="-128"/>
                <a:ea typeface="Meiryo UI" panose="020B0604030504040204" pitchFamily="50" charset="-128"/>
                <a:cs typeface="Meiryo UI" panose="020B0604030504040204" pitchFamily="50" charset="-128"/>
              </a:rPr>
              <a:t>    髄液中 </a:t>
            </a:r>
            <a:r>
              <a:rPr lang="en-US" altLang="ja-JP" sz="3400" dirty="0">
                <a:latin typeface="Segoe UI Semibold" panose="020B0702040204020203" pitchFamily="34" charset="0"/>
                <a:ea typeface="Meiryo UI" panose="020B0604030504040204" pitchFamily="50" charset="-128"/>
                <a:cs typeface="Segoe UI Semibold" panose="020B0702040204020203" pitchFamily="34" charset="0"/>
              </a:rPr>
              <a:t>tau</a:t>
            </a:r>
            <a:r>
              <a:rPr lang="ja-JP" altLang="en-US" sz="2800" b="1" dirty="0" err="1">
                <a:latin typeface="Meiryo UI" panose="020B0604030504040204" pitchFamily="50" charset="-128"/>
                <a:ea typeface="Meiryo UI" panose="020B0604030504040204" pitchFamily="50" charset="-128"/>
                <a:cs typeface="Meiryo UI" panose="020B0604030504040204" pitchFamily="50" charset="-128"/>
              </a:rPr>
              <a:t>、</a:t>
            </a:r>
            <a:r>
              <a:rPr lang="ja-JP" altLang="en-US" sz="2800" b="1" dirty="0">
                <a:latin typeface="Meiryo UI" panose="020B0604030504040204" pitchFamily="50" charset="-128"/>
                <a:ea typeface="Meiryo UI" panose="020B0604030504040204" pitchFamily="50" charset="-128"/>
                <a:cs typeface="Meiryo UI" panose="020B0604030504040204" pitchFamily="50" charset="-128"/>
              </a:rPr>
              <a:t>リン酸化</a:t>
            </a:r>
            <a:r>
              <a:rPr lang="ja-JP" altLang="en-US" sz="900" b="1" dirty="0">
                <a:latin typeface="Meiryo UI" panose="020B0604030504040204" pitchFamily="50" charset="-128"/>
                <a:ea typeface="Meiryo UI" panose="020B0604030504040204" pitchFamily="50" charset="-128"/>
                <a:cs typeface="Meiryo UI" panose="020B0604030504040204" pitchFamily="50" charset="-128"/>
              </a:rPr>
              <a:t> </a:t>
            </a:r>
            <a:r>
              <a:rPr lang="en-US" altLang="ja-JP" sz="3400" dirty="0">
                <a:latin typeface="Segoe UI Semibold" panose="020B0702040204020203" pitchFamily="34" charset="0"/>
                <a:ea typeface="Meiryo UI" panose="020B0604030504040204" pitchFamily="50" charset="-128"/>
                <a:cs typeface="Segoe UI Semibold" panose="020B0702040204020203" pitchFamily="34" charset="0"/>
              </a:rPr>
              <a:t>tau</a:t>
            </a:r>
            <a:r>
              <a:rPr lang="ja-JP" altLang="en-US" sz="3200" dirty="0">
                <a:latin typeface="Segoe UI Semibold" panose="020B0702040204020203" pitchFamily="34" charset="0"/>
                <a:ea typeface="Meiryo UI" panose="020B0604030504040204" pitchFamily="50" charset="-128"/>
                <a:cs typeface="Segoe UI Semibold" panose="020B0702040204020203" pitchFamily="34" charset="0"/>
              </a:rPr>
              <a:t> </a:t>
            </a:r>
            <a:r>
              <a:rPr lang="ja-JP" altLang="en-US" sz="2800" b="1" dirty="0">
                <a:latin typeface="Meiryo UI" panose="020B0604030504040204" pitchFamily="50" charset="-128"/>
                <a:ea typeface="Meiryo UI" panose="020B0604030504040204" pitchFamily="50" charset="-128"/>
                <a:cs typeface="Meiryo UI" panose="020B0604030504040204" pitchFamily="50" charset="-128"/>
              </a:rPr>
              <a:t>の上昇</a:t>
            </a:r>
            <a:r>
              <a:rPr kumimoji="1" lang="ja-JP" altLang="en-US" sz="2800" b="1" dirty="0">
                <a:latin typeface="Meiryo UI" panose="020B0604030504040204" pitchFamily="50" charset="-128"/>
                <a:ea typeface="Meiryo UI" panose="020B0604030504040204" pitchFamily="50" charset="-128"/>
                <a:cs typeface="Meiryo UI" panose="020B0604030504040204" pitchFamily="50" charset="-128"/>
              </a:rPr>
              <a:t>と</a:t>
            </a:r>
            <a:endParaRPr kumimoji="1" lang="en-US" altLang="ja-JP" sz="2800" b="1" dirty="0">
              <a:latin typeface="Meiryo UI" panose="020B0604030504040204" pitchFamily="50" charset="-128"/>
              <a:ea typeface="Meiryo UI" panose="020B0604030504040204" pitchFamily="50" charset="-128"/>
              <a:cs typeface="Meiryo UI" panose="020B0604030504040204" pitchFamily="50" charset="-128"/>
            </a:endParaRPr>
          </a:p>
          <a:p>
            <a:pPr>
              <a:lnSpc>
                <a:spcPct val="110000"/>
              </a:lnSpc>
            </a:pPr>
            <a:r>
              <a:rPr kumimoji="1" lang="ja-JP" altLang="en-US" sz="2800" b="1" dirty="0">
                <a:latin typeface="Meiryo UI" panose="020B0604030504040204" pitchFamily="50" charset="-128"/>
                <a:ea typeface="Meiryo UI" panose="020B0604030504040204" pitchFamily="50" charset="-128"/>
                <a:cs typeface="Meiryo UI" panose="020B0604030504040204" pitchFamily="50" charset="-128"/>
              </a:rPr>
              <a:t>    </a:t>
            </a:r>
            <a:r>
              <a:rPr kumimoji="1" lang="en-US" altLang="ja-JP" sz="3300" dirty="0">
                <a:latin typeface="Segoe UI Semibold" panose="020B0702040204020203" pitchFamily="34" charset="0"/>
                <a:ea typeface="Meiryo UI" panose="020B0604030504040204" pitchFamily="50" charset="-128"/>
                <a:cs typeface="Segoe UI Semibold" panose="020B0702040204020203" pitchFamily="34" charset="0"/>
              </a:rPr>
              <a:t>Aβ1-42</a:t>
            </a:r>
            <a:r>
              <a:rPr kumimoji="1" lang="ja-JP" altLang="en-US" sz="2800" b="1" dirty="0">
                <a:latin typeface="Meiryo UI" panose="020B0604030504040204" pitchFamily="50" charset="-128"/>
                <a:ea typeface="Meiryo UI" panose="020B0604030504040204" pitchFamily="50" charset="-128"/>
                <a:cs typeface="Meiryo UI" panose="020B0604030504040204" pitchFamily="50" charset="-128"/>
              </a:rPr>
              <a:t>蛋白の低下</a:t>
            </a:r>
            <a:endParaRPr kumimoji="1" lang="en-US" altLang="ja-JP" sz="2800" b="1" dirty="0">
              <a:latin typeface="Meiryo UI" panose="020B0604030504040204" pitchFamily="50" charset="-128"/>
              <a:ea typeface="Meiryo UI" panose="020B0604030504040204" pitchFamily="50" charset="-128"/>
              <a:cs typeface="Meiryo UI" panose="020B0604030504040204" pitchFamily="50" charset="-128"/>
            </a:endParaRPr>
          </a:p>
          <a:p>
            <a:pPr>
              <a:lnSpc>
                <a:spcPct val="110000"/>
              </a:lnSpc>
            </a:pPr>
            <a:r>
              <a:rPr kumimoji="1" lang="ja-JP" altLang="en-US" sz="2800" b="1" dirty="0">
                <a:latin typeface="Meiryo UI" panose="020B0604030504040204" pitchFamily="50" charset="-128"/>
                <a:ea typeface="Meiryo UI" panose="020B0604030504040204" pitchFamily="50" charset="-128"/>
                <a:cs typeface="Meiryo UI" panose="020B0604030504040204" pitchFamily="50" charset="-128"/>
              </a:rPr>
              <a:t>   （リン酸化</a:t>
            </a:r>
            <a:r>
              <a:rPr kumimoji="1" lang="ja-JP" altLang="en-US" sz="800" b="1" dirty="0">
                <a:latin typeface="Meiryo UI" panose="020B0604030504040204" pitchFamily="50" charset="-128"/>
                <a:ea typeface="Meiryo UI" panose="020B0604030504040204" pitchFamily="50" charset="-128"/>
                <a:cs typeface="Meiryo UI" panose="020B0604030504040204" pitchFamily="50" charset="-128"/>
              </a:rPr>
              <a:t> </a:t>
            </a:r>
            <a:r>
              <a:rPr kumimoji="1" lang="en-US" altLang="ja-JP" sz="3400" dirty="0">
                <a:latin typeface="Segoe UI Semibold" panose="020B0702040204020203" pitchFamily="34" charset="0"/>
                <a:ea typeface="Meiryo UI" panose="020B0604030504040204" pitchFamily="50" charset="-128"/>
                <a:cs typeface="Segoe UI Semibold" panose="020B0702040204020203" pitchFamily="34" charset="0"/>
              </a:rPr>
              <a:t>tau</a:t>
            </a:r>
            <a:r>
              <a:rPr kumimoji="1" lang="ja-JP" altLang="en-US" sz="2800" b="1" dirty="0">
                <a:latin typeface="Meiryo UI" panose="020B0604030504040204" pitchFamily="50" charset="-128"/>
                <a:ea typeface="Meiryo UI" panose="020B0604030504040204" pitchFamily="50" charset="-128"/>
                <a:cs typeface="Meiryo UI" panose="020B0604030504040204" pitchFamily="50" charset="-128"/>
              </a:rPr>
              <a:t>の</a:t>
            </a:r>
            <a:r>
              <a:rPr lang="ja-JP" altLang="en-US" sz="2800" b="1" dirty="0">
                <a:latin typeface="Meiryo UI" panose="020B0604030504040204" pitchFamily="50" charset="-128"/>
                <a:ea typeface="Meiryo UI" panose="020B0604030504040204" pitchFamily="50" charset="-128"/>
                <a:cs typeface="Meiryo UI" panose="020B0604030504040204" pitchFamily="50" charset="-128"/>
              </a:rPr>
              <a:t>測定は保険適応）</a:t>
            </a:r>
            <a:endParaRPr lang="en-US" altLang="ja-JP" sz="2800" b="1" dirty="0">
              <a:latin typeface="Meiryo UI" panose="020B0604030504040204" pitchFamily="50" charset="-128"/>
              <a:ea typeface="Meiryo UI" panose="020B0604030504040204" pitchFamily="50" charset="-128"/>
              <a:cs typeface="Meiryo UI" panose="020B0604030504040204" pitchFamily="50" charset="-128"/>
            </a:endParaRPr>
          </a:p>
          <a:p>
            <a:pPr>
              <a:lnSpc>
                <a:spcPct val="120000"/>
              </a:lnSpc>
              <a:spcBef>
                <a:spcPts val="1200"/>
              </a:spcBef>
            </a:pPr>
            <a:r>
              <a:rPr lang="ja-JP" altLang="en-US" sz="2800" b="1" dirty="0">
                <a:solidFill>
                  <a:srgbClr val="3E6EB4"/>
                </a:solidFill>
                <a:latin typeface="Meiryo UI" panose="020B0604030504040204" pitchFamily="50" charset="-128"/>
                <a:ea typeface="Meiryo UI" panose="020B0604030504040204" pitchFamily="50" charset="-128"/>
                <a:cs typeface="Meiryo UI" panose="020B0604030504040204" pitchFamily="50" charset="-128"/>
              </a:rPr>
              <a:t>●</a:t>
            </a:r>
            <a:r>
              <a:rPr lang="ja-JP" altLang="en-US" sz="2800" b="1" dirty="0">
                <a:latin typeface="Meiryo UI" panose="020B0604030504040204" pitchFamily="50" charset="-128"/>
                <a:ea typeface="Meiryo UI" panose="020B0604030504040204" pitchFamily="50" charset="-128"/>
                <a:cs typeface="Meiryo UI" panose="020B0604030504040204" pitchFamily="50" charset="-128"/>
              </a:rPr>
              <a:t> クロイツフェルドヤコブ病の補助診断として、       </a:t>
            </a:r>
            <a:endParaRPr lang="en-US" altLang="ja-JP" sz="2800" b="1" dirty="0">
              <a:latin typeface="Meiryo UI" panose="020B0604030504040204" pitchFamily="50" charset="-128"/>
              <a:ea typeface="Meiryo UI" panose="020B0604030504040204" pitchFamily="50" charset="-128"/>
              <a:cs typeface="Meiryo UI" panose="020B0604030504040204" pitchFamily="50" charset="-128"/>
            </a:endParaRPr>
          </a:p>
          <a:p>
            <a:pPr>
              <a:lnSpc>
                <a:spcPct val="110000"/>
              </a:lnSpc>
              <a:spcBef>
                <a:spcPts val="0"/>
              </a:spcBef>
            </a:pPr>
            <a:r>
              <a:rPr lang="ja-JP" altLang="en-US" sz="2800" b="1" dirty="0">
                <a:latin typeface="Meiryo UI" panose="020B0604030504040204" pitchFamily="50" charset="-128"/>
                <a:ea typeface="Meiryo UI" panose="020B0604030504040204" pitchFamily="50" charset="-128"/>
                <a:cs typeface="Meiryo UI" panose="020B0604030504040204" pitchFamily="50" charset="-128"/>
              </a:rPr>
              <a:t>    髄液</a:t>
            </a:r>
            <a:r>
              <a:rPr lang="en-US" altLang="ja-JP" sz="3300" dirty="0">
                <a:latin typeface="Segoe UI Semibold" panose="020B0702040204020203" pitchFamily="34" charset="0"/>
                <a:ea typeface="Meiryo UI" panose="020B0604030504040204" pitchFamily="50" charset="-128"/>
                <a:cs typeface="Segoe UI Semibold" panose="020B0702040204020203" pitchFamily="34" charset="0"/>
              </a:rPr>
              <a:t>14-3-3</a:t>
            </a:r>
            <a:r>
              <a:rPr lang="ja-JP" altLang="en-US" sz="2800" b="1" dirty="0">
                <a:latin typeface="Meiryo UI" panose="020B0604030504040204" pitchFamily="50" charset="-128"/>
                <a:ea typeface="Meiryo UI" panose="020B0604030504040204" pitchFamily="50" charset="-128"/>
                <a:cs typeface="Meiryo UI" panose="020B0604030504040204" pitchFamily="50" charset="-128"/>
              </a:rPr>
              <a:t>蛋白の出現</a:t>
            </a:r>
            <a:endParaRPr kumimoji="1" lang="ja-JP" altLang="en-US" sz="2800" b="1" dirty="0">
              <a:latin typeface="Meiryo UI" panose="020B0604030504040204" pitchFamily="50" charset="-128"/>
              <a:ea typeface="Meiryo UI" panose="020B0604030504040204" pitchFamily="50" charset="-128"/>
              <a:cs typeface="Meiryo UI" panose="020B0604030504040204" pitchFamily="50" charset="-128"/>
            </a:endParaRPr>
          </a:p>
        </p:txBody>
      </p:sp>
    </p:spTree>
    <p:extLst>
      <p:ext uri="{BB962C8B-B14F-4D97-AF65-F5344CB8AC3E}">
        <p14:creationId xmlns:p14="http://schemas.microsoft.com/office/powerpoint/2010/main" val="309010121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3"/>
          <p:cNvSpPr>
            <a:spLocks noChangeArrowheads="1"/>
          </p:cNvSpPr>
          <p:nvPr/>
        </p:nvSpPr>
        <p:spPr bwMode="auto">
          <a:xfrm>
            <a:off x="1195388" y="255588"/>
            <a:ext cx="6727825" cy="565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390" tIns="45696" rIns="91390" bIns="45696" anchor="ctr"/>
          <a:lstStyle>
            <a:lvl1pPr defTabSz="1003300">
              <a:spcBef>
                <a:spcPct val="20000"/>
              </a:spcBef>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defTabSz="1003300">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defTabSz="1003300">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defTabSz="10033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defTabSz="10033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defTabSz="10033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defTabSz="10033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defTabSz="10033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defTabSz="10033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algn="ctr">
              <a:spcBef>
                <a:spcPct val="0"/>
              </a:spcBef>
              <a:buFontTx/>
              <a:buNone/>
            </a:pPr>
            <a:r>
              <a:rPr lang="ja-JP" altLang="en-US" sz="3000" b="1">
                <a:latin typeface="Meiryo UI" panose="020B0604030504040204" pitchFamily="50" charset="-128"/>
                <a:ea typeface="Meiryo UI" panose="020B0604030504040204" pitchFamily="50" charset="-128"/>
                <a:cs typeface="メイリオ" panose="020B0604030504040204" pitchFamily="50" charset="-128"/>
              </a:rPr>
              <a:t>レビー小体型認知症の診断基準①</a:t>
            </a:r>
          </a:p>
        </p:txBody>
      </p:sp>
      <p:sp>
        <p:nvSpPr>
          <p:cNvPr id="2051" name="Rectangle 4"/>
          <p:cNvSpPr>
            <a:spLocks noChangeArrowheads="1"/>
          </p:cNvSpPr>
          <p:nvPr/>
        </p:nvSpPr>
        <p:spPr bwMode="auto">
          <a:xfrm>
            <a:off x="990600" y="1125538"/>
            <a:ext cx="7215188" cy="50879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82904" tIns="41452" rIns="82904" bIns="41452" anchor="b">
            <a:spAutoFit/>
          </a:bodyPr>
          <a:lstStyle>
            <a:lvl1pPr marL="400050" indent="-400050" defTabSz="909638">
              <a:spcBef>
                <a:spcPct val="20000"/>
              </a:spcBef>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defTabSz="909638">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defTabSz="909638">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defTabSz="909638">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defTabSz="909638">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defTabSz="909638"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defTabSz="909638"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defTabSz="909638"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defTabSz="909638"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a:lnSpc>
                <a:spcPct val="130000"/>
              </a:lnSpc>
              <a:spcBef>
                <a:spcPct val="0"/>
              </a:spcBef>
              <a:buFontTx/>
              <a:buNone/>
            </a:pPr>
            <a:r>
              <a:rPr lang="ja-JP" altLang="en-US" sz="2200" b="1">
                <a:latin typeface="Meiryo UI" panose="020B0604030504040204" pitchFamily="50" charset="-128"/>
                <a:ea typeface="Meiryo UI" panose="020B0604030504040204" pitchFamily="50" charset="-128"/>
                <a:cs typeface="Meiryo UI" panose="020B0604030504040204" pitchFamily="50" charset="-128"/>
              </a:rPr>
              <a:t>１．中心的特徴（必須症状）</a:t>
            </a:r>
            <a:endParaRPr lang="en-US" altLang="ja-JP" sz="2200" b="1">
              <a:latin typeface="Meiryo UI" panose="020B0604030504040204" pitchFamily="50" charset="-128"/>
              <a:ea typeface="Meiryo UI" panose="020B0604030504040204" pitchFamily="50" charset="-128"/>
              <a:cs typeface="Meiryo UI" panose="020B0604030504040204" pitchFamily="50" charset="-128"/>
            </a:endParaRPr>
          </a:p>
          <a:p>
            <a:pPr>
              <a:lnSpc>
                <a:spcPct val="130000"/>
              </a:lnSpc>
              <a:spcBef>
                <a:spcPct val="0"/>
              </a:spcBef>
              <a:buFontTx/>
              <a:buNone/>
            </a:pPr>
            <a:r>
              <a:rPr lang="ja-JP" altLang="en-US" sz="1800" b="1">
                <a:latin typeface="Meiryo UI" panose="020B0604030504040204" pitchFamily="50" charset="-128"/>
                <a:ea typeface="Meiryo UI" panose="020B0604030504040204" pitchFamily="50" charset="-128"/>
                <a:cs typeface="Meiryo UI" panose="020B0604030504040204" pitchFamily="50" charset="-128"/>
              </a:rPr>
              <a:t>　　</a:t>
            </a:r>
            <a:r>
              <a:rPr lang="ja-JP" altLang="en-US" sz="1800" b="1">
                <a:solidFill>
                  <a:srgbClr val="5F5F5F"/>
                </a:solidFill>
                <a:latin typeface="Meiryo UI" panose="020B0604030504040204" pitchFamily="50" charset="-128"/>
                <a:ea typeface="Meiryo UI" panose="020B0604030504040204" pitchFamily="50" charset="-128"/>
                <a:cs typeface="Meiryo UI" panose="020B0604030504040204" pitchFamily="50" charset="-128"/>
              </a:rPr>
              <a:t>　 社会的あるいは職業的機能や、通常の日常活動に支障を来す程度の</a:t>
            </a:r>
            <a:endParaRPr lang="en-US" altLang="ja-JP" sz="1800" b="1">
              <a:solidFill>
                <a:srgbClr val="5F5F5F"/>
              </a:solidFill>
              <a:latin typeface="Meiryo UI" panose="020B0604030504040204" pitchFamily="50" charset="-128"/>
              <a:ea typeface="Meiryo UI" panose="020B0604030504040204" pitchFamily="50" charset="-128"/>
              <a:cs typeface="Meiryo UI" panose="020B0604030504040204" pitchFamily="50" charset="-128"/>
            </a:endParaRPr>
          </a:p>
          <a:p>
            <a:pPr>
              <a:lnSpc>
                <a:spcPct val="130000"/>
              </a:lnSpc>
              <a:spcBef>
                <a:spcPct val="0"/>
              </a:spcBef>
              <a:buFontTx/>
              <a:buNone/>
            </a:pPr>
            <a:r>
              <a:rPr lang="ja-JP" altLang="en-US" sz="1800" b="1">
                <a:solidFill>
                  <a:srgbClr val="5F5F5F"/>
                </a:solidFill>
                <a:latin typeface="Meiryo UI" panose="020B0604030504040204" pitchFamily="50" charset="-128"/>
                <a:ea typeface="Meiryo UI" panose="020B0604030504040204" pitchFamily="50" charset="-128"/>
                <a:cs typeface="Meiryo UI" panose="020B0604030504040204" pitchFamily="50" charset="-128"/>
              </a:rPr>
              <a:t>　 　　進行性の認知機能低下を意味する認知症であることが必須である。　　　　</a:t>
            </a:r>
            <a:endParaRPr lang="en-US" altLang="ja-JP" sz="1800" b="1">
              <a:solidFill>
                <a:srgbClr val="5F5F5F"/>
              </a:solidFill>
              <a:latin typeface="Meiryo UI" panose="020B0604030504040204" pitchFamily="50" charset="-128"/>
              <a:ea typeface="Meiryo UI" panose="020B0604030504040204" pitchFamily="50" charset="-128"/>
              <a:cs typeface="Meiryo UI" panose="020B0604030504040204" pitchFamily="50" charset="-128"/>
            </a:endParaRPr>
          </a:p>
          <a:p>
            <a:pPr>
              <a:lnSpc>
                <a:spcPct val="130000"/>
              </a:lnSpc>
              <a:spcBef>
                <a:spcPct val="0"/>
              </a:spcBef>
              <a:buFontTx/>
              <a:buNone/>
            </a:pPr>
            <a:endParaRPr lang="en-US" altLang="ja-JP" sz="1800" b="1">
              <a:solidFill>
                <a:srgbClr val="5F5F5F"/>
              </a:solidFill>
              <a:latin typeface="Meiryo UI" panose="020B0604030504040204" pitchFamily="50" charset="-128"/>
              <a:ea typeface="Meiryo UI" panose="020B0604030504040204" pitchFamily="50" charset="-128"/>
              <a:cs typeface="Meiryo UI" panose="020B0604030504040204" pitchFamily="50" charset="-128"/>
            </a:endParaRPr>
          </a:p>
          <a:p>
            <a:pPr>
              <a:lnSpc>
                <a:spcPct val="110000"/>
              </a:lnSpc>
              <a:spcBef>
                <a:spcPct val="0"/>
              </a:spcBef>
              <a:buFontTx/>
              <a:buNone/>
            </a:pPr>
            <a:r>
              <a:rPr lang="ja-JP" altLang="en-US" sz="2200" b="1">
                <a:latin typeface="Meiryo UI" panose="020B0604030504040204" pitchFamily="50" charset="-128"/>
                <a:ea typeface="Meiryo UI" panose="020B0604030504040204" pitchFamily="50" charset="-128"/>
                <a:cs typeface="Meiryo UI" panose="020B0604030504040204" pitchFamily="50" charset="-128"/>
              </a:rPr>
              <a:t>２．中核的特徴</a:t>
            </a:r>
            <a:endParaRPr lang="en-US" altLang="ja-JP" sz="2200" b="1">
              <a:latin typeface="Meiryo UI" panose="020B0604030504040204" pitchFamily="50" charset="-128"/>
              <a:ea typeface="Meiryo UI" panose="020B0604030504040204" pitchFamily="50" charset="-128"/>
              <a:cs typeface="Meiryo UI" panose="020B0604030504040204" pitchFamily="50" charset="-128"/>
            </a:endParaRPr>
          </a:p>
          <a:p>
            <a:pPr>
              <a:lnSpc>
                <a:spcPct val="110000"/>
              </a:lnSpc>
              <a:spcBef>
                <a:spcPct val="0"/>
              </a:spcBef>
              <a:buFontTx/>
              <a:buNone/>
            </a:pPr>
            <a:r>
              <a:rPr lang="ja-JP" altLang="en-US" sz="1800" b="1">
                <a:solidFill>
                  <a:srgbClr val="5F5F5F"/>
                </a:solidFill>
                <a:latin typeface="Meiryo UI" panose="020B0604030504040204" pitchFamily="50" charset="-128"/>
                <a:ea typeface="Meiryo UI" panose="020B0604030504040204" pitchFamily="50" charset="-128"/>
                <a:cs typeface="Meiryo UI" panose="020B0604030504040204" pitchFamily="50" charset="-128"/>
              </a:rPr>
              <a:t>　　　 １）認知機能（注意・集中）の変動</a:t>
            </a:r>
            <a:endParaRPr lang="en-US" altLang="ja-JP" sz="1800" b="1">
              <a:solidFill>
                <a:srgbClr val="5F5F5F"/>
              </a:solidFill>
              <a:latin typeface="Meiryo UI" panose="020B0604030504040204" pitchFamily="50" charset="-128"/>
              <a:ea typeface="Meiryo UI" panose="020B0604030504040204" pitchFamily="50" charset="-128"/>
              <a:cs typeface="Meiryo UI" panose="020B0604030504040204" pitchFamily="50" charset="-128"/>
            </a:endParaRPr>
          </a:p>
          <a:p>
            <a:pPr>
              <a:lnSpc>
                <a:spcPct val="110000"/>
              </a:lnSpc>
              <a:spcBef>
                <a:spcPct val="0"/>
              </a:spcBef>
              <a:buFontTx/>
              <a:buNone/>
            </a:pPr>
            <a:r>
              <a:rPr lang="ja-JP" altLang="en-US" sz="1800" b="1">
                <a:solidFill>
                  <a:srgbClr val="5F5F5F"/>
                </a:solidFill>
                <a:latin typeface="Meiryo UI" panose="020B0604030504040204" pitchFamily="50" charset="-128"/>
                <a:ea typeface="Meiryo UI" panose="020B0604030504040204" pitchFamily="50" charset="-128"/>
                <a:cs typeface="Meiryo UI" panose="020B0604030504040204" pitchFamily="50" charset="-128"/>
              </a:rPr>
              <a:t>　　 　２）繰り返し出現する具体的な幻視</a:t>
            </a:r>
          </a:p>
          <a:p>
            <a:pPr>
              <a:lnSpc>
                <a:spcPct val="130000"/>
              </a:lnSpc>
              <a:spcBef>
                <a:spcPct val="0"/>
              </a:spcBef>
              <a:buFontTx/>
              <a:buNone/>
            </a:pPr>
            <a:r>
              <a:rPr lang="ja-JP" altLang="en-US" sz="1800" b="1">
                <a:solidFill>
                  <a:srgbClr val="5F5F5F"/>
                </a:solidFill>
                <a:latin typeface="Meiryo UI" panose="020B0604030504040204" pitchFamily="50" charset="-128"/>
                <a:ea typeface="Meiryo UI" panose="020B0604030504040204" pitchFamily="50" charset="-128"/>
                <a:cs typeface="Meiryo UI" panose="020B0604030504040204" pitchFamily="50" charset="-128"/>
              </a:rPr>
              <a:t>　　　 ３）レム期睡眠行動異常症</a:t>
            </a:r>
            <a:r>
              <a:rPr lang="en-US" altLang="ja-JP" sz="1800" b="1">
                <a:solidFill>
                  <a:srgbClr val="5F5F5F"/>
                </a:solidFill>
                <a:latin typeface="Meiryo UI" panose="020B0604030504040204" pitchFamily="50" charset="-128"/>
                <a:ea typeface="Meiryo UI" panose="020B0604030504040204" pitchFamily="50" charset="-128"/>
                <a:cs typeface="Meiryo UI" panose="020B0604030504040204" pitchFamily="50" charset="-128"/>
              </a:rPr>
              <a:t>(RBD)</a:t>
            </a:r>
          </a:p>
          <a:p>
            <a:pPr>
              <a:lnSpc>
                <a:spcPct val="130000"/>
              </a:lnSpc>
              <a:spcBef>
                <a:spcPct val="0"/>
              </a:spcBef>
              <a:buFontTx/>
              <a:buNone/>
            </a:pPr>
            <a:r>
              <a:rPr lang="ja-JP" altLang="en-US" sz="1800" b="1">
                <a:solidFill>
                  <a:srgbClr val="5F5F5F"/>
                </a:solidFill>
                <a:latin typeface="Meiryo UI" panose="020B0604030504040204" pitchFamily="50" charset="-128"/>
                <a:ea typeface="Meiryo UI" panose="020B0604030504040204" pitchFamily="50" charset="-128"/>
                <a:cs typeface="Meiryo UI" panose="020B0604030504040204" pitchFamily="50" charset="-128"/>
              </a:rPr>
              <a:t>　　　 ４）誘因のないパーキンソニズム</a:t>
            </a:r>
            <a:endParaRPr lang="en-US" altLang="ja-JP" sz="1800" b="1">
              <a:solidFill>
                <a:srgbClr val="5F5F5F"/>
              </a:solidFill>
              <a:latin typeface="Meiryo UI" panose="020B0604030504040204" pitchFamily="50" charset="-128"/>
              <a:ea typeface="Meiryo UI" panose="020B0604030504040204" pitchFamily="50" charset="-128"/>
              <a:cs typeface="Meiryo UI" panose="020B0604030504040204" pitchFamily="50" charset="-128"/>
            </a:endParaRPr>
          </a:p>
          <a:p>
            <a:pPr>
              <a:lnSpc>
                <a:spcPct val="130000"/>
              </a:lnSpc>
              <a:spcBef>
                <a:spcPct val="0"/>
              </a:spcBef>
              <a:buFontTx/>
              <a:buNone/>
            </a:pPr>
            <a:endParaRPr lang="en-US" altLang="ja-JP" sz="1800" b="1">
              <a:solidFill>
                <a:srgbClr val="5F5F5F"/>
              </a:solidFill>
              <a:latin typeface="Meiryo UI" panose="020B0604030504040204" pitchFamily="50" charset="-128"/>
              <a:ea typeface="Meiryo UI" panose="020B0604030504040204" pitchFamily="50" charset="-128"/>
              <a:cs typeface="Meiryo UI" panose="020B0604030504040204" pitchFamily="50" charset="-128"/>
            </a:endParaRPr>
          </a:p>
          <a:p>
            <a:pPr>
              <a:lnSpc>
                <a:spcPct val="130000"/>
              </a:lnSpc>
              <a:spcBef>
                <a:spcPct val="0"/>
              </a:spcBef>
              <a:buFontTx/>
              <a:buNone/>
            </a:pPr>
            <a:r>
              <a:rPr lang="ja-JP" altLang="en-US" sz="2200" b="1">
                <a:latin typeface="Meiryo UI" panose="020B0604030504040204" pitchFamily="50" charset="-128"/>
                <a:ea typeface="Meiryo UI" panose="020B0604030504040204" pitchFamily="50" charset="-128"/>
                <a:cs typeface="Meiryo UI" panose="020B0604030504040204" pitchFamily="50" charset="-128"/>
              </a:rPr>
              <a:t>３</a:t>
            </a:r>
            <a:r>
              <a:rPr lang="ja-JP" altLang="en-US" sz="1800" b="1">
                <a:latin typeface="Meiryo UI" panose="020B0604030504040204" pitchFamily="50" charset="-128"/>
                <a:ea typeface="Meiryo UI" panose="020B0604030504040204" pitchFamily="50" charset="-128"/>
                <a:cs typeface="Meiryo UI" panose="020B0604030504040204" pitchFamily="50" charset="-128"/>
              </a:rPr>
              <a:t>．</a:t>
            </a:r>
            <a:r>
              <a:rPr lang="ja-JP" altLang="en-US" sz="2200" b="1">
                <a:latin typeface="Meiryo UI" panose="020B0604030504040204" pitchFamily="50" charset="-128"/>
                <a:ea typeface="Meiryo UI" panose="020B0604030504040204" pitchFamily="50" charset="-128"/>
                <a:cs typeface="Meiryo UI" panose="020B0604030504040204" pitchFamily="50" charset="-128"/>
              </a:rPr>
              <a:t>指標的バイオマーカー</a:t>
            </a:r>
            <a:endParaRPr lang="en-US" altLang="ja-JP" sz="2200" b="1">
              <a:latin typeface="Meiryo UI" panose="020B0604030504040204" pitchFamily="50" charset="-128"/>
              <a:ea typeface="Meiryo UI" panose="020B0604030504040204" pitchFamily="50" charset="-128"/>
              <a:cs typeface="Meiryo UI" panose="020B0604030504040204" pitchFamily="50" charset="-128"/>
            </a:endParaRPr>
          </a:p>
          <a:p>
            <a:pPr>
              <a:lnSpc>
                <a:spcPct val="110000"/>
              </a:lnSpc>
              <a:spcBef>
                <a:spcPct val="0"/>
              </a:spcBef>
              <a:buFontTx/>
              <a:buNone/>
            </a:pPr>
            <a:r>
              <a:rPr lang="ja-JP" altLang="en-US" sz="2200" b="1">
                <a:latin typeface="Meiryo UI" panose="020B0604030504040204" pitchFamily="50" charset="-128"/>
                <a:ea typeface="Meiryo UI" panose="020B0604030504040204" pitchFamily="50" charset="-128"/>
                <a:cs typeface="Meiryo UI" panose="020B0604030504040204" pitchFamily="50" charset="-128"/>
              </a:rPr>
              <a:t>　　　</a:t>
            </a:r>
            <a:r>
              <a:rPr lang="ja-JP" altLang="en-US" sz="1800" b="1">
                <a:solidFill>
                  <a:srgbClr val="5F5F5F"/>
                </a:solidFill>
                <a:latin typeface="Meiryo UI" panose="020B0604030504040204" pitchFamily="50" charset="-128"/>
                <a:ea typeface="Meiryo UI" panose="020B0604030504040204" pitchFamily="50" charset="-128"/>
                <a:cs typeface="Meiryo UI" panose="020B0604030504040204" pitchFamily="50" charset="-128"/>
              </a:rPr>
              <a:t>１）大脳基底核でのドパミントランスポーター取り込み低下</a:t>
            </a:r>
            <a:endParaRPr lang="en-US" altLang="ja-JP" sz="1800" b="1">
              <a:solidFill>
                <a:srgbClr val="5F5F5F"/>
              </a:solidFill>
              <a:latin typeface="Meiryo UI" panose="020B0604030504040204" pitchFamily="50" charset="-128"/>
              <a:ea typeface="Meiryo UI" panose="020B0604030504040204" pitchFamily="50" charset="-128"/>
              <a:cs typeface="Meiryo UI" panose="020B0604030504040204" pitchFamily="50" charset="-128"/>
            </a:endParaRPr>
          </a:p>
          <a:p>
            <a:pPr>
              <a:lnSpc>
                <a:spcPct val="110000"/>
              </a:lnSpc>
              <a:spcBef>
                <a:spcPct val="0"/>
              </a:spcBef>
              <a:buFontTx/>
              <a:buNone/>
            </a:pPr>
            <a:r>
              <a:rPr lang="ja-JP" altLang="en-US" sz="1800" b="1">
                <a:solidFill>
                  <a:srgbClr val="5F5F5F"/>
                </a:solidFill>
                <a:latin typeface="Meiryo UI" panose="020B0604030504040204" pitchFamily="50" charset="-128"/>
                <a:ea typeface="Meiryo UI" panose="020B0604030504040204" pitchFamily="50" charset="-128"/>
                <a:cs typeface="Meiryo UI" panose="020B0604030504040204" pitchFamily="50" charset="-128"/>
              </a:rPr>
              <a:t>　　 　２）</a:t>
            </a:r>
            <a:r>
              <a:rPr lang="en-US" altLang="ja-JP" sz="1800" b="1">
                <a:solidFill>
                  <a:srgbClr val="5F5F5F"/>
                </a:solidFill>
                <a:latin typeface="Meiryo UI" panose="020B0604030504040204" pitchFamily="50" charset="-128"/>
                <a:ea typeface="Meiryo UI" panose="020B0604030504040204" pitchFamily="50" charset="-128"/>
                <a:cs typeface="Meiryo UI" panose="020B0604030504040204" pitchFamily="50" charset="-128"/>
              </a:rPr>
              <a:t>MIBG</a:t>
            </a:r>
            <a:r>
              <a:rPr lang="ja-JP" altLang="en-US" sz="1800" b="1">
                <a:solidFill>
                  <a:srgbClr val="5F5F5F"/>
                </a:solidFill>
                <a:latin typeface="Meiryo UI" panose="020B0604030504040204" pitchFamily="50" charset="-128"/>
                <a:ea typeface="Meiryo UI" panose="020B0604030504040204" pitchFamily="50" charset="-128"/>
                <a:cs typeface="Meiryo UI" panose="020B0604030504040204" pitchFamily="50" charset="-128"/>
              </a:rPr>
              <a:t>心筋シンチグラフィでの取り込み低下</a:t>
            </a:r>
            <a:endParaRPr lang="en-US" altLang="ja-JP" sz="1800" b="1">
              <a:solidFill>
                <a:srgbClr val="5F5F5F"/>
              </a:solidFill>
              <a:latin typeface="Meiryo UI" panose="020B0604030504040204" pitchFamily="50" charset="-128"/>
              <a:ea typeface="Meiryo UI" panose="020B0604030504040204" pitchFamily="50" charset="-128"/>
              <a:cs typeface="Meiryo UI" panose="020B0604030504040204" pitchFamily="50" charset="-128"/>
            </a:endParaRPr>
          </a:p>
          <a:p>
            <a:pPr>
              <a:lnSpc>
                <a:spcPct val="110000"/>
              </a:lnSpc>
              <a:spcBef>
                <a:spcPct val="0"/>
              </a:spcBef>
              <a:buFontTx/>
              <a:buNone/>
            </a:pPr>
            <a:r>
              <a:rPr lang="ja-JP" altLang="en-US" sz="1800" b="1">
                <a:solidFill>
                  <a:srgbClr val="5F5F5F"/>
                </a:solidFill>
                <a:latin typeface="Meiryo UI" panose="020B0604030504040204" pitchFamily="50" charset="-128"/>
                <a:ea typeface="Meiryo UI" panose="020B0604030504040204" pitchFamily="50" charset="-128"/>
                <a:cs typeface="Meiryo UI" panose="020B0604030504040204" pitchFamily="50" charset="-128"/>
              </a:rPr>
              <a:t>　　　 ３）睡眠ポリグラフ検査による筋活動低下を伴わないレム睡眠</a:t>
            </a:r>
          </a:p>
        </p:txBody>
      </p:sp>
      <p:sp>
        <p:nvSpPr>
          <p:cNvPr id="2052" name="Rectangle 23"/>
          <p:cNvSpPr>
            <a:spLocks noChangeArrowheads="1"/>
          </p:cNvSpPr>
          <p:nvPr/>
        </p:nvSpPr>
        <p:spPr bwMode="auto">
          <a:xfrm>
            <a:off x="0" y="0"/>
            <a:ext cx="2806700" cy="371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82904" tIns="41452" rIns="82904" bIns="41452" anchor="b"/>
          <a:lstStyle>
            <a:lvl1pPr defTabSz="828675">
              <a:spcBef>
                <a:spcPct val="20000"/>
              </a:spcBef>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defTabSz="828675">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defTabSz="828675">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defTabSz="828675">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defTabSz="828675">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defTabSz="828675"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defTabSz="828675"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defTabSz="828675"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defTabSz="828675"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a:spcBef>
                <a:spcPct val="0"/>
              </a:spcBef>
              <a:buFontTx/>
              <a:buNone/>
            </a:pPr>
            <a:r>
              <a:rPr kumimoji="0" lang="en-US" altLang="ja-JP" sz="1600" b="1">
                <a:latin typeface="Meiryo UI" panose="020B0604030504040204" pitchFamily="50" charset="-128"/>
                <a:ea typeface="Meiryo UI" panose="020B0604030504040204" pitchFamily="50" charset="-128"/>
                <a:cs typeface="Meiryo UI" panose="020B0604030504040204" pitchFamily="50" charset="-128"/>
              </a:rPr>
              <a:t>《</a:t>
            </a:r>
            <a:r>
              <a:rPr kumimoji="0" lang="ja-JP" altLang="en-US" sz="1600" b="1">
                <a:latin typeface="Meiryo UI" panose="020B0604030504040204" pitchFamily="50" charset="-128"/>
                <a:ea typeface="Meiryo UI" panose="020B0604030504040204" pitchFamily="50" charset="-128"/>
                <a:cs typeface="Meiryo UI" panose="020B0604030504040204" pitchFamily="50" charset="-128"/>
              </a:rPr>
              <a:t> 診断・治療</a:t>
            </a:r>
            <a:r>
              <a:rPr kumimoji="0" lang="en-US" altLang="ja-JP" sz="1700" b="1">
                <a:latin typeface="Segoe UI" panose="020B0502040204020203" pitchFamily="34" charset="0"/>
                <a:ea typeface="Meiryo UI" panose="020B0604030504040204" pitchFamily="50" charset="-128"/>
                <a:cs typeface="Segoe UI" panose="020B0502040204020203" pitchFamily="34" charset="0"/>
              </a:rPr>
              <a:t>-15</a:t>
            </a:r>
            <a:r>
              <a:rPr kumimoji="0" lang="ja-JP" altLang="en-US" sz="1700" b="1">
                <a:latin typeface="Segoe UI" panose="020B0502040204020203" pitchFamily="34" charset="0"/>
                <a:ea typeface="Meiryo UI" panose="020B0604030504040204" pitchFamily="50" charset="-128"/>
                <a:cs typeface="Segoe UI" panose="020B0502040204020203" pitchFamily="34" charset="0"/>
              </a:rPr>
              <a:t> </a:t>
            </a:r>
            <a:r>
              <a:rPr kumimoji="0" lang="en-US" altLang="ja-JP" sz="1600" b="1">
                <a:latin typeface="Meiryo UI" panose="020B0604030504040204" pitchFamily="50" charset="-128"/>
                <a:ea typeface="Meiryo UI" panose="020B0604030504040204" pitchFamily="50" charset="-128"/>
                <a:cs typeface="Meiryo UI" panose="020B0604030504040204" pitchFamily="50" charset="-128"/>
              </a:rPr>
              <a:t>》</a:t>
            </a:r>
            <a:r>
              <a:rPr kumimoji="0" lang="ja-JP" altLang="en-US" sz="1600" b="1">
                <a:latin typeface="Meiryo UI" panose="020B0604030504040204" pitchFamily="50" charset="-128"/>
                <a:ea typeface="Meiryo UI" panose="020B0604030504040204" pitchFamily="50" charset="-128"/>
                <a:cs typeface="Meiryo UI" panose="020B0604030504040204" pitchFamily="50" charset="-128"/>
              </a:rPr>
              <a:t>  </a:t>
            </a:r>
            <a:endParaRPr kumimoji="0" lang="ja-JP" altLang="en-US" sz="1600" b="1">
              <a:solidFill>
                <a:srgbClr val="FF5050"/>
              </a:solidFill>
              <a:latin typeface="Meiryo UI" panose="020B0604030504040204" pitchFamily="50" charset="-128"/>
              <a:ea typeface="Meiryo UI" panose="020B0604030504040204" pitchFamily="50" charset="-128"/>
              <a:cs typeface="Meiryo UI" panose="020B0604030504040204" pitchFamily="50" charset="-128"/>
            </a:endParaRPr>
          </a:p>
        </p:txBody>
      </p:sp>
      <p:sp>
        <p:nvSpPr>
          <p:cNvPr id="2053" name="Rectangle 12"/>
          <p:cNvSpPr>
            <a:spLocks noChangeArrowheads="1"/>
          </p:cNvSpPr>
          <p:nvPr/>
        </p:nvSpPr>
        <p:spPr bwMode="auto">
          <a:xfrm>
            <a:off x="214313" y="885825"/>
            <a:ext cx="8689975" cy="103188"/>
          </a:xfrm>
          <a:prstGeom prst="rect">
            <a:avLst/>
          </a:prstGeom>
          <a:gradFill rotWithShape="1">
            <a:gsLst>
              <a:gs pos="0">
                <a:srgbClr val="CDE1FF"/>
              </a:gs>
              <a:gs pos="81000">
                <a:srgbClr val="3E6EB4"/>
              </a:gs>
              <a:gs pos="100000">
                <a:srgbClr val="3E6EB4"/>
              </a:gs>
            </a:gsLst>
            <a:lin ang="0" scaled="1"/>
          </a:gradFill>
          <a:ln>
            <a:noFill/>
          </a:ln>
          <a:extLst>
            <a:ext uri="{91240B29-F687-4F45-9708-019B960494DF}">
              <a14:hiddenLine xmlns:a14="http://schemas.microsoft.com/office/drawing/2010/main" w="9525" algn="ctr">
                <a:solidFill>
                  <a:srgbClr val="000000"/>
                </a:solidFill>
                <a:miter lim="800000"/>
                <a:headEnd/>
                <a:tailEnd/>
              </a14:hiddenLine>
            </a:ext>
          </a:extLst>
        </p:spPr>
        <p:txBody>
          <a:bodyPr wrap="none" anchor="ctr"/>
          <a:lstStyle>
            <a:lvl1pPr>
              <a:spcBef>
                <a:spcPct val="20000"/>
              </a:spcBef>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algn="r">
              <a:spcBef>
                <a:spcPct val="0"/>
              </a:spcBef>
              <a:buFontTx/>
              <a:buNone/>
            </a:pPr>
            <a:endParaRPr lang="ja-JP" altLang="en-US" sz="1600"/>
          </a:p>
        </p:txBody>
      </p:sp>
      <p:sp>
        <p:nvSpPr>
          <p:cNvPr id="2054" name="Text Box 5"/>
          <p:cNvSpPr txBox="1">
            <a:spLocks noChangeArrowheads="1"/>
          </p:cNvSpPr>
          <p:nvPr/>
        </p:nvSpPr>
        <p:spPr bwMode="auto">
          <a:xfrm>
            <a:off x="2627313" y="6308725"/>
            <a:ext cx="6410325" cy="428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390" tIns="45696" rIns="91390" bIns="45696" anchor="b">
            <a:spAutoFit/>
          </a:bodyPr>
          <a:lstStyle>
            <a:lvl1pPr defTabSz="915988">
              <a:spcBef>
                <a:spcPct val="20000"/>
              </a:spcBef>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defTabSz="915988">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defTabSz="915988">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defTabSz="915988">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defTabSz="915988">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defTabSz="915988"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defTabSz="915988"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defTabSz="915988"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defTabSz="915988"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algn="r" eaLnBrk="1" hangingPunct="1">
              <a:spcBef>
                <a:spcPct val="0"/>
              </a:spcBef>
              <a:buFontTx/>
              <a:buNone/>
            </a:pPr>
            <a:r>
              <a:rPr lang="en-US" altLang="ja-JP" sz="1100">
                <a:latin typeface="Trebuchet MS" panose="020B0603020202020204" pitchFamily="34" charset="0"/>
              </a:rPr>
              <a:t>McKeith IG,Boeve BF,Dickson DW, et al :Diagnosis and management of dementia with Lewy bodies(DLB). Neurology 2017</a:t>
            </a:r>
            <a:r>
              <a:rPr lang="ja-JP" altLang="en-US" sz="1100">
                <a:latin typeface="Trebuchet MS" panose="020B0603020202020204" pitchFamily="34" charset="0"/>
              </a:rPr>
              <a:t>；</a:t>
            </a:r>
            <a:r>
              <a:rPr lang="en-US" altLang="ja-JP" sz="1100">
                <a:latin typeface="Trebuchet MS" panose="020B0603020202020204" pitchFamily="34" charset="0"/>
              </a:rPr>
              <a:t>89</a:t>
            </a:r>
            <a:r>
              <a:rPr lang="ja-JP" altLang="en-US" sz="1100">
                <a:latin typeface="Trebuchet MS" panose="020B0603020202020204" pitchFamily="34" charset="0"/>
              </a:rPr>
              <a:t>：</a:t>
            </a:r>
            <a:r>
              <a:rPr lang="en-US" altLang="ja-JP" sz="1100">
                <a:latin typeface="Trebuchet MS" panose="020B0603020202020204" pitchFamily="34" charset="0"/>
              </a:rPr>
              <a:t>1-13</a:t>
            </a:r>
          </a:p>
        </p:txBody>
      </p:sp>
    </p:spTree>
    <p:extLst>
      <p:ext uri="{BB962C8B-B14F-4D97-AF65-F5344CB8AC3E}">
        <p14:creationId xmlns:p14="http://schemas.microsoft.com/office/powerpoint/2010/main" val="28708821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3"/>
          <p:cNvSpPr>
            <a:spLocks noChangeArrowheads="1"/>
          </p:cNvSpPr>
          <p:nvPr/>
        </p:nvSpPr>
        <p:spPr bwMode="auto">
          <a:xfrm>
            <a:off x="982663" y="1557338"/>
            <a:ext cx="7153275" cy="4029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82904" tIns="41452" rIns="82904" bIns="41452" anchor="b">
            <a:spAutoFit/>
          </a:bodyPr>
          <a:lstStyle>
            <a:lvl1pPr marL="400050" indent="-400050" defTabSz="909638">
              <a:spcBef>
                <a:spcPct val="20000"/>
              </a:spcBef>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defTabSz="909638">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defTabSz="909638">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defTabSz="909638">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defTabSz="909638">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defTabSz="909638"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defTabSz="909638"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defTabSz="909638"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defTabSz="909638"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a:lnSpc>
                <a:spcPct val="120000"/>
              </a:lnSpc>
              <a:spcBef>
                <a:spcPct val="0"/>
              </a:spcBef>
              <a:buFontTx/>
              <a:buNone/>
            </a:pPr>
            <a:r>
              <a:rPr lang="ja-JP" altLang="en-US" sz="2200" b="1">
                <a:latin typeface="Meiryo UI" panose="020B0604030504040204" pitchFamily="50" charset="-128"/>
                <a:ea typeface="Meiryo UI" panose="020B0604030504040204" pitchFamily="50" charset="-128"/>
                <a:cs typeface="Meiryo UI" panose="020B0604030504040204" pitchFamily="50" charset="-128"/>
              </a:rPr>
              <a:t>４．</a:t>
            </a:r>
            <a:r>
              <a:rPr lang="en-US" altLang="ja-JP" sz="2200" b="1">
                <a:latin typeface="Meiryo UI" panose="020B0604030504040204" pitchFamily="50" charset="-128"/>
                <a:ea typeface="Meiryo UI" panose="020B0604030504040204" pitchFamily="50" charset="-128"/>
                <a:cs typeface="Meiryo UI" panose="020B0604030504040204" pitchFamily="50" charset="-128"/>
              </a:rPr>
              <a:t>Probable DLB</a:t>
            </a:r>
            <a:r>
              <a:rPr lang="ja-JP" altLang="en-US" sz="2200" b="1">
                <a:latin typeface="Meiryo UI" panose="020B0604030504040204" pitchFamily="50" charset="-128"/>
                <a:ea typeface="Meiryo UI" panose="020B0604030504040204" pitchFamily="50" charset="-128"/>
                <a:cs typeface="Meiryo UI" panose="020B0604030504040204" pitchFamily="50" charset="-128"/>
              </a:rPr>
              <a:t>（ほぼ確実に</a:t>
            </a:r>
            <a:r>
              <a:rPr lang="en-US" altLang="ja-JP" sz="2200" b="1">
                <a:latin typeface="Meiryo UI" panose="020B0604030504040204" pitchFamily="50" charset="-128"/>
                <a:ea typeface="Meiryo UI" panose="020B0604030504040204" pitchFamily="50" charset="-128"/>
                <a:cs typeface="Meiryo UI" panose="020B0604030504040204" pitchFamily="50" charset="-128"/>
              </a:rPr>
              <a:t>DLB</a:t>
            </a:r>
            <a:r>
              <a:rPr lang="ja-JP" altLang="en-US" sz="2200" b="1">
                <a:latin typeface="Meiryo UI" panose="020B0604030504040204" pitchFamily="50" charset="-128"/>
                <a:ea typeface="Meiryo UI" panose="020B0604030504040204" pitchFamily="50" charset="-128"/>
                <a:cs typeface="Meiryo UI" panose="020B0604030504040204" pitchFamily="50" charset="-128"/>
              </a:rPr>
              <a:t>である）は以下により診断される</a:t>
            </a:r>
            <a:endParaRPr lang="en-US" altLang="ja-JP" sz="2200" b="1">
              <a:latin typeface="Meiryo UI" panose="020B0604030504040204" pitchFamily="50" charset="-128"/>
              <a:ea typeface="Meiryo UI" panose="020B0604030504040204" pitchFamily="50" charset="-128"/>
              <a:cs typeface="Meiryo UI" panose="020B0604030504040204" pitchFamily="50" charset="-128"/>
            </a:endParaRPr>
          </a:p>
          <a:p>
            <a:pPr>
              <a:lnSpc>
                <a:spcPct val="120000"/>
              </a:lnSpc>
              <a:spcBef>
                <a:spcPct val="0"/>
              </a:spcBef>
              <a:buFontTx/>
              <a:buNone/>
            </a:pPr>
            <a:r>
              <a:rPr lang="ja-JP" altLang="en-US" sz="1800" b="1">
                <a:latin typeface="Meiryo UI" panose="020B0604030504040204" pitchFamily="50" charset="-128"/>
                <a:ea typeface="Meiryo UI" panose="020B0604030504040204" pitchFamily="50" charset="-128"/>
                <a:cs typeface="Meiryo UI" panose="020B0604030504040204" pitchFamily="50" charset="-128"/>
              </a:rPr>
              <a:t>　</a:t>
            </a:r>
            <a:r>
              <a:rPr lang="ja-JP" altLang="en-US" sz="1800" b="1">
                <a:solidFill>
                  <a:srgbClr val="5F5F5F"/>
                </a:solidFill>
                <a:latin typeface="Meiryo UI" panose="020B0604030504040204" pitchFamily="50" charset="-128"/>
                <a:ea typeface="Meiryo UI" panose="020B0604030504040204" pitchFamily="50" charset="-128"/>
                <a:cs typeface="Meiryo UI" panose="020B0604030504040204" pitchFamily="50" charset="-128"/>
              </a:rPr>
              <a:t>　　ａ）</a:t>
            </a:r>
            <a:r>
              <a:rPr lang="en-US" altLang="ja-JP" sz="1800" b="1">
                <a:solidFill>
                  <a:srgbClr val="5F5F5F"/>
                </a:solidFill>
                <a:latin typeface="Meiryo UI" panose="020B0604030504040204" pitchFamily="50" charset="-128"/>
                <a:ea typeface="Meiryo UI" panose="020B0604030504040204" pitchFamily="50" charset="-128"/>
                <a:cs typeface="Meiryo UI" panose="020B0604030504040204" pitchFamily="50" charset="-128"/>
              </a:rPr>
              <a:t>4</a:t>
            </a:r>
            <a:r>
              <a:rPr lang="ja-JP" altLang="en-US" sz="1800" b="1">
                <a:solidFill>
                  <a:srgbClr val="5F5F5F"/>
                </a:solidFill>
                <a:latin typeface="Meiryo UI" panose="020B0604030504040204" pitchFamily="50" charset="-128"/>
                <a:ea typeface="Meiryo UI" panose="020B0604030504040204" pitchFamily="50" charset="-128"/>
                <a:cs typeface="Meiryo UI" panose="020B0604030504040204" pitchFamily="50" charset="-128"/>
              </a:rPr>
              <a:t>項目の中核的特徴のうち、</a:t>
            </a:r>
            <a:r>
              <a:rPr lang="en-US" altLang="ja-JP" sz="1800" b="1">
                <a:solidFill>
                  <a:srgbClr val="5F5F5F"/>
                </a:solidFill>
                <a:latin typeface="Meiryo UI" panose="020B0604030504040204" pitchFamily="50" charset="-128"/>
                <a:ea typeface="Meiryo UI" panose="020B0604030504040204" pitchFamily="50" charset="-128"/>
                <a:cs typeface="Meiryo UI" panose="020B0604030504040204" pitchFamily="50" charset="-128"/>
              </a:rPr>
              <a:t>2</a:t>
            </a:r>
            <a:r>
              <a:rPr lang="ja-JP" altLang="en-US" sz="1800" b="1">
                <a:solidFill>
                  <a:srgbClr val="5F5F5F"/>
                </a:solidFill>
                <a:latin typeface="Meiryo UI" panose="020B0604030504040204" pitchFamily="50" charset="-128"/>
                <a:ea typeface="Meiryo UI" panose="020B0604030504040204" pitchFamily="50" charset="-128"/>
                <a:cs typeface="Meiryo UI" panose="020B0604030504040204" pitchFamily="50" charset="-128"/>
              </a:rPr>
              <a:t>項目以上の存在</a:t>
            </a:r>
            <a:endParaRPr lang="en-US" altLang="ja-JP" sz="1800" b="1">
              <a:solidFill>
                <a:srgbClr val="5F5F5F"/>
              </a:solidFill>
              <a:latin typeface="Meiryo UI" panose="020B0604030504040204" pitchFamily="50" charset="-128"/>
              <a:ea typeface="Meiryo UI" panose="020B0604030504040204" pitchFamily="50" charset="-128"/>
              <a:cs typeface="Meiryo UI" panose="020B0604030504040204" pitchFamily="50" charset="-128"/>
            </a:endParaRPr>
          </a:p>
          <a:p>
            <a:pPr>
              <a:lnSpc>
                <a:spcPct val="120000"/>
              </a:lnSpc>
              <a:spcBef>
                <a:spcPct val="0"/>
              </a:spcBef>
              <a:buFontTx/>
              <a:buNone/>
            </a:pPr>
            <a:r>
              <a:rPr lang="ja-JP" altLang="en-US" sz="1800" b="1">
                <a:solidFill>
                  <a:srgbClr val="5F5F5F"/>
                </a:solidFill>
                <a:latin typeface="Meiryo UI" panose="020B0604030504040204" pitchFamily="50" charset="-128"/>
                <a:ea typeface="Meiryo UI" panose="020B0604030504040204" pitchFamily="50" charset="-128"/>
                <a:cs typeface="Meiryo UI" panose="020B0604030504040204" pitchFamily="50" charset="-128"/>
              </a:rPr>
              <a:t>　　  ｂ）中核的特徴が</a:t>
            </a:r>
            <a:r>
              <a:rPr lang="en-US" altLang="ja-JP" sz="1800" b="1">
                <a:solidFill>
                  <a:srgbClr val="5F5F5F"/>
                </a:solidFill>
                <a:latin typeface="Meiryo UI" panose="020B0604030504040204" pitchFamily="50" charset="-128"/>
                <a:ea typeface="Meiryo UI" panose="020B0604030504040204" pitchFamily="50" charset="-128"/>
                <a:cs typeface="Meiryo UI" panose="020B0604030504040204" pitchFamily="50" charset="-128"/>
              </a:rPr>
              <a:t>1</a:t>
            </a:r>
            <a:r>
              <a:rPr lang="ja-JP" altLang="en-US" sz="1800" b="1">
                <a:solidFill>
                  <a:srgbClr val="5F5F5F"/>
                </a:solidFill>
                <a:latin typeface="Meiryo UI" panose="020B0604030504040204" pitchFamily="50" charset="-128"/>
                <a:ea typeface="Meiryo UI" panose="020B0604030504040204" pitchFamily="50" charset="-128"/>
                <a:cs typeface="Meiryo UI" panose="020B0604030504040204" pitchFamily="50" charset="-128"/>
              </a:rPr>
              <a:t>項目かつ指標的バイオマーカーが</a:t>
            </a:r>
            <a:r>
              <a:rPr lang="en-US" altLang="ja-JP" sz="1800" b="1">
                <a:solidFill>
                  <a:srgbClr val="5F5F5F"/>
                </a:solidFill>
                <a:latin typeface="Meiryo UI" panose="020B0604030504040204" pitchFamily="50" charset="-128"/>
                <a:ea typeface="Meiryo UI" panose="020B0604030504040204" pitchFamily="50" charset="-128"/>
                <a:cs typeface="Meiryo UI" panose="020B0604030504040204" pitchFamily="50" charset="-128"/>
              </a:rPr>
              <a:t>1</a:t>
            </a:r>
            <a:r>
              <a:rPr lang="ja-JP" altLang="en-US" sz="1800" b="1">
                <a:solidFill>
                  <a:srgbClr val="5F5F5F"/>
                </a:solidFill>
                <a:latin typeface="Meiryo UI" panose="020B0604030504040204" pitchFamily="50" charset="-128"/>
                <a:ea typeface="Meiryo UI" panose="020B0604030504040204" pitchFamily="50" charset="-128"/>
                <a:cs typeface="Meiryo UI" panose="020B0604030504040204" pitchFamily="50" charset="-128"/>
              </a:rPr>
              <a:t>項目以上</a:t>
            </a:r>
            <a:endParaRPr lang="en-US" altLang="ja-JP" sz="1800" b="1">
              <a:solidFill>
                <a:srgbClr val="5F5F5F"/>
              </a:solidFill>
              <a:latin typeface="Meiryo UI" panose="020B0604030504040204" pitchFamily="50" charset="-128"/>
              <a:ea typeface="Meiryo UI" panose="020B0604030504040204" pitchFamily="50" charset="-128"/>
              <a:cs typeface="Meiryo UI" panose="020B0604030504040204" pitchFamily="50" charset="-128"/>
            </a:endParaRPr>
          </a:p>
          <a:p>
            <a:pPr>
              <a:lnSpc>
                <a:spcPct val="120000"/>
              </a:lnSpc>
              <a:spcBef>
                <a:spcPct val="0"/>
              </a:spcBef>
              <a:buFontTx/>
              <a:buNone/>
            </a:pPr>
            <a:r>
              <a:rPr lang="ja-JP" altLang="en-US" sz="1800" b="1">
                <a:solidFill>
                  <a:srgbClr val="5F5F5F"/>
                </a:solidFill>
                <a:latin typeface="Meiryo UI" panose="020B0604030504040204" pitchFamily="50" charset="-128"/>
                <a:ea typeface="Meiryo UI" panose="020B0604030504040204" pitchFamily="50" charset="-128"/>
                <a:cs typeface="Meiryo UI" panose="020B0604030504040204" pitchFamily="50" charset="-128"/>
              </a:rPr>
              <a:t>　　　　　　存在　　  </a:t>
            </a:r>
            <a:endParaRPr lang="en-US" altLang="ja-JP" sz="1800" b="1">
              <a:solidFill>
                <a:srgbClr val="5F5F5F"/>
              </a:solidFill>
              <a:latin typeface="Meiryo UI" panose="020B0604030504040204" pitchFamily="50" charset="-128"/>
              <a:ea typeface="Meiryo UI" panose="020B0604030504040204" pitchFamily="50" charset="-128"/>
              <a:cs typeface="Meiryo UI" panose="020B0604030504040204" pitchFamily="50" charset="-128"/>
            </a:endParaRPr>
          </a:p>
          <a:p>
            <a:pPr>
              <a:lnSpc>
                <a:spcPct val="120000"/>
              </a:lnSpc>
              <a:spcBef>
                <a:spcPct val="0"/>
              </a:spcBef>
              <a:buFontTx/>
              <a:buNone/>
            </a:pPr>
            <a:r>
              <a:rPr lang="ja-JP" altLang="en-US" sz="1800" b="1">
                <a:solidFill>
                  <a:srgbClr val="5F5F5F"/>
                </a:solidFill>
                <a:latin typeface="Meiryo UI" panose="020B0604030504040204" pitchFamily="50" charset="-128"/>
                <a:ea typeface="Meiryo UI" panose="020B0604030504040204" pitchFamily="50" charset="-128"/>
                <a:cs typeface="Meiryo UI" panose="020B0604030504040204" pitchFamily="50" charset="-128"/>
              </a:rPr>
              <a:t>　　　</a:t>
            </a:r>
            <a:r>
              <a:rPr lang="en-US" altLang="ja-JP" sz="1800" b="1">
                <a:solidFill>
                  <a:srgbClr val="5F5F5F"/>
                </a:solidFill>
                <a:latin typeface="Meiryo UI" panose="020B0604030504040204" pitchFamily="50" charset="-128"/>
                <a:ea typeface="Meiryo UI" panose="020B0604030504040204" pitchFamily="50" charset="-128"/>
                <a:cs typeface="Meiryo UI" panose="020B0604030504040204" pitchFamily="50" charset="-128"/>
              </a:rPr>
              <a:t> Probable DLB</a:t>
            </a:r>
            <a:r>
              <a:rPr lang="ja-JP" altLang="en-US" sz="1800" b="1">
                <a:solidFill>
                  <a:srgbClr val="5F5F5F"/>
                </a:solidFill>
                <a:latin typeface="Meiryo UI" panose="020B0604030504040204" pitchFamily="50" charset="-128"/>
                <a:ea typeface="Meiryo UI" panose="020B0604030504040204" pitchFamily="50" charset="-128"/>
                <a:cs typeface="Meiryo UI" panose="020B0604030504040204" pitchFamily="50" charset="-128"/>
              </a:rPr>
              <a:t>は指標的バイオマーカーの存在のみで診断する</a:t>
            </a:r>
            <a:endParaRPr lang="en-US" altLang="ja-JP" sz="1800" b="1">
              <a:solidFill>
                <a:srgbClr val="5F5F5F"/>
              </a:solidFill>
              <a:latin typeface="Meiryo UI" panose="020B0604030504040204" pitchFamily="50" charset="-128"/>
              <a:ea typeface="Meiryo UI" panose="020B0604030504040204" pitchFamily="50" charset="-128"/>
              <a:cs typeface="Meiryo UI" panose="020B0604030504040204" pitchFamily="50" charset="-128"/>
            </a:endParaRPr>
          </a:p>
          <a:p>
            <a:pPr>
              <a:lnSpc>
                <a:spcPct val="120000"/>
              </a:lnSpc>
              <a:spcBef>
                <a:spcPct val="0"/>
              </a:spcBef>
              <a:buFontTx/>
              <a:buNone/>
            </a:pPr>
            <a:r>
              <a:rPr lang="ja-JP" altLang="en-US" sz="1800" b="1">
                <a:solidFill>
                  <a:srgbClr val="5F5F5F"/>
                </a:solidFill>
                <a:latin typeface="Meiryo UI" panose="020B0604030504040204" pitchFamily="50" charset="-128"/>
                <a:ea typeface="Meiryo UI" panose="020B0604030504040204" pitchFamily="50" charset="-128"/>
                <a:cs typeface="Meiryo UI" panose="020B0604030504040204" pitchFamily="50" charset="-128"/>
              </a:rPr>
              <a:t>　　　 べきではない</a:t>
            </a:r>
            <a:endParaRPr lang="en-US" altLang="ja-JP" sz="1800" b="1">
              <a:solidFill>
                <a:srgbClr val="5F5F5F"/>
              </a:solidFill>
              <a:latin typeface="Meiryo UI" panose="020B0604030504040204" pitchFamily="50" charset="-128"/>
              <a:ea typeface="Meiryo UI" panose="020B0604030504040204" pitchFamily="50" charset="-128"/>
              <a:cs typeface="Meiryo UI" panose="020B0604030504040204" pitchFamily="50" charset="-128"/>
            </a:endParaRPr>
          </a:p>
          <a:p>
            <a:pPr>
              <a:lnSpc>
                <a:spcPct val="120000"/>
              </a:lnSpc>
              <a:spcBef>
                <a:spcPct val="0"/>
              </a:spcBef>
              <a:buFontTx/>
              <a:buNone/>
            </a:pPr>
            <a:endParaRPr lang="ja-JP" altLang="en-US" sz="1800" b="1">
              <a:latin typeface="Meiryo UI" panose="020B0604030504040204" pitchFamily="50" charset="-128"/>
              <a:ea typeface="Meiryo UI" panose="020B0604030504040204" pitchFamily="50" charset="-128"/>
              <a:cs typeface="Meiryo UI" panose="020B0604030504040204" pitchFamily="50" charset="-128"/>
            </a:endParaRPr>
          </a:p>
          <a:p>
            <a:pPr>
              <a:lnSpc>
                <a:spcPct val="140000"/>
              </a:lnSpc>
              <a:spcBef>
                <a:spcPct val="0"/>
              </a:spcBef>
              <a:buFontTx/>
              <a:buNone/>
            </a:pPr>
            <a:r>
              <a:rPr lang="ja-JP" altLang="en-US" sz="2200" b="1">
                <a:latin typeface="Meiryo UI" panose="020B0604030504040204" pitchFamily="50" charset="-128"/>
                <a:ea typeface="Meiryo UI" panose="020B0604030504040204" pitchFamily="50" charset="-128"/>
                <a:cs typeface="Meiryo UI" panose="020B0604030504040204" pitchFamily="50" charset="-128"/>
              </a:rPr>
              <a:t>５．</a:t>
            </a:r>
            <a:r>
              <a:rPr lang="en-US" altLang="ja-JP" sz="2200" b="1">
                <a:latin typeface="Meiryo UI" panose="020B0604030504040204" pitchFamily="50" charset="-128"/>
                <a:ea typeface="Meiryo UI" panose="020B0604030504040204" pitchFamily="50" charset="-128"/>
                <a:cs typeface="Meiryo UI" panose="020B0604030504040204" pitchFamily="50" charset="-128"/>
              </a:rPr>
              <a:t>Possible DLB</a:t>
            </a:r>
            <a:r>
              <a:rPr lang="ja-JP" altLang="en-US" sz="2200" b="1">
                <a:latin typeface="Meiryo UI" panose="020B0604030504040204" pitchFamily="50" charset="-128"/>
                <a:ea typeface="Meiryo UI" panose="020B0604030504040204" pitchFamily="50" charset="-128"/>
                <a:cs typeface="Meiryo UI" panose="020B0604030504040204" pitchFamily="50" charset="-128"/>
              </a:rPr>
              <a:t>（疑い）は以下により診断される</a:t>
            </a:r>
          </a:p>
          <a:p>
            <a:pPr>
              <a:lnSpc>
                <a:spcPct val="120000"/>
              </a:lnSpc>
              <a:spcBef>
                <a:spcPct val="0"/>
              </a:spcBef>
              <a:buFontTx/>
              <a:buNone/>
            </a:pPr>
            <a:r>
              <a:rPr lang="ja-JP" altLang="en-US" sz="1800" b="1">
                <a:solidFill>
                  <a:srgbClr val="5F5F5F"/>
                </a:solidFill>
                <a:latin typeface="Meiryo UI" panose="020B0604030504040204" pitchFamily="50" charset="-128"/>
                <a:ea typeface="Meiryo UI" panose="020B0604030504040204" pitchFamily="50" charset="-128"/>
                <a:cs typeface="Meiryo UI" panose="020B0604030504040204" pitchFamily="50" charset="-128"/>
              </a:rPr>
              <a:t>　　　ａ）中核的特徴だけが</a:t>
            </a:r>
            <a:r>
              <a:rPr lang="en-US" altLang="ja-JP" sz="1800" b="1">
                <a:solidFill>
                  <a:srgbClr val="5F5F5F"/>
                </a:solidFill>
                <a:latin typeface="Meiryo UI" panose="020B0604030504040204" pitchFamily="50" charset="-128"/>
                <a:ea typeface="Meiryo UI" panose="020B0604030504040204" pitchFamily="50" charset="-128"/>
                <a:cs typeface="Meiryo UI" panose="020B0604030504040204" pitchFamily="50" charset="-128"/>
              </a:rPr>
              <a:t>1</a:t>
            </a:r>
            <a:r>
              <a:rPr lang="ja-JP" altLang="en-US" sz="1800" b="1">
                <a:solidFill>
                  <a:srgbClr val="5F5F5F"/>
                </a:solidFill>
                <a:latin typeface="Meiryo UI" panose="020B0604030504040204" pitchFamily="50" charset="-128"/>
                <a:ea typeface="Meiryo UI" panose="020B0604030504040204" pitchFamily="50" charset="-128"/>
                <a:cs typeface="Meiryo UI" panose="020B0604030504040204" pitchFamily="50" charset="-128"/>
              </a:rPr>
              <a:t>項目存在　　</a:t>
            </a:r>
            <a:endParaRPr lang="en-US" altLang="ja-JP" sz="1800" b="1">
              <a:solidFill>
                <a:srgbClr val="5F5F5F"/>
              </a:solidFill>
              <a:latin typeface="Meiryo UI" panose="020B0604030504040204" pitchFamily="50" charset="-128"/>
              <a:ea typeface="Meiryo UI" panose="020B0604030504040204" pitchFamily="50" charset="-128"/>
              <a:cs typeface="Meiryo UI" panose="020B0604030504040204" pitchFamily="50" charset="-128"/>
            </a:endParaRPr>
          </a:p>
          <a:p>
            <a:pPr>
              <a:lnSpc>
                <a:spcPct val="120000"/>
              </a:lnSpc>
              <a:spcBef>
                <a:spcPct val="0"/>
              </a:spcBef>
              <a:buFontTx/>
              <a:buNone/>
            </a:pPr>
            <a:r>
              <a:rPr lang="ja-JP" altLang="en-US" sz="1800" b="1">
                <a:solidFill>
                  <a:srgbClr val="5F5F5F"/>
                </a:solidFill>
                <a:latin typeface="Meiryo UI" panose="020B0604030504040204" pitchFamily="50" charset="-128"/>
                <a:ea typeface="Meiryo UI" panose="020B0604030504040204" pitchFamily="50" charset="-128"/>
                <a:cs typeface="Meiryo UI" panose="020B0604030504040204" pitchFamily="50" charset="-128"/>
              </a:rPr>
              <a:t>　　  ｂ）指標的バイオマーカーだけが</a:t>
            </a:r>
            <a:r>
              <a:rPr lang="en-US" altLang="ja-JP" sz="1800" b="1">
                <a:solidFill>
                  <a:srgbClr val="5F5F5F"/>
                </a:solidFill>
                <a:latin typeface="Meiryo UI" panose="020B0604030504040204" pitchFamily="50" charset="-128"/>
                <a:ea typeface="Meiryo UI" panose="020B0604030504040204" pitchFamily="50" charset="-128"/>
                <a:cs typeface="Meiryo UI" panose="020B0604030504040204" pitchFamily="50" charset="-128"/>
              </a:rPr>
              <a:t>1</a:t>
            </a:r>
            <a:r>
              <a:rPr lang="ja-JP" altLang="en-US" sz="1800" b="1">
                <a:solidFill>
                  <a:srgbClr val="5F5F5F"/>
                </a:solidFill>
                <a:latin typeface="Meiryo UI" panose="020B0604030504040204" pitchFamily="50" charset="-128"/>
                <a:ea typeface="Meiryo UI" panose="020B0604030504040204" pitchFamily="50" charset="-128"/>
                <a:cs typeface="Meiryo UI" panose="020B0604030504040204" pitchFamily="50" charset="-128"/>
              </a:rPr>
              <a:t>項目以上存在</a:t>
            </a:r>
          </a:p>
        </p:txBody>
      </p:sp>
      <p:sp>
        <p:nvSpPr>
          <p:cNvPr id="3075" name="Rectangle 5"/>
          <p:cNvSpPr>
            <a:spLocks noChangeArrowheads="1"/>
          </p:cNvSpPr>
          <p:nvPr/>
        </p:nvSpPr>
        <p:spPr bwMode="auto">
          <a:xfrm>
            <a:off x="1195388" y="258763"/>
            <a:ext cx="6727825" cy="5635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390" tIns="45696" rIns="91390" bIns="45696" anchor="ctr"/>
          <a:lstStyle>
            <a:lvl1pPr defTabSz="1003300">
              <a:spcBef>
                <a:spcPct val="20000"/>
              </a:spcBef>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defTabSz="1003300">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defTabSz="1003300">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defTabSz="10033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defTabSz="10033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defTabSz="10033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defTabSz="10033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defTabSz="10033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defTabSz="10033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algn="ctr">
              <a:spcBef>
                <a:spcPct val="0"/>
              </a:spcBef>
              <a:buFontTx/>
              <a:buNone/>
            </a:pPr>
            <a:r>
              <a:rPr lang="ja-JP" altLang="en-US" sz="3000" b="1">
                <a:latin typeface="Meiryo UI" panose="020B0604030504040204" pitchFamily="50" charset="-128"/>
                <a:ea typeface="Meiryo UI" panose="020B0604030504040204" pitchFamily="50" charset="-128"/>
                <a:cs typeface="メイリオ" panose="020B0604030504040204" pitchFamily="50" charset="-128"/>
              </a:rPr>
              <a:t>レビー小体型認知症の診断基準②</a:t>
            </a:r>
          </a:p>
        </p:txBody>
      </p:sp>
      <p:sp>
        <p:nvSpPr>
          <p:cNvPr id="3076" name="Rectangle 23"/>
          <p:cNvSpPr>
            <a:spLocks noChangeArrowheads="1"/>
          </p:cNvSpPr>
          <p:nvPr/>
        </p:nvSpPr>
        <p:spPr bwMode="auto">
          <a:xfrm>
            <a:off x="0" y="0"/>
            <a:ext cx="2806700" cy="371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82904" tIns="41452" rIns="82904" bIns="41452" anchor="b"/>
          <a:lstStyle>
            <a:lvl1pPr defTabSz="828675">
              <a:spcBef>
                <a:spcPct val="20000"/>
              </a:spcBef>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defTabSz="828675">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defTabSz="828675">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defTabSz="828675">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defTabSz="828675">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defTabSz="828675"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defTabSz="828675"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defTabSz="828675"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defTabSz="828675"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a:spcBef>
                <a:spcPct val="0"/>
              </a:spcBef>
              <a:buFontTx/>
              <a:buNone/>
            </a:pPr>
            <a:r>
              <a:rPr kumimoji="0" lang="en-US" altLang="ja-JP" sz="1600" b="1">
                <a:latin typeface="Meiryo UI" panose="020B0604030504040204" pitchFamily="50" charset="-128"/>
                <a:ea typeface="Meiryo UI" panose="020B0604030504040204" pitchFamily="50" charset="-128"/>
                <a:cs typeface="Meiryo UI" panose="020B0604030504040204" pitchFamily="50" charset="-128"/>
              </a:rPr>
              <a:t>《</a:t>
            </a:r>
            <a:r>
              <a:rPr kumimoji="0" lang="ja-JP" altLang="en-US" sz="1600" b="1">
                <a:latin typeface="Meiryo UI" panose="020B0604030504040204" pitchFamily="50" charset="-128"/>
                <a:ea typeface="Meiryo UI" panose="020B0604030504040204" pitchFamily="50" charset="-128"/>
                <a:cs typeface="Meiryo UI" panose="020B0604030504040204" pitchFamily="50" charset="-128"/>
              </a:rPr>
              <a:t> 診断・治療</a:t>
            </a:r>
            <a:r>
              <a:rPr kumimoji="0" lang="en-US" altLang="ja-JP" sz="1700" b="1">
                <a:latin typeface="Segoe UI" panose="020B0502040204020203" pitchFamily="34" charset="0"/>
                <a:ea typeface="Meiryo UI" panose="020B0604030504040204" pitchFamily="50" charset="-128"/>
                <a:cs typeface="Segoe UI" panose="020B0502040204020203" pitchFamily="34" charset="0"/>
              </a:rPr>
              <a:t>-16</a:t>
            </a:r>
            <a:r>
              <a:rPr kumimoji="0" lang="ja-JP" altLang="en-US" sz="1700" b="1">
                <a:latin typeface="Segoe UI" panose="020B0502040204020203" pitchFamily="34" charset="0"/>
                <a:ea typeface="Meiryo UI" panose="020B0604030504040204" pitchFamily="50" charset="-128"/>
                <a:cs typeface="Segoe UI" panose="020B0502040204020203" pitchFamily="34" charset="0"/>
              </a:rPr>
              <a:t> </a:t>
            </a:r>
            <a:r>
              <a:rPr kumimoji="0" lang="en-US" altLang="ja-JP" sz="1600" b="1">
                <a:latin typeface="Meiryo UI" panose="020B0604030504040204" pitchFamily="50" charset="-128"/>
                <a:ea typeface="Meiryo UI" panose="020B0604030504040204" pitchFamily="50" charset="-128"/>
                <a:cs typeface="Meiryo UI" panose="020B0604030504040204" pitchFamily="50" charset="-128"/>
              </a:rPr>
              <a:t>》</a:t>
            </a:r>
            <a:r>
              <a:rPr kumimoji="0" lang="ja-JP" altLang="en-US" sz="1600" b="1">
                <a:latin typeface="Meiryo UI" panose="020B0604030504040204" pitchFamily="50" charset="-128"/>
                <a:ea typeface="Meiryo UI" panose="020B0604030504040204" pitchFamily="50" charset="-128"/>
                <a:cs typeface="Meiryo UI" panose="020B0604030504040204" pitchFamily="50" charset="-128"/>
              </a:rPr>
              <a:t>  </a:t>
            </a:r>
            <a:endParaRPr kumimoji="0" lang="ja-JP" altLang="en-US" sz="1600" b="1">
              <a:solidFill>
                <a:srgbClr val="FF5050"/>
              </a:solidFill>
              <a:latin typeface="Meiryo UI" panose="020B0604030504040204" pitchFamily="50" charset="-128"/>
              <a:ea typeface="Meiryo UI" panose="020B0604030504040204" pitchFamily="50" charset="-128"/>
              <a:cs typeface="Meiryo UI" panose="020B0604030504040204" pitchFamily="50" charset="-128"/>
            </a:endParaRPr>
          </a:p>
        </p:txBody>
      </p:sp>
      <p:sp>
        <p:nvSpPr>
          <p:cNvPr id="3077" name="Rectangle 12"/>
          <p:cNvSpPr>
            <a:spLocks noChangeArrowheads="1"/>
          </p:cNvSpPr>
          <p:nvPr/>
        </p:nvSpPr>
        <p:spPr bwMode="auto">
          <a:xfrm>
            <a:off x="214313" y="885825"/>
            <a:ext cx="8689975" cy="103188"/>
          </a:xfrm>
          <a:prstGeom prst="rect">
            <a:avLst/>
          </a:prstGeom>
          <a:gradFill rotWithShape="1">
            <a:gsLst>
              <a:gs pos="0">
                <a:srgbClr val="CDE1FF"/>
              </a:gs>
              <a:gs pos="81000">
                <a:srgbClr val="3E6EB4"/>
              </a:gs>
              <a:gs pos="100000">
                <a:srgbClr val="3E6EB4"/>
              </a:gs>
            </a:gsLst>
            <a:lin ang="0" scaled="1"/>
          </a:gradFill>
          <a:ln>
            <a:noFill/>
          </a:ln>
          <a:extLst>
            <a:ext uri="{91240B29-F687-4F45-9708-019B960494DF}">
              <a14:hiddenLine xmlns:a14="http://schemas.microsoft.com/office/drawing/2010/main" w="9525" algn="ctr">
                <a:solidFill>
                  <a:srgbClr val="000000"/>
                </a:solidFill>
                <a:miter lim="800000"/>
                <a:headEnd/>
                <a:tailEnd/>
              </a14:hiddenLine>
            </a:ext>
          </a:extLst>
        </p:spPr>
        <p:txBody>
          <a:bodyPr wrap="none" anchor="ctr"/>
          <a:lstStyle>
            <a:lvl1pPr>
              <a:spcBef>
                <a:spcPct val="20000"/>
              </a:spcBef>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algn="r">
              <a:spcBef>
                <a:spcPct val="0"/>
              </a:spcBef>
              <a:buFontTx/>
              <a:buNone/>
            </a:pPr>
            <a:endParaRPr lang="ja-JP" altLang="en-US" sz="1600"/>
          </a:p>
        </p:txBody>
      </p:sp>
      <p:sp>
        <p:nvSpPr>
          <p:cNvPr id="3078" name="Text Box 5"/>
          <p:cNvSpPr txBox="1">
            <a:spLocks noChangeArrowheads="1"/>
          </p:cNvSpPr>
          <p:nvPr/>
        </p:nvSpPr>
        <p:spPr bwMode="auto">
          <a:xfrm>
            <a:off x="2570163" y="6286500"/>
            <a:ext cx="6410325" cy="428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390" tIns="45696" rIns="91390" bIns="45696" anchor="b">
            <a:spAutoFit/>
          </a:bodyPr>
          <a:lstStyle>
            <a:lvl1pPr defTabSz="915988">
              <a:spcBef>
                <a:spcPct val="20000"/>
              </a:spcBef>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defTabSz="915988">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defTabSz="915988">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defTabSz="915988">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defTabSz="915988">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defTabSz="915988"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defTabSz="915988"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defTabSz="915988"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defTabSz="915988"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algn="r" eaLnBrk="1" hangingPunct="1">
              <a:spcBef>
                <a:spcPct val="0"/>
              </a:spcBef>
              <a:buFontTx/>
              <a:buNone/>
            </a:pPr>
            <a:r>
              <a:rPr lang="en-US" altLang="ja-JP" sz="1100">
                <a:latin typeface="Trebuchet MS" panose="020B0603020202020204" pitchFamily="34" charset="0"/>
              </a:rPr>
              <a:t>McKeith IG,Boeve BF,Dickson DW, et al :Diagnosis and management of dementia with Lewy bodies(DLB). Neurology 2017</a:t>
            </a:r>
            <a:r>
              <a:rPr lang="ja-JP" altLang="en-US" sz="1100">
                <a:latin typeface="Trebuchet MS" panose="020B0603020202020204" pitchFamily="34" charset="0"/>
              </a:rPr>
              <a:t>；</a:t>
            </a:r>
            <a:r>
              <a:rPr lang="en-US" altLang="ja-JP" sz="1100">
                <a:latin typeface="Trebuchet MS" panose="020B0603020202020204" pitchFamily="34" charset="0"/>
              </a:rPr>
              <a:t>89</a:t>
            </a:r>
            <a:r>
              <a:rPr lang="ja-JP" altLang="en-US" sz="1100">
                <a:latin typeface="Trebuchet MS" panose="020B0603020202020204" pitchFamily="34" charset="0"/>
              </a:rPr>
              <a:t>：</a:t>
            </a:r>
            <a:r>
              <a:rPr lang="en-US" altLang="ja-JP" sz="1100">
                <a:latin typeface="Trebuchet MS" panose="020B0603020202020204" pitchFamily="34" charset="0"/>
              </a:rPr>
              <a:t>1-13</a:t>
            </a:r>
          </a:p>
        </p:txBody>
      </p:sp>
    </p:spTree>
    <p:extLst>
      <p:ext uri="{BB962C8B-B14F-4D97-AF65-F5344CB8AC3E}">
        <p14:creationId xmlns:p14="http://schemas.microsoft.com/office/powerpoint/2010/main" val="64679056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5" name="Rectangle 4"/>
          <p:cNvSpPr>
            <a:spLocks noChangeArrowheads="1"/>
          </p:cNvSpPr>
          <p:nvPr/>
        </p:nvSpPr>
        <p:spPr bwMode="auto">
          <a:xfrm>
            <a:off x="1089025" y="244142"/>
            <a:ext cx="6988175" cy="5762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390" tIns="45696" rIns="91390" bIns="45696" anchor="ctr"/>
          <a:lstStyle/>
          <a:p>
            <a:pPr algn="ctr" defTabSz="1003300"/>
            <a:r>
              <a:rPr lang="ja-JP" altLang="en-US" sz="3000" b="1" dirty="0">
                <a:latin typeface="Meiryo UI" panose="020B0604030504040204" pitchFamily="50" charset="-128"/>
                <a:ea typeface="Meiryo UI" panose="020B0604030504040204" pitchFamily="50" charset="-128"/>
                <a:cs typeface="メイリオ" pitchFamily="50" charset="-128"/>
              </a:rPr>
              <a:t>レビー小体型認知症の画像</a:t>
            </a:r>
          </a:p>
        </p:txBody>
      </p:sp>
      <p:pic>
        <p:nvPicPr>
          <p:cNvPr id="23556" name="Picture 2"/>
          <p:cNvPicPr>
            <a:picLocks noChangeAspect="1" noChangeArrowheads="1"/>
          </p:cNvPicPr>
          <p:nvPr/>
        </p:nvPicPr>
        <p:blipFill>
          <a:blip r:embed="rId3">
            <a:extLst>
              <a:ext uri="{28A0092B-C50C-407E-A947-70E740481C1C}">
                <a14:useLocalDpi xmlns:a14="http://schemas.microsoft.com/office/drawing/2010/main" val="0"/>
              </a:ext>
            </a:extLst>
          </a:blip>
          <a:srcRect l="73546" r="-73" b="3589"/>
          <a:stretch>
            <a:fillRect/>
          </a:stretch>
        </p:blipFill>
        <p:spPr bwMode="auto">
          <a:xfrm>
            <a:off x="2932113" y="1403350"/>
            <a:ext cx="2119312" cy="4721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3557" name="Picture 2"/>
          <p:cNvPicPr>
            <a:picLocks noChangeAspect="1" noChangeArrowheads="1"/>
          </p:cNvPicPr>
          <p:nvPr/>
        </p:nvPicPr>
        <p:blipFill>
          <a:blip r:embed="rId4">
            <a:extLst>
              <a:ext uri="{28A0092B-C50C-407E-A947-70E740481C1C}">
                <a14:useLocalDpi xmlns:a14="http://schemas.microsoft.com/office/drawing/2010/main" val="0"/>
              </a:ext>
            </a:extLst>
          </a:blip>
          <a:srcRect r="74603" b="3589"/>
          <a:stretch>
            <a:fillRect/>
          </a:stretch>
        </p:blipFill>
        <p:spPr bwMode="auto">
          <a:xfrm>
            <a:off x="931863" y="1403350"/>
            <a:ext cx="2028825" cy="4721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3558" name="AutoShape 6"/>
          <p:cNvSpPr>
            <a:spLocks noChangeArrowheads="1"/>
          </p:cNvSpPr>
          <p:nvPr/>
        </p:nvSpPr>
        <p:spPr bwMode="auto">
          <a:xfrm rot="-7593148">
            <a:off x="2249488" y="5422900"/>
            <a:ext cx="444500" cy="228600"/>
          </a:xfrm>
          <a:prstGeom prst="rightArrow">
            <a:avLst>
              <a:gd name="adj1" fmla="val 38889"/>
              <a:gd name="adj2" fmla="val 63888"/>
            </a:avLst>
          </a:prstGeom>
          <a:solidFill>
            <a:schemeClr val="hlink"/>
          </a:solidFill>
          <a:ln w="28575" algn="ctr">
            <a:solidFill>
              <a:schemeClr val="accent3"/>
            </a:solidFill>
            <a:miter lim="800000"/>
            <a:headEnd/>
            <a:tailEnd/>
          </a:ln>
        </p:spPr>
        <p:txBody>
          <a:bodyPr wrap="none" anchor="ctr"/>
          <a:lstStyle/>
          <a:p>
            <a:pPr algn="r"/>
            <a:endParaRPr lang="ja-JP" altLang="ja-JP"/>
          </a:p>
        </p:txBody>
      </p:sp>
      <p:sp>
        <p:nvSpPr>
          <p:cNvPr id="23559" name="AutoShape 7"/>
          <p:cNvSpPr>
            <a:spLocks noChangeArrowheads="1"/>
          </p:cNvSpPr>
          <p:nvPr/>
        </p:nvSpPr>
        <p:spPr bwMode="auto">
          <a:xfrm rot="-2800100">
            <a:off x="954088" y="5410200"/>
            <a:ext cx="444500" cy="228600"/>
          </a:xfrm>
          <a:prstGeom prst="rightArrow">
            <a:avLst>
              <a:gd name="adj1" fmla="val 38889"/>
              <a:gd name="adj2" fmla="val 63888"/>
            </a:avLst>
          </a:prstGeom>
          <a:solidFill>
            <a:schemeClr val="hlink"/>
          </a:solidFill>
          <a:ln w="28575" algn="ctr">
            <a:solidFill>
              <a:schemeClr val="accent3"/>
            </a:solidFill>
            <a:miter lim="800000"/>
            <a:headEnd/>
            <a:tailEnd/>
          </a:ln>
        </p:spPr>
        <p:txBody>
          <a:bodyPr wrap="none" anchor="ctr"/>
          <a:lstStyle/>
          <a:p>
            <a:pPr algn="r"/>
            <a:endParaRPr lang="ja-JP" altLang="ja-JP"/>
          </a:p>
        </p:txBody>
      </p:sp>
      <p:sp>
        <p:nvSpPr>
          <p:cNvPr id="23560" name="AutoShape 8"/>
          <p:cNvSpPr>
            <a:spLocks noChangeArrowheads="1"/>
          </p:cNvSpPr>
          <p:nvPr/>
        </p:nvSpPr>
        <p:spPr bwMode="auto">
          <a:xfrm rot="9746950">
            <a:off x="2338388" y="2235200"/>
            <a:ext cx="444500" cy="228600"/>
          </a:xfrm>
          <a:prstGeom prst="rightArrow">
            <a:avLst>
              <a:gd name="adj1" fmla="val 38889"/>
              <a:gd name="adj2" fmla="val 63888"/>
            </a:avLst>
          </a:prstGeom>
          <a:solidFill>
            <a:schemeClr val="hlink"/>
          </a:solidFill>
          <a:ln w="28575" algn="ctr">
            <a:solidFill>
              <a:schemeClr val="accent3"/>
            </a:solidFill>
            <a:miter lim="800000"/>
            <a:headEnd/>
            <a:tailEnd/>
          </a:ln>
        </p:spPr>
        <p:txBody>
          <a:bodyPr wrap="none" anchor="ctr"/>
          <a:lstStyle/>
          <a:p>
            <a:pPr algn="r"/>
            <a:endParaRPr lang="ja-JP" altLang="ja-JP"/>
          </a:p>
        </p:txBody>
      </p:sp>
      <p:sp>
        <p:nvSpPr>
          <p:cNvPr id="23561" name="AutoShape 9"/>
          <p:cNvSpPr>
            <a:spLocks noChangeArrowheads="1"/>
          </p:cNvSpPr>
          <p:nvPr/>
        </p:nvSpPr>
        <p:spPr bwMode="auto">
          <a:xfrm rot="3645712">
            <a:off x="915988" y="1981200"/>
            <a:ext cx="444500" cy="228600"/>
          </a:xfrm>
          <a:prstGeom prst="rightArrow">
            <a:avLst>
              <a:gd name="adj1" fmla="val 38889"/>
              <a:gd name="adj2" fmla="val 63888"/>
            </a:avLst>
          </a:prstGeom>
          <a:solidFill>
            <a:schemeClr val="hlink"/>
          </a:solidFill>
          <a:ln w="28575" algn="ctr">
            <a:solidFill>
              <a:schemeClr val="accent3"/>
            </a:solidFill>
            <a:miter lim="800000"/>
            <a:headEnd/>
            <a:tailEnd/>
          </a:ln>
        </p:spPr>
        <p:txBody>
          <a:bodyPr wrap="none" anchor="ctr"/>
          <a:lstStyle/>
          <a:p>
            <a:pPr algn="r"/>
            <a:endParaRPr lang="ja-JP" altLang="ja-JP"/>
          </a:p>
        </p:txBody>
      </p:sp>
      <p:sp>
        <p:nvSpPr>
          <p:cNvPr id="23562" name="Text Box 10"/>
          <p:cNvSpPr txBox="1">
            <a:spLocks noChangeArrowheads="1"/>
          </p:cNvSpPr>
          <p:nvPr/>
        </p:nvSpPr>
        <p:spPr bwMode="auto">
          <a:xfrm>
            <a:off x="1614488" y="3627993"/>
            <a:ext cx="45085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spAutoFit/>
          </a:bodyPr>
          <a:lstStyle>
            <a:lvl1pPr defTabSz="909638" eaLnBrk="0" hangingPunct="0">
              <a:defRPr kumimoji="1" sz="3600">
                <a:solidFill>
                  <a:schemeClr val="tx1"/>
                </a:solidFill>
                <a:latin typeface="Arial" pitchFamily="34" charset="0"/>
                <a:ea typeface="ＭＳ Ｐゴシック" pitchFamily="50" charset="-128"/>
              </a:defRPr>
            </a:lvl1pPr>
            <a:lvl2pPr marL="742950" indent="-285750" defTabSz="909638" eaLnBrk="0" hangingPunct="0">
              <a:defRPr kumimoji="1" sz="3600">
                <a:solidFill>
                  <a:schemeClr val="tx1"/>
                </a:solidFill>
                <a:latin typeface="Arial" pitchFamily="34" charset="0"/>
                <a:ea typeface="ＭＳ Ｐゴシック" pitchFamily="50" charset="-128"/>
              </a:defRPr>
            </a:lvl2pPr>
            <a:lvl3pPr marL="1143000" indent="-228600" defTabSz="909638" eaLnBrk="0" hangingPunct="0">
              <a:defRPr kumimoji="1" sz="3600">
                <a:solidFill>
                  <a:schemeClr val="tx1"/>
                </a:solidFill>
                <a:latin typeface="Arial" pitchFamily="34" charset="0"/>
                <a:ea typeface="ＭＳ Ｐゴシック" pitchFamily="50" charset="-128"/>
              </a:defRPr>
            </a:lvl3pPr>
            <a:lvl4pPr marL="1600200" indent="-228600" defTabSz="909638" eaLnBrk="0" hangingPunct="0">
              <a:defRPr kumimoji="1" sz="3600">
                <a:solidFill>
                  <a:schemeClr val="tx1"/>
                </a:solidFill>
                <a:latin typeface="Arial" pitchFamily="34" charset="0"/>
                <a:ea typeface="ＭＳ Ｐゴシック" pitchFamily="50" charset="-128"/>
              </a:defRPr>
            </a:lvl4pPr>
            <a:lvl5pPr marL="2057400" indent="-228600" defTabSz="909638" eaLnBrk="0" hangingPunct="0">
              <a:defRPr kumimoji="1" sz="3600">
                <a:solidFill>
                  <a:schemeClr val="tx1"/>
                </a:solidFill>
                <a:latin typeface="Arial" pitchFamily="34" charset="0"/>
                <a:ea typeface="ＭＳ Ｐゴシック" pitchFamily="50" charset="-128"/>
              </a:defRPr>
            </a:lvl5pPr>
            <a:lvl6pPr marL="2514600" indent="-228600" defTabSz="909638" eaLnBrk="0" fontAlgn="base" hangingPunct="0">
              <a:spcBef>
                <a:spcPct val="0"/>
              </a:spcBef>
              <a:spcAft>
                <a:spcPct val="0"/>
              </a:spcAft>
              <a:defRPr kumimoji="1" sz="3600">
                <a:solidFill>
                  <a:schemeClr val="tx1"/>
                </a:solidFill>
                <a:latin typeface="Arial" pitchFamily="34" charset="0"/>
                <a:ea typeface="ＭＳ Ｐゴシック" pitchFamily="50" charset="-128"/>
              </a:defRPr>
            </a:lvl6pPr>
            <a:lvl7pPr marL="2971800" indent="-228600" defTabSz="909638" eaLnBrk="0" fontAlgn="base" hangingPunct="0">
              <a:spcBef>
                <a:spcPct val="0"/>
              </a:spcBef>
              <a:spcAft>
                <a:spcPct val="0"/>
              </a:spcAft>
              <a:defRPr kumimoji="1" sz="3600">
                <a:solidFill>
                  <a:schemeClr val="tx1"/>
                </a:solidFill>
                <a:latin typeface="Arial" pitchFamily="34" charset="0"/>
                <a:ea typeface="ＭＳ Ｐゴシック" pitchFamily="50" charset="-128"/>
              </a:defRPr>
            </a:lvl7pPr>
            <a:lvl8pPr marL="3429000" indent="-228600" defTabSz="909638" eaLnBrk="0" fontAlgn="base" hangingPunct="0">
              <a:spcBef>
                <a:spcPct val="0"/>
              </a:spcBef>
              <a:spcAft>
                <a:spcPct val="0"/>
              </a:spcAft>
              <a:defRPr kumimoji="1" sz="3600">
                <a:solidFill>
                  <a:schemeClr val="tx1"/>
                </a:solidFill>
                <a:latin typeface="Arial" pitchFamily="34" charset="0"/>
                <a:ea typeface="ＭＳ Ｐゴシック" pitchFamily="50" charset="-128"/>
              </a:defRPr>
            </a:lvl8pPr>
            <a:lvl9pPr marL="3886200" indent="-228600" defTabSz="909638" eaLnBrk="0" fontAlgn="base" hangingPunct="0">
              <a:spcBef>
                <a:spcPct val="0"/>
              </a:spcBef>
              <a:spcAft>
                <a:spcPct val="0"/>
              </a:spcAft>
              <a:defRPr kumimoji="1" sz="3600">
                <a:solidFill>
                  <a:schemeClr val="tx1"/>
                </a:solidFill>
                <a:latin typeface="Arial" pitchFamily="34" charset="0"/>
                <a:ea typeface="ＭＳ Ｐゴシック" pitchFamily="50" charset="-128"/>
              </a:defRPr>
            </a:lvl9pPr>
          </a:lstStyle>
          <a:p>
            <a:pPr algn="ctr" eaLnBrk="1" hangingPunct="1">
              <a:lnSpc>
                <a:spcPct val="90000"/>
              </a:lnSpc>
              <a:spcBef>
                <a:spcPct val="5000"/>
              </a:spcBef>
            </a:pPr>
            <a:r>
              <a:rPr lang="ja-JP" altLang="en-US" sz="2000" b="1" dirty="0">
                <a:solidFill>
                  <a:schemeClr val="bg1"/>
                </a:solidFill>
                <a:latin typeface="Meiryo UI" panose="020B0604030504040204" pitchFamily="50" charset="-128"/>
                <a:ea typeface="Meiryo UI" panose="020B0604030504040204" pitchFamily="50" charset="-128"/>
              </a:rPr>
              <a:t>❶</a:t>
            </a:r>
            <a:endParaRPr lang="en-US" altLang="ja-JP" sz="2000" b="1" dirty="0">
              <a:solidFill>
                <a:schemeClr val="bg1"/>
              </a:solidFill>
              <a:latin typeface="Meiryo UI" panose="020B0604030504040204" pitchFamily="50" charset="-128"/>
              <a:ea typeface="Meiryo UI" panose="020B0604030504040204" pitchFamily="50" charset="-128"/>
            </a:endParaRPr>
          </a:p>
        </p:txBody>
      </p:sp>
      <p:sp>
        <p:nvSpPr>
          <p:cNvPr id="23563" name="AutoShape 30"/>
          <p:cNvSpPr>
            <a:spLocks noChangeArrowheads="1"/>
          </p:cNvSpPr>
          <p:nvPr/>
        </p:nvSpPr>
        <p:spPr bwMode="auto">
          <a:xfrm rot="-2569482">
            <a:off x="3297238" y="5649913"/>
            <a:ext cx="444500" cy="228600"/>
          </a:xfrm>
          <a:prstGeom prst="rightArrow">
            <a:avLst>
              <a:gd name="adj1" fmla="val 38889"/>
              <a:gd name="adj2" fmla="val 63888"/>
            </a:avLst>
          </a:prstGeom>
          <a:solidFill>
            <a:srgbClr val="FF99CC"/>
          </a:solidFill>
          <a:ln w="28575" algn="ctr">
            <a:solidFill>
              <a:schemeClr val="accent3"/>
            </a:solidFill>
            <a:miter lim="800000"/>
            <a:headEnd/>
            <a:tailEnd/>
          </a:ln>
        </p:spPr>
        <p:txBody>
          <a:bodyPr wrap="none" anchor="ctr"/>
          <a:lstStyle/>
          <a:p>
            <a:pPr algn="r"/>
            <a:endParaRPr lang="ja-JP" altLang="ja-JP"/>
          </a:p>
        </p:txBody>
      </p:sp>
      <p:sp>
        <p:nvSpPr>
          <p:cNvPr id="23564" name="AutoShape 31"/>
          <p:cNvSpPr>
            <a:spLocks noChangeArrowheads="1"/>
          </p:cNvSpPr>
          <p:nvPr/>
        </p:nvSpPr>
        <p:spPr bwMode="auto">
          <a:xfrm rot="-7876273">
            <a:off x="4325938" y="5638800"/>
            <a:ext cx="444500" cy="228600"/>
          </a:xfrm>
          <a:prstGeom prst="rightArrow">
            <a:avLst>
              <a:gd name="adj1" fmla="val 38889"/>
              <a:gd name="adj2" fmla="val 63888"/>
            </a:avLst>
          </a:prstGeom>
          <a:solidFill>
            <a:srgbClr val="FF99CC"/>
          </a:solidFill>
          <a:ln w="28575" algn="ctr">
            <a:solidFill>
              <a:schemeClr val="accent3"/>
            </a:solidFill>
            <a:miter lim="800000"/>
            <a:headEnd/>
            <a:tailEnd/>
          </a:ln>
        </p:spPr>
        <p:txBody>
          <a:bodyPr wrap="none" anchor="ctr"/>
          <a:lstStyle/>
          <a:p>
            <a:pPr algn="r"/>
            <a:endParaRPr lang="ja-JP" altLang="ja-JP"/>
          </a:p>
        </p:txBody>
      </p:sp>
      <p:sp>
        <p:nvSpPr>
          <p:cNvPr id="23565" name="AutoShape 32"/>
          <p:cNvSpPr>
            <a:spLocks noChangeArrowheads="1"/>
          </p:cNvSpPr>
          <p:nvPr/>
        </p:nvSpPr>
        <p:spPr bwMode="auto">
          <a:xfrm rot="-2571742">
            <a:off x="3208338" y="3236913"/>
            <a:ext cx="444500" cy="228600"/>
          </a:xfrm>
          <a:prstGeom prst="rightArrow">
            <a:avLst>
              <a:gd name="adj1" fmla="val 38889"/>
              <a:gd name="adj2" fmla="val 63888"/>
            </a:avLst>
          </a:prstGeom>
          <a:solidFill>
            <a:srgbClr val="FF99CC"/>
          </a:solidFill>
          <a:ln w="28575" algn="ctr">
            <a:solidFill>
              <a:schemeClr val="accent3"/>
            </a:solidFill>
            <a:miter lim="800000"/>
            <a:headEnd/>
            <a:tailEnd/>
          </a:ln>
        </p:spPr>
        <p:txBody>
          <a:bodyPr wrap="none" anchor="ctr"/>
          <a:lstStyle/>
          <a:p>
            <a:pPr algn="r"/>
            <a:endParaRPr lang="ja-JP" altLang="ja-JP"/>
          </a:p>
        </p:txBody>
      </p:sp>
      <p:sp>
        <p:nvSpPr>
          <p:cNvPr id="23566" name="AutoShape 33"/>
          <p:cNvSpPr>
            <a:spLocks noChangeArrowheads="1"/>
          </p:cNvSpPr>
          <p:nvPr/>
        </p:nvSpPr>
        <p:spPr bwMode="auto">
          <a:xfrm rot="-7876273">
            <a:off x="4256088" y="3305175"/>
            <a:ext cx="444500" cy="228600"/>
          </a:xfrm>
          <a:prstGeom prst="rightArrow">
            <a:avLst>
              <a:gd name="adj1" fmla="val 38889"/>
              <a:gd name="adj2" fmla="val 63888"/>
            </a:avLst>
          </a:prstGeom>
          <a:solidFill>
            <a:srgbClr val="FF99CC"/>
          </a:solidFill>
          <a:ln w="28575" algn="ctr">
            <a:solidFill>
              <a:schemeClr val="accent3"/>
            </a:solidFill>
            <a:miter lim="800000"/>
            <a:headEnd/>
            <a:tailEnd/>
          </a:ln>
        </p:spPr>
        <p:txBody>
          <a:bodyPr wrap="none" anchor="ctr"/>
          <a:lstStyle/>
          <a:p>
            <a:pPr algn="r"/>
            <a:endParaRPr lang="ja-JP" altLang="ja-JP"/>
          </a:p>
        </p:txBody>
      </p:sp>
      <p:sp>
        <p:nvSpPr>
          <p:cNvPr id="23567" name="Text Box 38"/>
          <p:cNvSpPr txBox="1">
            <a:spLocks noChangeArrowheads="1"/>
          </p:cNvSpPr>
          <p:nvPr/>
        </p:nvSpPr>
        <p:spPr bwMode="auto">
          <a:xfrm>
            <a:off x="3824288" y="3624818"/>
            <a:ext cx="45085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spAutoFit/>
          </a:bodyPr>
          <a:lstStyle>
            <a:lvl1pPr defTabSz="909638" eaLnBrk="0" hangingPunct="0">
              <a:defRPr kumimoji="1" sz="3600">
                <a:solidFill>
                  <a:schemeClr val="tx1"/>
                </a:solidFill>
                <a:latin typeface="Arial" pitchFamily="34" charset="0"/>
                <a:ea typeface="ＭＳ Ｐゴシック" pitchFamily="50" charset="-128"/>
              </a:defRPr>
            </a:lvl1pPr>
            <a:lvl2pPr marL="742950" indent="-285750" defTabSz="909638" eaLnBrk="0" hangingPunct="0">
              <a:defRPr kumimoji="1" sz="3600">
                <a:solidFill>
                  <a:schemeClr val="tx1"/>
                </a:solidFill>
                <a:latin typeface="Arial" pitchFamily="34" charset="0"/>
                <a:ea typeface="ＭＳ Ｐゴシック" pitchFamily="50" charset="-128"/>
              </a:defRPr>
            </a:lvl2pPr>
            <a:lvl3pPr marL="1143000" indent="-228600" defTabSz="909638" eaLnBrk="0" hangingPunct="0">
              <a:defRPr kumimoji="1" sz="3600">
                <a:solidFill>
                  <a:schemeClr val="tx1"/>
                </a:solidFill>
                <a:latin typeface="Arial" pitchFamily="34" charset="0"/>
                <a:ea typeface="ＭＳ Ｐゴシック" pitchFamily="50" charset="-128"/>
              </a:defRPr>
            </a:lvl3pPr>
            <a:lvl4pPr marL="1600200" indent="-228600" defTabSz="909638" eaLnBrk="0" hangingPunct="0">
              <a:defRPr kumimoji="1" sz="3600">
                <a:solidFill>
                  <a:schemeClr val="tx1"/>
                </a:solidFill>
                <a:latin typeface="Arial" pitchFamily="34" charset="0"/>
                <a:ea typeface="ＭＳ Ｐゴシック" pitchFamily="50" charset="-128"/>
              </a:defRPr>
            </a:lvl4pPr>
            <a:lvl5pPr marL="2057400" indent="-228600" defTabSz="909638" eaLnBrk="0" hangingPunct="0">
              <a:defRPr kumimoji="1" sz="3600">
                <a:solidFill>
                  <a:schemeClr val="tx1"/>
                </a:solidFill>
                <a:latin typeface="Arial" pitchFamily="34" charset="0"/>
                <a:ea typeface="ＭＳ Ｐゴシック" pitchFamily="50" charset="-128"/>
              </a:defRPr>
            </a:lvl5pPr>
            <a:lvl6pPr marL="2514600" indent="-228600" defTabSz="909638" eaLnBrk="0" fontAlgn="base" hangingPunct="0">
              <a:spcBef>
                <a:spcPct val="0"/>
              </a:spcBef>
              <a:spcAft>
                <a:spcPct val="0"/>
              </a:spcAft>
              <a:defRPr kumimoji="1" sz="3600">
                <a:solidFill>
                  <a:schemeClr val="tx1"/>
                </a:solidFill>
                <a:latin typeface="Arial" pitchFamily="34" charset="0"/>
                <a:ea typeface="ＭＳ Ｐゴシック" pitchFamily="50" charset="-128"/>
              </a:defRPr>
            </a:lvl6pPr>
            <a:lvl7pPr marL="2971800" indent="-228600" defTabSz="909638" eaLnBrk="0" fontAlgn="base" hangingPunct="0">
              <a:spcBef>
                <a:spcPct val="0"/>
              </a:spcBef>
              <a:spcAft>
                <a:spcPct val="0"/>
              </a:spcAft>
              <a:defRPr kumimoji="1" sz="3600">
                <a:solidFill>
                  <a:schemeClr val="tx1"/>
                </a:solidFill>
                <a:latin typeface="Arial" pitchFamily="34" charset="0"/>
                <a:ea typeface="ＭＳ Ｐゴシック" pitchFamily="50" charset="-128"/>
              </a:defRPr>
            </a:lvl7pPr>
            <a:lvl8pPr marL="3429000" indent="-228600" defTabSz="909638" eaLnBrk="0" fontAlgn="base" hangingPunct="0">
              <a:spcBef>
                <a:spcPct val="0"/>
              </a:spcBef>
              <a:spcAft>
                <a:spcPct val="0"/>
              </a:spcAft>
              <a:defRPr kumimoji="1" sz="3600">
                <a:solidFill>
                  <a:schemeClr val="tx1"/>
                </a:solidFill>
                <a:latin typeface="Arial" pitchFamily="34" charset="0"/>
                <a:ea typeface="ＭＳ Ｐゴシック" pitchFamily="50" charset="-128"/>
              </a:defRPr>
            </a:lvl8pPr>
            <a:lvl9pPr marL="3886200" indent="-228600" defTabSz="909638" eaLnBrk="0" fontAlgn="base" hangingPunct="0">
              <a:spcBef>
                <a:spcPct val="0"/>
              </a:spcBef>
              <a:spcAft>
                <a:spcPct val="0"/>
              </a:spcAft>
              <a:defRPr kumimoji="1" sz="3600">
                <a:solidFill>
                  <a:schemeClr val="tx1"/>
                </a:solidFill>
                <a:latin typeface="Arial" pitchFamily="34" charset="0"/>
                <a:ea typeface="ＭＳ Ｐゴシック" pitchFamily="50" charset="-128"/>
              </a:defRPr>
            </a:lvl9pPr>
          </a:lstStyle>
          <a:p>
            <a:pPr algn="ctr" eaLnBrk="1" hangingPunct="1">
              <a:lnSpc>
                <a:spcPct val="90000"/>
              </a:lnSpc>
              <a:spcBef>
                <a:spcPct val="5000"/>
              </a:spcBef>
            </a:pPr>
            <a:r>
              <a:rPr lang="ja-JP" altLang="en-US" sz="2000" b="1" dirty="0">
                <a:solidFill>
                  <a:schemeClr val="bg1"/>
                </a:solidFill>
                <a:latin typeface="Meiryo UI" panose="020B0604030504040204" pitchFamily="50" charset="-128"/>
                <a:ea typeface="Meiryo UI" panose="020B0604030504040204" pitchFamily="50" charset="-128"/>
              </a:rPr>
              <a:t>❷</a:t>
            </a:r>
            <a:endParaRPr lang="en-US" altLang="ja-JP" sz="2000" b="1" dirty="0">
              <a:solidFill>
                <a:schemeClr val="bg1"/>
              </a:solidFill>
              <a:latin typeface="Meiryo UI" panose="020B0604030504040204" pitchFamily="50" charset="-128"/>
              <a:ea typeface="Meiryo UI" panose="020B0604030504040204" pitchFamily="50" charset="-128"/>
            </a:endParaRPr>
          </a:p>
        </p:txBody>
      </p:sp>
      <p:sp>
        <p:nvSpPr>
          <p:cNvPr id="23568" name="Text Box 39"/>
          <p:cNvSpPr txBox="1">
            <a:spLocks noChangeArrowheads="1"/>
          </p:cNvSpPr>
          <p:nvPr/>
        </p:nvSpPr>
        <p:spPr bwMode="auto">
          <a:xfrm>
            <a:off x="5446713" y="3638550"/>
            <a:ext cx="450850" cy="33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spAutoFit/>
          </a:bodyPr>
          <a:lstStyle>
            <a:lvl1pPr defTabSz="909638" eaLnBrk="0" hangingPunct="0">
              <a:defRPr kumimoji="1" sz="3600">
                <a:solidFill>
                  <a:schemeClr val="tx1"/>
                </a:solidFill>
                <a:latin typeface="Arial" pitchFamily="34" charset="0"/>
                <a:ea typeface="ＭＳ Ｐゴシック" pitchFamily="50" charset="-128"/>
              </a:defRPr>
            </a:lvl1pPr>
            <a:lvl2pPr marL="742950" indent="-285750" defTabSz="909638" eaLnBrk="0" hangingPunct="0">
              <a:defRPr kumimoji="1" sz="3600">
                <a:solidFill>
                  <a:schemeClr val="tx1"/>
                </a:solidFill>
                <a:latin typeface="Arial" pitchFamily="34" charset="0"/>
                <a:ea typeface="ＭＳ Ｐゴシック" pitchFamily="50" charset="-128"/>
              </a:defRPr>
            </a:lvl2pPr>
            <a:lvl3pPr marL="1143000" indent="-228600" defTabSz="909638" eaLnBrk="0" hangingPunct="0">
              <a:defRPr kumimoji="1" sz="3600">
                <a:solidFill>
                  <a:schemeClr val="tx1"/>
                </a:solidFill>
                <a:latin typeface="Arial" pitchFamily="34" charset="0"/>
                <a:ea typeface="ＭＳ Ｐゴシック" pitchFamily="50" charset="-128"/>
              </a:defRPr>
            </a:lvl3pPr>
            <a:lvl4pPr marL="1600200" indent="-228600" defTabSz="909638" eaLnBrk="0" hangingPunct="0">
              <a:defRPr kumimoji="1" sz="3600">
                <a:solidFill>
                  <a:schemeClr val="tx1"/>
                </a:solidFill>
                <a:latin typeface="Arial" pitchFamily="34" charset="0"/>
                <a:ea typeface="ＭＳ Ｐゴシック" pitchFamily="50" charset="-128"/>
              </a:defRPr>
            </a:lvl4pPr>
            <a:lvl5pPr marL="2057400" indent="-228600" defTabSz="909638" eaLnBrk="0" hangingPunct="0">
              <a:defRPr kumimoji="1" sz="3600">
                <a:solidFill>
                  <a:schemeClr val="tx1"/>
                </a:solidFill>
                <a:latin typeface="Arial" pitchFamily="34" charset="0"/>
                <a:ea typeface="ＭＳ Ｐゴシック" pitchFamily="50" charset="-128"/>
              </a:defRPr>
            </a:lvl5pPr>
            <a:lvl6pPr marL="2514600" indent="-228600" defTabSz="909638" eaLnBrk="0" fontAlgn="base" hangingPunct="0">
              <a:spcBef>
                <a:spcPct val="0"/>
              </a:spcBef>
              <a:spcAft>
                <a:spcPct val="0"/>
              </a:spcAft>
              <a:defRPr kumimoji="1" sz="3600">
                <a:solidFill>
                  <a:schemeClr val="tx1"/>
                </a:solidFill>
                <a:latin typeface="Arial" pitchFamily="34" charset="0"/>
                <a:ea typeface="ＭＳ Ｐゴシック" pitchFamily="50" charset="-128"/>
              </a:defRPr>
            </a:lvl6pPr>
            <a:lvl7pPr marL="2971800" indent="-228600" defTabSz="909638" eaLnBrk="0" fontAlgn="base" hangingPunct="0">
              <a:spcBef>
                <a:spcPct val="0"/>
              </a:spcBef>
              <a:spcAft>
                <a:spcPct val="0"/>
              </a:spcAft>
              <a:defRPr kumimoji="1" sz="3600">
                <a:solidFill>
                  <a:schemeClr val="tx1"/>
                </a:solidFill>
                <a:latin typeface="Arial" pitchFamily="34" charset="0"/>
                <a:ea typeface="ＭＳ Ｐゴシック" pitchFamily="50" charset="-128"/>
              </a:defRPr>
            </a:lvl7pPr>
            <a:lvl8pPr marL="3429000" indent="-228600" defTabSz="909638" eaLnBrk="0" fontAlgn="base" hangingPunct="0">
              <a:spcBef>
                <a:spcPct val="0"/>
              </a:spcBef>
              <a:spcAft>
                <a:spcPct val="0"/>
              </a:spcAft>
              <a:defRPr kumimoji="1" sz="3600">
                <a:solidFill>
                  <a:schemeClr val="tx1"/>
                </a:solidFill>
                <a:latin typeface="Arial" pitchFamily="34" charset="0"/>
                <a:ea typeface="ＭＳ Ｐゴシック" pitchFamily="50" charset="-128"/>
              </a:defRPr>
            </a:lvl8pPr>
            <a:lvl9pPr marL="3886200" indent="-228600" defTabSz="909638" eaLnBrk="0" fontAlgn="base" hangingPunct="0">
              <a:spcBef>
                <a:spcPct val="0"/>
              </a:spcBef>
              <a:spcAft>
                <a:spcPct val="0"/>
              </a:spcAft>
              <a:defRPr kumimoji="1" sz="3600">
                <a:solidFill>
                  <a:schemeClr val="tx1"/>
                </a:solidFill>
                <a:latin typeface="Arial" pitchFamily="34" charset="0"/>
                <a:ea typeface="ＭＳ Ｐゴシック" pitchFamily="50" charset="-128"/>
              </a:defRPr>
            </a:lvl9pPr>
          </a:lstStyle>
          <a:p>
            <a:pPr algn="ctr" eaLnBrk="1" hangingPunct="1">
              <a:lnSpc>
                <a:spcPct val="90000"/>
              </a:lnSpc>
              <a:spcBef>
                <a:spcPct val="5000"/>
              </a:spcBef>
            </a:pPr>
            <a:r>
              <a:rPr lang="ja-JP" altLang="en-US" sz="1800" b="1" dirty="0">
                <a:solidFill>
                  <a:srgbClr val="000000"/>
                </a:solidFill>
                <a:latin typeface="Meiryo UI" panose="020B0604030504040204" pitchFamily="50" charset="-128"/>
                <a:ea typeface="Meiryo UI" panose="020B0604030504040204" pitchFamily="50" charset="-128"/>
              </a:rPr>
              <a:t>❸</a:t>
            </a:r>
            <a:endParaRPr lang="en-US" altLang="ja-JP" sz="1800" b="1" dirty="0">
              <a:solidFill>
                <a:srgbClr val="000000"/>
              </a:solidFill>
              <a:latin typeface="Meiryo UI" panose="020B0604030504040204" pitchFamily="50" charset="-128"/>
              <a:ea typeface="Meiryo UI" panose="020B0604030504040204" pitchFamily="50" charset="-128"/>
            </a:endParaRPr>
          </a:p>
        </p:txBody>
      </p:sp>
      <p:pic>
        <p:nvPicPr>
          <p:cNvPr id="23569" name="Picture 5" descr="DLBMIBG1new"/>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610225" y="1403350"/>
            <a:ext cx="2155231" cy="2133600"/>
          </a:xfrm>
          <a:prstGeom prst="rect">
            <a:avLst/>
          </a:prstGeom>
          <a:noFill/>
          <a:ln w="9525">
            <a:solidFill>
              <a:schemeClr val="tx1">
                <a:lumMod val="50000"/>
                <a:lumOff val="50000"/>
              </a:schemeClr>
            </a:solidFill>
            <a:miter lim="800000"/>
            <a:headEnd/>
            <a:tailEnd/>
          </a:ln>
          <a:extLst>
            <a:ext uri="{909E8E84-426E-40DD-AFC4-6F175D3DCCD1}">
              <a14:hiddenFill xmlns:a14="http://schemas.microsoft.com/office/drawing/2010/main">
                <a:solidFill>
                  <a:srgbClr val="FFFFFF"/>
                </a:solidFill>
              </a14:hiddenFill>
            </a:ext>
          </a:extLst>
        </p:spPr>
      </p:pic>
      <p:pic>
        <p:nvPicPr>
          <p:cNvPr id="23570" name="Picture 6" descr="MIBG cont"/>
          <p:cNvPicPr>
            <a:picLocks noChangeAspect="1" noChangeArrowheads="1"/>
          </p:cNvPicPr>
          <p:nvPr/>
        </p:nvPicPr>
        <p:blipFill>
          <a:blip r:embed="rId6">
            <a:lum bright="12000" contrast="6000"/>
            <a:extLst>
              <a:ext uri="{28A0092B-C50C-407E-A947-70E740481C1C}">
                <a14:useLocalDpi xmlns:a14="http://schemas.microsoft.com/office/drawing/2010/main" val="0"/>
              </a:ext>
            </a:extLst>
          </a:blip>
          <a:srcRect b="5391"/>
          <a:stretch>
            <a:fillRect/>
          </a:stretch>
        </p:blipFill>
        <p:spPr bwMode="auto">
          <a:xfrm>
            <a:off x="5616575" y="4041775"/>
            <a:ext cx="2148881" cy="2190532"/>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pic>
      <p:sp>
        <p:nvSpPr>
          <p:cNvPr id="23571" name="テキスト ボックス 29"/>
          <p:cNvSpPr txBox="1">
            <a:spLocks noChangeArrowheads="1"/>
          </p:cNvSpPr>
          <p:nvPr/>
        </p:nvSpPr>
        <p:spPr bwMode="auto">
          <a:xfrm>
            <a:off x="5671172" y="3605213"/>
            <a:ext cx="269336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kumimoji="1" sz="3600">
                <a:solidFill>
                  <a:schemeClr val="tx1"/>
                </a:solidFill>
                <a:latin typeface="Arial" pitchFamily="34" charset="0"/>
                <a:ea typeface="ＭＳ Ｐゴシック" pitchFamily="50" charset="-128"/>
              </a:defRPr>
            </a:lvl1pPr>
            <a:lvl2pPr marL="742950" indent="-285750" eaLnBrk="0" hangingPunct="0">
              <a:defRPr kumimoji="1" sz="3600">
                <a:solidFill>
                  <a:schemeClr val="tx1"/>
                </a:solidFill>
                <a:latin typeface="Arial" pitchFamily="34" charset="0"/>
                <a:ea typeface="ＭＳ Ｐゴシック" pitchFamily="50" charset="-128"/>
              </a:defRPr>
            </a:lvl2pPr>
            <a:lvl3pPr marL="1143000" indent="-228600" eaLnBrk="0" hangingPunct="0">
              <a:defRPr kumimoji="1" sz="3600">
                <a:solidFill>
                  <a:schemeClr val="tx1"/>
                </a:solidFill>
                <a:latin typeface="Arial" pitchFamily="34" charset="0"/>
                <a:ea typeface="ＭＳ Ｐゴシック" pitchFamily="50" charset="-128"/>
              </a:defRPr>
            </a:lvl3pPr>
            <a:lvl4pPr marL="1600200" indent="-228600" eaLnBrk="0" hangingPunct="0">
              <a:defRPr kumimoji="1" sz="3600">
                <a:solidFill>
                  <a:schemeClr val="tx1"/>
                </a:solidFill>
                <a:latin typeface="Arial" pitchFamily="34" charset="0"/>
                <a:ea typeface="ＭＳ Ｐゴシック" pitchFamily="50" charset="-128"/>
              </a:defRPr>
            </a:lvl4pPr>
            <a:lvl5pPr marL="2057400" indent="-228600" eaLnBrk="0" hangingPunct="0">
              <a:defRPr kumimoji="1" sz="3600">
                <a:solidFill>
                  <a:schemeClr val="tx1"/>
                </a:solidFill>
                <a:latin typeface="Arial" pitchFamily="34" charset="0"/>
                <a:ea typeface="ＭＳ Ｐゴシック" pitchFamily="50" charset="-128"/>
              </a:defRPr>
            </a:lvl5pPr>
            <a:lvl6pPr marL="2514600" indent="-228600" eaLnBrk="0" fontAlgn="base" hangingPunct="0">
              <a:spcBef>
                <a:spcPct val="0"/>
              </a:spcBef>
              <a:spcAft>
                <a:spcPct val="0"/>
              </a:spcAft>
              <a:defRPr kumimoji="1" sz="3600">
                <a:solidFill>
                  <a:schemeClr val="tx1"/>
                </a:solidFill>
                <a:latin typeface="Arial" pitchFamily="34" charset="0"/>
                <a:ea typeface="ＭＳ Ｐゴシック" pitchFamily="50" charset="-128"/>
              </a:defRPr>
            </a:lvl6pPr>
            <a:lvl7pPr marL="2971800" indent="-228600" eaLnBrk="0" fontAlgn="base" hangingPunct="0">
              <a:spcBef>
                <a:spcPct val="0"/>
              </a:spcBef>
              <a:spcAft>
                <a:spcPct val="0"/>
              </a:spcAft>
              <a:defRPr kumimoji="1" sz="3600">
                <a:solidFill>
                  <a:schemeClr val="tx1"/>
                </a:solidFill>
                <a:latin typeface="Arial" pitchFamily="34" charset="0"/>
                <a:ea typeface="ＭＳ Ｐゴシック" pitchFamily="50" charset="-128"/>
              </a:defRPr>
            </a:lvl7pPr>
            <a:lvl8pPr marL="3429000" indent="-228600" eaLnBrk="0" fontAlgn="base" hangingPunct="0">
              <a:spcBef>
                <a:spcPct val="0"/>
              </a:spcBef>
              <a:spcAft>
                <a:spcPct val="0"/>
              </a:spcAft>
              <a:defRPr kumimoji="1" sz="3600">
                <a:solidFill>
                  <a:schemeClr val="tx1"/>
                </a:solidFill>
                <a:latin typeface="Arial" pitchFamily="34" charset="0"/>
                <a:ea typeface="ＭＳ Ｐゴシック" pitchFamily="50" charset="-128"/>
              </a:defRPr>
            </a:lvl8pPr>
            <a:lvl9pPr marL="3886200" indent="-228600" eaLnBrk="0" fontAlgn="base" hangingPunct="0">
              <a:spcBef>
                <a:spcPct val="0"/>
              </a:spcBef>
              <a:spcAft>
                <a:spcPct val="0"/>
              </a:spcAft>
              <a:defRPr kumimoji="1" sz="3600">
                <a:solidFill>
                  <a:schemeClr val="tx1"/>
                </a:solidFill>
                <a:latin typeface="Arial" pitchFamily="34" charset="0"/>
                <a:ea typeface="ＭＳ Ｐゴシック" pitchFamily="50" charset="-128"/>
              </a:defRPr>
            </a:lvl9pPr>
          </a:lstStyle>
          <a:p>
            <a:pPr algn="r" eaLnBrk="1" hangingPunct="1"/>
            <a:r>
              <a:rPr lang="en-US" altLang="ja-JP" sz="2000" b="1">
                <a:latin typeface="Meiryo UI" panose="020B0604030504040204" pitchFamily="50" charset="-128"/>
                <a:ea typeface="Meiryo UI" panose="020B0604030504040204" pitchFamily="50" charset="-128"/>
              </a:rPr>
              <a:t>MIBG</a:t>
            </a:r>
            <a:r>
              <a:rPr lang="ja-JP" altLang="en-US" sz="2000" b="1">
                <a:latin typeface="Meiryo UI" panose="020B0604030504040204" pitchFamily="50" charset="-128"/>
                <a:ea typeface="Meiryo UI" panose="020B0604030504040204" pitchFamily="50" charset="-128"/>
              </a:rPr>
              <a:t>心筋シンチグラム</a:t>
            </a:r>
          </a:p>
        </p:txBody>
      </p:sp>
      <p:sp>
        <p:nvSpPr>
          <p:cNvPr id="23572" name="AutoShape 24"/>
          <p:cNvSpPr>
            <a:spLocks noChangeArrowheads="1"/>
          </p:cNvSpPr>
          <p:nvPr/>
        </p:nvSpPr>
        <p:spPr bwMode="auto">
          <a:xfrm rot="2395319" flipH="1" flipV="1">
            <a:off x="7434263" y="2625725"/>
            <a:ext cx="444500" cy="228600"/>
          </a:xfrm>
          <a:prstGeom prst="rightArrow">
            <a:avLst>
              <a:gd name="adj1" fmla="val 38889"/>
              <a:gd name="adj2" fmla="val 63888"/>
            </a:avLst>
          </a:prstGeom>
          <a:solidFill>
            <a:srgbClr val="FFFF00"/>
          </a:solidFill>
          <a:ln w="15875" algn="ctr">
            <a:solidFill>
              <a:srgbClr val="000000"/>
            </a:solidFill>
            <a:miter lim="800000"/>
            <a:headEnd/>
            <a:tailEnd/>
          </a:ln>
        </p:spPr>
        <p:txBody>
          <a:bodyPr rot="10800000" wrap="none" anchor="ctr"/>
          <a:lstStyle/>
          <a:p>
            <a:pPr algn="r"/>
            <a:endParaRPr lang="ja-JP" altLang="ja-JP"/>
          </a:p>
        </p:txBody>
      </p:sp>
      <p:sp>
        <p:nvSpPr>
          <p:cNvPr id="23573" name="テキスト ボックス 30"/>
          <p:cNvSpPr txBox="1">
            <a:spLocks noChangeArrowheads="1"/>
          </p:cNvSpPr>
          <p:nvPr/>
        </p:nvSpPr>
        <p:spPr bwMode="auto">
          <a:xfrm>
            <a:off x="1505760" y="6189663"/>
            <a:ext cx="704040" cy="43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kumimoji="1" sz="3600">
                <a:solidFill>
                  <a:schemeClr val="tx1"/>
                </a:solidFill>
                <a:latin typeface="Arial" pitchFamily="34" charset="0"/>
                <a:ea typeface="ＭＳ Ｐゴシック" pitchFamily="50" charset="-128"/>
              </a:defRPr>
            </a:lvl1pPr>
            <a:lvl2pPr marL="742950" indent="-285750" eaLnBrk="0" hangingPunct="0">
              <a:defRPr kumimoji="1" sz="3600">
                <a:solidFill>
                  <a:schemeClr val="tx1"/>
                </a:solidFill>
                <a:latin typeface="Arial" pitchFamily="34" charset="0"/>
                <a:ea typeface="ＭＳ Ｐゴシック" pitchFamily="50" charset="-128"/>
              </a:defRPr>
            </a:lvl2pPr>
            <a:lvl3pPr marL="1143000" indent="-228600" eaLnBrk="0" hangingPunct="0">
              <a:defRPr kumimoji="1" sz="3600">
                <a:solidFill>
                  <a:schemeClr val="tx1"/>
                </a:solidFill>
                <a:latin typeface="Arial" pitchFamily="34" charset="0"/>
                <a:ea typeface="ＭＳ Ｐゴシック" pitchFamily="50" charset="-128"/>
              </a:defRPr>
            </a:lvl3pPr>
            <a:lvl4pPr marL="1600200" indent="-228600" eaLnBrk="0" hangingPunct="0">
              <a:defRPr kumimoji="1" sz="3600">
                <a:solidFill>
                  <a:schemeClr val="tx1"/>
                </a:solidFill>
                <a:latin typeface="Arial" pitchFamily="34" charset="0"/>
                <a:ea typeface="ＭＳ Ｐゴシック" pitchFamily="50" charset="-128"/>
              </a:defRPr>
            </a:lvl4pPr>
            <a:lvl5pPr marL="2057400" indent="-228600" eaLnBrk="0" hangingPunct="0">
              <a:defRPr kumimoji="1" sz="3600">
                <a:solidFill>
                  <a:schemeClr val="tx1"/>
                </a:solidFill>
                <a:latin typeface="Arial" pitchFamily="34" charset="0"/>
                <a:ea typeface="ＭＳ Ｐゴシック" pitchFamily="50" charset="-128"/>
              </a:defRPr>
            </a:lvl5pPr>
            <a:lvl6pPr marL="2514600" indent="-228600" eaLnBrk="0" fontAlgn="base" hangingPunct="0">
              <a:spcBef>
                <a:spcPct val="0"/>
              </a:spcBef>
              <a:spcAft>
                <a:spcPct val="0"/>
              </a:spcAft>
              <a:defRPr kumimoji="1" sz="3600">
                <a:solidFill>
                  <a:schemeClr val="tx1"/>
                </a:solidFill>
                <a:latin typeface="Arial" pitchFamily="34" charset="0"/>
                <a:ea typeface="ＭＳ Ｐゴシック" pitchFamily="50" charset="-128"/>
              </a:defRPr>
            </a:lvl6pPr>
            <a:lvl7pPr marL="2971800" indent="-228600" eaLnBrk="0" fontAlgn="base" hangingPunct="0">
              <a:spcBef>
                <a:spcPct val="0"/>
              </a:spcBef>
              <a:spcAft>
                <a:spcPct val="0"/>
              </a:spcAft>
              <a:defRPr kumimoji="1" sz="3600">
                <a:solidFill>
                  <a:schemeClr val="tx1"/>
                </a:solidFill>
                <a:latin typeface="Arial" pitchFamily="34" charset="0"/>
                <a:ea typeface="ＭＳ Ｐゴシック" pitchFamily="50" charset="-128"/>
              </a:defRPr>
            </a:lvl7pPr>
            <a:lvl8pPr marL="3429000" indent="-228600" eaLnBrk="0" fontAlgn="base" hangingPunct="0">
              <a:spcBef>
                <a:spcPct val="0"/>
              </a:spcBef>
              <a:spcAft>
                <a:spcPct val="0"/>
              </a:spcAft>
              <a:defRPr kumimoji="1" sz="3600">
                <a:solidFill>
                  <a:schemeClr val="tx1"/>
                </a:solidFill>
                <a:latin typeface="Arial" pitchFamily="34" charset="0"/>
                <a:ea typeface="ＭＳ Ｐゴシック" pitchFamily="50" charset="-128"/>
              </a:defRPr>
            </a:lvl8pPr>
            <a:lvl9pPr marL="3886200" indent="-228600" eaLnBrk="0" fontAlgn="base" hangingPunct="0">
              <a:spcBef>
                <a:spcPct val="0"/>
              </a:spcBef>
              <a:spcAft>
                <a:spcPct val="0"/>
              </a:spcAft>
              <a:defRPr kumimoji="1" sz="3600">
                <a:solidFill>
                  <a:schemeClr val="tx1"/>
                </a:solidFill>
                <a:latin typeface="Arial" pitchFamily="34" charset="0"/>
                <a:ea typeface="ＭＳ Ｐゴシック" pitchFamily="50" charset="-128"/>
              </a:defRPr>
            </a:lvl9pPr>
          </a:lstStyle>
          <a:p>
            <a:pPr algn="r" eaLnBrk="1" hangingPunct="1"/>
            <a:r>
              <a:rPr lang="en-US" altLang="ja-JP" sz="2200" b="1" dirty="0">
                <a:latin typeface="Segoe UI Semibold" panose="020B0702040204020203" pitchFamily="34" charset="0"/>
                <a:ea typeface="Meiryo UI" panose="020B0604030504040204" pitchFamily="50" charset="-128"/>
                <a:cs typeface="Segoe UI Semibold" panose="020B0702040204020203" pitchFamily="34" charset="0"/>
              </a:rPr>
              <a:t>MRI</a:t>
            </a:r>
            <a:endParaRPr lang="ja-JP" altLang="en-US" sz="2200" b="1" dirty="0">
              <a:latin typeface="Segoe UI Semibold" panose="020B0702040204020203" pitchFamily="34" charset="0"/>
              <a:ea typeface="Meiryo UI" panose="020B0604030504040204" pitchFamily="50" charset="-128"/>
              <a:cs typeface="Segoe UI Semibold" panose="020B0702040204020203" pitchFamily="34" charset="0"/>
            </a:endParaRPr>
          </a:p>
        </p:txBody>
      </p:sp>
      <p:sp>
        <p:nvSpPr>
          <p:cNvPr id="23574" name="テキスト ボックス 31"/>
          <p:cNvSpPr txBox="1">
            <a:spLocks noChangeArrowheads="1"/>
          </p:cNvSpPr>
          <p:nvPr/>
        </p:nvSpPr>
        <p:spPr bwMode="auto">
          <a:xfrm>
            <a:off x="3603358" y="6169025"/>
            <a:ext cx="979755" cy="43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kumimoji="1" sz="3600">
                <a:solidFill>
                  <a:schemeClr val="tx1"/>
                </a:solidFill>
                <a:latin typeface="Arial" pitchFamily="34" charset="0"/>
                <a:ea typeface="ＭＳ Ｐゴシック" pitchFamily="50" charset="-128"/>
              </a:defRPr>
            </a:lvl1pPr>
            <a:lvl2pPr marL="742950" indent="-285750" eaLnBrk="0" hangingPunct="0">
              <a:defRPr kumimoji="1" sz="3600">
                <a:solidFill>
                  <a:schemeClr val="tx1"/>
                </a:solidFill>
                <a:latin typeface="Arial" pitchFamily="34" charset="0"/>
                <a:ea typeface="ＭＳ Ｐゴシック" pitchFamily="50" charset="-128"/>
              </a:defRPr>
            </a:lvl2pPr>
            <a:lvl3pPr marL="1143000" indent="-228600" eaLnBrk="0" hangingPunct="0">
              <a:defRPr kumimoji="1" sz="3600">
                <a:solidFill>
                  <a:schemeClr val="tx1"/>
                </a:solidFill>
                <a:latin typeface="Arial" pitchFamily="34" charset="0"/>
                <a:ea typeface="ＭＳ Ｐゴシック" pitchFamily="50" charset="-128"/>
              </a:defRPr>
            </a:lvl3pPr>
            <a:lvl4pPr marL="1600200" indent="-228600" eaLnBrk="0" hangingPunct="0">
              <a:defRPr kumimoji="1" sz="3600">
                <a:solidFill>
                  <a:schemeClr val="tx1"/>
                </a:solidFill>
                <a:latin typeface="Arial" pitchFamily="34" charset="0"/>
                <a:ea typeface="ＭＳ Ｐゴシック" pitchFamily="50" charset="-128"/>
              </a:defRPr>
            </a:lvl4pPr>
            <a:lvl5pPr marL="2057400" indent="-228600" eaLnBrk="0" hangingPunct="0">
              <a:defRPr kumimoji="1" sz="3600">
                <a:solidFill>
                  <a:schemeClr val="tx1"/>
                </a:solidFill>
                <a:latin typeface="Arial" pitchFamily="34" charset="0"/>
                <a:ea typeface="ＭＳ Ｐゴシック" pitchFamily="50" charset="-128"/>
              </a:defRPr>
            </a:lvl5pPr>
            <a:lvl6pPr marL="2514600" indent="-228600" eaLnBrk="0" fontAlgn="base" hangingPunct="0">
              <a:spcBef>
                <a:spcPct val="0"/>
              </a:spcBef>
              <a:spcAft>
                <a:spcPct val="0"/>
              </a:spcAft>
              <a:defRPr kumimoji="1" sz="3600">
                <a:solidFill>
                  <a:schemeClr val="tx1"/>
                </a:solidFill>
                <a:latin typeface="Arial" pitchFamily="34" charset="0"/>
                <a:ea typeface="ＭＳ Ｐゴシック" pitchFamily="50" charset="-128"/>
              </a:defRPr>
            </a:lvl6pPr>
            <a:lvl7pPr marL="2971800" indent="-228600" eaLnBrk="0" fontAlgn="base" hangingPunct="0">
              <a:spcBef>
                <a:spcPct val="0"/>
              </a:spcBef>
              <a:spcAft>
                <a:spcPct val="0"/>
              </a:spcAft>
              <a:defRPr kumimoji="1" sz="3600">
                <a:solidFill>
                  <a:schemeClr val="tx1"/>
                </a:solidFill>
                <a:latin typeface="Arial" pitchFamily="34" charset="0"/>
                <a:ea typeface="ＭＳ Ｐゴシック" pitchFamily="50" charset="-128"/>
              </a:defRPr>
            </a:lvl7pPr>
            <a:lvl8pPr marL="3429000" indent="-228600" eaLnBrk="0" fontAlgn="base" hangingPunct="0">
              <a:spcBef>
                <a:spcPct val="0"/>
              </a:spcBef>
              <a:spcAft>
                <a:spcPct val="0"/>
              </a:spcAft>
              <a:defRPr kumimoji="1" sz="3600">
                <a:solidFill>
                  <a:schemeClr val="tx1"/>
                </a:solidFill>
                <a:latin typeface="Arial" pitchFamily="34" charset="0"/>
                <a:ea typeface="ＭＳ Ｐゴシック" pitchFamily="50" charset="-128"/>
              </a:defRPr>
            </a:lvl8pPr>
            <a:lvl9pPr marL="3886200" indent="-228600" eaLnBrk="0" fontAlgn="base" hangingPunct="0">
              <a:spcBef>
                <a:spcPct val="0"/>
              </a:spcBef>
              <a:spcAft>
                <a:spcPct val="0"/>
              </a:spcAft>
              <a:defRPr kumimoji="1" sz="3600">
                <a:solidFill>
                  <a:schemeClr val="tx1"/>
                </a:solidFill>
                <a:latin typeface="Arial" pitchFamily="34" charset="0"/>
                <a:ea typeface="ＭＳ Ｐゴシック" pitchFamily="50" charset="-128"/>
              </a:defRPr>
            </a:lvl9pPr>
          </a:lstStyle>
          <a:p>
            <a:pPr algn="r" eaLnBrk="1" hangingPunct="1"/>
            <a:r>
              <a:rPr lang="en-US" altLang="ja-JP" sz="2200" b="1" dirty="0">
                <a:latin typeface="Segoe UI Semibold" panose="020B0702040204020203" pitchFamily="34" charset="0"/>
                <a:ea typeface="Meiryo UI" panose="020B0604030504040204" pitchFamily="50" charset="-128"/>
                <a:cs typeface="Segoe UI Semibold" panose="020B0702040204020203" pitchFamily="34" charset="0"/>
              </a:rPr>
              <a:t>SPECT</a:t>
            </a:r>
            <a:endParaRPr lang="ja-JP" altLang="en-US" sz="2200" b="1" dirty="0">
              <a:latin typeface="Segoe UI Semibold" panose="020B0702040204020203" pitchFamily="34" charset="0"/>
              <a:ea typeface="Meiryo UI" panose="020B0604030504040204" pitchFamily="50" charset="-128"/>
              <a:cs typeface="Segoe UI Semibold" panose="020B0702040204020203" pitchFamily="34" charset="0"/>
            </a:endParaRPr>
          </a:p>
        </p:txBody>
      </p:sp>
      <p:sp>
        <p:nvSpPr>
          <p:cNvPr id="23575" name="テキスト ボックス 32"/>
          <p:cNvSpPr txBox="1">
            <a:spLocks noChangeArrowheads="1"/>
          </p:cNvSpPr>
          <p:nvPr/>
        </p:nvSpPr>
        <p:spPr bwMode="auto">
          <a:xfrm>
            <a:off x="7945438" y="4159250"/>
            <a:ext cx="86995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kumimoji="1" sz="3600">
                <a:solidFill>
                  <a:schemeClr val="tx1"/>
                </a:solidFill>
                <a:latin typeface="Arial" pitchFamily="34" charset="0"/>
                <a:ea typeface="ＭＳ Ｐゴシック" pitchFamily="50" charset="-128"/>
              </a:defRPr>
            </a:lvl1pPr>
            <a:lvl2pPr marL="742950" indent="-285750" eaLnBrk="0" hangingPunct="0">
              <a:defRPr kumimoji="1" sz="3600">
                <a:solidFill>
                  <a:schemeClr val="tx1"/>
                </a:solidFill>
                <a:latin typeface="Arial" pitchFamily="34" charset="0"/>
                <a:ea typeface="ＭＳ Ｐゴシック" pitchFamily="50" charset="-128"/>
              </a:defRPr>
            </a:lvl2pPr>
            <a:lvl3pPr marL="1143000" indent="-228600" eaLnBrk="0" hangingPunct="0">
              <a:defRPr kumimoji="1" sz="3600">
                <a:solidFill>
                  <a:schemeClr val="tx1"/>
                </a:solidFill>
                <a:latin typeface="Arial" pitchFamily="34" charset="0"/>
                <a:ea typeface="ＭＳ Ｐゴシック" pitchFamily="50" charset="-128"/>
              </a:defRPr>
            </a:lvl3pPr>
            <a:lvl4pPr marL="1600200" indent="-228600" eaLnBrk="0" hangingPunct="0">
              <a:defRPr kumimoji="1" sz="3600">
                <a:solidFill>
                  <a:schemeClr val="tx1"/>
                </a:solidFill>
                <a:latin typeface="Arial" pitchFamily="34" charset="0"/>
                <a:ea typeface="ＭＳ Ｐゴシック" pitchFamily="50" charset="-128"/>
              </a:defRPr>
            </a:lvl4pPr>
            <a:lvl5pPr marL="2057400" indent="-228600" eaLnBrk="0" hangingPunct="0">
              <a:defRPr kumimoji="1" sz="3600">
                <a:solidFill>
                  <a:schemeClr val="tx1"/>
                </a:solidFill>
                <a:latin typeface="Arial" pitchFamily="34" charset="0"/>
                <a:ea typeface="ＭＳ Ｐゴシック" pitchFamily="50" charset="-128"/>
              </a:defRPr>
            </a:lvl5pPr>
            <a:lvl6pPr marL="2514600" indent="-228600" eaLnBrk="0" fontAlgn="base" hangingPunct="0">
              <a:spcBef>
                <a:spcPct val="0"/>
              </a:spcBef>
              <a:spcAft>
                <a:spcPct val="0"/>
              </a:spcAft>
              <a:defRPr kumimoji="1" sz="3600">
                <a:solidFill>
                  <a:schemeClr val="tx1"/>
                </a:solidFill>
                <a:latin typeface="Arial" pitchFamily="34" charset="0"/>
                <a:ea typeface="ＭＳ Ｐゴシック" pitchFamily="50" charset="-128"/>
              </a:defRPr>
            </a:lvl6pPr>
            <a:lvl7pPr marL="2971800" indent="-228600" eaLnBrk="0" fontAlgn="base" hangingPunct="0">
              <a:spcBef>
                <a:spcPct val="0"/>
              </a:spcBef>
              <a:spcAft>
                <a:spcPct val="0"/>
              </a:spcAft>
              <a:defRPr kumimoji="1" sz="3600">
                <a:solidFill>
                  <a:schemeClr val="tx1"/>
                </a:solidFill>
                <a:latin typeface="Arial" pitchFamily="34" charset="0"/>
                <a:ea typeface="ＭＳ Ｐゴシック" pitchFamily="50" charset="-128"/>
              </a:defRPr>
            </a:lvl7pPr>
            <a:lvl8pPr marL="3429000" indent="-228600" eaLnBrk="0" fontAlgn="base" hangingPunct="0">
              <a:spcBef>
                <a:spcPct val="0"/>
              </a:spcBef>
              <a:spcAft>
                <a:spcPct val="0"/>
              </a:spcAft>
              <a:defRPr kumimoji="1" sz="3600">
                <a:solidFill>
                  <a:schemeClr val="tx1"/>
                </a:solidFill>
                <a:latin typeface="Arial" pitchFamily="34" charset="0"/>
                <a:ea typeface="ＭＳ Ｐゴシック" pitchFamily="50" charset="-128"/>
              </a:defRPr>
            </a:lvl8pPr>
            <a:lvl9pPr marL="3886200" indent="-228600" eaLnBrk="0" fontAlgn="base" hangingPunct="0">
              <a:spcBef>
                <a:spcPct val="0"/>
              </a:spcBef>
              <a:spcAft>
                <a:spcPct val="0"/>
              </a:spcAft>
              <a:defRPr kumimoji="1" sz="3600">
                <a:solidFill>
                  <a:schemeClr val="tx1"/>
                </a:solidFill>
                <a:latin typeface="Arial" pitchFamily="34" charset="0"/>
                <a:ea typeface="ＭＳ Ｐゴシック" pitchFamily="50" charset="-128"/>
              </a:defRPr>
            </a:lvl9pPr>
          </a:lstStyle>
          <a:p>
            <a:pPr algn="ctr" eaLnBrk="1" hangingPunct="1"/>
            <a:r>
              <a:rPr lang="ja-JP" altLang="en-US" sz="1800" b="1">
                <a:latin typeface="Meiryo UI" panose="020B0604030504040204" pitchFamily="50" charset="-128"/>
                <a:ea typeface="Meiryo UI" panose="020B0604030504040204" pitchFamily="50" charset="-128"/>
              </a:rPr>
              <a:t>正常例</a:t>
            </a:r>
          </a:p>
        </p:txBody>
      </p:sp>
      <p:sp>
        <p:nvSpPr>
          <p:cNvPr id="23576" name="AutoShape 22"/>
          <p:cNvSpPr>
            <a:spLocks noChangeArrowheads="1"/>
          </p:cNvSpPr>
          <p:nvPr/>
        </p:nvSpPr>
        <p:spPr bwMode="auto">
          <a:xfrm rot="2585886" flipH="1" flipV="1">
            <a:off x="7540625" y="5389563"/>
            <a:ext cx="444500" cy="228600"/>
          </a:xfrm>
          <a:prstGeom prst="rightArrow">
            <a:avLst>
              <a:gd name="adj1" fmla="val 38889"/>
              <a:gd name="adj2" fmla="val 63888"/>
            </a:avLst>
          </a:prstGeom>
          <a:solidFill>
            <a:srgbClr val="FFFF00"/>
          </a:solidFill>
          <a:ln w="15875" algn="ctr">
            <a:solidFill>
              <a:srgbClr val="000000"/>
            </a:solidFill>
            <a:miter lim="800000"/>
            <a:headEnd/>
            <a:tailEnd/>
          </a:ln>
        </p:spPr>
        <p:txBody>
          <a:bodyPr rot="10800000" wrap="none" anchor="ctr"/>
          <a:lstStyle/>
          <a:p>
            <a:pPr algn="r"/>
            <a:endParaRPr lang="ja-JP" altLang="ja-JP"/>
          </a:p>
        </p:txBody>
      </p:sp>
      <p:sp>
        <p:nvSpPr>
          <p:cNvPr id="26" name="Rectangle 23"/>
          <p:cNvSpPr>
            <a:spLocks noChangeArrowheads="1"/>
          </p:cNvSpPr>
          <p:nvPr/>
        </p:nvSpPr>
        <p:spPr bwMode="auto">
          <a:xfrm>
            <a:off x="0" y="1"/>
            <a:ext cx="2806995" cy="3721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82904" tIns="41452" rIns="82904" bIns="41452" anchor="b"/>
          <a:lstStyle/>
          <a:p>
            <a:pPr defTabSz="828675"/>
            <a:r>
              <a:rPr kumimoji="0" lang="en-US" altLang="ja-JP" sz="1600" b="1" dirty="0">
                <a:latin typeface="Meiryo UI" panose="020B0604030504040204" pitchFamily="50" charset="-128"/>
                <a:ea typeface="Meiryo UI" panose="020B0604030504040204" pitchFamily="50" charset="-128"/>
              </a:rPr>
              <a:t>《</a:t>
            </a:r>
            <a:r>
              <a:rPr kumimoji="0" lang="ja-JP" altLang="en-US" sz="1600" b="1" dirty="0">
                <a:latin typeface="Meiryo UI" panose="020B0604030504040204" pitchFamily="50" charset="-128"/>
                <a:ea typeface="Meiryo UI" panose="020B0604030504040204" pitchFamily="50" charset="-128"/>
              </a:rPr>
              <a:t> 診断・治療</a:t>
            </a:r>
            <a:r>
              <a:rPr kumimoji="0" lang="en-US" altLang="ja-JP" sz="1700" b="1" dirty="0">
                <a:latin typeface="Segoe UI" panose="020B0502040204020203" pitchFamily="34" charset="0"/>
                <a:ea typeface="Meiryo UI" panose="020B0604030504040204" pitchFamily="50" charset="-128"/>
                <a:cs typeface="Segoe UI" panose="020B0502040204020203" pitchFamily="34" charset="0"/>
              </a:rPr>
              <a:t>-17</a:t>
            </a:r>
            <a:r>
              <a:rPr kumimoji="0" lang="ja-JP" altLang="en-US" sz="1700" b="1" dirty="0">
                <a:latin typeface="Segoe UI" panose="020B0502040204020203" pitchFamily="34" charset="0"/>
                <a:ea typeface="Meiryo UI" panose="020B0604030504040204" pitchFamily="50" charset="-128"/>
                <a:cs typeface="Segoe UI" panose="020B0502040204020203" pitchFamily="34" charset="0"/>
              </a:rPr>
              <a:t> </a:t>
            </a:r>
            <a:r>
              <a:rPr kumimoji="0" lang="en-US" altLang="ja-JP" sz="1600" b="1" dirty="0">
                <a:latin typeface="Meiryo UI" panose="020B0604030504040204" pitchFamily="50" charset="-128"/>
                <a:ea typeface="Meiryo UI" panose="020B0604030504040204" pitchFamily="50" charset="-128"/>
              </a:rPr>
              <a:t>》</a:t>
            </a:r>
            <a:r>
              <a:rPr kumimoji="0" lang="ja-JP" altLang="en-US" sz="1600" b="1" dirty="0">
                <a:latin typeface="Meiryo UI" panose="020B0604030504040204" pitchFamily="50" charset="-128"/>
                <a:ea typeface="Meiryo UI" panose="020B0604030504040204" pitchFamily="50" charset="-128"/>
              </a:rPr>
              <a:t>  </a:t>
            </a:r>
            <a:endParaRPr kumimoji="0" lang="ja-JP" altLang="en-US" sz="1600" b="1" dirty="0">
              <a:solidFill>
                <a:srgbClr val="FF5050"/>
              </a:solidFill>
              <a:latin typeface="Meiryo UI" panose="020B0604030504040204" pitchFamily="50" charset="-128"/>
              <a:ea typeface="Meiryo UI" panose="020B0604030504040204" pitchFamily="50" charset="-128"/>
            </a:endParaRPr>
          </a:p>
        </p:txBody>
      </p:sp>
      <p:sp>
        <p:nvSpPr>
          <p:cNvPr id="27" name="Rectangle 12"/>
          <p:cNvSpPr>
            <a:spLocks noChangeArrowheads="1"/>
          </p:cNvSpPr>
          <p:nvPr/>
        </p:nvSpPr>
        <p:spPr bwMode="auto">
          <a:xfrm>
            <a:off x="213519" y="885706"/>
            <a:ext cx="8691562" cy="103179"/>
          </a:xfrm>
          <a:prstGeom prst="rect">
            <a:avLst/>
          </a:prstGeom>
          <a:gradFill rotWithShape="1">
            <a:gsLst>
              <a:gs pos="0">
                <a:srgbClr val="CDE1FF"/>
              </a:gs>
              <a:gs pos="81000">
                <a:srgbClr val="3E6EB4"/>
              </a:gs>
            </a:gsLst>
            <a:lin ang="0" scaled="1"/>
          </a:gradFill>
          <a:ln w="9525" algn="ctr">
            <a:noFill/>
            <a:miter lim="800000"/>
            <a:headEnd/>
            <a:tailEnd/>
          </a:ln>
          <a:effectLst/>
        </p:spPr>
        <p:txBody>
          <a:bodyPr wrap="none" anchor="ctr"/>
          <a:lstStyle/>
          <a:p>
            <a:pPr algn="r">
              <a:defRPr/>
            </a:pPr>
            <a:endParaRPr lang="ja-JP" altLang="en-US">
              <a:latin typeface="Arial" charset="0"/>
            </a:endParaRP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68291" name="Object 3"/>
          <p:cNvGraphicFramePr>
            <a:graphicFrameLocks noChangeAspect="1"/>
          </p:cNvGraphicFramePr>
          <p:nvPr>
            <p:extLst/>
          </p:nvPr>
        </p:nvGraphicFramePr>
        <p:xfrm>
          <a:off x="425129" y="1851162"/>
          <a:ext cx="8261350" cy="1028384"/>
        </p:xfrm>
        <a:graphic>
          <a:graphicData uri="http://schemas.openxmlformats.org/presentationml/2006/ole">
            <mc:AlternateContent xmlns:mc="http://schemas.openxmlformats.org/markup-compatibility/2006">
              <mc:Choice xmlns:v="urn:schemas-microsoft-com:vml" Requires="v">
                <p:oleObj spid="_x0000_s37924" name="Image" r:id="rId4" imgW="9333333" imgH="1155148" progId="Photoshop.Image.6">
                  <p:embed/>
                </p:oleObj>
              </mc:Choice>
              <mc:Fallback>
                <p:oleObj name="Image" r:id="rId4" imgW="9333333" imgH="1155148" progId="Photoshop.Image.6">
                  <p:embed/>
                  <p:pic>
                    <p:nvPicPr>
                      <p:cNvPr id="0" name=""/>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25129" y="1851162"/>
                        <a:ext cx="8261350" cy="1028384"/>
                      </a:xfrm>
                      <a:prstGeom prst="rect">
                        <a:avLst/>
                      </a:prstGeom>
                      <a:noFill/>
                      <a:ln>
                        <a:noFill/>
                      </a:ln>
                      <a:effectLst/>
                      <a:extLst/>
                    </p:spPr>
                  </p:pic>
                </p:oleObj>
              </mc:Fallback>
            </mc:AlternateContent>
          </a:graphicData>
        </a:graphic>
      </p:graphicFrame>
      <p:pic>
        <p:nvPicPr>
          <p:cNvPr id="268292" name="Picture 11" descr="スケール_2"/>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8669522" y="1851161"/>
            <a:ext cx="131817" cy="10283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68296" name="Text Box 16"/>
          <p:cNvSpPr txBox="1">
            <a:spLocks noChangeArrowheads="1"/>
          </p:cNvSpPr>
          <p:nvPr/>
        </p:nvSpPr>
        <p:spPr bwMode="auto">
          <a:xfrm>
            <a:off x="5987618" y="3426108"/>
            <a:ext cx="349956"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0" algn="ctr">
                <a:solidFill>
                  <a:srgbClr val="000000"/>
                </a:solidFill>
                <a:miter lim="800000"/>
                <a:headEnd/>
                <a:tailEnd/>
              </a14:hiddenLine>
            </a:ext>
          </a:extLst>
        </p:spPr>
        <p:txBody>
          <a:bodyPr>
            <a:spAutoFit/>
          </a:bodyPr>
          <a:lstStyle>
            <a:lvl1pPr eaLnBrk="0" hangingPunct="0">
              <a:spcBef>
                <a:spcPct val="20000"/>
              </a:spcBef>
              <a:buChar char="•"/>
              <a:defRPr kumimoji="1" sz="3200">
                <a:solidFill>
                  <a:schemeClr val="tx1"/>
                </a:solidFill>
                <a:latin typeface="Times New Roman" pitchFamily="18" charset="0"/>
                <a:ea typeface="ＭＳ Ｐゴシック" pitchFamily="50" charset="-128"/>
              </a:defRPr>
            </a:lvl1pPr>
            <a:lvl2pPr marL="742950" indent="-285750" eaLnBrk="0" hangingPunct="0">
              <a:spcBef>
                <a:spcPct val="20000"/>
              </a:spcBef>
              <a:buChar char="–"/>
              <a:defRPr kumimoji="1" sz="2800">
                <a:solidFill>
                  <a:schemeClr val="tx1"/>
                </a:solidFill>
                <a:latin typeface="Times New Roman" pitchFamily="18" charset="0"/>
                <a:ea typeface="ＭＳ Ｐゴシック" pitchFamily="50" charset="-128"/>
              </a:defRPr>
            </a:lvl2pPr>
            <a:lvl3pPr marL="1143000" indent="-228600" eaLnBrk="0" hangingPunct="0">
              <a:spcBef>
                <a:spcPct val="20000"/>
              </a:spcBef>
              <a:buChar char="•"/>
              <a:defRPr kumimoji="1" sz="2400">
                <a:solidFill>
                  <a:schemeClr val="tx1"/>
                </a:solidFill>
                <a:latin typeface="Times New Roman" pitchFamily="18" charset="0"/>
                <a:ea typeface="ＭＳ Ｐゴシック" pitchFamily="50" charset="-128"/>
              </a:defRPr>
            </a:lvl3pPr>
            <a:lvl4pPr marL="1600200" indent="-228600" eaLnBrk="0" hangingPunct="0">
              <a:spcBef>
                <a:spcPct val="20000"/>
              </a:spcBef>
              <a:buChar char="–"/>
              <a:defRPr kumimoji="1" sz="2000">
                <a:solidFill>
                  <a:schemeClr val="tx1"/>
                </a:solidFill>
                <a:latin typeface="Times New Roman" pitchFamily="18" charset="0"/>
                <a:ea typeface="ＭＳ Ｐゴシック" pitchFamily="50" charset="-128"/>
              </a:defRPr>
            </a:lvl4pPr>
            <a:lvl5pPr marL="2057400" indent="-228600" eaLnBrk="0" hangingPunct="0">
              <a:spcBef>
                <a:spcPct val="20000"/>
              </a:spcBef>
              <a:buChar char="»"/>
              <a:defRPr kumimoji="1" sz="2000">
                <a:solidFill>
                  <a:schemeClr val="tx1"/>
                </a:solidFill>
                <a:latin typeface="Times New Roman" pitchFamily="18" charset="0"/>
                <a:ea typeface="ＭＳ Ｐゴシック"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9pPr>
          </a:lstStyle>
          <a:p>
            <a:pPr algn="ctr" eaLnBrk="1" hangingPunct="1">
              <a:spcBef>
                <a:spcPct val="50000"/>
              </a:spcBef>
              <a:buFontTx/>
              <a:buNone/>
            </a:pPr>
            <a:r>
              <a:rPr lang="en-US" altLang="ja-JP" sz="2400" dirty="0">
                <a:solidFill>
                  <a:srgbClr val="FFFFFF"/>
                </a:solidFill>
              </a:rPr>
              <a:t>Z</a:t>
            </a:r>
          </a:p>
        </p:txBody>
      </p:sp>
      <p:sp>
        <p:nvSpPr>
          <p:cNvPr id="268300" name="Text Box 21"/>
          <p:cNvSpPr txBox="1">
            <a:spLocks noChangeArrowheads="1"/>
          </p:cNvSpPr>
          <p:nvPr/>
        </p:nvSpPr>
        <p:spPr bwMode="auto">
          <a:xfrm>
            <a:off x="8897056" y="6165851"/>
            <a:ext cx="220133"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0" algn="ctr">
                <a:solidFill>
                  <a:srgbClr val="000000"/>
                </a:solidFill>
                <a:miter lim="800000"/>
                <a:headEnd/>
                <a:tailEnd/>
              </a14:hiddenLine>
            </a:ext>
          </a:extLst>
        </p:spPr>
        <p:txBody>
          <a:bodyPr>
            <a:spAutoFit/>
          </a:bodyPr>
          <a:lstStyle>
            <a:lvl1pPr eaLnBrk="0" hangingPunct="0">
              <a:spcBef>
                <a:spcPct val="20000"/>
              </a:spcBef>
              <a:buChar char="•"/>
              <a:defRPr kumimoji="1" sz="3200">
                <a:solidFill>
                  <a:schemeClr val="tx1"/>
                </a:solidFill>
                <a:latin typeface="Times New Roman" pitchFamily="18" charset="0"/>
                <a:ea typeface="ＭＳ Ｐゴシック" pitchFamily="50" charset="-128"/>
              </a:defRPr>
            </a:lvl1pPr>
            <a:lvl2pPr marL="742950" indent="-285750" eaLnBrk="0" hangingPunct="0">
              <a:spcBef>
                <a:spcPct val="20000"/>
              </a:spcBef>
              <a:buChar char="–"/>
              <a:defRPr kumimoji="1" sz="2800">
                <a:solidFill>
                  <a:schemeClr val="tx1"/>
                </a:solidFill>
                <a:latin typeface="Times New Roman" pitchFamily="18" charset="0"/>
                <a:ea typeface="ＭＳ Ｐゴシック" pitchFamily="50" charset="-128"/>
              </a:defRPr>
            </a:lvl2pPr>
            <a:lvl3pPr marL="1143000" indent="-228600" eaLnBrk="0" hangingPunct="0">
              <a:spcBef>
                <a:spcPct val="20000"/>
              </a:spcBef>
              <a:buChar char="•"/>
              <a:defRPr kumimoji="1" sz="2400">
                <a:solidFill>
                  <a:schemeClr val="tx1"/>
                </a:solidFill>
                <a:latin typeface="Times New Roman" pitchFamily="18" charset="0"/>
                <a:ea typeface="ＭＳ Ｐゴシック" pitchFamily="50" charset="-128"/>
              </a:defRPr>
            </a:lvl3pPr>
            <a:lvl4pPr marL="1600200" indent="-228600" eaLnBrk="0" hangingPunct="0">
              <a:spcBef>
                <a:spcPct val="20000"/>
              </a:spcBef>
              <a:buChar char="–"/>
              <a:defRPr kumimoji="1" sz="2000">
                <a:solidFill>
                  <a:schemeClr val="tx1"/>
                </a:solidFill>
                <a:latin typeface="Times New Roman" pitchFamily="18" charset="0"/>
                <a:ea typeface="ＭＳ Ｐゴシック" pitchFamily="50" charset="-128"/>
              </a:defRPr>
            </a:lvl4pPr>
            <a:lvl5pPr marL="2057400" indent="-228600" eaLnBrk="0" hangingPunct="0">
              <a:spcBef>
                <a:spcPct val="20000"/>
              </a:spcBef>
              <a:buChar char="»"/>
              <a:defRPr kumimoji="1" sz="2000">
                <a:solidFill>
                  <a:schemeClr val="tx1"/>
                </a:solidFill>
                <a:latin typeface="Times New Roman" pitchFamily="18" charset="0"/>
                <a:ea typeface="ＭＳ Ｐゴシック"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9pPr>
          </a:lstStyle>
          <a:p>
            <a:pPr algn="ctr" eaLnBrk="1" hangingPunct="1">
              <a:spcBef>
                <a:spcPct val="50000"/>
              </a:spcBef>
              <a:buFontTx/>
              <a:buNone/>
            </a:pPr>
            <a:r>
              <a:rPr lang="en-US" altLang="ja-JP" sz="2400">
                <a:solidFill>
                  <a:srgbClr val="FFFFFF"/>
                </a:solidFill>
              </a:rPr>
              <a:t>0</a:t>
            </a:r>
          </a:p>
        </p:txBody>
      </p:sp>
      <p:sp>
        <p:nvSpPr>
          <p:cNvPr id="268301" name="テキスト ボックス 1"/>
          <p:cNvSpPr txBox="1">
            <a:spLocks noChangeArrowheads="1"/>
          </p:cNvSpPr>
          <p:nvPr/>
        </p:nvSpPr>
        <p:spPr bwMode="auto">
          <a:xfrm>
            <a:off x="4338377" y="6263217"/>
            <a:ext cx="4778812"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Char char="•"/>
              <a:defRPr kumimoji="1" sz="3200">
                <a:solidFill>
                  <a:schemeClr val="tx1"/>
                </a:solidFill>
                <a:latin typeface="Times New Roman" pitchFamily="18" charset="0"/>
                <a:ea typeface="ＭＳ Ｐゴシック" pitchFamily="50" charset="-128"/>
              </a:defRPr>
            </a:lvl1pPr>
            <a:lvl2pPr marL="742950" indent="-285750" eaLnBrk="0" hangingPunct="0">
              <a:spcBef>
                <a:spcPct val="20000"/>
              </a:spcBef>
              <a:buChar char="–"/>
              <a:defRPr kumimoji="1" sz="2800">
                <a:solidFill>
                  <a:schemeClr val="tx1"/>
                </a:solidFill>
                <a:latin typeface="Times New Roman" pitchFamily="18" charset="0"/>
                <a:ea typeface="ＭＳ Ｐゴシック" pitchFamily="50" charset="-128"/>
              </a:defRPr>
            </a:lvl2pPr>
            <a:lvl3pPr marL="1143000" indent="-228600" eaLnBrk="0" hangingPunct="0">
              <a:spcBef>
                <a:spcPct val="20000"/>
              </a:spcBef>
              <a:buChar char="•"/>
              <a:defRPr kumimoji="1" sz="2400">
                <a:solidFill>
                  <a:schemeClr val="tx1"/>
                </a:solidFill>
                <a:latin typeface="Times New Roman" pitchFamily="18" charset="0"/>
                <a:ea typeface="ＭＳ Ｐゴシック" pitchFamily="50" charset="-128"/>
              </a:defRPr>
            </a:lvl3pPr>
            <a:lvl4pPr marL="1600200" indent="-228600" eaLnBrk="0" hangingPunct="0">
              <a:spcBef>
                <a:spcPct val="20000"/>
              </a:spcBef>
              <a:buChar char="–"/>
              <a:defRPr kumimoji="1" sz="2000">
                <a:solidFill>
                  <a:schemeClr val="tx1"/>
                </a:solidFill>
                <a:latin typeface="Times New Roman" pitchFamily="18" charset="0"/>
                <a:ea typeface="ＭＳ Ｐゴシック" pitchFamily="50" charset="-128"/>
              </a:defRPr>
            </a:lvl4pPr>
            <a:lvl5pPr marL="2057400" indent="-228600" eaLnBrk="0" hangingPunct="0">
              <a:spcBef>
                <a:spcPct val="20000"/>
              </a:spcBef>
              <a:buChar char="»"/>
              <a:defRPr kumimoji="1" sz="2000">
                <a:solidFill>
                  <a:schemeClr val="tx1"/>
                </a:solidFill>
                <a:latin typeface="Times New Roman" pitchFamily="18" charset="0"/>
                <a:ea typeface="ＭＳ Ｐゴシック"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9pPr>
          </a:lstStyle>
          <a:p>
            <a:pPr eaLnBrk="1" hangingPunct="1">
              <a:spcBef>
                <a:spcPct val="0"/>
              </a:spcBef>
              <a:buFontTx/>
              <a:buNone/>
            </a:pPr>
            <a:r>
              <a:rPr lang="ja-JP" altLang="en-US" sz="2400" dirty="0">
                <a:solidFill>
                  <a:srgbClr val="000000"/>
                </a:solidFill>
                <a:latin typeface="Meiryo UI" pitchFamily="50" charset="-128"/>
                <a:ea typeface="Meiryo UI" pitchFamily="50" charset="-128"/>
                <a:cs typeface="Meiryo UI" pitchFamily="50" charset="-128"/>
              </a:rPr>
              <a:t>　</a:t>
            </a:r>
            <a:r>
              <a:rPr lang="ja-JP" altLang="en-US" sz="1400" dirty="0">
                <a:solidFill>
                  <a:srgbClr val="000000"/>
                </a:solidFill>
                <a:latin typeface="Meiryo UI" pitchFamily="50" charset="-128"/>
                <a:ea typeface="Meiryo UI" pitchFamily="50" charset="-128"/>
                <a:cs typeface="Meiryo UI" pitchFamily="50" charset="-128"/>
              </a:rPr>
              <a:t>（画像はいずれも国立長寿医療研究センターの症例による）</a:t>
            </a:r>
          </a:p>
        </p:txBody>
      </p:sp>
      <p:sp>
        <p:nvSpPr>
          <p:cNvPr id="268302" name="テキスト ボックス 2"/>
          <p:cNvSpPr txBox="1">
            <a:spLocks noChangeArrowheads="1"/>
          </p:cNvSpPr>
          <p:nvPr/>
        </p:nvSpPr>
        <p:spPr bwMode="auto">
          <a:xfrm>
            <a:off x="413482" y="1235207"/>
            <a:ext cx="1980029" cy="43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har char="•"/>
              <a:defRPr kumimoji="1" sz="3200">
                <a:solidFill>
                  <a:schemeClr val="tx1"/>
                </a:solidFill>
                <a:latin typeface="Times New Roman" pitchFamily="18" charset="0"/>
                <a:ea typeface="ＭＳ Ｐゴシック" pitchFamily="50" charset="-128"/>
              </a:defRPr>
            </a:lvl1pPr>
            <a:lvl2pPr marL="742950" indent="-285750" eaLnBrk="0" hangingPunct="0">
              <a:spcBef>
                <a:spcPct val="20000"/>
              </a:spcBef>
              <a:buChar char="–"/>
              <a:defRPr kumimoji="1" sz="2800">
                <a:solidFill>
                  <a:schemeClr val="tx1"/>
                </a:solidFill>
                <a:latin typeface="Times New Roman" pitchFamily="18" charset="0"/>
                <a:ea typeface="ＭＳ Ｐゴシック" pitchFamily="50" charset="-128"/>
              </a:defRPr>
            </a:lvl2pPr>
            <a:lvl3pPr marL="1143000" indent="-228600" eaLnBrk="0" hangingPunct="0">
              <a:spcBef>
                <a:spcPct val="20000"/>
              </a:spcBef>
              <a:buChar char="•"/>
              <a:defRPr kumimoji="1" sz="2400">
                <a:solidFill>
                  <a:schemeClr val="tx1"/>
                </a:solidFill>
                <a:latin typeface="Times New Roman" pitchFamily="18" charset="0"/>
                <a:ea typeface="ＭＳ Ｐゴシック" pitchFamily="50" charset="-128"/>
              </a:defRPr>
            </a:lvl3pPr>
            <a:lvl4pPr marL="1600200" indent="-228600" eaLnBrk="0" hangingPunct="0">
              <a:spcBef>
                <a:spcPct val="20000"/>
              </a:spcBef>
              <a:buChar char="–"/>
              <a:defRPr kumimoji="1" sz="2000">
                <a:solidFill>
                  <a:schemeClr val="tx1"/>
                </a:solidFill>
                <a:latin typeface="Times New Roman" pitchFamily="18" charset="0"/>
                <a:ea typeface="ＭＳ Ｐゴシック" pitchFamily="50" charset="-128"/>
              </a:defRPr>
            </a:lvl4pPr>
            <a:lvl5pPr marL="2057400" indent="-228600" eaLnBrk="0" hangingPunct="0">
              <a:spcBef>
                <a:spcPct val="20000"/>
              </a:spcBef>
              <a:buChar char="»"/>
              <a:defRPr kumimoji="1" sz="2000">
                <a:solidFill>
                  <a:schemeClr val="tx1"/>
                </a:solidFill>
                <a:latin typeface="Times New Roman" pitchFamily="18" charset="0"/>
                <a:ea typeface="ＭＳ Ｐゴシック"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9pPr>
          </a:lstStyle>
          <a:p>
            <a:pPr eaLnBrk="1" hangingPunct="1">
              <a:spcBef>
                <a:spcPct val="0"/>
              </a:spcBef>
              <a:buFontTx/>
              <a:buNone/>
            </a:pPr>
            <a:r>
              <a:rPr lang="ja-JP" altLang="en-US" sz="2200" b="1" dirty="0">
                <a:solidFill>
                  <a:srgbClr val="000000"/>
                </a:solidFill>
                <a:latin typeface="Meiryo UI" pitchFamily="50" charset="-128"/>
                <a:ea typeface="Meiryo UI" pitchFamily="50" charset="-128"/>
                <a:cs typeface="Meiryo UI" pitchFamily="50" charset="-128"/>
              </a:rPr>
              <a:t>脳血流</a:t>
            </a:r>
            <a:r>
              <a:rPr lang="en-US" altLang="ja-JP" sz="2200" b="1" dirty="0">
                <a:solidFill>
                  <a:srgbClr val="000000"/>
                </a:solidFill>
                <a:latin typeface="Meiryo UI" pitchFamily="50" charset="-128"/>
                <a:ea typeface="Meiryo UI" pitchFamily="50" charset="-128"/>
                <a:cs typeface="Meiryo UI" pitchFamily="50" charset="-128"/>
              </a:rPr>
              <a:t>SPECT</a:t>
            </a:r>
            <a:endParaRPr lang="ja-JP" altLang="en-US" sz="2200" b="1" dirty="0">
              <a:solidFill>
                <a:srgbClr val="000000"/>
              </a:solidFill>
              <a:latin typeface="Meiryo UI" pitchFamily="50" charset="-128"/>
              <a:ea typeface="Meiryo UI" pitchFamily="50" charset="-128"/>
              <a:cs typeface="Meiryo UI" pitchFamily="50" charset="-128"/>
            </a:endParaRPr>
          </a:p>
        </p:txBody>
      </p:sp>
      <p:sp>
        <p:nvSpPr>
          <p:cNvPr id="268303" name="テキスト ボックス 3"/>
          <p:cNvSpPr txBox="1">
            <a:spLocks noChangeArrowheads="1"/>
          </p:cNvSpPr>
          <p:nvPr/>
        </p:nvSpPr>
        <p:spPr bwMode="auto">
          <a:xfrm>
            <a:off x="445840" y="3067500"/>
            <a:ext cx="2249334" cy="43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har char="•"/>
              <a:defRPr kumimoji="1" sz="3200">
                <a:solidFill>
                  <a:schemeClr val="tx1"/>
                </a:solidFill>
                <a:latin typeface="Times New Roman" pitchFamily="18" charset="0"/>
                <a:ea typeface="ＭＳ Ｐゴシック" pitchFamily="50" charset="-128"/>
              </a:defRPr>
            </a:lvl1pPr>
            <a:lvl2pPr marL="742950" indent="-285750" eaLnBrk="0" hangingPunct="0">
              <a:spcBef>
                <a:spcPct val="20000"/>
              </a:spcBef>
              <a:buChar char="–"/>
              <a:defRPr kumimoji="1" sz="2800">
                <a:solidFill>
                  <a:schemeClr val="tx1"/>
                </a:solidFill>
                <a:latin typeface="Times New Roman" pitchFamily="18" charset="0"/>
                <a:ea typeface="ＭＳ Ｐゴシック" pitchFamily="50" charset="-128"/>
              </a:defRPr>
            </a:lvl2pPr>
            <a:lvl3pPr marL="1143000" indent="-228600" eaLnBrk="0" hangingPunct="0">
              <a:spcBef>
                <a:spcPct val="20000"/>
              </a:spcBef>
              <a:buChar char="•"/>
              <a:defRPr kumimoji="1" sz="2400">
                <a:solidFill>
                  <a:schemeClr val="tx1"/>
                </a:solidFill>
                <a:latin typeface="Times New Roman" pitchFamily="18" charset="0"/>
                <a:ea typeface="ＭＳ Ｐゴシック" pitchFamily="50" charset="-128"/>
              </a:defRPr>
            </a:lvl3pPr>
            <a:lvl4pPr marL="1600200" indent="-228600" eaLnBrk="0" hangingPunct="0">
              <a:spcBef>
                <a:spcPct val="20000"/>
              </a:spcBef>
              <a:buChar char="–"/>
              <a:defRPr kumimoji="1" sz="2000">
                <a:solidFill>
                  <a:schemeClr val="tx1"/>
                </a:solidFill>
                <a:latin typeface="Times New Roman" pitchFamily="18" charset="0"/>
                <a:ea typeface="ＭＳ Ｐゴシック" pitchFamily="50" charset="-128"/>
              </a:defRPr>
            </a:lvl4pPr>
            <a:lvl5pPr marL="2057400" indent="-228600" eaLnBrk="0" hangingPunct="0">
              <a:spcBef>
                <a:spcPct val="20000"/>
              </a:spcBef>
              <a:buChar char="»"/>
              <a:defRPr kumimoji="1" sz="2000">
                <a:solidFill>
                  <a:schemeClr val="tx1"/>
                </a:solidFill>
                <a:latin typeface="Times New Roman" pitchFamily="18" charset="0"/>
                <a:ea typeface="ＭＳ Ｐゴシック"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9pPr>
          </a:lstStyle>
          <a:p>
            <a:pPr eaLnBrk="1" hangingPunct="1">
              <a:spcBef>
                <a:spcPct val="0"/>
              </a:spcBef>
              <a:buFontTx/>
              <a:buNone/>
            </a:pPr>
            <a:r>
              <a:rPr lang="en-US" altLang="ja-JP" sz="2200" b="1" dirty="0">
                <a:solidFill>
                  <a:srgbClr val="000000"/>
                </a:solidFill>
                <a:latin typeface="Meiryo UI" pitchFamily="50" charset="-128"/>
                <a:ea typeface="Meiryo UI" pitchFamily="50" charset="-128"/>
                <a:cs typeface="Meiryo UI" pitchFamily="50" charset="-128"/>
              </a:rPr>
              <a:t>MIBG</a:t>
            </a:r>
            <a:r>
              <a:rPr lang="ja-JP" altLang="en-US" sz="2200" b="1" dirty="0">
                <a:solidFill>
                  <a:srgbClr val="000000"/>
                </a:solidFill>
                <a:latin typeface="Meiryo UI" pitchFamily="50" charset="-128"/>
                <a:ea typeface="Meiryo UI" pitchFamily="50" charset="-128"/>
                <a:cs typeface="Meiryo UI" pitchFamily="50" charset="-128"/>
              </a:rPr>
              <a:t>心筋シンチ</a:t>
            </a:r>
          </a:p>
        </p:txBody>
      </p:sp>
      <p:pic>
        <p:nvPicPr>
          <p:cNvPr id="268304" name="Picture 5" descr="DLBMIBG1new"/>
          <p:cNvPicPr>
            <a:picLocks noChangeAspect="1" noChangeArrowheads="1"/>
          </p:cNvPicPr>
          <p:nvPr/>
        </p:nvPicPr>
        <p:blipFill rotWithShape="1">
          <a:blip r:embed="rId7">
            <a:extLst>
              <a:ext uri="{28A0092B-C50C-407E-A947-70E740481C1C}">
                <a14:useLocalDpi xmlns:a14="http://schemas.microsoft.com/office/drawing/2010/main" val="0"/>
              </a:ext>
            </a:extLst>
          </a:blip>
          <a:srcRect l="6700"/>
          <a:stretch/>
        </p:blipFill>
        <p:spPr bwMode="auto">
          <a:xfrm>
            <a:off x="432262" y="3995969"/>
            <a:ext cx="1814227" cy="2165350"/>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pic>
      <p:pic>
        <p:nvPicPr>
          <p:cNvPr id="268305" name="Picture 6" descr="MIBG cont"/>
          <p:cNvPicPr>
            <a:picLocks noChangeAspect="1" noChangeArrowheads="1"/>
          </p:cNvPicPr>
          <p:nvPr/>
        </p:nvPicPr>
        <p:blipFill>
          <a:blip r:embed="rId8">
            <a:lum bright="12000" contrast="6000"/>
            <a:extLst>
              <a:ext uri="{28A0092B-C50C-407E-A947-70E740481C1C}">
                <a14:useLocalDpi xmlns:a14="http://schemas.microsoft.com/office/drawing/2010/main" val="0"/>
              </a:ext>
            </a:extLst>
          </a:blip>
          <a:srcRect/>
          <a:stretch>
            <a:fillRect/>
          </a:stretch>
        </p:blipFill>
        <p:spPr bwMode="auto">
          <a:xfrm>
            <a:off x="2589390" y="3995969"/>
            <a:ext cx="1786467" cy="2165350"/>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pic>
      <p:sp>
        <p:nvSpPr>
          <p:cNvPr id="268306" name="テキスト ボックス 4"/>
          <p:cNvSpPr txBox="1">
            <a:spLocks noChangeArrowheads="1"/>
          </p:cNvSpPr>
          <p:nvPr/>
        </p:nvSpPr>
        <p:spPr bwMode="auto">
          <a:xfrm>
            <a:off x="876078" y="3487518"/>
            <a:ext cx="984565"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har char="•"/>
              <a:defRPr kumimoji="1" sz="3200">
                <a:solidFill>
                  <a:schemeClr val="tx1"/>
                </a:solidFill>
                <a:latin typeface="Times New Roman" pitchFamily="18" charset="0"/>
                <a:ea typeface="ＭＳ Ｐゴシック" pitchFamily="50" charset="-128"/>
              </a:defRPr>
            </a:lvl1pPr>
            <a:lvl2pPr marL="742950" indent="-285750" eaLnBrk="0" hangingPunct="0">
              <a:spcBef>
                <a:spcPct val="20000"/>
              </a:spcBef>
              <a:buChar char="–"/>
              <a:defRPr kumimoji="1" sz="2800">
                <a:solidFill>
                  <a:schemeClr val="tx1"/>
                </a:solidFill>
                <a:latin typeface="Times New Roman" pitchFamily="18" charset="0"/>
                <a:ea typeface="ＭＳ Ｐゴシック" pitchFamily="50" charset="-128"/>
              </a:defRPr>
            </a:lvl2pPr>
            <a:lvl3pPr marL="1143000" indent="-228600" eaLnBrk="0" hangingPunct="0">
              <a:spcBef>
                <a:spcPct val="20000"/>
              </a:spcBef>
              <a:buChar char="•"/>
              <a:defRPr kumimoji="1" sz="2400">
                <a:solidFill>
                  <a:schemeClr val="tx1"/>
                </a:solidFill>
                <a:latin typeface="Times New Roman" pitchFamily="18" charset="0"/>
                <a:ea typeface="ＭＳ Ｐゴシック" pitchFamily="50" charset="-128"/>
              </a:defRPr>
            </a:lvl3pPr>
            <a:lvl4pPr marL="1600200" indent="-228600" eaLnBrk="0" hangingPunct="0">
              <a:spcBef>
                <a:spcPct val="20000"/>
              </a:spcBef>
              <a:buChar char="–"/>
              <a:defRPr kumimoji="1" sz="2000">
                <a:solidFill>
                  <a:schemeClr val="tx1"/>
                </a:solidFill>
                <a:latin typeface="Times New Roman" pitchFamily="18" charset="0"/>
                <a:ea typeface="ＭＳ Ｐゴシック" pitchFamily="50" charset="-128"/>
              </a:defRPr>
            </a:lvl4pPr>
            <a:lvl5pPr marL="2057400" indent="-228600" eaLnBrk="0" hangingPunct="0">
              <a:spcBef>
                <a:spcPct val="20000"/>
              </a:spcBef>
              <a:buChar char="»"/>
              <a:defRPr kumimoji="1" sz="2000">
                <a:solidFill>
                  <a:schemeClr val="tx1"/>
                </a:solidFill>
                <a:latin typeface="Times New Roman" pitchFamily="18" charset="0"/>
                <a:ea typeface="ＭＳ Ｐゴシック"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9pPr>
          </a:lstStyle>
          <a:p>
            <a:pPr eaLnBrk="1" hangingPunct="1">
              <a:spcBef>
                <a:spcPct val="0"/>
              </a:spcBef>
              <a:buFontTx/>
              <a:buNone/>
            </a:pPr>
            <a:r>
              <a:rPr lang="en-US" altLang="ja-JP" sz="2000" b="1" dirty="0">
                <a:solidFill>
                  <a:srgbClr val="000000"/>
                </a:solidFill>
                <a:latin typeface="Meiryo UI" pitchFamily="50" charset="-128"/>
                <a:ea typeface="Meiryo UI" pitchFamily="50" charset="-128"/>
                <a:cs typeface="Meiryo UI" pitchFamily="50" charset="-128"/>
              </a:rPr>
              <a:t>DLB</a:t>
            </a:r>
            <a:r>
              <a:rPr lang="ja-JP" altLang="en-US" sz="2000" b="1" dirty="0">
                <a:solidFill>
                  <a:srgbClr val="000000"/>
                </a:solidFill>
                <a:latin typeface="Meiryo UI" pitchFamily="50" charset="-128"/>
                <a:ea typeface="Meiryo UI" pitchFamily="50" charset="-128"/>
                <a:cs typeface="Meiryo UI" pitchFamily="50" charset="-128"/>
              </a:rPr>
              <a:t>例</a:t>
            </a:r>
          </a:p>
        </p:txBody>
      </p:sp>
      <p:sp>
        <p:nvSpPr>
          <p:cNvPr id="268307" name="テキスト ボックス 5"/>
          <p:cNvSpPr txBox="1">
            <a:spLocks noChangeArrowheads="1"/>
          </p:cNvSpPr>
          <p:nvPr/>
        </p:nvSpPr>
        <p:spPr bwMode="auto">
          <a:xfrm>
            <a:off x="2965186" y="3469478"/>
            <a:ext cx="95410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har char="•"/>
              <a:defRPr kumimoji="1" sz="3200">
                <a:solidFill>
                  <a:schemeClr val="tx1"/>
                </a:solidFill>
                <a:latin typeface="Times New Roman" pitchFamily="18" charset="0"/>
                <a:ea typeface="ＭＳ Ｐゴシック" pitchFamily="50" charset="-128"/>
              </a:defRPr>
            </a:lvl1pPr>
            <a:lvl2pPr marL="742950" indent="-285750" eaLnBrk="0" hangingPunct="0">
              <a:spcBef>
                <a:spcPct val="20000"/>
              </a:spcBef>
              <a:buChar char="–"/>
              <a:defRPr kumimoji="1" sz="2800">
                <a:solidFill>
                  <a:schemeClr val="tx1"/>
                </a:solidFill>
                <a:latin typeface="Times New Roman" pitchFamily="18" charset="0"/>
                <a:ea typeface="ＭＳ Ｐゴシック" pitchFamily="50" charset="-128"/>
              </a:defRPr>
            </a:lvl2pPr>
            <a:lvl3pPr marL="1143000" indent="-228600" eaLnBrk="0" hangingPunct="0">
              <a:spcBef>
                <a:spcPct val="20000"/>
              </a:spcBef>
              <a:buChar char="•"/>
              <a:defRPr kumimoji="1" sz="2400">
                <a:solidFill>
                  <a:schemeClr val="tx1"/>
                </a:solidFill>
                <a:latin typeface="Times New Roman" pitchFamily="18" charset="0"/>
                <a:ea typeface="ＭＳ Ｐゴシック" pitchFamily="50" charset="-128"/>
              </a:defRPr>
            </a:lvl3pPr>
            <a:lvl4pPr marL="1600200" indent="-228600" eaLnBrk="0" hangingPunct="0">
              <a:spcBef>
                <a:spcPct val="20000"/>
              </a:spcBef>
              <a:buChar char="–"/>
              <a:defRPr kumimoji="1" sz="2000">
                <a:solidFill>
                  <a:schemeClr val="tx1"/>
                </a:solidFill>
                <a:latin typeface="Times New Roman" pitchFamily="18" charset="0"/>
                <a:ea typeface="ＭＳ Ｐゴシック" pitchFamily="50" charset="-128"/>
              </a:defRPr>
            </a:lvl4pPr>
            <a:lvl5pPr marL="2057400" indent="-228600" eaLnBrk="0" hangingPunct="0">
              <a:spcBef>
                <a:spcPct val="20000"/>
              </a:spcBef>
              <a:buChar char="»"/>
              <a:defRPr kumimoji="1" sz="2000">
                <a:solidFill>
                  <a:schemeClr val="tx1"/>
                </a:solidFill>
                <a:latin typeface="Times New Roman" pitchFamily="18" charset="0"/>
                <a:ea typeface="ＭＳ Ｐゴシック"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9pPr>
          </a:lstStyle>
          <a:p>
            <a:pPr eaLnBrk="1" hangingPunct="1">
              <a:spcBef>
                <a:spcPct val="0"/>
              </a:spcBef>
              <a:buFontTx/>
              <a:buNone/>
            </a:pPr>
            <a:r>
              <a:rPr lang="ja-JP" altLang="en-US" sz="2000" b="1" dirty="0">
                <a:solidFill>
                  <a:srgbClr val="000000"/>
                </a:solidFill>
                <a:latin typeface="Meiryo UI" pitchFamily="50" charset="-128"/>
                <a:ea typeface="Meiryo UI" pitchFamily="50" charset="-128"/>
                <a:cs typeface="Meiryo UI" pitchFamily="50" charset="-128"/>
              </a:rPr>
              <a:t>正常例</a:t>
            </a:r>
          </a:p>
        </p:txBody>
      </p:sp>
      <p:sp>
        <p:nvSpPr>
          <p:cNvPr id="7" name="下矢印 6"/>
          <p:cNvSpPr/>
          <p:nvPr/>
        </p:nvSpPr>
        <p:spPr>
          <a:xfrm rot="2222964">
            <a:off x="2378159" y="1611032"/>
            <a:ext cx="311147" cy="508000"/>
          </a:xfrm>
          <a:prstGeom prst="downArrow">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a:solidFill>
                <a:srgbClr val="FFFFFF"/>
              </a:solidFill>
            </a:endParaRPr>
          </a:p>
        </p:txBody>
      </p:sp>
      <p:sp>
        <p:nvSpPr>
          <p:cNvPr id="8" name="下矢印 7"/>
          <p:cNvSpPr/>
          <p:nvPr/>
        </p:nvSpPr>
        <p:spPr>
          <a:xfrm>
            <a:off x="5629577" y="1625827"/>
            <a:ext cx="245052" cy="335097"/>
          </a:xfrm>
          <a:prstGeom prst="downArrow">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a:solidFill>
                <a:srgbClr val="FFFFFF"/>
              </a:solidFill>
            </a:endParaRPr>
          </a:p>
        </p:txBody>
      </p:sp>
      <p:sp>
        <p:nvSpPr>
          <p:cNvPr id="268310" name="テキスト ボックス 8"/>
          <p:cNvSpPr txBox="1">
            <a:spLocks noChangeArrowheads="1"/>
          </p:cNvSpPr>
          <p:nvPr/>
        </p:nvSpPr>
        <p:spPr bwMode="auto">
          <a:xfrm>
            <a:off x="5412401" y="1149854"/>
            <a:ext cx="224292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har char="•"/>
              <a:defRPr kumimoji="1" sz="3200">
                <a:solidFill>
                  <a:schemeClr val="tx1"/>
                </a:solidFill>
                <a:latin typeface="Times New Roman" pitchFamily="18" charset="0"/>
                <a:ea typeface="ＭＳ Ｐゴシック" pitchFamily="50" charset="-128"/>
              </a:defRPr>
            </a:lvl1pPr>
            <a:lvl2pPr marL="742950" indent="-285750" eaLnBrk="0" hangingPunct="0">
              <a:spcBef>
                <a:spcPct val="20000"/>
              </a:spcBef>
              <a:buChar char="–"/>
              <a:defRPr kumimoji="1" sz="2800">
                <a:solidFill>
                  <a:schemeClr val="tx1"/>
                </a:solidFill>
                <a:latin typeface="Times New Roman" pitchFamily="18" charset="0"/>
                <a:ea typeface="ＭＳ Ｐゴシック" pitchFamily="50" charset="-128"/>
              </a:defRPr>
            </a:lvl2pPr>
            <a:lvl3pPr marL="1143000" indent="-228600" eaLnBrk="0" hangingPunct="0">
              <a:spcBef>
                <a:spcPct val="20000"/>
              </a:spcBef>
              <a:buChar char="•"/>
              <a:defRPr kumimoji="1" sz="2400">
                <a:solidFill>
                  <a:schemeClr val="tx1"/>
                </a:solidFill>
                <a:latin typeface="Times New Roman" pitchFamily="18" charset="0"/>
                <a:ea typeface="ＭＳ Ｐゴシック" pitchFamily="50" charset="-128"/>
              </a:defRPr>
            </a:lvl3pPr>
            <a:lvl4pPr marL="1600200" indent="-228600" eaLnBrk="0" hangingPunct="0">
              <a:spcBef>
                <a:spcPct val="20000"/>
              </a:spcBef>
              <a:buChar char="–"/>
              <a:defRPr kumimoji="1" sz="2000">
                <a:solidFill>
                  <a:schemeClr val="tx1"/>
                </a:solidFill>
                <a:latin typeface="Times New Roman" pitchFamily="18" charset="0"/>
                <a:ea typeface="ＭＳ Ｐゴシック" pitchFamily="50" charset="-128"/>
              </a:defRPr>
            </a:lvl4pPr>
            <a:lvl5pPr marL="2057400" indent="-228600" eaLnBrk="0" hangingPunct="0">
              <a:spcBef>
                <a:spcPct val="20000"/>
              </a:spcBef>
              <a:buChar char="»"/>
              <a:defRPr kumimoji="1" sz="2000">
                <a:solidFill>
                  <a:schemeClr val="tx1"/>
                </a:solidFill>
                <a:latin typeface="Times New Roman" pitchFamily="18" charset="0"/>
                <a:ea typeface="ＭＳ Ｐゴシック"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9pPr>
          </a:lstStyle>
          <a:p>
            <a:pPr eaLnBrk="1" hangingPunct="1">
              <a:spcBef>
                <a:spcPct val="0"/>
              </a:spcBef>
              <a:buFontTx/>
              <a:buNone/>
            </a:pPr>
            <a:r>
              <a:rPr lang="ja-JP" altLang="en-US" sz="1800" b="1" dirty="0">
                <a:solidFill>
                  <a:srgbClr val="000000"/>
                </a:solidFill>
                <a:latin typeface="Meiryo UI" pitchFamily="50" charset="-128"/>
                <a:ea typeface="Meiryo UI" pitchFamily="50" charset="-128"/>
                <a:cs typeface="Meiryo UI" pitchFamily="50" charset="-128"/>
              </a:rPr>
              <a:t>①後頭葉の血流低下</a:t>
            </a:r>
          </a:p>
        </p:txBody>
      </p:sp>
      <p:sp>
        <p:nvSpPr>
          <p:cNvPr id="268311" name="テキスト ボックス 9"/>
          <p:cNvSpPr txBox="1">
            <a:spLocks noChangeArrowheads="1"/>
          </p:cNvSpPr>
          <p:nvPr/>
        </p:nvSpPr>
        <p:spPr bwMode="auto">
          <a:xfrm>
            <a:off x="2770577" y="1159304"/>
            <a:ext cx="2031325"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har char="•"/>
              <a:defRPr kumimoji="1" sz="3200">
                <a:solidFill>
                  <a:schemeClr val="tx1"/>
                </a:solidFill>
                <a:latin typeface="Times New Roman" pitchFamily="18" charset="0"/>
                <a:ea typeface="ＭＳ Ｐゴシック" pitchFamily="50" charset="-128"/>
              </a:defRPr>
            </a:lvl1pPr>
            <a:lvl2pPr marL="742950" indent="-285750" eaLnBrk="0" hangingPunct="0">
              <a:spcBef>
                <a:spcPct val="20000"/>
              </a:spcBef>
              <a:buChar char="–"/>
              <a:defRPr kumimoji="1" sz="2800">
                <a:solidFill>
                  <a:schemeClr val="tx1"/>
                </a:solidFill>
                <a:latin typeface="Times New Roman" pitchFamily="18" charset="0"/>
                <a:ea typeface="ＭＳ Ｐゴシック" pitchFamily="50" charset="-128"/>
              </a:defRPr>
            </a:lvl2pPr>
            <a:lvl3pPr marL="1143000" indent="-228600" eaLnBrk="0" hangingPunct="0">
              <a:spcBef>
                <a:spcPct val="20000"/>
              </a:spcBef>
              <a:buChar char="•"/>
              <a:defRPr kumimoji="1" sz="2400">
                <a:solidFill>
                  <a:schemeClr val="tx1"/>
                </a:solidFill>
                <a:latin typeface="Times New Roman" pitchFamily="18" charset="0"/>
                <a:ea typeface="ＭＳ Ｐゴシック" pitchFamily="50" charset="-128"/>
              </a:defRPr>
            </a:lvl3pPr>
            <a:lvl4pPr marL="1600200" indent="-228600" eaLnBrk="0" hangingPunct="0">
              <a:spcBef>
                <a:spcPct val="20000"/>
              </a:spcBef>
              <a:buChar char="–"/>
              <a:defRPr kumimoji="1" sz="2000">
                <a:solidFill>
                  <a:schemeClr val="tx1"/>
                </a:solidFill>
                <a:latin typeface="Times New Roman" pitchFamily="18" charset="0"/>
                <a:ea typeface="ＭＳ Ｐゴシック" pitchFamily="50" charset="-128"/>
              </a:defRPr>
            </a:lvl4pPr>
            <a:lvl5pPr marL="2057400" indent="-228600" eaLnBrk="0" hangingPunct="0">
              <a:spcBef>
                <a:spcPct val="20000"/>
              </a:spcBef>
              <a:buChar char="»"/>
              <a:defRPr kumimoji="1" sz="2000">
                <a:solidFill>
                  <a:schemeClr val="tx1"/>
                </a:solidFill>
                <a:latin typeface="Times New Roman" pitchFamily="18" charset="0"/>
                <a:ea typeface="ＭＳ Ｐゴシック"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9pPr>
          </a:lstStyle>
          <a:p>
            <a:pPr eaLnBrk="1" hangingPunct="1">
              <a:spcBef>
                <a:spcPct val="0"/>
              </a:spcBef>
              <a:buFontTx/>
              <a:buNone/>
            </a:pPr>
            <a:r>
              <a:rPr lang="ja-JP" altLang="en-US" sz="1800" b="1" dirty="0">
                <a:solidFill>
                  <a:srgbClr val="000000"/>
                </a:solidFill>
                <a:latin typeface="Meiryo UI" pitchFamily="50" charset="-128"/>
                <a:ea typeface="Meiryo UI" pitchFamily="50" charset="-128"/>
                <a:cs typeface="Meiryo UI" pitchFamily="50" charset="-128"/>
              </a:rPr>
              <a:t>②頭頂側頭連合野</a:t>
            </a:r>
            <a:endParaRPr lang="en-US" altLang="ja-JP" sz="1800" b="1" dirty="0">
              <a:solidFill>
                <a:srgbClr val="000000"/>
              </a:solidFill>
              <a:latin typeface="Meiryo UI" pitchFamily="50" charset="-128"/>
              <a:ea typeface="Meiryo UI" pitchFamily="50" charset="-128"/>
              <a:cs typeface="Meiryo UI" pitchFamily="50" charset="-128"/>
            </a:endParaRPr>
          </a:p>
          <a:p>
            <a:pPr eaLnBrk="1" hangingPunct="1">
              <a:spcBef>
                <a:spcPct val="0"/>
              </a:spcBef>
              <a:buFontTx/>
              <a:buNone/>
            </a:pPr>
            <a:r>
              <a:rPr lang="ja-JP" altLang="en-US" sz="1800" b="1" dirty="0">
                <a:solidFill>
                  <a:srgbClr val="000000"/>
                </a:solidFill>
                <a:latin typeface="Meiryo UI" pitchFamily="50" charset="-128"/>
                <a:ea typeface="Meiryo UI" pitchFamily="50" charset="-128"/>
                <a:cs typeface="Meiryo UI" pitchFamily="50" charset="-128"/>
              </a:rPr>
              <a:t>  の血流低下</a:t>
            </a:r>
          </a:p>
        </p:txBody>
      </p:sp>
      <p:sp>
        <p:nvSpPr>
          <p:cNvPr id="11" name="下矢印 10"/>
          <p:cNvSpPr/>
          <p:nvPr/>
        </p:nvSpPr>
        <p:spPr>
          <a:xfrm rot="3025356">
            <a:off x="1861256" y="4396195"/>
            <a:ext cx="381000" cy="612422"/>
          </a:xfrm>
          <a:prstGeom prst="downArrow">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a:solidFill>
                <a:srgbClr val="FFFFFF"/>
              </a:solidFill>
            </a:endParaRPr>
          </a:p>
        </p:txBody>
      </p:sp>
      <p:sp>
        <p:nvSpPr>
          <p:cNvPr id="26" name="下矢印 25"/>
          <p:cNvSpPr/>
          <p:nvPr/>
        </p:nvSpPr>
        <p:spPr>
          <a:xfrm rot="3025356">
            <a:off x="4185356" y="4366033"/>
            <a:ext cx="381000" cy="612422"/>
          </a:xfrm>
          <a:prstGeom prst="downArrow">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a:solidFill>
                <a:srgbClr val="FFFFFF"/>
              </a:solidFill>
            </a:endParaRPr>
          </a:p>
        </p:txBody>
      </p:sp>
      <p:sp>
        <p:nvSpPr>
          <p:cNvPr id="268314" name="テキスト ボックス 1"/>
          <p:cNvSpPr txBox="1">
            <a:spLocks noChangeArrowheads="1"/>
          </p:cNvSpPr>
          <p:nvPr/>
        </p:nvSpPr>
        <p:spPr bwMode="auto">
          <a:xfrm>
            <a:off x="4776949" y="3056693"/>
            <a:ext cx="1655710" cy="43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har char="•"/>
              <a:defRPr kumimoji="1" sz="3200">
                <a:solidFill>
                  <a:schemeClr val="tx1"/>
                </a:solidFill>
                <a:latin typeface="Times New Roman" pitchFamily="18" charset="0"/>
                <a:ea typeface="ＭＳ Ｐゴシック" pitchFamily="50" charset="-128"/>
              </a:defRPr>
            </a:lvl1pPr>
            <a:lvl2pPr marL="742950" indent="-285750" eaLnBrk="0" hangingPunct="0">
              <a:spcBef>
                <a:spcPct val="20000"/>
              </a:spcBef>
              <a:buChar char="–"/>
              <a:defRPr kumimoji="1" sz="2800">
                <a:solidFill>
                  <a:schemeClr val="tx1"/>
                </a:solidFill>
                <a:latin typeface="Times New Roman" pitchFamily="18" charset="0"/>
                <a:ea typeface="ＭＳ Ｐゴシック" pitchFamily="50" charset="-128"/>
              </a:defRPr>
            </a:lvl2pPr>
            <a:lvl3pPr marL="1143000" indent="-228600" eaLnBrk="0" hangingPunct="0">
              <a:spcBef>
                <a:spcPct val="20000"/>
              </a:spcBef>
              <a:buChar char="•"/>
              <a:defRPr kumimoji="1" sz="2400">
                <a:solidFill>
                  <a:schemeClr val="tx1"/>
                </a:solidFill>
                <a:latin typeface="Times New Roman" pitchFamily="18" charset="0"/>
                <a:ea typeface="ＭＳ Ｐゴシック" pitchFamily="50" charset="-128"/>
              </a:defRPr>
            </a:lvl3pPr>
            <a:lvl4pPr marL="1600200" indent="-228600" eaLnBrk="0" hangingPunct="0">
              <a:spcBef>
                <a:spcPct val="20000"/>
              </a:spcBef>
              <a:buChar char="–"/>
              <a:defRPr kumimoji="1" sz="2000">
                <a:solidFill>
                  <a:schemeClr val="tx1"/>
                </a:solidFill>
                <a:latin typeface="Times New Roman" pitchFamily="18" charset="0"/>
                <a:ea typeface="ＭＳ Ｐゴシック" pitchFamily="50" charset="-128"/>
              </a:defRPr>
            </a:lvl4pPr>
            <a:lvl5pPr marL="2057400" indent="-228600" eaLnBrk="0" hangingPunct="0">
              <a:spcBef>
                <a:spcPct val="20000"/>
              </a:spcBef>
              <a:buChar char="»"/>
              <a:defRPr kumimoji="1" sz="2000">
                <a:solidFill>
                  <a:schemeClr val="tx1"/>
                </a:solidFill>
                <a:latin typeface="Times New Roman" pitchFamily="18" charset="0"/>
                <a:ea typeface="ＭＳ Ｐゴシック"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9pPr>
          </a:lstStyle>
          <a:p>
            <a:pPr eaLnBrk="1" hangingPunct="1">
              <a:spcBef>
                <a:spcPct val="0"/>
              </a:spcBef>
              <a:buFontTx/>
              <a:buNone/>
            </a:pPr>
            <a:r>
              <a:rPr lang="en-US" altLang="ja-JP" sz="2200" b="1" dirty="0">
                <a:solidFill>
                  <a:srgbClr val="000000"/>
                </a:solidFill>
                <a:latin typeface="Meiryo UI" pitchFamily="50" charset="-128"/>
                <a:ea typeface="Meiryo UI" pitchFamily="50" charset="-128"/>
                <a:cs typeface="Meiryo UI" pitchFamily="50" charset="-128"/>
              </a:rPr>
              <a:t>DAT</a:t>
            </a:r>
            <a:r>
              <a:rPr lang="ja-JP" altLang="en-US" sz="2200" b="1" dirty="0">
                <a:solidFill>
                  <a:srgbClr val="000000"/>
                </a:solidFill>
                <a:latin typeface="Meiryo UI" pitchFamily="50" charset="-128"/>
                <a:ea typeface="Meiryo UI" pitchFamily="50" charset="-128"/>
                <a:cs typeface="Meiryo UI" pitchFamily="50" charset="-128"/>
              </a:rPr>
              <a:t>スキャン</a:t>
            </a:r>
          </a:p>
        </p:txBody>
      </p:sp>
      <p:pic>
        <p:nvPicPr>
          <p:cNvPr id="268315" name="Picture 30"/>
          <p:cNvPicPr>
            <a:picLocks noChangeAspect="1" noChangeArrowheads="1"/>
          </p:cNvPicPr>
          <p:nvPr/>
        </p:nvPicPr>
        <p:blipFill rotWithShape="1">
          <a:blip r:embed="rId9" cstate="print">
            <a:extLst>
              <a:ext uri="{28A0092B-C50C-407E-A947-70E740481C1C}">
                <a14:useLocalDpi xmlns:a14="http://schemas.microsoft.com/office/drawing/2010/main" val="0"/>
              </a:ext>
            </a:extLst>
          </a:blip>
          <a:srcRect l="2214" t="58464" r="69489" b="4188"/>
          <a:stretch/>
        </p:blipFill>
        <p:spPr bwMode="auto">
          <a:xfrm>
            <a:off x="5094969" y="4021024"/>
            <a:ext cx="1576688" cy="21386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17961" dir="2700000" algn="ctr" rotWithShape="0">
                    <a:srgbClr val="007A5C"/>
                  </a:outerShdw>
                </a:effectLst>
              </a14:hiddenEffects>
            </a:ext>
          </a:extLst>
        </p:spPr>
      </p:pic>
      <p:sp>
        <p:nvSpPr>
          <p:cNvPr id="2" name="正方形/長方形 1"/>
          <p:cNvSpPr/>
          <p:nvPr/>
        </p:nvSpPr>
        <p:spPr>
          <a:xfrm>
            <a:off x="1394077" y="288316"/>
            <a:ext cx="6336632" cy="51752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ja-JP" altLang="en-US" sz="3000" b="1" dirty="0">
                <a:solidFill>
                  <a:schemeClr val="tx1"/>
                </a:solidFill>
                <a:latin typeface="Meiryo UI" pitchFamily="50" charset="-128"/>
                <a:ea typeface="Meiryo UI" pitchFamily="50" charset="-128"/>
                <a:cs typeface="Meiryo UI" pitchFamily="50" charset="-128"/>
              </a:rPr>
              <a:t>　レビー小体型認知症の画像所見</a:t>
            </a:r>
            <a:endParaRPr lang="ja-JP" altLang="en-US" sz="3000" b="1" dirty="0">
              <a:solidFill>
                <a:schemeClr val="tx1"/>
              </a:solidFill>
            </a:endParaRPr>
          </a:p>
        </p:txBody>
      </p:sp>
      <p:sp>
        <p:nvSpPr>
          <p:cNvPr id="36" name="Rectangle 23"/>
          <p:cNvSpPr>
            <a:spLocks noChangeArrowheads="1"/>
          </p:cNvSpPr>
          <p:nvPr/>
        </p:nvSpPr>
        <p:spPr bwMode="auto">
          <a:xfrm>
            <a:off x="0" y="1"/>
            <a:ext cx="2806995" cy="3721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82904" tIns="41452" rIns="82904" bIns="41452" anchor="b"/>
          <a:lstStyle/>
          <a:p>
            <a:pPr defTabSz="828675"/>
            <a:r>
              <a:rPr kumimoji="0" lang="en-US" altLang="ja-JP" sz="1600" b="1" dirty="0">
                <a:latin typeface="Meiryo UI" panose="020B0604030504040204" pitchFamily="50" charset="-128"/>
                <a:ea typeface="Meiryo UI" panose="020B0604030504040204" pitchFamily="50" charset="-128"/>
              </a:rPr>
              <a:t>《</a:t>
            </a:r>
            <a:r>
              <a:rPr kumimoji="0" lang="ja-JP" altLang="en-US" sz="1600" b="1" dirty="0">
                <a:latin typeface="Meiryo UI" panose="020B0604030504040204" pitchFamily="50" charset="-128"/>
                <a:ea typeface="Meiryo UI" panose="020B0604030504040204" pitchFamily="50" charset="-128"/>
              </a:rPr>
              <a:t> 診断・治療</a:t>
            </a:r>
            <a:r>
              <a:rPr kumimoji="0" lang="en-US" altLang="ja-JP" sz="1700" b="1" dirty="0">
                <a:latin typeface="Segoe UI" panose="020B0502040204020203" pitchFamily="34" charset="0"/>
                <a:ea typeface="Meiryo UI" panose="020B0604030504040204" pitchFamily="50" charset="-128"/>
                <a:cs typeface="Segoe UI" panose="020B0502040204020203" pitchFamily="34" charset="0"/>
              </a:rPr>
              <a:t>-18</a:t>
            </a:r>
            <a:r>
              <a:rPr kumimoji="0" lang="ja-JP" altLang="en-US" sz="1700" b="1" dirty="0">
                <a:latin typeface="Segoe UI" panose="020B0502040204020203" pitchFamily="34" charset="0"/>
                <a:ea typeface="Meiryo UI" panose="020B0604030504040204" pitchFamily="50" charset="-128"/>
                <a:cs typeface="Segoe UI" panose="020B0502040204020203" pitchFamily="34" charset="0"/>
              </a:rPr>
              <a:t> </a:t>
            </a:r>
            <a:r>
              <a:rPr kumimoji="0" lang="en-US" altLang="ja-JP" sz="1600" b="1" dirty="0">
                <a:latin typeface="Meiryo UI" panose="020B0604030504040204" pitchFamily="50" charset="-128"/>
                <a:ea typeface="Meiryo UI" panose="020B0604030504040204" pitchFamily="50" charset="-128"/>
              </a:rPr>
              <a:t>》</a:t>
            </a:r>
            <a:r>
              <a:rPr kumimoji="0" lang="ja-JP" altLang="en-US" sz="1600" b="1" dirty="0">
                <a:latin typeface="Meiryo UI" panose="020B0604030504040204" pitchFamily="50" charset="-128"/>
                <a:ea typeface="Meiryo UI" panose="020B0604030504040204" pitchFamily="50" charset="-128"/>
              </a:rPr>
              <a:t>  </a:t>
            </a:r>
            <a:endParaRPr kumimoji="0" lang="ja-JP" altLang="en-US" sz="1600" b="1" dirty="0">
              <a:solidFill>
                <a:srgbClr val="FF5050"/>
              </a:solidFill>
              <a:latin typeface="Meiryo UI" panose="020B0604030504040204" pitchFamily="50" charset="-128"/>
              <a:ea typeface="Meiryo UI" panose="020B0604030504040204" pitchFamily="50" charset="-128"/>
            </a:endParaRPr>
          </a:p>
        </p:txBody>
      </p:sp>
      <p:pic>
        <p:nvPicPr>
          <p:cNvPr id="34" name="Picture 30"/>
          <p:cNvPicPr>
            <a:picLocks noChangeAspect="1" noChangeArrowheads="1"/>
          </p:cNvPicPr>
          <p:nvPr/>
        </p:nvPicPr>
        <p:blipFill rotWithShape="1">
          <a:blip r:embed="rId9" cstate="print">
            <a:extLst>
              <a:ext uri="{28A0092B-C50C-407E-A947-70E740481C1C}">
                <a14:useLocalDpi xmlns:a14="http://schemas.microsoft.com/office/drawing/2010/main" val="0"/>
              </a:ext>
            </a:extLst>
          </a:blip>
          <a:srcRect l="34432" t="10610" r="38140" b="53206"/>
          <a:stretch/>
        </p:blipFill>
        <p:spPr bwMode="auto">
          <a:xfrm>
            <a:off x="6987114" y="4021024"/>
            <a:ext cx="1577371" cy="21386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17961" dir="2700000" algn="ctr" rotWithShape="0">
                    <a:srgbClr val="007A5C"/>
                  </a:outerShdw>
                </a:effectLst>
              </a14:hiddenEffects>
            </a:ext>
          </a:extLst>
        </p:spPr>
      </p:pic>
      <p:sp>
        <p:nvSpPr>
          <p:cNvPr id="37" name="テキスト ボックス 4"/>
          <p:cNvSpPr txBox="1">
            <a:spLocks noChangeArrowheads="1"/>
          </p:cNvSpPr>
          <p:nvPr/>
        </p:nvSpPr>
        <p:spPr bwMode="auto">
          <a:xfrm>
            <a:off x="5400745" y="3482104"/>
            <a:ext cx="984565"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har char="•"/>
              <a:defRPr kumimoji="1" sz="3200">
                <a:solidFill>
                  <a:schemeClr val="tx1"/>
                </a:solidFill>
                <a:latin typeface="Times New Roman" pitchFamily="18" charset="0"/>
                <a:ea typeface="ＭＳ Ｐゴシック" pitchFamily="50" charset="-128"/>
              </a:defRPr>
            </a:lvl1pPr>
            <a:lvl2pPr marL="742950" indent="-285750" eaLnBrk="0" hangingPunct="0">
              <a:spcBef>
                <a:spcPct val="20000"/>
              </a:spcBef>
              <a:buChar char="–"/>
              <a:defRPr kumimoji="1" sz="2800">
                <a:solidFill>
                  <a:schemeClr val="tx1"/>
                </a:solidFill>
                <a:latin typeface="Times New Roman" pitchFamily="18" charset="0"/>
                <a:ea typeface="ＭＳ Ｐゴシック" pitchFamily="50" charset="-128"/>
              </a:defRPr>
            </a:lvl2pPr>
            <a:lvl3pPr marL="1143000" indent="-228600" eaLnBrk="0" hangingPunct="0">
              <a:spcBef>
                <a:spcPct val="20000"/>
              </a:spcBef>
              <a:buChar char="•"/>
              <a:defRPr kumimoji="1" sz="2400">
                <a:solidFill>
                  <a:schemeClr val="tx1"/>
                </a:solidFill>
                <a:latin typeface="Times New Roman" pitchFamily="18" charset="0"/>
                <a:ea typeface="ＭＳ Ｐゴシック" pitchFamily="50" charset="-128"/>
              </a:defRPr>
            </a:lvl3pPr>
            <a:lvl4pPr marL="1600200" indent="-228600" eaLnBrk="0" hangingPunct="0">
              <a:spcBef>
                <a:spcPct val="20000"/>
              </a:spcBef>
              <a:buChar char="–"/>
              <a:defRPr kumimoji="1" sz="2000">
                <a:solidFill>
                  <a:schemeClr val="tx1"/>
                </a:solidFill>
                <a:latin typeface="Times New Roman" pitchFamily="18" charset="0"/>
                <a:ea typeface="ＭＳ Ｐゴシック" pitchFamily="50" charset="-128"/>
              </a:defRPr>
            </a:lvl4pPr>
            <a:lvl5pPr marL="2057400" indent="-228600" eaLnBrk="0" hangingPunct="0">
              <a:spcBef>
                <a:spcPct val="20000"/>
              </a:spcBef>
              <a:buChar char="»"/>
              <a:defRPr kumimoji="1" sz="2000">
                <a:solidFill>
                  <a:schemeClr val="tx1"/>
                </a:solidFill>
                <a:latin typeface="Times New Roman" pitchFamily="18" charset="0"/>
                <a:ea typeface="ＭＳ Ｐゴシック"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9pPr>
          </a:lstStyle>
          <a:p>
            <a:pPr eaLnBrk="1" hangingPunct="1">
              <a:spcBef>
                <a:spcPct val="0"/>
              </a:spcBef>
              <a:buFontTx/>
              <a:buNone/>
            </a:pPr>
            <a:r>
              <a:rPr lang="en-US" altLang="ja-JP" sz="2000" b="1" dirty="0">
                <a:solidFill>
                  <a:srgbClr val="000000"/>
                </a:solidFill>
                <a:latin typeface="Meiryo UI" pitchFamily="50" charset="-128"/>
                <a:ea typeface="Meiryo UI" pitchFamily="50" charset="-128"/>
                <a:cs typeface="Meiryo UI" pitchFamily="50" charset="-128"/>
              </a:rPr>
              <a:t>DLB</a:t>
            </a:r>
            <a:r>
              <a:rPr lang="ja-JP" altLang="en-US" sz="2000" b="1" dirty="0">
                <a:solidFill>
                  <a:srgbClr val="000000"/>
                </a:solidFill>
                <a:latin typeface="Meiryo UI" pitchFamily="50" charset="-128"/>
                <a:ea typeface="Meiryo UI" pitchFamily="50" charset="-128"/>
                <a:cs typeface="Meiryo UI" pitchFamily="50" charset="-128"/>
              </a:rPr>
              <a:t>例</a:t>
            </a:r>
          </a:p>
        </p:txBody>
      </p:sp>
      <p:sp>
        <p:nvSpPr>
          <p:cNvPr id="38" name="テキスト ボックス 5"/>
          <p:cNvSpPr txBox="1">
            <a:spLocks noChangeArrowheads="1"/>
          </p:cNvSpPr>
          <p:nvPr/>
        </p:nvSpPr>
        <p:spPr bwMode="auto">
          <a:xfrm>
            <a:off x="7274252" y="3469478"/>
            <a:ext cx="95410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har char="•"/>
              <a:defRPr kumimoji="1" sz="3200">
                <a:solidFill>
                  <a:schemeClr val="tx1"/>
                </a:solidFill>
                <a:latin typeface="Times New Roman" pitchFamily="18" charset="0"/>
                <a:ea typeface="ＭＳ Ｐゴシック" pitchFamily="50" charset="-128"/>
              </a:defRPr>
            </a:lvl1pPr>
            <a:lvl2pPr marL="742950" indent="-285750" eaLnBrk="0" hangingPunct="0">
              <a:spcBef>
                <a:spcPct val="20000"/>
              </a:spcBef>
              <a:buChar char="–"/>
              <a:defRPr kumimoji="1" sz="2800">
                <a:solidFill>
                  <a:schemeClr val="tx1"/>
                </a:solidFill>
                <a:latin typeface="Times New Roman" pitchFamily="18" charset="0"/>
                <a:ea typeface="ＭＳ Ｐゴシック" pitchFamily="50" charset="-128"/>
              </a:defRPr>
            </a:lvl2pPr>
            <a:lvl3pPr marL="1143000" indent="-228600" eaLnBrk="0" hangingPunct="0">
              <a:spcBef>
                <a:spcPct val="20000"/>
              </a:spcBef>
              <a:buChar char="•"/>
              <a:defRPr kumimoji="1" sz="2400">
                <a:solidFill>
                  <a:schemeClr val="tx1"/>
                </a:solidFill>
                <a:latin typeface="Times New Roman" pitchFamily="18" charset="0"/>
                <a:ea typeface="ＭＳ Ｐゴシック" pitchFamily="50" charset="-128"/>
              </a:defRPr>
            </a:lvl3pPr>
            <a:lvl4pPr marL="1600200" indent="-228600" eaLnBrk="0" hangingPunct="0">
              <a:spcBef>
                <a:spcPct val="20000"/>
              </a:spcBef>
              <a:buChar char="–"/>
              <a:defRPr kumimoji="1" sz="2000">
                <a:solidFill>
                  <a:schemeClr val="tx1"/>
                </a:solidFill>
                <a:latin typeface="Times New Roman" pitchFamily="18" charset="0"/>
                <a:ea typeface="ＭＳ Ｐゴシック" pitchFamily="50" charset="-128"/>
              </a:defRPr>
            </a:lvl4pPr>
            <a:lvl5pPr marL="2057400" indent="-228600" eaLnBrk="0" hangingPunct="0">
              <a:spcBef>
                <a:spcPct val="20000"/>
              </a:spcBef>
              <a:buChar char="»"/>
              <a:defRPr kumimoji="1" sz="2000">
                <a:solidFill>
                  <a:schemeClr val="tx1"/>
                </a:solidFill>
                <a:latin typeface="Times New Roman" pitchFamily="18" charset="0"/>
                <a:ea typeface="ＭＳ Ｐゴシック"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9pPr>
          </a:lstStyle>
          <a:p>
            <a:pPr eaLnBrk="1" hangingPunct="1">
              <a:spcBef>
                <a:spcPct val="0"/>
              </a:spcBef>
              <a:buFontTx/>
              <a:buNone/>
            </a:pPr>
            <a:r>
              <a:rPr lang="ja-JP" altLang="en-US" sz="2000" b="1" dirty="0">
                <a:solidFill>
                  <a:srgbClr val="000000"/>
                </a:solidFill>
                <a:latin typeface="Meiryo UI" pitchFamily="50" charset="-128"/>
                <a:ea typeface="Meiryo UI" pitchFamily="50" charset="-128"/>
                <a:cs typeface="Meiryo UI" pitchFamily="50" charset="-128"/>
              </a:rPr>
              <a:t>正常例</a:t>
            </a:r>
          </a:p>
        </p:txBody>
      </p:sp>
      <p:sp>
        <p:nvSpPr>
          <p:cNvPr id="39" name="Text Box 29"/>
          <p:cNvSpPr txBox="1">
            <a:spLocks noChangeArrowheads="1"/>
          </p:cNvSpPr>
          <p:nvPr/>
        </p:nvSpPr>
        <p:spPr bwMode="auto">
          <a:xfrm>
            <a:off x="8786715" y="1695889"/>
            <a:ext cx="303604" cy="3382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kumimoji="1" sz="3600">
                <a:solidFill>
                  <a:schemeClr val="tx1"/>
                </a:solidFill>
                <a:latin typeface="Arial" pitchFamily="34" charset="0"/>
                <a:ea typeface="ＭＳ Ｐゴシック" pitchFamily="50" charset="-128"/>
              </a:defRPr>
            </a:lvl1pPr>
            <a:lvl2pPr marL="742950" indent="-285750" eaLnBrk="0" hangingPunct="0">
              <a:defRPr kumimoji="1" sz="3600">
                <a:solidFill>
                  <a:schemeClr val="tx1"/>
                </a:solidFill>
                <a:latin typeface="Arial" pitchFamily="34" charset="0"/>
                <a:ea typeface="ＭＳ Ｐゴシック" pitchFamily="50" charset="-128"/>
              </a:defRPr>
            </a:lvl2pPr>
            <a:lvl3pPr marL="1143000" indent="-228600" eaLnBrk="0" hangingPunct="0">
              <a:defRPr kumimoji="1" sz="3600">
                <a:solidFill>
                  <a:schemeClr val="tx1"/>
                </a:solidFill>
                <a:latin typeface="Arial" pitchFamily="34" charset="0"/>
                <a:ea typeface="ＭＳ Ｐゴシック" pitchFamily="50" charset="-128"/>
              </a:defRPr>
            </a:lvl3pPr>
            <a:lvl4pPr marL="1600200" indent="-228600" eaLnBrk="0" hangingPunct="0">
              <a:defRPr kumimoji="1" sz="3600">
                <a:solidFill>
                  <a:schemeClr val="tx1"/>
                </a:solidFill>
                <a:latin typeface="Arial" pitchFamily="34" charset="0"/>
                <a:ea typeface="ＭＳ Ｐゴシック" pitchFamily="50" charset="-128"/>
              </a:defRPr>
            </a:lvl4pPr>
            <a:lvl5pPr marL="2057400" indent="-228600" eaLnBrk="0" hangingPunct="0">
              <a:defRPr kumimoji="1" sz="3600">
                <a:solidFill>
                  <a:schemeClr val="tx1"/>
                </a:solidFill>
                <a:latin typeface="Arial" pitchFamily="34" charset="0"/>
                <a:ea typeface="ＭＳ Ｐゴシック" pitchFamily="50" charset="-128"/>
              </a:defRPr>
            </a:lvl5pPr>
            <a:lvl6pPr marL="2514600" indent="-228600" eaLnBrk="0" fontAlgn="base" hangingPunct="0">
              <a:spcBef>
                <a:spcPct val="0"/>
              </a:spcBef>
              <a:spcAft>
                <a:spcPct val="0"/>
              </a:spcAft>
              <a:defRPr kumimoji="1" sz="3600">
                <a:solidFill>
                  <a:schemeClr val="tx1"/>
                </a:solidFill>
                <a:latin typeface="Arial" pitchFamily="34" charset="0"/>
                <a:ea typeface="ＭＳ Ｐゴシック" pitchFamily="50" charset="-128"/>
              </a:defRPr>
            </a:lvl6pPr>
            <a:lvl7pPr marL="2971800" indent="-228600" eaLnBrk="0" fontAlgn="base" hangingPunct="0">
              <a:spcBef>
                <a:spcPct val="0"/>
              </a:spcBef>
              <a:spcAft>
                <a:spcPct val="0"/>
              </a:spcAft>
              <a:defRPr kumimoji="1" sz="3600">
                <a:solidFill>
                  <a:schemeClr val="tx1"/>
                </a:solidFill>
                <a:latin typeface="Arial" pitchFamily="34" charset="0"/>
                <a:ea typeface="ＭＳ Ｐゴシック" pitchFamily="50" charset="-128"/>
              </a:defRPr>
            </a:lvl7pPr>
            <a:lvl8pPr marL="3429000" indent="-228600" eaLnBrk="0" fontAlgn="base" hangingPunct="0">
              <a:spcBef>
                <a:spcPct val="0"/>
              </a:spcBef>
              <a:spcAft>
                <a:spcPct val="0"/>
              </a:spcAft>
              <a:defRPr kumimoji="1" sz="3600">
                <a:solidFill>
                  <a:schemeClr val="tx1"/>
                </a:solidFill>
                <a:latin typeface="Arial" pitchFamily="34" charset="0"/>
                <a:ea typeface="ＭＳ Ｐゴシック" pitchFamily="50" charset="-128"/>
              </a:defRPr>
            </a:lvl8pPr>
            <a:lvl9pPr marL="3886200" indent="-228600" eaLnBrk="0" fontAlgn="base" hangingPunct="0">
              <a:spcBef>
                <a:spcPct val="0"/>
              </a:spcBef>
              <a:spcAft>
                <a:spcPct val="0"/>
              </a:spcAft>
              <a:defRPr kumimoji="1" sz="3600">
                <a:solidFill>
                  <a:schemeClr val="tx1"/>
                </a:solidFill>
                <a:latin typeface="Arial" pitchFamily="34" charset="0"/>
                <a:ea typeface="ＭＳ Ｐゴシック" pitchFamily="50" charset="-128"/>
              </a:defRPr>
            </a:lvl9pPr>
          </a:lstStyle>
          <a:p>
            <a:pPr eaLnBrk="1" hangingPunct="1"/>
            <a:r>
              <a:rPr lang="en-US" altLang="ja-JP" sz="1600" b="1" dirty="0">
                <a:latin typeface="Segoe UI" panose="020B0502040204020203" pitchFamily="34" charset="0"/>
                <a:ea typeface="Meiryo UI" panose="020B0604030504040204" pitchFamily="50" charset="-128"/>
                <a:cs typeface="Segoe UI" panose="020B0502040204020203" pitchFamily="34" charset="0"/>
              </a:rPr>
              <a:t>7</a:t>
            </a:r>
          </a:p>
        </p:txBody>
      </p:sp>
      <p:sp>
        <p:nvSpPr>
          <p:cNvPr id="40" name="Text Box 30"/>
          <p:cNvSpPr txBox="1">
            <a:spLocks noChangeArrowheads="1"/>
          </p:cNvSpPr>
          <p:nvPr/>
        </p:nvSpPr>
        <p:spPr bwMode="auto">
          <a:xfrm>
            <a:off x="8799295" y="2696532"/>
            <a:ext cx="303604" cy="3382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kumimoji="1" sz="3600">
                <a:solidFill>
                  <a:schemeClr val="tx1"/>
                </a:solidFill>
                <a:latin typeface="Arial" pitchFamily="34" charset="0"/>
                <a:ea typeface="ＭＳ Ｐゴシック" pitchFamily="50" charset="-128"/>
              </a:defRPr>
            </a:lvl1pPr>
            <a:lvl2pPr marL="742950" indent="-285750" eaLnBrk="0" hangingPunct="0">
              <a:defRPr kumimoji="1" sz="3600">
                <a:solidFill>
                  <a:schemeClr val="tx1"/>
                </a:solidFill>
                <a:latin typeface="Arial" pitchFamily="34" charset="0"/>
                <a:ea typeface="ＭＳ Ｐゴシック" pitchFamily="50" charset="-128"/>
              </a:defRPr>
            </a:lvl2pPr>
            <a:lvl3pPr marL="1143000" indent="-228600" eaLnBrk="0" hangingPunct="0">
              <a:defRPr kumimoji="1" sz="3600">
                <a:solidFill>
                  <a:schemeClr val="tx1"/>
                </a:solidFill>
                <a:latin typeface="Arial" pitchFamily="34" charset="0"/>
                <a:ea typeface="ＭＳ Ｐゴシック" pitchFamily="50" charset="-128"/>
              </a:defRPr>
            </a:lvl3pPr>
            <a:lvl4pPr marL="1600200" indent="-228600" eaLnBrk="0" hangingPunct="0">
              <a:defRPr kumimoji="1" sz="3600">
                <a:solidFill>
                  <a:schemeClr val="tx1"/>
                </a:solidFill>
                <a:latin typeface="Arial" pitchFamily="34" charset="0"/>
                <a:ea typeface="ＭＳ Ｐゴシック" pitchFamily="50" charset="-128"/>
              </a:defRPr>
            </a:lvl4pPr>
            <a:lvl5pPr marL="2057400" indent="-228600" eaLnBrk="0" hangingPunct="0">
              <a:defRPr kumimoji="1" sz="3600">
                <a:solidFill>
                  <a:schemeClr val="tx1"/>
                </a:solidFill>
                <a:latin typeface="Arial" pitchFamily="34" charset="0"/>
                <a:ea typeface="ＭＳ Ｐゴシック" pitchFamily="50" charset="-128"/>
              </a:defRPr>
            </a:lvl5pPr>
            <a:lvl6pPr marL="2514600" indent="-228600" eaLnBrk="0" fontAlgn="base" hangingPunct="0">
              <a:spcBef>
                <a:spcPct val="0"/>
              </a:spcBef>
              <a:spcAft>
                <a:spcPct val="0"/>
              </a:spcAft>
              <a:defRPr kumimoji="1" sz="3600">
                <a:solidFill>
                  <a:schemeClr val="tx1"/>
                </a:solidFill>
                <a:latin typeface="Arial" pitchFamily="34" charset="0"/>
                <a:ea typeface="ＭＳ Ｐゴシック" pitchFamily="50" charset="-128"/>
              </a:defRPr>
            </a:lvl6pPr>
            <a:lvl7pPr marL="2971800" indent="-228600" eaLnBrk="0" fontAlgn="base" hangingPunct="0">
              <a:spcBef>
                <a:spcPct val="0"/>
              </a:spcBef>
              <a:spcAft>
                <a:spcPct val="0"/>
              </a:spcAft>
              <a:defRPr kumimoji="1" sz="3600">
                <a:solidFill>
                  <a:schemeClr val="tx1"/>
                </a:solidFill>
                <a:latin typeface="Arial" pitchFamily="34" charset="0"/>
                <a:ea typeface="ＭＳ Ｐゴシック" pitchFamily="50" charset="-128"/>
              </a:defRPr>
            </a:lvl7pPr>
            <a:lvl8pPr marL="3429000" indent="-228600" eaLnBrk="0" fontAlgn="base" hangingPunct="0">
              <a:spcBef>
                <a:spcPct val="0"/>
              </a:spcBef>
              <a:spcAft>
                <a:spcPct val="0"/>
              </a:spcAft>
              <a:defRPr kumimoji="1" sz="3600">
                <a:solidFill>
                  <a:schemeClr val="tx1"/>
                </a:solidFill>
                <a:latin typeface="Arial" pitchFamily="34" charset="0"/>
                <a:ea typeface="ＭＳ Ｐゴシック" pitchFamily="50" charset="-128"/>
              </a:defRPr>
            </a:lvl8pPr>
            <a:lvl9pPr marL="3886200" indent="-228600" eaLnBrk="0" fontAlgn="base" hangingPunct="0">
              <a:spcBef>
                <a:spcPct val="0"/>
              </a:spcBef>
              <a:spcAft>
                <a:spcPct val="0"/>
              </a:spcAft>
              <a:defRPr kumimoji="1" sz="3600">
                <a:solidFill>
                  <a:schemeClr val="tx1"/>
                </a:solidFill>
                <a:latin typeface="Arial" pitchFamily="34" charset="0"/>
                <a:ea typeface="ＭＳ Ｐゴシック" pitchFamily="50" charset="-128"/>
              </a:defRPr>
            </a:lvl9pPr>
          </a:lstStyle>
          <a:p>
            <a:pPr eaLnBrk="1" hangingPunct="1"/>
            <a:r>
              <a:rPr lang="en-US" altLang="ja-JP" sz="1600" b="1">
                <a:latin typeface="Segoe UI" panose="020B0502040204020203" pitchFamily="34" charset="0"/>
                <a:ea typeface="Meiryo UI" panose="020B0604030504040204" pitchFamily="50" charset="-128"/>
                <a:cs typeface="Segoe UI" panose="020B0502040204020203" pitchFamily="34" charset="0"/>
              </a:rPr>
              <a:t>0</a:t>
            </a:r>
          </a:p>
        </p:txBody>
      </p:sp>
      <p:sp>
        <p:nvSpPr>
          <p:cNvPr id="31" name="下矢印 25"/>
          <p:cNvSpPr/>
          <p:nvPr/>
        </p:nvSpPr>
        <p:spPr>
          <a:xfrm rot="1456614">
            <a:off x="5912033" y="4157403"/>
            <a:ext cx="381000" cy="450250"/>
          </a:xfrm>
          <a:prstGeom prst="downArrow">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a:solidFill>
                <a:srgbClr val="FFFFFF"/>
              </a:solidFill>
            </a:endParaRPr>
          </a:p>
        </p:txBody>
      </p:sp>
      <p:sp>
        <p:nvSpPr>
          <p:cNvPr id="32" name="下矢印 25"/>
          <p:cNvSpPr/>
          <p:nvPr/>
        </p:nvSpPr>
        <p:spPr>
          <a:xfrm rot="1456614">
            <a:off x="7655490" y="4108636"/>
            <a:ext cx="381000" cy="450250"/>
          </a:xfrm>
          <a:prstGeom prst="downArrow">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a:solidFill>
                <a:srgbClr val="FFFFFF"/>
              </a:solidFill>
            </a:endParaRPr>
          </a:p>
        </p:txBody>
      </p:sp>
      <p:sp>
        <p:nvSpPr>
          <p:cNvPr id="35" name="Rectangle 12"/>
          <p:cNvSpPr>
            <a:spLocks noChangeArrowheads="1"/>
          </p:cNvSpPr>
          <p:nvPr/>
        </p:nvSpPr>
        <p:spPr bwMode="auto">
          <a:xfrm>
            <a:off x="213519" y="885706"/>
            <a:ext cx="8691562" cy="103179"/>
          </a:xfrm>
          <a:prstGeom prst="rect">
            <a:avLst/>
          </a:prstGeom>
          <a:gradFill rotWithShape="1">
            <a:gsLst>
              <a:gs pos="0">
                <a:srgbClr val="CDE1FF"/>
              </a:gs>
              <a:gs pos="81000">
                <a:srgbClr val="3E6EB4"/>
              </a:gs>
            </a:gsLst>
            <a:lin ang="0" scaled="1"/>
          </a:gradFill>
          <a:ln w="9525" algn="ctr">
            <a:noFill/>
            <a:miter lim="800000"/>
            <a:headEnd/>
            <a:tailEnd/>
          </a:ln>
          <a:effectLst/>
        </p:spPr>
        <p:txBody>
          <a:bodyPr wrap="none" anchor="ctr"/>
          <a:lstStyle/>
          <a:p>
            <a:pPr algn="r">
              <a:defRPr/>
            </a:pPr>
            <a:endParaRPr lang="ja-JP" altLang="en-US">
              <a:latin typeface="Arial" charset="0"/>
            </a:endParaRPr>
          </a:p>
        </p:txBody>
      </p:sp>
    </p:spTree>
    <p:extLst>
      <p:ext uri="{BB962C8B-B14F-4D97-AF65-F5344CB8AC3E}">
        <p14:creationId xmlns:p14="http://schemas.microsoft.com/office/powerpoint/2010/main" val="412036392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テキスト ボックス 9"/>
          <p:cNvSpPr txBox="1">
            <a:spLocks noChangeArrowheads="1"/>
          </p:cNvSpPr>
          <p:nvPr/>
        </p:nvSpPr>
        <p:spPr bwMode="auto">
          <a:xfrm>
            <a:off x="506413" y="1382713"/>
            <a:ext cx="8262937" cy="51270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kumimoji="1" sz="3600">
                <a:solidFill>
                  <a:schemeClr val="tx1"/>
                </a:solidFill>
                <a:latin typeface="Arial" pitchFamily="34" charset="0"/>
                <a:ea typeface="ＭＳ Ｐゴシック" pitchFamily="50" charset="-128"/>
              </a:defRPr>
            </a:lvl1pPr>
            <a:lvl2pPr marL="742950" indent="-285750" eaLnBrk="0" hangingPunct="0">
              <a:defRPr kumimoji="1" sz="3600">
                <a:solidFill>
                  <a:schemeClr val="tx1"/>
                </a:solidFill>
                <a:latin typeface="Arial" pitchFamily="34" charset="0"/>
                <a:ea typeface="ＭＳ Ｐゴシック" pitchFamily="50" charset="-128"/>
              </a:defRPr>
            </a:lvl2pPr>
            <a:lvl3pPr marL="1143000" indent="-228600" eaLnBrk="0" hangingPunct="0">
              <a:defRPr kumimoji="1" sz="3600">
                <a:solidFill>
                  <a:schemeClr val="tx1"/>
                </a:solidFill>
                <a:latin typeface="Arial" pitchFamily="34" charset="0"/>
                <a:ea typeface="ＭＳ Ｐゴシック" pitchFamily="50" charset="-128"/>
              </a:defRPr>
            </a:lvl3pPr>
            <a:lvl4pPr marL="1600200" indent="-228600" eaLnBrk="0" hangingPunct="0">
              <a:defRPr kumimoji="1" sz="3600">
                <a:solidFill>
                  <a:schemeClr val="tx1"/>
                </a:solidFill>
                <a:latin typeface="Arial" pitchFamily="34" charset="0"/>
                <a:ea typeface="ＭＳ Ｐゴシック" pitchFamily="50" charset="-128"/>
              </a:defRPr>
            </a:lvl4pPr>
            <a:lvl5pPr marL="2057400" indent="-228600" eaLnBrk="0" hangingPunct="0">
              <a:defRPr kumimoji="1" sz="3600">
                <a:solidFill>
                  <a:schemeClr val="tx1"/>
                </a:solidFill>
                <a:latin typeface="Arial" pitchFamily="34" charset="0"/>
                <a:ea typeface="ＭＳ Ｐゴシック" pitchFamily="50" charset="-128"/>
              </a:defRPr>
            </a:lvl5pPr>
            <a:lvl6pPr marL="2514600" indent="-228600" eaLnBrk="0" fontAlgn="base" hangingPunct="0">
              <a:spcBef>
                <a:spcPct val="0"/>
              </a:spcBef>
              <a:spcAft>
                <a:spcPct val="0"/>
              </a:spcAft>
              <a:defRPr kumimoji="1" sz="3600">
                <a:solidFill>
                  <a:schemeClr val="tx1"/>
                </a:solidFill>
                <a:latin typeface="Arial" pitchFamily="34" charset="0"/>
                <a:ea typeface="ＭＳ Ｐゴシック" pitchFamily="50" charset="-128"/>
              </a:defRPr>
            </a:lvl6pPr>
            <a:lvl7pPr marL="2971800" indent="-228600" eaLnBrk="0" fontAlgn="base" hangingPunct="0">
              <a:spcBef>
                <a:spcPct val="0"/>
              </a:spcBef>
              <a:spcAft>
                <a:spcPct val="0"/>
              </a:spcAft>
              <a:defRPr kumimoji="1" sz="3600">
                <a:solidFill>
                  <a:schemeClr val="tx1"/>
                </a:solidFill>
                <a:latin typeface="Arial" pitchFamily="34" charset="0"/>
                <a:ea typeface="ＭＳ Ｐゴシック" pitchFamily="50" charset="-128"/>
              </a:defRPr>
            </a:lvl7pPr>
            <a:lvl8pPr marL="3429000" indent="-228600" eaLnBrk="0" fontAlgn="base" hangingPunct="0">
              <a:spcBef>
                <a:spcPct val="0"/>
              </a:spcBef>
              <a:spcAft>
                <a:spcPct val="0"/>
              </a:spcAft>
              <a:defRPr kumimoji="1" sz="3600">
                <a:solidFill>
                  <a:schemeClr val="tx1"/>
                </a:solidFill>
                <a:latin typeface="Arial" pitchFamily="34" charset="0"/>
                <a:ea typeface="ＭＳ Ｐゴシック" pitchFamily="50" charset="-128"/>
              </a:defRPr>
            </a:lvl8pPr>
            <a:lvl9pPr marL="3886200" indent="-228600" eaLnBrk="0" fontAlgn="base" hangingPunct="0">
              <a:spcBef>
                <a:spcPct val="0"/>
              </a:spcBef>
              <a:spcAft>
                <a:spcPct val="0"/>
              </a:spcAft>
              <a:defRPr kumimoji="1" sz="3600">
                <a:solidFill>
                  <a:schemeClr val="tx1"/>
                </a:solidFill>
                <a:latin typeface="Arial" pitchFamily="34" charset="0"/>
                <a:ea typeface="ＭＳ Ｐゴシック" pitchFamily="50" charset="-128"/>
              </a:defRPr>
            </a:lvl9pPr>
          </a:lstStyle>
          <a:p>
            <a:pPr eaLnBrk="1" hangingPunct="1"/>
            <a:r>
              <a:rPr lang="en-US" altLang="ja-JP" sz="2200" b="1" dirty="0">
                <a:latin typeface="Meiryo UI" panose="020B0604030504040204" pitchFamily="50" charset="-128"/>
                <a:ea typeface="Meiryo UI" panose="020B0604030504040204" pitchFamily="50" charset="-128"/>
              </a:rPr>
              <a:t>1</a:t>
            </a:r>
            <a:r>
              <a:rPr lang="en-US" altLang="ja-JP" sz="2000" b="1" dirty="0">
                <a:latin typeface="Meiryo UI" panose="020B0604030504040204" pitchFamily="50" charset="-128"/>
                <a:ea typeface="Meiryo UI" panose="020B0604030504040204" pitchFamily="50" charset="-128"/>
              </a:rPr>
              <a:t>)</a:t>
            </a:r>
            <a:r>
              <a:rPr lang="ja-JP" altLang="en-US" sz="2000" b="1" dirty="0">
                <a:latin typeface="Meiryo UI" panose="020B0604030504040204" pitchFamily="50" charset="-128"/>
                <a:ea typeface="Meiryo UI" panose="020B0604030504040204" pitchFamily="50" charset="-128"/>
              </a:rPr>
              <a:t>定義： 臨床的に認知症や種々の高次機能障害を呈し、</a:t>
            </a:r>
          </a:p>
          <a:p>
            <a:pPr eaLnBrk="1" hangingPunct="1"/>
            <a:r>
              <a:rPr lang="ja-JP" altLang="en-US" sz="2000" b="1" dirty="0">
                <a:latin typeface="Meiryo UI" panose="020B0604030504040204" pitchFamily="50" charset="-128"/>
                <a:ea typeface="Meiryo UI" panose="020B0604030504040204" pitchFamily="50" charset="-128"/>
              </a:rPr>
              <a:t>            画像所見で前頭葉と側頭葉に比較的限局した萎縮を呈する疾患群</a:t>
            </a:r>
            <a:endParaRPr lang="en-US" altLang="ja-JP" sz="2000" b="1" dirty="0">
              <a:latin typeface="Meiryo UI" panose="020B0604030504040204" pitchFamily="50" charset="-128"/>
              <a:ea typeface="Meiryo UI" panose="020B0604030504040204" pitchFamily="50" charset="-128"/>
            </a:endParaRPr>
          </a:p>
          <a:p>
            <a:pPr eaLnBrk="1" hangingPunct="1"/>
            <a:endParaRPr lang="ja-JP" altLang="en-US" sz="1400" b="1" dirty="0">
              <a:latin typeface="Meiryo UI" panose="020B0604030504040204" pitchFamily="50" charset="-128"/>
              <a:ea typeface="Meiryo UI" panose="020B0604030504040204" pitchFamily="50" charset="-128"/>
            </a:endParaRPr>
          </a:p>
          <a:p>
            <a:pPr eaLnBrk="1" hangingPunct="1"/>
            <a:r>
              <a:rPr lang="en-US" altLang="ja-JP" sz="2200" b="1" dirty="0">
                <a:latin typeface="Meiryo UI" panose="020B0604030504040204" pitchFamily="50" charset="-128"/>
                <a:ea typeface="Meiryo UI" panose="020B0604030504040204" pitchFamily="50" charset="-128"/>
              </a:rPr>
              <a:t>2</a:t>
            </a:r>
            <a:r>
              <a:rPr lang="en-US" altLang="ja-JP" sz="2000" b="1" dirty="0">
                <a:latin typeface="Meiryo UI" panose="020B0604030504040204" pitchFamily="50" charset="-128"/>
                <a:ea typeface="Meiryo UI" panose="020B0604030504040204" pitchFamily="50" charset="-128"/>
              </a:rPr>
              <a:t>)</a:t>
            </a:r>
            <a:r>
              <a:rPr lang="ja-JP" altLang="en-US" sz="2000" b="1" dirty="0">
                <a:latin typeface="Meiryo UI" panose="020B0604030504040204" pitchFamily="50" charset="-128"/>
                <a:ea typeface="Meiryo UI" panose="020B0604030504040204" pitchFamily="50" charset="-128"/>
              </a:rPr>
              <a:t>分類： </a:t>
            </a:r>
            <a:r>
              <a:rPr lang="ja-JP" altLang="en-US" sz="1800" b="1" dirty="0">
                <a:solidFill>
                  <a:schemeClr val="bg2"/>
                </a:solidFill>
                <a:latin typeface="Meiryo UI" panose="020B0604030504040204" pitchFamily="50" charset="-128"/>
                <a:ea typeface="Meiryo UI" panose="020B0604030504040204" pitchFamily="50" charset="-128"/>
              </a:rPr>
              <a:t>前頭側頭葉変性症</a:t>
            </a:r>
            <a:r>
              <a:rPr lang="en-US" altLang="ja-JP" sz="1800" b="1" dirty="0">
                <a:solidFill>
                  <a:schemeClr val="bg2"/>
                </a:solidFill>
                <a:latin typeface="Meiryo UI" panose="020B0604030504040204" pitchFamily="50" charset="-128"/>
                <a:ea typeface="Meiryo UI" panose="020B0604030504040204" pitchFamily="50" charset="-128"/>
              </a:rPr>
              <a:t>(FTLD)  </a:t>
            </a:r>
            <a:r>
              <a:rPr lang="ja-JP" altLang="en-US" sz="1800" b="1" dirty="0">
                <a:solidFill>
                  <a:schemeClr val="bg2"/>
                </a:solidFill>
                <a:latin typeface="Meiryo UI" panose="020B0604030504040204" pitchFamily="50" charset="-128"/>
                <a:ea typeface="Meiryo UI" panose="020B0604030504040204" pitchFamily="50" charset="-128"/>
              </a:rPr>
              <a:t> </a:t>
            </a:r>
            <a:r>
              <a:rPr lang="en-US" altLang="ja-JP" sz="1800" b="1" dirty="0">
                <a:solidFill>
                  <a:schemeClr val="bg2"/>
                </a:solidFill>
                <a:latin typeface="Meiryo UI" panose="020B0604030504040204" pitchFamily="50" charset="-128"/>
                <a:ea typeface="Meiryo UI" panose="020B0604030504040204" pitchFamily="50" charset="-128"/>
              </a:rPr>
              <a:t>  </a:t>
            </a:r>
            <a:r>
              <a:rPr lang="en-US" altLang="ja-JP" sz="1400" b="1" dirty="0">
                <a:solidFill>
                  <a:schemeClr val="bg2"/>
                </a:solidFill>
                <a:latin typeface="Meiryo UI" panose="020B0604030504040204" pitchFamily="50" charset="-128"/>
                <a:ea typeface="Meiryo UI" panose="020B0604030504040204" pitchFamily="50" charset="-128"/>
              </a:rPr>
              <a:t> </a:t>
            </a:r>
            <a:r>
              <a:rPr lang="en-US" altLang="ja-JP" sz="1800" b="1" dirty="0">
                <a:solidFill>
                  <a:schemeClr val="bg2"/>
                </a:solidFill>
                <a:latin typeface="Meiryo UI" panose="020B0604030504040204" pitchFamily="50" charset="-128"/>
                <a:ea typeface="Meiryo UI" panose="020B0604030504040204" pitchFamily="50" charset="-128"/>
              </a:rPr>
              <a:t>  </a:t>
            </a:r>
            <a:r>
              <a:rPr lang="ja-JP" altLang="en-US" sz="1800" b="1" dirty="0">
                <a:solidFill>
                  <a:schemeClr val="bg2"/>
                </a:solidFill>
                <a:latin typeface="Meiryo UI" panose="020B0604030504040204" pitchFamily="50" charset="-128"/>
                <a:ea typeface="Meiryo UI" panose="020B0604030504040204" pitchFamily="50" charset="-128"/>
              </a:rPr>
              <a:t>前頭側頭型認知症</a:t>
            </a:r>
            <a:r>
              <a:rPr lang="en-US" altLang="ja-JP" sz="1800" b="1" dirty="0">
                <a:solidFill>
                  <a:schemeClr val="bg2"/>
                </a:solidFill>
                <a:latin typeface="Meiryo UI" panose="020B0604030504040204" pitchFamily="50" charset="-128"/>
                <a:ea typeface="Meiryo UI" panose="020B0604030504040204" pitchFamily="50" charset="-128"/>
              </a:rPr>
              <a:t>(FTD)</a:t>
            </a:r>
            <a:endParaRPr lang="ja-JP" altLang="en-US" sz="1800" b="1" dirty="0">
              <a:solidFill>
                <a:schemeClr val="bg2"/>
              </a:solidFill>
              <a:latin typeface="Meiryo UI" panose="020B0604030504040204" pitchFamily="50" charset="-128"/>
              <a:ea typeface="Meiryo UI" panose="020B0604030504040204" pitchFamily="50" charset="-128"/>
            </a:endParaRPr>
          </a:p>
          <a:p>
            <a:pPr eaLnBrk="1" hangingPunct="1">
              <a:spcBef>
                <a:spcPts val="300"/>
              </a:spcBef>
            </a:pPr>
            <a:r>
              <a:rPr lang="ja-JP" altLang="en-US" sz="1800" b="1" dirty="0">
                <a:solidFill>
                  <a:schemeClr val="bg2"/>
                </a:solidFill>
                <a:latin typeface="Meiryo UI" panose="020B0604030504040204" pitchFamily="50" charset="-128"/>
                <a:ea typeface="Meiryo UI" panose="020B0604030504040204" pitchFamily="50" charset="-128"/>
              </a:rPr>
              <a:t>                                                          進行性非流暢性失語症</a:t>
            </a:r>
            <a:r>
              <a:rPr lang="en-US" altLang="ja-JP" sz="1800" b="1" dirty="0">
                <a:solidFill>
                  <a:schemeClr val="bg2"/>
                </a:solidFill>
                <a:latin typeface="Meiryo UI" panose="020B0604030504040204" pitchFamily="50" charset="-128"/>
                <a:ea typeface="Meiryo UI" panose="020B0604030504040204" pitchFamily="50" charset="-128"/>
              </a:rPr>
              <a:t>(PNFA) </a:t>
            </a:r>
            <a:endParaRPr lang="ja-JP" altLang="en-US" sz="1800" b="1" dirty="0">
              <a:solidFill>
                <a:schemeClr val="bg2"/>
              </a:solidFill>
              <a:latin typeface="Meiryo UI" panose="020B0604030504040204" pitchFamily="50" charset="-128"/>
              <a:ea typeface="Meiryo UI" panose="020B0604030504040204" pitchFamily="50" charset="-128"/>
            </a:endParaRPr>
          </a:p>
          <a:p>
            <a:pPr eaLnBrk="1" hangingPunct="1">
              <a:lnSpc>
                <a:spcPct val="110000"/>
              </a:lnSpc>
              <a:spcBef>
                <a:spcPts val="200"/>
              </a:spcBef>
            </a:pPr>
            <a:r>
              <a:rPr lang="ja-JP" altLang="en-US" sz="1800" b="1" dirty="0">
                <a:solidFill>
                  <a:schemeClr val="bg2"/>
                </a:solidFill>
                <a:latin typeface="Meiryo UI" panose="020B0604030504040204" pitchFamily="50" charset="-128"/>
                <a:ea typeface="Meiryo UI" panose="020B0604030504040204" pitchFamily="50" charset="-128"/>
              </a:rPr>
              <a:t>                                                          意味性認知症</a:t>
            </a:r>
            <a:r>
              <a:rPr lang="en-US" altLang="ja-JP" sz="1800" b="1" dirty="0">
                <a:solidFill>
                  <a:schemeClr val="bg2"/>
                </a:solidFill>
                <a:latin typeface="Meiryo UI" panose="020B0604030504040204" pitchFamily="50" charset="-128"/>
                <a:ea typeface="Meiryo UI" panose="020B0604030504040204" pitchFamily="50" charset="-128"/>
              </a:rPr>
              <a:t>(SD)</a:t>
            </a:r>
          </a:p>
          <a:p>
            <a:pPr eaLnBrk="1" hangingPunct="1">
              <a:spcBef>
                <a:spcPct val="50000"/>
              </a:spcBef>
            </a:pPr>
            <a:r>
              <a:rPr lang="ja-JP" altLang="en-US" sz="2000" b="1" dirty="0">
                <a:latin typeface="Meiryo UI" panose="020B0604030504040204" pitchFamily="50" charset="-128"/>
                <a:ea typeface="Meiryo UI" panose="020B0604030504040204" pitchFamily="50" charset="-128"/>
              </a:rPr>
              <a:t>　 </a:t>
            </a:r>
            <a:r>
              <a:rPr lang="ja-JP" altLang="en-US" sz="2000" b="1" dirty="0">
                <a:solidFill>
                  <a:srgbClr val="3E6EB4"/>
                </a:solidFill>
                <a:latin typeface="Meiryo UI" panose="020B0604030504040204" pitchFamily="50" charset="-128"/>
                <a:ea typeface="Meiryo UI" panose="020B0604030504040204" pitchFamily="50" charset="-128"/>
              </a:rPr>
              <a:t>新分類</a:t>
            </a:r>
            <a:r>
              <a:rPr lang="ja-JP" altLang="en-US" sz="2000" b="1" dirty="0">
                <a:latin typeface="Meiryo UI" panose="020B0604030504040204" pitchFamily="50" charset="-128"/>
                <a:ea typeface="Meiryo UI" panose="020B0604030504040204" pitchFamily="50" charset="-128"/>
              </a:rPr>
              <a:t>： 前頭側頭型認知症 （</a:t>
            </a:r>
            <a:r>
              <a:rPr lang="en-US" altLang="ja-JP" sz="2000" b="1" dirty="0">
                <a:latin typeface="Meiryo UI" panose="020B0604030504040204" pitchFamily="50" charset="-128"/>
                <a:ea typeface="Meiryo UI" panose="020B0604030504040204" pitchFamily="50" charset="-128"/>
              </a:rPr>
              <a:t>FTD</a:t>
            </a:r>
            <a:r>
              <a:rPr lang="ja-JP" altLang="en-US" sz="2000" b="1" dirty="0">
                <a:latin typeface="Meiryo UI" panose="020B0604030504040204" pitchFamily="50" charset="-128"/>
                <a:ea typeface="Meiryo UI" panose="020B0604030504040204" pitchFamily="50" charset="-128"/>
              </a:rPr>
              <a:t>）</a:t>
            </a:r>
          </a:p>
          <a:p>
            <a:pPr eaLnBrk="1" hangingPunct="1">
              <a:lnSpc>
                <a:spcPct val="130000"/>
              </a:lnSpc>
            </a:pPr>
            <a:r>
              <a:rPr lang="ja-JP" altLang="en-US" sz="2000" b="1" dirty="0">
                <a:latin typeface="Meiryo UI" panose="020B0604030504040204" pitchFamily="50" charset="-128"/>
                <a:ea typeface="Meiryo UI" panose="020B0604030504040204" pitchFamily="50" charset="-128"/>
              </a:rPr>
              <a:t>　 </a:t>
            </a:r>
            <a:r>
              <a:rPr lang="en-US" altLang="ja-JP" sz="2000" b="1" dirty="0">
                <a:solidFill>
                  <a:srgbClr val="3E6EB4"/>
                </a:solidFill>
                <a:latin typeface="Meiryo UI" panose="020B0604030504040204" pitchFamily="50" charset="-128"/>
                <a:ea typeface="Meiryo UI" panose="020B0604030504040204" pitchFamily="50" charset="-128"/>
              </a:rPr>
              <a:t>(</a:t>
            </a:r>
            <a:r>
              <a:rPr lang="en-US" altLang="ja-JP" sz="2200" b="1" dirty="0">
                <a:solidFill>
                  <a:srgbClr val="3E6EB4"/>
                </a:solidFill>
                <a:latin typeface="Segoe UI Semibold" panose="020B0702040204020203" pitchFamily="34" charset="0"/>
                <a:ea typeface="Meiryo UI" panose="020B0604030504040204" pitchFamily="50" charset="-128"/>
                <a:cs typeface="Segoe UI Semibold" panose="020B0702040204020203" pitchFamily="34" charset="0"/>
              </a:rPr>
              <a:t>2011</a:t>
            </a:r>
            <a:r>
              <a:rPr lang="en-US" altLang="ja-JP" sz="2000" b="1" dirty="0">
                <a:solidFill>
                  <a:srgbClr val="3E6EB4"/>
                </a:solidFill>
                <a:latin typeface="Meiryo UI" panose="020B0604030504040204" pitchFamily="50" charset="-128"/>
                <a:ea typeface="Meiryo UI" panose="020B0604030504040204" pitchFamily="50" charset="-128"/>
              </a:rPr>
              <a:t>) </a:t>
            </a:r>
            <a:r>
              <a:rPr lang="ja-JP" altLang="en-US" sz="2000" b="1" dirty="0">
                <a:solidFill>
                  <a:srgbClr val="0066FF"/>
                </a:solidFill>
                <a:latin typeface="Meiryo UI" panose="020B0604030504040204" pitchFamily="50" charset="-128"/>
                <a:ea typeface="Meiryo UI" panose="020B0604030504040204" pitchFamily="50" charset="-128"/>
              </a:rPr>
              <a:t> </a:t>
            </a:r>
            <a:r>
              <a:rPr lang="en-US" altLang="ja-JP" sz="2000" b="1" dirty="0">
                <a:solidFill>
                  <a:srgbClr val="0066FF"/>
                </a:solidFill>
                <a:latin typeface="Meiryo UI" panose="020B0604030504040204" pitchFamily="50" charset="-128"/>
                <a:ea typeface="Meiryo UI" panose="020B0604030504040204" pitchFamily="50" charset="-128"/>
              </a:rPr>
              <a:t>           </a:t>
            </a:r>
            <a:r>
              <a:rPr lang="ja-JP" altLang="en-US" sz="1600" b="1" dirty="0">
                <a:latin typeface="Meiryo UI" panose="020B0604030504040204" pitchFamily="50" charset="-128"/>
                <a:ea typeface="Meiryo UI" panose="020B0604030504040204" pitchFamily="50" charset="-128"/>
              </a:rPr>
              <a:t>　</a:t>
            </a:r>
            <a:r>
              <a:rPr lang="ja-JP" altLang="en-US" sz="2000" b="1" dirty="0">
                <a:latin typeface="Meiryo UI" panose="020B0604030504040204" pitchFamily="50" charset="-128"/>
                <a:ea typeface="Meiryo UI" panose="020B0604030504040204" pitchFamily="50" charset="-128"/>
              </a:rPr>
              <a:t> 行動障害型前頭側頭型認知症 （</a:t>
            </a:r>
            <a:r>
              <a:rPr lang="en-US" altLang="ja-JP" sz="2000" b="1" dirty="0" err="1">
                <a:latin typeface="Meiryo UI" panose="020B0604030504040204" pitchFamily="50" charset="-128"/>
                <a:ea typeface="Meiryo UI" panose="020B0604030504040204" pitchFamily="50" charset="-128"/>
              </a:rPr>
              <a:t>bvFTD</a:t>
            </a:r>
            <a:r>
              <a:rPr lang="ja-JP" altLang="en-US" sz="2000" b="1" dirty="0">
                <a:latin typeface="Meiryo UI" panose="020B0604030504040204" pitchFamily="50" charset="-128"/>
                <a:ea typeface="Meiryo UI" panose="020B0604030504040204" pitchFamily="50" charset="-128"/>
              </a:rPr>
              <a:t>）</a:t>
            </a:r>
            <a:endParaRPr lang="en-US" altLang="ja-JP" sz="2000" b="1" dirty="0">
              <a:latin typeface="Meiryo UI" panose="020B0604030504040204" pitchFamily="50" charset="-128"/>
              <a:ea typeface="Meiryo UI" panose="020B0604030504040204" pitchFamily="50" charset="-128"/>
            </a:endParaRPr>
          </a:p>
          <a:p>
            <a:pPr eaLnBrk="1" hangingPunct="1">
              <a:lnSpc>
                <a:spcPct val="110000"/>
              </a:lnSpc>
            </a:pPr>
            <a:r>
              <a:rPr lang="en-US" altLang="ja-JP" sz="2000" b="1" dirty="0">
                <a:latin typeface="Meiryo UI" panose="020B0604030504040204" pitchFamily="50" charset="-128"/>
                <a:ea typeface="Meiryo UI" panose="020B0604030504040204" pitchFamily="50" charset="-128"/>
              </a:rPr>
              <a:t>                           </a:t>
            </a:r>
            <a:r>
              <a:rPr lang="ja-JP" altLang="en-US" sz="2000" b="1" dirty="0">
                <a:latin typeface="Meiryo UI" panose="020B0604030504040204" pitchFamily="50" charset="-128"/>
                <a:ea typeface="Meiryo UI" panose="020B0604030504040204" pitchFamily="50" charset="-128"/>
              </a:rPr>
              <a:t> 言語障害型前頭側頭型認知症</a:t>
            </a:r>
            <a:endParaRPr lang="en-US" altLang="ja-JP" sz="2000" b="1" dirty="0">
              <a:latin typeface="Meiryo UI" panose="020B0604030504040204" pitchFamily="50" charset="-128"/>
              <a:ea typeface="Meiryo UI" panose="020B0604030504040204" pitchFamily="50" charset="-128"/>
            </a:endParaRPr>
          </a:p>
          <a:p>
            <a:pPr eaLnBrk="1" hangingPunct="1">
              <a:lnSpc>
                <a:spcPct val="130000"/>
              </a:lnSpc>
            </a:pPr>
            <a:r>
              <a:rPr lang="ja-JP" altLang="en-US" sz="2000" b="1" dirty="0">
                <a:latin typeface="Meiryo UI" panose="020B0604030504040204" pitchFamily="50" charset="-128"/>
                <a:ea typeface="Meiryo UI" panose="020B0604030504040204" pitchFamily="50" charset="-128"/>
              </a:rPr>
              <a:t>                                       進行性非流暢性失語症 （</a:t>
            </a:r>
            <a:r>
              <a:rPr lang="en-US" altLang="ja-JP" sz="2000" b="1" dirty="0">
                <a:latin typeface="Meiryo UI" panose="020B0604030504040204" pitchFamily="50" charset="-128"/>
                <a:ea typeface="Meiryo UI" panose="020B0604030504040204" pitchFamily="50" charset="-128"/>
              </a:rPr>
              <a:t>PNFA</a:t>
            </a:r>
            <a:r>
              <a:rPr lang="ja-JP" altLang="en-US" sz="2000" b="1" dirty="0">
                <a:latin typeface="Meiryo UI" panose="020B0604030504040204" pitchFamily="50" charset="-128"/>
                <a:ea typeface="Meiryo UI" panose="020B0604030504040204" pitchFamily="50" charset="-128"/>
              </a:rPr>
              <a:t>）</a:t>
            </a:r>
            <a:endParaRPr lang="en-US" altLang="ja-JP" sz="2000" b="1" dirty="0">
              <a:latin typeface="Meiryo UI" panose="020B0604030504040204" pitchFamily="50" charset="-128"/>
              <a:ea typeface="Meiryo UI" panose="020B0604030504040204" pitchFamily="50" charset="-128"/>
            </a:endParaRPr>
          </a:p>
          <a:p>
            <a:pPr eaLnBrk="1" hangingPunct="1">
              <a:lnSpc>
                <a:spcPct val="110000"/>
              </a:lnSpc>
            </a:pPr>
            <a:r>
              <a:rPr lang="ja-JP" altLang="en-US" sz="2000" b="1" dirty="0">
                <a:latin typeface="Meiryo UI" panose="020B0604030504040204" pitchFamily="50" charset="-128"/>
                <a:ea typeface="Meiryo UI" panose="020B0604030504040204" pitchFamily="50" charset="-128"/>
              </a:rPr>
              <a:t>                                       意味性認知症 （</a:t>
            </a:r>
            <a:r>
              <a:rPr lang="en-US" altLang="ja-JP" sz="2000" b="1" dirty="0">
                <a:latin typeface="Meiryo UI" panose="020B0604030504040204" pitchFamily="50" charset="-128"/>
                <a:ea typeface="Meiryo UI" panose="020B0604030504040204" pitchFamily="50" charset="-128"/>
              </a:rPr>
              <a:t>SD</a:t>
            </a:r>
            <a:r>
              <a:rPr lang="ja-JP" altLang="en-US" sz="2000" b="1" dirty="0">
                <a:latin typeface="Meiryo UI" panose="020B0604030504040204" pitchFamily="50" charset="-128"/>
                <a:ea typeface="Meiryo UI" panose="020B0604030504040204" pitchFamily="50" charset="-128"/>
              </a:rPr>
              <a:t>）</a:t>
            </a:r>
            <a:endParaRPr lang="en-US" altLang="ja-JP" sz="2000" b="1" dirty="0">
              <a:latin typeface="Meiryo UI" panose="020B0604030504040204" pitchFamily="50" charset="-128"/>
              <a:ea typeface="Meiryo UI" panose="020B0604030504040204" pitchFamily="50" charset="-128"/>
            </a:endParaRPr>
          </a:p>
          <a:p>
            <a:pPr eaLnBrk="1" hangingPunct="1"/>
            <a:endParaRPr lang="en-US" altLang="ja-JP" sz="1400" b="1" dirty="0">
              <a:latin typeface="Meiryo UI" panose="020B0604030504040204" pitchFamily="50" charset="-128"/>
              <a:ea typeface="Meiryo UI" panose="020B0604030504040204" pitchFamily="50" charset="-128"/>
            </a:endParaRPr>
          </a:p>
          <a:p>
            <a:pPr eaLnBrk="1" hangingPunct="1"/>
            <a:r>
              <a:rPr lang="en-US" altLang="ja-JP" sz="2200" b="1" dirty="0">
                <a:latin typeface="Meiryo UI" panose="020B0604030504040204" pitchFamily="50" charset="-128"/>
                <a:ea typeface="Meiryo UI" panose="020B0604030504040204" pitchFamily="50" charset="-128"/>
              </a:rPr>
              <a:t>3</a:t>
            </a:r>
            <a:r>
              <a:rPr lang="en-US" altLang="ja-JP" sz="2000" b="1" dirty="0">
                <a:latin typeface="Meiryo UI" panose="020B0604030504040204" pitchFamily="50" charset="-128"/>
                <a:ea typeface="Meiryo UI" panose="020B0604030504040204" pitchFamily="50" charset="-128"/>
              </a:rPr>
              <a:t>)</a:t>
            </a:r>
            <a:r>
              <a:rPr lang="ja-JP" altLang="en-US" sz="2000" b="1" dirty="0">
                <a:latin typeface="Meiryo UI" panose="020B0604030504040204" pitchFamily="50" charset="-128"/>
                <a:ea typeface="Meiryo UI" panose="020B0604030504040204" pitchFamily="50" charset="-128"/>
              </a:rPr>
              <a:t>疫学：</a:t>
            </a:r>
            <a:r>
              <a:rPr lang="ja-JP" altLang="en-US" sz="1600" b="1" dirty="0">
                <a:latin typeface="Meiryo UI" panose="020B0604030504040204" pitchFamily="50" charset="-128"/>
                <a:ea typeface="Meiryo UI" panose="020B0604030504040204" pitchFamily="50" charset="-128"/>
              </a:rPr>
              <a:t>　</a:t>
            </a:r>
            <a:r>
              <a:rPr lang="ja-JP" altLang="en-US" sz="2000" b="1" dirty="0">
                <a:latin typeface="Meiryo UI" panose="020B0604030504040204" pitchFamily="50" charset="-128"/>
                <a:ea typeface="Meiryo UI" panose="020B0604030504040204" pitchFamily="50" charset="-128"/>
              </a:rPr>
              <a:t>・頻度：</a:t>
            </a:r>
            <a:r>
              <a:rPr lang="en-US" altLang="ja-JP" sz="2000" b="1" dirty="0">
                <a:latin typeface="Meiryo UI" panose="020B0604030504040204" pitchFamily="50" charset="-128"/>
                <a:ea typeface="Meiryo UI" panose="020B0604030504040204" pitchFamily="50" charset="-128"/>
              </a:rPr>
              <a:t>AD</a:t>
            </a:r>
            <a:r>
              <a:rPr lang="ja-JP" altLang="en-US" sz="2000" b="1" dirty="0">
                <a:latin typeface="Meiryo UI" panose="020B0604030504040204" pitchFamily="50" charset="-128"/>
                <a:ea typeface="Meiryo UI" panose="020B0604030504040204" pitchFamily="50" charset="-128"/>
              </a:rPr>
              <a:t>との比は</a:t>
            </a:r>
            <a:r>
              <a:rPr lang="en-US" altLang="ja-JP" sz="2000" b="1" dirty="0">
                <a:latin typeface="Meiryo UI" panose="020B0604030504040204" pitchFamily="50" charset="-128"/>
                <a:ea typeface="Meiryo UI" panose="020B0604030504040204" pitchFamily="50" charset="-128"/>
              </a:rPr>
              <a:t>10</a:t>
            </a:r>
            <a:r>
              <a:rPr lang="ja-JP" altLang="en-US" sz="2000" b="1" dirty="0">
                <a:latin typeface="Meiryo UI" panose="020B0604030504040204" pitchFamily="50" charset="-128"/>
                <a:ea typeface="Meiryo UI" panose="020B0604030504040204" pitchFamily="50" charset="-128"/>
              </a:rPr>
              <a:t>分の</a:t>
            </a:r>
            <a:r>
              <a:rPr lang="en-US" altLang="ja-JP" sz="2000" b="1" dirty="0">
                <a:latin typeface="Meiryo UI" panose="020B0604030504040204" pitchFamily="50" charset="-128"/>
                <a:ea typeface="Meiryo UI" panose="020B0604030504040204" pitchFamily="50" charset="-128"/>
              </a:rPr>
              <a:t>1</a:t>
            </a:r>
            <a:r>
              <a:rPr lang="ja-JP" altLang="en-US" sz="2000" b="1" dirty="0">
                <a:latin typeface="Meiryo UI" panose="020B0604030504040204" pitchFamily="50" charset="-128"/>
                <a:ea typeface="Meiryo UI" panose="020B0604030504040204" pitchFamily="50" charset="-128"/>
              </a:rPr>
              <a:t>以下</a:t>
            </a:r>
            <a:endParaRPr lang="en-US" altLang="ja-JP" sz="2000" b="1" dirty="0">
              <a:latin typeface="Meiryo UI" panose="020B0604030504040204" pitchFamily="50" charset="-128"/>
              <a:ea typeface="Meiryo UI" panose="020B0604030504040204" pitchFamily="50" charset="-128"/>
            </a:endParaRPr>
          </a:p>
          <a:p>
            <a:pPr eaLnBrk="1" hangingPunct="1"/>
            <a:r>
              <a:rPr lang="ja-JP" altLang="en-US" sz="2000" b="1" dirty="0">
                <a:latin typeface="Meiryo UI" panose="020B0604030504040204" pitchFamily="50" charset="-128"/>
                <a:ea typeface="Meiryo UI" panose="020B0604030504040204" pitchFamily="50" charset="-128"/>
              </a:rPr>
              <a:t>　        　  ・</a:t>
            </a:r>
            <a:r>
              <a:rPr lang="en-US" altLang="ja-JP" sz="2000" b="1" dirty="0">
                <a:latin typeface="Meiryo UI" panose="020B0604030504040204" pitchFamily="50" charset="-128"/>
                <a:ea typeface="Meiryo UI" panose="020B0604030504040204" pitchFamily="50" charset="-128"/>
              </a:rPr>
              <a:t>65</a:t>
            </a:r>
            <a:r>
              <a:rPr lang="ja-JP" altLang="en-US" sz="2000" b="1" dirty="0">
                <a:latin typeface="Meiryo UI" panose="020B0604030504040204" pitchFamily="50" charset="-128"/>
                <a:ea typeface="Meiryo UI" panose="020B0604030504040204" pitchFamily="50" charset="-128"/>
              </a:rPr>
              <a:t>歳以下の発症が多く、性差はない</a:t>
            </a:r>
          </a:p>
          <a:p>
            <a:pPr eaLnBrk="1" hangingPunct="1"/>
            <a:r>
              <a:rPr lang="ja-JP" altLang="en-US" sz="2000" b="1" dirty="0">
                <a:latin typeface="Meiryo UI" panose="020B0604030504040204" pitchFamily="50" charset="-128"/>
                <a:ea typeface="Meiryo UI" panose="020B0604030504040204" pitchFamily="50" charset="-128"/>
              </a:rPr>
              <a:t>　        　  ・ときに家族歴を有することがある</a:t>
            </a:r>
          </a:p>
        </p:txBody>
      </p:sp>
      <p:sp>
        <p:nvSpPr>
          <p:cNvPr id="24579" name="Text Box 2"/>
          <p:cNvSpPr txBox="1">
            <a:spLocks noChangeArrowheads="1"/>
          </p:cNvSpPr>
          <p:nvPr/>
        </p:nvSpPr>
        <p:spPr bwMode="auto">
          <a:xfrm>
            <a:off x="2375652" y="247893"/>
            <a:ext cx="4367295" cy="5453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82904" tIns="41452" rIns="82904" bIns="41452">
            <a:spAutoFit/>
          </a:bodyPr>
          <a:lstStyle>
            <a:lvl1pPr defTabSz="828675" eaLnBrk="0" hangingPunct="0">
              <a:defRPr kumimoji="1" sz="3600">
                <a:solidFill>
                  <a:schemeClr val="tx1"/>
                </a:solidFill>
                <a:latin typeface="Arial" pitchFamily="34" charset="0"/>
                <a:ea typeface="ＭＳ Ｐゴシック" pitchFamily="50" charset="-128"/>
              </a:defRPr>
            </a:lvl1pPr>
            <a:lvl2pPr marL="742950" indent="-285750" defTabSz="828675" eaLnBrk="0" hangingPunct="0">
              <a:defRPr kumimoji="1" sz="3600">
                <a:solidFill>
                  <a:schemeClr val="tx1"/>
                </a:solidFill>
                <a:latin typeface="Arial" pitchFamily="34" charset="0"/>
                <a:ea typeface="ＭＳ Ｐゴシック" pitchFamily="50" charset="-128"/>
              </a:defRPr>
            </a:lvl2pPr>
            <a:lvl3pPr marL="1143000" indent="-228600" defTabSz="828675" eaLnBrk="0" hangingPunct="0">
              <a:defRPr kumimoji="1" sz="3600">
                <a:solidFill>
                  <a:schemeClr val="tx1"/>
                </a:solidFill>
                <a:latin typeface="Arial" pitchFamily="34" charset="0"/>
                <a:ea typeface="ＭＳ Ｐゴシック" pitchFamily="50" charset="-128"/>
              </a:defRPr>
            </a:lvl3pPr>
            <a:lvl4pPr marL="1600200" indent="-228600" defTabSz="828675" eaLnBrk="0" hangingPunct="0">
              <a:defRPr kumimoji="1" sz="3600">
                <a:solidFill>
                  <a:schemeClr val="tx1"/>
                </a:solidFill>
                <a:latin typeface="Arial" pitchFamily="34" charset="0"/>
                <a:ea typeface="ＭＳ Ｐゴシック" pitchFamily="50" charset="-128"/>
              </a:defRPr>
            </a:lvl4pPr>
            <a:lvl5pPr marL="2057400" indent="-228600" defTabSz="828675" eaLnBrk="0" hangingPunct="0">
              <a:defRPr kumimoji="1" sz="3600">
                <a:solidFill>
                  <a:schemeClr val="tx1"/>
                </a:solidFill>
                <a:latin typeface="Arial" pitchFamily="34" charset="0"/>
                <a:ea typeface="ＭＳ Ｐゴシック" pitchFamily="50" charset="-128"/>
              </a:defRPr>
            </a:lvl5pPr>
            <a:lvl6pPr marL="2514600" indent="-228600" defTabSz="828675" eaLnBrk="0" fontAlgn="base" hangingPunct="0">
              <a:spcBef>
                <a:spcPct val="0"/>
              </a:spcBef>
              <a:spcAft>
                <a:spcPct val="0"/>
              </a:spcAft>
              <a:defRPr kumimoji="1" sz="3600">
                <a:solidFill>
                  <a:schemeClr val="tx1"/>
                </a:solidFill>
                <a:latin typeface="Arial" pitchFamily="34" charset="0"/>
                <a:ea typeface="ＭＳ Ｐゴシック" pitchFamily="50" charset="-128"/>
              </a:defRPr>
            </a:lvl6pPr>
            <a:lvl7pPr marL="2971800" indent="-228600" defTabSz="828675" eaLnBrk="0" fontAlgn="base" hangingPunct="0">
              <a:spcBef>
                <a:spcPct val="0"/>
              </a:spcBef>
              <a:spcAft>
                <a:spcPct val="0"/>
              </a:spcAft>
              <a:defRPr kumimoji="1" sz="3600">
                <a:solidFill>
                  <a:schemeClr val="tx1"/>
                </a:solidFill>
                <a:latin typeface="Arial" pitchFamily="34" charset="0"/>
                <a:ea typeface="ＭＳ Ｐゴシック" pitchFamily="50" charset="-128"/>
              </a:defRPr>
            </a:lvl7pPr>
            <a:lvl8pPr marL="3429000" indent="-228600" defTabSz="828675" eaLnBrk="0" fontAlgn="base" hangingPunct="0">
              <a:spcBef>
                <a:spcPct val="0"/>
              </a:spcBef>
              <a:spcAft>
                <a:spcPct val="0"/>
              </a:spcAft>
              <a:defRPr kumimoji="1" sz="3600">
                <a:solidFill>
                  <a:schemeClr val="tx1"/>
                </a:solidFill>
                <a:latin typeface="Arial" pitchFamily="34" charset="0"/>
                <a:ea typeface="ＭＳ Ｐゴシック" pitchFamily="50" charset="-128"/>
              </a:defRPr>
            </a:lvl8pPr>
            <a:lvl9pPr marL="3886200" indent="-228600" defTabSz="828675" eaLnBrk="0" fontAlgn="base" hangingPunct="0">
              <a:spcBef>
                <a:spcPct val="0"/>
              </a:spcBef>
              <a:spcAft>
                <a:spcPct val="0"/>
              </a:spcAft>
              <a:defRPr kumimoji="1" sz="3600">
                <a:solidFill>
                  <a:schemeClr val="tx1"/>
                </a:solidFill>
                <a:latin typeface="Arial" pitchFamily="34" charset="0"/>
                <a:ea typeface="ＭＳ Ｐゴシック" pitchFamily="50" charset="-128"/>
              </a:defRPr>
            </a:lvl9pPr>
          </a:lstStyle>
          <a:p>
            <a:pPr eaLnBrk="1" hangingPunct="1"/>
            <a:r>
              <a:rPr lang="ja-JP" altLang="en-US" sz="3000" b="1" dirty="0">
                <a:latin typeface="Meiryo UI" panose="020B0604030504040204" pitchFamily="50" charset="-128"/>
                <a:ea typeface="Meiryo UI" panose="020B0604030504040204" pitchFamily="50" charset="-128"/>
                <a:cs typeface="メイリオ" pitchFamily="50" charset="-128"/>
              </a:rPr>
              <a:t>前頭側頭葉変性症の概念</a:t>
            </a:r>
          </a:p>
        </p:txBody>
      </p:sp>
      <p:cxnSp>
        <p:nvCxnSpPr>
          <p:cNvPr id="24582" name="直線コネクタ 2"/>
          <p:cNvCxnSpPr>
            <a:cxnSpLocks noChangeShapeType="1"/>
          </p:cNvCxnSpPr>
          <p:nvPr/>
        </p:nvCxnSpPr>
        <p:spPr bwMode="auto">
          <a:xfrm>
            <a:off x="4686556" y="2481766"/>
            <a:ext cx="0" cy="625475"/>
          </a:xfrm>
          <a:prstGeom prst="line">
            <a:avLst/>
          </a:prstGeom>
          <a:noFill/>
          <a:ln w="38100" algn="ctr">
            <a:solidFill>
              <a:srgbClr val="595959"/>
            </a:solidFill>
            <a:round/>
            <a:headEnd/>
            <a:tailEnd/>
          </a:ln>
          <a:extLst>
            <a:ext uri="{909E8E84-426E-40DD-AFC4-6F175D3DCCD1}">
              <a14:hiddenFill xmlns:a14="http://schemas.microsoft.com/office/drawing/2010/main">
                <a:noFill/>
              </a14:hiddenFill>
            </a:ext>
          </a:extLst>
        </p:spPr>
      </p:cxnSp>
      <p:cxnSp>
        <p:nvCxnSpPr>
          <p:cNvPr id="24583" name="直線コネクタ 12"/>
          <p:cNvCxnSpPr>
            <a:cxnSpLocks noChangeShapeType="1"/>
          </p:cNvCxnSpPr>
          <p:nvPr/>
        </p:nvCxnSpPr>
        <p:spPr bwMode="auto">
          <a:xfrm flipH="1">
            <a:off x="4681125" y="2794503"/>
            <a:ext cx="219075" cy="0"/>
          </a:xfrm>
          <a:prstGeom prst="line">
            <a:avLst/>
          </a:prstGeom>
          <a:noFill/>
          <a:ln w="38100" algn="ctr">
            <a:solidFill>
              <a:srgbClr val="595959"/>
            </a:solidFill>
            <a:round/>
            <a:headEnd/>
            <a:tailEnd/>
          </a:ln>
          <a:extLst>
            <a:ext uri="{909E8E84-426E-40DD-AFC4-6F175D3DCCD1}">
              <a14:hiddenFill xmlns:a14="http://schemas.microsoft.com/office/drawing/2010/main">
                <a:noFill/>
              </a14:hiddenFill>
            </a:ext>
          </a:extLst>
        </p:spPr>
      </p:cxnSp>
      <p:cxnSp>
        <p:nvCxnSpPr>
          <p:cNvPr id="24584" name="直線コネクタ 16"/>
          <p:cNvCxnSpPr>
            <a:cxnSpLocks noChangeShapeType="1"/>
          </p:cNvCxnSpPr>
          <p:nvPr/>
        </p:nvCxnSpPr>
        <p:spPr bwMode="auto">
          <a:xfrm flipH="1">
            <a:off x="4517196" y="2469066"/>
            <a:ext cx="409575" cy="0"/>
          </a:xfrm>
          <a:prstGeom prst="line">
            <a:avLst/>
          </a:prstGeom>
          <a:noFill/>
          <a:ln w="38100" algn="ctr">
            <a:solidFill>
              <a:srgbClr val="595959"/>
            </a:solidFill>
            <a:round/>
            <a:headEnd/>
            <a:tailEnd/>
          </a:ln>
          <a:extLst>
            <a:ext uri="{909E8E84-426E-40DD-AFC4-6F175D3DCCD1}">
              <a14:hiddenFill xmlns:a14="http://schemas.microsoft.com/office/drawing/2010/main">
                <a:noFill/>
              </a14:hiddenFill>
            </a:ext>
          </a:extLst>
        </p:spPr>
      </p:cxnSp>
      <p:cxnSp>
        <p:nvCxnSpPr>
          <p:cNvPr id="24585" name="直線コネクタ 9"/>
          <p:cNvCxnSpPr>
            <a:cxnSpLocks noChangeShapeType="1"/>
          </p:cNvCxnSpPr>
          <p:nvPr/>
        </p:nvCxnSpPr>
        <p:spPr bwMode="auto">
          <a:xfrm flipH="1">
            <a:off x="2473325" y="3717925"/>
            <a:ext cx="0" cy="536575"/>
          </a:xfrm>
          <a:prstGeom prst="line">
            <a:avLst/>
          </a:prstGeom>
          <a:noFill/>
          <a:ln w="44450" algn="ctr">
            <a:solidFill>
              <a:srgbClr val="595959"/>
            </a:solidFill>
            <a:round/>
            <a:headEnd/>
            <a:tailEnd/>
          </a:ln>
          <a:extLst>
            <a:ext uri="{909E8E84-426E-40DD-AFC4-6F175D3DCCD1}">
              <a14:hiddenFill xmlns:a14="http://schemas.microsoft.com/office/drawing/2010/main">
                <a:noFill/>
              </a14:hiddenFill>
            </a:ext>
          </a:extLst>
        </p:spPr>
      </p:cxnSp>
      <p:cxnSp>
        <p:nvCxnSpPr>
          <p:cNvPr id="24586" name="直線コネクタ 10"/>
          <p:cNvCxnSpPr>
            <a:cxnSpLocks noChangeShapeType="1"/>
          </p:cNvCxnSpPr>
          <p:nvPr/>
        </p:nvCxnSpPr>
        <p:spPr bwMode="auto">
          <a:xfrm flipH="1">
            <a:off x="2457450" y="3889375"/>
            <a:ext cx="266700" cy="0"/>
          </a:xfrm>
          <a:prstGeom prst="line">
            <a:avLst/>
          </a:prstGeom>
          <a:noFill/>
          <a:ln w="44450" algn="ctr">
            <a:solidFill>
              <a:srgbClr val="595959"/>
            </a:solidFill>
            <a:round/>
            <a:headEnd/>
            <a:tailEnd/>
          </a:ln>
          <a:extLst>
            <a:ext uri="{909E8E84-426E-40DD-AFC4-6F175D3DCCD1}">
              <a14:hiddenFill xmlns:a14="http://schemas.microsoft.com/office/drawing/2010/main">
                <a:noFill/>
              </a14:hiddenFill>
            </a:ext>
          </a:extLst>
        </p:spPr>
      </p:cxnSp>
      <p:cxnSp>
        <p:nvCxnSpPr>
          <p:cNvPr id="24587" name="直線コネクタ 11"/>
          <p:cNvCxnSpPr>
            <a:cxnSpLocks noChangeShapeType="1"/>
          </p:cNvCxnSpPr>
          <p:nvPr/>
        </p:nvCxnSpPr>
        <p:spPr bwMode="auto">
          <a:xfrm flipH="1">
            <a:off x="2459957" y="4254500"/>
            <a:ext cx="266700" cy="0"/>
          </a:xfrm>
          <a:prstGeom prst="line">
            <a:avLst/>
          </a:prstGeom>
          <a:noFill/>
          <a:ln w="44450" algn="ctr">
            <a:solidFill>
              <a:srgbClr val="595959"/>
            </a:solidFill>
            <a:round/>
            <a:headEnd/>
            <a:tailEnd/>
          </a:ln>
          <a:extLst>
            <a:ext uri="{909E8E84-426E-40DD-AFC4-6F175D3DCCD1}">
              <a14:hiddenFill xmlns:a14="http://schemas.microsoft.com/office/drawing/2010/main">
                <a:noFill/>
              </a14:hiddenFill>
            </a:ext>
          </a:extLst>
        </p:spPr>
      </p:cxnSp>
      <p:cxnSp>
        <p:nvCxnSpPr>
          <p:cNvPr id="24588" name="直線コネクタ 12"/>
          <p:cNvCxnSpPr>
            <a:cxnSpLocks noChangeShapeType="1"/>
          </p:cNvCxnSpPr>
          <p:nvPr/>
        </p:nvCxnSpPr>
        <p:spPr bwMode="auto">
          <a:xfrm flipH="1">
            <a:off x="4684968" y="3086603"/>
            <a:ext cx="219075" cy="0"/>
          </a:xfrm>
          <a:prstGeom prst="line">
            <a:avLst/>
          </a:prstGeom>
          <a:noFill/>
          <a:ln w="38100" algn="ctr">
            <a:solidFill>
              <a:srgbClr val="595959"/>
            </a:solidFill>
            <a:round/>
            <a:headEnd/>
            <a:tailEnd/>
          </a:ln>
          <a:extLst>
            <a:ext uri="{909E8E84-426E-40DD-AFC4-6F175D3DCCD1}">
              <a14:hiddenFill xmlns:a14="http://schemas.microsoft.com/office/drawing/2010/main">
                <a:noFill/>
              </a14:hiddenFill>
            </a:ext>
          </a:extLst>
        </p:spPr>
      </p:cxnSp>
      <p:cxnSp>
        <p:nvCxnSpPr>
          <p:cNvPr id="24589" name="直線コネクタ 9"/>
          <p:cNvCxnSpPr>
            <a:cxnSpLocks noChangeShapeType="1"/>
          </p:cNvCxnSpPr>
          <p:nvPr/>
        </p:nvCxnSpPr>
        <p:spPr bwMode="auto">
          <a:xfrm flipH="1">
            <a:off x="3517900" y="4457700"/>
            <a:ext cx="0" cy="536575"/>
          </a:xfrm>
          <a:prstGeom prst="line">
            <a:avLst/>
          </a:prstGeom>
          <a:noFill/>
          <a:ln w="44450" algn="ctr">
            <a:solidFill>
              <a:srgbClr val="595959"/>
            </a:solidFill>
            <a:round/>
            <a:headEnd/>
            <a:tailEnd/>
          </a:ln>
          <a:extLst>
            <a:ext uri="{909E8E84-426E-40DD-AFC4-6F175D3DCCD1}">
              <a14:hiddenFill xmlns:a14="http://schemas.microsoft.com/office/drawing/2010/main">
                <a:noFill/>
              </a14:hiddenFill>
            </a:ext>
          </a:extLst>
        </p:spPr>
      </p:cxnSp>
      <p:cxnSp>
        <p:nvCxnSpPr>
          <p:cNvPr id="24590" name="直線コネクタ 10"/>
          <p:cNvCxnSpPr>
            <a:cxnSpLocks noChangeShapeType="1"/>
          </p:cNvCxnSpPr>
          <p:nvPr/>
        </p:nvCxnSpPr>
        <p:spPr bwMode="auto">
          <a:xfrm flipH="1">
            <a:off x="3502025" y="4629150"/>
            <a:ext cx="266700" cy="0"/>
          </a:xfrm>
          <a:prstGeom prst="line">
            <a:avLst/>
          </a:prstGeom>
          <a:noFill/>
          <a:ln w="44450" algn="ctr">
            <a:solidFill>
              <a:srgbClr val="595959"/>
            </a:solidFill>
            <a:round/>
            <a:headEnd/>
            <a:tailEnd/>
          </a:ln>
          <a:extLst>
            <a:ext uri="{909E8E84-426E-40DD-AFC4-6F175D3DCCD1}">
              <a14:hiddenFill xmlns:a14="http://schemas.microsoft.com/office/drawing/2010/main">
                <a:noFill/>
              </a14:hiddenFill>
            </a:ext>
          </a:extLst>
        </p:spPr>
      </p:cxnSp>
      <p:cxnSp>
        <p:nvCxnSpPr>
          <p:cNvPr id="24591" name="直線コネクタ 11"/>
          <p:cNvCxnSpPr>
            <a:cxnSpLocks noChangeShapeType="1"/>
          </p:cNvCxnSpPr>
          <p:nvPr/>
        </p:nvCxnSpPr>
        <p:spPr bwMode="auto">
          <a:xfrm flipH="1">
            <a:off x="3492500" y="4994275"/>
            <a:ext cx="266700" cy="0"/>
          </a:xfrm>
          <a:prstGeom prst="line">
            <a:avLst/>
          </a:prstGeom>
          <a:noFill/>
          <a:ln w="44450" algn="ctr">
            <a:solidFill>
              <a:srgbClr val="595959"/>
            </a:solidFill>
            <a:round/>
            <a:headEnd/>
            <a:tailEnd/>
          </a:ln>
          <a:extLst>
            <a:ext uri="{909E8E84-426E-40DD-AFC4-6F175D3DCCD1}">
              <a14:hiddenFill xmlns:a14="http://schemas.microsoft.com/office/drawing/2010/main">
                <a:noFill/>
              </a14:hiddenFill>
            </a:ext>
          </a:extLst>
        </p:spPr>
      </p:cxnSp>
      <p:sp>
        <p:nvSpPr>
          <p:cNvPr id="16" name="Rectangle 23"/>
          <p:cNvSpPr>
            <a:spLocks noChangeArrowheads="1"/>
          </p:cNvSpPr>
          <p:nvPr/>
        </p:nvSpPr>
        <p:spPr bwMode="auto">
          <a:xfrm>
            <a:off x="0" y="1"/>
            <a:ext cx="2806995" cy="3721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82904" tIns="41452" rIns="82904" bIns="41452" anchor="b"/>
          <a:lstStyle/>
          <a:p>
            <a:pPr defTabSz="828675"/>
            <a:r>
              <a:rPr kumimoji="0" lang="en-US" altLang="ja-JP" sz="1600" b="1" dirty="0">
                <a:latin typeface="Meiryo UI" panose="020B0604030504040204" pitchFamily="50" charset="-128"/>
                <a:ea typeface="Meiryo UI" panose="020B0604030504040204" pitchFamily="50" charset="-128"/>
              </a:rPr>
              <a:t>《</a:t>
            </a:r>
            <a:r>
              <a:rPr kumimoji="0" lang="ja-JP" altLang="en-US" sz="1600" b="1" dirty="0">
                <a:latin typeface="Meiryo UI" panose="020B0604030504040204" pitchFamily="50" charset="-128"/>
                <a:ea typeface="Meiryo UI" panose="020B0604030504040204" pitchFamily="50" charset="-128"/>
              </a:rPr>
              <a:t> 診断・治療</a:t>
            </a:r>
            <a:r>
              <a:rPr kumimoji="0" lang="en-US" altLang="ja-JP" sz="1700" b="1" dirty="0">
                <a:latin typeface="Segoe UI" panose="020B0502040204020203" pitchFamily="34" charset="0"/>
                <a:ea typeface="Meiryo UI" panose="020B0604030504040204" pitchFamily="50" charset="-128"/>
                <a:cs typeface="Segoe UI" panose="020B0502040204020203" pitchFamily="34" charset="0"/>
              </a:rPr>
              <a:t>-19</a:t>
            </a:r>
            <a:r>
              <a:rPr kumimoji="0" lang="ja-JP" altLang="en-US" sz="1700" b="1" dirty="0">
                <a:latin typeface="Segoe UI" panose="020B0502040204020203" pitchFamily="34" charset="0"/>
                <a:ea typeface="Meiryo UI" panose="020B0604030504040204" pitchFamily="50" charset="-128"/>
                <a:cs typeface="Segoe UI" panose="020B0502040204020203" pitchFamily="34" charset="0"/>
              </a:rPr>
              <a:t> </a:t>
            </a:r>
            <a:r>
              <a:rPr kumimoji="0" lang="en-US" altLang="ja-JP" sz="1600" b="1" dirty="0">
                <a:latin typeface="Meiryo UI" panose="020B0604030504040204" pitchFamily="50" charset="-128"/>
                <a:ea typeface="Meiryo UI" panose="020B0604030504040204" pitchFamily="50" charset="-128"/>
              </a:rPr>
              <a:t>》</a:t>
            </a:r>
            <a:r>
              <a:rPr kumimoji="0" lang="ja-JP" altLang="en-US" sz="1600" b="1" dirty="0">
                <a:latin typeface="Meiryo UI" panose="020B0604030504040204" pitchFamily="50" charset="-128"/>
                <a:ea typeface="Meiryo UI" panose="020B0604030504040204" pitchFamily="50" charset="-128"/>
              </a:rPr>
              <a:t>  </a:t>
            </a:r>
            <a:endParaRPr kumimoji="0" lang="ja-JP" altLang="en-US" sz="1600" b="1" dirty="0">
              <a:solidFill>
                <a:srgbClr val="FF5050"/>
              </a:solidFill>
              <a:latin typeface="Meiryo UI" panose="020B0604030504040204" pitchFamily="50" charset="-128"/>
              <a:ea typeface="Meiryo UI" panose="020B0604030504040204" pitchFamily="50" charset="-128"/>
            </a:endParaRPr>
          </a:p>
        </p:txBody>
      </p:sp>
      <p:sp>
        <p:nvSpPr>
          <p:cNvPr id="17" name="Rectangle 12"/>
          <p:cNvSpPr>
            <a:spLocks noChangeArrowheads="1"/>
          </p:cNvSpPr>
          <p:nvPr/>
        </p:nvSpPr>
        <p:spPr bwMode="auto">
          <a:xfrm>
            <a:off x="213519" y="885706"/>
            <a:ext cx="8691562" cy="103179"/>
          </a:xfrm>
          <a:prstGeom prst="rect">
            <a:avLst/>
          </a:prstGeom>
          <a:gradFill rotWithShape="1">
            <a:gsLst>
              <a:gs pos="0">
                <a:srgbClr val="CDE1FF"/>
              </a:gs>
              <a:gs pos="81000">
                <a:srgbClr val="3E6EB4"/>
              </a:gs>
            </a:gsLst>
            <a:lin ang="0" scaled="1"/>
          </a:gradFill>
          <a:ln w="9525" algn="ctr">
            <a:noFill/>
            <a:miter lim="800000"/>
            <a:headEnd/>
            <a:tailEnd/>
          </a:ln>
          <a:effectLst/>
        </p:spPr>
        <p:txBody>
          <a:bodyPr wrap="none" anchor="ctr"/>
          <a:lstStyle/>
          <a:p>
            <a:pPr algn="r">
              <a:defRPr/>
            </a:pPr>
            <a:endParaRPr lang="ja-JP" altLang="en-US">
              <a:latin typeface="Arial" charset="0"/>
            </a:endParaRP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Rectangle 6"/>
          <p:cNvSpPr>
            <a:spLocks noChangeArrowheads="1"/>
          </p:cNvSpPr>
          <p:nvPr/>
        </p:nvSpPr>
        <p:spPr bwMode="auto">
          <a:xfrm>
            <a:off x="332506" y="435346"/>
            <a:ext cx="8700758" cy="585788"/>
          </a:xfrm>
          <a:prstGeom prst="rect">
            <a:avLst/>
          </a:prstGeom>
          <a:noFill/>
          <a:ln>
            <a:noFill/>
          </a:ln>
          <a:extLst/>
        </p:spPr>
        <p:txBody>
          <a:bodyPr wrap="none" lIns="82883" tIns="41441" rIns="82883" bIns="41441" anchor="ctr"/>
          <a:lstStyle/>
          <a:p>
            <a:pPr algn="ctr" defTabSz="909638" eaLnBrk="1" hangingPunct="1"/>
            <a:r>
              <a:rPr lang="ja-JP" altLang="en-US" sz="2700" b="1" dirty="0">
                <a:latin typeface="Meiryo UI" pitchFamily="50" charset="-128"/>
                <a:ea typeface="Meiryo UI" pitchFamily="50" charset="-128"/>
                <a:cs typeface="Meiryo UI" pitchFamily="50" charset="-128"/>
              </a:rPr>
              <a:t>行動障害型</a:t>
            </a:r>
            <a:r>
              <a:rPr lang="ja-JP" altLang="en-US" sz="1050" b="1" dirty="0">
                <a:latin typeface="Meiryo UI" pitchFamily="50" charset="-128"/>
                <a:ea typeface="Meiryo UI" pitchFamily="50" charset="-128"/>
                <a:cs typeface="Meiryo UI" pitchFamily="50" charset="-128"/>
              </a:rPr>
              <a:t> </a:t>
            </a:r>
            <a:r>
              <a:rPr lang="ja-JP" altLang="en-US" sz="2800" b="1" dirty="0">
                <a:latin typeface="Meiryo UI" pitchFamily="50" charset="-128"/>
                <a:ea typeface="Meiryo UI" pitchFamily="50" charset="-128"/>
                <a:cs typeface="Meiryo UI" pitchFamily="50" charset="-128"/>
              </a:rPr>
              <a:t>前頭側頭型認知症の診断基準</a:t>
            </a:r>
            <a:r>
              <a:rPr lang="en-US" altLang="ja-JP" sz="2800" b="1" dirty="0">
                <a:latin typeface="Meiryo UI" pitchFamily="50" charset="-128"/>
                <a:ea typeface="Meiryo UI" pitchFamily="50" charset="-128"/>
                <a:cs typeface="Meiryo UI" pitchFamily="50" charset="-128"/>
              </a:rPr>
              <a:t>(</a:t>
            </a:r>
            <a:r>
              <a:rPr lang="en-US" altLang="ja-JP" sz="2900" b="1" dirty="0" err="1">
                <a:latin typeface="Trebuchet MS" panose="020B0603020202020204" pitchFamily="34" charset="0"/>
                <a:ea typeface="Meiryo UI" pitchFamily="50" charset="-128"/>
                <a:cs typeface="Meiryo UI" pitchFamily="50" charset="-128"/>
              </a:rPr>
              <a:t>bvFTD</a:t>
            </a:r>
            <a:r>
              <a:rPr lang="en-US" altLang="ja-JP" sz="2800" b="1" dirty="0">
                <a:latin typeface="Meiryo UI" pitchFamily="50" charset="-128"/>
                <a:ea typeface="Meiryo UI" pitchFamily="50" charset="-128"/>
                <a:cs typeface="Meiryo UI" pitchFamily="50" charset="-128"/>
              </a:rPr>
              <a:t>)</a:t>
            </a:r>
            <a:endParaRPr lang="ja-JP" altLang="en-US" sz="2800" b="1" dirty="0">
              <a:latin typeface="Meiryo UI" pitchFamily="50" charset="-128"/>
              <a:ea typeface="Meiryo UI" pitchFamily="50" charset="-128"/>
              <a:cs typeface="Meiryo UI" pitchFamily="50" charset="-128"/>
            </a:endParaRPr>
          </a:p>
        </p:txBody>
      </p:sp>
      <p:sp>
        <p:nvSpPr>
          <p:cNvPr id="59395" name="Text Box 3"/>
          <p:cNvSpPr txBox="1">
            <a:spLocks noChangeArrowheads="1"/>
          </p:cNvSpPr>
          <p:nvPr/>
        </p:nvSpPr>
        <p:spPr bwMode="auto">
          <a:xfrm>
            <a:off x="537369" y="1431885"/>
            <a:ext cx="8113712" cy="48705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kumimoji="1" sz="3200">
                <a:solidFill>
                  <a:schemeClr val="tx1"/>
                </a:solidFill>
                <a:latin typeface="Arial" pitchFamily="34" charset="0"/>
                <a:ea typeface="ＭＳ Ｐゴシック" pitchFamily="50" charset="-128"/>
              </a:defRPr>
            </a:lvl1pPr>
            <a:lvl2pPr>
              <a:defRPr kumimoji="1" sz="2800">
                <a:solidFill>
                  <a:schemeClr val="tx1"/>
                </a:solidFill>
                <a:latin typeface="Arial" pitchFamily="34" charset="0"/>
                <a:ea typeface="ＭＳ Ｐゴシック" pitchFamily="50" charset="-128"/>
              </a:defRPr>
            </a:lvl2pPr>
            <a:lvl3pPr>
              <a:defRPr kumimoji="1" sz="2400">
                <a:solidFill>
                  <a:schemeClr val="tx1"/>
                </a:solidFill>
                <a:latin typeface="Arial" pitchFamily="34" charset="0"/>
                <a:ea typeface="ＭＳ Ｐゴシック" pitchFamily="50" charset="-128"/>
              </a:defRPr>
            </a:lvl3pPr>
            <a:lvl4pPr>
              <a:defRPr kumimoji="1" sz="2000">
                <a:solidFill>
                  <a:schemeClr val="tx1"/>
                </a:solidFill>
                <a:latin typeface="Arial" pitchFamily="34" charset="0"/>
                <a:ea typeface="ＭＳ Ｐゴシック" pitchFamily="50" charset="-128"/>
              </a:defRPr>
            </a:lvl4pPr>
            <a:lvl5pPr>
              <a:defRPr kumimoji="1" sz="2000">
                <a:solidFill>
                  <a:schemeClr val="tx1"/>
                </a:solidFill>
                <a:latin typeface="Arial" pitchFamily="34" charset="0"/>
                <a:ea typeface="ＭＳ Ｐゴシック" pitchFamily="50" charset="-128"/>
              </a:defRPr>
            </a:lvl5pPr>
            <a:lvl6pPr eaLnBrk="0" hangingPunct="0">
              <a:defRPr kumimoji="1" sz="2000">
                <a:solidFill>
                  <a:schemeClr val="tx1"/>
                </a:solidFill>
                <a:latin typeface="Arial" pitchFamily="34" charset="0"/>
                <a:ea typeface="ＭＳ Ｐゴシック" pitchFamily="50" charset="-128"/>
              </a:defRPr>
            </a:lvl6pPr>
            <a:lvl7pPr eaLnBrk="0" hangingPunct="0">
              <a:defRPr kumimoji="1" sz="2000">
                <a:solidFill>
                  <a:schemeClr val="tx1"/>
                </a:solidFill>
                <a:latin typeface="Arial" pitchFamily="34" charset="0"/>
                <a:ea typeface="ＭＳ Ｐゴシック" pitchFamily="50" charset="-128"/>
              </a:defRPr>
            </a:lvl7pPr>
            <a:lvl8pPr eaLnBrk="0" hangingPunct="0">
              <a:defRPr kumimoji="1" sz="2000">
                <a:solidFill>
                  <a:schemeClr val="tx1"/>
                </a:solidFill>
                <a:latin typeface="Arial" pitchFamily="34" charset="0"/>
                <a:ea typeface="ＭＳ Ｐゴシック" pitchFamily="50" charset="-128"/>
              </a:defRPr>
            </a:lvl8pPr>
            <a:lvl9pPr eaLnBrk="0" hangingPunct="0">
              <a:defRPr kumimoji="1" sz="2000">
                <a:solidFill>
                  <a:schemeClr val="tx1"/>
                </a:solidFill>
                <a:latin typeface="Arial" pitchFamily="34" charset="0"/>
                <a:ea typeface="ＭＳ Ｐゴシック" pitchFamily="50" charset="-128"/>
              </a:defRPr>
            </a:lvl9pPr>
          </a:lstStyle>
          <a:p>
            <a:pPr eaLnBrk="1" hangingPunct="1"/>
            <a:r>
              <a:rPr lang="ja-JP" altLang="en-US" sz="1800" b="1" dirty="0">
                <a:latin typeface="Meiryo UI" pitchFamily="50" charset="-128"/>
                <a:ea typeface="Meiryo UI" pitchFamily="50" charset="-128"/>
                <a:cs typeface="Meiryo UI" pitchFamily="50" charset="-128"/>
              </a:rPr>
              <a:t>前提：観察または病歴から行動及び</a:t>
            </a:r>
            <a:r>
              <a:rPr lang="en-US" altLang="ja-JP" sz="1800" b="1" dirty="0">
                <a:latin typeface="Meiryo UI" pitchFamily="50" charset="-128"/>
                <a:ea typeface="Meiryo UI" pitchFamily="50" charset="-128"/>
                <a:cs typeface="Meiryo UI" pitchFamily="50" charset="-128"/>
              </a:rPr>
              <a:t>/</a:t>
            </a:r>
            <a:r>
              <a:rPr lang="ja-JP" altLang="en-US" sz="1800" b="1" dirty="0">
                <a:latin typeface="Meiryo UI" pitchFamily="50" charset="-128"/>
                <a:ea typeface="Meiryo UI" pitchFamily="50" charset="-128"/>
                <a:cs typeface="Meiryo UI" pitchFamily="50" charset="-128"/>
              </a:rPr>
              <a:t>または認知機能の進行性の悪化を認めること</a:t>
            </a:r>
            <a:endParaRPr lang="en-US" altLang="ja-JP" sz="1800" b="1" dirty="0">
              <a:latin typeface="Meiryo UI" pitchFamily="50" charset="-128"/>
              <a:ea typeface="Meiryo UI" pitchFamily="50" charset="-128"/>
              <a:cs typeface="Meiryo UI" pitchFamily="50" charset="-128"/>
            </a:endParaRPr>
          </a:p>
          <a:p>
            <a:pPr eaLnBrk="1" hangingPunct="1"/>
            <a:endParaRPr lang="en-US" altLang="ja-JP" sz="1200" b="1" dirty="0">
              <a:latin typeface="Meiryo UI" pitchFamily="50" charset="-128"/>
              <a:ea typeface="Meiryo UI" pitchFamily="50" charset="-128"/>
              <a:cs typeface="Meiryo UI" pitchFamily="50" charset="-128"/>
            </a:endParaRPr>
          </a:p>
          <a:p>
            <a:pPr eaLnBrk="1" hangingPunct="1"/>
            <a:r>
              <a:rPr lang="ja-JP" altLang="en-US" sz="2100" b="1" dirty="0">
                <a:latin typeface="Meiryo UI" pitchFamily="50" charset="-128"/>
                <a:ea typeface="Meiryo UI" pitchFamily="50" charset="-128"/>
                <a:cs typeface="Meiryo UI" pitchFamily="50" charset="-128"/>
              </a:rPr>
              <a:t>   以下のうち </a:t>
            </a:r>
            <a:r>
              <a:rPr lang="en-US" altLang="ja-JP" sz="2100" b="1" dirty="0">
                <a:latin typeface="Meiryo UI" pitchFamily="50" charset="-128"/>
                <a:ea typeface="Meiryo UI" pitchFamily="50" charset="-128"/>
                <a:cs typeface="Meiryo UI" pitchFamily="50" charset="-128"/>
              </a:rPr>
              <a:t>3</a:t>
            </a:r>
            <a:r>
              <a:rPr lang="ja-JP" altLang="en-US" sz="2100" b="1" dirty="0" err="1">
                <a:latin typeface="Meiryo UI" pitchFamily="50" charset="-128"/>
                <a:ea typeface="Meiryo UI" pitchFamily="50" charset="-128"/>
                <a:cs typeface="Meiryo UI" pitchFamily="50" charset="-128"/>
              </a:rPr>
              <a:t>つを</a:t>
            </a:r>
            <a:r>
              <a:rPr lang="ja-JP" altLang="en-US" sz="2100" b="1" dirty="0">
                <a:latin typeface="Meiryo UI" pitchFamily="50" charset="-128"/>
                <a:ea typeface="Meiryo UI" pitchFamily="50" charset="-128"/>
                <a:cs typeface="Meiryo UI" pitchFamily="50" charset="-128"/>
              </a:rPr>
              <a:t>認めれば </a:t>
            </a:r>
            <a:r>
              <a:rPr lang="en-US" altLang="ja-JP" sz="2100" b="1" dirty="0">
                <a:solidFill>
                  <a:srgbClr val="3E6EB4"/>
                </a:solidFill>
                <a:latin typeface="Meiryo UI" pitchFamily="50" charset="-128"/>
                <a:ea typeface="Meiryo UI" pitchFamily="50" charset="-128"/>
                <a:cs typeface="Meiryo UI" pitchFamily="50" charset="-128"/>
              </a:rPr>
              <a:t>possible </a:t>
            </a:r>
            <a:r>
              <a:rPr lang="en-US" altLang="ja-JP" sz="2100" b="1" dirty="0" err="1">
                <a:solidFill>
                  <a:srgbClr val="3E6EB4"/>
                </a:solidFill>
                <a:latin typeface="Meiryo UI" pitchFamily="50" charset="-128"/>
                <a:ea typeface="Meiryo UI" pitchFamily="50" charset="-128"/>
                <a:cs typeface="Meiryo UI" pitchFamily="50" charset="-128"/>
              </a:rPr>
              <a:t>bvFTD</a:t>
            </a:r>
            <a:endParaRPr lang="en-US" altLang="ja-JP" sz="2100" b="1" dirty="0">
              <a:solidFill>
                <a:srgbClr val="3E6EB4"/>
              </a:solidFill>
              <a:latin typeface="Meiryo UI" pitchFamily="50" charset="-128"/>
              <a:ea typeface="Meiryo UI" pitchFamily="50" charset="-128"/>
              <a:cs typeface="Meiryo UI" pitchFamily="50" charset="-128"/>
            </a:endParaRPr>
          </a:p>
          <a:p>
            <a:pPr eaLnBrk="1" hangingPunct="1">
              <a:spcBef>
                <a:spcPts val="600"/>
              </a:spcBef>
            </a:pPr>
            <a:r>
              <a:rPr lang="ja-JP" altLang="en-US" sz="2100" b="1" dirty="0">
                <a:solidFill>
                  <a:schemeClr val="tx1">
                    <a:lumMod val="50000"/>
                    <a:lumOff val="50000"/>
                  </a:schemeClr>
                </a:solidFill>
                <a:latin typeface="Meiryo UI" pitchFamily="50" charset="-128"/>
                <a:ea typeface="Meiryo UI" pitchFamily="50" charset="-128"/>
                <a:cs typeface="Meiryo UI" pitchFamily="50" charset="-128"/>
              </a:rPr>
              <a:t>     </a:t>
            </a:r>
            <a:r>
              <a:rPr lang="en-US" altLang="ja-JP" sz="2100" b="1" dirty="0">
                <a:solidFill>
                  <a:schemeClr val="tx1">
                    <a:lumMod val="50000"/>
                    <a:lumOff val="50000"/>
                  </a:schemeClr>
                </a:solidFill>
                <a:latin typeface="Meiryo UI" pitchFamily="50" charset="-128"/>
                <a:ea typeface="Meiryo UI" pitchFamily="50" charset="-128"/>
                <a:cs typeface="Meiryo UI" pitchFamily="50" charset="-128"/>
              </a:rPr>
              <a:t>A</a:t>
            </a:r>
            <a:r>
              <a:rPr lang="ja-JP" altLang="en-US" sz="2100" b="1" dirty="0">
                <a:solidFill>
                  <a:schemeClr val="tx1">
                    <a:lumMod val="50000"/>
                    <a:lumOff val="50000"/>
                  </a:schemeClr>
                </a:solidFill>
                <a:latin typeface="Meiryo UI" pitchFamily="50" charset="-128"/>
                <a:ea typeface="Meiryo UI" pitchFamily="50" charset="-128"/>
                <a:cs typeface="Meiryo UI" pitchFamily="50" charset="-128"/>
              </a:rPr>
              <a:t>  早期からの行動の脱抑制</a:t>
            </a:r>
            <a:endParaRPr lang="en-US" altLang="ja-JP" sz="2100" b="1" dirty="0">
              <a:solidFill>
                <a:schemeClr val="tx1">
                  <a:lumMod val="50000"/>
                  <a:lumOff val="50000"/>
                </a:schemeClr>
              </a:solidFill>
              <a:latin typeface="Meiryo UI" pitchFamily="50" charset="-128"/>
              <a:ea typeface="Meiryo UI" pitchFamily="50" charset="-128"/>
              <a:cs typeface="Meiryo UI" pitchFamily="50" charset="-128"/>
            </a:endParaRPr>
          </a:p>
          <a:p>
            <a:pPr eaLnBrk="1" hangingPunct="1">
              <a:spcBef>
                <a:spcPts val="600"/>
              </a:spcBef>
            </a:pPr>
            <a:r>
              <a:rPr lang="ja-JP" altLang="en-US" sz="2100" b="1" dirty="0">
                <a:solidFill>
                  <a:schemeClr val="tx1">
                    <a:lumMod val="50000"/>
                    <a:lumOff val="50000"/>
                  </a:schemeClr>
                </a:solidFill>
                <a:latin typeface="Meiryo UI" pitchFamily="50" charset="-128"/>
                <a:ea typeface="Meiryo UI" pitchFamily="50" charset="-128"/>
                <a:cs typeface="Meiryo UI" pitchFamily="50" charset="-128"/>
              </a:rPr>
              <a:t>     </a:t>
            </a:r>
            <a:r>
              <a:rPr lang="en-US" altLang="ja-JP" sz="2100" b="1" dirty="0">
                <a:solidFill>
                  <a:schemeClr val="tx1">
                    <a:lumMod val="50000"/>
                    <a:lumOff val="50000"/>
                  </a:schemeClr>
                </a:solidFill>
                <a:latin typeface="Meiryo UI" pitchFamily="50" charset="-128"/>
                <a:ea typeface="Meiryo UI" pitchFamily="50" charset="-128"/>
                <a:cs typeface="Meiryo UI" pitchFamily="50" charset="-128"/>
              </a:rPr>
              <a:t>B</a:t>
            </a:r>
            <a:r>
              <a:rPr lang="ja-JP" altLang="en-US" sz="2100" b="1" dirty="0">
                <a:solidFill>
                  <a:schemeClr val="tx1">
                    <a:lumMod val="50000"/>
                    <a:lumOff val="50000"/>
                  </a:schemeClr>
                </a:solidFill>
                <a:latin typeface="Meiryo UI" pitchFamily="50" charset="-128"/>
                <a:ea typeface="Meiryo UI" pitchFamily="50" charset="-128"/>
                <a:cs typeface="Meiryo UI" pitchFamily="50" charset="-128"/>
              </a:rPr>
              <a:t>  早期からの無関心または無気力 </a:t>
            </a:r>
            <a:endParaRPr lang="en-US" altLang="ja-JP" sz="2100" b="1" dirty="0">
              <a:solidFill>
                <a:schemeClr val="tx1">
                  <a:lumMod val="50000"/>
                  <a:lumOff val="50000"/>
                </a:schemeClr>
              </a:solidFill>
              <a:latin typeface="Meiryo UI" pitchFamily="50" charset="-128"/>
              <a:ea typeface="Meiryo UI" pitchFamily="50" charset="-128"/>
              <a:cs typeface="Meiryo UI" pitchFamily="50" charset="-128"/>
            </a:endParaRPr>
          </a:p>
          <a:p>
            <a:pPr eaLnBrk="1" hangingPunct="1">
              <a:spcBef>
                <a:spcPts val="600"/>
              </a:spcBef>
            </a:pPr>
            <a:r>
              <a:rPr lang="ja-JP" altLang="en-US" sz="2100" b="1" dirty="0">
                <a:solidFill>
                  <a:schemeClr val="tx1">
                    <a:lumMod val="50000"/>
                    <a:lumOff val="50000"/>
                  </a:schemeClr>
                </a:solidFill>
                <a:latin typeface="Meiryo UI" pitchFamily="50" charset="-128"/>
                <a:ea typeface="Meiryo UI" pitchFamily="50" charset="-128"/>
                <a:cs typeface="Meiryo UI" pitchFamily="50" charset="-128"/>
              </a:rPr>
              <a:t>     </a:t>
            </a:r>
            <a:r>
              <a:rPr lang="en-US" altLang="ja-JP" sz="2100" b="1" dirty="0">
                <a:solidFill>
                  <a:schemeClr val="tx1">
                    <a:lumMod val="50000"/>
                    <a:lumOff val="50000"/>
                  </a:schemeClr>
                </a:solidFill>
                <a:latin typeface="Meiryo UI" pitchFamily="50" charset="-128"/>
                <a:ea typeface="Meiryo UI" pitchFamily="50" charset="-128"/>
                <a:cs typeface="Meiryo UI" pitchFamily="50" charset="-128"/>
              </a:rPr>
              <a:t>C</a:t>
            </a:r>
            <a:r>
              <a:rPr lang="ja-JP" altLang="en-US" sz="2100" b="1" dirty="0">
                <a:solidFill>
                  <a:schemeClr val="tx1">
                    <a:lumMod val="50000"/>
                    <a:lumOff val="50000"/>
                  </a:schemeClr>
                </a:solidFill>
                <a:latin typeface="Meiryo UI" pitchFamily="50" charset="-128"/>
                <a:ea typeface="Meiryo UI" pitchFamily="50" charset="-128"/>
                <a:cs typeface="Meiryo UI" pitchFamily="50" charset="-128"/>
              </a:rPr>
              <a:t>  早期からの共感または感情移入の欠如</a:t>
            </a:r>
            <a:endParaRPr lang="en-US" altLang="ja-JP" sz="2100" b="1" dirty="0">
              <a:solidFill>
                <a:schemeClr val="tx1">
                  <a:lumMod val="50000"/>
                  <a:lumOff val="50000"/>
                </a:schemeClr>
              </a:solidFill>
              <a:latin typeface="Meiryo UI" pitchFamily="50" charset="-128"/>
              <a:ea typeface="Meiryo UI" pitchFamily="50" charset="-128"/>
              <a:cs typeface="Meiryo UI" pitchFamily="50" charset="-128"/>
            </a:endParaRPr>
          </a:p>
          <a:p>
            <a:pPr eaLnBrk="1" hangingPunct="1">
              <a:spcBef>
                <a:spcPts val="600"/>
              </a:spcBef>
            </a:pPr>
            <a:r>
              <a:rPr lang="ja-JP" altLang="en-US" sz="2100" b="1" dirty="0">
                <a:solidFill>
                  <a:schemeClr val="tx1">
                    <a:lumMod val="50000"/>
                    <a:lumOff val="50000"/>
                  </a:schemeClr>
                </a:solidFill>
                <a:latin typeface="Meiryo UI" pitchFamily="50" charset="-128"/>
                <a:ea typeface="Meiryo UI" pitchFamily="50" charset="-128"/>
                <a:cs typeface="Meiryo UI" pitchFamily="50" charset="-128"/>
              </a:rPr>
              <a:t>     </a:t>
            </a:r>
            <a:r>
              <a:rPr lang="en-US" altLang="ja-JP" sz="2100" b="1" dirty="0">
                <a:solidFill>
                  <a:schemeClr val="tx1">
                    <a:lumMod val="50000"/>
                    <a:lumOff val="50000"/>
                  </a:schemeClr>
                </a:solidFill>
                <a:latin typeface="Meiryo UI" pitchFamily="50" charset="-128"/>
                <a:ea typeface="Meiryo UI" pitchFamily="50" charset="-128"/>
                <a:cs typeface="Meiryo UI" pitchFamily="50" charset="-128"/>
              </a:rPr>
              <a:t>D</a:t>
            </a:r>
            <a:r>
              <a:rPr lang="ja-JP" altLang="en-US" sz="2100" b="1" dirty="0">
                <a:solidFill>
                  <a:schemeClr val="tx1">
                    <a:lumMod val="50000"/>
                    <a:lumOff val="50000"/>
                  </a:schemeClr>
                </a:solidFill>
                <a:latin typeface="Meiryo UI" pitchFamily="50" charset="-128"/>
                <a:ea typeface="Meiryo UI" pitchFamily="50" charset="-128"/>
                <a:cs typeface="Meiryo UI" pitchFamily="50" charset="-128"/>
              </a:rPr>
              <a:t>  早期からの保続的、常同的、または強迫的</a:t>
            </a:r>
            <a:r>
              <a:rPr lang="en-US" altLang="ja-JP" sz="2100" b="1" dirty="0">
                <a:solidFill>
                  <a:schemeClr val="tx1">
                    <a:lumMod val="50000"/>
                    <a:lumOff val="50000"/>
                  </a:schemeClr>
                </a:solidFill>
                <a:latin typeface="Meiryo UI" pitchFamily="50" charset="-128"/>
                <a:ea typeface="Meiryo UI" pitchFamily="50" charset="-128"/>
                <a:cs typeface="Meiryo UI" pitchFamily="50" charset="-128"/>
              </a:rPr>
              <a:t>/</a:t>
            </a:r>
            <a:r>
              <a:rPr lang="ja-JP" altLang="en-US" sz="2100" b="1" dirty="0">
                <a:solidFill>
                  <a:schemeClr val="tx1">
                    <a:lumMod val="50000"/>
                    <a:lumOff val="50000"/>
                  </a:schemeClr>
                </a:solidFill>
                <a:latin typeface="Meiryo UI" pitchFamily="50" charset="-128"/>
                <a:ea typeface="Meiryo UI" pitchFamily="50" charset="-128"/>
                <a:cs typeface="Meiryo UI" pitchFamily="50" charset="-128"/>
              </a:rPr>
              <a:t>儀式的な行動</a:t>
            </a:r>
            <a:endParaRPr lang="en-US" altLang="ja-JP" sz="2100" b="1" dirty="0">
              <a:solidFill>
                <a:schemeClr val="tx1">
                  <a:lumMod val="50000"/>
                  <a:lumOff val="50000"/>
                </a:schemeClr>
              </a:solidFill>
              <a:latin typeface="Meiryo UI" pitchFamily="50" charset="-128"/>
              <a:ea typeface="Meiryo UI" pitchFamily="50" charset="-128"/>
              <a:cs typeface="Meiryo UI" pitchFamily="50" charset="-128"/>
            </a:endParaRPr>
          </a:p>
          <a:p>
            <a:pPr eaLnBrk="1" hangingPunct="1">
              <a:spcBef>
                <a:spcPts val="600"/>
              </a:spcBef>
            </a:pPr>
            <a:r>
              <a:rPr lang="ja-JP" altLang="en-US" sz="2100" b="1" dirty="0">
                <a:solidFill>
                  <a:schemeClr val="tx1">
                    <a:lumMod val="50000"/>
                    <a:lumOff val="50000"/>
                  </a:schemeClr>
                </a:solidFill>
                <a:latin typeface="Meiryo UI" pitchFamily="50" charset="-128"/>
                <a:ea typeface="Meiryo UI" pitchFamily="50" charset="-128"/>
                <a:cs typeface="Meiryo UI" pitchFamily="50" charset="-128"/>
              </a:rPr>
              <a:t>     </a:t>
            </a:r>
            <a:r>
              <a:rPr lang="en-US" altLang="ja-JP" sz="2100" b="1" dirty="0">
                <a:solidFill>
                  <a:schemeClr val="tx1">
                    <a:lumMod val="50000"/>
                    <a:lumOff val="50000"/>
                  </a:schemeClr>
                </a:solidFill>
                <a:latin typeface="Meiryo UI" pitchFamily="50" charset="-128"/>
                <a:ea typeface="Meiryo UI" pitchFamily="50" charset="-128"/>
                <a:cs typeface="Meiryo UI" pitchFamily="50" charset="-128"/>
              </a:rPr>
              <a:t>E</a:t>
            </a:r>
            <a:r>
              <a:rPr lang="ja-JP" altLang="en-US" sz="2100" b="1" dirty="0">
                <a:solidFill>
                  <a:schemeClr val="tx1">
                    <a:lumMod val="50000"/>
                    <a:lumOff val="50000"/>
                  </a:schemeClr>
                </a:solidFill>
                <a:latin typeface="Meiryo UI" pitchFamily="50" charset="-128"/>
                <a:ea typeface="Meiryo UI" pitchFamily="50" charset="-128"/>
                <a:cs typeface="Meiryo UI" pitchFamily="50" charset="-128"/>
              </a:rPr>
              <a:t>  口唇傾向や食事の変化</a:t>
            </a:r>
            <a:endParaRPr lang="en-US" altLang="ja-JP" sz="2100" b="1" dirty="0">
              <a:solidFill>
                <a:schemeClr val="tx1">
                  <a:lumMod val="50000"/>
                  <a:lumOff val="50000"/>
                </a:schemeClr>
              </a:solidFill>
              <a:latin typeface="Meiryo UI" pitchFamily="50" charset="-128"/>
              <a:ea typeface="Meiryo UI" pitchFamily="50" charset="-128"/>
              <a:cs typeface="Meiryo UI" pitchFamily="50" charset="-128"/>
            </a:endParaRPr>
          </a:p>
          <a:p>
            <a:pPr eaLnBrk="1" hangingPunct="1">
              <a:spcBef>
                <a:spcPts val="600"/>
              </a:spcBef>
            </a:pPr>
            <a:r>
              <a:rPr lang="ja-JP" altLang="en-US" sz="2100" b="1" dirty="0">
                <a:solidFill>
                  <a:schemeClr val="tx1">
                    <a:lumMod val="50000"/>
                    <a:lumOff val="50000"/>
                  </a:schemeClr>
                </a:solidFill>
                <a:latin typeface="Meiryo UI" pitchFamily="50" charset="-128"/>
                <a:ea typeface="Meiryo UI" pitchFamily="50" charset="-128"/>
                <a:cs typeface="Meiryo UI" pitchFamily="50" charset="-128"/>
              </a:rPr>
              <a:t>     </a:t>
            </a:r>
            <a:r>
              <a:rPr lang="en-US" altLang="ja-JP" sz="2100" b="1" dirty="0">
                <a:solidFill>
                  <a:schemeClr val="tx1">
                    <a:lumMod val="50000"/>
                    <a:lumOff val="50000"/>
                  </a:schemeClr>
                </a:solidFill>
                <a:latin typeface="Meiryo UI" pitchFamily="50" charset="-128"/>
                <a:ea typeface="Meiryo UI" pitchFamily="50" charset="-128"/>
                <a:cs typeface="Meiryo UI" pitchFamily="50" charset="-128"/>
              </a:rPr>
              <a:t>F</a:t>
            </a:r>
            <a:r>
              <a:rPr lang="ja-JP" altLang="en-US" sz="2100" b="1" dirty="0">
                <a:solidFill>
                  <a:schemeClr val="tx1">
                    <a:lumMod val="50000"/>
                    <a:lumOff val="50000"/>
                  </a:schemeClr>
                </a:solidFill>
                <a:latin typeface="Meiryo UI" pitchFamily="50" charset="-128"/>
                <a:ea typeface="Meiryo UI" pitchFamily="50" charset="-128"/>
                <a:cs typeface="Meiryo UI" pitchFamily="50" charset="-128"/>
              </a:rPr>
              <a:t>  エピソード記憶や視空間認知機能の保持と実行機能の障害</a:t>
            </a:r>
            <a:endParaRPr lang="en-US" altLang="ja-JP" sz="2100" b="1" dirty="0">
              <a:solidFill>
                <a:schemeClr val="tx1">
                  <a:lumMod val="50000"/>
                  <a:lumOff val="50000"/>
                </a:schemeClr>
              </a:solidFill>
              <a:latin typeface="Meiryo UI" pitchFamily="50" charset="-128"/>
              <a:ea typeface="Meiryo UI" pitchFamily="50" charset="-128"/>
              <a:cs typeface="Meiryo UI" pitchFamily="50" charset="-128"/>
            </a:endParaRPr>
          </a:p>
          <a:p>
            <a:pPr eaLnBrk="1" hangingPunct="1"/>
            <a:endParaRPr lang="en-US" altLang="ja-JP" sz="1200" b="1" dirty="0">
              <a:latin typeface="Meiryo UI" pitchFamily="50" charset="-128"/>
              <a:ea typeface="Meiryo UI" pitchFamily="50" charset="-128"/>
              <a:cs typeface="Meiryo UI" pitchFamily="50" charset="-128"/>
            </a:endParaRPr>
          </a:p>
          <a:p>
            <a:pPr eaLnBrk="1" hangingPunct="1"/>
            <a:r>
              <a:rPr lang="ja-JP" altLang="en-US" sz="2100" b="1" dirty="0">
                <a:latin typeface="Meiryo UI" pitchFamily="50" charset="-128"/>
                <a:ea typeface="Meiryo UI" pitchFamily="50" charset="-128"/>
                <a:cs typeface="Meiryo UI" pitchFamily="50" charset="-128"/>
              </a:rPr>
              <a:t>  さらに、以下の全てを認めれば </a:t>
            </a:r>
            <a:r>
              <a:rPr lang="en-US" altLang="ja-JP" sz="2100" b="1" dirty="0">
                <a:solidFill>
                  <a:srgbClr val="3E6EB4"/>
                </a:solidFill>
                <a:latin typeface="Meiryo UI" pitchFamily="50" charset="-128"/>
                <a:ea typeface="Meiryo UI" pitchFamily="50" charset="-128"/>
                <a:cs typeface="Meiryo UI" pitchFamily="50" charset="-128"/>
              </a:rPr>
              <a:t>probable </a:t>
            </a:r>
            <a:r>
              <a:rPr lang="en-US" altLang="ja-JP" sz="2100" b="1" dirty="0" err="1">
                <a:solidFill>
                  <a:srgbClr val="3E6EB4"/>
                </a:solidFill>
                <a:latin typeface="Meiryo UI" pitchFamily="50" charset="-128"/>
                <a:ea typeface="Meiryo UI" pitchFamily="50" charset="-128"/>
                <a:cs typeface="Meiryo UI" pitchFamily="50" charset="-128"/>
              </a:rPr>
              <a:t>bvFTD</a:t>
            </a:r>
            <a:endParaRPr lang="en-US" altLang="ja-JP" sz="2100" b="1" dirty="0">
              <a:solidFill>
                <a:srgbClr val="3E6EB4"/>
              </a:solidFill>
              <a:latin typeface="Meiryo UI" pitchFamily="50" charset="-128"/>
              <a:ea typeface="Meiryo UI" pitchFamily="50" charset="-128"/>
              <a:cs typeface="Meiryo UI" pitchFamily="50" charset="-128"/>
            </a:endParaRPr>
          </a:p>
          <a:p>
            <a:pPr eaLnBrk="1" hangingPunct="1">
              <a:spcBef>
                <a:spcPts val="300"/>
              </a:spcBef>
            </a:pPr>
            <a:r>
              <a:rPr lang="ja-JP" altLang="en-US" sz="2100" b="1" dirty="0">
                <a:solidFill>
                  <a:schemeClr val="tx1">
                    <a:lumMod val="50000"/>
                    <a:lumOff val="50000"/>
                  </a:schemeClr>
                </a:solidFill>
                <a:latin typeface="Meiryo UI" pitchFamily="50" charset="-128"/>
                <a:ea typeface="Meiryo UI" pitchFamily="50" charset="-128"/>
                <a:cs typeface="Meiryo UI" pitchFamily="50" charset="-128"/>
              </a:rPr>
              <a:t>     </a:t>
            </a:r>
            <a:r>
              <a:rPr lang="en-US" altLang="ja-JP" sz="2100" b="1" dirty="0">
                <a:solidFill>
                  <a:schemeClr val="tx1">
                    <a:lumMod val="50000"/>
                    <a:lumOff val="50000"/>
                  </a:schemeClr>
                </a:solidFill>
                <a:latin typeface="Meiryo UI" pitchFamily="50" charset="-128"/>
                <a:ea typeface="Meiryo UI" pitchFamily="50" charset="-128"/>
                <a:cs typeface="Meiryo UI" pitchFamily="50" charset="-128"/>
              </a:rPr>
              <a:t>A</a:t>
            </a:r>
            <a:r>
              <a:rPr lang="ja-JP" altLang="en-US" sz="2100" b="1" dirty="0">
                <a:solidFill>
                  <a:schemeClr val="tx1">
                    <a:lumMod val="50000"/>
                    <a:lumOff val="50000"/>
                  </a:schemeClr>
                </a:solidFill>
                <a:latin typeface="Meiryo UI" pitchFamily="50" charset="-128"/>
                <a:ea typeface="Meiryo UI" pitchFamily="50" charset="-128"/>
                <a:cs typeface="Meiryo UI" pitchFamily="50" charset="-128"/>
              </a:rPr>
              <a:t>  </a:t>
            </a:r>
            <a:r>
              <a:rPr lang="en-US" altLang="ja-JP" sz="2100" b="1" dirty="0">
                <a:solidFill>
                  <a:schemeClr val="tx1">
                    <a:lumMod val="50000"/>
                    <a:lumOff val="50000"/>
                  </a:schemeClr>
                </a:solidFill>
                <a:latin typeface="Meiryo UI" pitchFamily="50" charset="-128"/>
                <a:ea typeface="Meiryo UI" pitchFamily="50" charset="-128"/>
                <a:cs typeface="Meiryo UI" pitchFamily="50" charset="-128"/>
              </a:rPr>
              <a:t>possible </a:t>
            </a:r>
            <a:r>
              <a:rPr lang="en-US" altLang="ja-JP" sz="2100" b="1" dirty="0" err="1">
                <a:solidFill>
                  <a:schemeClr val="tx1">
                    <a:lumMod val="50000"/>
                    <a:lumOff val="50000"/>
                  </a:schemeClr>
                </a:solidFill>
                <a:latin typeface="Meiryo UI" pitchFamily="50" charset="-128"/>
                <a:ea typeface="Meiryo UI" pitchFamily="50" charset="-128"/>
                <a:cs typeface="Meiryo UI" pitchFamily="50" charset="-128"/>
              </a:rPr>
              <a:t>bvFTD</a:t>
            </a:r>
            <a:r>
              <a:rPr lang="ja-JP" altLang="en-US" sz="2100" b="1" dirty="0">
                <a:solidFill>
                  <a:schemeClr val="tx1">
                    <a:lumMod val="50000"/>
                    <a:lumOff val="50000"/>
                  </a:schemeClr>
                </a:solidFill>
                <a:latin typeface="Meiryo UI" pitchFamily="50" charset="-128"/>
                <a:ea typeface="Meiryo UI" pitchFamily="50" charset="-128"/>
                <a:cs typeface="Meiryo UI" pitchFamily="50" charset="-128"/>
              </a:rPr>
              <a:t> の診断基準を満たす</a:t>
            </a:r>
            <a:endParaRPr lang="en-US" altLang="ja-JP" sz="2100" b="1" dirty="0">
              <a:solidFill>
                <a:schemeClr val="tx1">
                  <a:lumMod val="50000"/>
                  <a:lumOff val="50000"/>
                </a:schemeClr>
              </a:solidFill>
              <a:latin typeface="Meiryo UI" pitchFamily="50" charset="-128"/>
              <a:ea typeface="Meiryo UI" pitchFamily="50" charset="-128"/>
              <a:cs typeface="Meiryo UI" pitchFamily="50" charset="-128"/>
            </a:endParaRPr>
          </a:p>
          <a:p>
            <a:pPr eaLnBrk="1" hangingPunct="1">
              <a:spcBef>
                <a:spcPts val="300"/>
              </a:spcBef>
            </a:pPr>
            <a:r>
              <a:rPr lang="ja-JP" altLang="en-US" sz="2100" b="1" dirty="0">
                <a:solidFill>
                  <a:schemeClr val="tx1">
                    <a:lumMod val="50000"/>
                    <a:lumOff val="50000"/>
                  </a:schemeClr>
                </a:solidFill>
                <a:latin typeface="Meiryo UI" pitchFamily="50" charset="-128"/>
                <a:ea typeface="Meiryo UI" pitchFamily="50" charset="-128"/>
                <a:cs typeface="Meiryo UI" pitchFamily="50" charset="-128"/>
              </a:rPr>
              <a:t>     </a:t>
            </a:r>
            <a:r>
              <a:rPr lang="en-US" altLang="ja-JP" sz="2100" b="1" dirty="0">
                <a:solidFill>
                  <a:schemeClr val="tx1">
                    <a:lumMod val="50000"/>
                    <a:lumOff val="50000"/>
                  </a:schemeClr>
                </a:solidFill>
                <a:latin typeface="Meiryo UI" pitchFamily="50" charset="-128"/>
                <a:ea typeface="Meiryo UI" pitchFamily="50" charset="-128"/>
                <a:cs typeface="Meiryo UI" pitchFamily="50" charset="-128"/>
              </a:rPr>
              <a:t>B</a:t>
            </a:r>
            <a:r>
              <a:rPr lang="ja-JP" altLang="en-US" sz="2100" b="1" dirty="0">
                <a:solidFill>
                  <a:schemeClr val="tx1">
                    <a:lumMod val="50000"/>
                    <a:lumOff val="50000"/>
                  </a:schemeClr>
                </a:solidFill>
                <a:latin typeface="Meiryo UI" pitchFamily="50" charset="-128"/>
                <a:ea typeface="Meiryo UI" pitchFamily="50" charset="-128"/>
                <a:cs typeface="Meiryo UI" pitchFamily="50" charset="-128"/>
              </a:rPr>
              <a:t>  有意な機能低下が介護者の報告や質問票で明らか</a:t>
            </a:r>
            <a:endParaRPr lang="en-US" altLang="ja-JP" sz="2100" b="1" dirty="0">
              <a:solidFill>
                <a:schemeClr val="tx1">
                  <a:lumMod val="50000"/>
                  <a:lumOff val="50000"/>
                </a:schemeClr>
              </a:solidFill>
              <a:latin typeface="Meiryo UI" pitchFamily="50" charset="-128"/>
              <a:ea typeface="Meiryo UI" pitchFamily="50" charset="-128"/>
              <a:cs typeface="Meiryo UI" pitchFamily="50" charset="-128"/>
            </a:endParaRPr>
          </a:p>
          <a:p>
            <a:pPr eaLnBrk="1" hangingPunct="1">
              <a:spcBef>
                <a:spcPts val="300"/>
              </a:spcBef>
            </a:pPr>
            <a:r>
              <a:rPr lang="ja-JP" altLang="en-US" sz="2100" b="1" dirty="0">
                <a:solidFill>
                  <a:schemeClr val="tx1">
                    <a:lumMod val="50000"/>
                    <a:lumOff val="50000"/>
                  </a:schemeClr>
                </a:solidFill>
                <a:latin typeface="Meiryo UI" pitchFamily="50" charset="-128"/>
                <a:ea typeface="Meiryo UI" pitchFamily="50" charset="-128"/>
                <a:cs typeface="Meiryo UI" pitchFamily="50" charset="-128"/>
              </a:rPr>
              <a:t>     </a:t>
            </a:r>
            <a:r>
              <a:rPr lang="en-US" altLang="ja-JP" sz="2100" b="1" dirty="0">
                <a:solidFill>
                  <a:schemeClr val="tx1">
                    <a:lumMod val="50000"/>
                    <a:lumOff val="50000"/>
                  </a:schemeClr>
                </a:solidFill>
                <a:latin typeface="Meiryo UI" pitchFamily="50" charset="-128"/>
                <a:ea typeface="Meiryo UI" pitchFamily="50" charset="-128"/>
                <a:cs typeface="Meiryo UI" pitchFamily="50" charset="-128"/>
              </a:rPr>
              <a:t>C</a:t>
            </a:r>
            <a:r>
              <a:rPr lang="ja-JP" altLang="en-US" sz="2100" b="1" dirty="0">
                <a:solidFill>
                  <a:schemeClr val="tx1">
                    <a:lumMod val="50000"/>
                    <a:lumOff val="50000"/>
                  </a:schemeClr>
                </a:solidFill>
                <a:latin typeface="Meiryo UI" pitchFamily="50" charset="-128"/>
                <a:ea typeface="Meiryo UI" pitchFamily="50" charset="-128"/>
                <a:cs typeface="Meiryo UI" pitchFamily="50" charset="-128"/>
              </a:rPr>
              <a:t>  画像（</a:t>
            </a:r>
            <a:r>
              <a:rPr lang="en-US" altLang="ja-JP" sz="2100" b="1" dirty="0">
                <a:solidFill>
                  <a:schemeClr val="tx1">
                    <a:lumMod val="50000"/>
                    <a:lumOff val="50000"/>
                  </a:schemeClr>
                </a:solidFill>
                <a:latin typeface="Meiryo UI" pitchFamily="50" charset="-128"/>
                <a:ea typeface="Meiryo UI" pitchFamily="50" charset="-128"/>
                <a:cs typeface="Meiryo UI" pitchFamily="50" charset="-128"/>
              </a:rPr>
              <a:t>MRI</a:t>
            </a:r>
            <a:r>
              <a:rPr lang="ja-JP" altLang="en-US" sz="2100" b="1" dirty="0" err="1">
                <a:solidFill>
                  <a:schemeClr val="tx1">
                    <a:lumMod val="50000"/>
                    <a:lumOff val="50000"/>
                  </a:schemeClr>
                </a:solidFill>
                <a:latin typeface="Meiryo UI" pitchFamily="50" charset="-128"/>
                <a:ea typeface="Meiryo UI" pitchFamily="50" charset="-128"/>
                <a:cs typeface="Meiryo UI" pitchFamily="50" charset="-128"/>
              </a:rPr>
              <a:t>、</a:t>
            </a:r>
            <a:r>
              <a:rPr lang="en-US" altLang="ja-JP" sz="2100" b="1" dirty="0">
                <a:solidFill>
                  <a:schemeClr val="tx1">
                    <a:lumMod val="50000"/>
                    <a:lumOff val="50000"/>
                  </a:schemeClr>
                </a:solidFill>
                <a:latin typeface="Meiryo UI" pitchFamily="50" charset="-128"/>
                <a:ea typeface="Meiryo UI" pitchFamily="50" charset="-128"/>
                <a:cs typeface="Meiryo UI" pitchFamily="50" charset="-128"/>
              </a:rPr>
              <a:t>CT</a:t>
            </a:r>
            <a:r>
              <a:rPr lang="ja-JP" altLang="en-US" sz="2100" b="1" dirty="0" err="1">
                <a:solidFill>
                  <a:schemeClr val="tx1">
                    <a:lumMod val="50000"/>
                    <a:lumOff val="50000"/>
                  </a:schemeClr>
                </a:solidFill>
                <a:latin typeface="Meiryo UI" pitchFamily="50" charset="-128"/>
                <a:ea typeface="Meiryo UI" pitchFamily="50" charset="-128"/>
                <a:cs typeface="Meiryo UI" pitchFamily="50" charset="-128"/>
              </a:rPr>
              <a:t>、</a:t>
            </a:r>
            <a:r>
              <a:rPr lang="en-US" altLang="ja-JP" sz="2100" b="1" dirty="0">
                <a:solidFill>
                  <a:schemeClr val="tx1">
                    <a:lumMod val="50000"/>
                    <a:lumOff val="50000"/>
                  </a:schemeClr>
                </a:solidFill>
                <a:latin typeface="Meiryo UI" pitchFamily="50" charset="-128"/>
                <a:ea typeface="Meiryo UI" pitchFamily="50" charset="-128"/>
                <a:cs typeface="Meiryo UI" pitchFamily="50" charset="-128"/>
              </a:rPr>
              <a:t>PET</a:t>
            </a:r>
            <a:r>
              <a:rPr lang="ja-JP" altLang="en-US" sz="2100" b="1" dirty="0" err="1">
                <a:solidFill>
                  <a:schemeClr val="tx1">
                    <a:lumMod val="50000"/>
                    <a:lumOff val="50000"/>
                  </a:schemeClr>
                </a:solidFill>
                <a:latin typeface="Meiryo UI" pitchFamily="50" charset="-128"/>
                <a:ea typeface="Meiryo UI" pitchFamily="50" charset="-128"/>
                <a:cs typeface="Meiryo UI" pitchFamily="50" charset="-128"/>
              </a:rPr>
              <a:t>、</a:t>
            </a:r>
            <a:r>
              <a:rPr lang="en-US" altLang="ja-JP" sz="2100" b="1" dirty="0">
                <a:solidFill>
                  <a:schemeClr val="tx1">
                    <a:lumMod val="50000"/>
                    <a:lumOff val="50000"/>
                  </a:schemeClr>
                </a:solidFill>
                <a:latin typeface="Meiryo UI" pitchFamily="50" charset="-128"/>
                <a:ea typeface="Meiryo UI" pitchFamily="50" charset="-128"/>
                <a:cs typeface="Meiryo UI" pitchFamily="50" charset="-128"/>
              </a:rPr>
              <a:t>SPECT</a:t>
            </a:r>
            <a:r>
              <a:rPr lang="ja-JP" altLang="en-US" sz="2100" b="1" dirty="0">
                <a:solidFill>
                  <a:schemeClr val="tx1">
                    <a:lumMod val="50000"/>
                    <a:lumOff val="50000"/>
                  </a:schemeClr>
                </a:solidFill>
                <a:latin typeface="Meiryo UI" pitchFamily="50" charset="-128"/>
                <a:ea typeface="Meiryo UI" pitchFamily="50" charset="-128"/>
                <a:cs typeface="Meiryo UI" pitchFamily="50" charset="-128"/>
              </a:rPr>
              <a:t>）が</a:t>
            </a:r>
            <a:r>
              <a:rPr lang="ja-JP" altLang="en-US" sz="800" b="1" dirty="0">
                <a:solidFill>
                  <a:schemeClr val="tx1">
                    <a:lumMod val="50000"/>
                    <a:lumOff val="50000"/>
                  </a:schemeClr>
                </a:solidFill>
                <a:latin typeface="Meiryo UI" pitchFamily="50" charset="-128"/>
                <a:ea typeface="Meiryo UI" pitchFamily="50" charset="-128"/>
                <a:cs typeface="Meiryo UI" pitchFamily="50" charset="-128"/>
              </a:rPr>
              <a:t> </a:t>
            </a:r>
            <a:r>
              <a:rPr lang="en-US" altLang="ja-JP" sz="2100" b="1" dirty="0" err="1">
                <a:solidFill>
                  <a:schemeClr val="tx1">
                    <a:lumMod val="50000"/>
                    <a:lumOff val="50000"/>
                  </a:schemeClr>
                </a:solidFill>
                <a:latin typeface="Meiryo UI" pitchFamily="50" charset="-128"/>
                <a:ea typeface="Meiryo UI" pitchFamily="50" charset="-128"/>
                <a:cs typeface="Meiryo UI" pitchFamily="50" charset="-128"/>
              </a:rPr>
              <a:t>bvFTD</a:t>
            </a:r>
            <a:r>
              <a:rPr lang="ja-JP" altLang="en-US" sz="2100" b="1" dirty="0">
                <a:solidFill>
                  <a:schemeClr val="tx1">
                    <a:lumMod val="50000"/>
                    <a:lumOff val="50000"/>
                  </a:schemeClr>
                </a:solidFill>
                <a:latin typeface="Meiryo UI" pitchFamily="50" charset="-128"/>
                <a:ea typeface="Meiryo UI" pitchFamily="50" charset="-128"/>
                <a:cs typeface="Meiryo UI" pitchFamily="50" charset="-128"/>
              </a:rPr>
              <a:t> に一致している </a:t>
            </a:r>
          </a:p>
        </p:txBody>
      </p:sp>
      <p:sp>
        <p:nvSpPr>
          <p:cNvPr id="7" name="Rectangle 23"/>
          <p:cNvSpPr>
            <a:spLocks noChangeArrowheads="1"/>
          </p:cNvSpPr>
          <p:nvPr/>
        </p:nvSpPr>
        <p:spPr bwMode="auto">
          <a:xfrm>
            <a:off x="0" y="1"/>
            <a:ext cx="2806995" cy="3721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82904" tIns="41452" rIns="82904" bIns="41452" anchor="b"/>
          <a:lstStyle/>
          <a:p>
            <a:pPr defTabSz="828675"/>
            <a:r>
              <a:rPr kumimoji="0" lang="en-US" altLang="ja-JP" sz="1600" b="1" dirty="0">
                <a:latin typeface="Meiryo UI" panose="020B0604030504040204" pitchFamily="50" charset="-128"/>
                <a:ea typeface="Meiryo UI" panose="020B0604030504040204" pitchFamily="50" charset="-128"/>
              </a:rPr>
              <a:t>《</a:t>
            </a:r>
            <a:r>
              <a:rPr kumimoji="0" lang="ja-JP" altLang="en-US" sz="1600" b="1" dirty="0">
                <a:latin typeface="Meiryo UI" panose="020B0604030504040204" pitchFamily="50" charset="-128"/>
                <a:ea typeface="Meiryo UI" panose="020B0604030504040204" pitchFamily="50" charset="-128"/>
              </a:rPr>
              <a:t> 診断・治療</a:t>
            </a:r>
            <a:r>
              <a:rPr kumimoji="0" lang="en-US" altLang="ja-JP" sz="1700" b="1" dirty="0">
                <a:latin typeface="Segoe UI" panose="020B0502040204020203" pitchFamily="34" charset="0"/>
                <a:ea typeface="Meiryo UI" panose="020B0604030504040204" pitchFamily="50" charset="-128"/>
                <a:cs typeface="Segoe UI" panose="020B0502040204020203" pitchFamily="34" charset="0"/>
              </a:rPr>
              <a:t>-20</a:t>
            </a:r>
            <a:r>
              <a:rPr kumimoji="0" lang="ja-JP" altLang="en-US" sz="1700" b="1" dirty="0">
                <a:latin typeface="Segoe UI" panose="020B0502040204020203" pitchFamily="34" charset="0"/>
                <a:ea typeface="Meiryo UI" panose="020B0604030504040204" pitchFamily="50" charset="-128"/>
                <a:cs typeface="Segoe UI" panose="020B0502040204020203" pitchFamily="34" charset="0"/>
              </a:rPr>
              <a:t> </a:t>
            </a:r>
            <a:r>
              <a:rPr kumimoji="0" lang="en-US" altLang="ja-JP" sz="1600" b="1" dirty="0">
                <a:latin typeface="Meiryo UI" panose="020B0604030504040204" pitchFamily="50" charset="-128"/>
                <a:ea typeface="Meiryo UI" panose="020B0604030504040204" pitchFamily="50" charset="-128"/>
              </a:rPr>
              <a:t>》</a:t>
            </a:r>
            <a:r>
              <a:rPr kumimoji="0" lang="ja-JP" altLang="en-US" sz="1600" b="1" dirty="0">
                <a:latin typeface="Meiryo UI" panose="020B0604030504040204" pitchFamily="50" charset="-128"/>
                <a:ea typeface="Meiryo UI" panose="020B0604030504040204" pitchFamily="50" charset="-128"/>
              </a:rPr>
              <a:t>  </a:t>
            </a:r>
            <a:endParaRPr kumimoji="0" lang="ja-JP" altLang="en-US" sz="1600" b="1" dirty="0">
              <a:solidFill>
                <a:srgbClr val="FF5050"/>
              </a:solidFill>
              <a:latin typeface="Meiryo UI" panose="020B0604030504040204" pitchFamily="50" charset="-128"/>
              <a:ea typeface="Meiryo UI" panose="020B0604030504040204" pitchFamily="50" charset="-128"/>
            </a:endParaRPr>
          </a:p>
        </p:txBody>
      </p:sp>
      <p:sp>
        <p:nvSpPr>
          <p:cNvPr id="6" name="Rectangle 12"/>
          <p:cNvSpPr>
            <a:spLocks noChangeArrowheads="1"/>
          </p:cNvSpPr>
          <p:nvPr/>
        </p:nvSpPr>
        <p:spPr bwMode="auto">
          <a:xfrm>
            <a:off x="248444" y="1000753"/>
            <a:ext cx="8691562" cy="103179"/>
          </a:xfrm>
          <a:prstGeom prst="rect">
            <a:avLst/>
          </a:prstGeom>
          <a:gradFill rotWithShape="1">
            <a:gsLst>
              <a:gs pos="0">
                <a:srgbClr val="CDE1FF"/>
              </a:gs>
              <a:gs pos="81000">
                <a:srgbClr val="3E6EB4"/>
              </a:gs>
            </a:gsLst>
            <a:lin ang="0" scaled="1"/>
          </a:gradFill>
          <a:ln w="9525" algn="ctr">
            <a:noFill/>
            <a:miter lim="800000"/>
            <a:headEnd/>
            <a:tailEnd/>
          </a:ln>
          <a:effectLst/>
        </p:spPr>
        <p:txBody>
          <a:bodyPr wrap="none" anchor="ctr"/>
          <a:lstStyle/>
          <a:p>
            <a:pPr algn="r">
              <a:defRPr/>
            </a:pPr>
            <a:endParaRPr lang="ja-JP" altLang="en-US">
              <a:latin typeface="Arial" charset="0"/>
            </a:endParaRPr>
          </a:p>
        </p:txBody>
      </p:sp>
    </p:spTree>
    <p:extLst>
      <p:ext uri="{BB962C8B-B14F-4D97-AF65-F5344CB8AC3E}">
        <p14:creationId xmlns:p14="http://schemas.microsoft.com/office/powerpoint/2010/main" val="2861840293"/>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グループ化 2"/>
          <p:cNvGrpSpPr/>
          <p:nvPr/>
        </p:nvGrpSpPr>
        <p:grpSpPr>
          <a:xfrm>
            <a:off x="3410897" y="1565250"/>
            <a:ext cx="2322489" cy="2921246"/>
            <a:chOff x="4890821" y="1656326"/>
            <a:chExt cx="3360942" cy="3956321"/>
          </a:xfrm>
        </p:grpSpPr>
        <p:grpSp>
          <p:nvGrpSpPr>
            <p:cNvPr id="274440" name="Group 2"/>
            <p:cNvGrpSpPr>
              <a:grpSpLocks/>
            </p:cNvGrpSpPr>
            <p:nvPr/>
          </p:nvGrpSpPr>
          <p:grpSpPr bwMode="auto">
            <a:xfrm>
              <a:off x="4890821" y="1656326"/>
              <a:ext cx="3360942" cy="3956321"/>
              <a:chOff x="1790" y="940"/>
              <a:chExt cx="2628" cy="2952"/>
            </a:xfrm>
          </p:grpSpPr>
          <p:graphicFrame>
            <p:nvGraphicFramePr>
              <p:cNvPr id="274442" name="Object 3"/>
              <p:cNvGraphicFramePr>
                <a:graphicFrameLocks noChangeAspect="1"/>
              </p:cNvGraphicFramePr>
              <p:nvPr>
                <p:extLst/>
              </p:nvPr>
            </p:nvGraphicFramePr>
            <p:xfrm>
              <a:off x="1790" y="940"/>
              <a:ext cx="2628" cy="2952"/>
            </p:xfrm>
            <a:graphic>
              <a:graphicData uri="http://schemas.openxmlformats.org/presentationml/2006/ole">
                <mc:AlternateContent xmlns:mc="http://schemas.openxmlformats.org/markup-compatibility/2006">
                  <mc:Choice xmlns:v="urn:schemas-microsoft-com:vml" Requires="v">
                    <p:oleObj spid="_x0000_s38949" name="ビットマップ イメージ" r:id="rId4" imgW="5266667" imgH="5915851" progId="Paint.Picture">
                      <p:embed/>
                    </p:oleObj>
                  </mc:Choice>
                  <mc:Fallback>
                    <p:oleObj name="ビットマップ イメージ" r:id="rId4" imgW="5266667" imgH="5915851" progId="Paint.Picture">
                      <p:embed/>
                      <p:pic>
                        <p:nvPicPr>
                          <p:cNvPr id="0" name=""/>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790" y="940"/>
                            <a:ext cx="2628" cy="295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274443" name="Rectangle 4"/>
              <p:cNvSpPr>
                <a:spLocks noChangeArrowheads="1"/>
              </p:cNvSpPr>
              <p:nvPr/>
            </p:nvSpPr>
            <p:spPr bwMode="auto">
              <a:xfrm>
                <a:off x="3954" y="954"/>
                <a:ext cx="448" cy="363"/>
              </a:xfrm>
              <a:prstGeom prst="rect">
                <a:avLst/>
              </a:prstGeom>
              <a:solidFill>
                <a:schemeClr val="tx1"/>
              </a:solidFill>
              <a:ln w="9525">
                <a:solidFill>
                  <a:schemeClr val="tx1"/>
                </a:solidFill>
                <a:miter lim="800000"/>
                <a:headEnd/>
                <a:tailEnd/>
              </a:ln>
            </p:spPr>
            <p:txBody>
              <a:bodyPr wrap="none" anchor="ctr"/>
              <a:lstStyle>
                <a:lvl1pPr eaLnBrk="0" hangingPunct="0">
                  <a:spcBef>
                    <a:spcPct val="20000"/>
                  </a:spcBef>
                  <a:buChar char="•"/>
                  <a:defRPr kumimoji="1" sz="3200">
                    <a:solidFill>
                      <a:schemeClr val="tx1"/>
                    </a:solidFill>
                    <a:latin typeface="Times New Roman" pitchFamily="18" charset="0"/>
                    <a:ea typeface="ＭＳ Ｐゴシック" pitchFamily="50" charset="-128"/>
                  </a:defRPr>
                </a:lvl1pPr>
                <a:lvl2pPr marL="742950" indent="-285750" eaLnBrk="0" hangingPunct="0">
                  <a:spcBef>
                    <a:spcPct val="20000"/>
                  </a:spcBef>
                  <a:buChar char="–"/>
                  <a:defRPr kumimoji="1" sz="2800">
                    <a:solidFill>
                      <a:schemeClr val="tx1"/>
                    </a:solidFill>
                    <a:latin typeface="Times New Roman" pitchFamily="18" charset="0"/>
                    <a:ea typeface="ＭＳ Ｐゴシック" pitchFamily="50" charset="-128"/>
                  </a:defRPr>
                </a:lvl2pPr>
                <a:lvl3pPr marL="1143000" indent="-228600" eaLnBrk="0" hangingPunct="0">
                  <a:spcBef>
                    <a:spcPct val="20000"/>
                  </a:spcBef>
                  <a:buChar char="•"/>
                  <a:defRPr kumimoji="1" sz="2400">
                    <a:solidFill>
                      <a:schemeClr val="tx1"/>
                    </a:solidFill>
                    <a:latin typeface="Times New Roman" pitchFamily="18" charset="0"/>
                    <a:ea typeface="ＭＳ Ｐゴシック" pitchFamily="50" charset="-128"/>
                  </a:defRPr>
                </a:lvl3pPr>
                <a:lvl4pPr marL="1600200" indent="-228600" eaLnBrk="0" hangingPunct="0">
                  <a:spcBef>
                    <a:spcPct val="20000"/>
                  </a:spcBef>
                  <a:buChar char="–"/>
                  <a:defRPr kumimoji="1" sz="2000">
                    <a:solidFill>
                      <a:schemeClr val="tx1"/>
                    </a:solidFill>
                    <a:latin typeface="Times New Roman" pitchFamily="18" charset="0"/>
                    <a:ea typeface="ＭＳ Ｐゴシック" pitchFamily="50" charset="-128"/>
                  </a:defRPr>
                </a:lvl4pPr>
                <a:lvl5pPr marL="2057400" indent="-228600" eaLnBrk="0" hangingPunct="0">
                  <a:spcBef>
                    <a:spcPct val="20000"/>
                  </a:spcBef>
                  <a:buChar char="»"/>
                  <a:defRPr kumimoji="1" sz="2000">
                    <a:solidFill>
                      <a:schemeClr val="tx1"/>
                    </a:solidFill>
                    <a:latin typeface="Times New Roman" pitchFamily="18" charset="0"/>
                    <a:ea typeface="ＭＳ Ｐゴシック"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9pPr>
              </a:lstStyle>
              <a:p>
                <a:pPr eaLnBrk="1" hangingPunct="1">
                  <a:spcBef>
                    <a:spcPct val="0"/>
                  </a:spcBef>
                  <a:buFontTx/>
                  <a:buNone/>
                </a:pPr>
                <a:endParaRPr lang="ja-JP" altLang="en-US" sz="2400"/>
              </a:p>
            </p:txBody>
          </p:sp>
        </p:grpSp>
        <p:sp>
          <p:nvSpPr>
            <p:cNvPr id="2" name="二等辺三角形 1"/>
            <p:cNvSpPr/>
            <p:nvPr/>
          </p:nvSpPr>
          <p:spPr bwMode="auto">
            <a:xfrm rot="10315604">
              <a:off x="7399522" y="1692948"/>
              <a:ext cx="579240" cy="304334"/>
            </a:xfrm>
            <a:prstGeom prst="triangl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a:p>
          </p:txBody>
        </p:sp>
      </p:grpSp>
      <p:sp>
        <p:nvSpPr>
          <p:cNvPr id="4" name="正方形/長方形 3"/>
          <p:cNvSpPr/>
          <p:nvPr/>
        </p:nvSpPr>
        <p:spPr>
          <a:xfrm>
            <a:off x="0" y="212161"/>
            <a:ext cx="9144000" cy="64858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ja-JP" altLang="en-US" sz="3000" b="1"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前頭側頭型認知症の画像</a:t>
            </a:r>
          </a:p>
        </p:txBody>
      </p:sp>
      <p:sp>
        <p:nvSpPr>
          <p:cNvPr id="274438" name="テキスト ボックス 5"/>
          <p:cNvSpPr txBox="1">
            <a:spLocks noChangeArrowheads="1"/>
          </p:cNvSpPr>
          <p:nvPr/>
        </p:nvSpPr>
        <p:spPr bwMode="auto">
          <a:xfrm>
            <a:off x="916023" y="1361394"/>
            <a:ext cx="974947"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har char="•"/>
              <a:defRPr kumimoji="1" sz="3200">
                <a:solidFill>
                  <a:schemeClr val="tx1"/>
                </a:solidFill>
                <a:latin typeface="Times New Roman" pitchFamily="18" charset="0"/>
                <a:ea typeface="ＭＳ Ｐゴシック" pitchFamily="50" charset="-128"/>
              </a:defRPr>
            </a:lvl1pPr>
            <a:lvl2pPr marL="742950" indent="-285750" eaLnBrk="0" hangingPunct="0">
              <a:spcBef>
                <a:spcPct val="20000"/>
              </a:spcBef>
              <a:buChar char="–"/>
              <a:defRPr kumimoji="1" sz="2800">
                <a:solidFill>
                  <a:schemeClr val="tx1"/>
                </a:solidFill>
                <a:latin typeface="Times New Roman" pitchFamily="18" charset="0"/>
                <a:ea typeface="ＭＳ Ｐゴシック" pitchFamily="50" charset="-128"/>
              </a:defRPr>
            </a:lvl2pPr>
            <a:lvl3pPr marL="1143000" indent="-228600" eaLnBrk="0" hangingPunct="0">
              <a:spcBef>
                <a:spcPct val="20000"/>
              </a:spcBef>
              <a:buChar char="•"/>
              <a:defRPr kumimoji="1" sz="2400">
                <a:solidFill>
                  <a:schemeClr val="tx1"/>
                </a:solidFill>
                <a:latin typeface="Times New Roman" pitchFamily="18" charset="0"/>
                <a:ea typeface="ＭＳ Ｐゴシック" pitchFamily="50" charset="-128"/>
              </a:defRPr>
            </a:lvl3pPr>
            <a:lvl4pPr marL="1600200" indent="-228600" eaLnBrk="0" hangingPunct="0">
              <a:spcBef>
                <a:spcPct val="20000"/>
              </a:spcBef>
              <a:buChar char="–"/>
              <a:defRPr kumimoji="1" sz="2000">
                <a:solidFill>
                  <a:schemeClr val="tx1"/>
                </a:solidFill>
                <a:latin typeface="Times New Roman" pitchFamily="18" charset="0"/>
                <a:ea typeface="ＭＳ Ｐゴシック" pitchFamily="50" charset="-128"/>
              </a:defRPr>
            </a:lvl4pPr>
            <a:lvl5pPr marL="2057400" indent="-228600" eaLnBrk="0" hangingPunct="0">
              <a:spcBef>
                <a:spcPct val="20000"/>
              </a:spcBef>
              <a:buChar char="»"/>
              <a:defRPr kumimoji="1" sz="2000">
                <a:solidFill>
                  <a:schemeClr val="tx1"/>
                </a:solidFill>
                <a:latin typeface="Times New Roman" pitchFamily="18" charset="0"/>
                <a:ea typeface="ＭＳ Ｐゴシック"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9pPr>
          </a:lstStyle>
          <a:p>
            <a:pPr eaLnBrk="1" hangingPunct="1">
              <a:spcBef>
                <a:spcPct val="0"/>
              </a:spcBef>
              <a:buFontTx/>
              <a:buNone/>
            </a:pPr>
            <a:r>
              <a:rPr lang="en-US" altLang="ja-JP" b="1" dirty="0">
                <a:latin typeface="Segoe UI Semibold" panose="020B0702040204020203" pitchFamily="34" charset="0"/>
                <a:cs typeface="Segoe UI Semibold" panose="020B0702040204020203" pitchFamily="34" charset="0"/>
              </a:rPr>
              <a:t>MRI</a:t>
            </a:r>
            <a:endParaRPr lang="ja-JP" altLang="en-US" b="1" dirty="0">
              <a:latin typeface="Segoe UI Semibold" panose="020B0702040204020203" pitchFamily="34" charset="0"/>
              <a:cs typeface="Segoe UI Semibold" panose="020B0702040204020203" pitchFamily="34" charset="0"/>
            </a:endParaRPr>
          </a:p>
        </p:txBody>
      </p:sp>
      <p:sp>
        <p:nvSpPr>
          <p:cNvPr id="274439" name="テキスト ボックス 6"/>
          <p:cNvSpPr txBox="1">
            <a:spLocks noChangeArrowheads="1"/>
          </p:cNvSpPr>
          <p:nvPr/>
        </p:nvSpPr>
        <p:spPr bwMode="auto">
          <a:xfrm>
            <a:off x="921922" y="4455373"/>
            <a:ext cx="1382110"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har char="•"/>
              <a:defRPr kumimoji="1" sz="3200">
                <a:solidFill>
                  <a:schemeClr val="tx1"/>
                </a:solidFill>
                <a:latin typeface="Times New Roman" pitchFamily="18" charset="0"/>
                <a:ea typeface="ＭＳ Ｐゴシック" pitchFamily="50" charset="-128"/>
              </a:defRPr>
            </a:lvl1pPr>
            <a:lvl2pPr marL="742950" indent="-285750" eaLnBrk="0" hangingPunct="0">
              <a:spcBef>
                <a:spcPct val="20000"/>
              </a:spcBef>
              <a:buChar char="–"/>
              <a:defRPr kumimoji="1" sz="2800">
                <a:solidFill>
                  <a:schemeClr val="tx1"/>
                </a:solidFill>
                <a:latin typeface="Times New Roman" pitchFamily="18" charset="0"/>
                <a:ea typeface="ＭＳ Ｐゴシック" pitchFamily="50" charset="-128"/>
              </a:defRPr>
            </a:lvl2pPr>
            <a:lvl3pPr marL="1143000" indent="-228600" eaLnBrk="0" hangingPunct="0">
              <a:spcBef>
                <a:spcPct val="20000"/>
              </a:spcBef>
              <a:buChar char="•"/>
              <a:defRPr kumimoji="1" sz="2400">
                <a:solidFill>
                  <a:schemeClr val="tx1"/>
                </a:solidFill>
                <a:latin typeface="Times New Roman" pitchFamily="18" charset="0"/>
                <a:ea typeface="ＭＳ Ｐゴシック" pitchFamily="50" charset="-128"/>
              </a:defRPr>
            </a:lvl3pPr>
            <a:lvl4pPr marL="1600200" indent="-228600" eaLnBrk="0" hangingPunct="0">
              <a:spcBef>
                <a:spcPct val="20000"/>
              </a:spcBef>
              <a:buChar char="–"/>
              <a:defRPr kumimoji="1" sz="2000">
                <a:solidFill>
                  <a:schemeClr val="tx1"/>
                </a:solidFill>
                <a:latin typeface="Times New Roman" pitchFamily="18" charset="0"/>
                <a:ea typeface="ＭＳ Ｐゴシック" pitchFamily="50" charset="-128"/>
              </a:defRPr>
            </a:lvl4pPr>
            <a:lvl5pPr marL="2057400" indent="-228600" eaLnBrk="0" hangingPunct="0">
              <a:spcBef>
                <a:spcPct val="20000"/>
              </a:spcBef>
              <a:buChar char="»"/>
              <a:defRPr kumimoji="1" sz="2000">
                <a:solidFill>
                  <a:schemeClr val="tx1"/>
                </a:solidFill>
                <a:latin typeface="Times New Roman" pitchFamily="18" charset="0"/>
                <a:ea typeface="ＭＳ Ｐゴシック"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9pPr>
          </a:lstStyle>
          <a:p>
            <a:pPr eaLnBrk="1" hangingPunct="1">
              <a:spcBef>
                <a:spcPct val="0"/>
              </a:spcBef>
              <a:buFontTx/>
              <a:buNone/>
            </a:pPr>
            <a:r>
              <a:rPr lang="en-US" altLang="ja-JP" b="1" dirty="0">
                <a:latin typeface="Segoe UI Semibold" panose="020B0702040204020203" pitchFamily="34" charset="0"/>
                <a:cs typeface="Segoe UI Semibold" panose="020B0702040204020203" pitchFamily="34" charset="0"/>
              </a:rPr>
              <a:t>SPECT</a:t>
            </a:r>
            <a:endParaRPr lang="ja-JP" altLang="en-US" b="1" dirty="0">
              <a:latin typeface="Segoe UI Semibold" panose="020B0702040204020203" pitchFamily="34" charset="0"/>
              <a:cs typeface="Segoe UI Semibold" panose="020B0702040204020203" pitchFamily="34" charset="0"/>
            </a:endParaRPr>
          </a:p>
        </p:txBody>
      </p:sp>
      <p:sp>
        <p:nvSpPr>
          <p:cNvPr id="15" name="Rectangle 23"/>
          <p:cNvSpPr>
            <a:spLocks noChangeArrowheads="1"/>
          </p:cNvSpPr>
          <p:nvPr/>
        </p:nvSpPr>
        <p:spPr bwMode="auto">
          <a:xfrm>
            <a:off x="0" y="1"/>
            <a:ext cx="2806995" cy="3721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82904" tIns="41452" rIns="82904" bIns="41452" anchor="b"/>
          <a:lstStyle/>
          <a:p>
            <a:pPr defTabSz="828675"/>
            <a:r>
              <a:rPr kumimoji="0" lang="en-US" altLang="ja-JP" sz="1600" b="1" dirty="0">
                <a:latin typeface="Meiryo UI" panose="020B0604030504040204" pitchFamily="50" charset="-128"/>
                <a:ea typeface="Meiryo UI" panose="020B0604030504040204" pitchFamily="50" charset="-128"/>
              </a:rPr>
              <a:t>《</a:t>
            </a:r>
            <a:r>
              <a:rPr kumimoji="0" lang="ja-JP" altLang="en-US" sz="1600" b="1" dirty="0">
                <a:latin typeface="Meiryo UI" panose="020B0604030504040204" pitchFamily="50" charset="-128"/>
                <a:ea typeface="Meiryo UI" panose="020B0604030504040204" pitchFamily="50" charset="-128"/>
              </a:rPr>
              <a:t> 診断・治療</a:t>
            </a:r>
            <a:r>
              <a:rPr kumimoji="0" lang="en-US" altLang="ja-JP" sz="1700" b="1" dirty="0">
                <a:latin typeface="Segoe UI" panose="020B0502040204020203" pitchFamily="34" charset="0"/>
                <a:ea typeface="Meiryo UI" panose="020B0604030504040204" pitchFamily="50" charset="-128"/>
                <a:cs typeface="Segoe UI" panose="020B0502040204020203" pitchFamily="34" charset="0"/>
              </a:rPr>
              <a:t>-21</a:t>
            </a:r>
            <a:r>
              <a:rPr kumimoji="0" lang="ja-JP" altLang="en-US" sz="1700" b="1" dirty="0">
                <a:latin typeface="Segoe UI" panose="020B0502040204020203" pitchFamily="34" charset="0"/>
                <a:ea typeface="Meiryo UI" panose="020B0604030504040204" pitchFamily="50" charset="-128"/>
                <a:cs typeface="Segoe UI" panose="020B0502040204020203" pitchFamily="34" charset="0"/>
              </a:rPr>
              <a:t> </a:t>
            </a:r>
            <a:r>
              <a:rPr kumimoji="0" lang="en-US" altLang="ja-JP" sz="1600" b="1" dirty="0">
                <a:latin typeface="Meiryo UI" panose="020B0604030504040204" pitchFamily="50" charset="-128"/>
                <a:ea typeface="Meiryo UI" panose="020B0604030504040204" pitchFamily="50" charset="-128"/>
              </a:rPr>
              <a:t>》</a:t>
            </a:r>
            <a:r>
              <a:rPr kumimoji="0" lang="ja-JP" altLang="en-US" sz="1600" b="1" dirty="0">
                <a:latin typeface="Meiryo UI" panose="020B0604030504040204" pitchFamily="50" charset="-128"/>
                <a:ea typeface="Meiryo UI" panose="020B0604030504040204" pitchFamily="50" charset="-128"/>
              </a:rPr>
              <a:t>  </a:t>
            </a:r>
            <a:endParaRPr kumimoji="0" lang="ja-JP" altLang="en-US" sz="1600" b="1" dirty="0">
              <a:solidFill>
                <a:srgbClr val="FF5050"/>
              </a:solidFill>
              <a:latin typeface="Meiryo UI" panose="020B0604030504040204" pitchFamily="50" charset="-128"/>
              <a:ea typeface="Meiryo UI" panose="020B0604030504040204" pitchFamily="50" charset="-128"/>
            </a:endParaRPr>
          </a:p>
        </p:txBody>
      </p:sp>
      <p:sp>
        <p:nvSpPr>
          <p:cNvPr id="17" name="Rectangle 12"/>
          <p:cNvSpPr>
            <a:spLocks noChangeArrowheads="1"/>
          </p:cNvSpPr>
          <p:nvPr/>
        </p:nvSpPr>
        <p:spPr bwMode="auto">
          <a:xfrm>
            <a:off x="226219" y="867266"/>
            <a:ext cx="8691562" cy="103179"/>
          </a:xfrm>
          <a:prstGeom prst="rect">
            <a:avLst/>
          </a:prstGeom>
          <a:gradFill rotWithShape="1">
            <a:gsLst>
              <a:gs pos="93000">
                <a:srgbClr val="3E6EB4"/>
              </a:gs>
              <a:gs pos="0">
                <a:srgbClr val="CDE1FF"/>
              </a:gs>
              <a:gs pos="100000">
                <a:srgbClr val="3E6EB4"/>
              </a:gs>
            </a:gsLst>
            <a:lin ang="0" scaled="1"/>
          </a:gradFill>
          <a:ln w="9525" algn="ctr">
            <a:noFill/>
            <a:miter lim="800000"/>
            <a:headEnd/>
            <a:tailEnd/>
          </a:ln>
          <a:effectLst/>
        </p:spPr>
        <p:txBody>
          <a:bodyPr wrap="none" anchor="ctr"/>
          <a:lstStyle/>
          <a:p>
            <a:pPr algn="r">
              <a:defRPr/>
            </a:pPr>
            <a:endParaRPr lang="ja-JP" altLang="en-US">
              <a:latin typeface="Arial" charset="0"/>
            </a:endParaRPr>
          </a:p>
        </p:txBody>
      </p:sp>
      <p:pic>
        <p:nvPicPr>
          <p:cNvPr id="35936" name="Picture 96"/>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705564" y="5197347"/>
            <a:ext cx="7732871" cy="97484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780418731"/>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3"/>
          <p:cNvSpPr>
            <a:spLocks noChangeArrowheads="1"/>
          </p:cNvSpPr>
          <p:nvPr/>
        </p:nvSpPr>
        <p:spPr bwMode="auto">
          <a:xfrm>
            <a:off x="573087" y="345906"/>
            <a:ext cx="7851775" cy="782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390" tIns="45696" rIns="91390" bIns="45696" anchor="ctr"/>
          <a:lstStyle/>
          <a:p>
            <a:pPr algn="ctr" defTabSz="1003300" eaLnBrk="1" hangingPunct="1">
              <a:lnSpc>
                <a:spcPct val="130000"/>
              </a:lnSpc>
            </a:pPr>
            <a:r>
              <a:rPr lang="en-US" altLang="ja-JP" sz="1800" b="1" dirty="0">
                <a:latin typeface="Trebuchet MS" panose="020B0603020202020204" pitchFamily="34" charset="0"/>
                <a:ea typeface="Meiryo UI" pitchFamily="50" charset="-128"/>
                <a:cs typeface="Meiryo UI" pitchFamily="50" charset="-128"/>
              </a:rPr>
              <a:t>DSM-</a:t>
            </a:r>
            <a:r>
              <a:rPr lang="en-US" altLang="ja-JP" sz="2000" b="1" dirty="0">
                <a:latin typeface="Trebuchet MS" panose="020B0603020202020204" pitchFamily="34" charset="0"/>
                <a:ea typeface="Meiryo UI" pitchFamily="50" charset="-128"/>
                <a:cs typeface="Meiryo UI" pitchFamily="50" charset="-128"/>
              </a:rPr>
              <a:t>5</a:t>
            </a:r>
            <a:r>
              <a:rPr lang="ja-JP" altLang="en-US" sz="1800" b="1" dirty="0">
                <a:latin typeface="Meiryo UI" pitchFamily="50" charset="-128"/>
                <a:ea typeface="Meiryo UI" pitchFamily="50" charset="-128"/>
                <a:cs typeface="Meiryo UI" pitchFamily="50" charset="-128"/>
              </a:rPr>
              <a:t>（米国精神医学会診断統計便覧第</a:t>
            </a:r>
            <a:r>
              <a:rPr lang="en-US" altLang="ja-JP" sz="2000" b="1" dirty="0">
                <a:latin typeface="Trebuchet MS" panose="020B0603020202020204" pitchFamily="34" charset="0"/>
                <a:ea typeface="Meiryo UI" pitchFamily="50" charset="-128"/>
                <a:cs typeface="Meiryo UI" pitchFamily="50" charset="-128"/>
              </a:rPr>
              <a:t>5</a:t>
            </a:r>
            <a:r>
              <a:rPr lang="ja-JP" altLang="en-US" sz="1800" b="1" dirty="0">
                <a:latin typeface="Meiryo UI" pitchFamily="50" charset="-128"/>
                <a:ea typeface="Meiryo UI" pitchFamily="50" charset="-128"/>
                <a:cs typeface="Meiryo UI" pitchFamily="50" charset="-128"/>
              </a:rPr>
              <a:t>版）による</a:t>
            </a:r>
          </a:p>
          <a:p>
            <a:pPr algn="ctr" defTabSz="1003300" eaLnBrk="1" hangingPunct="1"/>
            <a:r>
              <a:rPr lang="ja-JP" altLang="en-US" sz="2800" b="1" dirty="0">
                <a:latin typeface="Meiryo UI" pitchFamily="50" charset="-128"/>
                <a:ea typeface="Meiryo UI" pitchFamily="50" charset="-128"/>
                <a:cs typeface="Meiryo UI" pitchFamily="50" charset="-128"/>
              </a:rPr>
              <a:t>血管性認知症の診断基準</a:t>
            </a:r>
          </a:p>
        </p:txBody>
      </p:sp>
      <p:sp>
        <p:nvSpPr>
          <p:cNvPr id="8" name="Text Box 2"/>
          <p:cNvSpPr txBox="1">
            <a:spLocks noChangeArrowheads="1"/>
          </p:cNvSpPr>
          <p:nvPr/>
        </p:nvSpPr>
        <p:spPr bwMode="auto">
          <a:xfrm>
            <a:off x="707489" y="1394165"/>
            <a:ext cx="8064857" cy="33701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390" tIns="45696" rIns="91390" bIns="45696" anchor="b">
            <a:spAutoFit/>
          </a:bodyPr>
          <a:lstStyle>
            <a:lvl1pPr defTabSz="915988">
              <a:defRPr kumimoji="1" sz="3200">
                <a:solidFill>
                  <a:schemeClr val="tx1"/>
                </a:solidFill>
                <a:latin typeface="Arial" pitchFamily="34" charset="0"/>
                <a:ea typeface="ＭＳ Ｐゴシック" pitchFamily="50" charset="-128"/>
              </a:defRPr>
            </a:lvl1pPr>
            <a:lvl2pPr defTabSz="915988">
              <a:defRPr kumimoji="1" sz="2800">
                <a:solidFill>
                  <a:schemeClr val="tx1"/>
                </a:solidFill>
                <a:latin typeface="Arial" pitchFamily="34" charset="0"/>
                <a:ea typeface="ＭＳ Ｐゴシック" pitchFamily="50" charset="-128"/>
              </a:defRPr>
            </a:lvl2pPr>
            <a:lvl3pPr defTabSz="915988">
              <a:defRPr kumimoji="1" sz="2400">
                <a:solidFill>
                  <a:schemeClr val="tx1"/>
                </a:solidFill>
                <a:latin typeface="Arial" pitchFamily="34" charset="0"/>
                <a:ea typeface="ＭＳ Ｐゴシック" pitchFamily="50" charset="-128"/>
              </a:defRPr>
            </a:lvl3pPr>
            <a:lvl4pPr defTabSz="915988">
              <a:defRPr kumimoji="1" sz="2000">
                <a:solidFill>
                  <a:schemeClr val="tx1"/>
                </a:solidFill>
                <a:latin typeface="Arial" pitchFamily="34" charset="0"/>
                <a:ea typeface="ＭＳ Ｐゴシック" pitchFamily="50" charset="-128"/>
              </a:defRPr>
            </a:lvl4pPr>
            <a:lvl5pPr defTabSz="915988">
              <a:defRPr kumimoji="1" sz="2000">
                <a:solidFill>
                  <a:schemeClr val="tx1"/>
                </a:solidFill>
                <a:latin typeface="Arial" pitchFamily="34" charset="0"/>
                <a:ea typeface="ＭＳ Ｐゴシック" pitchFamily="50" charset="-128"/>
              </a:defRPr>
            </a:lvl5pPr>
            <a:lvl6pPr defTabSz="915988" eaLnBrk="0" hangingPunct="0">
              <a:defRPr kumimoji="1" sz="2000">
                <a:solidFill>
                  <a:schemeClr val="tx1"/>
                </a:solidFill>
                <a:latin typeface="Arial" pitchFamily="34" charset="0"/>
                <a:ea typeface="ＭＳ Ｐゴシック" pitchFamily="50" charset="-128"/>
              </a:defRPr>
            </a:lvl6pPr>
            <a:lvl7pPr defTabSz="915988" eaLnBrk="0" hangingPunct="0">
              <a:defRPr kumimoji="1" sz="2000">
                <a:solidFill>
                  <a:schemeClr val="tx1"/>
                </a:solidFill>
                <a:latin typeface="Arial" pitchFamily="34" charset="0"/>
                <a:ea typeface="ＭＳ Ｐゴシック" pitchFamily="50" charset="-128"/>
              </a:defRPr>
            </a:lvl7pPr>
            <a:lvl8pPr defTabSz="915988" eaLnBrk="0" hangingPunct="0">
              <a:defRPr kumimoji="1" sz="2000">
                <a:solidFill>
                  <a:schemeClr val="tx1"/>
                </a:solidFill>
                <a:latin typeface="Arial" pitchFamily="34" charset="0"/>
                <a:ea typeface="ＭＳ Ｐゴシック" pitchFamily="50" charset="-128"/>
              </a:defRPr>
            </a:lvl8pPr>
            <a:lvl9pPr defTabSz="915988" eaLnBrk="0" hangingPunct="0">
              <a:defRPr kumimoji="1" sz="2000">
                <a:solidFill>
                  <a:schemeClr val="tx1"/>
                </a:solidFill>
                <a:latin typeface="Arial" pitchFamily="34" charset="0"/>
                <a:ea typeface="ＭＳ Ｐゴシック" pitchFamily="50" charset="-128"/>
              </a:defRPr>
            </a:lvl9pPr>
          </a:lstStyle>
          <a:p>
            <a:pPr marL="342900" indent="-342900" eaLnBrk="1" hangingPunct="1">
              <a:spcBef>
                <a:spcPts val="0"/>
              </a:spcBef>
            </a:pPr>
            <a:r>
              <a:rPr kumimoji="0" lang="ja-JP" altLang="en-US" sz="1900" b="1" dirty="0">
                <a:latin typeface="Meiryo UI" pitchFamily="50" charset="-128"/>
                <a:ea typeface="Meiryo UI" pitchFamily="50" charset="-128"/>
                <a:cs typeface="Meiryo UI" pitchFamily="50" charset="-128"/>
              </a:rPr>
              <a:t>Ａ</a:t>
            </a:r>
            <a:r>
              <a:rPr kumimoji="0" lang="ja-JP" altLang="en-US" sz="1200" b="1" dirty="0">
                <a:latin typeface="Meiryo UI" pitchFamily="50" charset="-128"/>
                <a:ea typeface="Meiryo UI" pitchFamily="50" charset="-128"/>
                <a:cs typeface="Meiryo UI" pitchFamily="50" charset="-128"/>
              </a:rPr>
              <a:t>　 </a:t>
            </a:r>
            <a:r>
              <a:rPr kumimoji="0" lang="en-US" altLang="ja-JP" sz="2200" b="1" dirty="0">
                <a:latin typeface="Trebuchet MS" panose="020B0603020202020204" pitchFamily="34" charset="0"/>
                <a:ea typeface="Meiryo UI" pitchFamily="50" charset="-128"/>
                <a:cs typeface="Meiryo UI" pitchFamily="50" charset="-128"/>
              </a:rPr>
              <a:t>major neurocognitive disorder</a:t>
            </a:r>
            <a:r>
              <a:rPr kumimoji="0" lang="ja-JP" altLang="en-US" sz="2200" b="1" dirty="0">
                <a:latin typeface="Trebuchet MS" panose="020B0603020202020204" pitchFamily="34" charset="0"/>
                <a:ea typeface="Meiryo UI" pitchFamily="50" charset="-128"/>
                <a:cs typeface="Meiryo UI" pitchFamily="50" charset="-128"/>
              </a:rPr>
              <a:t> </a:t>
            </a:r>
            <a:r>
              <a:rPr kumimoji="0" lang="ja-JP" altLang="en-US" sz="2000" b="1" dirty="0">
                <a:latin typeface="Meiryo UI" pitchFamily="50" charset="-128"/>
                <a:ea typeface="Meiryo UI" pitchFamily="50" charset="-128"/>
                <a:cs typeface="Meiryo UI" pitchFamily="50" charset="-128"/>
              </a:rPr>
              <a:t>の基準を満たす</a:t>
            </a:r>
          </a:p>
          <a:p>
            <a:pPr marL="342900" indent="-342900" eaLnBrk="1" hangingPunct="1">
              <a:spcBef>
                <a:spcPts val="600"/>
              </a:spcBef>
            </a:pPr>
            <a:r>
              <a:rPr kumimoji="0" lang="ja-JP" altLang="en-US" sz="1900" b="1" dirty="0">
                <a:latin typeface="Meiryo UI" pitchFamily="50" charset="-128"/>
                <a:ea typeface="Meiryo UI" pitchFamily="50" charset="-128"/>
                <a:cs typeface="Meiryo UI" pitchFamily="50" charset="-128"/>
              </a:rPr>
              <a:t>Ｂ</a:t>
            </a:r>
            <a:r>
              <a:rPr kumimoji="0" lang="ja-JP" altLang="en-US" sz="1000" b="1" dirty="0">
                <a:latin typeface="Meiryo UI" pitchFamily="50" charset="-128"/>
                <a:ea typeface="Meiryo UI" pitchFamily="50" charset="-128"/>
                <a:cs typeface="Meiryo UI" pitchFamily="50" charset="-128"/>
              </a:rPr>
              <a:t>　  </a:t>
            </a:r>
            <a:r>
              <a:rPr kumimoji="0" lang="ja-JP" altLang="en-US" sz="2000" b="1" dirty="0">
                <a:latin typeface="Meiryo UI" pitchFamily="50" charset="-128"/>
                <a:ea typeface="Meiryo UI" pitchFamily="50" charset="-128"/>
                <a:cs typeface="Meiryo UI" pitchFamily="50" charset="-128"/>
              </a:rPr>
              <a:t>臨床的特徴が以下のどちらかによって示唆されるような血管性の</a:t>
            </a:r>
            <a:endParaRPr kumimoji="0" lang="en-US" altLang="ja-JP" sz="2000" b="1" dirty="0">
              <a:latin typeface="Meiryo UI" pitchFamily="50" charset="-128"/>
              <a:ea typeface="Meiryo UI" pitchFamily="50" charset="-128"/>
              <a:cs typeface="Meiryo UI" pitchFamily="50" charset="-128"/>
            </a:endParaRPr>
          </a:p>
          <a:p>
            <a:pPr marL="342900" indent="-342900" eaLnBrk="1" hangingPunct="1">
              <a:spcBef>
                <a:spcPts val="0"/>
              </a:spcBef>
            </a:pPr>
            <a:r>
              <a:rPr kumimoji="0" lang="ja-JP" altLang="en-US" sz="2000" b="1" dirty="0">
                <a:latin typeface="Meiryo UI" pitchFamily="50" charset="-128"/>
                <a:ea typeface="Meiryo UI" pitchFamily="50" charset="-128"/>
                <a:cs typeface="Meiryo UI" pitchFamily="50" charset="-128"/>
              </a:rPr>
              <a:t>     病因</a:t>
            </a:r>
            <a:r>
              <a:rPr kumimoji="0" lang="ja-JP" altLang="en-US" sz="1100" b="1" dirty="0">
                <a:latin typeface="Meiryo UI" pitchFamily="50" charset="-128"/>
                <a:ea typeface="Meiryo UI" pitchFamily="50" charset="-128"/>
                <a:cs typeface="Meiryo UI" pitchFamily="50" charset="-128"/>
              </a:rPr>
              <a:t> </a:t>
            </a:r>
            <a:r>
              <a:rPr kumimoji="0" lang="ja-JP" altLang="en-US" sz="2000" b="1" dirty="0">
                <a:latin typeface="Meiryo UI" pitchFamily="50" charset="-128"/>
                <a:ea typeface="Meiryo UI" pitchFamily="50" charset="-128"/>
                <a:cs typeface="Meiryo UI" pitchFamily="50" charset="-128"/>
              </a:rPr>
              <a:t>に合致している</a:t>
            </a:r>
            <a:endParaRPr kumimoji="0" lang="en-US" altLang="ja-JP" sz="2000" b="1" dirty="0">
              <a:latin typeface="Meiryo UI" pitchFamily="50" charset="-128"/>
              <a:ea typeface="Meiryo UI" pitchFamily="50" charset="-128"/>
              <a:cs typeface="Meiryo UI" pitchFamily="50" charset="-128"/>
            </a:endParaRPr>
          </a:p>
          <a:p>
            <a:pPr marL="342900" indent="-342900" eaLnBrk="1" hangingPunct="1">
              <a:spcBef>
                <a:spcPts val="0"/>
              </a:spcBef>
            </a:pPr>
            <a:r>
              <a:rPr kumimoji="0" lang="ja-JP" altLang="en-US" sz="1900" b="1" dirty="0">
                <a:solidFill>
                  <a:srgbClr val="5F5F5F"/>
                </a:solidFill>
                <a:latin typeface="Meiryo UI" pitchFamily="50" charset="-128"/>
                <a:ea typeface="Meiryo UI" pitchFamily="50" charset="-128"/>
                <a:cs typeface="Meiryo UI" pitchFamily="50" charset="-128"/>
              </a:rPr>
              <a:t>　   </a:t>
            </a:r>
            <a:r>
              <a:rPr kumimoji="0" lang="en-US" altLang="ja-JP" sz="1900" b="1" dirty="0">
                <a:solidFill>
                  <a:srgbClr val="5F5F5F"/>
                </a:solidFill>
                <a:latin typeface="Meiryo UI" pitchFamily="50" charset="-128"/>
                <a:ea typeface="Meiryo UI" pitchFamily="50" charset="-128"/>
                <a:cs typeface="Meiryo UI" pitchFamily="50" charset="-128"/>
              </a:rPr>
              <a:t>1.</a:t>
            </a:r>
            <a:r>
              <a:rPr kumimoji="0" lang="ja-JP" altLang="en-US" sz="1900" b="1" dirty="0">
                <a:solidFill>
                  <a:srgbClr val="5F5F5F"/>
                </a:solidFill>
                <a:latin typeface="Meiryo UI" pitchFamily="50" charset="-128"/>
                <a:ea typeface="Meiryo UI" pitchFamily="50" charset="-128"/>
                <a:cs typeface="Meiryo UI" pitchFamily="50" charset="-128"/>
              </a:rPr>
              <a:t> 認知機能障害の発症が</a:t>
            </a:r>
            <a:r>
              <a:rPr kumimoji="0" lang="en-US" altLang="ja-JP" sz="1900" b="1" dirty="0">
                <a:solidFill>
                  <a:srgbClr val="5F5F5F"/>
                </a:solidFill>
                <a:latin typeface="Meiryo UI" pitchFamily="50" charset="-128"/>
                <a:ea typeface="Meiryo UI" pitchFamily="50" charset="-128"/>
                <a:cs typeface="Meiryo UI" pitchFamily="50" charset="-128"/>
              </a:rPr>
              <a:t>1</a:t>
            </a:r>
            <a:r>
              <a:rPr kumimoji="0" lang="ja-JP" altLang="en-US" sz="1900" b="1" dirty="0">
                <a:solidFill>
                  <a:srgbClr val="5F5F5F"/>
                </a:solidFill>
                <a:latin typeface="Meiryo UI" pitchFamily="50" charset="-128"/>
                <a:ea typeface="Meiryo UI" pitchFamily="50" charset="-128"/>
                <a:cs typeface="Meiryo UI" pitchFamily="50" charset="-128"/>
              </a:rPr>
              <a:t>回以上の脳血管障害のイベントと時間 </a:t>
            </a:r>
            <a:endParaRPr kumimoji="0" lang="en-US" altLang="ja-JP" sz="1900" b="1" dirty="0">
              <a:solidFill>
                <a:srgbClr val="5F5F5F"/>
              </a:solidFill>
              <a:latin typeface="Meiryo UI" pitchFamily="50" charset="-128"/>
              <a:ea typeface="Meiryo UI" pitchFamily="50" charset="-128"/>
              <a:cs typeface="Meiryo UI" pitchFamily="50" charset="-128"/>
            </a:endParaRPr>
          </a:p>
          <a:p>
            <a:pPr marL="342900" indent="-342900" eaLnBrk="1" hangingPunct="1">
              <a:spcBef>
                <a:spcPts val="0"/>
              </a:spcBef>
            </a:pPr>
            <a:r>
              <a:rPr kumimoji="0" lang="ja-JP" altLang="en-US" sz="1900" b="1" dirty="0">
                <a:solidFill>
                  <a:srgbClr val="5F5F5F"/>
                </a:solidFill>
                <a:latin typeface="Meiryo UI" pitchFamily="50" charset="-128"/>
                <a:ea typeface="Meiryo UI" pitchFamily="50" charset="-128"/>
                <a:cs typeface="Meiryo UI" pitchFamily="50" charset="-128"/>
              </a:rPr>
              <a:t>         的に関連している</a:t>
            </a:r>
          </a:p>
          <a:p>
            <a:pPr marL="342900" indent="-342900" eaLnBrk="1" hangingPunct="1">
              <a:spcBef>
                <a:spcPts val="0"/>
              </a:spcBef>
            </a:pPr>
            <a:r>
              <a:rPr kumimoji="0" lang="ja-JP" altLang="en-US" sz="1900" b="1" dirty="0">
                <a:solidFill>
                  <a:srgbClr val="5F5F5F"/>
                </a:solidFill>
                <a:latin typeface="Meiryo UI" pitchFamily="50" charset="-128"/>
                <a:ea typeface="Meiryo UI" pitchFamily="50" charset="-128"/>
                <a:cs typeface="Meiryo UI" pitchFamily="50" charset="-128"/>
              </a:rPr>
              <a:t>　   </a:t>
            </a:r>
            <a:r>
              <a:rPr kumimoji="0" lang="en-US" altLang="ja-JP" sz="1900" b="1" dirty="0">
                <a:solidFill>
                  <a:srgbClr val="5F5F5F"/>
                </a:solidFill>
                <a:latin typeface="Meiryo UI" pitchFamily="50" charset="-128"/>
                <a:ea typeface="Meiryo UI" pitchFamily="50" charset="-128"/>
                <a:cs typeface="Meiryo UI" pitchFamily="50" charset="-128"/>
              </a:rPr>
              <a:t>2.</a:t>
            </a:r>
            <a:r>
              <a:rPr kumimoji="0" lang="ja-JP" altLang="en-US" sz="1900" b="1" dirty="0">
                <a:solidFill>
                  <a:srgbClr val="5F5F5F"/>
                </a:solidFill>
                <a:latin typeface="Meiryo UI" pitchFamily="50" charset="-128"/>
                <a:ea typeface="Meiryo UI" pitchFamily="50" charset="-128"/>
                <a:cs typeface="Meiryo UI" pitchFamily="50" charset="-128"/>
              </a:rPr>
              <a:t> 複雑性注意</a:t>
            </a:r>
            <a:r>
              <a:rPr kumimoji="0" lang="en-US" altLang="ja-JP" sz="1900" b="1" dirty="0">
                <a:solidFill>
                  <a:srgbClr val="5F5F5F"/>
                </a:solidFill>
                <a:latin typeface="Meiryo UI" pitchFamily="50" charset="-128"/>
                <a:ea typeface="Meiryo UI" pitchFamily="50" charset="-128"/>
                <a:cs typeface="Meiryo UI" pitchFamily="50" charset="-128"/>
              </a:rPr>
              <a:t>(</a:t>
            </a:r>
            <a:r>
              <a:rPr kumimoji="0" lang="ja-JP" altLang="en-US" sz="1900" b="1" dirty="0">
                <a:solidFill>
                  <a:srgbClr val="5F5F5F"/>
                </a:solidFill>
                <a:latin typeface="Meiryo UI" pitchFamily="50" charset="-128"/>
                <a:ea typeface="Meiryo UI" pitchFamily="50" charset="-128"/>
                <a:cs typeface="Meiryo UI" pitchFamily="50" charset="-128"/>
              </a:rPr>
              <a:t>処理速度を含む）と前頭葉性実行機能の障害が</a:t>
            </a:r>
            <a:endParaRPr kumimoji="0" lang="en-US" altLang="ja-JP" sz="1900" b="1" dirty="0">
              <a:solidFill>
                <a:srgbClr val="5F5F5F"/>
              </a:solidFill>
              <a:latin typeface="Meiryo UI" pitchFamily="50" charset="-128"/>
              <a:ea typeface="Meiryo UI" pitchFamily="50" charset="-128"/>
              <a:cs typeface="Meiryo UI" pitchFamily="50" charset="-128"/>
            </a:endParaRPr>
          </a:p>
          <a:p>
            <a:pPr marL="342900" indent="-342900" eaLnBrk="1" hangingPunct="1">
              <a:spcBef>
                <a:spcPts val="0"/>
              </a:spcBef>
            </a:pPr>
            <a:r>
              <a:rPr kumimoji="0" lang="ja-JP" altLang="en-US" sz="1900" b="1" dirty="0">
                <a:solidFill>
                  <a:srgbClr val="5F5F5F"/>
                </a:solidFill>
                <a:latin typeface="Meiryo UI" pitchFamily="50" charset="-128"/>
                <a:ea typeface="Meiryo UI" pitchFamily="50" charset="-128"/>
                <a:cs typeface="Meiryo UI" pitchFamily="50" charset="-128"/>
              </a:rPr>
              <a:t>         明らかである</a:t>
            </a:r>
            <a:endParaRPr kumimoji="0" lang="en-US" altLang="ja-JP" sz="1900" b="1" dirty="0">
              <a:solidFill>
                <a:srgbClr val="5F5F5F"/>
              </a:solidFill>
              <a:latin typeface="Meiryo UI" pitchFamily="50" charset="-128"/>
              <a:ea typeface="Meiryo UI" pitchFamily="50" charset="-128"/>
              <a:cs typeface="Meiryo UI" pitchFamily="50" charset="-128"/>
            </a:endParaRPr>
          </a:p>
          <a:p>
            <a:pPr marL="342900" indent="-342900" eaLnBrk="1" hangingPunct="1">
              <a:spcBef>
                <a:spcPts val="600"/>
              </a:spcBef>
            </a:pPr>
            <a:r>
              <a:rPr kumimoji="0" lang="ja-JP" altLang="en-US" sz="2000" b="1" dirty="0">
                <a:latin typeface="Meiryo UI" pitchFamily="50" charset="-128"/>
                <a:ea typeface="Meiryo UI" pitchFamily="50" charset="-128"/>
                <a:cs typeface="Meiryo UI" pitchFamily="50" charset="-128"/>
              </a:rPr>
              <a:t>Ｃ</a:t>
            </a:r>
            <a:r>
              <a:rPr kumimoji="0" lang="ja-JP" altLang="en-US" sz="1000" b="1" dirty="0">
                <a:latin typeface="Meiryo UI" pitchFamily="50" charset="-128"/>
                <a:ea typeface="Meiryo UI" pitchFamily="50" charset="-128"/>
                <a:cs typeface="Meiryo UI" pitchFamily="50" charset="-128"/>
              </a:rPr>
              <a:t>   </a:t>
            </a:r>
            <a:r>
              <a:rPr kumimoji="0" lang="ja-JP" altLang="en-US" sz="2000" b="1" dirty="0">
                <a:latin typeface="Meiryo UI" pitchFamily="50" charset="-128"/>
                <a:ea typeface="Meiryo UI" pitchFamily="50" charset="-128"/>
                <a:cs typeface="Meiryo UI" pitchFamily="50" charset="-128"/>
              </a:rPr>
              <a:t>病歴、身体診察、および</a:t>
            </a:r>
            <a:r>
              <a:rPr kumimoji="0" lang="en-US" altLang="ja-JP" sz="2000" b="1" dirty="0">
                <a:latin typeface="Meiryo UI" pitchFamily="50" charset="-128"/>
                <a:ea typeface="Meiryo UI" pitchFamily="50" charset="-128"/>
                <a:cs typeface="Meiryo UI" pitchFamily="50" charset="-128"/>
              </a:rPr>
              <a:t>/</a:t>
            </a:r>
            <a:r>
              <a:rPr kumimoji="0" lang="ja-JP" altLang="en-US" sz="2000" b="1" dirty="0">
                <a:latin typeface="Meiryo UI" pitchFamily="50" charset="-128"/>
                <a:ea typeface="Meiryo UI" pitchFamily="50" charset="-128"/>
                <a:cs typeface="Meiryo UI" pitchFamily="50" charset="-128"/>
              </a:rPr>
              <a:t>または神経画像検査から神経認知障害</a:t>
            </a:r>
            <a:endParaRPr kumimoji="0" lang="en-US" altLang="ja-JP" sz="2000" b="1" dirty="0">
              <a:latin typeface="Meiryo UI" pitchFamily="50" charset="-128"/>
              <a:ea typeface="Meiryo UI" pitchFamily="50" charset="-128"/>
              <a:cs typeface="Meiryo UI" pitchFamily="50" charset="-128"/>
            </a:endParaRPr>
          </a:p>
          <a:p>
            <a:pPr marL="342900" indent="-342900" eaLnBrk="1" hangingPunct="1">
              <a:spcBef>
                <a:spcPts val="0"/>
              </a:spcBef>
            </a:pPr>
            <a:r>
              <a:rPr kumimoji="0" lang="ja-JP" altLang="en-US" sz="2000" b="1" dirty="0">
                <a:latin typeface="Meiryo UI" pitchFamily="50" charset="-128"/>
                <a:ea typeface="Meiryo UI" pitchFamily="50" charset="-128"/>
                <a:cs typeface="Meiryo UI" pitchFamily="50" charset="-128"/>
              </a:rPr>
              <a:t>     を十分に説明できる脳血管障害が存在する証拠がある</a:t>
            </a:r>
            <a:endParaRPr kumimoji="0" lang="en-US" altLang="ja-JP" sz="2000" b="1" dirty="0">
              <a:latin typeface="Meiryo UI" pitchFamily="50" charset="-128"/>
              <a:ea typeface="Meiryo UI" pitchFamily="50" charset="-128"/>
              <a:cs typeface="Meiryo UI" pitchFamily="50" charset="-128"/>
            </a:endParaRPr>
          </a:p>
          <a:p>
            <a:pPr marL="342900" indent="-342900" eaLnBrk="1" hangingPunct="1">
              <a:spcBef>
                <a:spcPts val="600"/>
              </a:spcBef>
            </a:pPr>
            <a:r>
              <a:rPr kumimoji="0" lang="ja-JP" altLang="en-US" sz="2000" b="1" dirty="0">
                <a:latin typeface="Meiryo UI" pitchFamily="50" charset="-128"/>
                <a:ea typeface="Meiryo UI" pitchFamily="50" charset="-128"/>
                <a:cs typeface="Meiryo UI" pitchFamily="50" charset="-128"/>
              </a:rPr>
              <a:t>Ｄ</a:t>
            </a:r>
            <a:r>
              <a:rPr kumimoji="0" lang="ja-JP" altLang="en-US" sz="1000" b="1" dirty="0">
                <a:latin typeface="Meiryo UI" pitchFamily="50" charset="-128"/>
                <a:ea typeface="Meiryo UI" pitchFamily="50" charset="-128"/>
                <a:cs typeface="Meiryo UI" pitchFamily="50" charset="-128"/>
              </a:rPr>
              <a:t>   </a:t>
            </a:r>
            <a:r>
              <a:rPr kumimoji="0" lang="ja-JP" altLang="en-US" sz="2000" b="1" dirty="0">
                <a:latin typeface="Meiryo UI" pitchFamily="50" charset="-128"/>
                <a:ea typeface="Meiryo UI" pitchFamily="50" charset="-128"/>
                <a:cs typeface="Meiryo UI" pitchFamily="50" charset="-128"/>
              </a:rPr>
              <a:t>その症状は他の神経疾患や全身疾患でより良く説明されない</a:t>
            </a:r>
            <a:endParaRPr kumimoji="0" lang="en-US" altLang="ja-JP" sz="2000" b="1" dirty="0">
              <a:latin typeface="Meiryo UI" pitchFamily="50" charset="-128"/>
              <a:ea typeface="Meiryo UI" pitchFamily="50" charset="-128"/>
              <a:cs typeface="Meiryo UI" pitchFamily="50" charset="-128"/>
            </a:endParaRPr>
          </a:p>
        </p:txBody>
      </p:sp>
      <p:sp>
        <p:nvSpPr>
          <p:cNvPr id="6" name="Text Box 2"/>
          <p:cNvSpPr txBox="1">
            <a:spLocks noChangeArrowheads="1"/>
          </p:cNvSpPr>
          <p:nvPr/>
        </p:nvSpPr>
        <p:spPr bwMode="auto">
          <a:xfrm>
            <a:off x="814031" y="4906706"/>
            <a:ext cx="7633411" cy="16311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390" tIns="45696" rIns="91390" bIns="45696" anchor="b">
            <a:spAutoFit/>
          </a:bodyPr>
          <a:lstStyle>
            <a:lvl1pPr defTabSz="915988">
              <a:defRPr kumimoji="1" sz="3200">
                <a:solidFill>
                  <a:schemeClr val="tx1"/>
                </a:solidFill>
                <a:latin typeface="Arial" pitchFamily="34" charset="0"/>
                <a:ea typeface="ＭＳ Ｐゴシック" pitchFamily="50" charset="-128"/>
              </a:defRPr>
            </a:lvl1pPr>
            <a:lvl2pPr defTabSz="915988">
              <a:defRPr kumimoji="1" sz="2800">
                <a:solidFill>
                  <a:schemeClr val="tx1"/>
                </a:solidFill>
                <a:latin typeface="Arial" pitchFamily="34" charset="0"/>
                <a:ea typeface="ＭＳ Ｐゴシック" pitchFamily="50" charset="-128"/>
              </a:defRPr>
            </a:lvl2pPr>
            <a:lvl3pPr defTabSz="915988">
              <a:defRPr kumimoji="1" sz="2400">
                <a:solidFill>
                  <a:schemeClr val="tx1"/>
                </a:solidFill>
                <a:latin typeface="Arial" pitchFamily="34" charset="0"/>
                <a:ea typeface="ＭＳ Ｐゴシック" pitchFamily="50" charset="-128"/>
              </a:defRPr>
            </a:lvl3pPr>
            <a:lvl4pPr defTabSz="915988">
              <a:defRPr kumimoji="1" sz="2000">
                <a:solidFill>
                  <a:schemeClr val="tx1"/>
                </a:solidFill>
                <a:latin typeface="Arial" pitchFamily="34" charset="0"/>
                <a:ea typeface="ＭＳ Ｐゴシック" pitchFamily="50" charset="-128"/>
              </a:defRPr>
            </a:lvl4pPr>
            <a:lvl5pPr defTabSz="915988">
              <a:defRPr kumimoji="1" sz="2000">
                <a:solidFill>
                  <a:schemeClr val="tx1"/>
                </a:solidFill>
                <a:latin typeface="Arial" pitchFamily="34" charset="0"/>
                <a:ea typeface="ＭＳ Ｐゴシック" pitchFamily="50" charset="-128"/>
              </a:defRPr>
            </a:lvl5pPr>
            <a:lvl6pPr defTabSz="915988" eaLnBrk="0" hangingPunct="0">
              <a:defRPr kumimoji="1" sz="2000">
                <a:solidFill>
                  <a:schemeClr val="tx1"/>
                </a:solidFill>
                <a:latin typeface="Arial" pitchFamily="34" charset="0"/>
                <a:ea typeface="ＭＳ Ｐゴシック" pitchFamily="50" charset="-128"/>
              </a:defRPr>
            </a:lvl6pPr>
            <a:lvl7pPr defTabSz="915988" eaLnBrk="0" hangingPunct="0">
              <a:defRPr kumimoji="1" sz="2000">
                <a:solidFill>
                  <a:schemeClr val="tx1"/>
                </a:solidFill>
                <a:latin typeface="Arial" pitchFamily="34" charset="0"/>
                <a:ea typeface="ＭＳ Ｐゴシック" pitchFamily="50" charset="-128"/>
              </a:defRPr>
            </a:lvl7pPr>
            <a:lvl8pPr defTabSz="915988" eaLnBrk="0" hangingPunct="0">
              <a:defRPr kumimoji="1" sz="2000">
                <a:solidFill>
                  <a:schemeClr val="tx1"/>
                </a:solidFill>
                <a:latin typeface="Arial" pitchFamily="34" charset="0"/>
                <a:ea typeface="ＭＳ Ｐゴシック" pitchFamily="50" charset="-128"/>
              </a:defRPr>
            </a:lvl8pPr>
            <a:lvl9pPr defTabSz="915988" eaLnBrk="0" hangingPunct="0">
              <a:defRPr kumimoji="1" sz="2000">
                <a:solidFill>
                  <a:schemeClr val="tx1"/>
                </a:solidFill>
                <a:latin typeface="Arial" pitchFamily="34" charset="0"/>
                <a:ea typeface="ＭＳ Ｐゴシック" pitchFamily="50" charset="-128"/>
              </a:defRPr>
            </a:lvl9pPr>
          </a:lstStyle>
          <a:p>
            <a:pPr marL="342900" indent="-342900" eaLnBrk="1" hangingPunct="1">
              <a:spcBef>
                <a:spcPts val="1200"/>
              </a:spcBef>
              <a:spcAft>
                <a:spcPts val="1200"/>
              </a:spcAft>
            </a:pPr>
            <a:r>
              <a:rPr kumimoji="0" lang="ja-JP" altLang="en-US" sz="1800" b="1" dirty="0">
                <a:latin typeface="Meiryo UI" pitchFamily="50" charset="-128"/>
                <a:ea typeface="Meiryo UI" pitchFamily="50" charset="-128"/>
                <a:cs typeface="Meiryo UI" pitchFamily="50" charset="-128"/>
              </a:rPr>
              <a:t>以下のうち一つはあてはまる。</a:t>
            </a:r>
            <a:endParaRPr kumimoji="0" lang="en-US" altLang="ja-JP" sz="1800" b="1" dirty="0">
              <a:latin typeface="Meiryo UI" pitchFamily="50" charset="-128"/>
              <a:ea typeface="Meiryo UI" pitchFamily="50" charset="-128"/>
              <a:cs typeface="Meiryo UI" pitchFamily="50" charset="-128"/>
            </a:endParaRPr>
          </a:p>
          <a:p>
            <a:pPr marL="342900" indent="-342900" eaLnBrk="1" hangingPunct="1">
              <a:spcBef>
                <a:spcPts val="0"/>
              </a:spcBef>
            </a:pPr>
            <a:r>
              <a:rPr kumimoji="0" lang="en-US" altLang="ja-JP" sz="1800" b="1" dirty="0">
                <a:latin typeface="Meiryo UI" pitchFamily="50" charset="-128"/>
                <a:ea typeface="Meiryo UI" pitchFamily="50" charset="-128"/>
                <a:cs typeface="Meiryo UI" pitchFamily="50" charset="-128"/>
              </a:rPr>
              <a:t>1</a:t>
            </a:r>
            <a:r>
              <a:rPr kumimoji="0" lang="ja-JP" altLang="en-US" sz="1800" b="1" dirty="0">
                <a:latin typeface="Meiryo UI" pitchFamily="50" charset="-128"/>
                <a:ea typeface="Meiryo UI" pitchFamily="50" charset="-128"/>
                <a:cs typeface="Meiryo UI" pitchFamily="50" charset="-128"/>
              </a:rPr>
              <a:t>　臨床症状が神経画像検査での脳血管疾患による脳組織の障害の所見によって支持される</a:t>
            </a:r>
            <a:endParaRPr kumimoji="0" lang="en-US" altLang="ja-JP" sz="1800" b="1" dirty="0">
              <a:latin typeface="Meiryo UI" pitchFamily="50" charset="-128"/>
              <a:ea typeface="Meiryo UI" pitchFamily="50" charset="-128"/>
              <a:cs typeface="Meiryo UI" pitchFamily="50" charset="-128"/>
            </a:endParaRPr>
          </a:p>
          <a:p>
            <a:pPr marL="342900" indent="-342900" eaLnBrk="1" hangingPunct="1">
              <a:spcBef>
                <a:spcPts val="0"/>
              </a:spcBef>
            </a:pPr>
            <a:r>
              <a:rPr kumimoji="0" lang="en-US" altLang="ja-JP" sz="1800" b="1" dirty="0">
                <a:latin typeface="Meiryo UI" pitchFamily="50" charset="-128"/>
                <a:ea typeface="Meiryo UI" pitchFamily="50" charset="-128"/>
                <a:cs typeface="Meiryo UI" pitchFamily="50" charset="-128"/>
              </a:rPr>
              <a:t>2</a:t>
            </a:r>
            <a:r>
              <a:rPr kumimoji="0" lang="ja-JP" altLang="en-US" sz="1800" b="1" dirty="0">
                <a:latin typeface="Meiryo UI" pitchFamily="50" charset="-128"/>
                <a:ea typeface="Meiryo UI" pitchFamily="50" charset="-128"/>
                <a:cs typeface="Meiryo UI" pitchFamily="50" charset="-128"/>
              </a:rPr>
              <a:t>　神経認知障害が</a:t>
            </a:r>
            <a:r>
              <a:rPr kumimoji="0" lang="en-US" altLang="ja-JP" sz="1800" b="1" dirty="0">
                <a:latin typeface="Meiryo UI" pitchFamily="50" charset="-128"/>
                <a:ea typeface="Meiryo UI" pitchFamily="50" charset="-128"/>
                <a:cs typeface="Meiryo UI" pitchFamily="50" charset="-128"/>
              </a:rPr>
              <a:t>1</a:t>
            </a:r>
            <a:r>
              <a:rPr kumimoji="0" lang="ja-JP" altLang="en-US" sz="1800" b="1" dirty="0">
                <a:latin typeface="Meiryo UI" pitchFamily="50" charset="-128"/>
                <a:ea typeface="Meiryo UI" pitchFamily="50" charset="-128"/>
                <a:cs typeface="Meiryo UI" pitchFamily="50" charset="-128"/>
              </a:rPr>
              <a:t>回以上の脳血管障害のイベントと時間的に関連している</a:t>
            </a:r>
            <a:endParaRPr kumimoji="0" lang="en-US" altLang="ja-JP" sz="1800" b="1" dirty="0">
              <a:latin typeface="Meiryo UI" pitchFamily="50" charset="-128"/>
              <a:ea typeface="Meiryo UI" pitchFamily="50" charset="-128"/>
              <a:cs typeface="Meiryo UI" pitchFamily="50" charset="-128"/>
            </a:endParaRPr>
          </a:p>
          <a:p>
            <a:pPr marL="342900" indent="-342900" eaLnBrk="1" hangingPunct="1">
              <a:spcBef>
                <a:spcPts val="0"/>
              </a:spcBef>
            </a:pPr>
            <a:r>
              <a:rPr kumimoji="0" lang="en-US" altLang="ja-JP" sz="1800" b="1" dirty="0">
                <a:latin typeface="Meiryo UI" pitchFamily="50" charset="-128"/>
                <a:ea typeface="Meiryo UI" pitchFamily="50" charset="-128"/>
                <a:cs typeface="Meiryo UI" pitchFamily="50" charset="-128"/>
              </a:rPr>
              <a:t>3</a:t>
            </a:r>
            <a:r>
              <a:rPr kumimoji="0" lang="ja-JP" altLang="en-US" sz="1800" b="1" dirty="0">
                <a:latin typeface="Meiryo UI" pitchFamily="50" charset="-128"/>
                <a:ea typeface="Meiryo UI" pitchFamily="50" charset="-128"/>
                <a:cs typeface="Meiryo UI" pitchFamily="50" charset="-128"/>
              </a:rPr>
              <a:t>　臨床的および遺伝的に脳血管疾患である証拠がある</a:t>
            </a:r>
            <a:endParaRPr kumimoji="0" lang="en-US" altLang="ja-JP" sz="1800" b="1" dirty="0">
              <a:latin typeface="Meiryo UI" pitchFamily="50" charset="-128"/>
              <a:ea typeface="Meiryo UI" pitchFamily="50" charset="-128"/>
              <a:cs typeface="Meiryo UI" pitchFamily="50" charset="-128"/>
            </a:endParaRPr>
          </a:p>
        </p:txBody>
      </p:sp>
      <p:sp>
        <p:nvSpPr>
          <p:cNvPr id="10" name="Rectangle 23"/>
          <p:cNvSpPr>
            <a:spLocks noChangeArrowheads="1"/>
          </p:cNvSpPr>
          <p:nvPr/>
        </p:nvSpPr>
        <p:spPr bwMode="auto">
          <a:xfrm>
            <a:off x="0" y="1"/>
            <a:ext cx="2806995" cy="3721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82904" tIns="41452" rIns="82904" bIns="41452" anchor="b"/>
          <a:lstStyle/>
          <a:p>
            <a:pPr defTabSz="828675"/>
            <a:r>
              <a:rPr kumimoji="0" lang="en-US" altLang="ja-JP" sz="1600" b="1" dirty="0">
                <a:latin typeface="Meiryo UI" panose="020B0604030504040204" pitchFamily="50" charset="-128"/>
                <a:ea typeface="Meiryo UI" panose="020B0604030504040204" pitchFamily="50" charset="-128"/>
              </a:rPr>
              <a:t>《</a:t>
            </a:r>
            <a:r>
              <a:rPr kumimoji="0" lang="ja-JP" altLang="en-US" sz="1600" b="1" dirty="0">
                <a:latin typeface="Meiryo UI" panose="020B0604030504040204" pitchFamily="50" charset="-128"/>
                <a:ea typeface="Meiryo UI" panose="020B0604030504040204" pitchFamily="50" charset="-128"/>
              </a:rPr>
              <a:t> 診断・治療</a:t>
            </a:r>
            <a:r>
              <a:rPr kumimoji="0" lang="en-US" altLang="ja-JP" sz="1700" b="1" dirty="0">
                <a:latin typeface="Segoe UI" panose="020B0502040204020203" pitchFamily="34" charset="0"/>
                <a:ea typeface="Meiryo UI" panose="020B0604030504040204" pitchFamily="50" charset="-128"/>
                <a:cs typeface="Segoe UI" panose="020B0502040204020203" pitchFamily="34" charset="0"/>
              </a:rPr>
              <a:t>-22</a:t>
            </a:r>
            <a:r>
              <a:rPr kumimoji="0" lang="ja-JP" altLang="en-US" sz="1700" b="1" dirty="0">
                <a:latin typeface="Segoe UI" panose="020B0502040204020203" pitchFamily="34" charset="0"/>
                <a:ea typeface="Meiryo UI" panose="020B0604030504040204" pitchFamily="50" charset="-128"/>
                <a:cs typeface="Segoe UI" panose="020B0502040204020203" pitchFamily="34" charset="0"/>
              </a:rPr>
              <a:t> </a:t>
            </a:r>
            <a:r>
              <a:rPr kumimoji="0" lang="en-US" altLang="ja-JP" sz="1600" b="1" dirty="0">
                <a:latin typeface="Meiryo UI" panose="020B0604030504040204" pitchFamily="50" charset="-128"/>
                <a:ea typeface="Meiryo UI" panose="020B0604030504040204" pitchFamily="50" charset="-128"/>
              </a:rPr>
              <a:t>》</a:t>
            </a:r>
            <a:r>
              <a:rPr kumimoji="0" lang="ja-JP" altLang="en-US" sz="1600" b="1" dirty="0">
                <a:latin typeface="Meiryo UI" panose="020B0604030504040204" pitchFamily="50" charset="-128"/>
                <a:ea typeface="Meiryo UI" panose="020B0604030504040204" pitchFamily="50" charset="-128"/>
              </a:rPr>
              <a:t>  </a:t>
            </a:r>
            <a:endParaRPr kumimoji="0" lang="ja-JP" altLang="en-US" sz="1600" b="1" dirty="0">
              <a:solidFill>
                <a:srgbClr val="FF5050"/>
              </a:solidFill>
              <a:latin typeface="Meiryo UI" panose="020B0604030504040204" pitchFamily="50" charset="-128"/>
              <a:ea typeface="Meiryo UI" panose="020B0604030504040204" pitchFamily="50" charset="-128"/>
            </a:endParaRPr>
          </a:p>
        </p:txBody>
      </p:sp>
      <p:sp>
        <p:nvSpPr>
          <p:cNvPr id="9" name="Rectangle 12"/>
          <p:cNvSpPr>
            <a:spLocks noChangeArrowheads="1"/>
          </p:cNvSpPr>
          <p:nvPr/>
        </p:nvSpPr>
        <p:spPr bwMode="auto">
          <a:xfrm>
            <a:off x="284955" y="1242685"/>
            <a:ext cx="8691562" cy="103179"/>
          </a:xfrm>
          <a:prstGeom prst="rect">
            <a:avLst/>
          </a:prstGeom>
          <a:gradFill rotWithShape="1">
            <a:gsLst>
              <a:gs pos="93000">
                <a:srgbClr val="3E6EB4"/>
              </a:gs>
              <a:gs pos="0">
                <a:srgbClr val="CDE1FF"/>
              </a:gs>
              <a:gs pos="100000">
                <a:srgbClr val="3E6EB4"/>
              </a:gs>
            </a:gsLst>
            <a:lin ang="0" scaled="1"/>
          </a:gradFill>
          <a:ln w="9525" algn="ctr">
            <a:noFill/>
            <a:miter lim="800000"/>
            <a:headEnd/>
            <a:tailEnd/>
          </a:ln>
          <a:effectLst/>
        </p:spPr>
        <p:txBody>
          <a:bodyPr wrap="none" anchor="ctr"/>
          <a:lstStyle/>
          <a:p>
            <a:pPr algn="r">
              <a:defRPr/>
            </a:pPr>
            <a:endParaRPr lang="ja-JP" altLang="en-US">
              <a:latin typeface="Arial" charset="0"/>
            </a:endParaRPr>
          </a:p>
        </p:txBody>
      </p:sp>
    </p:spTree>
    <p:extLst>
      <p:ext uri="{BB962C8B-B14F-4D97-AF65-F5344CB8AC3E}">
        <p14:creationId xmlns:p14="http://schemas.microsoft.com/office/powerpoint/2010/main" val="253298255"/>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Rectangle 6"/>
          <p:cNvSpPr>
            <a:spLocks noChangeArrowheads="1"/>
          </p:cNvSpPr>
          <p:nvPr/>
        </p:nvSpPr>
        <p:spPr bwMode="auto">
          <a:xfrm>
            <a:off x="565150" y="301999"/>
            <a:ext cx="7839075" cy="5857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82883" tIns="41441" rIns="82883" bIns="41441" anchor="ctr"/>
          <a:lstStyle/>
          <a:p>
            <a:pPr algn="ctr" defTabSz="909638"/>
            <a:r>
              <a:rPr lang="ja-JP" altLang="en-US" sz="3000" b="1" dirty="0">
                <a:latin typeface="Meiryo UI" panose="020B0604030504040204" pitchFamily="50" charset="-128"/>
                <a:ea typeface="Meiryo UI" panose="020B0604030504040204" pitchFamily="50" charset="-128"/>
                <a:cs typeface="メイリオ" pitchFamily="50" charset="-128"/>
              </a:rPr>
              <a:t>血管性認知症の考え方の変化</a:t>
            </a:r>
          </a:p>
        </p:txBody>
      </p:sp>
      <p:sp>
        <p:nvSpPr>
          <p:cNvPr id="28677" name="Oval 2"/>
          <p:cNvSpPr>
            <a:spLocks noChangeArrowheads="1"/>
          </p:cNvSpPr>
          <p:nvPr/>
        </p:nvSpPr>
        <p:spPr bwMode="auto">
          <a:xfrm>
            <a:off x="4616456" y="1504326"/>
            <a:ext cx="1377950" cy="1141413"/>
          </a:xfrm>
          <a:prstGeom prst="ellipse">
            <a:avLst/>
          </a:prstGeom>
          <a:solidFill>
            <a:srgbClr val="92D050"/>
          </a:solidFill>
          <a:ln w="9525">
            <a:solidFill>
              <a:schemeClr val="tx1"/>
            </a:solidFill>
            <a:round/>
            <a:headEnd/>
            <a:tailEnd/>
          </a:ln>
        </p:spPr>
        <p:txBody>
          <a:bodyPr wrap="none" anchor="ctr"/>
          <a:lstStyle/>
          <a:p>
            <a:pPr algn="ctr"/>
            <a:r>
              <a:rPr lang="ja-JP" altLang="en-US" sz="1800" b="1" dirty="0">
                <a:latin typeface="Meiryo UI" panose="020B0604030504040204" pitchFamily="50" charset="-128"/>
                <a:ea typeface="Meiryo UI" panose="020B0604030504040204" pitchFamily="50" charset="-128"/>
              </a:rPr>
              <a:t>アルツハイマー型</a:t>
            </a:r>
          </a:p>
          <a:p>
            <a:pPr algn="ctr"/>
            <a:r>
              <a:rPr lang="ja-JP" altLang="en-US" sz="1800" b="1" dirty="0">
                <a:latin typeface="Meiryo UI" panose="020B0604030504040204" pitchFamily="50" charset="-128"/>
                <a:ea typeface="Meiryo UI" panose="020B0604030504040204" pitchFamily="50" charset="-128"/>
              </a:rPr>
              <a:t>認知症</a:t>
            </a:r>
          </a:p>
        </p:txBody>
      </p:sp>
      <p:sp>
        <p:nvSpPr>
          <p:cNvPr id="28678" name="Oval 4"/>
          <p:cNvSpPr>
            <a:spLocks noChangeArrowheads="1"/>
          </p:cNvSpPr>
          <p:nvPr/>
        </p:nvSpPr>
        <p:spPr bwMode="auto">
          <a:xfrm>
            <a:off x="6718463" y="1296257"/>
            <a:ext cx="1987550" cy="1949201"/>
          </a:xfrm>
          <a:prstGeom prst="ellipse">
            <a:avLst/>
          </a:prstGeom>
          <a:noFill/>
          <a:ln w="9525">
            <a:solidFill>
              <a:schemeClr val="tx1"/>
            </a:solidFill>
            <a:round/>
            <a:headEnd/>
            <a:tailEnd/>
          </a:ln>
          <a:extLst>
            <a:ext uri="{909E8E84-426E-40DD-AFC4-6F175D3DCCD1}">
              <a14:hiddenFill xmlns:a14="http://schemas.microsoft.com/office/drawing/2010/main">
                <a:solidFill>
                  <a:srgbClr val="FFFFFF"/>
                </a:solidFill>
              </a14:hiddenFill>
            </a:ext>
          </a:extLst>
        </p:spPr>
        <p:txBody>
          <a:bodyPr wrap="none" anchor="ctr"/>
          <a:lstStyle/>
          <a:p>
            <a:pPr algn="ctr"/>
            <a:endParaRPr lang="ja-JP" altLang="ja-JP" sz="2800"/>
          </a:p>
        </p:txBody>
      </p:sp>
      <p:sp>
        <p:nvSpPr>
          <p:cNvPr id="28679" name="AutoShape 5"/>
          <p:cNvSpPr>
            <a:spLocks noChangeArrowheads="1"/>
          </p:cNvSpPr>
          <p:nvPr/>
        </p:nvSpPr>
        <p:spPr bwMode="auto">
          <a:xfrm>
            <a:off x="6088147" y="1996477"/>
            <a:ext cx="536575" cy="443230"/>
          </a:xfrm>
          <a:prstGeom prst="leftRightArrow">
            <a:avLst>
              <a:gd name="adj1" fmla="val 50000"/>
              <a:gd name="adj2" fmla="val 31462"/>
            </a:avLst>
          </a:prstGeom>
          <a:solidFill>
            <a:srgbClr val="CF594D"/>
          </a:solidFill>
          <a:ln>
            <a:noFill/>
          </a:ln>
          <a:extLst/>
        </p:spPr>
        <p:txBody>
          <a:bodyPr wrap="none" anchor="ctr"/>
          <a:lstStyle/>
          <a:p>
            <a:endParaRPr lang="ja-JP" altLang="en-US" sz="1700"/>
          </a:p>
        </p:txBody>
      </p:sp>
      <p:sp>
        <p:nvSpPr>
          <p:cNvPr id="28680" name="Oval 6"/>
          <p:cNvSpPr>
            <a:spLocks noChangeArrowheads="1"/>
          </p:cNvSpPr>
          <p:nvPr/>
        </p:nvSpPr>
        <p:spPr bwMode="auto">
          <a:xfrm>
            <a:off x="6899275" y="1614211"/>
            <a:ext cx="1428750" cy="1027113"/>
          </a:xfrm>
          <a:prstGeom prst="ellipse">
            <a:avLst/>
          </a:prstGeom>
          <a:solidFill>
            <a:srgbClr val="006600"/>
          </a:solidFill>
          <a:ln w="9525">
            <a:solidFill>
              <a:schemeClr val="tx1"/>
            </a:solidFill>
            <a:round/>
            <a:headEnd/>
            <a:tailEnd/>
          </a:ln>
        </p:spPr>
        <p:txBody>
          <a:bodyPr wrap="none" anchor="ctr"/>
          <a:lstStyle/>
          <a:p>
            <a:pPr algn="ctr"/>
            <a:r>
              <a:rPr lang="ja-JP" altLang="en-US" sz="1800" b="1">
                <a:solidFill>
                  <a:schemeClr val="bg1"/>
                </a:solidFill>
                <a:latin typeface="Meiryo UI" panose="020B0604030504040204" pitchFamily="50" charset="-128"/>
                <a:ea typeface="Meiryo UI" panose="020B0604030504040204" pitchFamily="50" charset="-128"/>
              </a:rPr>
              <a:t>血管性認知症</a:t>
            </a:r>
          </a:p>
        </p:txBody>
      </p:sp>
      <p:sp>
        <p:nvSpPr>
          <p:cNvPr id="28681" name="Text Box 7"/>
          <p:cNvSpPr txBox="1">
            <a:spLocks noChangeArrowheads="1"/>
          </p:cNvSpPr>
          <p:nvPr/>
        </p:nvSpPr>
        <p:spPr bwMode="auto">
          <a:xfrm>
            <a:off x="7577931" y="2683886"/>
            <a:ext cx="1327150"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kumimoji="1" sz="3600">
                <a:solidFill>
                  <a:schemeClr val="tx1"/>
                </a:solidFill>
                <a:latin typeface="Arial" pitchFamily="34" charset="0"/>
                <a:ea typeface="ＭＳ Ｐゴシック" pitchFamily="50" charset="-128"/>
              </a:defRPr>
            </a:lvl1pPr>
            <a:lvl2pPr marL="742950" indent="-285750" eaLnBrk="0" hangingPunct="0">
              <a:defRPr kumimoji="1" sz="3600">
                <a:solidFill>
                  <a:schemeClr val="tx1"/>
                </a:solidFill>
                <a:latin typeface="Arial" pitchFamily="34" charset="0"/>
                <a:ea typeface="ＭＳ Ｐゴシック" pitchFamily="50" charset="-128"/>
              </a:defRPr>
            </a:lvl2pPr>
            <a:lvl3pPr marL="1143000" indent="-228600" eaLnBrk="0" hangingPunct="0">
              <a:defRPr kumimoji="1" sz="3600">
                <a:solidFill>
                  <a:schemeClr val="tx1"/>
                </a:solidFill>
                <a:latin typeface="Arial" pitchFamily="34" charset="0"/>
                <a:ea typeface="ＭＳ Ｐゴシック" pitchFamily="50" charset="-128"/>
              </a:defRPr>
            </a:lvl3pPr>
            <a:lvl4pPr marL="1600200" indent="-228600" eaLnBrk="0" hangingPunct="0">
              <a:defRPr kumimoji="1" sz="3600">
                <a:solidFill>
                  <a:schemeClr val="tx1"/>
                </a:solidFill>
                <a:latin typeface="Arial" pitchFamily="34" charset="0"/>
                <a:ea typeface="ＭＳ Ｐゴシック" pitchFamily="50" charset="-128"/>
              </a:defRPr>
            </a:lvl4pPr>
            <a:lvl5pPr marL="2057400" indent="-228600" eaLnBrk="0" hangingPunct="0">
              <a:defRPr kumimoji="1" sz="3600">
                <a:solidFill>
                  <a:schemeClr val="tx1"/>
                </a:solidFill>
                <a:latin typeface="Arial" pitchFamily="34" charset="0"/>
                <a:ea typeface="ＭＳ Ｐゴシック" pitchFamily="50" charset="-128"/>
              </a:defRPr>
            </a:lvl5pPr>
            <a:lvl6pPr marL="2514600" indent="-228600" eaLnBrk="0" fontAlgn="base" hangingPunct="0">
              <a:spcBef>
                <a:spcPct val="0"/>
              </a:spcBef>
              <a:spcAft>
                <a:spcPct val="0"/>
              </a:spcAft>
              <a:defRPr kumimoji="1" sz="3600">
                <a:solidFill>
                  <a:schemeClr val="tx1"/>
                </a:solidFill>
                <a:latin typeface="Arial" pitchFamily="34" charset="0"/>
                <a:ea typeface="ＭＳ Ｐゴシック" pitchFamily="50" charset="-128"/>
              </a:defRPr>
            </a:lvl6pPr>
            <a:lvl7pPr marL="2971800" indent="-228600" eaLnBrk="0" fontAlgn="base" hangingPunct="0">
              <a:spcBef>
                <a:spcPct val="0"/>
              </a:spcBef>
              <a:spcAft>
                <a:spcPct val="0"/>
              </a:spcAft>
              <a:defRPr kumimoji="1" sz="3600">
                <a:solidFill>
                  <a:schemeClr val="tx1"/>
                </a:solidFill>
                <a:latin typeface="Arial" pitchFamily="34" charset="0"/>
                <a:ea typeface="ＭＳ Ｐゴシック" pitchFamily="50" charset="-128"/>
              </a:defRPr>
            </a:lvl7pPr>
            <a:lvl8pPr marL="3429000" indent="-228600" eaLnBrk="0" fontAlgn="base" hangingPunct="0">
              <a:spcBef>
                <a:spcPct val="0"/>
              </a:spcBef>
              <a:spcAft>
                <a:spcPct val="0"/>
              </a:spcAft>
              <a:defRPr kumimoji="1" sz="3600">
                <a:solidFill>
                  <a:schemeClr val="tx1"/>
                </a:solidFill>
                <a:latin typeface="Arial" pitchFamily="34" charset="0"/>
                <a:ea typeface="ＭＳ Ｐゴシック" pitchFamily="50" charset="-128"/>
              </a:defRPr>
            </a:lvl8pPr>
            <a:lvl9pPr marL="3886200" indent="-228600" eaLnBrk="0" fontAlgn="base" hangingPunct="0">
              <a:spcBef>
                <a:spcPct val="0"/>
              </a:spcBef>
              <a:spcAft>
                <a:spcPct val="0"/>
              </a:spcAft>
              <a:defRPr kumimoji="1" sz="3600">
                <a:solidFill>
                  <a:schemeClr val="tx1"/>
                </a:solidFill>
                <a:latin typeface="Arial" pitchFamily="34" charset="0"/>
                <a:ea typeface="ＭＳ Ｐゴシック" pitchFamily="50" charset="-128"/>
              </a:defRPr>
            </a:lvl9pPr>
          </a:lstStyle>
          <a:p>
            <a:pPr eaLnBrk="1" hangingPunct="1"/>
            <a:r>
              <a:rPr lang="ja-JP" altLang="en-US" sz="1800" b="1" dirty="0">
                <a:latin typeface="Meiryo UI" panose="020B0604030504040204" pitchFamily="50" charset="-128"/>
                <a:ea typeface="Meiryo UI" panose="020B0604030504040204" pitchFamily="50" charset="-128"/>
              </a:rPr>
              <a:t>脳血管障害</a:t>
            </a:r>
          </a:p>
        </p:txBody>
      </p:sp>
      <p:grpSp>
        <p:nvGrpSpPr>
          <p:cNvPr id="28682" name="Group 4"/>
          <p:cNvGrpSpPr>
            <a:grpSpLocks/>
          </p:cNvGrpSpPr>
          <p:nvPr/>
        </p:nvGrpSpPr>
        <p:grpSpPr bwMode="auto">
          <a:xfrm>
            <a:off x="2371725" y="3798888"/>
            <a:ext cx="5491163" cy="2706687"/>
            <a:chOff x="1063" y="1071"/>
            <a:chExt cx="5125" cy="2359"/>
          </a:xfrm>
        </p:grpSpPr>
        <p:sp>
          <p:nvSpPr>
            <p:cNvPr id="28687" name="Oval 5"/>
            <p:cNvSpPr>
              <a:spLocks noChangeArrowheads="1"/>
            </p:cNvSpPr>
            <p:nvPr/>
          </p:nvSpPr>
          <p:spPr bwMode="auto">
            <a:xfrm>
              <a:off x="1244" y="1480"/>
              <a:ext cx="3538" cy="1724"/>
            </a:xfrm>
            <a:prstGeom prst="ellipse">
              <a:avLst/>
            </a:prstGeom>
            <a:pattFill prst="ltVert">
              <a:fgClr>
                <a:srgbClr val="3E6EB4"/>
              </a:fgClr>
              <a:bgClr>
                <a:schemeClr val="bg1"/>
              </a:bgClr>
            </a:pattFill>
            <a:ln w="9525">
              <a:solidFill>
                <a:schemeClr val="tx1"/>
              </a:solidFill>
              <a:round/>
              <a:headEnd/>
              <a:tailEnd/>
            </a:ln>
          </p:spPr>
          <p:txBody>
            <a:bodyPr wrap="none" anchor="ctr"/>
            <a:lstStyle/>
            <a:p>
              <a:pPr algn="ctr"/>
              <a:endParaRPr lang="ja-JP" altLang="ja-JP" sz="2800" b="1">
                <a:latin typeface="Meiryo UI" panose="020B0604030504040204" pitchFamily="50" charset="-128"/>
                <a:ea typeface="Meiryo UI" panose="020B0604030504040204" pitchFamily="50" charset="-128"/>
              </a:endParaRPr>
            </a:p>
          </p:txBody>
        </p:sp>
        <p:sp>
          <p:nvSpPr>
            <p:cNvPr id="28688" name="Oval 6"/>
            <p:cNvSpPr>
              <a:spLocks noChangeArrowheads="1"/>
            </p:cNvSpPr>
            <p:nvPr/>
          </p:nvSpPr>
          <p:spPr bwMode="auto">
            <a:xfrm>
              <a:off x="2242" y="1071"/>
              <a:ext cx="3946" cy="2359"/>
            </a:xfrm>
            <a:prstGeom prst="ellipse">
              <a:avLst/>
            </a:prstGeom>
            <a:noFill/>
            <a:ln w="9525">
              <a:solidFill>
                <a:schemeClr val="tx1"/>
              </a:solidFill>
              <a:round/>
              <a:headEnd/>
              <a:tailEnd/>
            </a:ln>
            <a:extLst>
              <a:ext uri="{909E8E84-426E-40DD-AFC4-6F175D3DCCD1}">
                <a14:hiddenFill xmlns:a14="http://schemas.microsoft.com/office/drawing/2010/main">
                  <a:solidFill>
                    <a:srgbClr val="FFFFFF"/>
                  </a:solidFill>
                </a14:hiddenFill>
              </a:ext>
            </a:extLst>
          </p:spPr>
          <p:txBody>
            <a:bodyPr wrap="none" anchor="ctr"/>
            <a:lstStyle/>
            <a:p>
              <a:pPr algn="ctr"/>
              <a:endParaRPr lang="ja-JP" altLang="ja-JP" sz="2800" b="1">
                <a:latin typeface="Meiryo UI" panose="020B0604030504040204" pitchFamily="50" charset="-128"/>
                <a:ea typeface="Meiryo UI" panose="020B0604030504040204" pitchFamily="50" charset="-128"/>
              </a:endParaRPr>
            </a:p>
          </p:txBody>
        </p:sp>
        <p:sp>
          <p:nvSpPr>
            <p:cNvPr id="28689" name="Oval 7"/>
            <p:cNvSpPr>
              <a:spLocks noChangeArrowheads="1"/>
            </p:cNvSpPr>
            <p:nvPr/>
          </p:nvSpPr>
          <p:spPr bwMode="auto">
            <a:xfrm>
              <a:off x="3195" y="1616"/>
              <a:ext cx="2313" cy="1224"/>
            </a:xfrm>
            <a:prstGeom prst="ellipse">
              <a:avLst/>
            </a:prstGeom>
            <a:noFill/>
            <a:ln w="9525">
              <a:solidFill>
                <a:schemeClr val="tx1"/>
              </a:solidFill>
              <a:round/>
              <a:headEnd/>
              <a:tailEnd/>
            </a:ln>
            <a:extLst>
              <a:ext uri="{909E8E84-426E-40DD-AFC4-6F175D3DCCD1}">
                <a14:hiddenFill xmlns:a14="http://schemas.microsoft.com/office/drawing/2010/main">
                  <a:solidFill>
                    <a:srgbClr val="FFFFFF"/>
                  </a:solidFill>
                </a14:hiddenFill>
              </a:ext>
            </a:extLst>
          </p:spPr>
          <p:txBody>
            <a:bodyPr wrap="none" anchor="ctr"/>
            <a:lstStyle/>
            <a:p>
              <a:pPr algn="ctr"/>
              <a:endParaRPr lang="ja-JP" altLang="ja-JP" sz="2000" b="1">
                <a:latin typeface="Meiryo UI" panose="020B0604030504040204" pitchFamily="50" charset="-128"/>
                <a:ea typeface="Meiryo UI" panose="020B0604030504040204" pitchFamily="50" charset="-128"/>
              </a:endParaRPr>
            </a:p>
          </p:txBody>
        </p:sp>
        <p:sp>
          <p:nvSpPr>
            <p:cNvPr id="28690" name="Text Box 8"/>
            <p:cNvSpPr txBox="1">
              <a:spLocks noChangeArrowheads="1"/>
            </p:cNvSpPr>
            <p:nvPr/>
          </p:nvSpPr>
          <p:spPr bwMode="auto">
            <a:xfrm>
              <a:off x="4709" y="2832"/>
              <a:ext cx="1239" cy="5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kumimoji="1" sz="3600">
                  <a:solidFill>
                    <a:schemeClr val="tx1"/>
                  </a:solidFill>
                  <a:latin typeface="Arial" pitchFamily="34" charset="0"/>
                  <a:ea typeface="ＭＳ Ｐゴシック" pitchFamily="50" charset="-128"/>
                </a:defRPr>
              </a:lvl1pPr>
              <a:lvl2pPr marL="742950" indent="-285750" eaLnBrk="0" hangingPunct="0">
                <a:defRPr kumimoji="1" sz="3600">
                  <a:solidFill>
                    <a:schemeClr val="tx1"/>
                  </a:solidFill>
                  <a:latin typeface="Arial" pitchFamily="34" charset="0"/>
                  <a:ea typeface="ＭＳ Ｐゴシック" pitchFamily="50" charset="-128"/>
                </a:defRPr>
              </a:lvl2pPr>
              <a:lvl3pPr marL="1143000" indent="-228600" eaLnBrk="0" hangingPunct="0">
                <a:defRPr kumimoji="1" sz="3600">
                  <a:solidFill>
                    <a:schemeClr val="tx1"/>
                  </a:solidFill>
                  <a:latin typeface="Arial" pitchFamily="34" charset="0"/>
                  <a:ea typeface="ＭＳ Ｐゴシック" pitchFamily="50" charset="-128"/>
                </a:defRPr>
              </a:lvl3pPr>
              <a:lvl4pPr marL="1600200" indent="-228600" eaLnBrk="0" hangingPunct="0">
                <a:defRPr kumimoji="1" sz="3600">
                  <a:solidFill>
                    <a:schemeClr val="tx1"/>
                  </a:solidFill>
                  <a:latin typeface="Arial" pitchFamily="34" charset="0"/>
                  <a:ea typeface="ＭＳ Ｐゴシック" pitchFamily="50" charset="-128"/>
                </a:defRPr>
              </a:lvl4pPr>
              <a:lvl5pPr marL="2057400" indent="-228600" eaLnBrk="0" hangingPunct="0">
                <a:defRPr kumimoji="1" sz="3600">
                  <a:solidFill>
                    <a:schemeClr val="tx1"/>
                  </a:solidFill>
                  <a:latin typeface="Arial" pitchFamily="34" charset="0"/>
                  <a:ea typeface="ＭＳ Ｐゴシック" pitchFamily="50" charset="-128"/>
                </a:defRPr>
              </a:lvl5pPr>
              <a:lvl6pPr marL="2514600" indent="-228600" eaLnBrk="0" fontAlgn="base" hangingPunct="0">
                <a:spcBef>
                  <a:spcPct val="0"/>
                </a:spcBef>
                <a:spcAft>
                  <a:spcPct val="0"/>
                </a:spcAft>
                <a:defRPr kumimoji="1" sz="3600">
                  <a:solidFill>
                    <a:schemeClr val="tx1"/>
                  </a:solidFill>
                  <a:latin typeface="Arial" pitchFamily="34" charset="0"/>
                  <a:ea typeface="ＭＳ Ｐゴシック" pitchFamily="50" charset="-128"/>
                </a:defRPr>
              </a:lvl6pPr>
              <a:lvl7pPr marL="2971800" indent="-228600" eaLnBrk="0" fontAlgn="base" hangingPunct="0">
                <a:spcBef>
                  <a:spcPct val="0"/>
                </a:spcBef>
                <a:spcAft>
                  <a:spcPct val="0"/>
                </a:spcAft>
                <a:defRPr kumimoji="1" sz="3600">
                  <a:solidFill>
                    <a:schemeClr val="tx1"/>
                  </a:solidFill>
                  <a:latin typeface="Arial" pitchFamily="34" charset="0"/>
                  <a:ea typeface="ＭＳ Ｐゴシック" pitchFamily="50" charset="-128"/>
                </a:defRPr>
              </a:lvl7pPr>
              <a:lvl8pPr marL="3429000" indent="-228600" eaLnBrk="0" fontAlgn="base" hangingPunct="0">
                <a:spcBef>
                  <a:spcPct val="0"/>
                </a:spcBef>
                <a:spcAft>
                  <a:spcPct val="0"/>
                </a:spcAft>
                <a:defRPr kumimoji="1" sz="3600">
                  <a:solidFill>
                    <a:schemeClr val="tx1"/>
                  </a:solidFill>
                  <a:latin typeface="Arial" pitchFamily="34" charset="0"/>
                  <a:ea typeface="ＭＳ Ｐゴシック" pitchFamily="50" charset="-128"/>
                </a:defRPr>
              </a:lvl8pPr>
              <a:lvl9pPr marL="3886200" indent="-228600" eaLnBrk="0" fontAlgn="base" hangingPunct="0">
                <a:spcBef>
                  <a:spcPct val="0"/>
                </a:spcBef>
                <a:spcAft>
                  <a:spcPct val="0"/>
                </a:spcAft>
                <a:defRPr kumimoji="1" sz="3600">
                  <a:solidFill>
                    <a:schemeClr val="tx1"/>
                  </a:solidFill>
                  <a:latin typeface="Arial" pitchFamily="34" charset="0"/>
                  <a:ea typeface="ＭＳ Ｐゴシック" pitchFamily="50" charset="-128"/>
                </a:defRPr>
              </a:lvl9pPr>
            </a:lstStyle>
            <a:p>
              <a:pPr eaLnBrk="1" hangingPunct="1"/>
              <a:r>
                <a:rPr lang="ja-JP" altLang="en-US" sz="1800" b="1">
                  <a:latin typeface="Meiryo UI" panose="020B0604030504040204" pitchFamily="50" charset="-128"/>
                  <a:ea typeface="Meiryo UI" panose="020B0604030504040204" pitchFamily="50" charset="-128"/>
                </a:rPr>
                <a:t>脳血管障害</a:t>
              </a:r>
            </a:p>
            <a:p>
              <a:pPr eaLnBrk="1" hangingPunct="1"/>
              <a:r>
                <a:rPr lang="en-US" altLang="ja-JP" sz="1800" b="1">
                  <a:latin typeface="Meiryo UI" panose="020B0604030504040204" pitchFamily="50" charset="-128"/>
                  <a:ea typeface="Meiryo UI" panose="020B0604030504040204" pitchFamily="50" charset="-128"/>
                </a:rPr>
                <a:t>(CVD)</a:t>
              </a:r>
            </a:p>
          </p:txBody>
        </p:sp>
        <p:sp>
          <p:nvSpPr>
            <p:cNvPr id="28692" name="Freeform 10"/>
            <p:cNvSpPr>
              <a:spLocks/>
            </p:cNvSpPr>
            <p:nvPr/>
          </p:nvSpPr>
          <p:spPr bwMode="auto">
            <a:xfrm>
              <a:off x="3186" y="1637"/>
              <a:ext cx="1600" cy="1211"/>
            </a:xfrm>
            <a:custGeom>
              <a:avLst/>
              <a:gdLst>
                <a:gd name="T0" fmla="*/ 720 w 1600"/>
                <a:gd name="T1" fmla="*/ 34 h 1211"/>
                <a:gd name="T2" fmla="*/ 573 w 1600"/>
                <a:gd name="T3" fmla="*/ 64 h 1211"/>
                <a:gd name="T4" fmla="*/ 405 w 1600"/>
                <a:gd name="T5" fmla="*/ 127 h 1211"/>
                <a:gd name="T6" fmla="*/ 309 w 1600"/>
                <a:gd name="T7" fmla="*/ 184 h 1211"/>
                <a:gd name="T8" fmla="*/ 273 w 1600"/>
                <a:gd name="T9" fmla="*/ 202 h 1211"/>
                <a:gd name="T10" fmla="*/ 201 w 1600"/>
                <a:gd name="T11" fmla="*/ 253 h 1211"/>
                <a:gd name="T12" fmla="*/ 147 w 1600"/>
                <a:gd name="T13" fmla="*/ 304 h 1211"/>
                <a:gd name="T14" fmla="*/ 90 w 1600"/>
                <a:gd name="T15" fmla="*/ 364 h 1211"/>
                <a:gd name="T16" fmla="*/ 24 w 1600"/>
                <a:gd name="T17" fmla="*/ 481 h 1211"/>
                <a:gd name="T18" fmla="*/ 12 w 1600"/>
                <a:gd name="T19" fmla="*/ 517 h 1211"/>
                <a:gd name="T20" fmla="*/ 24 w 1600"/>
                <a:gd name="T21" fmla="*/ 694 h 1211"/>
                <a:gd name="T22" fmla="*/ 87 w 1600"/>
                <a:gd name="T23" fmla="*/ 817 h 1211"/>
                <a:gd name="T24" fmla="*/ 102 w 1600"/>
                <a:gd name="T25" fmla="*/ 832 h 1211"/>
                <a:gd name="T26" fmla="*/ 171 w 1600"/>
                <a:gd name="T27" fmla="*/ 913 h 1211"/>
                <a:gd name="T28" fmla="*/ 201 w 1600"/>
                <a:gd name="T29" fmla="*/ 940 h 1211"/>
                <a:gd name="T30" fmla="*/ 252 w 1600"/>
                <a:gd name="T31" fmla="*/ 967 h 1211"/>
                <a:gd name="T32" fmla="*/ 327 w 1600"/>
                <a:gd name="T33" fmla="*/ 1015 h 1211"/>
                <a:gd name="T34" fmla="*/ 354 w 1600"/>
                <a:gd name="T35" fmla="*/ 1033 h 1211"/>
                <a:gd name="T36" fmla="*/ 456 w 1600"/>
                <a:gd name="T37" fmla="*/ 1081 h 1211"/>
                <a:gd name="T38" fmla="*/ 660 w 1600"/>
                <a:gd name="T39" fmla="*/ 1144 h 1211"/>
                <a:gd name="T40" fmla="*/ 780 w 1600"/>
                <a:gd name="T41" fmla="*/ 1171 h 1211"/>
                <a:gd name="T42" fmla="*/ 840 w 1600"/>
                <a:gd name="T43" fmla="*/ 1189 h 1211"/>
                <a:gd name="T44" fmla="*/ 927 w 1600"/>
                <a:gd name="T45" fmla="*/ 1195 h 1211"/>
                <a:gd name="T46" fmla="*/ 1092 w 1600"/>
                <a:gd name="T47" fmla="*/ 1210 h 1211"/>
                <a:gd name="T48" fmla="*/ 1293 w 1600"/>
                <a:gd name="T49" fmla="*/ 1201 h 1211"/>
                <a:gd name="T50" fmla="*/ 1317 w 1600"/>
                <a:gd name="T51" fmla="*/ 1186 h 1211"/>
                <a:gd name="T52" fmla="*/ 1365 w 1600"/>
                <a:gd name="T53" fmla="*/ 1147 h 1211"/>
                <a:gd name="T54" fmla="*/ 1395 w 1600"/>
                <a:gd name="T55" fmla="*/ 1120 h 1211"/>
                <a:gd name="T56" fmla="*/ 1431 w 1600"/>
                <a:gd name="T57" fmla="*/ 1090 h 1211"/>
                <a:gd name="T58" fmla="*/ 1446 w 1600"/>
                <a:gd name="T59" fmla="*/ 1075 h 1211"/>
                <a:gd name="T60" fmla="*/ 1491 w 1600"/>
                <a:gd name="T61" fmla="*/ 1021 h 1211"/>
                <a:gd name="T62" fmla="*/ 1530 w 1600"/>
                <a:gd name="T63" fmla="*/ 964 h 1211"/>
                <a:gd name="T64" fmla="*/ 1578 w 1600"/>
                <a:gd name="T65" fmla="*/ 847 h 1211"/>
                <a:gd name="T66" fmla="*/ 1593 w 1600"/>
                <a:gd name="T67" fmla="*/ 790 h 1211"/>
                <a:gd name="T68" fmla="*/ 1578 w 1600"/>
                <a:gd name="T69" fmla="*/ 592 h 1211"/>
                <a:gd name="T70" fmla="*/ 1440 w 1600"/>
                <a:gd name="T71" fmla="*/ 349 h 1211"/>
                <a:gd name="T72" fmla="*/ 1383 w 1600"/>
                <a:gd name="T73" fmla="*/ 289 h 1211"/>
                <a:gd name="T74" fmla="*/ 1305 w 1600"/>
                <a:gd name="T75" fmla="*/ 232 h 1211"/>
                <a:gd name="T76" fmla="*/ 1251 w 1600"/>
                <a:gd name="T77" fmla="*/ 196 h 1211"/>
                <a:gd name="T78" fmla="*/ 1122 w 1600"/>
                <a:gd name="T79" fmla="*/ 121 h 1211"/>
                <a:gd name="T80" fmla="*/ 1059 w 1600"/>
                <a:gd name="T81" fmla="*/ 97 h 1211"/>
                <a:gd name="T82" fmla="*/ 909 w 1600"/>
                <a:gd name="T83" fmla="*/ 25 h 1211"/>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w 1600"/>
                <a:gd name="T127" fmla="*/ 0 h 1211"/>
                <a:gd name="T128" fmla="*/ 1600 w 1600"/>
                <a:gd name="T129" fmla="*/ 1211 h 1211"/>
              </a:gdLst>
              <a:ahLst/>
              <a:cxnLst>
                <a:cxn ang="T84">
                  <a:pos x="T0" y="T1"/>
                </a:cxn>
                <a:cxn ang="T85">
                  <a:pos x="T2" y="T3"/>
                </a:cxn>
                <a:cxn ang="T86">
                  <a:pos x="T4" y="T5"/>
                </a:cxn>
                <a:cxn ang="T87">
                  <a:pos x="T6" y="T7"/>
                </a:cxn>
                <a:cxn ang="T88">
                  <a:pos x="T8" y="T9"/>
                </a:cxn>
                <a:cxn ang="T89">
                  <a:pos x="T10" y="T11"/>
                </a:cxn>
                <a:cxn ang="T90">
                  <a:pos x="T12" y="T13"/>
                </a:cxn>
                <a:cxn ang="T91">
                  <a:pos x="T14" y="T15"/>
                </a:cxn>
                <a:cxn ang="T92">
                  <a:pos x="T16" y="T17"/>
                </a:cxn>
                <a:cxn ang="T93">
                  <a:pos x="T18" y="T19"/>
                </a:cxn>
                <a:cxn ang="T94">
                  <a:pos x="T20" y="T21"/>
                </a:cxn>
                <a:cxn ang="T95">
                  <a:pos x="T22" y="T23"/>
                </a:cxn>
                <a:cxn ang="T96">
                  <a:pos x="T24" y="T25"/>
                </a:cxn>
                <a:cxn ang="T97">
                  <a:pos x="T26" y="T27"/>
                </a:cxn>
                <a:cxn ang="T98">
                  <a:pos x="T28" y="T29"/>
                </a:cxn>
                <a:cxn ang="T99">
                  <a:pos x="T30" y="T31"/>
                </a:cxn>
                <a:cxn ang="T100">
                  <a:pos x="T32" y="T33"/>
                </a:cxn>
                <a:cxn ang="T101">
                  <a:pos x="T34" y="T35"/>
                </a:cxn>
                <a:cxn ang="T102">
                  <a:pos x="T36" y="T37"/>
                </a:cxn>
                <a:cxn ang="T103">
                  <a:pos x="T38" y="T39"/>
                </a:cxn>
                <a:cxn ang="T104">
                  <a:pos x="T40" y="T41"/>
                </a:cxn>
                <a:cxn ang="T105">
                  <a:pos x="T42" y="T43"/>
                </a:cxn>
                <a:cxn ang="T106">
                  <a:pos x="T44" y="T45"/>
                </a:cxn>
                <a:cxn ang="T107">
                  <a:pos x="T46" y="T47"/>
                </a:cxn>
                <a:cxn ang="T108">
                  <a:pos x="T48" y="T49"/>
                </a:cxn>
                <a:cxn ang="T109">
                  <a:pos x="T50" y="T51"/>
                </a:cxn>
                <a:cxn ang="T110">
                  <a:pos x="T52" y="T53"/>
                </a:cxn>
                <a:cxn ang="T111">
                  <a:pos x="T54" y="T55"/>
                </a:cxn>
                <a:cxn ang="T112">
                  <a:pos x="T56" y="T57"/>
                </a:cxn>
                <a:cxn ang="T113">
                  <a:pos x="T58" y="T59"/>
                </a:cxn>
                <a:cxn ang="T114">
                  <a:pos x="T60" y="T61"/>
                </a:cxn>
                <a:cxn ang="T115">
                  <a:pos x="T62" y="T63"/>
                </a:cxn>
                <a:cxn ang="T116">
                  <a:pos x="T64" y="T65"/>
                </a:cxn>
                <a:cxn ang="T117">
                  <a:pos x="T66" y="T67"/>
                </a:cxn>
                <a:cxn ang="T118">
                  <a:pos x="T68" y="T69"/>
                </a:cxn>
                <a:cxn ang="T119">
                  <a:pos x="T70" y="T71"/>
                </a:cxn>
                <a:cxn ang="T120">
                  <a:pos x="T72" y="T73"/>
                </a:cxn>
                <a:cxn ang="T121">
                  <a:pos x="T74" y="T75"/>
                </a:cxn>
                <a:cxn ang="T122">
                  <a:pos x="T76" y="T77"/>
                </a:cxn>
                <a:cxn ang="T123">
                  <a:pos x="T78" y="T79"/>
                </a:cxn>
                <a:cxn ang="T124">
                  <a:pos x="T80" y="T81"/>
                </a:cxn>
                <a:cxn ang="T125">
                  <a:pos x="T82" y="T83"/>
                </a:cxn>
              </a:cxnLst>
              <a:rect l="T126" t="T127" r="T128" b="T129"/>
              <a:pathLst>
                <a:path w="1600" h="1211">
                  <a:moveTo>
                    <a:pt x="852" y="4"/>
                  </a:moveTo>
                  <a:cubicBezTo>
                    <a:pt x="806" y="8"/>
                    <a:pt x="765" y="27"/>
                    <a:pt x="720" y="34"/>
                  </a:cubicBezTo>
                  <a:cubicBezTo>
                    <a:pt x="695" y="38"/>
                    <a:pt x="668" y="40"/>
                    <a:pt x="642" y="43"/>
                  </a:cubicBezTo>
                  <a:cubicBezTo>
                    <a:pt x="619" y="51"/>
                    <a:pt x="596" y="56"/>
                    <a:pt x="573" y="64"/>
                  </a:cubicBezTo>
                  <a:cubicBezTo>
                    <a:pt x="558" y="69"/>
                    <a:pt x="536" y="70"/>
                    <a:pt x="522" y="79"/>
                  </a:cubicBezTo>
                  <a:cubicBezTo>
                    <a:pt x="488" y="101"/>
                    <a:pt x="443" y="114"/>
                    <a:pt x="405" y="127"/>
                  </a:cubicBezTo>
                  <a:cubicBezTo>
                    <a:pt x="389" y="132"/>
                    <a:pt x="377" y="148"/>
                    <a:pt x="360" y="154"/>
                  </a:cubicBezTo>
                  <a:cubicBezTo>
                    <a:pt x="349" y="170"/>
                    <a:pt x="327" y="178"/>
                    <a:pt x="309" y="184"/>
                  </a:cubicBezTo>
                  <a:cubicBezTo>
                    <a:pt x="302" y="186"/>
                    <a:pt x="298" y="194"/>
                    <a:pt x="291" y="196"/>
                  </a:cubicBezTo>
                  <a:cubicBezTo>
                    <a:pt x="285" y="198"/>
                    <a:pt x="273" y="202"/>
                    <a:pt x="273" y="202"/>
                  </a:cubicBezTo>
                  <a:cubicBezTo>
                    <a:pt x="267" y="212"/>
                    <a:pt x="254" y="222"/>
                    <a:pt x="243" y="226"/>
                  </a:cubicBezTo>
                  <a:cubicBezTo>
                    <a:pt x="234" y="239"/>
                    <a:pt x="216" y="248"/>
                    <a:pt x="201" y="253"/>
                  </a:cubicBezTo>
                  <a:cubicBezTo>
                    <a:pt x="194" y="264"/>
                    <a:pt x="180" y="272"/>
                    <a:pt x="168" y="280"/>
                  </a:cubicBezTo>
                  <a:cubicBezTo>
                    <a:pt x="154" y="301"/>
                    <a:pt x="162" y="294"/>
                    <a:pt x="147" y="304"/>
                  </a:cubicBezTo>
                  <a:cubicBezTo>
                    <a:pt x="143" y="316"/>
                    <a:pt x="131" y="327"/>
                    <a:pt x="120" y="334"/>
                  </a:cubicBezTo>
                  <a:cubicBezTo>
                    <a:pt x="113" y="345"/>
                    <a:pt x="101" y="357"/>
                    <a:pt x="90" y="364"/>
                  </a:cubicBezTo>
                  <a:cubicBezTo>
                    <a:pt x="84" y="381"/>
                    <a:pt x="75" y="396"/>
                    <a:pt x="60" y="406"/>
                  </a:cubicBezTo>
                  <a:cubicBezTo>
                    <a:pt x="45" y="429"/>
                    <a:pt x="35" y="456"/>
                    <a:pt x="24" y="481"/>
                  </a:cubicBezTo>
                  <a:cubicBezTo>
                    <a:pt x="24" y="481"/>
                    <a:pt x="17" y="503"/>
                    <a:pt x="15" y="508"/>
                  </a:cubicBezTo>
                  <a:cubicBezTo>
                    <a:pt x="14" y="511"/>
                    <a:pt x="12" y="517"/>
                    <a:pt x="12" y="517"/>
                  </a:cubicBezTo>
                  <a:cubicBezTo>
                    <a:pt x="10" y="536"/>
                    <a:pt x="6" y="553"/>
                    <a:pt x="0" y="571"/>
                  </a:cubicBezTo>
                  <a:cubicBezTo>
                    <a:pt x="6" y="612"/>
                    <a:pt x="17" y="653"/>
                    <a:pt x="24" y="694"/>
                  </a:cubicBezTo>
                  <a:cubicBezTo>
                    <a:pt x="28" y="717"/>
                    <a:pt x="33" y="752"/>
                    <a:pt x="54" y="766"/>
                  </a:cubicBezTo>
                  <a:cubicBezTo>
                    <a:pt x="66" y="784"/>
                    <a:pt x="67" y="804"/>
                    <a:pt x="87" y="817"/>
                  </a:cubicBezTo>
                  <a:cubicBezTo>
                    <a:pt x="89" y="820"/>
                    <a:pt x="90" y="823"/>
                    <a:pt x="93" y="826"/>
                  </a:cubicBezTo>
                  <a:cubicBezTo>
                    <a:pt x="96" y="829"/>
                    <a:pt x="100" y="829"/>
                    <a:pt x="102" y="832"/>
                  </a:cubicBezTo>
                  <a:cubicBezTo>
                    <a:pt x="118" y="851"/>
                    <a:pt x="126" y="878"/>
                    <a:pt x="147" y="892"/>
                  </a:cubicBezTo>
                  <a:cubicBezTo>
                    <a:pt x="157" y="907"/>
                    <a:pt x="150" y="899"/>
                    <a:pt x="171" y="913"/>
                  </a:cubicBezTo>
                  <a:cubicBezTo>
                    <a:pt x="174" y="915"/>
                    <a:pt x="180" y="919"/>
                    <a:pt x="180" y="919"/>
                  </a:cubicBezTo>
                  <a:cubicBezTo>
                    <a:pt x="183" y="923"/>
                    <a:pt x="198" y="938"/>
                    <a:pt x="201" y="940"/>
                  </a:cubicBezTo>
                  <a:cubicBezTo>
                    <a:pt x="206" y="943"/>
                    <a:pt x="219" y="946"/>
                    <a:pt x="219" y="946"/>
                  </a:cubicBezTo>
                  <a:cubicBezTo>
                    <a:pt x="227" y="958"/>
                    <a:pt x="240" y="959"/>
                    <a:pt x="252" y="967"/>
                  </a:cubicBezTo>
                  <a:cubicBezTo>
                    <a:pt x="266" y="988"/>
                    <a:pt x="295" y="1001"/>
                    <a:pt x="318" y="1012"/>
                  </a:cubicBezTo>
                  <a:cubicBezTo>
                    <a:pt x="321" y="1013"/>
                    <a:pt x="324" y="1013"/>
                    <a:pt x="327" y="1015"/>
                  </a:cubicBezTo>
                  <a:cubicBezTo>
                    <a:pt x="333" y="1019"/>
                    <a:pt x="339" y="1023"/>
                    <a:pt x="345" y="1027"/>
                  </a:cubicBezTo>
                  <a:cubicBezTo>
                    <a:pt x="348" y="1029"/>
                    <a:pt x="354" y="1033"/>
                    <a:pt x="354" y="1033"/>
                  </a:cubicBezTo>
                  <a:cubicBezTo>
                    <a:pt x="363" y="1047"/>
                    <a:pt x="421" y="1063"/>
                    <a:pt x="438" y="1069"/>
                  </a:cubicBezTo>
                  <a:cubicBezTo>
                    <a:pt x="445" y="1071"/>
                    <a:pt x="450" y="1077"/>
                    <a:pt x="456" y="1081"/>
                  </a:cubicBezTo>
                  <a:cubicBezTo>
                    <a:pt x="471" y="1091"/>
                    <a:pt x="519" y="1103"/>
                    <a:pt x="537" y="1108"/>
                  </a:cubicBezTo>
                  <a:cubicBezTo>
                    <a:pt x="580" y="1119"/>
                    <a:pt x="615" y="1140"/>
                    <a:pt x="660" y="1144"/>
                  </a:cubicBezTo>
                  <a:cubicBezTo>
                    <a:pt x="685" y="1149"/>
                    <a:pt x="711" y="1157"/>
                    <a:pt x="735" y="1165"/>
                  </a:cubicBezTo>
                  <a:cubicBezTo>
                    <a:pt x="749" y="1170"/>
                    <a:pt x="765" y="1168"/>
                    <a:pt x="780" y="1171"/>
                  </a:cubicBezTo>
                  <a:cubicBezTo>
                    <a:pt x="791" y="1173"/>
                    <a:pt x="802" y="1177"/>
                    <a:pt x="813" y="1180"/>
                  </a:cubicBezTo>
                  <a:cubicBezTo>
                    <a:pt x="822" y="1182"/>
                    <a:pt x="840" y="1189"/>
                    <a:pt x="840" y="1189"/>
                  </a:cubicBezTo>
                  <a:cubicBezTo>
                    <a:pt x="868" y="1184"/>
                    <a:pt x="863" y="1184"/>
                    <a:pt x="903" y="1189"/>
                  </a:cubicBezTo>
                  <a:cubicBezTo>
                    <a:pt x="911" y="1190"/>
                    <a:pt x="919" y="1192"/>
                    <a:pt x="927" y="1195"/>
                  </a:cubicBezTo>
                  <a:cubicBezTo>
                    <a:pt x="933" y="1197"/>
                    <a:pt x="945" y="1201"/>
                    <a:pt x="945" y="1201"/>
                  </a:cubicBezTo>
                  <a:cubicBezTo>
                    <a:pt x="992" y="1196"/>
                    <a:pt x="1045" y="1203"/>
                    <a:pt x="1092" y="1210"/>
                  </a:cubicBezTo>
                  <a:cubicBezTo>
                    <a:pt x="1153" y="1206"/>
                    <a:pt x="1214" y="1211"/>
                    <a:pt x="1275" y="1207"/>
                  </a:cubicBezTo>
                  <a:cubicBezTo>
                    <a:pt x="1281" y="1205"/>
                    <a:pt x="1289" y="1206"/>
                    <a:pt x="1293" y="1201"/>
                  </a:cubicBezTo>
                  <a:cubicBezTo>
                    <a:pt x="1295" y="1198"/>
                    <a:pt x="1296" y="1194"/>
                    <a:pt x="1299" y="1192"/>
                  </a:cubicBezTo>
                  <a:cubicBezTo>
                    <a:pt x="1304" y="1189"/>
                    <a:pt x="1317" y="1186"/>
                    <a:pt x="1317" y="1186"/>
                  </a:cubicBezTo>
                  <a:cubicBezTo>
                    <a:pt x="1324" y="1175"/>
                    <a:pt x="1330" y="1175"/>
                    <a:pt x="1341" y="1168"/>
                  </a:cubicBezTo>
                  <a:cubicBezTo>
                    <a:pt x="1351" y="1153"/>
                    <a:pt x="1344" y="1161"/>
                    <a:pt x="1365" y="1147"/>
                  </a:cubicBezTo>
                  <a:cubicBezTo>
                    <a:pt x="1368" y="1145"/>
                    <a:pt x="1374" y="1141"/>
                    <a:pt x="1374" y="1141"/>
                  </a:cubicBezTo>
                  <a:cubicBezTo>
                    <a:pt x="1377" y="1137"/>
                    <a:pt x="1392" y="1122"/>
                    <a:pt x="1395" y="1120"/>
                  </a:cubicBezTo>
                  <a:cubicBezTo>
                    <a:pt x="1400" y="1117"/>
                    <a:pt x="1413" y="1114"/>
                    <a:pt x="1413" y="1114"/>
                  </a:cubicBezTo>
                  <a:cubicBezTo>
                    <a:pt x="1417" y="1102"/>
                    <a:pt x="1421" y="1097"/>
                    <a:pt x="1431" y="1090"/>
                  </a:cubicBezTo>
                  <a:cubicBezTo>
                    <a:pt x="1433" y="1087"/>
                    <a:pt x="1434" y="1084"/>
                    <a:pt x="1437" y="1081"/>
                  </a:cubicBezTo>
                  <a:cubicBezTo>
                    <a:pt x="1440" y="1078"/>
                    <a:pt x="1444" y="1078"/>
                    <a:pt x="1446" y="1075"/>
                  </a:cubicBezTo>
                  <a:cubicBezTo>
                    <a:pt x="1454" y="1065"/>
                    <a:pt x="1452" y="1059"/>
                    <a:pt x="1464" y="1051"/>
                  </a:cubicBezTo>
                  <a:cubicBezTo>
                    <a:pt x="1470" y="1042"/>
                    <a:pt x="1482" y="1027"/>
                    <a:pt x="1491" y="1021"/>
                  </a:cubicBezTo>
                  <a:cubicBezTo>
                    <a:pt x="1499" y="998"/>
                    <a:pt x="1487" y="1025"/>
                    <a:pt x="1503" y="1006"/>
                  </a:cubicBezTo>
                  <a:cubicBezTo>
                    <a:pt x="1513" y="993"/>
                    <a:pt x="1516" y="973"/>
                    <a:pt x="1530" y="964"/>
                  </a:cubicBezTo>
                  <a:cubicBezTo>
                    <a:pt x="1537" y="943"/>
                    <a:pt x="1531" y="950"/>
                    <a:pt x="1545" y="940"/>
                  </a:cubicBezTo>
                  <a:cubicBezTo>
                    <a:pt x="1555" y="909"/>
                    <a:pt x="1570" y="879"/>
                    <a:pt x="1578" y="847"/>
                  </a:cubicBezTo>
                  <a:cubicBezTo>
                    <a:pt x="1581" y="834"/>
                    <a:pt x="1583" y="821"/>
                    <a:pt x="1587" y="808"/>
                  </a:cubicBezTo>
                  <a:cubicBezTo>
                    <a:pt x="1589" y="802"/>
                    <a:pt x="1593" y="790"/>
                    <a:pt x="1593" y="790"/>
                  </a:cubicBezTo>
                  <a:cubicBezTo>
                    <a:pt x="1597" y="743"/>
                    <a:pt x="1600" y="699"/>
                    <a:pt x="1596" y="652"/>
                  </a:cubicBezTo>
                  <a:cubicBezTo>
                    <a:pt x="1594" y="632"/>
                    <a:pt x="1583" y="612"/>
                    <a:pt x="1578" y="592"/>
                  </a:cubicBezTo>
                  <a:cubicBezTo>
                    <a:pt x="1564" y="534"/>
                    <a:pt x="1536" y="485"/>
                    <a:pt x="1503" y="436"/>
                  </a:cubicBezTo>
                  <a:cubicBezTo>
                    <a:pt x="1485" y="409"/>
                    <a:pt x="1467" y="367"/>
                    <a:pt x="1440" y="349"/>
                  </a:cubicBezTo>
                  <a:cubicBezTo>
                    <a:pt x="1433" y="338"/>
                    <a:pt x="1433" y="332"/>
                    <a:pt x="1422" y="325"/>
                  </a:cubicBezTo>
                  <a:cubicBezTo>
                    <a:pt x="1412" y="310"/>
                    <a:pt x="1398" y="299"/>
                    <a:pt x="1383" y="289"/>
                  </a:cubicBezTo>
                  <a:cubicBezTo>
                    <a:pt x="1360" y="274"/>
                    <a:pt x="1386" y="286"/>
                    <a:pt x="1368" y="271"/>
                  </a:cubicBezTo>
                  <a:cubicBezTo>
                    <a:pt x="1350" y="255"/>
                    <a:pt x="1326" y="244"/>
                    <a:pt x="1305" y="232"/>
                  </a:cubicBezTo>
                  <a:cubicBezTo>
                    <a:pt x="1293" y="225"/>
                    <a:pt x="1281" y="216"/>
                    <a:pt x="1269" y="208"/>
                  </a:cubicBezTo>
                  <a:cubicBezTo>
                    <a:pt x="1263" y="204"/>
                    <a:pt x="1251" y="196"/>
                    <a:pt x="1251" y="196"/>
                  </a:cubicBezTo>
                  <a:cubicBezTo>
                    <a:pt x="1238" y="177"/>
                    <a:pt x="1215" y="170"/>
                    <a:pt x="1194" y="160"/>
                  </a:cubicBezTo>
                  <a:cubicBezTo>
                    <a:pt x="1170" y="148"/>
                    <a:pt x="1146" y="133"/>
                    <a:pt x="1122" y="121"/>
                  </a:cubicBezTo>
                  <a:cubicBezTo>
                    <a:pt x="1107" y="114"/>
                    <a:pt x="1093" y="108"/>
                    <a:pt x="1077" y="103"/>
                  </a:cubicBezTo>
                  <a:cubicBezTo>
                    <a:pt x="1071" y="101"/>
                    <a:pt x="1059" y="97"/>
                    <a:pt x="1059" y="97"/>
                  </a:cubicBezTo>
                  <a:cubicBezTo>
                    <a:pt x="1039" y="67"/>
                    <a:pt x="961" y="46"/>
                    <a:pt x="927" y="31"/>
                  </a:cubicBezTo>
                  <a:cubicBezTo>
                    <a:pt x="921" y="28"/>
                    <a:pt x="914" y="29"/>
                    <a:pt x="909" y="25"/>
                  </a:cubicBezTo>
                  <a:cubicBezTo>
                    <a:pt x="905" y="22"/>
                    <a:pt x="856" y="0"/>
                    <a:pt x="852" y="4"/>
                  </a:cubicBezTo>
                  <a:close/>
                </a:path>
              </a:pathLst>
            </a:custGeom>
            <a:pattFill prst="narVert">
              <a:fgClr>
                <a:srgbClr val="3E6EB4"/>
              </a:fgClr>
              <a:bgClr>
                <a:schemeClr val="bg1"/>
              </a:bgClr>
            </a:pattFill>
            <a:ln w="9525">
              <a:solidFill>
                <a:schemeClr val="tx1"/>
              </a:solidFill>
              <a:round/>
              <a:headEnd/>
              <a:tailEnd/>
            </a:ln>
          </p:spPr>
          <p:txBody>
            <a:bodyPr/>
            <a:lstStyle/>
            <a:p>
              <a:endParaRPr lang="ja-JP" altLang="en-US" b="1">
                <a:latin typeface="Meiryo UI" panose="020B0604030504040204" pitchFamily="50" charset="-128"/>
                <a:ea typeface="Meiryo UI" panose="020B0604030504040204" pitchFamily="50" charset="-128"/>
              </a:endParaRPr>
            </a:p>
          </p:txBody>
        </p:sp>
        <p:sp>
          <p:nvSpPr>
            <p:cNvPr id="28693" name="Freeform 11"/>
            <p:cNvSpPr>
              <a:spLocks/>
            </p:cNvSpPr>
            <p:nvPr/>
          </p:nvSpPr>
          <p:spPr bwMode="auto">
            <a:xfrm>
              <a:off x="4044" y="1620"/>
              <a:ext cx="1464" cy="1212"/>
            </a:xfrm>
            <a:custGeom>
              <a:avLst/>
              <a:gdLst>
                <a:gd name="T0" fmla="*/ 66 w 1464"/>
                <a:gd name="T1" fmla="*/ 6 h 1212"/>
                <a:gd name="T2" fmla="*/ 456 w 1464"/>
                <a:gd name="T3" fmla="*/ 9 h 1212"/>
                <a:gd name="T4" fmla="*/ 708 w 1464"/>
                <a:gd name="T5" fmla="*/ 39 h 1212"/>
                <a:gd name="T6" fmla="*/ 864 w 1464"/>
                <a:gd name="T7" fmla="*/ 78 h 1212"/>
                <a:gd name="T8" fmla="*/ 1074 w 1464"/>
                <a:gd name="T9" fmla="*/ 159 h 1212"/>
                <a:gd name="T10" fmla="*/ 1218 w 1464"/>
                <a:gd name="T11" fmla="*/ 231 h 1212"/>
                <a:gd name="T12" fmla="*/ 1302 w 1464"/>
                <a:gd name="T13" fmla="*/ 300 h 1212"/>
                <a:gd name="T14" fmla="*/ 1341 w 1464"/>
                <a:gd name="T15" fmla="*/ 336 h 1212"/>
                <a:gd name="T16" fmla="*/ 1404 w 1464"/>
                <a:gd name="T17" fmla="*/ 417 h 1212"/>
                <a:gd name="T18" fmla="*/ 1443 w 1464"/>
                <a:gd name="T19" fmla="*/ 489 h 1212"/>
                <a:gd name="T20" fmla="*/ 1464 w 1464"/>
                <a:gd name="T21" fmla="*/ 588 h 1212"/>
                <a:gd name="T22" fmla="*/ 1404 w 1464"/>
                <a:gd name="T23" fmla="*/ 807 h 1212"/>
                <a:gd name="T24" fmla="*/ 1359 w 1464"/>
                <a:gd name="T25" fmla="*/ 858 h 1212"/>
                <a:gd name="T26" fmla="*/ 1335 w 1464"/>
                <a:gd name="T27" fmla="*/ 882 h 1212"/>
                <a:gd name="T28" fmla="*/ 1308 w 1464"/>
                <a:gd name="T29" fmla="*/ 912 h 1212"/>
                <a:gd name="T30" fmla="*/ 1236 w 1464"/>
                <a:gd name="T31" fmla="*/ 969 h 1212"/>
                <a:gd name="T32" fmla="*/ 1116 w 1464"/>
                <a:gd name="T33" fmla="*/ 1035 h 1212"/>
                <a:gd name="T34" fmla="*/ 1080 w 1464"/>
                <a:gd name="T35" fmla="*/ 1047 h 1212"/>
                <a:gd name="T36" fmla="*/ 1116 w 1464"/>
                <a:gd name="T37" fmla="*/ 1041 h 1212"/>
                <a:gd name="T38" fmla="*/ 1071 w 1464"/>
                <a:gd name="T39" fmla="*/ 1062 h 1212"/>
                <a:gd name="T40" fmla="*/ 900 w 1464"/>
                <a:gd name="T41" fmla="*/ 1128 h 1212"/>
                <a:gd name="T42" fmla="*/ 789 w 1464"/>
                <a:gd name="T43" fmla="*/ 1167 h 1212"/>
                <a:gd name="T44" fmla="*/ 516 w 1464"/>
                <a:gd name="T45" fmla="*/ 1200 h 1212"/>
                <a:gd name="T46" fmla="*/ 516 w 1464"/>
                <a:gd name="T47" fmla="*/ 1167 h 1212"/>
                <a:gd name="T48" fmla="*/ 552 w 1464"/>
                <a:gd name="T49" fmla="*/ 1143 h 1212"/>
                <a:gd name="T50" fmla="*/ 597 w 1464"/>
                <a:gd name="T51" fmla="*/ 1095 h 1212"/>
                <a:gd name="T52" fmla="*/ 612 w 1464"/>
                <a:gd name="T53" fmla="*/ 1080 h 1212"/>
                <a:gd name="T54" fmla="*/ 693 w 1464"/>
                <a:gd name="T55" fmla="*/ 951 h 1212"/>
                <a:gd name="T56" fmla="*/ 741 w 1464"/>
                <a:gd name="T57" fmla="*/ 768 h 1212"/>
                <a:gd name="T58" fmla="*/ 654 w 1464"/>
                <a:gd name="T59" fmla="*/ 462 h 1212"/>
                <a:gd name="T60" fmla="*/ 612 w 1464"/>
                <a:gd name="T61" fmla="*/ 411 h 1212"/>
                <a:gd name="T62" fmla="*/ 543 w 1464"/>
                <a:gd name="T63" fmla="*/ 327 h 1212"/>
                <a:gd name="T64" fmla="*/ 492 w 1464"/>
                <a:gd name="T65" fmla="*/ 273 h 1212"/>
                <a:gd name="T66" fmla="*/ 411 w 1464"/>
                <a:gd name="T67" fmla="*/ 228 h 1212"/>
                <a:gd name="T68" fmla="*/ 378 w 1464"/>
                <a:gd name="T69" fmla="*/ 201 h 1212"/>
                <a:gd name="T70" fmla="*/ 318 w 1464"/>
                <a:gd name="T71" fmla="*/ 156 h 1212"/>
                <a:gd name="T72" fmla="*/ 180 w 1464"/>
                <a:gd name="T73" fmla="*/ 90 h 1212"/>
                <a:gd name="T74" fmla="*/ 81 w 1464"/>
                <a:gd name="T75" fmla="*/ 51 h 1212"/>
                <a:gd name="T76" fmla="*/ 15 w 1464"/>
                <a:gd name="T77" fmla="*/ 18 h 1212"/>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w 1464"/>
                <a:gd name="T118" fmla="*/ 0 h 1212"/>
                <a:gd name="T119" fmla="*/ 1464 w 1464"/>
                <a:gd name="T120" fmla="*/ 1212 h 1212"/>
              </a:gdLst>
              <a:ahLst/>
              <a:cxnLst>
                <a:cxn ang="T78">
                  <a:pos x="T0" y="T1"/>
                </a:cxn>
                <a:cxn ang="T79">
                  <a:pos x="T2" y="T3"/>
                </a:cxn>
                <a:cxn ang="T80">
                  <a:pos x="T4" y="T5"/>
                </a:cxn>
                <a:cxn ang="T81">
                  <a:pos x="T6" y="T7"/>
                </a:cxn>
                <a:cxn ang="T82">
                  <a:pos x="T8" y="T9"/>
                </a:cxn>
                <a:cxn ang="T83">
                  <a:pos x="T10" y="T11"/>
                </a:cxn>
                <a:cxn ang="T84">
                  <a:pos x="T12" y="T13"/>
                </a:cxn>
                <a:cxn ang="T85">
                  <a:pos x="T14" y="T15"/>
                </a:cxn>
                <a:cxn ang="T86">
                  <a:pos x="T16" y="T17"/>
                </a:cxn>
                <a:cxn ang="T87">
                  <a:pos x="T18" y="T19"/>
                </a:cxn>
                <a:cxn ang="T88">
                  <a:pos x="T20" y="T21"/>
                </a:cxn>
                <a:cxn ang="T89">
                  <a:pos x="T22" y="T23"/>
                </a:cxn>
                <a:cxn ang="T90">
                  <a:pos x="T24" y="T25"/>
                </a:cxn>
                <a:cxn ang="T91">
                  <a:pos x="T26" y="T27"/>
                </a:cxn>
                <a:cxn ang="T92">
                  <a:pos x="T28" y="T29"/>
                </a:cxn>
                <a:cxn ang="T93">
                  <a:pos x="T30" y="T31"/>
                </a:cxn>
                <a:cxn ang="T94">
                  <a:pos x="T32" y="T33"/>
                </a:cxn>
                <a:cxn ang="T95">
                  <a:pos x="T34" y="T35"/>
                </a:cxn>
                <a:cxn ang="T96">
                  <a:pos x="T36" y="T37"/>
                </a:cxn>
                <a:cxn ang="T97">
                  <a:pos x="T38" y="T39"/>
                </a:cxn>
                <a:cxn ang="T98">
                  <a:pos x="T40" y="T41"/>
                </a:cxn>
                <a:cxn ang="T99">
                  <a:pos x="T42" y="T43"/>
                </a:cxn>
                <a:cxn ang="T100">
                  <a:pos x="T44" y="T45"/>
                </a:cxn>
                <a:cxn ang="T101">
                  <a:pos x="T46" y="T47"/>
                </a:cxn>
                <a:cxn ang="T102">
                  <a:pos x="T48" y="T49"/>
                </a:cxn>
                <a:cxn ang="T103">
                  <a:pos x="T50" y="T51"/>
                </a:cxn>
                <a:cxn ang="T104">
                  <a:pos x="T52" y="T53"/>
                </a:cxn>
                <a:cxn ang="T105">
                  <a:pos x="T54" y="T55"/>
                </a:cxn>
                <a:cxn ang="T106">
                  <a:pos x="T56" y="T57"/>
                </a:cxn>
                <a:cxn ang="T107">
                  <a:pos x="T58" y="T59"/>
                </a:cxn>
                <a:cxn ang="T108">
                  <a:pos x="T60" y="T61"/>
                </a:cxn>
                <a:cxn ang="T109">
                  <a:pos x="T62" y="T63"/>
                </a:cxn>
                <a:cxn ang="T110">
                  <a:pos x="T64" y="T65"/>
                </a:cxn>
                <a:cxn ang="T111">
                  <a:pos x="T66" y="T67"/>
                </a:cxn>
                <a:cxn ang="T112">
                  <a:pos x="T68" y="T69"/>
                </a:cxn>
                <a:cxn ang="T113">
                  <a:pos x="T70" y="T71"/>
                </a:cxn>
                <a:cxn ang="T114">
                  <a:pos x="T72" y="T73"/>
                </a:cxn>
                <a:cxn ang="T115">
                  <a:pos x="T74" y="T75"/>
                </a:cxn>
                <a:cxn ang="T116">
                  <a:pos x="T76" y="T77"/>
                </a:cxn>
              </a:cxnLst>
              <a:rect l="T117" t="T118" r="T119" b="T120"/>
              <a:pathLst>
                <a:path w="1464" h="1212">
                  <a:moveTo>
                    <a:pt x="15" y="18"/>
                  </a:moveTo>
                  <a:cubicBezTo>
                    <a:pt x="32" y="12"/>
                    <a:pt x="48" y="9"/>
                    <a:pt x="66" y="6"/>
                  </a:cubicBezTo>
                  <a:cubicBezTo>
                    <a:pt x="123" y="16"/>
                    <a:pt x="210" y="2"/>
                    <a:pt x="267" y="0"/>
                  </a:cubicBezTo>
                  <a:cubicBezTo>
                    <a:pt x="402" y="7"/>
                    <a:pt x="339" y="5"/>
                    <a:pt x="456" y="9"/>
                  </a:cubicBezTo>
                  <a:cubicBezTo>
                    <a:pt x="506" y="14"/>
                    <a:pt x="556" y="20"/>
                    <a:pt x="606" y="24"/>
                  </a:cubicBezTo>
                  <a:cubicBezTo>
                    <a:pt x="641" y="30"/>
                    <a:pt x="672" y="36"/>
                    <a:pt x="708" y="39"/>
                  </a:cubicBezTo>
                  <a:cubicBezTo>
                    <a:pt x="728" y="43"/>
                    <a:pt x="745" y="48"/>
                    <a:pt x="765" y="51"/>
                  </a:cubicBezTo>
                  <a:cubicBezTo>
                    <a:pt x="797" y="62"/>
                    <a:pt x="831" y="73"/>
                    <a:pt x="864" y="78"/>
                  </a:cubicBezTo>
                  <a:cubicBezTo>
                    <a:pt x="926" y="99"/>
                    <a:pt x="986" y="121"/>
                    <a:pt x="1047" y="141"/>
                  </a:cubicBezTo>
                  <a:cubicBezTo>
                    <a:pt x="1057" y="144"/>
                    <a:pt x="1064" y="156"/>
                    <a:pt x="1074" y="159"/>
                  </a:cubicBezTo>
                  <a:cubicBezTo>
                    <a:pt x="1116" y="173"/>
                    <a:pt x="1149" y="202"/>
                    <a:pt x="1191" y="216"/>
                  </a:cubicBezTo>
                  <a:cubicBezTo>
                    <a:pt x="1201" y="219"/>
                    <a:pt x="1208" y="228"/>
                    <a:pt x="1218" y="231"/>
                  </a:cubicBezTo>
                  <a:cubicBezTo>
                    <a:pt x="1223" y="245"/>
                    <a:pt x="1255" y="267"/>
                    <a:pt x="1272" y="273"/>
                  </a:cubicBezTo>
                  <a:cubicBezTo>
                    <a:pt x="1279" y="284"/>
                    <a:pt x="1290" y="296"/>
                    <a:pt x="1302" y="300"/>
                  </a:cubicBezTo>
                  <a:cubicBezTo>
                    <a:pt x="1305" y="310"/>
                    <a:pt x="1318" y="320"/>
                    <a:pt x="1329" y="324"/>
                  </a:cubicBezTo>
                  <a:cubicBezTo>
                    <a:pt x="1337" y="348"/>
                    <a:pt x="1325" y="320"/>
                    <a:pt x="1341" y="336"/>
                  </a:cubicBezTo>
                  <a:cubicBezTo>
                    <a:pt x="1357" y="352"/>
                    <a:pt x="1361" y="374"/>
                    <a:pt x="1380" y="387"/>
                  </a:cubicBezTo>
                  <a:cubicBezTo>
                    <a:pt x="1384" y="398"/>
                    <a:pt x="1394" y="411"/>
                    <a:pt x="1404" y="417"/>
                  </a:cubicBezTo>
                  <a:cubicBezTo>
                    <a:pt x="1410" y="434"/>
                    <a:pt x="1426" y="446"/>
                    <a:pt x="1431" y="462"/>
                  </a:cubicBezTo>
                  <a:cubicBezTo>
                    <a:pt x="1438" y="483"/>
                    <a:pt x="1433" y="475"/>
                    <a:pt x="1443" y="489"/>
                  </a:cubicBezTo>
                  <a:cubicBezTo>
                    <a:pt x="1446" y="499"/>
                    <a:pt x="1452" y="519"/>
                    <a:pt x="1452" y="519"/>
                  </a:cubicBezTo>
                  <a:cubicBezTo>
                    <a:pt x="1455" y="542"/>
                    <a:pt x="1457" y="566"/>
                    <a:pt x="1464" y="588"/>
                  </a:cubicBezTo>
                  <a:cubicBezTo>
                    <a:pt x="1463" y="616"/>
                    <a:pt x="1463" y="644"/>
                    <a:pt x="1461" y="672"/>
                  </a:cubicBezTo>
                  <a:cubicBezTo>
                    <a:pt x="1458" y="706"/>
                    <a:pt x="1423" y="779"/>
                    <a:pt x="1404" y="807"/>
                  </a:cubicBezTo>
                  <a:cubicBezTo>
                    <a:pt x="1395" y="821"/>
                    <a:pt x="1388" y="840"/>
                    <a:pt x="1371" y="846"/>
                  </a:cubicBezTo>
                  <a:cubicBezTo>
                    <a:pt x="1363" y="870"/>
                    <a:pt x="1375" y="842"/>
                    <a:pt x="1359" y="858"/>
                  </a:cubicBezTo>
                  <a:cubicBezTo>
                    <a:pt x="1343" y="874"/>
                    <a:pt x="1371" y="862"/>
                    <a:pt x="1347" y="870"/>
                  </a:cubicBezTo>
                  <a:cubicBezTo>
                    <a:pt x="1339" y="894"/>
                    <a:pt x="1351" y="866"/>
                    <a:pt x="1335" y="882"/>
                  </a:cubicBezTo>
                  <a:cubicBezTo>
                    <a:pt x="1333" y="884"/>
                    <a:pt x="1334" y="888"/>
                    <a:pt x="1332" y="891"/>
                  </a:cubicBezTo>
                  <a:cubicBezTo>
                    <a:pt x="1326" y="900"/>
                    <a:pt x="1318" y="909"/>
                    <a:pt x="1308" y="912"/>
                  </a:cubicBezTo>
                  <a:cubicBezTo>
                    <a:pt x="1302" y="921"/>
                    <a:pt x="1284" y="933"/>
                    <a:pt x="1284" y="933"/>
                  </a:cubicBezTo>
                  <a:cubicBezTo>
                    <a:pt x="1271" y="952"/>
                    <a:pt x="1258" y="962"/>
                    <a:pt x="1236" y="969"/>
                  </a:cubicBezTo>
                  <a:cubicBezTo>
                    <a:pt x="1226" y="984"/>
                    <a:pt x="1203" y="996"/>
                    <a:pt x="1185" y="1002"/>
                  </a:cubicBezTo>
                  <a:cubicBezTo>
                    <a:pt x="1173" y="1020"/>
                    <a:pt x="1136" y="1028"/>
                    <a:pt x="1116" y="1035"/>
                  </a:cubicBezTo>
                  <a:cubicBezTo>
                    <a:pt x="1107" y="1038"/>
                    <a:pt x="1098" y="1041"/>
                    <a:pt x="1089" y="1044"/>
                  </a:cubicBezTo>
                  <a:cubicBezTo>
                    <a:pt x="1086" y="1045"/>
                    <a:pt x="1080" y="1047"/>
                    <a:pt x="1080" y="1047"/>
                  </a:cubicBezTo>
                  <a:cubicBezTo>
                    <a:pt x="1095" y="1052"/>
                    <a:pt x="1086" y="1051"/>
                    <a:pt x="1107" y="1044"/>
                  </a:cubicBezTo>
                  <a:cubicBezTo>
                    <a:pt x="1110" y="1043"/>
                    <a:pt x="1116" y="1041"/>
                    <a:pt x="1116" y="1041"/>
                  </a:cubicBezTo>
                  <a:cubicBezTo>
                    <a:pt x="1116" y="1041"/>
                    <a:pt x="1104" y="1045"/>
                    <a:pt x="1098" y="1047"/>
                  </a:cubicBezTo>
                  <a:cubicBezTo>
                    <a:pt x="1089" y="1050"/>
                    <a:pt x="1080" y="1058"/>
                    <a:pt x="1071" y="1062"/>
                  </a:cubicBezTo>
                  <a:cubicBezTo>
                    <a:pt x="1033" y="1079"/>
                    <a:pt x="994" y="1097"/>
                    <a:pt x="954" y="1107"/>
                  </a:cubicBezTo>
                  <a:cubicBezTo>
                    <a:pt x="934" y="1112"/>
                    <a:pt x="919" y="1122"/>
                    <a:pt x="900" y="1128"/>
                  </a:cubicBezTo>
                  <a:cubicBezTo>
                    <a:pt x="893" y="1130"/>
                    <a:pt x="889" y="1138"/>
                    <a:pt x="882" y="1140"/>
                  </a:cubicBezTo>
                  <a:cubicBezTo>
                    <a:pt x="851" y="1148"/>
                    <a:pt x="821" y="1162"/>
                    <a:pt x="789" y="1167"/>
                  </a:cubicBezTo>
                  <a:cubicBezTo>
                    <a:pt x="726" y="1177"/>
                    <a:pt x="667" y="1187"/>
                    <a:pt x="603" y="1191"/>
                  </a:cubicBezTo>
                  <a:cubicBezTo>
                    <a:pt x="563" y="1204"/>
                    <a:pt x="591" y="1197"/>
                    <a:pt x="516" y="1200"/>
                  </a:cubicBezTo>
                  <a:cubicBezTo>
                    <a:pt x="481" y="1212"/>
                    <a:pt x="483" y="1209"/>
                    <a:pt x="435" y="1212"/>
                  </a:cubicBezTo>
                  <a:cubicBezTo>
                    <a:pt x="461" y="1195"/>
                    <a:pt x="490" y="1184"/>
                    <a:pt x="516" y="1167"/>
                  </a:cubicBezTo>
                  <a:cubicBezTo>
                    <a:pt x="525" y="1161"/>
                    <a:pt x="534" y="1155"/>
                    <a:pt x="543" y="1149"/>
                  </a:cubicBezTo>
                  <a:cubicBezTo>
                    <a:pt x="546" y="1147"/>
                    <a:pt x="552" y="1143"/>
                    <a:pt x="552" y="1143"/>
                  </a:cubicBezTo>
                  <a:cubicBezTo>
                    <a:pt x="556" y="1132"/>
                    <a:pt x="569" y="1123"/>
                    <a:pt x="579" y="1116"/>
                  </a:cubicBezTo>
                  <a:cubicBezTo>
                    <a:pt x="583" y="1104"/>
                    <a:pt x="585" y="1099"/>
                    <a:pt x="597" y="1095"/>
                  </a:cubicBezTo>
                  <a:cubicBezTo>
                    <a:pt x="599" y="1092"/>
                    <a:pt x="600" y="1089"/>
                    <a:pt x="603" y="1086"/>
                  </a:cubicBezTo>
                  <a:cubicBezTo>
                    <a:pt x="606" y="1083"/>
                    <a:pt x="610" y="1083"/>
                    <a:pt x="612" y="1080"/>
                  </a:cubicBezTo>
                  <a:cubicBezTo>
                    <a:pt x="624" y="1066"/>
                    <a:pt x="644" y="1019"/>
                    <a:pt x="660" y="1014"/>
                  </a:cubicBezTo>
                  <a:cubicBezTo>
                    <a:pt x="668" y="991"/>
                    <a:pt x="683" y="973"/>
                    <a:pt x="693" y="951"/>
                  </a:cubicBezTo>
                  <a:cubicBezTo>
                    <a:pt x="702" y="930"/>
                    <a:pt x="710" y="909"/>
                    <a:pt x="720" y="888"/>
                  </a:cubicBezTo>
                  <a:cubicBezTo>
                    <a:pt x="738" y="853"/>
                    <a:pt x="738" y="806"/>
                    <a:pt x="741" y="768"/>
                  </a:cubicBezTo>
                  <a:cubicBezTo>
                    <a:pt x="739" y="707"/>
                    <a:pt x="748" y="617"/>
                    <a:pt x="711" y="561"/>
                  </a:cubicBezTo>
                  <a:cubicBezTo>
                    <a:pt x="705" y="535"/>
                    <a:pt x="676" y="476"/>
                    <a:pt x="654" y="462"/>
                  </a:cubicBezTo>
                  <a:cubicBezTo>
                    <a:pt x="650" y="450"/>
                    <a:pt x="647" y="433"/>
                    <a:pt x="639" y="423"/>
                  </a:cubicBezTo>
                  <a:cubicBezTo>
                    <a:pt x="633" y="415"/>
                    <a:pt x="612" y="411"/>
                    <a:pt x="612" y="411"/>
                  </a:cubicBezTo>
                  <a:cubicBezTo>
                    <a:pt x="603" y="397"/>
                    <a:pt x="591" y="368"/>
                    <a:pt x="579" y="360"/>
                  </a:cubicBezTo>
                  <a:cubicBezTo>
                    <a:pt x="574" y="345"/>
                    <a:pt x="558" y="332"/>
                    <a:pt x="543" y="327"/>
                  </a:cubicBezTo>
                  <a:cubicBezTo>
                    <a:pt x="539" y="316"/>
                    <a:pt x="529" y="303"/>
                    <a:pt x="519" y="297"/>
                  </a:cubicBezTo>
                  <a:cubicBezTo>
                    <a:pt x="516" y="287"/>
                    <a:pt x="503" y="277"/>
                    <a:pt x="492" y="273"/>
                  </a:cubicBezTo>
                  <a:cubicBezTo>
                    <a:pt x="488" y="267"/>
                    <a:pt x="477" y="252"/>
                    <a:pt x="471" y="249"/>
                  </a:cubicBezTo>
                  <a:cubicBezTo>
                    <a:pt x="453" y="239"/>
                    <a:pt x="429" y="240"/>
                    <a:pt x="411" y="228"/>
                  </a:cubicBezTo>
                  <a:cubicBezTo>
                    <a:pt x="401" y="213"/>
                    <a:pt x="408" y="221"/>
                    <a:pt x="387" y="207"/>
                  </a:cubicBezTo>
                  <a:cubicBezTo>
                    <a:pt x="384" y="205"/>
                    <a:pt x="378" y="201"/>
                    <a:pt x="378" y="201"/>
                  </a:cubicBezTo>
                  <a:cubicBezTo>
                    <a:pt x="379" y="198"/>
                    <a:pt x="383" y="195"/>
                    <a:pt x="381" y="192"/>
                  </a:cubicBezTo>
                  <a:cubicBezTo>
                    <a:pt x="369" y="175"/>
                    <a:pt x="335" y="167"/>
                    <a:pt x="318" y="156"/>
                  </a:cubicBezTo>
                  <a:cubicBezTo>
                    <a:pt x="289" y="137"/>
                    <a:pt x="267" y="128"/>
                    <a:pt x="234" y="117"/>
                  </a:cubicBezTo>
                  <a:cubicBezTo>
                    <a:pt x="216" y="111"/>
                    <a:pt x="198" y="98"/>
                    <a:pt x="180" y="90"/>
                  </a:cubicBezTo>
                  <a:cubicBezTo>
                    <a:pt x="157" y="80"/>
                    <a:pt x="132" y="74"/>
                    <a:pt x="108" y="66"/>
                  </a:cubicBezTo>
                  <a:cubicBezTo>
                    <a:pt x="92" y="61"/>
                    <a:pt x="102" y="65"/>
                    <a:pt x="81" y="51"/>
                  </a:cubicBezTo>
                  <a:cubicBezTo>
                    <a:pt x="67" y="42"/>
                    <a:pt x="50" y="40"/>
                    <a:pt x="36" y="30"/>
                  </a:cubicBezTo>
                  <a:cubicBezTo>
                    <a:pt x="31" y="27"/>
                    <a:pt x="0" y="18"/>
                    <a:pt x="15" y="18"/>
                  </a:cubicBezTo>
                  <a:close/>
                </a:path>
              </a:pathLst>
            </a:custGeom>
            <a:solidFill>
              <a:srgbClr val="3E6EB4"/>
            </a:solidFill>
            <a:ln w="9525">
              <a:solidFill>
                <a:schemeClr val="tx1"/>
              </a:solidFill>
              <a:round/>
              <a:headEnd/>
              <a:tailEnd/>
            </a:ln>
          </p:spPr>
          <p:txBody>
            <a:bodyPr/>
            <a:lstStyle/>
            <a:p>
              <a:endParaRPr lang="ja-JP" altLang="en-US" b="1">
                <a:latin typeface="Meiryo UI" panose="020B0604030504040204" pitchFamily="50" charset="-128"/>
                <a:ea typeface="Meiryo UI" panose="020B0604030504040204" pitchFamily="50" charset="-128"/>
              </a:endParaRPr>
            </a:p>
          </p:txBody>
        </p:sp>
        <p:sp>
          <p:nvSpPr>
            <p:cNvPr id="28694" name="Freeform 12"/>
            <p:cNvSpPr>
              <a:spLocks/>
            </p:cNvSpPr>
            <p:nvPr/>
          </p:nvSpPr>
          <p:spPr bwMode="auto">
            <a:xfrm>
              <a:off x="1236" y="1496"/>
              <a:ext cx="1816" cy="1721"/>
            </a:xfrm>
            <a:custGeom>
              <a:avLst/>
              <a:gdLst>
                <a:gd name="T0" fmla="*/ 1240 w 1816"/>
                <a:gd name="T1" fmla="*/ 20 h 1721"/>
                <a:gd name="T2" fmla="*/ 1036 w 1816"/>
                <a:gd name="T3" fmla="*/ 60 h 1721"/>
                <a:gd name="T4" fmla="*/ 960 w 1816"/>
                <a:gd name="T5" fmla="*/ 84 h 1721"/>
                <a:gd name="T6" fmla="*/ 700 w 1816"/>
                <a:gd name="T7" fmla="*/ 148 h 1721"/>
                <a:gd name="T8" fmla="*/ 604 w 1816"/>
                <a:gd name="T9" fmla="*/ 196 h 1721"/>
                <a:gd name="T10" fmla="*/ 388 w 1816"/>
                <a:gd name="T11" fmla="*/ 296 h 1721"/>
                <a:gd name="T12" fmla="*/ 280 w 1816"/>
                <a:gd name="T13" fmla="*/ 372 h 1721"/>
                <a:gd name="T14" fmla="*/ 260 w 1816"/>
                <a:gd name="T15" fmla="*/ 388 h 1721"/>
                <a:gd name="T16" fmla="*/ 248 w 1816"/>
                <a:gd name="T17" fmla="*/ 412 h 1721"/>
                <a:gd name="T18" fmla="*/ 216 w 1816"/>
                <a:gd name="T19" fmla="*/ 440 h 1721"/>
                <a:gd name="T20" fmla="*/ 168 w 1816"/>
                <a:gd name="T21" fmla="*/ 488 h 1721"/>
                <a:gd name="T22" fmla="*/ 148 w 1816"/>
                <a:gd name="T23" fmla="*/ 504 h 1721"/>
                <a:gd name="T24" fmla="*/ 100 w 1816"/>
                <a:gd name="T25" fmla="*/ 556 h 1721"/>
                <a:gd name="T26" fmla="*/ 4 w 1816"/>
                <a:gd name="T27" fmla="*/ 784 h 1721"/>
                <a:gd name="T28" fmla="*/ 84 w 1816"/>
                <a:gd name="T29" fmla="*/ 1104 h 1721"/>
                <a:gd name="T30" fmla="*/ 136 w 1816"/>
                <a:gd name="T31" fmla="*/ 1180 h 1721"/>
                <a:gd name="T32" fmla="*/ 216 w 1816"/>
                <a:gd name="T33" fmla="*/ 1252 h 1721"/>
                <a:gd name="T34" fmla="*/ 248 w 1816"/>
                <a:gd name="T35" fmla="*/ 1296 h 1721"/>
                <a:gd name="T36" fmla="*/ 304 w 1816"/>
                <a:gd name="T37" fmla="*/ 1344 h 1721"/>
                <a:gd name="T38" fmla="*/ 288 w 1816"/>
                <a:gd name="T39" fmla="*/ 1316 h 1721"/>
                <a:gd name="T40" fmla="*/ 260 w 1816"/>
                <a:gd name="T41" fmla="*/ 1292 h 1721"/>
                <a:gd name="T42" fmla="*/ 380 w 1816"/>
                <a:gd name="T43" fmla="*/ 1384 h 1721"/>
                <a:gd name="T44" fmla="*/ 460 w 1816"/>
                <a:gd name="T45" fmla="*/ 1428 h 1721"/>
                <a:gd name="T46" fmla="*/ 556 w 1816"/>
                <a:gd name="T47" fmla="*/ 1476 h 1721"/>
                <a:gd name="T48" fmla="*/ 1056 w 1816"/>
                <a:gd name="T49" fmla="*/ 1636 h 1721"/>
                <a:gd name="T50" fmla="*/ 1472 w 1816"/>
                <a:gd name="T51" fmla="*/ 1704 h 1721"/>
                <a:gd name="T52" fmla="*/ 1816 w 1816"/>
                <a:gd name="T53" fmla="*/ 1708 h 1721"/>
                <a:gd name="T54" fmla="*/ 1732 w 1816"/>
                <a:gd name="T55" fmla="*/ 1664 h 1721"/>
                <a:gd name="T56" fmla="*/ 1660 w 1816"/>
                <a:gd name="T57" fmla="*/ 1632 h 1721"/>
                <a:gd name="T58" fmla="*/ 1576 w 1816"/>
                <a:gd name="T59" fmla="*/ 1588 h 1721"/>
                <a:gd name="T60" fmla="*/ 1476 w 1816"/>
                <a:gd name="T61" fmla="*/ 1512 h 1721"/>
                <a:gd name="T62" fmla="*/ 1456 w 1816"/>
                <a:gd name="T63" fmla="*/ 1496 h 1721"/>
                <a:gd name="T64" fmla="*/ 1428 w 1816"/>
                <a:gd name="T65" fmla="*/ 1476 h 1721"/>
                <a:gd name="T66" fmla="*/ 1360 w 1816"/>
                <a:gd name="T67" fmla="*/ 1428 h 1721"/>
                <a:gd name="T68" fmla="*/ 1296 w 1816"/>
                <a:gd name="T69" fmla="*/ 1364 h 1721"/>
                <a:gd name="T70" fmla="*/ 1232 w 1816"/>
                <a:gd name="T71" fmla="*/ 1280 h 1721"/>
                <a:gd name="T72" fmla="*/ 1192 w 1816"/>
                <a:gd name="T73" fmla="*/ 1260 h 1721"/>
                <a:gd name="T74" fmla="*/ 1140 w 1816"/>
                <a:gd name="T75" fmla="*/ 1184 h 1721"/>
                <a:gd name="T76" fmla="*/ 1044 w 1816"/>
                <a:gd name="T77" fmla="*/ 1008 h 1721"/>
                <a:gd name="T78" fmla="*/ 996 w 1816"/>
                <a:gd name="T79" fmla="*/ 792 h 1721"/>
                <a:gd name="T80" fmla="*/ 1092 w 1816"/>
                <a:gd name="T81" fmla="*/ 420 h 1721"/>
                <a:gd name="T82" fmla="*/ 1156 w 1816"/>
                <a:gd name="T83" fmla="*/ 316 h 1721"/>
                <a:gd name="T84" fmla="*/ 1224 w 1816"/>
                <a:gd name="T85" fmla="*/ 228 h 1721"/>
                <a:gd name="T86" fmla="*/ 1288 w 1816"/>
                <a:gd name="T87" fmla="*/ 156 h 1721"/>
                <a:gd name="T88" fmla="*/ 1352 w 1816"/>
                <a:gd name="T89" fmla="*/ 104 h 1721"/>
                <a:gd name="T90" fmla="*/ 1416 w 1816"/>
                <a:gd name="T91" fmla="*/ 56 h 1721"/>
                <a:gd name="T92" fmla="*/ 1484 w 1816"/>
                <a:gd name="T93" fmla="*/ 0 h 1721"/>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w 1816"/>
                <a:gd name="T142" fmla="*/ 0 h 1721"/>
                <a:gd name="T143" fmla="*/ 1816 w 1816"/>
                <a:gd name="T144" fmla="*/ 1721 h 1721"/>
              </a:gdLst>
              <a:ah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T141" t="T142" r="T143" b="T144"/>
              <a:pathLst>
                <a:path w="1816" h="1721">
                  <a:moveTo>
                    <a:pt x="1460" y="4"/>
                  </a:moveTo>
                  <a:cubicBezTo>
                    <a:pt x="1387" y="7"/>
                    <a:pt x="1313" y="11"/>
                    <a:pt x="1240" y="20"/>
                  </a:cubicBezTo>
                  <a:cubicBezTo>
                    <a:pt x="1184" y="39"/>
                    <a:pt x="1130" y="48"/>
                    <a:pt x="1072" y="52"/>
                  </a:cubicBezTo>
                  <a:cubicBezTo>
                    <a:pt x="1060" y="55"/>
                    <a:pt x="1047" y="54"/>
                    <a:pt x="1036" y="60"/>
                  </a:cubicBezTo>
                  <a:cubicBezTo>
                    <a:pt x="1032" y="62"/>
                    <a:pt x="1032" y="70"/>
                    <a:pt x="1028" y="72"/>
                  </a:cubicBezTo>
                  <a:cubicBezTo>
                    <a:pt x="1012" y="80"/>
                    <a:pt x="976" y="82"/>
                    <a:pt x="960" y="84"/>
                  </a:cubicBezTo>
                  <a:cubicBezTo>
                    <a:pt x="937" y="92"/>
                    <a:pt x="912" y="91"/>
                    <a:pt x="888" y="96"/>
                  </a:cubicBezTo>
                  <a:cubicBezTo>
                    <a:pt x="825" y="110"/>
                    <a:pt x="761" y="128"/>
                    <a:pt x="700" y="148"/>
                  </a:cubicBezTo>
                  <a:cubicBezTo>
                    <a:pt x="686" y="153"/>
                    <a:pt x="676" y="164"/>
                    <a:pt x="664" y="172"/>
                  </a:cubicBezTo>
                  <a:cubicBezTo>
                    <a:pt x="652" y="180"/>
                    <a:pt x="617" y="192"/>
                    <a:pt x="604" y="196"/>
                  </a:cubicBezTo>
                  <a:cubicBezTo>
                    <a:pt x="580" y="204"/>
                    <a:pt x="557" y="220"/>
                    <a:pt x="532" y="228"/>
                  </a:cubicBezTo>
                  <a:cubicBezTo>
                    <a:pt x="482" y="245"/>
                    <a:pt x="438" y="279"/>
                    <a:pt x="388" y="296"/>
                  </a:cubicBezTo>
                  <a:cubicBezTo>
                    <a:pt x="381" y="307"/>
                    <a:pt x="360" y="324"/>
                    <a:pt x="348" y="328"/>
                  </a:cubicBezTo>
                  <a:cubicBezTo>
                    <a:pt x="335" y="348"/>
                    <a:pt x="304" y="364"/>
                    <a:pt x="280" y="372"/>
                  </a:cubicBezTo>
                  <a:cubicBezTo>
                    <a:pt x="277" y="376"/>
                    <a:pt x="276" y="381"/>
                    <a:pt x="272" y="384"/>
                  </a:cubicBezTo>
                  <a:cubicBezTo>
                    <a:pt x="269" y="387"/>
                    <a:pt x="263" y="385"/>
                    <a:pt x="260" y="388"/>
                  </a:cubicBezTo>
                  <a:cubicBezTo>
                    <a:pt x="257" y="391"/>
                    <a:pt x="258" y="396"/>
                    <a:pt x="256" y="400"/>
                  </a:cubicBezTo>
                  <a:cubicBezTo>
                    <a:pt x="254" y="404"/>
                    <a:pt x="252" y="409"/>
                    <a:pt x="248" y="412"/>
                  </a:cubicBezTo>
                  <a:cubicBezTo>
                    <a:pt x="241" y="418"/>
                    <a:pt x="224" y="428"/>
                    <a:pt x="224" y="428"/>
                  </a:cubicBezTo>
                  <a:cubicBezTo>
                    <a:pt x="221" y="432"/>
                    <a:pt x="219" y="437"/>
                    <a:pt x="216" y="440"/>
                  </a:cubicBezTo>
                  <a:cubicBezTo>
                    <a:pt x="213" y="443"/>
                    <a:pt x="207" y="444"/>
                    <a:pt x="204" y="448"/>
                  </a:cubicBezTo>
                  <a:cubicBezTo>
                    <a:pt x="188" y="466"/>
                    <a:pt x="190" y="481"/>
                    <a:pt x="168" y="488"/>
                  </a:cubicBezTo>
                  <a:cubicBezTo>
                    <a:pt x="165" y="492"/>
                    <a:pt x="164" y="497"/>
                    <a:pt x="160" y="500"/>
                  </a:cubicBezTo>
                  <a:cubicBezTo>
                    <a:pt x="157" y="503"/>
                    <a:pt x="151" y="501"/>
                    <a:pt x="148" y="504"/>
                  </a:cubicBezTo>
                  <a:cubicBezTo>
                    <a:pt x="101" y="551"/>
                    <a:pt x="154" y="513"/>
                    <a:pt x="120" y="536"/>
                  </a:cubicBezTo>
                  <a:cubicBezTo>
                    <a:pt x="115" y="544"/>
                    <a:pt x="105" y="548"/>
                    <a:pt x="100" y="556"/>
                  </a:cubicBezTo>
                  <a:cubicBezTo>
                    <a:pt x="87" y="577"/>
                    <a:pt x="90" y="597"/>
                    <a:pt x="68" y="612"/>
                  </a:cubicBezTo>
                  <a:cubicBezTo>
                    <a:pt x="49" y="670"/>
                    <a:pt x="19" y="724"/>
                    <a:pt x="4" y="784"/>
                  </a:cubicBezTo>
                  <a:cubicBezTo>
                    <a:pt x="7" y="885"/>
                    <a:pt x="0" y="976"/>
                    <a:pt x="56" y="1060"/>
                  </a:cubicBezTo>
                  <a:cubicBezTo>
                    <a:pt x="71" y="1082"/>
                    <a:pt x="60" y="1088"/>
                    <a:pt x="84" y="1104"/>
                  </a:cubicBezTo>
                  <a:cubicBezTo>
                    <a:pt x="90" y="1121"/>
                    <a:pt x="97" y="1138"/>
                    <a:pt x="112" y="1148"/>
                  </a:cubicBezTo>
                  <a:cubicBezTo>
                    <a:pt x="117" y="1164"/>
                    <a:pt x="122" y="1171"/>
                    <a:pt x="136" y="1180"/>
                  </a:cubicBezTo>
                  <a:cubicBezTo>
                    <a:pt x="146" y="1195"/>
                    <a:pt x="158" y="1214"/>
                    <a:pt x="176" y="1220"/>
                  </a:cubicBezTo>
                  <a:cubicBezTo>
                    <a:pt x="183" y="1231"/>
                    <a:pt x="204" y="1248"/>
                    <a:pt x="216" y="1252"/>
                  </a:cubicBezTo>
                  <a:cubicBezTo>
                    <a:pt x="237" y="1284"/>
                    <a:pt x="209" y="1245"/>
                    <a:pt x="236" y="1272"/>
                  </a:cubicBezTo>
                  <a:cubicBezTo>
                    <a:pt x="247" y="1283"/>
                    <a:pt x="241" y="1283"/>
                    <a:pt x="248" y="1296"/>
                  </a:cubicBezTo>
                  <a:cubicBezTo>
                    <a:pt x="254" y="1308"/>
                    <a:pt x="269" y="1320"/>
                    <a:pt x="280" y="1328"/>
                  </a:cubicBezTo>
                  <a:cubicBezTo>
                    <a:pt x="288" y="1334"/>
                    <a:pt x="296" y="1339"/>
                    <a:pt x="304" y="1344"/>
                  </a:cubicBezTo>
                  <a:cubicBezTo>
                    <a:pt x="311" y="1349"/>
                    <a:pt x="328" y="1352"/>
                    <a:pt x="328" y="1352"/>
                  </a:cubicBezTo>
                  <a:cubicBezTo>
                    <a:pt x="319" y="1338"/>
                    <a:pt x="304" y="1321"/>
                    <a:pt x="288" y="1316"/>
                  </a:cubicBezTo>
                  <a:cubicBezTo>
                    <a:pt x="282" y="1299"/>
                    <a:pt x="264" y="1295"/>
                    <a:pt x="248" y="1284"/>
                  </a:cubicBezTo>
                  <a:cubicBezTo>
                    <a:pt x="244" y="1281"/>
                    <a:pt x="260" y="1292"/>
                    <a:pt x="260" y="1292"/>
                  </a:cubicBezTo>
                  <a:cubicBezTo>
                    <a:pt x="275" y="1315"/>
                    <a:pt x="286" y="1327"/>
                    <a:pt x="312" y="1336"/>
                  </a:cubicBezTo>
                  <a:cubicBezTo>
                    <a:pt x="326" y="1357"/>
                    <a:pt x="358" y="1369"/>
                    <a:pt x="380" y="1384"/>
                  </a:cubicBezTo>
                  <a:cubicBezTo>
                    <a:pt x="391" y="1391"/>
                    <a:pt x="416" y="1400"/>
                    <a:pt x="416" y="1400"/>
                  </a:cubicBezTo>
                  <a:cubicBezTo>
                    <a:pt x="427" y="1417"/>
                    <a:pt x="443" y="1419"/>
                    <a:pt x="460" y="1428"/>
                  </a:cubicBezTo>
                  <a:cubicBezTo>
                    <a:pt x="481" y="1440"/>
                    <a:pt x="498" y="1454"/>
                    <a:pt x="520" y="1464"/>
                  </a:cubicBezTo>
                  <a:cubicBezTo>
                    <a:pt x="532" y="1469"/>
                    <a:pt x="545" y="1469"/>
                    <a:pt x="556" y="1476"/>
                  </a:cubicBezTo>
                  <a:cubicBezTo>
                    <a:pt x="607" y="1510"/>
                    <a:pt x="677" y="1524"/>
                    <a:pt x="736" y="1544"/>
                  </a:cubicBezTo>
                  <a:cubicBezTo>
                    <a:pt x="840" y="1579"/>
                    <a:pt x="947" y="1625"/>
                    <a:pt x="1056" y="1636"/>
                  </a:cubicBezTo>
                  <a:cubicBezTo>
                    <a:pt x="1146" y="1666"/>
                    <a:pt x="1233" y="1674"/>
                    <a:pt x="1328" y="1680"/>
                  </a:cubicBezTo>
                  <a:cubicBezTo>
                    <a:pt x="1379" y="1688"/>
                    <a:pt x="1419" y="1701"/>
                    <a:pt x="1472" y="1704"/>
                  </a:cubicBezTo>
                  <a:cubicBezTo>
                    <a:pt x="1539" y="1721"/>
                    <a:pt x="1614" y="1711"/>
                    <a:pt x="1684" y="1720"/>
                  </a:cubicBezTo>
                  <a:cubicBezTo>
                    <a:pt x="1728" y="1717"/>
                    <a:pt x="1772" y="1713"/>
                    <a:pt x="1816" y="1708"/>
                  </a:cubicBezTo>
                  <a:cubicBezTo>
                    <a:pt x="1795" y="1694"/>
                    <a:pt x="1780" y="1688"/>
                    <a:pt x="1756" y="1680"/>
                  </a:cubicBezTo>
                  <a:cubicBezTo>
                    <a:pt x="1747" y="1677"/>
                    <a:pt x="1740" y="1669"/>
                    <a:pt x="1732" y="1664"/>
                  </a:cubicBezTo>
                  <a:cubicBezTo>
                    <a:pt x="1725" y="1659"/>
                    <a:pt x="1715" y="1661"/>
                    <a:pt x="1708" y="1656"/>
                  </a:cubicBezTo>
                  <a:cubicBezTo>
                    <a:pt x="1694" y="1646"/>
                    <a:pt x="1676" y="1639"/>
                    <a:pt x="1660" y="1632"/>
                  </a:cubicBezTo>
                  <a:cubicBezTo>
                    <a:pt x="1633" y="1620"/>
                    <a:pt x="1625" y="1621"/>
                    <a:pt x="1600" y="1604"/>
                  </a:cubicBezTo>
                  <a:cubicBezTo>
                    <a:pt x="1592" y="1599"/>
                    <a:pt x="1576" y="1588"/>
                    <a:pt x="1576" y="1588"/>
                  </a:cubicBezTo>
                  <a:cubicBezTo>
                    <a:pt x="1572" y="1576"/>
                    <a:pt x="1553" y="1560"/>
                    <a:pt x="1540" y="1556"/>
                  </a:cubicBezTo>
                  <a:cubicBezTo>
                    <a:pt x="1532" y="1532"/>
                    <a:pt x="1497" y="1526"/>
                    <a:pt x="1476" y="1512"/>
                  </a:cubicBezTo>
                  <a:cubicBezTo>
                    <a:pt x="1473" y="1508"/>
                    <a:pt x="1472" y="1503"/>
                    <a:pt x="1468" y="1500"/>
                  </a:cubicBezTo>
                  <a:cubicBezTo>
                    <a:pt x="1465" y="1497"/>
                    <a:pt x="1459" y="1499"/>
                    <a:pt x="1456" y="1496"/>
                  </a:cubicBezTo>
                  <a:cubicBezTo>
                    <a:pt x="1453" y="1493"/>
                    <a:pt x="1455" y="1486"/>
                    <a:pt x="1452" y="1484"/>
                  </a:cubicBezTo>
                  <a:cubicBezTo>
                    <a:pt x="1445" y="1479"/>
                    <a:pt x="1428" y="1476"/>
                    <a:pt x="1428" y="1476"/>
                  </a:cubicBezTo>
                  <a:cubicBezTo>
                    <a:pt x="1417" y="1460"/>
                    <a:pt x="1401" y="1455"/>
                    <a:pt x="1384" y="1444"/>
                  </a:cubicBezTo>
                  <a:cubicBezTo>
                    <a:pt x="1376" y="1439"/>
                    <a:pt x="1360" y="1428"/>
                    <a:pt x="1360" y="1428"/>
                  </a:cubicBezTo>
                  <a:cubicBezTo>
                    <a:pt x="1352" y="1416"/>
                    <a:pt x="1336" y="1396"/>
                    <a:pt x="1324" y="1392"/>
                  </a:cubicBezTo>
                  <a:cubicBezTo>
                    <a:pt x="1306" y="1364"/>
                    <a:pt x="1317" y="1371"/>
                    <a:pt x="1296" y="1364"/>
                  </a:cubicBezTo>
                  <a:cubicBezTo>
                    <a:pt x="1292" y="1352"/>
                    <a:pt x="1272" y="1336"/>
                    <a:pt x="1260" y="1328"/>
                  </a:cubicBezTo>
                  <a:cubicBezTo>
                    <a:pt x="1254" y="1310"/>
                    <a:pt x="1242" y="1296"/>
                    <a:pt x="1232" y="1280"/>
                  </a:cubicBezTo>
                  <a:cubicBezTo>
                    <a:pt x="1229" y="1276"/>
                    <a:pt x="1229" y="1269"/>
                    <a:pt x="1224" y="1268"/>
                  </a:cubicBezTo>
                  <a:cubicBezTo>
                    <a:pt x="1200" y="1263"/>
                    <a:pt x="1210" y="1266"/>
                    <a:pt x="1192" y="1260"/>
                  </a:cubicBezTo>
                  <a:cubicBezTo>
                    <a:pt x="1185" y="1238"/>
                    <a:pt x="1183" y="1229"/>
                    <a:pt x="1164" y="1216"/>
                  </a:cubicBezTo>
                  <a:cubicBezTo>
                    <a:pt x="1159" y="1200"/>
                    <a:pt x="1154" y="1193"/>
                    <a:pt x="1140" y="1184"/>
                  </a:cubicBezTo>
                  <a:cubicBezTo>
                    <a:pt x="1132" y="1160"/>
                    <a:pt x="1114" y="1131"/>
                    <a:pt x="1092" y="1116"/>
                  </a:cubicBezTo>
                  <a:cubicBezTo>
                    <a:pt x="1079" y="1078"/>
                    <a:pt x="1062" y="1043"/>
                    <a:pt x="1044" y="1008"/>
                  </a:cubicBezTo>
                  <a:cubicBezTo>
                    <a:pt x="1024" y="967"/>
                    <a:pt x="1025" y="919"/>
                    <a:pt x="1016" y="876"/>
                  </a:cubicBezTo>
                  <a:cubicBezTo>
                    <a:pt x="1010" y="848"/>
                    <a:pt x="1000" y="821"/>
                    <a:pt x="996" y="792"/>
                  </a:cubicBezTo>
                  <a:cubicBezTo>
                    <a:pt x="1000" y="695"/>
                    <a:pt x="1013" y="604"/>
                    <a:pt x="1044" y="512"/>
                  </a:cubicBezTo>
                  <a:cubicBezTo>
                    <a:pt x="1054" y="481"/>
                    <a:pt x="1065" y="438"/>
                    <a:pt x="1092" y="420"/>
                  </a:cubicBezTo>
                  <a:cubicBezTo>
                    <a:pt x="1102" y="389"/>
                    <a:pt x="1116" y="360"/>
                    <a:pt x="1140" y="336"/>
                  </a:cubicBezTo>
                  <a:cubicBezTo>
                    <a:pt x="1150" y="306"/>
                    <a:pt x="1135" y="342"/>
                    <a:pt x="1156" y="316"/>
                  </a:cubicBezTo>
                  <a:cubicBezTo>
                    <a:pt x="1168" y="301"/>
                    <a:pt x="1167" y="283"/>
                    <a:pt x="1188" y="276"/>
                  </a:cubicBezTo>
                  <a:cubicBezTo>
                    <a:pt x="1194" y="259"/>
                    <a:pt x="1209" y="238"/>
                    <a:pt x="1224" y="228"/>
                  </a:cubicBezTo>
                  <a:cubicBezTo>
                    <a:pt x="1230" y="209"/>
                    <a:pt x="1237" y="194"/>
                    <a:pt x="1256" y="188"/>
                  </a:cubicBezTo>
                  <a:cubicBezTo>
                    <a:pt x="1265" y="174"/>
                    <a:pt x="1274" y="165"/>
                    <a:pt x="1288" y="156"/>
                  </a:cubicBezTo>
                  <a:cubicBezTo>
                    <a:pt x="1296" y="144"/>
                    <a:pt x="1320" y="128"/>
                    <a:pt x="1320" y="128"/>
                  </a:cubicBezTo>
                  <a:cubicBezTo>
                    <a:pt x="1329" y="114"/>
                    <a:pt x="1336" y="109"/>
                    <a:pt x="1352" y="104"/>
                  </a:cubicBezTo>
                  <a:cubicBezTo>
                    <a:pt x="1362" y="90"/>
                    <a:pt x="1370" y="89"/>
                    <a:pt x="1384" y="80"/>
                  </a:cubicBezTo>
                  <a:cubicBezTo>
                    <a:pt x="1393" y="66"/>
                    <a:pt x="1400" y="61"/>
                    <a:pt x="1416" y="56"/>
                  </a:cubicBezTo>
                  <a:cubicBezTo>
                    <a:pt x="1433" y="30"/>
                    <a:pt x="1470" y="21"/>
                    <a:pt x="1496" y="4"/>
                  </a:cubicBezTo>
                  <a:cubicBezTo>
                    <a:pt x="1492" y="3"/>
                    <a:pt x="1488" y="0"/>
                    <a:pt x="1484" y="0"/>
                  </a:cubicBezTo>
                  <a:cubicBezTo>
                    <a:pt x="1459" y="3"/>
                    <a:pt x="1460" y="17"/>
                    <a:pt x="1460" y="4"/>
                  </a:cubicBezTo>
                  <a:close/>
                </a:path>
              </a:pathLst>
            </a:custGeom>
            <a:solidFill>
              <a:srgbClr val="94ACD4"/>
            </a:solidFill>
            <a:ln w="9525">
              <a:solidFill>
                <a:schemeClr val="tx1"/>
              </a:solidFill>
              <a:round/>
              <a:headEnd/>
              <a:tailEnd/>
            </a:ln>
          </p:spPr>
          <p:txBody>
            <a:bodyPr/>
            <a:lstStyle/>
            <a:p>
              <a:endParaRPr lang="ja-JP" altLang="en-US" b="1">
                <a:latin typeface="Meiryo UI" panose="020B0604030504040204" pitchFamily="50" charset="-128"/>
                <a:ea typeface="Meiryo UI" panose="020B0604030504040204" pitchFamily="50" charset="-128"/>
              </a:endParaRPr>
            </a:p>
          </p:txBody>
        </p:sp>
        <p:sp>
          <p:nvSpPr>
            <p:cNvPr id="28695" name="Text Box 13"/>
            <p:cNvSpPr txBox="1">
              <a:spLocks noChangeArrowheads="1"/>
            </p:cNvSpPr>
            <p:nvPr/>
          </p:nvSpPr>
          <p:spPr bwMode="auto">
            <a:xfrm>
              <a:off x="1063" y="2069"/>
              <a:ext cx="1813" cy="5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kumimoji="1" sz="3600">
                  <a:solidFill>
                    <a:schemeClr val="tx1"/>
                  </a:solidFill>
                  <a:latin typeface="Arial" pitchFamily="34" charset="0"/>
                  <a:ea typeface="ＭＳ Ｐゴシック" pitchFamily="50" charset="-128"/>
                </a:defRPr>
              </a:lvl1pPr>
              <a:lvl2pPr marL="742950" indent="-285750" eaLnBrk="0" hangingPunct="0">
                <a:defRPr kumimoji="1" sz="3600">
                  <a:solidFill>
                    <a:schemeClr val="tx1"/>
                  </a:solidFill>
                  <a:latin typeface="Arial" pitchFamily="34" charset="0"/>
                  <a:ea typeface="ＭＳ Ｐゴシック" pitchFamily="50" charset="-128"/>
                </a:defRPr>
              </a:lvl2pPr>
              <a:lvl3pPr marL="1143000" indent="-228600" eaLnBrk="0" hangingPunct="0">
                <a:defRPr kumimoji="1" sz="3600">
                  <a:solidFill>
                    <a:schemeClr val="tx1"/>
                  </a:solidFill>
                  <a:latin typeface="Arial" pitchFamily="34" charset="0"/>
                  <a:ea typeface="ＭＳ Ｐゴシック" pitchFamily="50" charset="-128"/>
                </a:defRPr>
              </a:lvl3pPr>
              <a:lvl4pPr marL="1600200" indent="-228600" eaLnBrk="0" hangingPunct="0">
                <a:defRPr kumimoji="1" sz="3600">
                  <a:solidFill>
                    <a:schemeClr val="tx1"/>
                  </a:solidFill>
                  <a:latin typeface="Arial" pitchFamily="34" charset="0"/>
                  <a:ea typeface="ＭＳ Ｐゴシック" pitchFamily="50" charset="-128"/>
                </a:defRPr>
              </a:lvl4pPr>
              <a:lvl5pPr marL="2057400" indent="-228600" eaLnBrk="0" hangingPunct="0">
                <a:defRPr kumimoji="1" sz="3600">
                  <a:solidFill>
                    <a:schemeClr val="tx1"/>
                  </a:solidFill>
                  <a:latin typeface="Arial" pitchFamily="34" charset="0"/>
                  <a:ea typeface="ＭＳ Ｐゴシック" pitchFamily="50" charset="-128"/>
                </a:defRPr>
              </a:lvl5pPr>
              <a:lvl6pPr marL="2514600" indent="-228600" eaLnBrk="0" fontAlgn="base" hangingPunct="0">
                <a:spcBef>
                  <a:spcPct val="0"/>
                </a:spcBef>
                <a:spcAft>
                  <a:spcPct val="0"/>
                </a:spcAft>
                <a:defRPr kumimoji="1" sz="3600">
                  <a:solidFill>
                    <a:schemeClr val="tx1"/>
                  </a:solidFill>
                  <a:latin typeface="Arial" pitchFamily="34" charset="0"/>
                  <a:ea typeface="ＭＳ Ｐゴシック" pitchFamily="50" charset="-128"/>
                </a:defRPr>
              </a:lvl6pPr>
              <a:lvl7pPr marL="2971800" indent="-228600" eaLnBrk="0" fontAlgn="base" hangingPunct="0">
                <a:spcBef>
                  <a:spcPct val="0"/>
                </a:spcBef>
                <a:spcAft>
                  <a:spcPct val="0"/>
                </a:spcAft>
                <a:defRPr kumimoji="1" sz="3600">
                  <a:solidFill>
                    <a:schemeClr val="tx1"/>
                  </a:solidFill>
                  <a:latin typeface="Arial" pitchFamily="34" charset="0"/>
                  <a:ea typeface="ＭＳ Ｐゴシック" pitchFamily="50" charset="-128"/>
                </a:defRPr>
              </a:lvl7pPr>
              <a:lvl8pPr marL="3429000" indent="-228600" eaLnBrk="0" fontAlgn="base" hangingPunct="0">
                <a:spcBef>
                  <a:spcPct val="0"/>
                </a:spcBef>
                <a:spcAft>
                  <a:spcPct val="0"/>
                </a:spcAft>
                <a:defRPr kumimoji="1" sz="3600">
                  <a:solidFill>
                    <a:schemeClr val="tx1"/>
                  </a:solidFill>
                  <a:latin typeface="Arial" pitchFamily="34" charset="0"/>
                  <a:ea typeface="ＭＳ Ｐゴシック" pitchFamily="50" charset="-128"/>
                </a:defRPr>
              </a:lvl8pPr>
              <a:lvl9pPr marL="3886200" indent="-228600" eaLnBrk="0" fontAlgn="base" hangingPunct="0">
                <a:spcBef>
                  <a:spcPct val="0"/>
                </a:spcBef>
                <a:spcAft>
                  <a:spcPct val="0"/>
                </a:spcAft>
                <a:defRPr kumimoji="1" sz="3600">
                  <a:solidFill>
                    <a:schemeClr val="tx1"/>
                  </a:solidFill>
                  <a:latin typeface="Arial" pitchFamily="34" charset="0"/>
                  <a:ea typeface="ＭＳ Ｐゴシック" pitchFamily="50" charset="-128"/>
                </a:defRPr>
              </a:lvl9pPr>
            </a:lstStyle>
            <a:p>
              <a:pPr eaLnBrk="1" hangingPunct="1"/>
              <a:r>
                <a:rPr lang="ja-JP" altLang="en-US" sz="1800" b="1" dirty="0">
                  <a:latin typeface="Meiryo UI" panose="020B0604030504040204" pitchFamily="50" charset="-128"/>
                  <a:ea typeface="Meiryo UI" panose="020B0604030504040204" pitchFamily="50" charset="-128"/>
                </a:rPr>
                <a:t>アルツハイマー型認知症 </a:t>
              </a:r>
              <a:r>
                <a:rPr lang="en-US" altLang="ja-JP" sz="1800" b="1" dirty="0">
                  <a:latin typeface="Meiryo UI" panose="020B0604030504040204" pitchFamily="50" charset="-128"/>
                  <a:ea typeface="Meiryo UI" panose="020B0604030504040204" pitchFamily="50" charset="-128"/>
                </a:rPr>
                <a:t>(AD)</a:t>
              </a:r>
            </a:p>
          </p:txBody>
        </p:sp>
        <p:sp>
          <p:nvSpPr>
            <p:cNvPr id="28696" name="Text Box 14"/>
            <p:cNvSpPr txBox="1">
              <a:spLocks noChangeArrowheads="1"/>
            </p:cNvSpPr>
            <p:nvPr/>
          </p:nvSpPr>
          <p:spPr bwMode="auto">
            <a:xfrm>
              <a:off x="4713" y="1620"/>
              <a:ext cx="1452" cy="5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kumimoji="1" sz="3600">
                  <a:solidFill>
                    <a:schemeClr val="tx1"/>
                  </a:solidFill>
                  <a:latin typeface="Arial" pitchFamily="34" charset="0"/>
                  <a:ea typeface="ＭＳ Ｐゴシック" pitchFamily="50" charset="-128"/>
                </a:defRPr>
              </a:lvl1pPr>
              <a:lvl2pPr marL="742950" indent="-285750" eaLnBrk="0" hangingPunct="0">
                <a:defRPr kumimoji="1" sz="3600">
                  <a:solidFill>
                    <a:schemeClr val="tx1"/>
                  </a:solidFill>
                  <a:latin typeface="Arial" pitchFamily="34" charset="0"/>
                  <a:ea typeface="ＭＳ Ｐゴシック" pitchFamily="50" charset="-128"/>
                </a:defRPr>
              </a:lvl2pPr>
              <a:lvl3pPr marL="1143000" indent="-228600" eaLnBrk="0" hangingPunct="0">
                <a:defRPr kumimoji="1" sz="3600">
                  <a:solidFill>
                    <a:schemeClr val="tx1"/>
                  </a:solidFill>
                  <a:latin typeface="Arial" pitchFamily="34" charset="0"/>
                  <a:ea typeface="ＭＳ Ｐゴシック" pitchFamily="50" charset="-128"/>
                </a:defRPr>
              </a:lvl3pPr>
              <a:lvl4pPr marL="1600200" indent="-228600" eaLnBrk="0" hangingPunct="0">
                <a:defRPr kumimoji="1" sz="3600">
                  <a:solidFill>
                    <a:schemeClr val="tx1"/>
                  </a:solidFill>
                  <a:latin typeface="Arial" pitchFamily="34" charset="0"/>
                  <a:ea typeface="ＭＳ Ｐゴシック" pitchFamily="50" charset="-128"/>
                </a:defRPr>
              </a:lvl4pPr>
              <a:lvl5pPr marL="2057400" indent="-228600" eaLnBrk="0" hangingPunct="0">
                <a:defRPr kumimoji="1" sz="3600">
                  <a:solidFill>
                    <a:schemeClr val="tx1"/>
                  </a:solidFill>
                  <a:latin typeface="Arial" pitchFamily="34" charset="0"/>
                  <a:ea typeface="ＭＳ Ｐゴシック" pitchFamily="50" charset="-128"/>
                </a:defRPr>
              </a:lvl5pPr>
              <a:lvl6pPr marL="2514600" indent="-228600" eaLnBrk="0" fontAlgn="base" hangingPunct="0">
                <a:spcBef>
                  <a:spcPct val="0"/>
                </a:spcBef>
                <a:spcAft>
                  <a:spcPct val="0"/>
                </a:spcAft>
                <a:defRPr kumimoji="1" sz="3600">
                  <a:solidFill>
                    <a:schemeClr val="tx1"/>
                  </a:solidFill>
                  <a:latin typeface="Arial" pitchFamily="34" charset="0"/>
                  <a:ea typeface="ＭＳ Ｐゴシック" pitchFamily="50" charset="-128"/>
                </a:defRPr>
              </a:lvl6pPr>
              <a:lvl7pPr marL="2971800" indent="-228600" eaLnBrk="0" fontAlgn="base" hangingPunct="0">
                <a:spcBef>
                  <a:spcPct val="0"/>
                </a:spcBef>
                <a:spcAft>
                  <a:spcPct val="0"/>
                </a:spcAft>
                <a:defRPr kumimoji="1" sz="3600">
                  <a:solidFill>
                    <a:schemeClr val="tx1"/>
                  </a:solidFill>
                  <a:latin typeface="Arial" pitchFamily="34" charset="0"/>
                  <a:ea typeface="ＭＳ Ｐゴシック" pitchFamily="50" charset="-128"/>
                </a:defRPr>
              </a:lvl7pPr>
              <a:lvl8pPr marL="3429000" indent="-228600" eaLnBrk="0" fontAlgn="base" hangingPunct="0">
                <a:spcBef>
                  <a:spcPct val="0"/>
                </a:spcBef>
                <a:spcAft>
                  <a:spcPct val="0"/>
                </a:spcAft>
                <a:defRPr kumimoji="1" sz="3600">
                  <a:solidFill>
                    <a:schemeClr val="tx1"/>
                  </a:solidFill>
                  <a:latin typeface="Arial" pitchFamily="34" charset="0"/>
                  <a:ea typeface="ＭＳ Ｐゴシック" pitchFamily="50" charset="-128"/>
                </a:defRPr>
              </a:lvl8pPr>
              <a:lvl9pPr marL="3886200" indent="-228600" eaLnBrk="0" fontAlgn="base" hangingPunct="0">
                <a:spcBef>
                  <a:spcPct val="0"/>
                </a:spcBef>
                <a:spcAft>
                  <a:spcPct val="0"/>
                </a:spcAft>
                <a:defRPr kumimoji="1" sz="3600">
                  <a:solidFill>
                    <a:schemeClr val="tx1"/>
                  </a:solidFill>
                  <a:latin typeface="Arial" pitchFamily="34" charset="0"/>
                  <a:ea typeface="ＭＳ Ｐゴシック" pitchFamily="50" charset="-128"/>
                </a:defRPr>
              </a:lvl9pPr>
            </a:lstStyle>
            <a:p>
              <a:pPr eaLnBrk="1" hangingPunct="1"/>
              <a:r>
                <a:rPr lang="ja-JP" altLang="en-US" sz="1800" b="1" dirty="0">
                  <a:latin typeface="Meiryo UI" panose="020B0604030504040204" pitchFamily="50" charset="-128"/>
                  <a:ea typeface="Meiryo UI" panose="020B0604030504040204" pitchFamily="50" charset="-128"/>
                </a:rPr>
                <a:t>血管性認知症</a:t>
              </a:r>
            </a:p>
            <a:p>
              <a:pPr eaLnBrk="1" hangingPunct="1"/>
              <a:r>
                <a:rPr lang="en-US" altLang="ja-JP" sz="1800" b="1" dirty="0">
                  <a:latin typeface="Meiryo UI" panose="020B0604030504040204" pitchFamily="50" charset="-128"/>
                  <a:ea typeface="Meiryo UI" panose="020B0604030504040204" pitchFamily="50" charset="-128"/>
                </a:rPr>
                <a:t>(</a:t>
              </a:r>
              <a:r>
                <a:rPr lang="en-US" altLang="ja-JP" sz="1800" b="1" dirty="0" err="1">
                  <a:latin typeface="Meiryo UI" panose="020B0604030504040204" pitchFamily="50" charset="-128"/>
                  <a:ea typeface="Meiryo UI" panose="020B0604030504040204" pitchFamily="50" charset="-128"/>
                </a:rPr>
                <a:t>VaD</a:t>
              </a:r>
              <a:r>
                <a:rPr lang="en-US" altLang="ja-JP" sz="1800" b="1" dirty="0">
                  <a:latin typeface="Meiryo UI" panose="020B0604030504040204" pitchFamily="50" charset="-128"/>
                  <a:ea typeface="Meiryo UI" panose="020B0604030504040204" pitchFamily="50" charset="-128"/>
                </a:rPr>
                <a:t>)</a:t>
              </a:r>
            </a:p>
          </p:txBody>
        </p:sp>
        <p:sp>
          <p:nvSpPr>
            <p:cNvPr id="28697" name="Text Box 15"/>
            <p:cNvSpPr txBox="1">
              <a:spLocks noChangeArrowheads="1"/>
            </p:cNvSpPr>
            <p:nvPr/>
          </p:nvSpPr>
          <p:spPr bwMode="auto">
            <a:xfrm>
              <a:off x="3454" y="2127"/>
              <a:ext cx="1136" cy="3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kumimoji="1" sz="3600">
                  <a:solidFill>
                    <a:schemeClr val="tx1"/>
                  </a:solidFill>
                  <a:latin typeface="Arial" pitchFamily="34" charset="0"/>
                  <a:ea typeface="ＭＳ Ｐゴシック" pitchFamily="50" charset="-128"/>
                </a:defRPr>
              </a:lvl1pPr>
              <a:lvl2pPr marL="742950" indent="-285750" eaLnBrk="0" hangingPunct="0">
                <a:defRPr kumimoji="1" sz="3600">
                  <a:solidFill>
                    <a:schemeClr val="tx1"/>
                  </a:solidFill>
                  <a:latin typeface="Arial" pitchFamily="34" charset="0"/>
                  <a:ea typeface="ＭＳ Ｐゴシック" pitchFamily="50" charset="-128"/>
                </a:defRPr>
              </a:lvl2pPr>
              <a:lvl3pPr marL="1143000" indent="-228600" eaLnBrk="0" hangingPunct="0">
                <a:defRPr kumimoji="1" sz="3600">
                  <a:solidFill>
                    <a:schemeClr val="tx1"/>
                  </a:solidFill>
                  <a:latin typeface="Arial" pitchFamily="34" charset="0"/>
                  <a:ea typeface="ＭＳ Ｐゴシック" pitchFamily="50" charset="-128"/>
                </a:defRPr>
              </a:lvl3pPr>
              <a:lvl4pPr marL="1600200" indent="-228600" eaLnBrk="0" hangingPunct="0">
                <a:defRPr kumimoji="1" sz="3600">
                  <a:solidFill>
                    <a:schemeClr val="tx1"/>
                  </a:solidFill>
                  <a:latin typeface="Arial" pitchFamily="34" charset="0"/>
                  <a:ea typeface="ＭＳ Ｐゴシック" pitchFamily="50" charset="-128"/>
                </a:defRPr>
              </a:lvl4pPr>
              <a:lvl5pPr marL="2057400" indent="-228600" eaLnBrk="0" hangingPunct="0">
                <a:defRPr kumimoji="1" sz="3600">
                  <a:solidFill>
                    <a:schemeClr val="tx1"/>
                  </a:solidFill>
                  <a:latin typeface="Arial" pitchFamily="34" charset="0"/>
                  <a:ea typeface="ＭＳ Ｐゴシック" pitchFamily="50" charset="-128"/>
                </a:defRPr>
              </a:lvl5pPr>
              <a:lvl6pPr marL="2514600" indent="-228600" eaLnBrk="0" fontAlgn="base" hangingPunct="0">
                <a:spcBef>
                  <a:spcPct val="0"/>
                </a:spcBef>
                <a:spcAft>
                  <a:spcPct val="0"/>
                </a:spcAft>
                <a:defRPr kumimoji="1" sz="3600">
                  <a:solidFill>
                    <a:schemeClr val="tx1"/>
                  </a:solidFill>
                  <a:latin typeface="Arial" pitchFamily="34" charset="0"/>
                  <a:ea typeface="ＭＳ Ｐゴシック" pitchFamily="50" charset="-128"/>
                </a:defRPr>
              </a:lvl6pPr>
              <a:lvl7pPr marL="2971800" indent="-228600" eaLnBrk="0" fontAlgn="base" hangingPunct="0">
                <a:spcBef>
                  <a:spcPct val="0"/>
                </a:spcBef>
                <a:spcAft>
                  <a:spcPct val="0"/>
                </a:spcAft>
                <a:defRPr kumimoji="1" sz="3600">
                  <a:solidFill>
                    <a:schemeClr val="tx1"/>
                  </a:solidFill>
                  <a:latin typeface="Arial" pitchFamily="34" charset="0"/>
                  <a:ea typeface="ＭＳ Ｐゴシック" pitchFamily="50" charset="-128"/>
                </a:defRPr>
              </a:lvl7pPr>
              <a:lvl8pPr marL="3429000" indent="-228600" eaLnBrk="0" fontAlgn="base" hangingPunct="0">
                <a:spcBef>
                  <a:spcPct val="0"/>
                </a:spcBef>
                <a:spcAft>
                  <a:spcPct val="0"/>
                </a:spcAft>
                <a:defRPr kumimoji="1" sz="3600">
                  <a:solidFill>
                    <a:schemeClr val="tx1"/>
                  </a:solidFill>
                  <a:latin typeface="Arial" pitchFamily="34" charset="0"/>
                  <a:ea typeface="ＭＳ Ｐゴシック" pitchFamily="50" charset="-128"/>
                </a:defRPr>
              </a:lvl8pPr>
              <a:lvl9pPr marL="3886200" indent="-228600" eaLnBrk="0" fontAlgn="base" hangingPunct="0">
                <a:spcBef>
                  <a:spcPct val="0"/>
                </a:spcBef>
                <a:spcAft>
                  <a:spcPct val="0"/>
                </a:spcAft>
                <a:defRPr kumimoji="1" sz="3600">
                  <a:solidFill>
                    <a:schemeClr val="tx1"/>
                  </a:solidFill>
                  <a:latin typeface="Arial" pitchFamily="34" charset="0"/>
                  <a:ea typeface="ＭＳ Ｐゴシック" pitchFamily="50" charset="-128"/>
                </a:defRPr>
              </a:lvl9pPr>
            </a:lstStyle>
            <a:p>
              <a:pPr eaLnBrk="1" hangingPunct="1"/>
              <a:r>
                <a:rPr lang="en-US" altLang="ja-JP" sz="1800" b="1">
                  <a:latin typeface="Meiryo UI" panose="020B0604030504040204" pitchFamily="50" charset="-128"/>
                  <a:ea typeface="Meiryo UI" panose="020B0604030504040204" pitchFamily="50" charset="-128"/>
                </a:rPr>
                <a:t>AD+VaD</a:t>
              </a:r>
            </a:p>
          </p:txBody>
        </p:sp>
        <p:sp>
          <p:nvSpPr>
            <p:cNvPr id="28691" name="Text Box 9"/>
            <p:cNvSpPr txBox="1">
              <a:spLocks noChangeArrowheads="1"/>
            </p:cNvSpPr>
            <p:nvPr/>
          </p:nvSpPr>
          <p:spPr bwMode="auto">
            <a:xfrm>
              <a:off x="2385" y="1719"/>
              <a:ext cx="1158" cy="3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kumimoji="1" sz="3600">
                  <a:solidFill>
                    <a:schemeClr val="tx1"/>
                  </a:solidFill>
                  <a:latin typeface="Arial" pitchFamily="34" charset="0"/>
                  <a:ea typeface="ＭＳ Ｐゴシック" pitchFamily="50" charset="-128"/>
                </a:defRPr>
              </a:lvl1pPr>
              <a:lvl2pPr marL="742950" indent="-285750" eaLnBrk="0" hangingPunct="0">
                <a:defRPr kumimoji="1" sz="3600">
                  <a:solidFill>
                    <a:schemeClr val="tx1"/>
                  </a:solidFill>
                  <a:latin typeface="Arial" pitchFamily="34" charset="0"/>
                  <a:ea typeface="ＭＳ Ｐゴシック" pitchFamily="50" charset="-128"/>
                </a:defRPr>
              </a:lvl2pPr>
              <a:lvl3pPr marL="1143000" indent="-228600" eaLnBrk="0" hangingPunct="0">
                <a:defRPr kumimoji="1" sz="3600">
                  <a:solidFill>
                    <a:schemeClr val="tx1"/>
                  </a:solidFill>
                  <a:latin typeface="Arial" pitchFamily="34" charset="0"/>
                  <a:ea typeface="ＭＳ Ｐゴシック" pitchFamily="50" charset="-128"/>
                </a:defRPr>
              </a:lvl3pPr>
              <a:lvl4pPr marL="1600200" indent="-228600" eaLnBrk="0" hangingPunct="0">
                <a:defRPr kumimoji="1" sz="3600">
                  <a:solidFill>
                    <a:schemeClr val="tx1"/>
                  </a:solidFill>
                  <a:latin typeface="Arial" pitchFamily="34" charset="0"/>
                  <a:ea typeface="ＭＳ Ｐゴシック" pitchFamily="50" charset="-128"/>
                </a:defRPr>
              </a:lvl4pPr>
              <a:lvl5pPr marL="2057400" indent="-228600" eaLnBrk="0" hangingPunct="0">
                <a:defRPr kumimoji="1" sz="3600">
                  <a:solidFill>
                    <a:schemeClr val="tx1"/>
                  </a:solidFill>
                  <a:latin typeface="Arial" pitchFamily="34" charset="0"/>
                  <a:ea typeface="ＭＳ Ｐゴシック" pitchFamily="50" charset="-128"/>
                </a:defRPr>
              </a:lvl5pPr>
              <a:lvl6pPr marL="2514600" indent="-228600" eaLnBrk="0" fontAlgn="base" hangingPunct="0">
                <a:spcBef>
                  <a:spcPct val="0"/>
                </a:spcBef>
                <a:spcAft>
                  <a:spcPct val="0"/>
                </a:spcAft>
                <a:defRPr kumimoji="1" sz="3600">
                  <a:solidFill>
                    <a:schemeClr val="tx1"/>
                  </a:solidFill>
                  <a:latin typeface="Arial" pitchFamily="34" charset="0"/>
                  <a:ea typeface="ＭＳ Ｐゴシック" pitchFamily="50" charset="-128"/>
                </a:defRPr>
              </a:lvl6pPr>
              <a:lvl7pPr marL="2971800" indent="-228600" eaLnBrk="0" fontAlgn="base" hangingPunct="0">
                <a:spcBef>
                  <a:spcPct val="0"/>
                </a:spcBef>
                <a:spcAft>
                  <a:spcPct val="0"/>
                </a:spcAft>
                <a:defRPr kumimoji="1" sz="3600">
                  <a:solidFill>
                    <a:schemeClr val="tx1"/>
                  </a:solidFill>
                  <a:latin typeface="Arial" pitchFamily="34" charset="0"/>
                  <a:ea typeface="ＭＳ Ｐゴシック" pitchFamily="50" charset="-128"/>
                </a:defRPr>
              </a:lvl7pPr>
              <a:lvl8pPr marL="3429000" indent="-228600" eaLnBrk="0" fontAlgn="base" hangingPunct="0">
                <a:spcBef>
                  <a:spcPct val="0"/>
                </a:spcBef>
                <a:spcAft>
                  <a:spcPct val="0"/>
                </a:spcAft>
                <a:defRPr kumimoji="1" sz="3600">
                  <a:solidFill>
                    <a:schemeClr val="tx1"/>
                  </a:solidFill>
                  <a:latin typeface="Arial" pitchFamily="34" charset="0"/>
                  <a:ea typeface="ＭＳ Ｐゴシック" pitchFamily="50" charset="-128"/>
                </a:defRPr>
              </a:lvl8pPr>
              <a:lvl9pPr marL="3886200" indent="-228600" eaLnBrk="0" fontAlgn="base" hangingPunct="0">
                <a:spcBef>
                  <a:spcPct val="0"/>
                </a:spcBef>
                <a:spcAft>
                  <a:spcPct val="0"/>
                </a:spcAft>
                <a:defRPr kumimoji="1" sz="3600">
                  <a:solidFill>
                    <a:schemeClr val="tx1"/>
                  </a:solidFill>
                  <a:latin typeface="Arial" pitchFamily="34" charset="0"/>
                  <a:ea typeface="ＭＳ Ｐゴシック" pitchFamily="50" charset="-128"/>
                </a:defRPr>
              </a:lvl9pPr>
            </a:lstStyle>
            <a:p>
              <a:pPr eaLnBrk="1" hangingPunct="1"/>
              <a:r>
                <a:rPr lang="en-US" altLang="ja-JP" sz="1800" b="1" dirty="0">
                  <a:latin typeface="Meiryo UI" panose="020B0604030504040204" pitchFamily="50" charset="-128"/>
                  <a:ea typeface="Meiryo UI" panose="020B0604030504040204" pitchFamily="50" charset="-128"/>
                </a:rPr>
                <a:t>AD+CVD</a:t>
              </a:r>
            </a:p>
          </p:txBody>
        </p:sp>
      </p:grpSp>
      <p:sp>
        <p:nvSpPr>
          <p:cNvPr id="28683" name="正方形/長方形 2"/>
          <p:cNvSpPr>
            <a:spLocks noChangeArrowheads="1"/>
          </p:cNvSpPr>
          <p:nvPr/>
        </p:nvSpPr>
        <p:spPr bwMode="auto">
          <a:xfrm>
            <a:off x="399603" y="2020812"/>
            <a:ext cx="5495925" cy="13696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ja-JP" altLang="en-US" sz="1700" b="1" dirty="0">
                <a:solidFill>
                  <a:srgbClr val="CF594D"/>
                </a:solidFill>
                <a:latin typeface="Meiryo UI" panose="020B0604030504040204" pitchFamily="50" charset="-128"/>
                <a:ea typeface="Meiryo UI" panose="020B0604030504040204" pitchFamily="50" charset="-128"/>
              </a:rPr>
              <a:t>脳卒中の既往があれば</a:t>
            </a:r>
            <a:r>
              <a:rPr lang="ja-JP" altLang="en-US" sz="1700" b="1" dirty="0">
                <a:solidFill>
                  <a:srgbClr val="7F7F7F"/>
                </a:solidFill>
                <a:latin typeface="Meiryo UI" panose="020B0604030504040204" pitchFamily="50" charset="-128"/>
                <a:ea typeface="Meiryo UI" panose="020B0604030504040204" pitchFamily="50" charset="-128"/>
              </a:rPr>
              <a:t> </a:t>
            </a:r>
            <a:r>
              <a:rPr lang="ja-JP" altLang="en-US" sz="1400" b="1" dirty="0">
                <a:solidFill>
                  <a:srgbClr val="7F7F7F"/>
                </a:solidFill>
                <a:latin typeface="Meiryo UI" panose="020B0604030504040204" pitchFamily="50" charset="-128"/>
                <a:ea typeface="Meiryo UI" panose="020B0604030504040204" pitchFamily="50" charset="-128"/>
              </a:rPr>
              <a:t>血管性認知症</a:t>
            </a:r>
          </a:p>
          <a:p>
            <a:pPr>
              <a:spcBef>
                <a:spcPts val="600"/>
              </a:spcBef>
            </a:pPr>
            <a:r>
              <a:rPr lang="ja-JP" altLang="en-US" sz="1700" b="1" dirty="0">
                <a:solidFill>
                  <a:srgbClr val="CF594D"/>
                </a:solidFill>
                <a:latin typeface="Meiryo UI" panose="020B0604030504040204" pitchFamily="50" charset="-128"/>
                <a:ea typeface="Meiryo UI" panose="020B0604030504040204" pitchFamily="50" charset="-128"/>
              </a:rPr>
              <a:t>画像で脳梗塞を指摘されれば</a:t>
            </a:r>
            <a:r>
              <a:rPr lang="ja-JP" altLang="en-US" sz="1700" b="1" dirty="0">
                <a:solidFill>
                  <a:srgbClr val="7F7F7F"/>
                </a:solidFill>
                <a:latin typeface="Meiryo UI" panose="020B0604030504040204" pitchFamily="50" charset="-128"/>
                <a:ea typeface="Meiryo UI" panose="020B0604030504040204" pitchFamily="50" charset="-128"/>
              </a:rPr>
              <a:t> </a:t>
            </a:r>
            <a:r>
              <a:rPr lang="ja-JP" altLang="en-US" sz="1400" b="1" dirty="0">
                <a:solidFill>
                  <a:srgbClr val="7F7F7F"/>
                </a:solidFill>
                <a:latin typeface="Meiryo UI" panose="020B0604030504040204" pitchFamily="50" charset="-128"/>
                <a:ea typeface="Meiryo UI" panose="020B0604030504040204" pitchFamily="50" charset="-128"/>
              </a:rPr>
              <a:t>血管性認知症</a:t>
            </a:r>
          </a:p>
          <a:p>
            <a:pPr>
              <a:spcBef>
                <a:spcPts val="600"/>
              </a:spcBef>
            </a:pPr>
            <a:r>
              <a:rPr lang="ja-JP" altLang="en-US" sz="1700" b="1" dirty="0">
                <a:solidFill>
                  <a:srgbClr val="CF594D"/>
                </a:solidFill>
                <a:latin typeface="Meiryo UI" panose="020B0604030504040204" pitchFamily="50" charset="-128"/>
                <a:ea typeface="Meiryo UI" panose="020B0604030504040204" pitchFamily="50" charset="-128"/>
              </a:rPr>
              <a:t>画像で無症候性脳梗塞を指摘されても </a:t>
            </a:r>
            <a:r>
              <a:rPr lang="ja-JP" altLang="en-US" sz="1400" b="1" dirty="0">
                <a:solidFill>
                  <a:srgbClr val="7F7F7F"/>
                </a:solidFill>
                <a:latin typeface="Meiryo UI" panose="020B0604030504040204" pitchFamily="50" charset="-128"/>
                <a:ea typeface="Meiryo UI" panose="020B0604030504040204" pitchFamily="50" charset="-128"/>
              </a:rPr>
              <a:t>血管性認知症</a:t>
            </a:r>
          </a:p>
          <a:p>
            <a:pPr>
              <a:spcBef>
                <a:spcPts val="600"/>
              </a:spcBef>
            </a:pPr>
            <a:r>
              <a:rPr lang="ja-JP" altLang="en-US" sz="1700" b="1" dirty="0">
                <a:solidFill>
                  <a:srgbClr val="CF594D"/>
                </a:solidFill>
                <a:latin typeface="Meiryo UI" panose="020B0604030504040204" pitchFamily="50" charset="-128"/>
                <a:ea typeface="Meiryo UI" panose="020B0604030504040204" pitchFamily="50" charset="-128"/>
              </a:rPr>
              <a:t>運動麻痺や構音障害があれば </a:t>
            </a:r>
            <a:r>
              <a:rPr lang="ja-JP" altLang="en-US" sz="1400" b="1" dirty="0">
                <a:solidFill>
                  <a:srgbClr val="7F7F7F"/>
                </a:solidFill>
                <a:latin typeface="Meiryo UI" panose="020B0604030504040204" pitchFamily="50" charset="-128"/>
                <a:ea typeface="Meiryo UI" panose="020B0604030504040204" pitchFamily="50" charset="-128"/>
              </a:rPr>
              <a:t>血管性認知症</a:t>
            </a:r>
          </a:p>
        </p:txBody>
      </p:sp>
      <p:sp>
        <p:nvSpPr>
          <p:cNvPr id="22536" name="テキスト ボックス 21"/>
          <p:cNvSpPr txBox="1">
            <a:spLocks noChangeArrowheads="1"/>
          </p:cNvSpPr>
          <p:nvPr/>
        </p:nvSpPr>
        <p:spPr bwMode="auto">
          <a:xfrm>
            <a:off x="584200" y="1477963"/>
            <a:ext cx="2347117"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kumimoji="1" sz="1700">
                <a:solidFill>
                  <a:schemeClr val="tx1"/>
                </a:solidFill>
                <a:latin typeface="Arial" charset="0"/>
                <a:ea typeface="ＭＳ Ｐゴシック" pitchFamily="50" charset="-128"/>
              </a:defRPr>
            </a:lvl1pPr>
            <a:lvl2pPr marL="742950" indent="-285750" eaLnBrk="0" hangingPunct="0">
              <a:defRPr kumimoji="1" sz="1700">
                <a:solidFill>
                  <a:schemeClr val="tx1"/>
                </a:solidFill>
                <a:latin typeface="Arial" charset="0"/>
                <a:ea typeface="ＭＳ Ｐゴシック" pitchFamily="50" charset="-128"/>
              </a:defRPr>
            </a:lvl2pPr>
            <a:lvl3pPr marL="1143000" indent="-228600" eaLnBrk="0" hangingPunct="0">
              <a:defRPr kumimoji="1" sz="1700">
                <a:solidFill>
                  <a:schemeClr val="tx1"/>
                </a:solidFill>
                <a:latin typeface="Arial" charset="0"/>
                <a:ea typeface="ＭＳ Ｐゴシック" pitchFamily="50" charset="-128"/>
              </a:defRPr>
            </a:lvl3pPr>
            <a:lvl4pPr marL="1600200" indent="-228600" eaLnBrk="0" hangingPunct="0">
              <a:defRPr kumimoji="1" sz="1700">
                <a:solidFill>
                  <a:schemeClr val="tx1"/>
                </a:solidFill>
                <a:latin typeface="Arial" charset="0"/>
                <a:ea typeface="ＭＳ Ｐゴシック" pitchFamily="50" charset="-128"/>
              </a:defRPr>
            </a:lvl4pPr>
            <a:lvl5pPr marL="2057400" indent="-228600" eaLnBrk="0" hangingPunct="0">
              <a:defRPr kumimoji="1" sz="1700">
                <a:solidFill>
                  <a:schemeClr val="tx1"/>
                </a:solidFill>
                <a:latin typeface="Arial" charset="0"/>
                <a:ea typeface="ＭＳ Ｐゴシック" pitchFamily="50" charset="-128"/>
              </a:defRPr>
            </a:lvl5pPr>
            <a:lvl6pPr marL="2514600" indent="-228600" eaLnBrk="0" fontAlgn="base" hangingPunct="0">
              <a:spcBef>
                <a:spcPct val="0"/>
              </a:spcBef>
              <a:spcAft>
                <a:spcPct val="0"/>
              </a:spcAft>
              <a:defRPr kumimoji="1" sz="1700">
                <a:solidFill>
                  <a:schemeClr val="tx1"/>
                </a:solidFill>
                <a:latin typeface="Arial" charset="0"/>
                <a:ea typeface="ＭＳ Ｐゴシック" pitchFamily="50" charset="-128"/>
              </a:defRPr>
            </a:lvl6pPr>
            <a:lvl7pPr marL="2971800" indent="-228600" eaLnBrk="0" fontAlgn="base" hangingPunct="0">
              <a:spcBef>
                <a:spcPct val="0"/>
              </a:spcBef>
              <a:spcAft>
                <a:spcPct val="0"/>
              </a:spcAft>
              <a:defRPr kumimoji="1" sz="1700">
                <a:solidFill>
                  <a:schemeClr val="tx1"/>
                </a:solidFill>
                <a:latin typeface="Arial" charset="0"/>
                <a:ea typeface="ＭＳ Ｐゴシック" pitchFamily="50" charset="-128"/>
              </a:defRPr>
            </a:lvl7pPr>
            <a:lvl8pPr marL="3429000" indent="-228600" eaLnBrk="0" fontAlgn="base" hangingPunct="0">
              <a:spcBef>
                <a:spcPct val="0"/>
              </a:spcBef>
              <a:spcAft>
                <a:spcPct val="0"/>
              </a:spcAft>
              <a:defRPr kumimoji="1" sz="1700">
                <a:solidFill>
                  <a:schemeClr val="tx1"/>
                </a:solidFill>
                <a:latin typeface="Arial" charset="0"/>
                <a:ea typeface="ＭＳ Ｐゴシック" pitchFamily="50" charset="-128"/>
              </a:defRPr>
            </a:lvl8pPr>
            <a:lvl9pPr marL="3886200" indent="-228600" eaLnBrk="0" fontAlgn="base" hangingPunct="0">
              <a:spcBef>
                <a:spcPct val="0"/>
              </a:spcBef>
              <a:spcAft>
                <a:spcPct val="0"/>
              </a:spcAft>
              <a:defRPr kumimoji="1" sz="1700">
                <a:solidFill>
                  <a:schemeClr val="tx1"/>
                </a:solidFill>
                <a:latin typeface="Arial" charset="0"/>
                <a:ea typeface="ＭＳ Ｐゴシック" pitchFamily="50" charset="-128"/>
              </a:defRPr>
            </a:lvl9pPr>
          </a:lstStyle>
          <a:p>
            <a:pPr eaLnBrk="1" hangingPunct="1">
              <a:defRPr/>
            </a:pPr>
            <a:r>
              <a:rPr lang="ja-JP" altLang="en-US" sz="2400" b="1" u="sng" dirty="0">
                <a:solidFill>
                  <a:schemeClr val="tx2">
                    <a:lumMod val="50000"/>
                    <a:lumOff val="50000"/>
                  </a:schemeClr>
                </a:solidFill>
                <a:latin typeface="Meiryo UI" panose="020B0604030504040204" pitchFamily="50" charset="-128"/>
                <a:ea typeface="Meiryo UI" panose="020B0604030504040204" pitchFamily="50" charset="-128"/>
              </a:rPr>
              <a:t>これまでの考え方</a:t>
            </a:r>
          </a:p>
        </p:txBody>
      </p:sp>
      <p:sp>
        <p:nvSpPr>
          <p:cNvPr id="28685" name="テキスト ボックス 22"/>
          <p:cNvSpPr txBox="1">
            <a:spLocks noChangeArrowheads="1"/>
          </p:cNvSpPr>
          <p:nvPr/>
        </p:nvSpPr>
        <p:spPr bwMode="auto">
          <a:xfrm>
            <a:off x="554227" y="3908589"/>
            <a:ext cx="2146635" cy="457200"/>
          </a:xfrm>
          <a:prstGeom prst="rect">
            <a:avLst/>
          </a:prstGeom>
          <a:solidFill>
            <a:srgbClr val="3E6EB4"/>
          </a:solidFill>
          <a:ln>
            <a:noFill/>
          </a:ln>
          <a:extLst/>
        </p:spPr>
        <p:txBody>
          <a:bodyPr wrap="square">
            <a:spAutoFit/>
          </a:bodyPr>
          <a:lstStyle>
            <a:lvl1pPr eaLnBrk="0" hangingPunct="0">
              <a:defRPr kumimoji="1" sz="3600">
                <a:solidFill>
                  <a:schemeClr val="tx1"/>
                </a:solidFill>
                <a:latin typeface="Arial" pitchFamily="34" charset="0"/>
                <a:ea typeface="ＭＳ Ｐゴシック" pitchFamily="50" charset="-128"/>
              </a:defRPr>
            </a:lvl1pPr>
            <a:lvl2pPr marL="742950" indent="-285750" eaLnBrk="0" hangingPunct="0">
              <a:defRPr kumimoji="1" sz="3600">
                <a:solidFill>
                  <a:schemeClr val="tx1"/>
                </a:solidFill>
                <a:latin typeface="Arial" pitchFamily="34" charset="0"/>
                <a:ea typeface="ＭＳ Ｐゴシック" pitchFamily="50" charset="-128"/>
              </a:defRPr>
            </a:lvl2pPr>
            <a:lvl3pPr marL="1143000" indent="-228600" eaLnBrk="0" hangingPunct="0">
              <a:defRPr kumimoji="1" sz="3600">
                <a:solidFill>
                  <a:schemeClr val="tx1"/>
                </a:solidFill>
                <a:latin typeface="Arial" pitchFamily="34" charset="0"/>
                <a:ea typeface="ＭＳ Ｐゴシック" pitchFamily="50" charset="-128"/>
              </a:defRPr>
            </a:lvl3pPr>
            <a:lvl4pPr marL="1600200" indent="-228600" eaLnBrk="0" hangingPunct="0">
              <a:defRPr kumimoji="1" sz="3600">
                <a:solidFill>
                  <a:schemeClr val="tx1"/>
                </a:solidFill>
                <a:latin typeface="Arial" pitchFamily="34" charset="0"/>
                <a:ea typeface="ＭＳ Ｐゴシック" pitchFamily="50" charset="-128"/>
              </a:defRPr>
            </a:lvl4pPr>
            <a:lvl5pPr marL="2057400" indent="-228600" eaLnBrk="0" hangingPunct="0">
              <a:defRPr kumimoji="1" sz="3600">
                <a:solidFill>
                  <a:schemeClr val="tx1"/>
                </a:solidFill>
                <a:latin typeface="Arial" pitchFamily="34" charset="0"/>
                <a:ea typeface="ＭＳ Ｐゴシック" pitchFamily="50" charset="-128"/>
              </a:defRPr>
            </a:lvl5pPr>
            <a:lvl6pPr marL="2514600" indent="-228600" eaLnBrk="0" fontAlgn="base" hangingPunct="0">
              <a:spcBef>
                <a:spcPct val="0"/>
              </a:spcBef>
              <a:spcAft>
                <a:spcPct val="0"/>
              </a:spcAft>
              <a:defRPr kumimoji="1" sz="3600">
                <a:solidFill>
                  <a:schemeClr val="tx1"/>
                </a:solidFill>
                <a:latin typeface="Arial" pitchFamily="34" charset="0"/>
                <a:ea typeface="ＭＳ Ｐゴシック" pitchFamily="50" charset="-128"/>
              </a:defRPr>
            </a:lvl6pPr>
            <a:lvl7pPr marL="2971800" indent="-228600" eaLnBrk="0" fontAlgn="base" hangingPunct="0">
              <a:spcBef>
                <a:spcPct val="0"/>
              </a:spcBef>
              <a:spcAft>
                <a:spcPct val="0"/>
              </a:spcAft>
              <a:defRPr kumimoji="1" sz="3600">
                <a:solidFill>
                  <a:schemeClr val="tx1"/>
                </a:solidFill>
                <a:latin typeface="Arial" pitchFamily="34" charset="0"/>
                <a:ea typeface="ＭＳ Ｐゴシック" pitchFamily="50" charset="-128"/>
              </a:defRPr>
            </a:lvl7pPr>
            <a:lvl8pPr marL="3429000" indent="-228600" eaLnBrk="0" fontAlgn="base" hangingPunct="0">
              <a:spcBef>
                <a:spcPct val="0"/>
              </a:spcBef>
              <a:spcAft>
                <a:spcPct val="0"/>
              </a:spcAft>
              <a:defRPr kumimoji="1" sz="3600">
                <a:solidFill>
                  <a:schemeClr val="tx1"/>
                </a:solidFill>
                <a:latin typeface="Arial" pitchFamily="34" charset="0"/>
                <a:ea typeface="ＭＳ Ｐゴシック" pitchFamily="50" charset="-128"/>
              </a:defRPr>
            </a:lvl8pPr>
            <a:lvl9pPr marL="3886200" indent="-228600" eaLnBrk="0" fontAlgn="base" hangingPunct="0">
              <a:spcBef>
                <a:spcPct val="0"/>
              </a:spcBef>
              <a:spcAft>
                <a:spcPct val="0"/>
              </a:spcAft>
              <a:defRPr kumimoji="1" sz="3600">
                <a:solidFill>
                  <a:schemeClr val="tx1"/>
                </a:solidFill>
                <a:latin typeface="Arial" pitchFamily="34" charset="0"/>
                <a:ea typeface="ＭＳ Ｐゴシック" pitchFamily="50" charset="-128"/>
              </a:defRPr>
            </a:lvl9pPr>
          </a:lstStyle>
          <a:p>
            <a:pPr algn="ctr" eaLnBrk="1" hangingPunct="1"/>
            <a:r>
              <a:rPr lang="ja-JP" altLang="en-US" sz="2400" b="1" u="sng" dirty="0">
                <a:solidFill>
                  <a:schemeClr val="bg1"/>
                </a:solidFill>
                <a:latin typeface="Meiryo UI" panose="020B0604030504040204" pitchFamily="50" charset="-128"/>
                <a:ea typeface="Meiryo UI" panose="020B0604030504040204" pitchFamily="50" charset="-128"/>
              </a:rPr>
              <a:t>最近の考え方</a:t>
            </a:r>
          </a:p>
        </p:txBody>
      </p:sp>
      <p:sp>
        <p:nvSpPr>
          <p:cNvPr id="28686" name="正方形/長方形 23"/>
          <p:cNvSpPr>
            <a:spLocks noChangeArrowheads="1"/>
          </p:cNvSpPr>
          <p:nvPr/>
        </p:nvSpPr>
        <p:spPr bwMode="auto">
          <a:xfrm>
            <a:off x="7613650" y="6429375"/>
            <a:ext cx="1370888"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en-US" altLang="ja-JP" sz="1200" b="1">
                <a:latin typeface="Meiryo UI" panose="020B0604030504040204" pitchFamily="50" charset="-128"/>
                <a:ea typeface="Meiryo UI" panose="020B0604030504040204" pitchFamily="50" charset="-128"/>
              </a:rPr>
              <a:t>(</a:t>
            </a:r>
            <a:r>
              <a:rPr lang="ja-JP" altLang="en-US" sz="1200" b="1">
                <a:latin typeface="Meiryo UI" panose="020B0604030504040204" pitchFamily="50" charset="-128"/>
                <a:ea typeface="Meiryo UI" panose="020B0604030504040204" pitchFamily="50" charset="-128"/>
              </a:rPr>
              <a:t>長田の図を改変</a:t>
            </a:r>
            <a:r>
              <a:rPr lang="en-US" altLang="ja-JP" sz="1200" b="1">
                <a:latin typeface="Meiryo UI" panose="020B0604030504040204" pitchFamily="50" charset="-128"/>
                <a:ea typeface="Meiryo UI" panose="020B0604030504040204" pitchFamily="50" charset="-128"/>
              </a:rPr>
              <a:t>)</a:t>
            </a:r>
          </a:p>
        </p:txBody>
      </p:sp>
      <p:sp>
        <p:nvSpPr>
          <p:cNvPr id="26" name="Rectangle 23"/>
          <p:cNvSpPr>
            <a:spLocks noChangeArrowheads="1"/>
          </p:cNvSpPr>
          <p:nvPr/>
        </p:nvSpPr>
        <p:spPr bwMode="auto">
          <a:xfrm>
            <a:off x="0" y="1"/>
            <a:ext cx="2806995" cy="3721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82904" tIns="41452" rIns="82904" bIns="41452" anchor="b"/>
          <a:lstStyle/>
          <a:p>
            <a:pPr defTabSz="828675"/>
            <a:r>
              <a:rPr kumimoji="0" lang="en-US" altLang="ja-JP" sz="1600" b="1" dirty="0">
                <a:latin typeface="Meiryo UI" panose="020B0604030504040204" pitchFamily="50" charset="-128"/>
                <a:ea typeface="Meiryo UI" panose="020B0604030504040204" pitchFamily="50" charset="-128"/>
              </a:rPr>
              <a:t>《</a:t>
            </a:r>
            <a:r>
              <a:rPr kumimoji="0" lang="ja-JP" altLang="en-US" sz="1600" b="1" dirty="0">
                <a:latin typeface="Meiryo UI" panose="020B0604030504040204" pitchFamily="50" charset="-128"/>
                <a:ea typeface="Meiryo UI" panose="020B0604030504040204" pitchFamily="50" charset="-128"/>
              </a:rPr>
              <a:t> 診断・治療</a:t>
            </a:r>
            <a:r>
              <a:rPr kumimoji="0" lang="en-US" altLang="ja-JP" sz="1700" b="1" dirty="0">
                <a:latin typeface="Segoe UI" panose="020B0502040204020203" pitchFamily="34" charset="0"/>
                <a:ea typeface="Meiryo UI" panose="020B0604030504040204" pitchFamily="50" charset="-128"/>
                <a:cs typeface="Segoe UI" panose="020B0502040204020203" pitchFamily="34" charset="0"/>
              </a:rPr>
              <a:t>-23</a:t>
            </a:r>
            <a:r>
              <a:rPr kumimoji="0" lang="ja-JP" altLang="en-US" sz="1700" b="1" dirty="0">
                <a:latin typeface="Segoe UI" panose="020B0502040204020203" pitchFamily="34" charset="0"/>
                <a:ea typeface="Meiryo UI" panose="020B0604030504040204" pitchFamily="50" charset="-128"/>
                <a:cs typeface="Segoe UI" panose="020B0502040204020203" pitchFamily="34" charset="0"/>
              </a:rPr>
              <a:t> </a:t>
            </a:r>
            <a:r>
              <a:rPr kumimoji="0" lang="en-US" altLang="ja-JP" sz="1600" b="1" dirty="0">
                <a:latin typeface="Meiryo UI" panose="020B0604030504040204" pitchFamily="50" charset="-128"/>
                <a:ea typeface="Meiryo UI" panose="020B0604030504040204" pitchFamily="50" charset="-128"/>
              </a:rPr>
              <a:t>》</a:t>
            </a:r>
            <a:r>
              <a:rPr kumimoji="0" lang="ja-JP" altLang="en-US" sz="1600" b="1" dirty="0">
                <a:latin typeface="Meiryo UI" panose="020B0604030504040204" pitchFamily="50" charset="-128"/>
                <a:ea typeface="Meiryo UI" panose="020B0604030504040204" pitchFamily="50" charset="-128"/>
              </a:rPr>
              <a:t>  </a:t>
            </a:r>
            <a:endParaRPr kumimoji="0" lang="ja-JP" altLang="en-US" sz="1600" b="1" dirty="0">
              <a:solidFill>
                <a:srgbClr val="FF5050"/>
              </a:solidFill>
              <a:latin typeface="Meiryo UI" panose="020B0604030504040204" pitchFamily="50" charset="-128"/>
              <a:ea typeface="Meiryo UI" panose="020B0604030504040204" pitchFamily="50" charset="-128"/>
            </a:endParaRPr>
          </a:p>
        </p:txBody>
      </p:sp>
      <p:sp>
        <p:nvSpPr>
          <p:cNvPr id="27" name="Rectangle 12"/>
          <p:cNvSpPr>
            <a:spLocks noChangeArrowheads="1"/>
          </p:cNvSpPr>
          <p:nvPr/>
        </p:nvSpPr>
        <p:spPr bwMode="auto">
          <a:xfrm>
            <a:off x="213519" y="885706"/>
            <a:ext cx="8691562" cy="103179"/>
          </a:xfrm>
          <a:prstGeom prst="rect">
            <a:avLst/>
          </a:prstGeom>
          <a:gradFill rotWithShape="1">
            <a:gsLst>
              <a:gs pos="93000">
                <a:srgbClr val="3E6EB4"/>
              </a:gs>
              <a:gs pos="0">
                <a:srgbClr val="CDE1FF"/>
              </a:gs>
              <a:gs pos="100000">
                <a:srgbClr val="3E6EB4"/>
              </a:gs>
            </a:gsLst>
            <a:lin ang="0" scaled="1"/>
          </a:gradFill>
          <a:ln w="9525" algn="ctr">
            <a:noFill/>
            <a:miter lim="800000"/>
            <a:headEnd/>
            <a:tailEnd/>
          </a:ln>
          <a:effectLst/>
        </p:spPr>
        <p:txBody>
          <a:bodyPr wrap="none" anchor="ctr"/>
          <a:lstStyle/>
          <a:p>
            <a:pPr algn="r">
              <a:defRPr/>
            </a:pPr>
            <a:endParaRPr lang="ja-JP" altLang="en-US">
              <a:latin typeface="Arial" charset="0"/>
            </a:endParaRP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9" name="Rectangle 3"/>
          <p:cNvSpPr>
            <a:spLocks noChangeArrowheads="1"/>
          </p:cNvSpPr>
          <p:nvPr/>
        </p:nvSpPr>
        <p:spPr bwMode="auto">
          <a:xfrm>
            <a:off x="1914525" y="288925"/>
            <a:ext cx="5207000" cy="577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390" tIns="45696" rIns="91390" bIns="45696" anchor="ctr"/>
          <a:lstStyle/>
          <a:p>
            <a:pPr algn="ctr" defTabSz="1003300"/>
            <a:r>
              <a:rPr lang="ja-JP" altLang="en-US" sz="3000" b="1" dirty="0">
                <a:solidFill>
                  <a:srgbClr val="000000"/>
                </a:solidFill>
                <a:latin typeface="Meiryo UI" panose="020B0604030504040204" pitchFamily="50" charset="-128"/>
                <a:ea typeface="Meiryo UI" panose="020B0604030504040204" pitchFamily="50" charset="-128"/>
                <a:cs typeface="メイリオ" pitchFamily="50" charset="-128"/>
              </a:rPr>
              <a:t>血管性認知症の画像</a:t>
            </a:r>
          </a:p>
        </p:txBody>
      </p:sp>
      <p:grpSp>
        <p:nvGrpSpPr>
          <p:cNvPr id="29701" name="グループ化 6"/>
          <p:cNvGrpSpPr>
            <a:grpSpLocks/>
          </p:cNvGrpSpPr>
          <p:nvPr/>
        </p:nvGrpSpPr>
        <p:grpSpPr bwMode="auto">
          <a:xfrm>
            <a:off x="432262" y="2214563"/>
            <a:ext cx="3293600" cy="3494088"/>
            <a:chOff x="485775" y="2619375"/>
            <a:chExt cx="3657600" cy="3632201"/>
          </a:xfrm>
        </p:grpSpPr>
        <p:pic>
          <p:nvPicPr>
            <p:cNvPr id="29704"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85775" y="2619375"/>
              <a:ext cx="3657600" cy="3632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正方形/長方形 1"/>
            <p:cNvSpPr/>
            <p:nvPr/>
          </p:nvSpPr>
          <p:spPr bwMode="auto">
            <a:xfrm>
              <a:off x="485775" y="2619375"/>
              <a:ext cx="1123993" cy="457120"/>
            </a:xfrm>
            <a:prstGeom prst="rect">
              <a:avLst/>
            </a:prstGeom>
            <a:solidFill>
              <a:schemeClr val="tx1"/>
            </a:solidFill>
            <a:ln w="9525" cap="flat" cmpd="sng" algn="ctr">
              <a:noFill/>
              <a:prstDash val="solid"/>
              <a:round/>
              <a:headEnd type="none" w="med" len="med"/>
              <a:tailEnd type="none" w="med" len="med"/>
            </a:ln>
            <a:effectLst/>
          </p:spPr>
          <p:txBody>
            <a:bodyPr wrap="none" anchor="ctr"/>
            <a:lstStyle/>
            <a:p>
              <a:pPr algn="r">
                <a:defRPr/>
              </a:pPr>
              <a:endParaRPr lang="ja-JP" altLang="en-US">
                <a:solidFill>
                  <a:srgbClr val="000000"/>
                </a:solidFill>
                <a:effectLst>
                  <a:outerShdw blurRad="38100" dist="38100" dir="2700000" algn="tl">
                    <a:srgbClr val="000000">
                      <a:alpha val="43137"/>
                    </a:srgbClr>
                  </a:outerShdw>
                </a:effectLst>
                <a:latin typeface="Arial" charset="0"/>
              </a:endParaRPr>
            </a:p>
          </p:txBody>
        </p:sp>
        <p:sp>
          <p:nvSpPr>
            <p:cNvPr id="3" name="正方形/長方形 2"/>
            <p:cNvSpPr/>
            <p:nvPr/>
          </p:nvSpPr>
          <p:spPr bwMode="auto">
            <a:xfrm>
              <a:off x="3362124" y="2723341"/>
              <a:ext cx="781251" cy="419164"/>
            </a:xfrm>
            <a:prstGeom prst="rect">
              <a:avLst/>
            </a:prstGeom>
            <a:solidFill>
              <a:schemeClr val="tx1"/>
            </a:solidFill>
            <a:ln w="9525" cap="flat" cmpd="sng" algn="ctr">
              <a:noFill/>
              <a:prstDash val="solid"/>
              <a:round/>
              <a:headEnd type="none" w="med" len="med"/>
              <a:tailEnd type="none" w="med" len="med"/>
            </a:ln>
            <a:effectLst/>
          </p:spPr>
          <p:txBody>
            <a:bodyPr wrap="none" anchor="ctr"/>
            <a:lstStyle/>
            <a:p>
              <a:pPr algn="r">
                <a:defRPr/>
              </a:pPr>
              <a:endParaRPr lang="ja-JP" altLang="en-US">
                <a:solidFill>
                  <a:srgbClr val="000000"/>
                </a:solidFill>
                <a:effectLst>
                  <a:outerShdw blurRad="38100" dist="38100" dir="2700000" algn="tl">
                    <a:srgbClr val="000000">
                      <a:alpha val="43137"/>
                    </a:srgbClr>
                  </a:outerShdw>
                </a:effectLst>
                <a:latin typeface="Arial" charset="0"/>
              </a:endParaRPr>
            </a:p>
          </p:txBody>
        </p:sp>
        <p:sp>
          <p:nvSpPr>
            <p:cNvPr id="4" name="正方形/長方形 3"/>
            <p:cNvSpPr/>
            <p:nvPr/>
          </p:nvSpPr>
          <p:spPr bwMode="auto">
            <a:xfrm>
              <a:off x="485775" y="5571673"/>
              <a:ext cx="799733" cy="679903"/>
            </a:xfrm>
            <a:prstGeom prst="rect">
              <a:avLst/>
            </a:prstGeom>
            <a:solidFill>
              <a:schemeClr val="tx1"/>
            </a:solidFill>
            <a:ln w="9525" cap="flat" cmpd="sng" algn="ctr">
              <a:noFill/>
              <a:prstDash val="solid"/>
              <a:round/>
              <a:headEnd type="none" w="med" len="med"/>
              <a:tailEnd type="none" w="med" len="med"/>
            </a:ln>
            <a:effectLst/>
          </p:spPr>
          <p:txBody>
            <a:bodyPr wrap="none" anchor="ctr"/>
            <a:lstStyle/>
            <a:p>
              <a:pPr algn="r">
                <a:defRPr/>
              </a:pPr>
              <a:endParaRPr lang="ja-JP" altLang="en-US">
                <a:solidFill>
                  <a:srgbClr val="000000"/>
                </a:solidFill>
                <a:effectLst>
                  <a:outerShdw blurRad="38100" dist="38100" dir="2700000" algn="tl">
                    <a:srgbClr val="000000">
                      <a:alpha val="43137"/>
                    </a:srgbClr>
                  </a:outerShdw>
                </a:effectLst>
                <a:latin typeface="Arial" charset="0"/>
              </a:endParaRPr>
            </a:p>
          </p:txBody>
        </p:sp>
        <p:sp>
          <p:nvSpPr>
            <p:cNvPr id="5" name="正方形/長方形 4"/>
            <p:cNvSpPr/>
            <p:nvPr/>
          </p:nvSpPr>
          <p:spPr bwMode="auto">
            <a:xfrm>
              <a:off x="3152110" y="5743299"/>
              <a:ext cx="991265" cy="508277"/>
            </a:xfrm>
            <a:prstGeom prst="rect">
              <a:avLst/>
            </a:prstGeom>
            <a:solidFill>
              <a:schemeClr val="tx1"/>
            </a:solidFill>
            <a:ln w="9525" cap="flat" cmpd="sng" algn="ctr">
              <a:noFill/>
              <a:prstDash val="solid"/>
              <a:round/>
              <a:headEnd type="none" w="med" len="med"/>
              <a:tailEnd type="none" w="med" len="med"/>
            </a:ln>
            <a:effectLst/>
          </p:spPr>
          <p:txBody>
            <a:bodyPr wrap="none" anchor="ctr"/>
            <a:lstStyle/>
            <a:p>
              <a:pPr algn="r">
                <a:defRPr/>
              </a:pPr>
              <a:endParaRPr lang="ja-JP" altLang="en-US">
                <a:solidFill>
                  <a:srgbClr val="000000"/>
                </a:solidFill>
                <a:effectLst>
                  <a:outerShdw blurRad="38100" dist="38100" dir="2700000" algn="tl">
                    <a:srgbClr val="000000">
                      <a:alpha val="43137"/>
                    </a:srgbClr>
                  </a:outerShdw>
                </a:effectLst>
                <a:latin typeface="Arial" charset="0"/>
              </a:endParaRPr>
            </a:p>
          </p:txBody>
        </p:sp>
        <p:sp>
          <p:nvSpPr>
            <p:cNvPr id="6" name="正方形/長方形 5"/>
            <p:cNvSpPr/>
            <p:nvPr/>
          </p:nvSpPr>
          <p:spPr bwMode="auto">
            <a:xfrm>
              <a:off x="1216623" y="5997437"/>
              <a:ext cx="393146" cy="254139"/>
            </a:xfrm>
            <a:prstGeom prst="rect">
              <a:avLst/>
            </a:prstGeom>
            <a:solidFill>
              <a:schemeClr val="tx1"/>
            </a:solidFill>
            <a:ln w="9525" cap="flat" cmpd="sng" algn="ctr">
              <a:noFill/>
              <a:prstDash val="solid"/>
              <a:round/>
              <a:headEnd type="none" w="med" len="med"/>
              <a:tailEnd type="none" w="med" len="med"/>
            </a:ln>
            <a:effectLst/>
          </p:spPr>
          <p:txBody>
            <a:bodyPr wrap="none" anchor="ctr"/>
            <a:lstStyle/>
            <a:p>
              <a:pPr algn="r">
                <a:defRPr/>
              </a:pPr>
              <a:endParaRPr lang="ja-JP" altLang="en-US">
                <a:solidFill>
                  <a:srgbClr val="000000"/>
                </a:solidFill>
                <a:effectLst>
                  <a:outerShdw blurRad="38100" dist="38100" dir="2700000" algn="tl">
                    <a:srgbClr val="000000">
                      <a:alpha val="43137"/>
                    </a:srgbClr>
                  </a:outerShdw>
                </a:effectLst>
                <a:latin typeface="Arial" charset="0"/>
              </a:endParaRPr>
            </a:p>
          </p:txBody>
        </p:sp>
      </p:grpSp>
      <p:pic>
        <p:nvPicPr>
          <p:cNvPr id="29702"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897313" y="2214563"/>
            <a:ext cx="5022850" cy="278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 name="Rectangle 23"/>
          <p:cNvSpPr>
            <a:spLocks noChangeArrowheads="1"/>
          </p:cNvSpPr>
          <p:nvPr/>
        </p:nvSpPr>
        <p:spPr bwMode="auto">
          <a:xfrm>
            <a:off x="0" y="1"/>
            <a:ext cx="2806995" cy="3721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82904" tIns="41452" rIns="82904" bIns="41452" anchor="b"/>
          <a:lstStyle/>
          <a:p>
            <a:pPr defTabSz="828675"/>
            <a:r>
              <a:rPr kumimoji="0" lang="en-US" altLang="ja-JP" sz="1600" b="1" dirty="0">
                <a:latin typeface="Meiryo UI" panose="020B0604030504040204" pitchFamily="50" charset="-128"/>
                <a:ea typeface="Meiryo UI" panose="020B0604030504040204" pitchFamily="50" charset="-128"/>
              </a:rPr>
              <a:t>《</a:t>
            </a:r>
            <a:r>
              <a:rPr kumimoji="0" lang="ja-JP" altLang="en-US" sz="1600" b="1" dirty="0">
                <a:latin typeface="Meiryo UI" panose="020B0604030504040204" pitchFamily="50" charset="-128"/>
                <a:ea typeface="Meiryo UI" panose="020B0604030504040204" pitchFamily="50" charset="-128"/>
              </a:rPr>
              <a:t> 診断・治療</a:t>
            </a:r>
            <a:r>
              <a:rPr kumimoji="0" lang="en-US" altLang="ja-JP" sz="1700" b="1" dirty="0">
                <a:latin typeface="Segoe UI" panose="020B0502040204020203" pitchFamily="34" charset="0"/>
                <a:ea typeface="Meiryo UI" panose="020B0604030504040204" pitchFamily="50" charset="-128"/>
                <a:cs typeface="Segoe UI" panose="020B0502040204020203" pitchFamily="34" charset="0"/>
              </a:rPr>
              <a:t>-24</a:t>
            </a:r>
            <a:r>
              <a:rPr kumimoji="0" lang="ja-JP" altLang="en-US" sz="1700" b="1" dirty="0">
                <a:latin typeface="Segoe UI" panose="020B0502040204020203" pitchFamily="34" charset="0"/>
                <a:ea typeface="Meiryo UI" panose="020B0604030504040204" pitchFamily="50" charset="-128"/>
                <a:cs typeface="Segoe UI" panose="020B0502040204020203" pitchFamily="34" charset="0"/>
              </a:rPr>
              <a:t> </a:t>
            </a:r>
            <a:r>
              <a:rPr kumimoji="0" lang="en-US" altLang="ja-JP" sz="1600" b="1" dirty="0">
                <a:latin typeface="Meiryo UI" panose="020B0604030504040204" pitchFamily="50" charset="-128"/>
                <a:ea typeface="Meiryo UI" panose="020B0604030504040204" pitchFamily="50" charset="-128"/>
              </a:rPr>
              <a:t>》</a:t>
            </a:r>
            <a:r>
              <a:rPr kumimoji="0" lang="ja-JP" altLang="en-US" sz="1600" b="1" dirty="0">
                <a:latin typeface="Meiryo UI" panose="020B0604030504040204" pitchFamily="50" charset="-128"/>
                <a:ea typeface="Meiryo UI" panose="020B0604030504040204" pitchFamily="50" charset="-128"/>
              </a:rPr>
              <a:t>  </a:t>
            </a:r>
            <a:endParaRPr kumimoji="0" lang="ja-JP" altLang="en-US" sz="1600" b="1" dirty="0">
              <a:solidFill>
                <a:srgbClr val="FF5050"/>
              </a:solidFill>
              <a:latin typeface="Meiryo UI" panose="020B0604030504040204" pitchFamily="50" charset="-128"/>
              <a:ea typeface="Meiryo UI" panose="020B0604030504040204" pitchFamily="50" charset="-128"/>
            </a:endParaRPr>
          </a:p>
        </p:txBody>
      </p:sp>
      <p:sp>
        <p:nvSpPr>
          <p:cNvPr id="15" name="テキスト ボックス 5"/>
          <p:cNvSpPr txBox="1">
            <a:spLocks noChangeArrowheads="1"/>
          </p:cNvSpPr>
          <p:nvPr/>
        </p:nvSpPr>
        <p:spPr bwMode="auto">
          <a:xfrm>
            <a:off x="1591588" y="1504375"/>
            <a:ext cx="974947"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har char="•"/>
              <a:defRPr kumimoji="1" sz="3200">
                <a:solidFill>
                  <a:schemeClr val="tx1"/>
                </a:solidFill>
                <a:latin typeface="Times New Roman" pitchFamily="18" charset="0"/>
                <a:ea typeface="ＭＳ Ｐゴシック" pitchFamily="50" charset="-128"/>
              </a:defRPr>
            </a:lvl1pPr>
            <a:lvl2pPr marL="742950" indent="-285750" eaLnBrk="0" hangingPunct="0">
              <a:spcBef>
                <a:spcPct val="20000"/>
              </a:spcBef>
              <a:buChar char="–"/>
              <a:defRPr kumimoji="1" sz="2800">
                <a:solidFill>
                  <a:schemeClr val="tx1"/>
                </a:solidFill>
                <a:latin typeface="Times New Roman" pitchFamily="18" charset="0"/>
                <a:ea typeface="ＭＳ Ｐゴシック" pitchFamily="50" charset="-128"/>
              </a:defRPr>
            </a:lvl2pPr>
            <a:lvl3pPr marL="1143000" indent="-228600" eaLnBrk="0" hangingPunct="0">
              <a:spcBef>
                <a:spcPct val="20000"/>
              </a:spcBef>
              <a:buChar char="•"/>
              <a:defRPr kumimoji="1" sz="2400">
                <a:solidFill>
                  <a:schemeClr val="tx1"/>
                </a:solidFill>
                <a:latin typeface="Times New Roman" pitchFamily="18" charset="0"/>
                <a:ea typeface="ＭＳ Ｐゴシック" pitchFamily="50" charset="-128"/>
              </a:defRPr>
            </a:lvl3pPr>
            <a:lvl4pPr marL="1600200" indent="-228600" eaLnBrk="0" hangingPunct="0">
              <a:spcBef>
                <a:spcPct val="20000"/>
              </a:spcBef>
              <a:buChar char="–"/>
              <a:defRPr kumimoji="1" sz="2000">
                <a:solidFill>
                  <a:schemeClr val="tx1"/>
                </a:solidFill>
                <a:latin typeface="Times New Roman" pitchFamily="18" charset="0"/>
                <a:ea typeface="ＭＳ Ｐゴシック" pitchFamily="50" charset="-128"/>
              </a:defRPr>
            </a:lvl4pPr>
            <a:lvl5pPr marL="2057400" indent="-228600" eaLnBrk="0" hangingPunct="0">
              <a:spcBef>
                <a:spcPct val="20000"/>
              </a:spcBef>
              <a:buChar char="»"/>
              <a:defRPr kumimoji="1" sz="2000">
                <a:solidFill>
                  <a:schemeClr val="tx1"/>
                </a:solidFill>
                <a:latin typeface="Times New Roman" pitchFamily="18" charset="0"/>
                <a:ea typeface="ＭＳ Ｐゴシック"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9pPr>
          </a:lstStyle>
          <a:p>
            <a:pPr eaLnBrk="1" hangingPunct="1">
              <a:spcBef>
                <a:spcPct val="0"/>
              </a:spcBef>
              <a:buFontTx/>
              <a:buNone/>
            </a:pPr>
            <a:r>
              <a:rPr lang="en-US" altLang="ja-JP" b="1" dirty="0">
                <a:latin typeface="Segoe UI Semibold" panose="020B0702040204020203" pitchFamily="34" charset="0"/>
                <a:cs typeface="Segoe UI Semibold" panose="020B0702040204020203" pitchFamily="34" charset="0"/>
              </a:rPr>
              <a:t>MRI</a:t>
            </a:r>
            <a:endParaRPr lang="ja-JP" altLang="en-US" b="1" dirty="0">
              <a:latin typeface="Segoe UI Semibold" panose="020B0702040204020203" pitchFamily="34" charset="0"/>
              <a:cs typeface="Segoe UI Semibold" panose="020B0702040204020203" pitchFamily="34" charset="0"/>
            </a:endParaRPr>
          </a:p>
        </p:txBody>
      </p:sp>
      <p:sp>
        <p:nvSpPr>
          <p:cNvPr id="16" name="テキスト ボックス 6"/>
          <p:cNvSpPr txBox="1">
            <a:spLocks noChangeArrowheads="1"/>
          </p:cNvSpPr>
          <p:nvPr/>
        </p:nvSpPr>
        <p:spPr bwMode="auto">
          <a:xfrm>
            <a:off x="5822109" y="1504374"/>
            <a:ext cx="1382110"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har char="•"/>
              <a:defRPr kumimoji="1" sz="3200">
                <a:solidFill>
                  <a:schemeClr val="tx1"/>
                </a:solidFill>
                <a:latin typeface="Times New Roman" pitchFamily="18" charset="0"/>
                <a:ea typeface="ＭＳ Ｐゴシック" pitchFamily="50" charset="-128"/>
              </a:defRPr>
            </a:lvl1pPr>
            <a:lvl2pPr marL="742950" indent="-285750" eaLnBrk="0" hangingPunct="0">
              <a:spcBef>
                <a:spcPct val="20000"/>
              </a:spcBef>
              <a:buChar char="–"/>
              <a:defRPr kumimoji="1" sz="2800">
                <a:solidFill>
                  <a:schemeClr val="tx1"/>
                </a:solidFill>
                <a:latin typeface="Times New Roman" pitchFamily="18" charset="0"/>
                <a:ea typeface="ＭＳ Ｐゴシック" pitchFamily="50" charset="-128"/>
              </a:defRPr>
            </a:lvl2pPr>
            <a:lvl3pPr marL="1143000" indent="-228600" eaLnBrk="0" hangingPunct="0">
              <a:spcBef>
                <a:spcPct val="20000"/>
              </a:spcBef>
              <a:buChar char="•"/>
              <a:defRPr kumimoji="1" sz="2400">
                <a:solidFill>
                  <a:schemeClr val="tx1"/>
                </a:solidFill>
                <a:latin typeface="Times New Roman" pitchFamily="18" charset="0"/>
                <a:ea typeface="ＭＳ Ｐゴシック" pitchFamily="50" charset="-128"/>
              </a:defRPr>
            </a:lvl3pPr>
            <a:lvl4pPr marL="1600200" indent="-228600" eaLnBrk="0" hangingPunct="0">
              <a:spcBef>
                <a:spcPct val="20000"/>
              </a:spcBef>
              <a:buChar char="–"/>
              <a:defRPr kumimoji="1" sz="2000">
                <a:solidFill>
                  <a:schemeClr val="tx1"/>
                </a:solidFill>
                <a:latin typeface="Times New Roman" pitchFamily="18" charset="0"/>
                <a:ea typeface="ＭＳ Ｐゴシック" pitchFamily="50" charset="-128"/>
              </a:defRPr>
            </a:lvl4pPr>
            <a:lvl5pPr marL="2057400" indent="-228600" eaLnBrk="0" hangingPunct="0">
              <a:spcBef>
                <a:spcPct val="20000"/>
              </a:spcBef>
              <a:buChar char="»"/>
              <a:defRPr kumimoji="1" sz="2000">
                <a:solidFill>
                  <a:schemeClr val="tx1"/>
                </a:solidFill>
                <a:latin typeface="Times New Roman" pitchFamily="18" charset="0"/>
                <a:ea typeface="ＭＳ Ｐゴシック"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9pPr>
          </a:lstStyle>
          <a:p>
            <a:pPr eaLnBrk="1" hangingPunct="1">
              <a:spcBef>
                <a:spcPct val="0"/>
              </a:spcBef>
              <a:buFontTx/>
              <a:buNone/>
            </a:pPr>
            <a:r>
              <a:rPr lang="en-US" altLang="ja-JP" b="1" dirty="0">
                <a:latin typeface="Segoe UI Semibold" panose="020B0702040204020203" pitchFamily="34" charset="0"/>
                <a:cs typeface="Segoe UI Semibold" panose="020B0702040204020203" pitchFamily="34" charset="0"/>
              </a:rPr>
              <a:t>SPECT</a:t>
            </a:r>
            <a:endParaRPr lang="ja-JP" altLang="en-US" b="1" dirty="0">
              <a:latin typeface="Segoe UI Semibold" panose="020B0702040204020203" pitchFamily="34" charset="0"/>
              <a:cs typeface="Segoe UI Semibold" panose="020B0702040204020203" pitchFamily="34" charset="0"/>
            </a:endParaRPr>
          </a:p>
        </p:txBody>
      </p:sp>
      <p:sp>
        <p:nvSpPr>
          <p:cNvPr id="17" name="Rectangle 12"/>
          <p:cNvSpPr>
            <a:spLocks noChangeArrowheads="1"/>
          </p:cNvSpPr>
          <p:nvPr/>
        </p:nvSpPr>
        <p:spPr bwMode="auto">
          <a:xfrm>
            <a:off x="213519" y="885706"/>
            <a:ext cx="8691562" cy="103179"/>
          </a:xfrm>
          <a:prstGeom prst="rect">
            <a:avLst/>
          </a:prstGeom>
          <a:gradFill rotWithShape="1">
            <a:gsLst>
              <a:gs pos="93000">
                <a:srgbClr val="3E6EB4"/>
              </a:gs>
              <a:gs pos="0">
                <a:srgbClr val="CDE1FF"/>
              </a:gs>
              <a:gs pos="100000">
                <a:srgbClr val="3E6EB4"/>
              </a:gs>
            </a:gsLst>
            <a:lin ang="0" scaled="1"/>
          </a:gradFill>
          <a:ln w="9525" algn="ctr">
            <a:noFill/>
            <a:miter lim="800000"/>
            <a:headEnd/>
            <a:tailEnd/>
          </a:ln>
          <a:effectLst/>
        </p:spPr>
        <p:txBody>
          <a:bodyPr wrap="none" anchor="ctr"/>
          <a:lstStyle/>
          <a:p>
            <a:pPr algn="r">
              <a:defRPr/>
            </a:pPr>
            <a:endParaRPr lang="ja-JP" altLang="en-US">
              <a:latin typeface="Arial" charset="0"/>
            </a:endParaRP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Rectangle 6"/>
          <p:cNvSpPr>
            <a:spLocks noChangeArrowheads="1"/>
          </p:cNvSpPr>
          <p:nvPr/>
        </p:nvSpPr>
        <p:spPr bwMode="auto">
          <a:xfrm>
            <a:off x="609599" y="212123"/>
            <a:ext cx="7839075" cy="7298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82883" tIns="41441" rIns="82883" bIns="41441" anchor="ctr"/>
          <a:lstStyle/>
          <a:p>
            <a:pPr algn="ctr" defTabSz="909638"/>
            <a:r>
              <a:rPr lang="ja-JP" altLang="en-US" sz="3000" b="1" dirty="0">
                <a:latin typeface="Meiryo UI" panose="020B0604030504040204" pitchFamily="50" charset="-128"/>
                <a:ea typeface="Meiryo UI" panose="020B0604030504040204" pitchFamily="50" charset="-128"/>
                <a:cs typeface="メイリオ" pitchFamily="50" charset="-128"/>
              </a:rPr>
              <a:t>特発性正常圧水頭症</a:t>
            </a:r>
            <a:r>
              <a:rPr lang="en-US" altLang="ja-JP" sz="3000" b="1" dirty="0">
                <a:latin typeface="Meiryo UI" panose="020B0604030504040204" pitchFamily="50" charset="-128"/>
                <a:ea typeface="Meiryo UI" panose="020B0604030504040204" pitchFamily="50" charset="-128"/>
              </a:rPr>
              <a:t>(</a:t>
            </a:r>
            <a:r>
              <a:rPr lang="en-US" altLang="ja-JP" sz="3000" b="1" dirty="0" err="1">
                <a:latin typeface="Meiryo UI" panose="020B0604030504040204" pitchFamily="50" charset="-128"/>
                <a:ea typeface="Meiryo UI" panose="020B0604030504040204" pitchFamily="50" charset="-128"/>
                <a:cs typeface="メイリオ" pitchFamily="50" charset="-128"/>
              </a:rPr>
              <a:t>iNPH</a:t>
            </a:r>
            <a:r>
              <a:rPr lang="en-US" altLang="ja-JP" sz="3000" b="1" dirty="0">
                <a:latin typeface="Meiryo UI" panose="020B0604030504040204" pitchFamily="50" charset="-128"/>
                <a:ea typeface="Meiryo UI" panose="020B0604030504040204" pitchFamily="50" charset="-128"/>
              </a:rPr>
              <a:t>)</a:t>
            </a:r>
            <a:endParaRPr lang="ja-JP" altLang="en-US" sz="3000" b="1" dirty="0">
              <a:latin typeface="Meiryo UI" panose="020B0604030504040204" pitchFamily="50" charset="-128"/>
              <a:ea typeface="Meiryo UI" panose="020B0604030504040204" pitchFamily="50" charset="-128"/>
            </a:endParaRPr>
          </a:p>
        </p:txBody>
      </p:sp>
      <p:sp>
        <p:nvSpPr>
          <p:cNvPr id="30726" name="テキスト ボックス 3"/>
          <p:cNvSpPr txBox="1">
            <a:spLocks noChangeArrowheads="1"/>
          </p:cNvSpPr>
          <p:nvPr/>
        </p:nvSpPr>
        <p:spPr bwMode="auto">
          <a:xfrm>
            <a:off x="210506" y="1435751"/>
            <a:ext cx="5107694" cy="4078039"/>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kumimoji="1" sz="3600">
                <a:solidFill>
                  <a:schemeClr val="tx1"/>
                </a:solidFill>
                <a:latin typeface="Arial" pitchFamily="34" charset="0"/>
                <a:ea typeface="ＭＳ Ｐゴシック" pitchFamily="50" charset="-128"/>
              </a:defRPr>
            </a:lvl1pPr>
            <a:lvl2pPr marL="742950" indent="-285750" eaLnBrk="0" hangingPunct="0">
              <a:defRPr kumimoji="1" sz="3600">
                <a:solidFill>
                  <a:schemeClr val="tx1"/>
                </a:solidFill>
                <a:latin typeface="Arial" pitchFamily="34" charset="0"/>
                <a:ea typeface="ＭＳ Ｐゴシック" pitchFamily="50" charset="-128"/>
              </a:defRPr>
            </a:lvl2pPr>
            <a:lvl3pPr marL="1143000" indent="-228600" eaLnBrk="0" hangingPunct="0">
              <a:defRPr kumimoji="1" sz="3600">
                <a:solidFill>
                  <a:schemeClr val="tx1"/>
                </a:solidFill>
                <a:latin typeface="Arial" pitchFamily="34" charset="0"/>
                <a:ea typeface="ＭＳ Ｐゴシック" pitchFamily="50" charset="-128"/>
              </a:defRPr>
            </a:lvl3pPr>
            <a:lvl4pPr marL="1600200" indent="-228600" eaLnBrk="0" hangingPunct="0">
              <a:defRPr kumimoji="1" sz="3600">
                <a:solidFill>
                  <a:schemeClr val="tx1"/>
                </a:solidFill>
                <a:latin typeface="Arial" pitchFamily="34" charset="0"/>
                <a:ea typeface="ＭＳ Ｐゴシック" pitchFamily="50" charset="-128"/>
              </a:defRPr>
            </a:lvl4pPr>
            <a:lvl5pPr marL="2057400" indent="-228600" eaLnBrk="0" hangingPunct="0">
              <a:defRPr kumimoji="1" sz="3600">
                <a:solidFill>
                  <a:schemeClr val="tx1"/>
                </a:solidFill>
                <a:latin typeface="Arial" pitchFamily="34" charset="0"/>
                <a:ea typeface="ＭＳ Ｐゴシック" pitchFamily="50" charset="-128"/>
              </a:defRPr>
            </a:lvl5pPr>
            <a:lvl6pPr marL="2514600" indent="-228600" eaLnBrk="0" fontAlgn="base" hangingPunct="0">
              <a:spcBef>
                <a:spcPct val="0"/>
              </a:spcBef>
              <a:spcAft>
                <a:spcPct val="0"/>
              </a:spcAft>
              <a:defRPr kumimoji="1" sz="3600">
                <a:solidFill>
                  <a:schemeClr val="tx1"/>
                </a:solidFill>
                <a:latin typeface="Arial" pitchFamily="34" charset="0"/>
                <a:ea typeface="ＭＳ Ｐゴシック" pitchFamily="50" charset="-128"/>
              </a:defRPr>
            </a:lvl6pPr>
            <a:lvl7pPr marL="2971800" indent="-228600" eaLnBrk="0" fontAlgn="base" hangingPunct="0">
              <a:spcBef>
                <a:spcPct val="0"/>
              </a:spcBef>
              <a:spcAft>
                <a:spcPct val="0"/>
              </a:spcAft>
              <a:defRPr kumimoji="1" sz="3600">
                <a:solidFill>
                  <a:schemeClr val="tx1"/>
                </a:solidFill>
                <a:latin typeface="Arial" pitchFamily="34" charset="0"/>
                <a:ea typeface="ＭＳ Ｐゴシック" pitchFamily="50" charset="-128"/>
              </a:defRPr>
            </a:lvl7pPr>
            <a:lvl8pPr marL="3429000" indent="-228600" eaLnBrk="0" fontAlgn="base" hangingPunct="0">
              <a:spcBef>
                <a:spcPct val="0"/>
              </a:spcBef>
              <a:spcAft>
                <a:spcPct val="0"/>
              </a:spcAft>
              <a:defRPr kumimoji="1" sz="3600">
                <a:solidFill>
                  <a:schemeClr val="tx1"/>
                </a:solidFill>
                <a:latin typeface="Arial" pitchFamily="34" charset="0"/>
                <a:ea typeface="ＭＳ Ｐゴシック" pitchFamily="50" charset="-128"/>
              </a:defRPr>
            </a:lvl8pPr>
            <a:lvl9pPr marL="3886200" indent="-228600" eaLnBrk="0" fontAlgn="base" hangingPunct="0">
              <a:spcBef>
                <a:spcPct val="0"/>
              </a:spcBef>
              <a:spcAft>
                <a:spcPct val="0"/>
              </a:spcAft>
              <a:defRPr kumimoji="1" sz="3600">
                <a:solidFill>
                  <a:schemeClr val="tx1"/>
                </a:solidFill>
                <a:latin typeface="Arial" pitchFamily="34" charset="0"/>
                <a:ea typeface="ＭＳ Ｐゴシック" pitchFamily="50" charset="-128"/>
              </a:defRPr>
            </a:lvl9pPr>
          </a:lstStyle>
          <a:p>
            <a:pPr eaLnBrk="1" hangingPunct="1"/>
            <a:r>
              <a:rPr lang="ja-JP" altLang="en-US" sz="2100" b="1" dirty="0">
                <a:solidFill>
                  <a:srgbClr val="3E6EB4"/>
                </a:solidFill>
                <a:latin typeface="Meiryo UI" panose="020B0604030504040204" pitchFamily="50" charset="-128"/>
                <a:ea typeface="Meiryo UI" panose="020B0604030504040204" pitchFamily="50" charset="-128"/>
              </a:rPr>
              <a:t>●</a:t>
            </a:r>
            <a:r>
              <a:rPr lang="ja-JP" altLang="en-US" sz="2100" b="1" dirty="0">
                <a:latin typeface="Meiryo UI" panose="020B0604030504040204" pitchFamily="50" charset="-128"/>
                <a:ea typeface="Meiryo UI" panose="020B0604030504040204" pitchFamily="50" charset="-128"/>
              </a:rPr>
              <a:t>水頭症を来す原因疾患がない</a:t>
            </a:r>
            <a:endParaRPr lang="en-US" altLang="ja-JP" sz="2100" b="1" dirty="0">
              <a:latin typeface="Meiryo UI" panose="020B0604030504040204" pitchFamily="50" charset="-128"/>
              <a:ea typeface="Meiryo UI" panose="020B0604030504040204" pitchFamily="50" charset="-128"/>
            </a:endParaRPr>
          </a:p>
          <a:p>
            <a:pPr eaLnBrk="1" hangingPunct="1">
              <a:spcBef>
                <a:spcPts val="1200"/>
              </a:spcBef>
            </a:pPr>
            <a:r>
              <a:rPr lang="ja-JP" altLang="en-US" sz="2100" b="1" dirty="0">
                <a:solidFill>
                  <a:srgbClr val="3E6EB4"/>
                </a:solidFill>
                <a:latin typeface="Meiryo UI" panose="020B0604030504040204" pitchFamily="50" charset="-128"/>
                <a:ea typeface="Meiryo UI" panose="020B0604030504040204" pitchFamily="50" charset="-128"/>
              </a:rPr>
              <a:t>●</a:t>
            </a:r>
            <a:r>
              <a:rPr lang="ja-JP" altLang="en-US" sz="2100" b="1" dirty="0">
                <a:latin typeface="Meiryo UI" panose="020B0604030504040204" pitchFamily="50" charset="-128"/>
                <a:ea typeface="Meiryo UI" panose="020B0604030504040204" pitchFamily="50" charset="-128"/>
              </a:rPr>
              <a:t>高齢者に多く見られるが正確な発症頻度</a:t>
            </a:r>
            <a:endParaRPr lang="en-US" altLang="ja-JP" sz="2100" b="1" dirty="0">
              <a:latin typeface="Meiryo UI" panose="020B0604030504040204" pitchFamily="50" charset="-128"/>
              <a:ea typeface="Meiryo UI" panose="020B0604030504040204" pitchFamily="50" charset="-128"/>
            </a:endParaRPr>
          </a:p>
          <a:p>
            <a:pPr eaLnBrk="1" hangingPunct="1">
              <a:spcBef>
                <a:spcPts val="600"/>
              </a:spcBef>
            </a:pPr>
            <a:r>
              <a:rPr lang="ja-JP" altLang="en-US" sz="2100" b="1" dirty="0">
                <a:latin typeface="Meiryo UI" panose="020B0604030504040204" pitchFamily="50" charset="-128"/>
                <a:ea typeface="Meiryo UI" panose="020B0604030504040204" pitchFamily="50" charset="-128"/>
              </a:rPr>
              <a:t>   は不明</a:t>
            </a:r>
            <a:endParaRPr lang="en-US" altLang="ja-JP" sz="2100" b="1" dirty="0">
              <a:latin typeface="Meiryo UI" panose="020B0604030504040204" pitchFamily="50" charset="-128"/>
              <a:ea typeface="Meiryo UI" panose="020B0604030504040204" pitchFamily="50" charset="-128"/>
            </a:endParaRPr>
          </a:p>
          <a:p>
            <a:pPr eaLnBrk="1" hangingPunct="1">
              <a:spcBef>
                <a:spcPts val="1200"/>
              </a:spcBef>
            </a:pPr>
            <a:r>
              <a:rPr lang="ja-JP" altLang="en-US" sz="2100" b="1" dirty="0">
                <a:solidFill>
                  <a:srgbClr val="3E6EB4"/>
                </a:solidFill>
                <a:latin typeface="Meiryo UI" panose="020B0604030504040204" pitchFamily="50" charset="-128"/>
                <a:ea typeface="Meiryo UI" panose="020B0604030504040204" pitchFamily="50" charset="-128"/>
              </a:rPr>
              <a:t>●</a:t>
            </a:r>
            <a:r>
              <a:rPr lang="ja-JP" altLang="en-US" sz="2100" b="1" dirty="0">
                <a:latin typeface="Meiryo UI" panose="020B0604030504040204" pitchFamily="50" charset="-128"/>
                <a:ea typeface="Meiryo UI" panose="020B0604030504040204" pitchFamily="50" charset="-128"/>
              </a:rPr>
              <a:t>歩行障害、尿失禁、認知症が緩徐に進行</a:t>
            </a:r>
            <a:endParaRPr lang="en-US" altLang="ja-JP" sz="2100" b="1" dirty="0">
              <a:latin typeface="Meiryo UI" panose="020B0604030504040204" pitchFamily="50" charset="-128"/>
              <a:ea typeface="Meiryo UI" panose="020B0604030504040204" pitchFamily="50" charset="-128"/>
            </a:endParaRPr>
          </a:p>
          <a:p>
            <a:pPr eaLnBrk="1" hangingPunct="1">
              <a:spcBef>
                <a:spcPts val="1200"/>
              </a:spcBef>
            </a:pPr>
            <a:r>
              <a:rPr lang="ja-JP" altLang="en-US" sz="2100" b="1" dirty="0">
                <a:solidFill>
                  <a:srgbClr val="3E6EB4"/>
                </a:solidFill>
                <a:latin typeface="Meiryo UI" panose="020B0604030504040204" pitchFamily="50" charset="-128"/>
                <a:ea typeface="Meiryo UI" panose="020B0604030504040204" pitchFamily="50" charset="-128"/>
              </a:rPr>
              <a:t>●</a:t>
            </a:r>
            <a:r>
              <a:rPr lang="ja-JP" altLang="en-US" sz="2100" b="1" dirty="0">
                <a:latin typeface="Meiryo UI" panose="020B0604030504040204" pitchFamily="50" charset="-128"/>
                <a:ea typeface="Meiryo UI" panose="020B0604030504040204" pitchFamily="50" charset="-128"/>
              </a:rPr>
              <a:t>適切なシャント術によって症状が改善する</a:t>
            </a:r>
            <a:endParaRPr lang="en-US" altLang="ja-JP" sz="2100" b="1" dirty="0">
              <a:latin typeface="Meiryo UI" panose="020B0604030504040204" pitchFamily="50" charset="-128"/>
              <a:ea typeface="Meiryo UI" panose="020B0604030504040204" pitchFamily="50" charset="-128"/>
            </a:endParaRPr>
          </a:p>
          <a:p>
            <a:pPr eaLnBrk="1" hangingPunct="1">
              <a:spcBef>
                <a:spcPts val="600"/>
              </a:spcBef>
            </a:pPr>
            <a:r>
              <a:rPr lang="ja-JP" altLang="en-US" sz="2100" b="1" dirty="0">
                <a:latin typeface="Meiryo UI" panose="020B0604030504040204" pitchFamily="50" charset="-128"/>
                <a:ea typeface="Meiryo UI" panose="020B0604030504040204" pitchFamily="50" charset="-128"/>
              </a:rPr>
              <a:t>   可能性がある</a:t>
            </a:r>
            <a:endParaRPr lang="en-US" altLang="ja-JP" sz="2100" b="1" dirty="0">
              <a:latin typeface="Meiryo UI" panose="020B0604030504040204" pitchFamily="50" charset="-128"/>
              <a:ea typeface="Meiryo UI" panose="020B0604030504040204" pitchFamily="50" charset="-128"/>
            </a:endParaRPr>
          </a:p>
          <a:p>
            <a:pPr eaLnBrk="1" hangingPunct="1">
              <a:spcBef>
                <a:spcPts val="1200"/>
              </a:spcBef>
            </a:pPr>
            <a:r>
              <a:rPr lang="ja-JP" altLang="en-US" sz="2100" b="1" dirty="0">
                <a:solidFill>
                  <a:srgbClr val="3E6EB4"/>
                </a:solidFill>
                <a:latin typeface="Meiryo UI" panose="020B0604030504040204" pitchFamily="50" charset="-128"/>
                <a:ea typeface="Meiryo UI" panose="020B0604030504040204" pitchFamily="50" charset="-128"/>
              </a:rPr>
              <a:t>●</a:t>
            </a:r>
            <a:r>
              <a:rPr lang="ja-JP" altLang="en-US" sz="2100" b="1" dirty="0">
                <a:latin typeface="Meiryo UI" panose="020B0604030504040204" pitchFamily="50" charset="-128"/>
                <a:ea typeface="Meiryo UI" panose="020B0604030504040204" pitchFamily="50" charset="-128"/>
              </a:rPr>
              <a:t>特徴ある画像所見を呈する</a:t>
            </a:r>
            <a:r>
              <a:rPr lang="en-US" altLang="ja-JP" sz="2100" b="1" dirty="0">
                <a:latin typeface="Meiryo UI" panose="020B0604030504040204" pitchFamily="50" charset="-128"/>
                <a:ea typeface="Meiryo UI" panose="020B0604030504040204" pitchFamily="50" charset="-128"/>
              </a:rPr>
              <a:t>(</a:t>
            </a:r>
            <a:r>
              <a:rPr lang="en-US" altLang="ja-JP" sz="2100" b="1" dirty="0">
                <a:latin typeface="Segoe UI Semibold" panose="020B0702040204020203" pitchFamily="34" charset="0"/>
                <a:ea typeface="Meiryo UI" panose="020B0604030504040204" pitchFamily="50" charset="-128"/>
                <a:cs typeface="Segoe UI Semibold" panose="020B0702040204020203" pitchFamily="34" charset="0"/>
              </a:rPr>
              <a:t>1-4</a:t>
            </a:r>
            <a:r>
              <a:rPr lang="en-US" altLang="ja-JP" sz="2100" b="1" dirty="0">
                <a:latin typeface="Meiryo UI" panose="020B0604030504040204" pitchFamily="50" charset="-128"/>
                <a:ea typeface="Meiryo UI" panose="020B0604030504040204" pitchFamily="50" charset="-128"/>
              </a:rPr>
              <a:t>)</a:t>
            </a:r>
          </a:p>
          <a:p>
            <a:pPr eaLnBrk="1" hangingPunct="1">
              <a:spcBef>
                <a:spcPts val="1200"/>
              </a:spcBef>
            </a:pPr>
            <a:r>
              <a:rPr lang="ja-JP" altLang="en-US" sz="2100" b="1" dirty="0">
                <a:solidFill>
                  <a:srgbClr val="3E6EB4"/>
                </a:solidFill>
                <a:latin typeface="Meiryo UI" panose="020B0604030504040204" pitchFamily="50" charset="-128"/>
                <a:ea typeface="Meiryo UI" panose="020B0604030504040204" pitchFamily="50" charset="-128"/>
              </a:rPr>
              <a:t>●</a:t>
            </a:r>
            <a:r>
              <a:rPr lang="ja-JP" altLang="en-US" sz="2100" b="1" dirty="0">
                <a:latin typeface="Meiryo UI" panose="020B0604030504040204" pitchFamily="50" charset="-128"/>
                <a:ea typeface="Meiryo UI" panose="020B0604030504040204" pitchFamily="50" charset="-128"/>
              </a:rPr>
              <a:t>髄液除去テストを行い、上記症状が改善</a:t>
            </a:r>
            <a:endParaRPr lang="en-US" altLang="ja-JP" sz="2100" b="1" dirty="0">
              <a:latin typeface="Meiryo UI" panose="020B0604030504040204" pitchFamily="50" charset="-128"/>
              <a:ea typeface="Meiryo UI" panose="020B0604030504040204" pitchFamily="50" charset="-128"/>
            </a:endParaRPr>
          </a:p>
          <a:p>
            <a:pPr eaLnBrk="1" hangingPunct="1">
              <a:spcBef>
                <a:spcPts val="1200"/>
              </a:spcBef>
            </a:pPr>
            <a:r>
              <a:rPr lang="ja-JP" altLang="en-US" sz="2100" b="1" dirty="0">
                <a:solidFill>
                  <a:srgbClr val="3E6EB4"/>
                </a:solidFill>
                <a:latin typeface="Meiryo UI" panose="020B0604030504040204" pitchFamily="50" charset="-128"/>
                <a:ea typeface="Meiryo UI" panose="020B0604030504040204" pitchFamily="50" charset="-128"/>
              </a:rPr>
              <a:t>●</a:t>
            </a:r>
            <a:r>
              <a:rPr lang="ja-JP" altLang="en-US" sz="2100" b="1" dirty="0">
                <a:latin typeface="Meiryo UI" panose="020B0604030504040204" pitchFamily="50" charset="-128"/>
                <a:ea typeface="Meiryo UI" panose="020B0604030504040204" pitchFamily="50" charset="-128"/>
              </a:rPr>
              <a:t>病理学的な裏付けはない</a:t>
            </a:r>
          </a:p>
        </p:txBody>
      </p:sp>
      <p:sp>
        <p:nvSpPr>
          <p:cNvPr id="18" name="Rectangle 23"/>
          <p:cNvSpPr>
            <a:spLocks noChangeArrowheads="1"/>
          </p:cNvSpPr>
          <p:nvPr/>
        </p:nvSpPr>
        <p:spPr bwMode="auto">
          <a:xfrm>
            <a:off x="0" y="1"/>
            <a:ext cx="2806995" cy="3721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82904" tIns="41452" rIns="82904" bIns="41452" anchor="b"/>
          <a:lstStyle/>
          <a:p>
            <a:pPr defTabSz="828675"/>
            <a:r>
              <a:rPr kumimoji="0" lang="en-US" altLang="ja-JP" sz="1600" b="1" dirty="0">
                <a:latin typeface="Meiryo UI" panose="020B0604030504040204" pitchFamily="50" charset="-128"/>
                <a:ea typeface="Meiryo UI" panose="020B0604030504040204" pitchFamily="50" charset="-128"/>
              </a:rPr>
              <a:t>《</a:t>
            </a:r>
            <a:r>
              <a:rPr kumimoji="0" lang="ja-JP" altLang="en-US" sz="1600" b="1" dirty="0">
                <a:latin typeface="Meiryo UI" panose="020B0604030504040204" pitchFamily="50" charset="-128"/>
                <a:ea typeface="Meiryo UI" panose="020B0604030504040204" pitchFamily="50" charset="-128"/>
              </a:rPr>
              <a:t> 診断・治療</a:t>
            </a:r>
            <a:r>
              <a:rPr kumimoji="0" lang="en-US" altLang="ja-JP" sz="1700" b="1" dirty="0">
                <a:latin typeface="Segoe UI" panose="020B0502040204020203" pitchFamily="34" charset="0"/>
                <a:ea typeface="Meiryo UI" panose="020B0604030504040204" pitchFamily="50" charset="-128"/>
                <a:cs typeface="Segoe UI" panose="020B0502040204020203" pitchFamily="34" charset="0"/>
              </a:rPr>
              <a:t>-25</a:t>
            </a:r>
            <a:r>
              <a:rPr kumimoji="0" lang="ja-JP" altLang="en-US" sz="1700" b="1" dirty="0">
                <a:latin typeface="Segoe UI" panose="020B0502040204020203" pitchFamily="34" charset="0"/>
                <a:ea typeface="Meiryo UI" panose="020B0604030504040204" pitchFamily="50" charset="-128"/>
                <a:cs typeface="Segoe UI" panose="020B0502040204020203" pitchFamily="34" charset="0"/>
              </a:rPr>
              <a:t> </a:t>
            </a:r>
            <a:r>
              <a:rPr kumimoji="0" lang="en-US" altLang="ja-JP" sz="1600" b="1" dirty="0">
                <a:latin typeface="Meiryo UI" panose="020B0604030504040204" pitchFamily="50" charset="-128"/>
                <a:ea typeface="Meiryo UI" panose="020B0604030504040204" pitchFamily="50" charset="-128"/>
              </a:rPr>
              <a:t>》</a:t>
            </a:r>
            <a:r>
              <a:rPr kumimoji="0" lang="ja-JP" altLang="en-US" sz="1600" b="1" dirty="0">
                <a:latin typeface="Meiryo UI" panose="020B0604030504040204" pitchFamily="50" charset="-128"/>
                <a:ea typeface="Meiryo UI" panose="020B0604030504040204" pitchFamily="50" charset="-128"/>
              </a:rPr>
              <a:t>  </a:t>
            </a:r>
            <a:endParaRPr kumimoji="0" lang="ja-JP" altLang="en-US" sz="1600" b="1" dirty="0">
              <a:solidFill>
                <a:srgbClr val="FF5050"/>
              </a:solidFill>
              <a:latin typeface="Meiryo UI" panose="020B0604030504040204" pitchFamily="50" charset="-128"/>
              <a:ea typeface="Meiryo UI" panose="020B0604030504040204" pitchFamily="50" charset="-128"/>
            </a:endParaRPr>
          </a:p>
        </p:txBody>
      </p:sp>
      <p:sp>
        <p:nvSpPr>
          <p:cNvPr id="8" name="Rectangle 12"/>
          <p:cNvSpPr>
            <a:spLocks noChangeArrowheads="1"/>
          </p:cNvSpPr>
          <p:nvPr/>
        </p:nvSpPr>
        <p:spPr bwMode="auto">
          <a:xfrm>
            <a:off x="213519" y="885706"/>
            <a:ext cx="8691562" cy="103179"/>
          </a:xfrm>
          <a:prstGeom prst="rect">
            <a:avLst/>
          </a:prstGeom>
          <a:gradFill rotWithShape="1">
            <a:gsLst>
              <a:gs pos="93000">
                <a:srgbClr val="3E6EB4"/>
              </a:gs>
              <a:gs pos="0">
                <a:srgbClr val="CDE1FF"/>
              </a:gs>
              <a:gs pos="100000">
                <a:srgbClr val="3E6EB4"/>
              </a:gs>
            </a:gsLst>
            <a:lin ang="0" scaled="1"/>
          </a:gradFill>
          <a:ln w="9525" algn="ctr">
            <a:noFill/>
            <a:miter lim="800000"/>
            <a:headEnd/>
            <a:tailEnd/>
          </a:ln>
          <a:effectLst/>
        </p:spPr>
        <p:txBody>
          <a:bodyPr wrap="none" anchor="ctr"/>
          <a:lstStyle/>
          <a:p>
            <a:pPr algn="r">
              <a:defRPr/>
            </a:pPr>
            <a:endParaRPr lang="ja-JP" altLang="en-US">
              <a:latin typeface="Arial" charset="0"/>
            </a:endParaRPr>
          </a:p>
        </p:txBody>
      </p:sp>
      <p:sp>
        <p:nvSpPr>
          <p:cNvPr id="3" name="正方形/長方形 2"/>
          <p:cNvSpPr/>
          <p:nvPr/>
        </p:nvSpPr>
        <p:spPr>
          <a:xfrm>
            <a:off x="4820356" y="5513612"/>
            <a:ext cx="4323644" cy="1138773"/>
          </a:xfrm>
          <a:prstGeom prst="rect">
            <a:avLst/>
          </a:prstGeom>
        </p:spPr>
        <p:txBody>
          <a:bodyPr wrap="square">
            <a:spAutoFit/>
          </a:bodyPr>
          <a:lstStyle/>
          <a:p>
            <a:pPr lvl="0">
              <a:defRPr/>
            </a:pPr>
            <a:r>
              <a:rPr lang="en-US" altLang="ja-JP" sz="1700" dirty="0">
                <a:solidFill>
                  <a:srgbClr val="000000">
                    <a:lumMod val="10000"/>
                  </a:srgbClr>
                </a:solidFill>
                <a:latin typeface="Segoe UI Semibold" panose="020B0702040204020203" pitchFamily="34" charset="0"/>
                <a:ea typeface="Meiryo UI" panose="020B0604030504040204" pitchFamily="50" charset="-128"/>
                <a:cs typeface="Segoe UI Semibold" panose="020B0702040204020203" pitchFamily="34" charset="0"/>
              </a:rPr>
              <a:t>1.</a:t>
            </a:r>
            <a:r>
              <a:rPr lang="ja-JP" altLang="en-US" sz="1700" dirty="0">
                <a:solidFill>
                  <a:srgbClr val="000000">
                    <a:lumMod val="10000"/>
                  </a:srgbClr>
                </a:solidFill>
                <a:latin typeface="Segoe UI Semibold" panose="020B0702040204020203" pitchFamily="34" charset="0"/>
                <a:ea typeface="Meiryo UI" panose="020B0604030504040204" pitchFamily="50" charset="-128"/>
                <a:cs typeface="Segoe UI Semibold" panose="020B0702040204020203" pitchFamily="34" charset="0"/>
              </a:rPr>
              <a:t>  </a:t>
            </a:r>
            <a:r>
              <a:rPr lang="ja-JP" altLang="en-US" sz="1200" dirty="0">
                <a:solidFill>
                  <a:srgbClr val="000000">
                    <a:lumMod val="10000"/>
                  </a:srgbClr>
                </a:solidFill>
                <a:latin typeface="Segoe UI Semibold" panose="020B0702040204020203" pitchFamily="34" charset="0"/>
                <a:ea typeface="Meiryo UI" panose="020B0604030504040204" pitchFamily="50" charset="-128"/>
                <a:cs typeface="Segoe UI Semibold" panose="020B0702040204020203" pitchFamily="34" charset="0"/>
              </a:rPr>
              <a:t> </a:t>
            </a:r>
            <a:r>
              <a:rPr lang="ja-JP" altLang="en-US" sz="1700" b="1" dirty="0">
                <a:solidFill>
                  <a:srgbClr val="000000">
                    <a:lumMod val="10000"/>
                  </a:srgbClr>
                </a:solidFill>
                <a:latin typeface="Segoe UI Semibold" panose="020B0702040204020203" pitchFamily="34" charset="0"/>
                <a:ea typeface="Meiryo UI" panose="020B0604030504040204" pitchFamily="50" charset="-128"/>
                <a:cs typeface="Segoe UI Semibold" panose="020B0702040204020203" pitchFamily="34" charset="0"/>
              </a:rPr>
              <a:t>脳室拡大</a:t>
            </a:r>
            <a:r>
              <a:rPr lang="ja-JP" altLang="en-US" sz="1700" dirty="0">
                <a:solidFill>
                  <a:srgbClr val="000000">
                    <a:lumMod val="10000"/>
                  </a:srgbClr>
                </a:solidFill>
                <a:latin typeface="Segoe UI Semibold" panose="020B0702040204020203" pitchFamily="34" charset="0"/>
                <a:ea typeface="Meiryo UI" panose="020B0604030504040204" pitchFamily="50" charset="-128"/>
                <a:cs typeface="Segoe UI Semibold" panose="020B0702040204020203" pitchFamily="34" charset="0"/>
              </a:rPr>
              <a:t>（</a:t>
            </a:r>
            <a:r>
              <a:rPr lang="en-US" altLang="ja-JP" sz="1700" dirty="0">
                <a:solidFill>
                  <a:srgbClr val="000000">
                    <a:lumMod val="10000"/>
                  </a:srgbClr>
                </a:solidFill>
                <a:latin typeface="Segoe UI Semibold" panose="020B0702040204020203" pitchFamily="34" charset="0"/>
                <a:ea typeface="Meiryo UI" panose="020B0604030504040204" pitchFamily="50" charset="-128"/>
                <a:cs typeface="Segoe UI Semibold" panose="020B0702040204020203" pitchFamily="34" charset="0"/>
              </a:rPr>
              <a:t>Evans index b/a &gt;3.0</a:t>
            </a:r>
            <a:r>
              <a:rPr lang="ja-JP" altLang="en-US" sz="1700" dirty="0">
                <a:solidFill>
                  <a:srgbClr val="000000">
                    <a:lumMod val="10000"/>
                  </a:srgbClr>
                </a:solidFill>
                <a:latin typeface="Segoe UI Semibold" panose="020B0702040204020203" pitchFamily="34" charset="0"/>
                <a:ea typeface="Meiryo UI" panose="020B0604030504040204" pitchFamily="50" charset="-128"/>
                <a:cs typeface="Segoe UI Semibold" panose="020B0702040204020203" pitchFamily="34" charset="0"/>
              </a:rPr>
              <a:t>）</a:t>
            </a:r>
          </a:p>
          <a:p>
            <a:pPr lvl="0">
              <a:defRPr/>
            </a:pPr>
            <a:r>
              <a:rPr lang="en-US" altLang="ja-JP" sz="1700" dirty="0">
                <a:solidFill>
                  <a:srgbClr val="000000">
                    <a:lumMod val="10000"/>
                  </a:srgbClr>
                </a:solidFill>
                <a:latin typeface="Segoe UI Semibold" panose="020B0702040204020203" pitchFamily="34" charset="0"/>
                <a:ea typeface="Meiryo UI" panose="020B0604030504040204" pitchFamily="50" charset="-128"/>
                <a:cs typeface="Segoe UI Semibold" panose="020B0702040204020203" pitchFamily="34" charset="0"/>
              </a:rPr>
              <a:t>2.</a:t>
            </a:r>
            <a:r>
              <a:rPr lang="ja-JP" altLang="en-US" sz="1700" dirty="0">
                <a:solidFill>
                  <a:srgbClr val="000000">
                    <a:lumMod val="10000"/>
                  </a:srgbClr>
                </a:solidFill>
                <a:latin typeface="Segoe UI Semibold" panose="020B0702040204020203" pitchFamily="34" charset="0"/>
                <a:ea typeface="Meiryo UI" panose="020B0604030504040204" pitchFamily="50" charset="-128"/>
                <a:cs typeface="Segoe UI Semibold" panose="020B0702040204020203" pitchFamily="34" charset="0"/>
              </a:rPr>
              <a:t>  </a:t>
            </a:r>
            <a:r>
              <a:rPr lang="ja-JP" altLang="en-US" sz="1700" b="1" dirty="0">
                <a:solidFill>
                  <a:srgbClr val="000000">
                    <a:lumMod val="10000"/>
                  </a:srgbClr>
                </a:solidFill>
                <a:latin typeface="Segoe UI Semibold" panose="020B0702040204020203" pitchFamily="34" charset="0"/>
                <a:ea typeface="Meiryo UI" panose="020B0604030504040204" pitchFamily="50" charset="-128"/>
                <a:cs typeface="Segoe UI Semibold" panose="020B0702040204020203" pitchFamily="34" charset="0"/>
              </a:rPr>
              <a:t>高位円蓋部・正中部の脳溝・脳槽狭小化</a:t>
            </a:r>
          </a:p>
          <a:p>
            <a:pPr lvl="0">
              <a:defRPr/>
            </a:pPr>
            <a:r>
              <a:rPr lang="en-US" altLang="ja-JP" sz="1700" dirty="0">
                <a:solidFill>
                  <a:srgbClr val="000000">
                    <a:lumMod val="10000"/>
                  </a:srgbClr>
                </a:solidFill>
                <a:latin typeface="Segoe UI Semibold" panose="020B0702040204020203" pitchFamily="34" charset="0"/>
                <a:ea typeface="Meiryo UI" panose="020B0604030504040204" pitchFamily="50" charset="-128"/>
                <a:cs typeface="Segoe UI Semibold" panose="020B0702040204020203" pitchFamily="34" charset="0"/>
              </a:rPr>
              <a:t>3.</a:t>
            </a:r>
            <a:r>
              <a:rPr lang="ja-JP" altLang="en-US" sz="1700" dirty="0">
                <a:solidFill>
                  <a:srgbClr val="000000">
                    <a:lumMod val="10000"/>
                  </a:srgbClr>
                </a:solidFill>
                <a:latin typeface="Segoe UI Semibold" panose="020B0702040204020203" pitchFamily="34" charset="0"/>
                <a:ea typeface="Meiryo UI" panose="020B0604030504040204" pitchFamily="50" charset="-128"/>
                <a:cs typeface="Segoe UI Semibold" panose="020B0702040204020203" pitchFamily="34" charset="0"/>
              </a:rPr>
              <a:t>  </a:t>
            </a:r>
            <a:r>
              <a:rPr lang="ja-JP" altLang="en-US" sz="1700" b="1" dirty="0">
                <a:solidFill>
                  <a:srgbClr val="000000">
                    <a:lumMod val="10000"/>
                  </a:srgbClr>
                </a:solidFill>
                <a:latin typeface="Segoe UI Semibold" panose="020B0702040204020203" pitchFamily="34" charset="0"/>
                <a:ea typeface="Meiryo UI" panose="020B0604030504040204" pitchFamily="50" charset="-128"/>
                <a:cs typeface="Segoe UI Semibold" panose="020B0702040204020203" pitchFamily="34" charset="0"/>
              </a:rPr>
              <a:t>シルビウス裂・基底槽の拡大</a:t>
            </a:r>
            <a:endParaRPr lang="en-US" altLang="ja-JP" sz="1700" b="1" dirty="0">
              <a:solidFill>
                <a:srgbClr val="000000">
                  <a:lumMod val="10000"/>
                </a:srgbClr>
              </a:solidFill>
              <a:latin typeface="Segoe UI Semibold" panose="020B0702040204020203" pitchFamily="34" charset="0"/>
              <a:ea typeface="Meiryo UI" panose="020B0604030504040204" pitchFamily="50" charset="-128"/>
              <a:cs typeface="Segoe UI Semibold" panose="020B0702040204020203" pitchFamily="34" charset="0"/>
            </a:endParaRPr>
          </a:p>
          <a:p>
            <a:pPr>
              <a:defRPr/>
            </a:pPr>
            <a:r>
              <a:rPr lang="en-US" altLang="ja-JP" sz="1700" dirty="0">
                <a:solidFill>
                  <a:srgbClr val="000000">
                    <a:lumMod val="10000"/>
                  </a:srgbClr>
                </a:solidFill>
                <a:latin typeface="Segoe UI Semibold" panose="020B0702040204020203" pitchFamily="34" charset="0"/>
                <a:ea typeface="Meiryo UI" panose="020B0604030504040204" pitchFamily="50" charset="-128"/>
                <a:cs typeface="Segoe UI Semibold" panose="020B0702040204020203" pitchFamily="34" charset="0"/>
              </a:rPr>
              <a:t>4.</a:t>
            </a:r>
            <a:r>
              <a:rPr lang="ja-JP" altLang="en-US" sz="1700" dirty="0">
                <a:solidFill>
                  <a:srgbClr val="000000">
                    <a:lumMod val="10000"/>
                  </a:srgbClr>
                </a:solidFill>
                <a:latin typeface="Segoe UI Semibold" panose="020B0702040204020203" pitchFamily="34" charset="0"/>
                <a:ea typeface="Meiryo UI" panose="020B0604030504040204" pitchFamily="50" charset="-128"/>
                <a:cs typeface="Segoe UI Semibold" panose="020B0702040204020203" pitchFamily="34" charset="0"/>
              </a:rPr>
              <a:t>  </a:t>
            </a:r>
            <a:r>
              <a:rPr lang="en-US" altLang="ja-JP" sz="1700" dirty="0" err="1">
                <a:solidFill>
                  <a:srgbClr val="000000">
                    <a:lumMod val="10000"/>
                  </a:srgbClr>
                </a:solidFill>
                <a:latin typeface="Segoe UI Semibold" panose="020B0702040204020203" pitchFamily="34" charset="0"/>
                <a:ea typeface="Meiryo UI" panose="020B0604030504040204" pitchFamily="50" charset="-128"/>
                <a:cs typeface="Segoe UI Semibold" panose="020B0702040204020203" pitchFamily="34" charset="0"/>
              </a:rPr>
              <a:t>Callosal</a:t>
            </a:r>
            <a:r>
              <a:rPr lang="en-US" altLang="ja-JP" sz="1700" dirty="0">
                <a:solidFill>
                  <a:srgbClr val="000000">
                    <a:lumMod val="10000"/>
                  </a:srgbClr>
                </a:solidFill>
                <a:latin typeface="Segoe UI Semibold" panose="020B0702040204020203" pitchFamily="34" charset="0"/>
                <a:ea typeface="Meiryo UI" panose="020B0604030504040204" pitchFamily="50" charset="-128"/>
                <a:cs typeface="Segoe UI Semibold" panose="020B0702040204020203" pitchFamily="34" charset="0"/>
              </a:rPr>
              <a:t> angle</a:t>
            </a:r>
            <a:r>
              <a:rPr lang="ja-JP" altLang="en-US" sz="1700" dirty="0">
                <a:solidFill>
                  <a:srgbClr val="000000">
                    <a:lumMod val="10000"/>
                  </a:srgbClr>
                </a:solidFill>
                <a:latin typeface="Segoe UI Semibold" panose="020B0702040204020203" pitchFamily="34" charset="0"/>
                <a:ea typeface="Meiryo UI" panose="020B0604030504040204" pitchFamily="50" charset="-128"/>
                <a:cs typeface="Segoe UI Semibold" panose="020B0702040204020203" pitchFamily="34" charset="0"/>
              </a:rPr>
              <a:t> </a:t>
            </a:r>
            <a:r>
              <a:rPr lang="en-US" altLang="ja-JP" sz="1700" dirty="0">
                <a:solidFill>
                  <a:srgbClr val="000000">
                    <a:lumMod val="10000"/>
                  </a:srgbClr>
                </a:solidFill>
                <a:latin typeface="Segoe UI Semibold" panose="020B0702040204020203" pitchFamily="34" charset="0"/>
                <a:ea typeface="Meiryo UI" panose="020B0604030504040204" pitchFamily="50" charset="-128"/>
                <a:cs typeface="Segoe UI Semibold" panose="020B0702040204020203" pitchFamily="34" charset="0"/>
              </a:rPr>
              <a:t>&lt; 90 deg.</a:t>
            </a:r>
            <a:endParaRPr lang="ja-JP" altLang="en-US" sz="1700" dirty="0">
              <a:solidFill>
                <a:srgbClr val="000000">
                  <a:lumMod val="10000"/>
                </a:srgbClr>
              </a:solidFill>
              <a:latin typeface="Segoe UI Semibold" panose="020B0702040204020203" pitchFamily="34" charset="0"/>
              <a:ea typeface="Meiryo UI" panose="020B0604030504040204" pitchFamily="50" charset="-128"/>
              <a:cs typeface="Segoe UI Semibold" panose="020B0702040204020203" pitchFamily="34" charset="0"/>
            </a:endParaRPr>
          </a:p>
        </p:txBody>
      </p:sp>
      <p:pic>
        <p:nvPicPr>
          <p:cNvPr id="3686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543179" y="1125563"/>
            <a:ext cx="2438714" cy="199350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cxnSp>
        <p:nvCxnSpPr>
          <p:cNvPr id="9" name="直線矢印コネクタ 8"/>
          <p:cNvCxnSpPr/>
          <p:nvPr/>
        </p:nvCxnSpPr>
        <p:spPr bwMode="auto">
          <a:xfrm>
            <a:off x="6098198" y="2433793"/>
            <a:ext cx="1307313" cy="15896"/>
          </a:xfrm>
          <a:prstGeom prst="straightConnector1">
            <a:avLst/>
          </a:prstGeom>
          <a:solidFill>
            <a:srgbClr val="FFFF99"/>
          </a:solidFill>
          <a:ln w="41275" cap="flat" cmpd="sng" algn="ctr">
            <a:solidFill>
              <a:srgbClr val="FF0000"/>
            </a:solidFill>
            <a:prstDash val="solid"/>
            <a:round/>
            <a:headEnd type="arrow" w="med" len="sm"/>
            <a:tailEnd type="arrow" w="med" len="sm"/>
          </a:ln>
          <a:effectLst/>
        </p:spPr>
      </p:cxnSp>
      <p:cxnSp>
        <p:nvCxnSpPr>
          <p:cNvPr id="20" name="直線矢印コネクタ 19"/>
          <p:cNvCxnSpPr/>
          <p:nvPr/>
        </p:nvCxnSpPr>
        <p:spPr bwMode="auto">
          <a:xfrm>
            <a:off x="6514179" y="2059568"/>
            <a:ext cx="465260" cy="6882"/>
          </a:xfrm>
          <a:prstGeom prst="straightConnector1">
            <a:avLst/>
          </a:prstGeom>
          <a:solidFill>
            <a:srgbClr val="FFFF99"/>
          </a:solidFill>
          <a:ln w="41275" cap="flat" cmpd="sng" algn="ctr">
            <a:solidFill>
              <a:srgbClr val="FF0000"/>
            </a:solidFill>
            <a:prstDash val="solid"/>
            <a:round/>
            <a:headEnd type="arrow" w="med" len="sm"/>
            <a:tailEnd type="arrow" w="med" len="sm"/>
          </a:ln>
          <a:effectLst/>
        </p:spPr>
      </p:cxnSp>
      <p:sp>
        <p:nvSpPr>
          <p:cNvPr id="14" name="テキスト ボックス 13"/>
          <p:cNvSpPr txBox="1"/>
          <p:nvPr/>
        </p:nvSpPr>
        <p:spPr>
          <a:xfrm>
            <a:off x="6608825" y="1504218"/>
            <a:ext cx="370614" cy="461665"/>
          </a:xfrm>
          <a:prstGeom prst="rect">
            <a:avLst/>
          </a:prstGeom>
          <a:noFill/>
        </p:spPr>
        <p:txBody>
          <a:bodyPr wrap="none" rtlCol="0">
            <a:spAutoFit/>
          </a:bodyPr>
          <a:lstStyle/>
          <a:p>
            <a:r>
              <a:rPr lang="en-US" altLang="ja-JP" sz="2400" dirty="0">
                <a:solidFill>
                  <a:srgbClr val="FF0000"/>
                </a:solidFill>
                <a:latin typeface="Segoe UI Semibold" panose="020B0702040204020203" pitchFamily="34" charset="0"/>
                <a:cs typeface="Segoe UI Semibold" panose="020B0702040204020203" pitchFamily="34" charset="0"/>
              </a:rPr>
              <a:t>b</a:t>
            </a:r>
            <a:endParaRPr kumimoji="1" lang="ja-JP" altLang="en-US" sz="2400" dirty="0">
              <a:solidFill>
                <a:srgbClr val="FF0000"/>
              </a:solidFill>
              <a:latin typeface="Segoe UI Semibold" panose="020B0702040204020203" pitchFamily="34" charset="0"/>
              <a:cs typeface="Segoe UI Semibold" panose="020B0702040204020203" pitchFamily="34" charset="0"/>
            </a:endParaRPr>
          </a:p>
        </p:txBody>
      </p:sp>
      <p:sp>
        <p:nvSpPr>
          <p:cNvPr id="15" name="テキスト ボックス 14"/>
          <p:cNvSpPr txBox="1"/>
          <p:nvPr/>
        </p:nvSpPr>
        <p:spPr>
          <a:xfrm>
            <a:off x="6590052" y="2353882"/>
            <a:ext cx="344966" cy="461665"/>
          </a:xfrm>
          <a:prstGeom prst="rect">
            <a:avLst/>
          </a:prstGeom>
          <a:noFill/>
        </p:spPr>
        <p:txBody>
          <a:bodyPr wrap="none" rtlCol="0">
            <a:spAutoFit/>
          </a:bodyPr>
          <a:lstStyle/>
          <a:p>
            <a:r>
              <a:rPr kumimoji="1" lang="en-US" altLang="ja-JP" sz="2400" dirty="0">
                <a:solidFill>
                  <a:srgbClr val="FF0000"/>
                </a:solidFill>
                <a:latin typeface="Segoe UI Semibold" panose="020B0702040204020203" pitchFamily="34" charset="0"/>
                <a:cs typeface="Segoe UI Semibold" panose="020B0702040204020203" pitchFamily="34" charset="0"/>
              </a:rPr>
              <a:t>a</a:t>
            </a:r>
            <a:endParaRPr kumimoji="1" lang="ja-JP" altLang="en-US" sz="2400" dirty="0">
              <a:solidFill>
                <a:srgbClr val="FF0000"/>
              </a:solidFill>
              <a:latin typeface="Segoe UI Semibold" panose="020B0702040204020203" pitchFamily="34" charset="0"/>
              <a:cs typeface="Segoe UI Semibold" panose="020B0702040204020203" pitchFamily="34" charset="0"/>
            </a:endParaRPr>
          </a:p>
        </p:txBody>
      </p:sp>
      <p:sp>
        <p:nvSpPr>
          <p:cNvPr id="16" name="下矢印 15"/>
          <p:cNvSpPr/>
          <p:nvPr/>
        </p:nvSpPr>
        <p:spPr bwMode="auto">
          <a:xfrm rot="2504742">
            <a:off x="7129417" y="1336171"/>
            <a:ext cx="289976" cy="674143"/>
          </a:xfrm>
          <a:prstGeom prst="downArrow">
            <a:avLst/>
          </a:prstGeom>
          <a:solidFill>
            <a:srgbClr val="B2CB7F"/>
          </a:solidFill>
          <a:ln w="9525" cap="flat" cmpd="sng" algn="ctr">
            <a:no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r" defTabSz="914400" rtl="0" eaLnBrk="1" fontAlgn="base" latinLnBrk="0" hangingPunct="1">
              <a:lnSpc>
                <a:spcPct val="100000"/>
              </a:lnSpc>
              <a:spcBef>
                <a:spcPct val="0"/>
              </a:spcBef>
              <a:spcAft>
                <a:spcPct val="0"/>
              </a:spcAft>
              <a:buClrTx/>
              <a:buSzTx/>
              <a:buFontTx/>
              <a:buNone/>
              <a:tabLst/>
            </a:pPr>
            <a:endParaRPr kumimoji="1" lang="ja-JP" altLang="en-US" sz="3600" b="0" i="0" u="none" strike="noStrike" cap="none" normalizeH="0" baseline="0">
              <a:ln>
                <a:noFill/>
              </a:ln>
              <a:solidFill>
                <a:schemeClr val="tx1"/>
              </a:solidFill>
              <a:effectLst>
                <a:outerShdw blurRad="38100" dist="38100" dir="2700000" algn="tl">
                  <a:srgbClr val="000000">
                    <a:alpha val="43137"/>
                  </a:srgbClr>
                </a:outerShdw>
              </a:effectLst>
              <a:latin typeface="Arial" charset="0"/>
              <a:ea typeface="ＭＳ Ｐゴシック" pitchFamily="50" charset="-128"/>
            </a:endParaRPr>
          </a:p>
        </p:txBody>
      </p:sp>
      <p:sp>
        <p:nvSpPr>
          <p:cNvPr id="17" name="テキスト ボックス 16"/>
          <p:cNvSpPr txBox="1"/>
          <p:nvPr/>
        </p:nvSpPr>
        <p:spPr>
          <a:xfrm flipH="1">
            <a:off x="7521808" y="1140960"/>
            <a:ext cx="461189" cy="461665"/>
          </a:xfrm>
          <a:prstGeom prst="rect">
            <a:avLst/>
          </a:prstGeom>
          <a:noFill/>
        </p:spPr>
        <p:txBody>
          <a:bodyPr wrap="square" rtlCol="0">
            <a:spAutoFit/>
          </a:bodyPr>
          <a:lstStyle/>
          <a:p>
            <a:r>
              <a:rPr lang="ja-JP" altLang="en-US" sz="2400" b="1" dirty="0">
                <a:solidFill>
                  <a:srgbClr val="E0EACC"/>
                </a:solidFill>
                <a:latin typeface="Meiryo UI" panose="020B0604030504040204" pitchFamily="50" charset="-128"/>
                <a:ea typeface="Meiryo UI" panose="020B0604030504040204" pitchFamily="50" charset="-128"/>
                <a:cs typeface="Segoe UI Semibold" panose="020B0702040204020203" pitchFamily="34" charset="0"/>
              </a:rPr>
              <a:t>①</a:t>
            </a:r>
            <a:endParaRPr kumimoji="1" lang="ja-JP" altLang="en-US" sz="2400" b="1" dirty="0">
              <a:solidFill>
                <a:srgbClr val="E0EACC"/>
              </a:solidFill>
              <a:latin typeface="Meiryo UI" panose="020B0604030504040204" pitchFamily="50" charset="-128"/>
              <a:ea typeface="Meiryo UI" panose="020B0604030504040204" pitchFamily="50" charset="-128"/>
              <a:cs typeface="Segoe UI Semibold" panose="020B0702040204020203" pitchFamily="34" charset="0"/>
            </a:endParaRPr>
          </a:p>
        </p:txBody>
      </p:sp>
      <p:pic>
        <p:nvPicPr>
          <p:cNvPr id="36867"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548289" y="3287529"/>
            <a:ext cx="2433604" cy="20877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6" name="テキスト ボックス 5"/>
          <p:cNvSpPr txBox="1"/>
          <p:nvPr/>
        </p:nvSpPr>
        <p:spPr>
          <a:xfrm>
            <a:off x="6572798" y="3594310"/>
            <a:ext cx="478063" cy="400110"/>
          </a:xfrm>
          <a:prstGeom prst="rect">
            <a:avLst/>
          </a:prstGeom>
          <a:noFill/>
        </p:spPr>
        <p:txBody>
          <a:bodyPr wrap="square" rtlCol="0">
            <a:spAutoFit/>
          </a:bodyPr>
          <a:lstStyle/>
          <a:p>
            <a:r>
              <a:rPr kumimoji="1" lang="ja-JP" altLang="en-US" sz="2000" b="1" dirty="0">
                <a:solidFill>
                  <a:srgbClr val="E0EACC"/>
                </a:solidFill>
                <a:latin typeface="Segoe UI Semibold" panose="020B0702040204020203" pitchFamily="34" charset="0"/>
                <a:cs typeface="Segoe UI Semibold" panose="020B0702040204020203" pitchFamily="34" charset="0"/>
              </a:rPr>
              <a:t>Ｖ</a:t>
            </a:r>
          </a:p>
        </p:txBody>
      </p:sp>
      <p:sp>
        <p:nvSpPr>
          <p:cNvPr id="28" name="下矢印 27"/>
          <p:cNvSpPr/>
          <p:nvPr/>
        </p:nvSpPr>
        <p:spPr bwMode="auto">
          <a:xfrm rot="1987520" flipV="1">
            <a:off x="6332439" y="4260626"/>
            <a:ext cx="272692" cy="755398"/>
          </a:xfrm>
          <a:prstGeom prst="downArrow">
            <a:avLst/>
          </a:prstGeom>
          <a:solidFill>
            <a:srgbClr val="B2CB7F"/>
          </a:solidFill>
          <a:ln w="9525" cap="flat" cmpd="sng" algn="ctr">
            <a:no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r" defTabSz="914400" rtl="0" eaLnBrk="1" fontAlgn="base" latinLnBrk="0" hangingPunct="1">
              <a:lnSpc>
                <a:spcPct val="100000"/>
              </a:lnSpc>
              <a:spcBef>
                <a:spcPct val="0"/>
              </a:spcBef>
              <a:spcAft>
                <a:spcPct val="0"/>
              </a:spcAft>
              <a:buClrTx/>
              <a:buSzTx/>
              <a:buFontTx/>
              <a:buNone/>
              <a:tabLst/>
            </a:pPr>
            <a:endParaRPr kumimoji="1" lang="ja-JP" altLang="en-US" sz="3600" b="0" i="0" u="none" strike="noStrike" cap="none" normalizeH="0" baseline="0">
              <a:ln>
                <a:noFill/>
              </a:ln>
              <a:solidFill>
                <a:schemeClr val="tx1"/>
              </a:solidFill>
              <a:effectLst>
                <a:outerShdw blurRad="38100" dist="38100" dir="2700000" algn="tl">
                  <a:srgbClr val="000000">
                    <a:alpha val="43137"/>
                  </a:srgbClr>
                </a:outerShdw>
              </a:effectLst>
              <a:latin typeface="Arial" charset="0"/>
              <a:ea typeface="ＭＳ Ｐゴシック" pitchFamily="50" charset="-128"/>
            </a:endParaRPr>
          </a:p>
        </p:txBody>
      </p:sp>
      <p:sp>
        <p:nvSpPr>
          <p:cNvPr id="29" name="下矢印 28"/>
          <p:cNvSpPr/>
          <p:nvPr/>
        </p:nvSpPr>
        <p:spPr bwMode="auto">
          <a:xfrm rot="5400000">
            <a:off x="7086149" y="3163089"/>
            <a:ext cx="258102" cy="783626"/>
          </a:xfrm>
          <a:prstGeom prst="downArrow">
            <a:avLst/>
          </a:prstGeom>
          <a:solidFill>
            <a:srgbClr val="B2CB7F"/>
          </a:solidFill>
          <a:ln w="9525" cap="flat" cmpd="sng" algn="ctr">
            <a:no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r" defTabSz="914400" rtl="0" eaLnBrk="1" fontAlgn="base" latinLnBrk="0" hangingPunct="1">
              <a:lnSpc>
                <a:spcPct val="100000"/>
              </a:lnSpc>
              <a:spcBef>
                <a:spcPct val="0"/>
              </a:spcBef>
              <a:spcAft>
                <a:spcPct val="0"/>
              </a:spcAft>
              <a:buClrTx/>
              <a:buSzTx/>
              <a:buFontTx/>
              <a:buNone/>
              <a:tabLst/>
            </a:pPr>
            <a:endParaRPr kumimoji="1" lang="ja-JP" altLang="en-US" sz="3600" b="0" i="0" u="none" strike="noStrike" cap="none" normalizeH="0" baseline="0">
              <a:ln>
                <a:noFill/>
              </a:ln>
              <a:solidFill>
                <a:schemeClr val="tx1"/>
              </a:solidFill>
              <a:effectLst>
                <a:outerShdw blurRad="38100" dist="38100" dir="2700000" algn="tl">
                  <a:srgbClr val="000000">
                    <a:alpha val="43137"/>
                  </a:srgbClr>
                </a:outerShdw>
              </a:effectLst>
              <a:latin typeface="Arial" charset="0"/>
              <a:ea typeface="ＭＳ Ｐゴシック" pitchFamily="50" charset="-128"/>
            </a:endParaRPr>
          </a:p>
        </p:txBody>
      </p:sp>
      <p:sp>
        <p:nvSpPr>
          <p:cNvPr id="30" name="下矢印 29"/>
          <p:cNvSpPr/>
          <p:nvPr/>
        </p:nvSpPr>
        <p:spPr bwMode="auto">
          <a:xfrm rot="5400000">
            <a:off x="7108033" y="3628201"/>
            <a:ext cx="273634" cy="649044"/>
          </a:xfrm>
          <a:prstGeom prst="downArrow">
            <a:avLst/>
          </a:prstGeom>
          <a:solidFill>
            <a:srgbClr val="B2CB7F"/>
          </a:solidFill>
          <a:ln w="9525" cap="flat" cmpd="sng" algn="ctr">
            <a:no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r" defTabSz="914400" rtl="0" eaLnBrk="1" fontAlgn="base" latinLnBrk="0" hangingPunct="1">
              <a:lnSpc>
                <a:spcPct val="100000"/>
              </a:lnSpc>
              <a:spcBef>
                <a:spcPct val="0"/>
              </a:spcBef>
              <a:spcAft>
                <a:spcPct val="0"/>
              </a:spcAft>
              <a:buClrTx/>
              <a:buSzTx/>
              <a:buFontTx/>
              <a:buNone/>
              <a:tabLst/>
            </a:pPr>
            <a:endParaRPr kumimoji="1" lang="ja-JP" altLang="en-US" sz="3600" b="0" i="0" u="none" strike="noStrike" cap="none" normalizeH="0" baseline="0">
              <a:ln>
                <a:noFill/>
              </a:ln>
              <a:solidFill>
                <a:schemeClr val="tx1"/>
              </a:solidFill>
              <a:effectLst>
                <a:outerShdw blurRad="38100" dist="38100" dir="2700000" algn="tl">
                  <a:srgbClr val="000000">
                    <a:alpha val="43137"/>
                  </a:srgbClr>
                </a:outerShdw>
              </a:effectLst>
              <a:latin typeface="Arial" charset="0"/>
              <a:ea typeface="ＭＳ Ｐゴシック" pitchFamily="50" charset="-128"/>
            </a:endParaRPr>
          </a:p>
        </p:txBody>
      </p:sp>
      <p:sp>
        <p:nvSpPr>
          <p:cNvPr id="21" name="テキスト ボックス 20"/>
          <p:cNvSpPr txBox="1"/>
          <p:nvPr/>
        </p:nvSpPr>
        <p:spPr>
          <a:xfrm>
            <a:off x="7569372" y="3310186"/>
            <a:ext cx="566078" cy="461665"/>
          </a:xfrm>
          <a:prstGeom prst="rect">
            <a:avLst/>
          </a:prstGeom>
          <a:noFill/>
        </p:spPr>
        <p:txBody>
          <a:bodyPr wrap="square" rtlCol="0">
            <a:spAutoFit/>
          </a:bodyPr>
          <a:lstStyle/>
          <a:p>
            <a:r>
              <a:rPr kumimoji="1" lang="ja-JP" altLang="en-US" sz="2400" b="1" dirty="0">
                <a:solidFill>
                  <a:srgbClr val="E0EACC"/>
                </a:solidFill>
                <a:latin typeface="Meiryo UI" panose="020B0604030504040204" pitchFamily="50" charset="-128"/>
                <a:ea typeface="Meiryo UI" panose="020B0604030504040204" pitchFamily="50" charset="-128"/>
                <a:cs typeface="Segoe UI Semibold" panose="020B0702040204020203" pitchFamily="34" charset="0"/>
              </a:rPr>
              <a:t>②</a:t>
            </a:r>
          </a:p>
        </p:txBody>
      </p:sp>
      <p:sp>
        <p:nvSpPr>
          <p:cNvPr id="22" name="テキスト ボックス 21"/>
          <p:cNvSpPr txBox="1"/>
          <p:nvPr/>
        </p:nvSpPr>
        <p:spPr>
          <a:xfrm>
            <a:off x="5901974" y="4897535"/>
            <a:ext cx="492443" cy="461665"/>
          </a:xfrm>
          <a:prstGeom prst="rect">
            <a:avLst/>
          </a:prstGeom>
          <a:noFill/>
        </p:spPr>
        <p:txBody>
          <a:bodyPr wrap="none" rtlCol="0">
            <a:spAutoFit/>
          </a:bodyPr>
          <a:lstStyle/>
          <a:p>
            <a:r>
              <a:rPr kumimoji="1" lang="ja-JP" altLang="en-US" sz="2400" b="1" dirty="0">
                <a:solidFill>
                  <a:srgbClr val="E0EACC"/>
                </a:solidFill>
                <a:latin typeface="Meiryo UI" panose="020B0604030504040204" pitchFamily="50" charset="-128"/>
                <a:ea typeface="Meiryo UI" panose="020B0604030504040204" pitchFamily="50" charset="-128"/>
                <a:cs typeface="Segoe UI Semibold" panose="020B0702040204020203" pitchFamily="34" charset="0"/>
              </a:rPr>
              <a:t>③</a:t>
            </a:r>
          </a:p>
        </p:txBody>
      </p:sp>
      <p:sp>
        <p:nvSpPr>
          <p:cNvPr id="23" name="テキスト ボックス 22"/>
          <p:cNvSpPr txBox="1"/>
          <p:nvPr/>
        </p:nvSpPr>
        <p:spPr>
          <a:xfrm>
            <a:off x="7535368" y="3709478"/>
            <a:ext cx="492443" cy="461665"/>
          </a:xfrm>
          <a:prstGeom prst="rect">
            <a:avLst/>
          </a:prstGeom>
          <a:noFill/>
        </p:spPr>
        <p:txBody>
          <a:bodyPr wrap="none" rtlCol="0">
            <a:spAutoFit/>
          </a:bodyPr>
          <a:lstStyle/>
          <a:p>
            <a:r>
              <a:rPr kumimoji="1" lang="ja-JP" altLang="en-US" sz="2400" b="1" dirty="0">
                <a:solidFill>
                  <a:srgbClr val="E0EACC"/>
                </a:solidFill>
                <a:latin typeface="Meiryo UI" panose="020B0604030504040204" pitchFamily="50" charset="-128"/>
                <a:ea typeface="Meiryo UI" panose="020B0604030504040204" pitchFamily="50" charset="-128"/>
                <a:cs typeface="Segoe UI Semibold" panose="020B0702040204020203" pitchFamily="34" charset="0"/>
              </a:rPr>
              <a:t>④</a:t>
            </a:r>
          </a:p>
        </p:txBody>
      </p:sp>
    </p:spTree>
    <p:extLst>
      <p:ext uri="{BB962C8B-B14F-4D97-AF65-F5344CB8AC3E}">
        <p14:creationId xmlns:p14="http://schemas.microsoft.com/office/powerpoint/2010/main" val="874787699"/>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7643" name="Group 59"/>
          <p:cNvGraphicFramePr>
            <a:graphicFrameLocks noGrp="1"/>
          </p:cNvGraphicFramePr>
          <p:nvPr>
            <p:extLst>
              <p:ext uri="{D42A27DB-BD31-4B8C-83A1-F6EECF244321}">
                <p14:modId xmlns:p14="http://schemas.microsoft.com/office/powerpoint/2010/main" val="3744328454"/>
              </p:ext>
            </p:extLst>
          </p:nvPr>
        </p:nvGraphicFramePr>
        <p:xfrm>
          <a:off x="515389" y="1312150"/>
          <a:ext cx="8212958" cy="4942576"/>
        </p:xfrm>
        <a:graphic>
          <a:graphicData uri="http://schemas.openxmlformats.org/drawingml/2006/table">
            <a:tbl>
              <a:tblPr/>
              <a:tblGrid>
                <a:gridCol w="1052290">
                  <a:extLst>
                    <a:ext uri="{9D8B030D-6E8A-4147-A177-3AD203B41FA5}">
                      <a16:colId xmlns="" xmlns:a16="http://schemas.microsoft.com/office/drawing/2014/main" val="20000"/>
                    </a:ext>
                  </a:extLst>
                </a:gridCol>
                <a:gridCol w="1790167">
                  <a:extLst>
                    <a:ext uri="{9D8B030D-6E8A-4147-A177-3AD203B41FA5}">
                      <a16:colId xmlns="" xmlns:a16="http://schemas.microsoft.com/office/drawing/2014/main" val="20001"/>
                    </a:ext>
                  </a:extLst>
                </a:gridCol>
                <a:gridCol w="1790167">
                  <a:extLst>
                    <a:ext uri="{9D8B030D-6E8A-4147-A177-3AD203B41FA5}">
                      <a16:colId xmlns="" xmlns:a16="http://schemas.microsoft.com/office/drawing/2014/main" val="20002"/>
                    </a:ext>
                  </a:extLst>
                </a:gridCol>
                <a:gridCol w="1790167">
                  <a:extLst>
                    <a:ext uri="{9D8B030D-6E8A-4147-A177-3AD203B41FA5}">
                      <a16:colId xmlns="" xmlns:a16="http://schemas.microsoft.com/office/drawing/2014/main" val="20003"/>
                    </a:ext>
                  </a:extLst>
                </a:gridCol>
                <a:gridCol w="1790167">
                  <a:extLst>
                    <a:ext uri="{9D8B030D-6E8A-4147-A177-3AD203B41FA5}">
                      <a16:colId xmlns="" xmlns:a16="http://schemas.microsoft.com/office/drawing/2014/main" val="20004"/>
                    </a:ext>
                  </a:extLst>
                </a:gridCol>
              </a:tblGrid>
              <a:tr h="658767">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endParaRPr kumimoji="1" lang="ja-JP" altLang="en-US" sz="2000" b="1" i="0" u="none" strike="noStrike" cap="none" normalizeH="0" baseline="0" dirty="0">
                        <a:ln>
                          <a:noFill/>
                        </a:ln>
                        <a:solidFill>
                          <a:schemeClr val="tx1"/>
                        </a:solidFill>
                        <a:effectLst/>
                        <a:latin typeface="Segoe UI Semibold" panose="020B0702040204020203" pitchFamily="34" charset="0"/>
                        <a:ea typeface="Meiryo UI" panose="020B0604030504040204" pitchFamily="50" charset="-128"/>
                        <a:cs typeface="Segoe UI Semibold" panose="020B0702040204020203" pitchFamily="34" charset="0"/>
                      </a:endParaRPr>
                    </a:p>
                  </a:txBody>
                  <a:tcPr marL="81280" marR="81280" marT="45711" marB="45711" horzOverflow="overflow">
                    <a:lnL>
                      <a:noFill/>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lnTlToBr>
                      <a:noFill/>
                    </a:lnTlToBr>
                    <a:lnBlToTr>
                      <a:noFill/>
                    </a:lnBlToTr>
                    <a:solidFill>
                      <a:srgbClr val="DDDDDD"/>
                    </a:solidFill>
                  </a:tcPr>
                </a:tc>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r>
                        <a:rPr kumimoji="1" lang="en-US" altLang="ja-JP" sz="1800" b="1" i="0" u="none" strike="noStrike" cap="none" normalizeH="0" baseline="0" dirty="0">
                          <a:ln>
                            <a:noFill/>
                          </a:ln>
                          <a:solidFill>
                            <a:schemeClr val="tx1"/>
                          </a:solidFill>
                          <a:effectLst/>
                          <a:latin typeface="Segoe UI Semibold" panose="020B0702040204020203" pitchFamily="34" charset="0"/>
                          <a:ea typeface="Meiryo UI" panose="020B0604030504040204" pitchFamily="50" charset="-128"/>
                          <a:cs typeface="Segoe UI Semibold" panose="020B0702040204020203" pitchFamily="34" charset="0"/>
                        </a:rPr>
                        <a:t>AD</a:t>
                      </a:r>
                      <a:endParaRPr kumimoji="1" lang="ja-JP" altLang="en-US" sz="1800" b="1" i="0" u="none" strike="noStrike" cap="none" normalizeH="0" baseline="0" dirty="0">
                        <a:ln>
                          <a:noFill/>
                        </a:ln>
                        <a:solidFill>
                          <a:schemeClr val="tx1"/>
                        </a:solidFill>
                        <a:effectLst/>
                        <a:latin typeface="Segoe UI Semibold" panose="020B0702040204020203" pitchFamily="34" charset="0"/>
                        <a:ea typeface="Meiryo UI" panose="020B0604030504040204" pitchFamily="50" charset="-128"/>
                        <a:cs typeface="Segoe UI Semibold" panose="020B0702040204020203" pitchFamily="34" charset="0"/>
                      </a:endParaRPr>
                    </a:p>
                    <a:p>
                      <a:pPr marL="0" marR="0" lvl="0" indent="0" algn="ctr" defTabSz="914400" rtl="0" eaLnBrk="0" fontAlgn="base" latinLnBrk="0" hangingPunct="0">
                        <a:lnSpc>
                          <a:spcPct val="100000"/>
                        </a:lnSpc>
                        <a:spcBef>
                          <a:spcPct val="20000"/>
                        </a:spcBef>
                        <a:spcAft>
                          <a:spcPct val="0"/>
                        </a:spcAft>
                        <a:buClrTx/>
                        <a:buSzTx/>
                        <a:buFontTx/>
                        <a:buNone/>
                        <a:tabLst/>
                      </a:pPr>
                      <a:r>
                        <a:rPr kumimoji="1" lang="ja-JP" altLang="en-US" sz="1600" b="1" i="0" u="none" strike="noStrike" cap="none" normalizeH="0" baseline="0" dirty="0">
                          <a:ln>
                            <a:noFill/>
                          </a:ln>
                          <a:solidFill>
                            <a:schemeClr val="tx1"/>
                          </a:solidFill>
                          <a:effectLst/>
                          <a:latin typeface="Segoe UI Semibold" panose="020B0702040204020203" pitchFamily="34" charset="0"/>
                          <a:ea typeface="Meiryo UI" panose="020B0604030504040204" pitchFamily="50" charset="-128"/>
                          <a:cs typeface="Segoe UI Semibold" panose="020B0702040204020203" pitchFamily="34" charset="0"/>
                        </a:rPr>
                        <a:t>アルツハイマー型</a:t>
                      </a:r>
                    </a:p>
                  </a:txBody>
                  <a:tcPr marL="81280" marR="81280" marT="45711" marB="45711"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ysDot"/>
                      <a:round/>
                      <a:headEnd type="none" w="med" len="med"/>
                      <a:tailEnd type="none" w="med" len="med"/>
                    </a:lnR>
                    <a:lnT w="12700"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lnTlToBr>
                      <a:noFill/>
                    </a:lnTlToBr>
                    <a:lnBlToTr>
                      <a:noFill/>
                    </a:lnBlToTr>
                    <a:solidFill>
                      <a:srgbClr val="DDDDDD"/>
                    </a:solidFill>
                  </a:tcPr>
                </a:tc>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r>
                        <a:rPr kumimoji="1" lang="en-US" altLang="ja-JP" sz="1800" b="1" i="0" u="none" strike="noStrike" cap="none" normalizeH="0" baseline="0" dirty="0">
                          <a:ln>
                            <a:noFill/>
                          </a:ln>
                          <a:solidFill>
                            <a:schemeClr val="tx1"/>
                          </a:solidFill>
                          <a:effectLst/>
                          <a:latin typeface="Segoe UI Semibold" panose="020B0702040204020203" pitchFamily="34" charset="0"/>
                          <a:ea typeface="Meiryo UI" panose="020B0604030504040204" pitchFamily="50" charset="-128"/>
                          <a:cs typeface="Segoe UI Semibold" panose="020B0702040204020203" pitchFamily="34" charset="0"/>
                        </a:rPr>
                        <a:t>DLB</a:t>
                      </a:r>
                      <a:endParaRPr kumimoji="1" lang="ja-JP" altLang="en-US" sz="1800" b="1" i="0" u="none" strike="noStrike" cap="none" normalizeH="0" baseline="0" dirty="0">
                        <a:ln>
                          <a:noFill/>
                        </a:ln>
                        <a:solidFill>
                          <a:schemeClr val="tx1"/>
                        </a:solidFill>
                        <a:effectLst/>
                        <a:latin typeface="Segoe UI Semibold" panose="020B0702040204020203" pitchFamily="34" charset="0"/>
                        <a:ea typeface="Meiryo UI" panose="020B0604030504040204" pitchFamily="50" charset="-128"/>
                        <a:cs typeface="Segoe UI Semibold" panose="020B0702040204020203" pitchFamily="34" charset="0"/>
                      </a:endParaRPr>
                    </a:p>
                    <a:p>
                      <a:pPr marL="0" marR="0" lvl="0" indent="0" algn="ctr" defTabSz="914400" rtl="0" eaLnBrk="0" fontAlgn="base" latinLnBrk="0" hangingPunct="0">
                        <a:lnSpc>
                          <a:spcPct val="100000"/>
                        </a:lnSpc>
                        <a:spcBef>
                          <a:spcPct val="20000"/>
                        </a:spcBef>
                        <a:spcAft>
                          <a:spcPct val="0"/>
                        </a:spcAft>
                        <a:buClrTx/>
                        <a:buSzTx/>
                        <a:buFontTx/>
                        <a:buNone/>
                        <a:tabLst/>
                      </a:pPr>
                      <a:r>
                        <a:rPr kumimoji="1" lang="ja-JP" altLang="en-US" sz="1600" b="1" i="0" u="none" strike="noStrike" cap="none" normalizeH="0" baseline="0" dirty="0">
                          <a:ln>
                            <a:noFill/>
                          </a:ln>
                          <a:solidFill>
                            <a:schemeClr val="tx1"/>
                          </a:solidFill>
                          <a:effectLst/>
                          <a:latin typeface="Segoe UI Semibold" panose="020B0702040204020203" pitchFamily="34" charset="0"/>
                          <a:ea typeface="Meiryo UI" panose="020B0604030504040204" pitchFamily="50" charset="-128"/>
                          <a:cs typeface="Segoe UI Semibold" panose="020B0702040204020203" pitchFamily="34" charset="0"/>
                        </a:rPr>
                        <a:t>レビー小体型</a:t>
                      </a:r>
                    </a:p>
                  </a:txBody>
                  <a:tcPr marL="81280" marR="81280" marT="45711" marB="45711" anchor="ctr" horzOverflow="overflow">
                    <a:lnL w="12700" cap="flat" cmpd="sng" algn="ctr">
                      <a:solidFill>
                        <a:schemeClr val="tx1"/>
                      </a:solidFill>
                      <a:prstDash val="sysDot"/>
                      <a:round/>
                      <a:headEnd type="none" w="med" len="med"/>
                      <a:tailEnd type="none" w="med" len="med"/>
                    </a:lnL>
                    <a:lnR w="12700" cap="flat" cmpd="sng" algn="ctr">
                      <a:solidFill>
                        <a:schemeClr val="tx1"/>
                      </a:solidFill>
                      <a:prstDash val="sysDot"/>
                      <a:round/>
                      <a:headEnd type="none" w="med" len="med"/>
                      <a:tailEnd type="none" w="med" len="med"/>
                    </a:lnR>
                    <a:lnT w="12700"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lnTlToBr>
                      <a:noFill/>
                    </a:lnTlToBr>
                    <a:lnBlToTr>
                      <a:noFill/>
                    </a:lnBlToTr>
                    <a:solidFill>
                      <a:srgbClr val="DDDDDD"/>
                    </a:solidFill>
                  </a:tcPr>
                </a:tc>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r>
                        <a:rPr kumimoji="1" lang="en-US" altLang="ja-JP" sz="1800" b="1" i="0" u="none" strike="noStrike" cap="none" normalizeH="0" baseline="0" dirty="0">
                          <a:ln>
                            <a:noFill/>
                          </a:ln>
                          <a:solidFill>
                            <a:schemeClr val="tx1"/>
                          </a:solidFill>
                          <a:effectLst/>
                          <a:latin typeface="Segoe UI Semibold" panose="020B0702040204020203" pitchFamily="34" charset="0"/>
                          <a:ea typeface="Meiryo UI" panose="020B0604030504040204" pitchFamily="50" charset="-128"/>
                          <a:cs typeface="Segoe UI Semibold" panose="020B0702040204020203" pitchFamily="34" charset="0"/>
                        </a:rPr>
                        <a:t>FTD</a:t>
                      </a:r>
                      <a:endParaRPr kumimoji="1" lang="ja-JP" altLang="en-US" sz="1800" b="1" i="0" u="none" strike="noStrike" cap="none" normalizeH="0" baseline="0" dirty="0">
                        <a:ln>
                          <a:noFill/>
                        </a:ln>
                        <a:solidFill>
                          <a:schemeClr val="tx1"/>
                        </a:solidFill>
                        <a:effectLst/>
                        <a:latin typeface="Segoe UI Semibold" panose="020B0702040204020203" pitchFamily="34" charset="0"/>
                        <a:ea typeface="Meiryo UI" panose="020B0604030504040204" pitchFamily="50" charset="-128"/>
                        <a:cs typeface="Segoe UI Semibold" panose="020B0702040204020203" pitchFamily="34" charset="0"/>
                      </a:endParaRPr>
                    </a:p>
                    <a:p>
                      <a:pPr marL="0" marR="0" lvl="0" indent="0" algn="ctr" defTabSz="914400" rtl="0" eaLnBrk="0" fontAlgn="base" latinLnBrk="0" hangingPunct="0">
                        <a:lnSpc>
                          <a:spcPct val="100000"/>
                        </a:lnSpc>
                        <a:spcBef>
                          <a:spcPct val="20000"/>
                        </a:spcBef>
                        <a:spcAft>
                          <a:spcPct val="0"/>
                        </a:spcAft>
                        <a:buClrTx/>
                        <a:buSzTx/>
                        <a:buFontTx/>
                        <a:buNone/>
                        <a:tabLst/>
                      </a:pPr>
                      <a:r>
                        <a:rPr kumimoji="1" lang="ja-JP" altLang="en-US" sz="1600" b="1" i="0" u="none" strike="noStrike" cap="none" normalizeH="0" baseline="0" dirty="0">
                          <a:ln>
                            <a:noFill/>
                          </a:ln>
                          <a:solidFill>
                            <a:schemeClr val="tx1"/>
                          </a:solidFill>
                          <a:effectLst/>
                          <a:latin typeface="Segoe UI Semibold" panose="020B0702040204020203" pitchFamily="34" charset="0"/>
                          <a:ea typeface="Meiryo UI" panose="020B0604030504040204" pitchFamily="50" charset="-128"/>
                          <a:cs typeface="Segoe UI Semibold" panose="020B0702040204020203" pitchFamily="34" charset="0"/>
                        </a:rPr>
                        <a:t>前頭側頭型</a:t>
                      </a:r>
                    </a:p>
                  </a:txBody>
                  <a:tcPr marL="81280" marR="81280" marT="45711" marB="45711" anchor="ctr" horzOverflow="overflow">
                    <a:lnL w="12700" cap="flat" cmpd="sng" algn="ctr">
                      <a:solidFill>
                        <a:schemeClr val="tx1"/>
                      </a:solidFill>
                      <a:prstDash val="sysDot"/>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lnTlToBr>
                      <a:noFill/>
                    </a:lnTlToBr>
                    <a:lnBlToTr>
                      <a:noFill/>
                    </a:lnBlToTr>
                    <a:solidFill>
                      <a:srgbClr val="DDDDDD"/>
                    </a:solidFill>
                  </a:tcPr>
                </a:tc>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r>
                        <a:rPr kumimoji="1" lang="en-US" altLang="ja-JP" sz="1800" b="1" i="0" u="none" strike="noStrike" cap="none" normalizeH="0" baseline="0" dirty="0" err="1">
                          <a:ln>
                            <a:noFill/>
                          </a:ln>
                          <a:solidFill>
                            <a:schemeClr val="tx1"/>
                          </a:solidFill>
                          <a:effectLst/>
                          <a:latin typeface="Segoe UI Semibold" panose="020B0702040204020203" pitchFamily="34" charset="0"/>
                          <a:ea typeface="Meiryo UI" panose="020B0604030504040204" pitchFamily="50" charset="-128"/>
                          <a:cs typeface="Segoe UI Semibold" panose="020B0702040204020203" pitchFamily="34" charset="0"/>
                        </a:rPr>
                        <a:t>VaD</a:t>
                      </a:r>
                      <a:endParaRPr kumimoji="1" lang="ja-JP" altLang="en-US" sz="1800" b="1" i="0" u="none" strike="noStrike" cap="none" normalizeH="0" baseline="0" dirty="0">
                        <a:ln>
                          <a:noFill/>
                        </a:ln>
                        <a:solidFill>
                          <a:schemeClr val="tx1"/>
                        </a:solidFill>
                        <a:effectLst/>
                        <a:latin typeface="Segoe UI Semibold" panose="020B0702040204020203" pitchFamily="34" charset="0"/>
                        <a:ea typeface="Meiryo UI" panose="020B0604030504040204" pitchFamily="50" charset="-128"/>
                        <a:cs typeface="Segoe UI Semibold" panose="020B0702040204020203" pitchFamily="34" charset="0"/>
                      </a:endParaRPr>
                    </a:p>
                    <a:p>
                      <a:pPr marL="0" marR="0" lvl="0" indent="0" algn="ctr" defTabSz="914400" rtl="0" eaLnBrk="0" fontAlgn="base" latinLnBrk="0" hangingPunct="0">
                        <a:lnSpc>
                          <a:spcPct val="100000"/>
                        </a:lnSpc>
                        <a:spcBef>
                          <a:spcPct val="20000"/>
                        </a:spcBef>
                        <a:spcAft>
                          <a:spcPct val="0"/>
                        </a:spcAft>
                        <a:buClrTx/>
                        <a:buSzTx/>
                        <a:buFontTx/>
                        <a:buNone/>
                        <a:tabLst/>
                      </a:pPr>
                      <a:r>
                        <a:rPr kumimoji="1" lang="ja-JP" altLang="en-US" sz="1600" b="1" i="0" u="none" strike="noStrike" cap="none" normalizeH="0" baseline="0" dirty="0">
                          <a:ln>
                            <a:noFill/>
                          </a:ln>
                          <a:solidFill>
                            <a:schemeClr val="tx1"/>
                          </a:solidFill>
                          <a:effectLst/>
                          <a:latin typeface="Segoe UI Semibold" panose="020B0702040204020203" pitchFamily="34" charset="0"/>
                          <a:ea typeface="Meiryo UI" panose="020B0604030504040204" pitchFamily="50" charset="-128"/>
                          <a:cs typeface="Segoe UI Semibold" panose="020B0702040204020203" pitchFamily="34" charset="0"/>
                        </a:rPr>
                        <a:t>血管性</a:t>
                      </a:r>
                    </a:p>
                  </a:txBody>
                  <a:tcPr marL="81280" marR="81280" marT="45711" marB="45711" anchor="ctr" horzOverflow="overflow">
                    <a:lnL w="12700" cap="flat" cmpd="sng" algn="ctr">
                      <a:solidFill>
                        <a:schemeClr val="tx1"/>
                      </a:solidFill>
                      <a:prstDash val="solid"/>
                      <a:round/>
                      <a:headEnd type="none" w="med" len="med"/>
                      <a:tailEnd type="none" w="med" len="med"/>
                    </a:lnL>
                    <a:lnR>
                      <a:noFill/>
                    </a:lnR>
                    <a:lnT w="12700"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lnTlToBr>
                      <a:noFill/>
                    </a:lnTlToBr>
                    <a:lnBlToTr>
                      <a:noFill/>
                    </a:lnBlToTr>
                    <a:solidFill>
                      <a:srgbClr val="DDDDDD"/>
                    </a:solidFill>
                  </a:tcPr>
                </a:tc>
                <a:extLst>
                  <a:ext uri="{0D108BD9-81ED-4DB2-BD59-A6C34878D82A}">
                    <a16:rowId xmlns="" xmlns:a16="http://schemas.microsoft.com/office/drawing/2014/main" val="10000"/>
                  </a:ext>
                </a:extLst>
              </a:tr>
              <a:tr h="1525482">
                <a:tc>
                  <a:txBody>
                    <a:bodyPr/>
                    <a:lstStyle/>
                    <a:p>
                      <a:pPr marL="0" marR="0" lvl="0" indent="0" algn="l" defTabSz="914400" rtl="0" eaLnBrk="0" fontAlgn="base" latinLnBrk="0" hangingPunct="0">
                        <a:lnSpc>
                          <a:spcPct val="100000"/>
                        </a:lnSpc>
                        <a:spcBef>
                          <a:spcPct val="20000"/>
                        </a:spcBef>
                        <a:spcAft>
                          <a:spcPct val="0"/>
                        </a:spcAft>
                        <a:buClrTx/>
                        <a:buSzTx/>
                        <a:buFontTx/>
                        <a:buNone/>
                        <a:tabLst/>
                      </a:pPr>
                      <a:r>
                        <a:rPr kumimoji="1" lang="en-US" altLang="ja-JP" sz="1700" b="1" i="0" u="none" strike="noStrike" cap="none" normalizeH="0" baseline="0" dirty="0">
                          <a:ln>
                            <a:noFill/>
                          </a:ln>
                          <a:solidFill>
                            <a:schemeClr val="tx1"/>
                          </a:solidFill>
                          <a:effectLst/>
                          <a:latin typeface="Segoe UI Semibold" panose="020B0702040204020203" pitchFamily="34" charset="0"/>
                          <a:ea typeface="Meiryo UI" panose="020B0604030504040204" pitchFamily="50" charset="-128"/>
                          <a:cs typeface="Segoe UI Semibold" panose="020B0702040204020203" pitchFamily="34" charset="0"/>
                        </a:rPr>
                        <a:t>MRI</a:t>
                      </a:r>
                      <a:endParaRPr kumimoji="1" lang="ja-JP" altLang="en-US" sz="1700" b="1" i="0" u="none" strike="noStrike" cap="none" normalizeH="0" baseline="0" dirty="0">
                        <a:ln>
                          <a:noFill/>
                        </a:ln>
                        <a:solidFill>
                          <a:schemeClr val="tx1"/>
                        </a:solidFill>
                        <a:effectLst/>
                        <a:latin typeface="Segoe UI Semibold" panose="020B0702040204020203" pitchFamily="34" charset="0"/>
                        <a:ea typeface="Meiryo UI" panose="020B0604030504040204" pitchFamily="50" charset="-128"/>
                        <a:cs typeface="Segoe UI Semibold" panose="020B0702040204020203" pitchFamily="34" charset="0"/>
                      </a:endParaRPr>
                    </a:p>
                    <a:p>
                      <a:pPr marL="0" marR="0" lvl="0" indent="0" algn="l" defTabSz="914400" rtl="0" eaLnBrk="0" fontAlgn="base" latinLnBrk="0" hangingPunct="0">
                        <a:lnSpc>
                          <a:spcPct val="100000"/>
                        </a:lnSpc>
                        <a:spcBef>
                          <a:spcPct val="20000"/>
                        </a:spcBef>
                        <a:spcAft>
                          <a:spcPct val="0"/>
                        </a:spcAft>
                        <a:buClrTx/>
                        <a:buSzTx/>
                        <a:buFontTx/>
                        <a:buNone/>
                        <a:tabLst/>
                      </a:pPr>
                      <a:r>
                        <a:rPr kumimoji="1" lang="en-US" altLang="ja-JP" sz="1700" b="1" i="0" u="none" strike="noStrike" cap="none" normalizeH="0" baseline="0" dirty="0">
                          <a:ln>
                            <a:noFill/>
                          </a:ln>
                          <a:solidFill>
                            <a:schemeClr val="tx1"/>
                          </a:solidFill>
                          <a:effectLst/>
                          <a:latin typeface="Segoe UI Semibold" panose="020B0702040204020203" pitchFamily="34" charset="0"/>
                          <a:ea typeface="Meiryo UI" panose="020B0604030504040204" pitchFamily="50" charset="-128"/>
                          <a:cs typeface="Segoe UI Semibold" panose="020B0702040204020203" pitchFamily="34" charset="0"/>
                        </a:rPr>
                        <a:t>CT</a:t>
                      </a:r>
                      <a:endParaRPr kumimoji="1" lang="ja-JP" altLang="en-US" sz="1700" b="1" i="0" u="none" strike="noStrike" cap="none" normalizeH="0" baseline="0" dirty="0">
                        <a:ln>
                          <a:noFill/>
                        </a:ln>
                        <a:solidFill>
                          <a:schemeClr val="tx1"/>
                        </a:solidFill>
                        <a:effectLst/>
                        <a:latin typeface="Segoe UI Semibold" panose="020B0702040204020203" pitchFamily="34" charset="0"/>
                        <a:ea typeface="Meiryo UI" panose="020B0604030504040204" pitchFamily="50" charset="-128"/>
                        <a:cs typeface="Segoe UI Semibold" panose="020B0702040204020203" pitchFamily="34" charset="0"/>
                      </a:endParaRPr>
                    </a:p>
                  </a:txBody>
                  <a:tcPr marL="81280" marR="81280" marT="45711" marB="45711" anchor="ctr" horzOverflow="overflow">
                    <a:lnL>
                      <a:noFill/>
                    </a:lnL>
                    <a:lnR w="12700"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D6E5EE"/>
                    </a:solidFill>
                  </a:tcPr>
                </a:tc>
                <a:tc>
                  <a:txBody>
                    <a:bodyPr/>
                    <a:lstStyle/>
                    <a:p>
                      <a:pPr marL="0" marR="0" lvl="0" indent="0" algn="l" defTabSz="914400" rtl="0" eaLnBrk="0" fontAlgn="base" latinLnBrk="0" hangingPunct="0">
                        <a:lnSpc>
                          <a:spcPct val="100000"/>
                        </a:lnSpc>
                        <a:spcBef>
                          <a:spcPct val="10000"/>
                        </a:spcBef>
                        <a:spcAft>
                          <a:spcPct val="0"/>
                        </a:spcAft>
                        <a:buClrTx/>
                        <a:buSzTx/>
                        <a:buFontTx/>
                        <a:buNone/>
                        <a:tabLst/>
                      </a:pPr>
                      <a:r>
                        <a:rPr kumimoji="1" lang="ja-JP" altLang="en-US" sz="1700" b="1" i="0" u="none" strike="noStrike" cap="none" normalizeH="0" baseline="0" dirty="0">
                          <a:ln>
                            <a:noFill/>
                          </a:ln>
                          <a:solidFill>
                            <a:schemeClr val="tx1"/>
                          </a:solidFill>
                          <a:effectLst/>
                          <a:latin typeface="Segoe UI Semibold" panose="020B0702040204020203" pitchFamily="34" charset="0"/>
                          <a:ea typeface="Meiryo UI" panose="020B0604030504040204" pitchFamily="50" charset="-128"/>
                          <a:cs typeface="Segoe UI Semibold" panose="020B0702040204020203" pitchFamily="34" charset="0"/>
                        </a:rPr>
                        <a:t>海馬、側頭葉</a:t>
                      </a:r>
                    </a:p>
                    <a:p>
                      <a:pPr marL="0" marR="0" lvl="0" indent="0" algn="l" defTabSz="914400" rtl="0" eaLnBrk="0" fontAlgn="base" latinLnBrk="0" hangingPunct="0">
                        <a:lnSpc>
                          <a:spcPct val="100000"/>
                        </a:lnSpc>
                        <a:spcBef>
                          <a:spcPct val="10000"/>
                        </a:spcBef>
                        <a:spcAft>
                          <a:spcPct val="0"/>
                        </a:spcAft>
                        <a:buClrTx/>
                        <a:buSzTx/>
                        <a:buFontTx/>
                        <a:buNone/>
                        <a:tabLst/>
                      </a:pPr>
                      <a:r>
                        <a:rPr kumimoji="1" lang="ja-JP" altLang="en-US" sz="1700" b="1" i="0" u="none" strike="noStrike" cap="none" normalizeH="0" baseline="0" dirty="0">
                          <a:ln>
                            <a:noFill/>
                          </a:ln>
                          <a:solidFill>
                            <a:schemeClr val="tx1"/>
                          </a:solidFill>
                          <a:effectLst/>
                          <a:latin typeface="Segoe UI Semibold" panose="020B0702040204020203" pitchFamily="34" charset="0"/>
                          <a:ea typeface="Meiryo UI" panose="020B0604030504040204" pitchFamily="50" charset="-128"/>
                          <a:cs typeface="Segoe UI Semibold" panose="020B0702040204020203" pitchFamily="34" charset="0"/>
                        </a:rPr>
                        <a:t>の萎縮</a:t>
                      </a:r>
                    </a:p>
                    <a:p>
                      <a:pPr marL="0" marR="0" lvl="0" indent="0" algn="l" defTabSz="914400" rtl="0" eaLnBrk="0" fontAlgn="base" latinLnBrk="0" hangingPunct="0">
                        <a:lnSpc>
                          <a:spcPct val="100000"/>
                        </a:lnSpc>
                        <a:spcBef>
                          <a:spcPct val="10000"/>
                        </a:spcBef>
                        <a:spcAft>
                          <a:spcPct val="0"/>
                        </a:spcAft>
                        <a:buClrTx/>
                        <a:buSzTx/>
                        <a:buFontTx/>
                        <a:buNone/>
                        <a:tabLst/>
                      </a:pPr>
                      <a:r>
                        <a:rPr kumimoji="1" lang="ja-JP" altLang="en-US" sz="1700" b="1" i="0" u="none" strike="noStrike" cap="none" normalizeH="0" baseline="0" dirty="0">
                          <a:ln>
                            <a:noFill/>
                          </a:ln>
                          <a:solidFill>
                            <a:schemeClr val="tx1"/>
                          </a:solidFill>
                          <a:effectLst/>
                          <a:latin typeface="Segoe UI Semibold" panose="020B0702040204020203" pitchFamily="34" charset="0"/>
                          <a:ea typeface="Meiryo UI" panose="020B0604030504040204" pitchFamily="50" charset="-128"/>
                          <a:cs typeface="Segoe UI Semibold" panose="020B0702040204020203" pitchFamily="34" charset="0"/>
                        </a:rPr>
                        <a:t>（初期には</a:t>
                      </a:r>
                    </a:p>
                    <a:p>
                      <a:pPr marL="0" marR="0" lvl="0" indent="0" algn="l" defTabSz="914400" rtl="0" eaLnBrk="0" fontAlgn="base" latinLnBrk="0" hangingPunct="0">
                        <a:lnSpc>
                          <a:spcPct val="100000"/>
                        </a:lnSpc>
                        <a:spcBef>
                          <a:spcPct val="10000"/>
                        </a:spcBef>
                        <a:spcAft>
                          <a:spcPct val="0"/>
                        </a:spcAft>
                        <a:buClrTx/>
                        <a:buSzTx/>
                        <a:buFontTx/>
                        <a:buNone/>
                        <a:tabLst/>
                      </a:pPr>
                      <a:r>
                        <a:rPr kumimoji="1" lang="ja-JP" altLang="en-US" sz="1200" b="1" i="0" u="none" strike="noStrike" cap="none" normalizeH="0" baseline="0" dirty="0">
                          <a:ln>
                            <a:noFill/>
                          </a:ln>
                          <a:solidFill>
                            <a:schemeClr val="tx1"/>
                          </a:solidFill>
                          <a:effectLst/>
                          <a:latin typeface="Segoe UI Semibold" panose="020B0702040204020203" pitchFamily="34" charset="0"/>
                          <a:ea typeface="Meiryo UI" panose="020B0604030504040204" pitchFamily="50" charset="-128"/>
                          <a:cs typeface="Segoe UI Semibold" panose="020B0702040204020203" pitchFamily="34" charset="0"/>
                        </a:rPr>
                        <a:t>　</a:t>
                      </a:r>
                      <a:r>
                        <a:rPr kumimoji="1" lang="ja-JP" altLang="en-US" sz="1700" b="1" i="0" u="none" strike="noStrike" cap="none" normalizeH="0" baseline="0" dirty="0">
                          <a:ln>
                            <a:noFill/>
                          </a:ln>
                          <a:solidFill>
                            <a:schemeClr val="tx1"/>
                          </a:solidFill>
                          <a:effectLst/>
                          <a:latin typeface="Segoe UI Semibold" panose="020B0702040204020203" pitchFamily="34" charset="0"/>
                          <a:ea typeface="Meiryo UI" panose="020B0604030504040204" pitchFamily="50" charset="-128"/>
                          <a:cs typeface="Segoe UI Semibold" panose="020B0702040204020203" pitchFamily="34" charset="0"/>
                        </a:rPr>
                        <a:t>目立たない）</a:t>
                      </a:r>
                    </a:p>
                    <a:p>
                      <a:pPr marL="0" marR="0" lvl="0" indent="0" algn="l" defTabSz="914400" rtl="0" eaLnBrk="0" fontAlgn="base" latinLnBrk="0" hangingPunct="0">
                        <a:lnSpc>
                          <a:spcPct val="100000"/>
                        </a:lnSpc>
                        <a:spcBef>
                          <a:spcPct val="10000"/>
                        </a:spcBef>
                        <a:spcAft>
                          <a:spcPct val="0"/>
                        </a:spcAft>
                        <a:buClrTx/>
                        <a:buSzTx/>
                        <a:buFontTx/>
                        <a:buNone/>
                        <a:tabLst/>
                      </a:pPr>
                      <a:endParaRPr kumimoji="1" lang="ja-JP" altLang="en-US" sz="1700" b="1" i="0" u="none" strike="noStrike" cap="none" normalizeH="0" baseline="0" dirty="0">
                        <a:ln>
                          <a:noFill/>
                        </a:ln>
                        <a:solidFill>
                          <a:schemeClr val="tx1"/>
                        </a:solidFill>
                        <a:effectLst/>
                        <a:latin typeface="Segoe UI Semibold" panose="020B0702040204020203" pitchFamily="34" charset="0"/>
                        <a:ea typeface="Meiryo UI" panose="020B0604030504040204" pitchFamily="50" charset="-128"/>
                        <a:cs typeface="Segoe UI Semibold" panose="020B0702040204020203" pitchFamily="34" charset="0"/>
                      </a:endParaRPr>
                    </a:p>
                  </a:txBody>
                  <a:tcPr marL="81280" marR="81280" marT="45711" marB="45711"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ysDot"/>
                      <a:round/>
                      <a:headEnd type="none" w="med" len="med"/>
                      <a:tailEnd type="none" w="med" len="med"/>
                    </a:lnR>
                    <a:lnT w="952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10000"/>
                        </a:spcBef>
                        <a:spcAft>
                          <a:spcPct val="0"/>
                        </a:spcAft>
                        <a:buClrTx/>
                        <a:buSzTx/>
                        <a:buFontTx/>
                        <a:buNone/>
                        <a:tabLst/>
                      </a:pPr>
                      <a:r>
                        <a:rPr kumimoji="1" lang="ja-JP" altLang="en-US" sz="1700" b="1" i="0" u="none" strike="noStrike" cap="none" normalizeH="0" baseline="0" dirty="0">
                          <a:ln>
                            <a:noFill/>
                          </a:ln>
                          <a:solidFill>
                            <a:schemeClr val="tx1"/>
                          </a:solidFill>
                          <a:effectLst/>
                          <a:latin typeface="Segoe UI Semibold" panose="020B0702040204020203" pitchFamily="34" charset="0"/>
                          <a:ea typeface="Meiryo UI" panose="020B0604030504040204" pitchFamily="50" charset="-128"/>
                          <a:cs typeface="Segoe UI Semibold" panose="020B0702040204020203" pitchFamily="34" charset="0"/>
                        </a:rPr>
                        <a:t>海馬の萎縮</a:t>
                      </a:r>
                    </a:p>
                    <a:p>
                      <a:pPr marL="0" marR="0" lvl="0" indent="0" algn="l" defTabSz="914400" rtl="0" eaLnBrk="0" fontAlgn="base" latinLnBrk="0" hangingPunct="0">
                        <a:lnSpc>
                          <a:spcPct val="100000"/>
                        </a:lnSpc>
                        <a:spcBef>
                          <a:spcPct val="10000"/>
                        </a:spcBef>
                        <a:spcAft>
                          <a:spcPct val="0"/>
                        </a:spcAft>
                        <a:buClrTx/>
                        <a:buSzTx/>
                        <a:buFontTx/>
                        <a:buNone/>
                        <a:tabLst/>
                      </a:pPr>
                      <a:endParaRPr kumimoji="1" lang="ja-JP" altLang="en-US" sz="1700" b="1" i="0" u="none" strike="noStrike" cap="none" normalizeH="0" baseline="0" dirty="0">
                        <a:ln>
                          <a:noFill/>
                        </a:ln>
                        <a:solidFill>
                          <a:schemeClr val="tx1"/>
                        </a:solidFill>
                        <a:effectLst/>
                        <a:latin typeface="Segoe UI Semibold" panose="020B0702040204020203" pitchFamily="34" charset="0"/>
                        <a:ea typeface="Meiryo UI" panose="020B0604030504040204" pitchFamily="50" charset="-128"/>
                        <a:cs typeface="Segoe UI Semibold" panose="020B0702040204020203" pitchFamily="34" charset="0"/>
                      </a:endParaRPr>
                    </a:p>
                    <a:p>
                      <a:pPr marL="0" marR="0" lvl="0" indent="0" algn="l" defTabSz="914400" rtl="0" eaLnBrk="0" fontAlgn="base" latinLnBrk="0" hangingPunct="0">
                        <a:lnSpc>
                          <a:spcPct val="100000"/>
                        </a:lnSpc>
                        <a:spcBef>
                          <a:spcPct val="10000"/>
                        </a:spcBef>
                        <a:spcAft>
                          <a:spcPct val="0"/>
                        </a:spcAft>
                        <a:buClrTx/>
                        <a:buSzTx/>
                        <a:buFontTx/>
                        <a:buNone/>
                        <a:tabLst/>
                      </a:pPr>
                      <a:endParaRPr kumimoji="1" lang="ja-JP" altLang="en-US" sz="1700" b="1" i="0" u="none" strike="noStrike" cap="none" normalizeH="0" baseline="0" dirty="0">
                        <a:ln>
                          <a:noFill/>
                        </a:ln>
                        <a:solidFill>
                          <a:schemeClr val="tx1"/>
                        </a:solidFill>
                        <a:effectLst/>
                        <a:latin typeface="Segoe UI Semibold" panose="020B0702040204020203" pitchFamily="34" charset="0"/>
                        <a:ea typeface="Meiryo UI" panose="020B0604030504040204" pitchFamily="50" charset="-128"/>
                        <a:cs typeface="Segoe UI Semibold" panose="020B0702040204020203" pitchFamily="34" charset="0"/>
                      </a:endParaRPr>
                    </a:p>
                    <a:p>
                      <a:pPr marL="0" marR="0" lvl="0" indent="0" algn="l" defTabSz="914400" rtl="0" eaLnBrk="0" fontAlgn="base" latinLnBrk="0" hangingPunct="0">
                        <a:lnSpc>
                          <a:spcPct val="100000"/>
                        </a:lnSpc>
                        <a:spcBef>
                          <a:spcPct val="10000"/>
                        </a:spcBef>
                        <a:spcAft>
                          <a:spcPct val="0"/>
                        </a:spcAft>
                        <a:buClrTx/>
                        <a:buSzTx/>
                        <a:buFontTx/>
                        <a:buNone/>
                        <a:tabLst/>
                      </a:pPr>
                      <a:endParaRPr kumimoji="1" lang="ja-JP" altLang="en-US" sz="1700" b="1" i="0" u="none" strike="noStrike" cap="none" normalizeH="0" baseline="0" dirty="0">
                        <a:ln>
                          <a:noFill/>
                        </a:ln>
                        <a:solidFill>
                          <a:schemeClr val="tx1"/>
                        </a:solidFill>
                        <a:effectLst/>
                        <a:latin typeface="Segoe UI Semibold" panose="020B0702040204020203" pitchFamily="34" charset="0"/>
                        <a:ea typeface="Meiryo UI" panose="020B0604030504040204" pitchFamily="50" charset="-128"/>
                        <a:cs typeface="Segoe UI Semibold" panose="020B0702040204020203" pitchFamily="34" charset="0"/>
                      </a:endParaRPr>
                    </a:p>
                    <a:p>
                      <a:pPr marL="0" marR="0" lvl="0" indent="0" algn="l" defTabSz="914400" rtl="0" eaLnBrk="0" fontAlgn="base" latinLnBrk="0" hangingPunct="0">
                        <a:lnSpc>
                          <a:spcPct val="100000"/>
                        </a:lnSpc>
                        <a:spcBef>
                          <a:spcPct val="10000"/>
                        </a:spcBef>
                        <a:spcAft>
                          <a:spcPct val="0"/>
                        </a:spcAft>
                        <a:buClrTx/>
                        <a:buSzTx/>
                        <a:buFontTx/>
                        <a:buNone/>
                        <a:tabLst/>
                      </a:pPr>
                      <a:endParaRPr kumimoji="1" lang="ja-JP" altLang="en-US" sz="1700" b="1" i="0" u="none" strike="noStrike" cap="none" normalizeH="0" baseline="0" dirty="0">
                        <a:ln>
                          <a:noFill/>
                        </a:ln>
                        <a:solidFill>
                          <a:schemeClr val="tx1"/>
                        </a:solidFill>
                        <a:effectLst/>
                        <a:latin typeface="Segoe UI Semibold" panose="020B0702040204020203" pitchFamily="34" charset="0"/>
                        <a:ea typeface="Meiryo UI" panose="020B0604030504040204" pitchFamily="50" charset="-128"/>
                        <a:cs typeface="Segoe UI Semibold" panose="020B0702040204020203" pitchFamily="34" charset="0"/>
                      </a:endParaRPr>
                    </a:p>
                  </a:txBody>
                  <a:tcPr marL="81280" marR="81280" marT="45711" marB="45711" anchor="ctr" horzOverflow="overflow">
                    <a:lnL w="12700" cap="flat" cmpd="sng" algn="ctr">
                      <a:solidFill>
                        <a:schemeClr val="tx1"/>
                      </a:solidFill>
                      <a:prstDash val="sysDot"/>
                      <a:round/>
                      <a:headEnd type="none" w="med" len="med"/>
                      <a:tailEnd type="none" w="med" len="med"/>
                    </a:lnL>
                    <a:lnR w="12700" cap="flat" cmpd="sng" algn="ctr">
                      <a:solidFill>
                        <a:schemeClr val="tx1"/>
                      </a:solidFill>
                      <a:prstDash val="sysDot"/>
                      <a:round/>
                      <a:headEnd type="none" w="med" len="med"/>
                      <a:tailEnd type="none" w="med" len="med"/>
                    </a:lnR>
                    <a:lnT w="952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10000"/>
                        </a:spcBef>
                        <a:spcAft>
                          <a:spcPct val="0"/>
                        </a:spcAft>
                        <a:buClrTx/>
                        <a:buSzTx/>
                        <a:buFontTx/>
                        <a:buNone/>
                        <a:tabLst/>
                      </a:pPr>
                      <a:r>
                        <a:rPr kumimoji="1" lang="ja-JP" altLang="en-US" sz="1700" b="1" i="0" u="none" strike="noStrike" cap="none" normalizeH="0" baseline="0" dirty="0">
                          <a:ln>
                            <a:noFill/>
                          </a:ln>
                          <a:solidFill>
                            <a:schemeClr val="tx1"/>
                          </a:solidFill>
                          <a:effectLst/>
                          <a:latin typeface="Segoe UI Semibold" panose="020B0702040204020203" pitchFamily="34" charset="0"/>
                          <a:ea typeface="Meiryo UI" panose="020B0604030504040204" pitchFamily="50" charset="-128"/>
                          <a:cs typeface="Segoe UI Semibold" panose="020B0702040204020203" pitchFamily="34" charset="0"/>
                        </a:rPr>
                        <a:t>前頭葉の萎縮</a:t>
                      </a:r>
                    </a:p>
                    <a:p>
                      <a:pPr marL="0" marR="0" lvl="0" indent="0" algn="l" defTabSz="914400" rtl="0" eaLnBrk="0" fontAlgn="base" latinLnBrk="0" hangingPunct="0">
                        <a:lnSpc>
                          <a:spcPct val="100000"/>
                        </a:lnSpc>
                        <a:spcBef>
                          <a:spcPct val="10000"/>
                        </a:spcBef>
                        <a:spcAft>
                          <a:spcPct val="0"/>
                        </a:spcAft>
                        <a:buClrTx/>
                        <a:buSzTx/>
                        <a:buFontTx/>
                        <a:buNone/>
                        <a:tabLst/>
                      </a:pPr>
                      <a:endParaRPr kumimoji="1" lang="ja-JP" altLang="en-US" sz="1700" b="1" i="0" u="none" strike="noStrike" cap="none" normalizeH="0" baseline="0" dirty="0">
                        <a:ln>
                          <a:noFill/>
                        </a:ln>
                        <a:solidFill>
                          <a:schemeClr val="tx1"/>
                        </a:solidFill>
                        <a:effectLst/>
                        <a:latin typeface="Segoe UI Semibold" panose="020B0702040204020203" pitchFamily="34" charset="0"/>
                        <a:ea typeface="Meiryo UI" panose="020B0604030504040204" pitchFamily="50" charset="-128"/>
                        <a:cs typeface="Segoe UI Semibold" panose="020B0702040204020203" pitchFamily="34" charset="0"/>
                      </a:endParaRPr>
                    </a:p>
                    <a:p>
                      <a:pPr marL="0" marR="0" lvl="0" indent="0" algn="l" defTabSz="914400" rtl="0" eaLnBrk="0" fontAlgn="base" latinLnBrk="0" hangingPunct="0">
                        <a:lnSpc>
                          <a:spcPct val="100000"/>
                        </a:lnSpc>
                        <a:spcBef>
                          <a:spcPct val="10000"/>
                        </a:spcBef>
                        <a:spcAft>
                          <a:spcPct val="0"/>
                        </a:spcAft>
                        <a:buClrTx/>
                        <a:buSzTx/>
                        <a:buFontTx/>
                        <a:buNone/>
                        <a:tabLst/>
                      </a:pPr>
                      <a:endParaRPr kumimoji="1" lang="ja-JP" altLang="en-US" sz="1700" b="1" i="0" u="none" strike="noStrike" cap="none" normalizeH="0" baseline="0" dirty="0">
                        <a:ln>
                          <a:noFill/>
                        </a:ln>
                        <a:solidFill>
                          <a:schemeClr val="tx1"/>
                        </a:solidFill>
                        <a:effectLst/>
                        <a:latin typeface="Segoe UI Semibold" panose="020B0702040204020203" pitchFamily="34" charset="0"/>
                        <a:ea typeface="Meiryo UI" panose="020B0604030504040204" pitchFamily="50" charset="-128"/>
                        <a:cs typeface="Segoe UI Semibold" panose="020B0702040204020203" pitchFamily="34" charset="0"/>
                      </a:endParaRPr>
                    </a:p>
                    <a:p>
                      <a:pPr marL="0" marR="0" lvl="0" indent="0" algn="l" defTabSz="914400" rtl="0" eaLnBrk="0" fontAlgn="base" latinLnBrk="0" hangingPunct="0">
                        <a:lnSpc>
                          <a:spcPct val="100000"/>
                        </a:lnSpc>
                        <a:spcBef>
                          <a:spcPct val="10000"/>
                        </a:spcBef>
                        <a:spcAft>
                          <a:spcPct val="0"/>
                        </a:spcAft>
                        <a:buClrTx/>
                        <a:buSzTx/>
                        <a:buFontTx/>
                        <a:buNone/>
                        <a:tabLst/>
                      </a:pPr>
                      <a:endParaRPr kumimoji="1" lang="ja-JP" altLang="en-US" sz="1700" b="1" i="0" u="none" strike="noStrike" cap="none" normalizeH="0" baseline="0" dirty="0">
                        <a:ln>
                          <a:noFill/>
                        </a:ln>
                        <a:solidFill>
                          <a:schemeClr val="tx1"/>
                        </a:solidFill>
                        <a:effectLst/>
                        <a:latin typeface="Segoe UI Semibold" panose="020B0702040204020203" pitchFamily="34" charset="0"/>
                        <a:ea typeface="Meiryo UI" panose="020B0604030504040204" pitchFamily="50" charset="-128"/>
                        <a:cs typeface="Segoe UI Semibold" panose="020B0702040204020203" pitchFamily="34" charset="0"/>
                      </a:endParaRPr>
                    </a:p>
                    <a:p>
                      <a:pPr marL="0" marR="0" lvl="0" indent="0" algn="l" defTabSz="914400" rtl="0" eaLnBrk="0" fontAlgn="base" latinLnBrk="0" hangingPunct="0">
                        <a:lnSpc>
                          <a:spcPct val="100000"/>
                        </a:lnSpc>
                        <a:spcBef>
                          <a:spcPct val="10000"/>
                        </a:spcBef>
                        <a:spcAft>
                          <a:spcPct val="0"/>
                        </a:spcAft>
                        <a:buClrTx/>
                        <a:buSzTx/>
                        <a:buFontTx/>
                        <a:buNone/>
                        <a:tabLst/>
                      </a:pPr>
                      <a:endParaRPr kumimoji="1" lang="ja-JP" altLang="en-US" sz="1700" b="1" i="0" u="none" strike="noStrike" cap="none" normalizeH="0" baseline="0" dirty="0">
                        <a:ln>
                          <a:noFill/>
                        </a:ln>
                        <a:solidFill>
                          <a:schemeClr val="tx1"/>
                        </a:solidFill>
                        <a:effectLst/>
                        <a:latin typeface="Segoe UI Semibold" panose="020B0702040204020203" pitchFamily="34" charset="0"/>
                        <a:ea typeface="Meiryo UI" panose="020B0604030504040204" pitchFamily="50" charset="-128"/>
                        <a:cs typeface="Segoe UI Semibold" panose="020B0702040204020203" pitchFamily="34" charset="0"/>
                      </a:endParaRPr>
                    </a:p>
                  </a:txBody>
                  <a:tcPr marL="81280" marR="81280" marT="45711" marB="45711" anchor="ctr" horzOverflow="overflow">
                    <a:lnL w="12700" cap="flat" cmpd="sng" algn="ctr">
                      <a:solidFill>
                        <a:schemeClr val="tx1"/>
                      </a:solidFill>
                      <a:prstDash val="sysDot"/>
                      <a:round/>
                      <a:headEnd type="none" w="med" len="med"/>
                      <a:tailEnd type="none" w="med" len="med"/>
                    </a:lnL>
                    <a:lnR w="12700"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10000"/>
                        </a:spcBef>
                        <a:spcAft>
                          <a:spcPct val="0"/>
                        </a:spcAft>
                        <a:buClrTx/>
                        <a:buSzTx/>
                        <a:buFontTx/>
                        <a:buNone/>
                        <a:tabLst/>
                      </a:pPr>
                      <a:r>
                        <a:rPr kumimoji="1" lang="ja-JP" altLang="en-US" sz="1700" b="1" i="0" u="none" strike="noStrike" cap="none" normalizeH="0" baseline="0" dirty="0">
                          <a:ln>
                            <a:noFill/>
                          </a:ln>
                          <a:solidFill>
                            <a:schemeClr val="tx1"/>
                          </a:solidFill>
                          <a:effectLst/>
                          <a:latin typeface="Segoe UI Semibold" panose="020B0702040204020203" pitchFamily="34" charset="0"/>
                          <a:ea typeface="Meiryo UI" panose="020B0604030504040204" pitchFamily="50" charset="-128"/>
                          <a:cs typeface="Segoe UI Semibold" panose="020B0702040204020203" pitchFamily="34" charset="0"/>
                        </a:rPr>
                        <a:t>両側視床、側頭葉梗塞</a:t>
                      </a:r>
                    </a:p>
                    <a:p>
                      <a:pPr marL="0" marR="0" lvl="0" indent="0" algn="l" defTabSz="914400" rtl="0" eaLnBrk="0" fontAlgn="base" latinLnBrk="0" hangingPunct="0">
                        <a:lnSpc>
                          <a:spcPct val="100000"/>
                        </a:lnSpc>
                        <a:spcBef>
                          <a:spcPct val="10000"/>
                        </a:spcBef>
                        <a:spcAft>
                          <a:spcPct val="0"/>
                        </a:spcAft>
                        <a:buClrTx/>
                        <a:buSzTx/>
                        <a:buFontTx/>
                        <a:buNone/>
                        <a:tabLst/>
                      </a:pPr>
                      <a:r>
                        <a:rPr kumimoji="1" lang="ja-JP" altLang="en-US" sz="1700" b="1" i="0" u="none" strike="noStrike" cap="none" normalizeH="0" baseline="0" dirty="0">
                          <a:ln>
                            <a:noFill/>
                          </a:ln>
                          <a:solidFill>
                            <a:schemeClr val="tx1"/>
                          </a:solidFill>
                          <a:effectLst/>
                          <a:latin typeface="Segoe UI Semibold" panose="020B0702040204020203" pitchFamily="34" charset="0"/>
                          <a:ea typeface="Meiryo UI" panose="020B0604030504040204" pitchFamily="50" charset="-128"/>
                          <a:cs typeface="Segoe UI Semibold" panose="020B0702040204020203" pitchFamily="34" charset="0"/>
                        </a:rPr>
                        <a:t>多発する皮質下梗塞</a:t>
                      </a:r>
                      <a:endParaRPr kumimoji="1" lang="en-US" altLang="ja-JP" sz="1700" b="1" i="0" u="none" strike="noStrike" cap="none" normalizeH="0" baseline="0" dirty="0">
                        <a:ln>
                          <a:noFill/>
                        </a:ln>
                        <a:solidFill>
                          <a:schemeClr val="tx1"/>
                        </a:solidFill>
                        <a:effectLst/>
                        <a:latin typeface="Segoe UI Semibold" panose="020B0702040204020203" pitchFamily="34" charset="0"/>
                        <a:ea typeface="Meiryo UI" panose="020B0604030504040204" pitchFamily="50" charset="-128"/>
                        <a:cs typeface="Segoe UI Semibold" panose="020B0702040204020203" pitchFamily="34" charset="0"/>
                      </a:endParaRPr>
                    </a:p>
                    <a:p>
                      <a:pPr marL="0" marR="0" lvl="0" indent="0" algn="l" defTabSz="914400" rtl="0" eaLnBrk="0" fontAlgn="base" latinLnBrk="0" hangingPunct="0">
                        <a:lnSpc>
                          <a:spcPct val="100000"/>
                        </a:lnSpc>
                        <a:spcBef>
                          <a:spcPct val="10000"/>
                        </a:spcBef>
                        <a:spcAft>
                          <a:spcPct val="0"/>
                        </a:spcAft>
                        <a:buClrTx/>
                        <a:buSzTx/>
                        <a:buFontTx/>
                        <a:buNone/>
                        <a:tabLst/>
                      </a:pPr>
                      <a:r>
                        <a:rPr kumimoji="1" lang="ja-JP" altLang="en-US" sz="1700" b="1" i="0" u="none" strike="noStrike" cap="none" normalizeH="0" baseline="0" dirty="0">
                          <a:ln>
                            <a:noFill/>
                          </a:ln>
                          <a:solidFill>
                            <a:schemeClr val="tx1"/>
                          </a:solidFill>
                          <a:effectLst/>
                          <a:latin typeface="Segoe UI Semibold" panose="020B0702040204020203" pitchFamily="34" charset="0"/>
                          <a:ea typeface="Meiryo UI" panose="020B0604030504040204" pitchFamily="50" charset="-128"/>
                          <a:cs typeface="Segoe UI Semibold" panose="020B0702040204020203" pitchFamily="34" charset="0"/>
                        </a:rPr>
                        <a:t>高度の白質病変</a:t>
                      </a:r>
                    </a:p>
                  </a:txBody>
                  <a:tcPr marL="81280" marR="81280" marT="45711" marB="45711" anchor="ctr" horzOverflow="overflow">
                    <a:lnL w="12700" cap="flat" cmpd="sng" algn="ctr">
                      <a:solidFill>
                        <a:schemeClr val="tx1"/>
                      </a:solidFill>
                      <a:prstDash val="solid"/>
                      <a:round/>
                      <a:headEnd type="none" w="med" len="med"/>
                      <a:tailEnd type="none" w="med" len="med"/>
                    </a:lnL>
                    <a:lnR>
                      <a:noFill/>
                    </a:lnR>
                    <a:lnT w="952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 xmlns:a16="http://schemas.microsoft.com/office/drawing/2014/main" val="10001"/>
                  </a:ext>
                </a:extLst>
              </a:tr>
              <a:tr h="1371505">
                <a:tc>
                  <a:txBody>
                    <a:bodyPr/>
                    <a:lstStyle/>
                    <a:p>
                      <a:pPr marL="0" marR="0" lvl="0" indent="0" algn="l" defTabSz="914400" rtl="0" eaLnBrk="0" fontAlgn="base" latinLnBrk="0" hangingPunct="0">
                        <a:lnSpc>
                          <a:spcPct val="100000"/>
                        </a:lnSpc>
                        <a:spcBef>
                          <a:spcPct val="20000"/>
                        </a:spcBef>
                        <a:spcAft>
                          <a:spcPct val="0"/>
                        </a:spcAft>
                        <a:buClrTx/>
                        <a:buSzTx/>
                        <a:buFontTx/>
                        <a:buNone/>
                        <a:tabLst/>
                      </a:pPr>
                      <a:r>
                        <a:rPr kumimoji="1" lang="en-US" altLang="ja-JP" sz="1700" b="1" i="0" u="none" strike="noStrike" cap="none" normalizeH="0" baseline="0" dirty="0">
                          <a:ln>
                            <a:noFill/>
                          </a:ln>
                          <a:solidFill>
                            <a:schemeClr val="tx1"/>
                          </a:solidFill>
                          <a:effectLst/>
                          <a:latin typeface="Segoe UI Semibold" panose="020B0702040204020203" pitchFamily="34" charset="0"/>
                          <a:ea typeface="Meiryo UI" panose="020B0604030504040204" pitchFamily="50" charset="-128"/>
                          <a:cs typeface="Segoe UI Semibold" panose="020B0702040204020203" pitchFamily="34" charset="0"/>
                        </a:rPr>
                        <a:t>SPECT</a:t>
                      </a:r>
                      <a:endParaRPr kumimoji="1" lang="ja-JP" altLang="en-US" sz="1700" b="1" i="0" u="none" strike="noStrike" cap="none" normalizeH="0" baseline="0" dirty="0">
                        <a:ln>
                          <a:noFill/>
                        </a:ln>
                        <a:solidFill>
                          <a:schemeClr val="tx1"/>
                        </a:solidFill>
                        <a:effectLst/>
                        <a:latin typeface="Segoe UI Semibold" panose="020B0702040204020203" pitchFamily="34" charset="0"/>
                        <a:ea typeface="Meiryo UI" panose="020B0604030504040204" pitchFamily="50" charset="-128"/>
                        <a:cs typeface="Segoe UI Semibold" panose="020B0702040204020203" pitchFamily="34" charset="0"/>
                      </a:endParaRPr>
                    </a:p>
                    <a:p>
                      <a:pPr marL="0" marR="0" lvl="0" indent="0" algn="l" defTabSz="914400" rtl="0" eaLnBrk="0" fontAlgn="base" latinLnBrk="0" hangingPunct="0">
                        <a:lnSpc>
                          <a:spcPct val="100000"/>
                        </a:lnSpc>
                        <a:spcBef>
                          <a:spcPct val="20000"/>
                        </a:spcBef>
                        <a:spcAft>
                          <a:spcPct val="0"/>
                        </a:spcAft>
                        <a:buClrTx/>
                        <a:buSzTx/>
                        <a:buFontTx/>
                        <a:buNone/>
                        <a:tabLst/>
                      </a:pPr>
                      <a:r>
                        <a:rPr kumimoji="1" lang="en-US" altLang="ja-JP" sz="1700" b="1" i="0" u="none" strike="noStrike" cap="none" normalizeH="0" baseline="0" dirty="0">
                          <a:ln>
                            <a:noFill/>
                          </a:ln>
                          <a:solidFill>
                            <a:schemeClr val="tx1"/>
                          </a:solidFill>
                          <a:effectLst/>
                          <a:latin typeface="Segoe UI Semibold" panose="020B0702040204020203" pitchFamily="34" charset="0"/>
                          <a:ea typeface="Meiryo UI" panose="020B0604030504040204" pitchFamily="50" charset="-128"/>
                          <a:cs typeface="Segoe UI Semibold" panose="020B0702040204020203" pitchFamily="34" charset="0"/>
                        </a:rPr>
                        <a:t>FDG-PET</a:t>
                      </a:r>
                      <a:endParaRPr kumimoji="1" lang="ja-JP" altLang="en-US" sz="1700" b="1" i="0" u="none" strike="noStrike" cap="none" normalizeH="0" baseline="0" dirty="0">
                        <a:ln>
                          <a:noFill/>
                        </a:ln>
                        <a:solidFill>
                          <a:schemeClr val="tx1"/>
                        </a:solidFill>
                        <a:effectLst/>
                        <a:latin typeface="Segoe UI Semibold" panose="020B0702040204020203" pitchFamily="34" charset="0"/>
                        <a:ea typeface="Meiryo UI" panose="020B0604030504040204" pitchFamily="50" charset="-128"/>
                        <a:cs typeface="Segoe UI Semibold" panose="020B0702040204020203" pitchFamily="34" charset="0"/>
                      </a:endParaRPr>
                    </a:p>
                  </a:txBody>
                  <a:tcPr marL="81280" marR="81280" marT="45711" marB="45711" anchor="ctr" horzOverflow="overflow">
                    <a:lnL>
                      <a:noFill/>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D6E5EE"/>
                    </a:solidFill>
                  </a:tcPr>
                </a:tc>
                <a:tc>
                  <a:txBody>
                    <a:bodyPr/>
                    <a:lstStyle/>
                    <a:p>
                      <a:pPr marL="0" marR="0" lvl="0" indent="0" algn="l" defTabSz="914400" rtl="0" eaLnBrk="0" fontAlgn="base" latinLnBrk="0" hangingPunct="0">
                        <a:lnSpc>
                          <a:spcPct val="100000"/>
                        </a:lnSpc>
                        <a:spcBef>
                          <a:spcPct val="10000"/>
                        </a:spcBef>
                        <a:spcAft>
                          <a:spcPct val="0"/>
                        </a:spcAft>
                        <a:buClrTx/>
                        <a:buSzTx/>
                        <a:buFontTx/>
                        <a:buNone/>
                        <a:tabLst/>
                      </a:pPr>
                      <a:r>
                        <a:rPr kumimoji="1" lang="ja-JP" altLang="en-US" sz="1700" b="1" i="0" u="none" strike="noStrike" cap="none" normalizeH="0" baseline="0">
                          <a:ln>
                            <a:noFill/>
                          </a:ln>
                          <a:solidFill>
                            <a:schemeClr val="tx1"/>
                          </a:solidFill>
                          <a:effectLst/>
                          <a:latin typeface="Segoe UI Semibold" panose="020B0702040204020203" pitchFamily="34" charset="0"/>
                          <a:ea typeface="Meiryo UI" panose="020B0604030504040204" pitchFamily="50" charset="-128"/>
                          <a:cs typeface="Segoe UI Semibold" panose="020B0702040204020203" pitchFamily="34" charset="0"/>
                        </a:rPr>
                        <a:t>頭頂側頭連合野</a:t>
                      </a:r>
                    </a:p>
                    <a:p>
                      <a:pPr marL="0" marR="0" lvl="0" indent="0" algn="l" defTabSz="914400" rtl="0" eaLnBrk="0" fontAlgn="base" latinLnBrk="0" hangingPunct="0">
                        <a:lnSpc>
                          <a:spcPct val="100000"/>
                        </a:lnSpc>
                        <a:spcBef>
                          <a:spcPct val="10000"/>
                        </a:spcBef>
                        <a:spcAft>
                          <a:spcPct val="0"/>
                        </a:spcAft>
                        <a:buClrTx/>
                        <a:buSzTx/>
                        <a:buFontTx/>
                        <a:buNone/>
                        <a:tabLst/>
                      </a:pPr>
                      <a:r>
                        <a:rPr kumimoji="1" lang="ja-JP" altLang="en-US" sz="1700" b="1" i="0" u="none" strike="noStrike" cap="none" normalizeH="0" baseline="0">
                          <a:ln>
                            <a:noFill/>
                          </a:ln>
                          <a:solidFill>
                            <a:schemeClr val="tx1"/>
                          </a:solidFill>
                          <a:effectLst/>
                          <a:latin typeface="Segoe UI Semibold" panose="020B0702040204020203" pitchFamily="34" charset="0"/>
                          <a:ea typeface="Meiryo UI" panose="020B0604030504040204" pitchFamily="50" charset="-128"/>
                          <a:cs typeface="Segoe UI Semibold" panose="020B0702040204020203" pitchFamily="34" charset="0"/>
                        </a:rPr>
                        <a:t>後部帯状回</a:t>
                      </a:r>
                    </a:p>
                    <a:p>
                      <a:pPr marL="0" marR="0" lvl="0" indent="0" algn="l" defTabSz="914400" rtl="0" eaLnBrk="0" fontAlgn="base" latinLnBrk="0" hangingPunct="0">
                        <a:lnSpc>
                          <a:spcPct val="100000"/>
                        </a:lnSpc>
                        <a:spcBef>
                          <a:spcPct val="10000"/>
                        </a:spcBef>
                        <a:spcAft>
                          <a:spcPct val="0"/>
                        </a:spcAft>
                        <a:buClrTx/>
                        <a:buSzTx/>
                        <a:buFontTx/>
                        <a:buNone/>
                        <a:tabLst/>
                      </a:pPr>
                      <a:r>
                        <a:rPr kumimoji="1" lang="ja-JP" altLang="en-US" sz="1700" b="1" i="0" u="none" strike="noStrike" cap="none" normalizeH="0" baseline="0">
                          <a:ln>
                            <a:noFill/>
                          </a:ln>
                          <a:solidFill>
                            <a:schemeClr val="tx1"/>
                          </a:solidFill>
                          <a:effectLst/>
                          <a:latin typeface="Segoe UI Semibold" panose="020B0702040204020203" pitchFamily="34" charset="0"/>
                          <a:ea typeface="Meiryo UI" panose="020B0604030504040204" pitchFamily="50" charset="-128"/>
                          <a:cs typeface="Segoe UI Semibold" panose="020B0702040204020203" pitchFamily="34" charset="0"/>
                        </a:rPr>
                        <a:t>楔前部</a:t>
                      </a:r>
                    </a:p>
                    <a:p>
                      <a:pPr marL="0" marR="0" lvl="0" indent="0" algn="l" defTabSz="914400" rtl="0" eaLnBrk="0" fontAlgn="base" latinLnBrk="0" hangingPunct="0">
                        <a:lnSpc>
                          <a:spcPct val="100000"/>
                        </a:lnSpc>
                        <a:spcBef>
                          <a:spcPct val="10000"/>
                        </a:spcBef>
                        <a:spcAft>
                          <a:spcPct val="0"/>
                        </a:spcAft>
                        <a:buClrTx/>
                        <a:buSzTx/>
                        <a:buFontTx/>
                        <a:buNone/>
                        <a:tabLst/>
                      </a:pPr>
                      <a:r>
                        <a:rPr kumimoji="1" lang="ja-JP" altLang="en-US" sz="1700" b="1" i="0" u="none" strike="noStrike" cap="none" normalizeH="0" baseline="0">
                          <a:ln>
                            <a:noFill/>
                          </a:ln>
                          <a:solidFill>
                            <a:schemeClr val="tx1"/>
                          </a:solidFill>
                          <a:effectLst/>
                          <a:latin typeface="Segoe UI Semibold" panose="020B0702040204020203" pitchFamily="34" charset="0"/>
                          <a:ea typeface="Meiryo UI" panose="020B0604030504040204" pitchFamily="50" charset="-128"/>
                          <a:cs typeface="Segoe UI Semibold" panose="020B0702040204020203" pitchFamily="34" charset="0"/>
                        </a:rPr>
                        <a:t>前頭葉</a:t>
                      </a:r>
                    </a:p>
                  </a:txBody>
                  <a:tcPr marL="81280" marR="81280" marT="45711" marB="45711"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ysDot"/>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10000"/>
                        </a:spcBef>
                        <a:spcAft>
                          <a:spcPct val="0"/>
                        </a:spcAft>
                        <a:buClrTx/>
                        <a:buSzTx/>
                        <a:buFontTx/>
                        <a:buNone/>
                        <a:tabLst/>
                      </a:pPr>
                      <a:r>
                        <a:rPr kumimoji="1" lang="ja-JP" altLang="en-US" sz="1700" b="1" i="0" u="none" strike="noStrike" cap="none" normalizeH="0" baseline="0" dirty="0">
                          <a:ln>
                            <a:noFill/>
                          </a:ln>
                          <a:solidFill>
                            <a:schemeClr val="tx1"/>
                          </a:solidFill>
                          <a:effectLst/>
                          <a:latin typeface="Segoe UI Semibold" panose="020B0702040204020203" pitchFamily="34" charset="0"/>
                          <a:ea typeface="Meiryo UI" panose="020B0604030504040204" pitchFamily="50" charset="-128"/>
                          <a:cs typeface="Segoe UI Semibold" panose="020B0702040204020203" pitchFamily="34" charset="0"/>
                        </a:rPr>
                        <a:t>頭頂側頭連合野</a:t>
                      </a:r>
                    </a:p>
                    <a:p>
                      <a:pPr marL="0" marR="0" lvl="0" indent="0" algn="l" defTabSz="914400" rtl="0" eaLnBrk="0" fontAlgn="base" latinLnBrk="0" hangingPunct="0">
                        <a:lnSpc>
                          <a:spcPct val="100000"/>
                        </a:lnSpc>
                        <a:spcBef>
                          <a:spcPct val="10000"/>
                        </a:spcBef>
                        <a:spcAft>
                          <a:spcPct val="0"/>
                        </a:spcAft>
                        <a:buClrTx/>
                        <a:buSzTx/>
                        <a:buFontTx/>
                        <a:buNone/>
                        <a:tabLst/>
                      </a:pPr>
                      <a:r>
                        <a:rPr kumimoji="1" lang="ja-JP" altLang="en-US" sz="1700" b="1" i="0" u="none" strike="noStrike" cap="none" normalizeH="0" baseline="0" dirty="0">
                          <a:ln>
                            <a:noFill/>
                          </a:ln>
                          <a:solidFill>
                            <a:schemeClr val="tx1"/>
                          </a:solidFill>
                          <a:effectLst/>
                          <a:latin typeface="Segoe UI Semibold" panose="020B0702040204020203" pitchFamily="34" charset="0"/>
                          <a:ea typeface="Meiryo UI" panose="020B0604030504040204" pitchFamily="50" charset="-128"/>
                          <a:cs typeface="Segoe UI Semibold" panose="020B0702040204020203" pitchFamily="34" charset="0"/>
                        </a:rPr>
                        <a:t>後頭葉</a:t>
                      </a:r>
                    </a:p>
                    <a:p>
                      <a:pPr marL="0" marR="0" lvl="0" indent="0" algn="l" defTabSz="914400" rtl="0" eaLnBrk="0" fontAlgn="base" latinLnBrk="0" hangingPunct="0">
                        <a:lnSpc>
                          <a:spcPct val="100000"/>
                        </a:lnSpc>
                        <a:spcBef>
                          <a:spcPct val="10000"/>
                        </a:spcBef>
                        <a:spcAft>
                          <a:spcPct val="0"/>
                        </a:spcAft>
                        <a:buClrTx/>
                        <a:buSzTx/>
                        <a:buFontTx/>
                        <a:buNone/>
                        <a:tabLst/>
                      </a:pPr>
                      <a:endParaRPr kumimoji="1" lang="ja-JP" altLang="en-US" sz="1700" b="1" i="0" u="none" strike="noStrike" cap="none" normalizeH="0" baseline="0" dirty="0">
                        <a:ln>
                          <a:noFill/>
                        </a:ln>
                        <a:solidFill>
                          <a:schemeClr val="tx1"/>
                        </a:solidFill>
                        <a:effectLst/>
                        <a:latin typeface="Segoe UI Semibold" panose="020B0702040204020203" pitchFamily="34" charset="0"/>
                        <a:ea typeface="Meiryo UI" panose="020B0604030504040204" pitchFamily="50" charset="-128"/>
                        <a:cs typeface="Segoe UI Semibold" panose="020B0702040204020203" pitchFamily="34" charset="0"/>
                      </a:endParaRPr>
                    </a:p>
                    <a:p>
                      <a:pPr marL="0" marR="0" lvl="0" indent="0" algn="l" defTabSz="914400" rtl="0" eaLnBrk="0" fontAlgn="base" latinLnBrk="0" hangingPunct="0">
                        <a:lnSpc>
                          <a:spcPct val="100000"/>
                        </a:lnSpc>
                        <a:spcBef>
                          <a:spcPct val="10000"/>
                        </a:spcBef>
                        <a:spcAft>
                          <a:spcPct val="0"/>
                        </a:spcAft>
                        <a:buClrTx/>
                        <a:buSzTx/>
                        <a:buFontTx/>
                        <a:buNone/>
                        <a:tabLst/>
                      </a:pPr>
                      <a:endParaRPr kumimoji="1" lang="ja-JP" altLang="en-US" sz="1700" b="1" i="0" u="none" strike="noStrike" cap="none" normalizeH="0" baseline="0" dirty="0">
                        <a:ln>
                          <a:noFill/>
                        </a:ln>
                        <a:solidFill>
                          <a:schemeClr val="tx1"/>
                        </a:solidFill>
                        <a:effectLst/>
                        <a:latin typeface="Segoe UI Semibold" panose="020B0702040204020203" pitchFamily="34" charset="0"/>
                        <a:ea typeface="Meiryo UI" panose="020B0604030504040204" pitchFamily="50" charset="-128"/>
                        <a:cs typeface="Segoe UI Semibold" panose="020B0702040204020203" pitchFamily="34" charset="0"/>
                      </a:endParaRPr>
                    </a:p>
                  </a:txBody>
                  <a:tcPr marL="81280" marR="81280" marT="45711" marB="45711" anchor="ctr" horzOverflow="overflow">
                    <a:lnL w="12700" cap="flat" cmpd="sng" algn="ctr">
                      <a:solidFill>
                        <a:schemeClr val="tx1"/>
                      </a:solidFill>
                      <a:prstDash val="sysDot"/>
                      <a:round/>
                      <a:headEnd type="none" w="med" len="med"/>
                      <a:tailEnd type="none" w="med" len="med"/>
                    </a:lnL>
                    <a:lnR w="12700" cap="flat" cmpd="sng" algn="ctr">
                      <a:solidFill>
                        <a:schemeClr val="tx1"/>
                      </a:solidFill>
                      <a:prstDash val="sysDot"/>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10000"/>
                        </a:spcBef>
                        <a:spcAft>
                          <a:spcPct val="0"/>
                        </a:spcAft>
                        <a:buClrTx/>
                        <a:buSzTx/>
                        <a:buFontTx/>
                        <a:buNone/>
                        <a:tabLst/>
                      </a:pPr>
                      <a:r>
                        <a:rPr kumimoji="1" lang="ja-JP" altLang="en-US" sz="1700" b="1" i="0" u="none" strike="noStrike" cap="none" normalizeH="0" baseline="0" dirty="0">
                          <a:ln>
                            <a:noFill/>
                          </a:ln>
                          <a:solidFill>
                            <a:schemeClr val="tx1"/>
                          </a:solidFill>
                          <a:effectLst/>
                          <a:latin typeface="Segoe UI Semibold" panose="020B0702040204020203" pitchFamily="34" charset="0"/>
                          <a:ea typeface="Meiryo UI" panose="020B0604030504040204" pitchFamily="50" charset="-128"/>
                          <a:cs typeface="Segoe UI Semibold" panose="020B0702040204020203" pitchFamily="34" charset="0"/>
                        </a:rPr>
                        <a:t>前頭葉</a:t>
                      </a:r>
                    </a:p>
                    <a:p>
                      <a:pPr marL="0" marR="0" lvl="0" indent="0" algn="l" defTabSz="914400" rtl="0" eaLnBrk="0" fontAlgn="base" latinLnBrk="0" hangingPunct="0">
                        <a:lnSpc>
                          <a:spcPct val="100000"/>
                        </a:lnSpc>
                        <a:spcBef>
                          <a:spcPct val="10000"/>
                        </a:spcBef>
                        <a:spcAft>
                          <a:spcPct val="0"/>
                        </a:spcAft>
                        <a:buClrTx/>
                        <a:buSzTx/>
                        <a:buFontTx/>
                        <a:buNone/>
                        <a:tabLst/>
                      </a:pPr>
                      <a:r>
                        <a:rPr kumimoji="1" lang="ja-JP" altLang="en-US" sz="1700" b="1" i="0" u="none" strike="noStrike" cap="none" normalizeH="0" baseline="0" dirty="0">
                          <a:ln>
                            <a:noFill/>
                          </a:ln>
                          <a:solidFill>
                            <a:schemeClr val="tx1"/>
                          </a:solidFill>
                          <a:effectLst/>
                          <a:latin typeface="Segoe UI Semibold" panose="020B0702040204020203" pitchFamily="34" charset="0"/>
                          <a:ea typeface="Meiryo UI" panose="020B0604030504040204" pitchFamily="50" charset="-128"/>
                          <a:cs typeface="Segoe UI Semibold" panose="020B0702040204020203" pitchFamily="34" charset="0"/>
                        </a:rPr>
                        <a:t>頭頂側頭連合野</a:t>
                      </a:r>
                    </a:p>
                    <a:p>
                      <a:pPr marL="0" marR="0" lvl="0" indent="0" algn="l" defTabSz="914400" rtl="0" eaLnBrk="0" fontAlgn="base" latinLnBrk="0" hangingPunct="0">
                        <a:lnSpc>
                          <a:spcPct val="100000"/>
                        </a:lnSpc>
                        <a:spcBef>
                          <a:spcPct val="10000"/>
                        </a:spcBef>
                        <a:spcAft>
                          <a:spcPct val="0"/>
                        </a:spcAft>
                        <a:buClrTx/>
                        <a:buSzTx/>
                        <a:buFontTx/>
                        <a:buNone/>
                        <a:tabLst/>
                      </a:pPr>
                      <a:r>
                        <a:rPr kumimoji="1" lang="ja-JP" altLang="en-US" sz="1700" b="1" i="0" u="none" strike="noStrike" cap="none" normalizeH="0" baseline="0" dirty="0">
                          <a:ln>
                            <a:noFill/>
                          </a:ln>
                          <a:solidFill>
                            <a:schemeClr val="tx1"/>
                          </a:solidFill>
                          <a:effectLst/>
                          <a:latin typeface="Segoe UI Semibold" panose="020B0702040204020203" pitchFamily="34" charset="0"/>
                          <a:ea typeface="Meiryo UI" panose="020B0604030504040204" pitchFamily="50" charset="-128"/>
                          <a:cs typeface="Segoe UI Semibold" panose="020B0702040204020203" pitchFamily="34" charset="0"/>
                        </a:rPr>
                        <a:t>（</a:t>
                      </a:r>
                      <a:r>
                        <a:rPr kumimoji="1" lang="en-US" altLang="ja-JP" sz="1700" b="1" i="0" u="none" strike="noStrike" cap="none" normalizeH="0" baseline="0" dirty="0">
                          <a:ln>
                            <a:noFill/>
                          </a:ln>
                          <a:solidFill>
                            <a:schemeClr val="tx1"/>
                          </a:solidFill>
                          <a:effectLst/>
                          <a:latin typeface="Segoe UI Semibold" panose="020B0702040204020203" pitchFamily="34" charset="0"/>
                          <a:ea typeface="Meiryo UI" panose="020B0604030504040204" pitchFamily="50" charset="-128"/>
                          <a:cs typeface="Segoe UI Semibold" panose="020B0702040204020203" pitchFamily="34" charset="0"/>
                        </a:rPr>
                        <a:t>AD</a:t>
                      </a:r>
                      <a:r>
                        <a:rPr kumimoji="1" lang="ja-JP" altLang="en-US" sz="1700" b="1" i="0" u="none" strike="noStrike" cap="none" normalizeH="0" baseline="0" dirty="0">
                          <a:ln>
                            <a:noFill/>
                          </a:ln>
                          <a:solidFill>
                            <a:schemeClr val="tx1"/>
                          </a:solidFill>
                          <a:effectLst/>
                          <a:latin typeface="Segoe UI Semibold" panose="020B0702040204020203" pitchFamily="34" charset="0"/>
                          <a:ea typeface="Meiryo UI" panose="020B0604030504040204" pitchFamily="50" charset="-128"/>
                          <a:cs typeface="Segoe UI Semibold" panose="020B0702040204020203" pitchFamily="34" charset="0"/>
                        </a:rPr>
                        <a:t>に比べて</a:t>
                      </a:r>
                    </a:p>
                    <a:p>
                      <a:pPr marL="0" marR="0" lvl="0" indent="0" algn="l" defTabSz="914400" rtl="0" eaLnBrk="0" fontAlgn="base" latinLnBrk="0" hangingPunct="0">
                        <a:lnSpc>
                          <a:spcPct val="100000"/>
                        </a:lnSpc>
                        <a:spcBef>
                          <a:spcPct val="10000"/>
                        </a:spcBef>
                        <a:spcAft>
                          <a:spcPct val="0"/>
                        </a:spcAft>
                        <a:buClrTx/>
                        <a:buSzTx/>
                        <a:buFontTx/>
                        <a:buNone/>
                        <a:tabLst/>
                      </a:pPr>
                      <a:r>
                        <a:rPr kumimoji="1" lang="ja-JP" altLang="en-US" sz="1200" b="1" i="0" u="none" strike="noStrike" cap="none" normalizeH="0" baseline="0" dirty="0">
                          <a:ln>
                            <a:noFill/>
                          </a:ln>
                          <a:solidFill>
                            <a:schemeClr val="tx1"/>
                          </a:solidFill>
                          <a:effectLst/>
                          <a:latin typeface="Segoe UI Semibold" panose="020B0702040204020203" pitchFamily="34" charset="0"/>
                          <a:ea typeface="Meiryo UI" panose="020B0604030504040204" pitchFamily="50" charset="-128"/>
                          <a:cs typeface="Segoe UI Semibold" panose="020B0702040204020203" pitchFamily="34" charset="0"/>
                        </a:rPr>
                        <a:t>　</a:t>
                      </a:r>
                      <a:r>
                        <a:rPr kumimoji="1" lang="ja-JP" altLang="en-US" sz="1700" b="1" i="0" u="none" strike="noStrike" cap="none" normalizeH="0" baseline="0" dirty="0">
                          <a:ln>
                            <a:noFill/>
                          </a:ln>
                          <a:solidFill>
                            <a:schemeClr val="tx1"/>
                          </a:solidFill>
                          <a:effectLst/>
                          <a:latin typeface="Segoe UI Semibold" panose="020B0702040204020203" pitchFamily="34" charset="0"/>
                          <a:ea typeface="Meiryo UI" panose="020B0604030504040204" pitchFamily="50" charset="-128"/>
                          <a:cs typeface="Segoe UI Semibold" panose="020B0702040204020203" pitchFamily="34" charset="0"/>
                        </a:rPr>
                        <a:t>軽い）</a:t>
                      </a:r>
                    </a:p>
                  </a:txBody>
                  <a:tcPr marL="81280" marR="81280" marT="45711" marB="45711" anchor="ctr" horzOverflow="overflow">
                    <a:lnL w="12700" cap="flat" cmpd="sng" algn="ctr">
                      <a:solidFill>
                        <a:schemeClr val="tx1"/>
                      </a:solidFill>
                      <a:prstDash val="sysDot"/>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10000"/>
                        </a:spcBef>
                        <a:spcAft>
                          <a:spcPct val="0"/>
                        </a:spcAft>
                        <a:buClrTx/>
                        <a:buSzTx/>
                        <a:buFontTx/>
                        <a:buNone/>
                        <a:tabLst/>
                      </a:pPr>
                      <a:r>
                        <a:rPr kumimoji="1" lang="ja-JP" altLang="en-US" sz="1700" b="1" i="0" u="none" strike="noStrike" cap="none" normalizeH="0" baseline="0" dirty="0">
                          <a:ln>
                            <a:noFill/>
                          </a:ln>
                          <a:solidFill>
                            <a:schemeClr val="tx1"/>
                          </a:solidFill>
                          <a:effectLst/>
                          <a:latin typeface="Segoe UI Semibold" panose="020B0702040204020203" pitchFamily="34" charset="0"/>
                          <a:ea typeface="Meiryo UI" panose="020B0604030504040204" pitchFamily="50" charset="-128"/>
                          <a:cs typeface="Segoe UI Semibold" panose="020B0702040204020203" pitchFamily="34" charset="0"/>
                        </a:rPr>
                        <a:t>血管障害の病巣により一定の傾向をもたない</a:t>
                      </a:r>
                    </a:p>
                    <a:p>
                      <a:pPr marL="0" marR="0" lvl="0" indent="0" algn="l" defTabSz="914400" rtl="0" eaLnBrk="0" fontAlgn="base" latinLnBrk="0" hangingPunct="0">
                        <a:lnSpc>
                          <a:spcPct val="100000"/>
                        </a:lnSpc>
                        <a:spcBef>
                          <a:spcPct val="10000"/>
                        </a:spcBef>
                        <a:spcAft>
                          <a:spcPct val="0"/>
                        </a:spcAft>
                        <a:buClrTx/>
                        <a:buSzTx/>
                        <a:buFontTx/>
                        <a:buNone/>
                        <a:tabLst/>
                      </a:pPr>
                      <a:endParaRPr kumimoji="1" lang="ja-JP" altLang="en-US" sz="1700" b="1" i="0" u="none" strike="noStrike" cap="none" normalizeH="0" baseline="0" dirty="0">
                        <a:ln>
                          <a:noFill/>
                        </a:ln>
                        <a:solidFill>
                          <a:schemeClr val="tx1"/>
                        </a:solidFill>
                        <a:effectLst/>
                        <a:latin typeface="Segoe UI Semibold" panose="020B0702040204020203" pitchFamily="34" charset="0"/>
                        <a:ea typeface="Meiryo UI" panose="020B0604030504040204" pitchFamily="50" charset="-128"/>
                        <a:cs typeface="Segoe UI Semibold" panose="020B0702040204020203" pitchFamily="34" charset="0"/>
                      </a:endParaRPr>
                    </a:p>
                  </a:txBody>
                  <a:tcPr marL="81280" marR="81280" marT="45711" marB="45711" anchor="ctr" horzOverflow="overflow">
                    <a:lnL w="12700" cap="flat" cmpd="sng" algn="ctr">
                      <a:solidFill>
                        <a:schemeClr val="tx1"/>
                      </a:solidFill>
                      <a:prstDash val="solid"/>
                      <a:round/>
                      <a:headEnd type="none" w="med" len="med"/>
                      <a:tailEnd type="none" w="med" len="med"/>
                    </a:lnL>
                    <a:lnR>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 xmlns:a16="http://schemas.microsoft.com/office/drawing/2014/main" val="10002"/>
                  </a:ext>
                </a:extLst>
              </a:tr>
              <a:tr h="1386822">
                <a:tc>
                  <a:txBody>
                    <a:bodyPr/>
                    <a:lstStyle/>
                    <a:p>
                      <a:pPr marL="0" marR="0" lvl="0" indent="0" algn="l" defTabSz="914400" rtl="0" eaLnBrk="0" fontAlgn="base" latinLnBrk="0" hangingPunct="0">
                        <a:lnSpc>
                          <a:spcPct val="100000"/>
                        </a:lnSpc>
                        <a:spcBef>
                          <a:spcPct val="20000"/>
                        </a:spcBef>
                        <a:spcAft>
                          <a:spcPct val="0"/>
                        </a:spcAft>
                        <a:buClrTx/>
                        <a:buSzTx/>
                        <a:buFontTx/>
                        <a:buNone/>
                        <a:tabLst/>
                      </a:pPr>
                      <a:r>
                        <a:rPr kumimoji="1" lang="ja-JP" altLang="en-US" sz="1700" b="1" i="0" u="none" strike="noStrike" cap="none" normalizeH="0" baseline="0" dirty="0">
                          <a:ln>
                            <a:noFill/>
                          </a:ln>
                          <a:solidFill>
                            <a:schemeClr val="tx1"/>
                          </a:solidFill>
                          <a:effectLst/>
                          <a:latin typeface="Segoe UI Semibold" panose="020B0702040204020203" pitchFamily="34" charset="0"/>
                          <a:ea typeface="Meiryo UI" panose="020B0604030504040204" pitchFamily="50" charset="-128"/>
                          <a:cs typeface="Segoe UI Semibold" panose="020B0702040204020203" pitchFamily="34" charset="0"/>
                        </a:rPr>
                        <a:t>その他</a:t>
                      </a:r>
                    </a:p>
                  </a:txBody>
                  <a:tcPr marL="81280" marR="81280" marT="45711" marB="45711" anchor="ctr" horzOverflow="overflow">
                    <a:lnL>
                      <a:noFill/>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D6E5EE"/>
                    </a:solidFill>
                  </a:tcPr>
                </a:tc>
                <a:tc>
                  <a:txBody>
                    <a:bodyPr/>
                    <a:lstStyle/>
                    <a:p>
                      <a:pPr marL="0" marR="0" lvl="0" indent="0" algn="l" defTabSz="914400" rtl="0" eaLnBrk="0" fontAlgn="base" latinLnBrk="0" hangingPunct="0">
                        <a:lnSpc>
                          <a:spcPct val="100000"/>
                        </a:lnSpc>
                        <a:spcBef>
                          <a:spcPct val="20000"/>
                        </a:spcBef>
                        <a:spcAft>
                          <a:spcPct val="0"/>
                        </a:spcAft>
                        <a:buClrTx/>
                        <a:buSzTx/>
                        <a:buFontTx/>
                        <a:buNone/>
                        <a:tabLst/>
                      </a:pPr>
                      <a:endParaRPr kumimoji="1" lang="ja-JP" altLang="en-US" sz="1700" b="1" i="0" u="none" strike="noStrike" cap="none" normalizeH="0" baseline="0" dirty="0">
                        <a:ln>
                          <a:noFill/>
                        </a:ln>
                        <a:solidFill>
                          <a:schemeClr val="tx1"/>
                        </a:solidFill>
                        <a:effectLst/>
                        <a:latin typeface="Segoe UI Semibold" panose="020B0702040204020203" pitchFamily="34" charset="0"/>
                        <a:ea typeface="Meiryo UI" panose="020B0604030504040204" pitchFamily="50" charset="-128"/>
                        <a:cs typeface="Segoe UI Semibold" panose="020B0702040204020203" pitchFamily="34" charset="0"/>
                      </a:endParaRPr>
                    </a:p>
                  </a:txBody>
                  <a:tcPr marL="81280" marR="81280" marT="45711" marB="4571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ysDot"/>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1" lang="en-US" altLang="ja-JP" sz="1700" b="1" i="0" u="none" strike="noStrike" cap="none" normalizeH="0" baseline="0" dirty="0">
                          <a:ln>
                            <a:noFill/>
                          </a:ln>
                          <a:solidFill>
                            <a:schemeClr val="tx1"/>
                          </a:solidFill>
                          <a:effectLst/>
                          <a:latin typeface="Segoe UI Semibold" panose="020B0702040204020203" pitchFamily="34" charset="0"/>
                          <a:ea typeface="Meiryo UI" panose="020B0604030504040204" pitchFamily="50" charset="-128"/>
                          <a:cs typeface="Segoe UI Semibold" panose="020B0702040204020203" pitchFamily="34" charset="0"/>
                        </a:rPr>
                        <a:t>MIBG</a:t>
                      </a:r>
                      <a:r>
                        <a:rPr kumimoji="1" lang="ja-JP" altLang="en-US" sz="1700" b="1" i="0" u="none" strike="noStrike" cap="none" normalizeH="0" baseline="0" dirty="0">
                          <a:ln>
                            <a:noFill/>
                          </a:ln>
                          <a:solidFill>
                            <a:schemeClr val="tx1"/>
                          </a:solidFill>
                          <a:effectLst/>
                          <a:latin typeface="Segoe UI Semibold" panose="020B0702040204020203" pitchFamily="34" charset="0"/>
                          <a:ea typeface="Meiryo UI" panose="020B0604030504040204" pitchFamily="50" charset="-128"/>
                          <a:cs typeface="Segoe UI Semibold" panose="020B0702040204020203" pitchFamily="34" charset="0"/>
                        </a:rPr>
                        <a:t>心筋シンチで取り込み低下</a:t>
                      </a:r>
                      <a:endParaRPr kumimoji="1" lang="en-US" altLang="ja-JP" sz="1700" b="1" i="0" u="none" strike="noStrike" cap="none" normalizeH="0" baseline="0" dirty="0">
                        <a:ln>
                          <a:noFill/>
                        </a:ln>
                        <a:solidFill>
                          <a:schemeClr val="tx1"/>
                        </a:solidFill>
                        <a:effectLst/>
                        <a:latin typeface="Segoe UI Semibold" panose="020B0702040204020203" pitchFamily="34" charset="0"/>
                        <a:ea typeface="Meiryo UI" panose="020B0604030504040204" pitchFamily="50" charset="-128"/>
                        <a:cs typeface="Segoe UI Semibold" panose="020B0702040204020203"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1" lang="en-US" altLang="ja-JP" sz="1700" b="1" i="0" u="none" strike="noStrike" cap="none" normalizeH="0" baseline="0" dirty="0">
                          <a:ln>
                            <a:noFill/>
                          </a:ln>
                          <a:solidFill>
                            <a:schemeClr val="tx1"/>
                          </a:solidFill>
                          <a:effectLst/>
                          <a:latin typeface="Segoe UI Semibold" panose="020B0702040204020203" pitchFamily="34" charset="0"/>
                          <a:ea typeface="Meiryo UI" panose="020B0604030504040204" pitchFamily="50" charset="-128"/>
                          <a:cs typeface="Segoe UI Semibold" panose="020B0702040204020203" pitchFamily="34" charset="0"/>
                        </a:rPr>
                        <a:t>DAT</a:t>
                      </a:r>
                      <a:r>
                        <a:rPr kumimoji="1" lang="ja-JP" altLang="en-US" sz="1700" b="1" i="0" u="none" strike="noStrike" cap="none" normalizeH="0" baseline="0" dirty="0">
                          <a:ln>
                            <a:noFill/>
                          </a:ln>
                          <a:solidFill>
                            <a:schemeClr val="tx1"/>
                          </a:solidFill>
                          <a:effectLst/>
                          <a:latin typeface="Segoe UI Semibold" panose="020B0702040204020203" pitchFamily="34" charset="0"/>
                          <a:ea typeface="Meiryo UI" panose="020B0604030504040204" pitchFamily="50" charset="-128"/>
                          <a:cs typeface="Segoe UI Semibold" panose="020B0702040204020203" pitchFamily="34" charset="0"/>
                        </a:rPr>
                        <a:t>スキャンでのドパミントランスポーター取り込み低下</a:t>
                      </a:r>
                    </a:p>
                  </a:txBody>
                  <a:tcPr marL="81280" marR="81280" marT="45711" marB="45711" horzOverflow="overflow">
                    <a:lnL w="12700" cap="flat" cmpd="sng" algn="ctr">
                      <a:solidFill>
                        <a:schemeClr val="tx1"/>
                      </a:solidFill>
                      <a:prstDash val="sysDot"/>
                      <a:round/>
                      <a:headEnd type="none" w="med" len="med"/>
                      <a:tailEnd type="none" w="med" len="med"/>
                    </a:lnL>
                    <a:lnR w="12700" cap="flat" cmpd="sng" algn="ctr">
                      <a:solidFill>
                        <a:schemeClr val="tx1"/>
                      </a:solidFill>
                      <a:prstDash val="sysDot"/>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20000"/>
                        </a:spcBef>
                        <a:spcAft>
                          <a:spcPct val="0"/>
                        </a:spcAft>
                        <a:buClrTx/>
                        <a:buSzTx/>
                        <a:buFontTx/>
                        <a:buNone/>
                        <a:tabLst/>
                      </a:pPr>
                      <a:endParaRPr kumimoji="1" lang="ja-JP" altLang="en-US" sz="1700" b="1" i="0" u="none" strike="noStrike" cap="none" normalizeH="0" baseline="0">
                        <a:ln>
                          <a:noFill/>
                        </a:ln>
                        <a:solidFill>
                          <a:schemeClr val="tx1"/>
                        </a:solidFill>
                        <a:effectLst/>
                        <a:latin typeface="Segoe UI Semibold" panose="020B0702040204020203" pitchFamily="34" charset="0"/>
                        <a:ea typeface="Meiryo UI" panose="020B0604030504040204" pitchFamily="50" charset="-128"/>
                        <a:cs typeface="Segoe UI Semibold" panose="020B0702040204020203" pitchFamily="34" charset="0"/>
                      </a:endParaRPr>
                    </a:p>
                  </a:txBody>
                  <a:tcPr marL="81280" marR="81280" marT="45711" marB="45711" horzOverflow="overflow">
                    <a:lnL w="12700" cap="flat" cmpd="sng" algn="ctr">
                      <a:solidFill>
                        <a:schemeClr val="tx1"/>
                      </a:solidFill>
                      <a:prstDash val="sysDot"/>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20000"/>
                        </a:spcBef>
                        <a:spcAft>
                          <a:spcPct val="0"/>
                        </a:spcAft>
                        <a:buClrTx/>
                        <a:buSzTx/>
                        <a:buFontTx/>
                        <a:buNone/>
                        <a:tabLst/>
                      </a:pPr>
                      <a:endParaRPr kumimoji="1" lang="ja-JP" altLang="en-US" sz="1700" b="1" i="0" u="none" strike="noStrike" cap="none" normalizeH="0" baseline="0" dirty="0">
                        <a:ln>
                          <a:noFill/>
                        </a:ln>
                        <a:solidFill>
                          <a:schemeClr val="tx1"/>
                        </a:solidFill>
                        <a:effectLst/>
                        <a:latin typeface="Segoe UI Semibold" panose="020B0702040204020203" pitchFamily="34" charset="0"/>
                        <a:ea typeface="Meiryo UI" panose="020B0604030504040204" pitchFamily="50" charset="-128"/>
                        <a:cs typeface="Segoe UI Semibold" panose="020B0702040204020203" pitchFamily="34" charset="0"/>
                      </a:endParaRPr>
                    </a:p>
                  </a:txBody>
                  <a:tcPr marL="81280" marR="81280" marT="45711" marB="45711" horzOverflow="overflow">
                    <a:lnL w="12700" cap="flat" cmpd="sng" algn="ctr">
                      <a:solidFill>
                        <a:schemeClr val="tx1"/>
                      </a:solidFill>
                      <a:prstDash val="solid"/>
                      <a:round/>
                      <a:headEnd type="none" w="med" len="med"/>
                      <a:tailEnd type="none" w="med" len="med"/>
                    </a:lnL>
                    <a:lnR>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 xmlns:a16="http://schemas.microsoft.com/office/drawing/2014/main" val="10003"/>
                  </a:ext>
                </a:extLst>
              </a:tr>
            </a:tbl>
          </a:graphicData>
        </a:graphic>
      </p:graphicFrame>
      <p:sp>
        <p:nvSpPr>
          <p:cNvPr id="31777" name="Text Box 34"/>
          <p:cNvSpPr txBox="1">
            <a:spLocks noChangeArrowheads="1"/>
          </p:cNvSpPr>
          <p:nvPr/>
        </p:nvSpPr>
        <p:spPr bwMode="auto">
          <a:xfrm>
            <a:off x="1051718" y="336112"/>
            <a:ext cx="7085013" cy="549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kumimoji="1" sz="3600">
                <a:solidFill>
                  <a:schemeClr val="tx1"/>
                </a:solidFill>
                <a:latin typeface="Arial" pitchFamily="34" charset="0"/>
                <a:ea typeface="ＭＳ Ｐゴシック" pitchFamily="50" charset="-128"/>
              </a:defRPr>
            </a:lvl1pPr>
            <a:lvl2pPr marL="742950" indent="-285750" eaLnBrk="0" hangingPunct="0">
              <a:defRPr kumimoji="1" sz="3600">
                <a:solidFill>
                  <a:schemeClr val="tx1"/>
                </a:solidFill>
                <a:latin typeface="Arial" pitchFamily="34" charset="0"/>
                <a:ea typeface="ＭＳ Ｐゴシック" pitchFamily="50" charset="-128"/>
              </a:defRPr>
            </a:lvl2pPr>
            <a:lvl3pPr marL="1143000" indent="-228600" eaLnBrk="0" hangingPunct="0">
              <a:defRPr kumimoji="1" sz="3600">
                <a:solidFill>
                  <a:schemeClr val="tx1"/>
                </a:solidFill>
                <a:latin typeface="Arial" pitchFamily="34" charset="0"/>
                <a:ea typeface="ＭＳ Ｐゴシック" pitchFamily="50" charset="-128"/>
              </a:defRPr>
            </a:lvl3pPr>
            <a:lvl4pPr marL="1600200" indent="-228600" eaLnBrk="0" hangingPunct="0">
              <a:defRPr kumimoji="1" sz="3600">
                <a:solidFill>
                  <a:schemeClr val="tx1"/>
                </a:solidFill>
                <a:latin typeface="Arial" pitchFamily="34" charset="0"/>
                <a:ea typeface="ＭＳ Ｐゴシック" pitchFamily="50" charset="-128"/>
              </a:defRPr>
            </a:lvl4pPr>
            <a:lvl5pPr marL="2057400" indent="-228600" eaLnBrk="0" hangingPunct="0">
              <a:defRPr kumimoji="1" sz="3600">
                <a:solidFill>
                  <a:schemeClr val="tx1"/>
                </a:solidFill>
                <a:latin typeface="Arial" pitchFamily="34" charset="0"/>
                <a:ea typeface="ＭＳ Ｐゴシック" pitchFamily="50" charset="-128"/>
              </a:defRPr>
            </a:lvl5pPr>
            <a:lvl6pPr marL="2514600" indent="-228600" eaLnBrk="0" fontAlgn="base" hangingPunct="0">
              <a:spcBef>
                <a:spcPct val="0"/>
              </a:spcBef>
              <a:spcAft>
                <a:spcPct val="0"/>
              </a:spcAft>
              <a:defRPr kumimoji="1" sz="3600">
                <a:solidFill>
                  <a:schemeClr val="tx1"/>
                </a:solidFill>
                <a:latin typeface="Arial" pitchFamily="34" charset="0"/>
                <a:ea typeface="ＭＳ Ｐゴシック" pitchFamily="50" charset="-128"/>
              </a:defRPr>
            </a:lvl6pPr>
            <a:lvl7pPr marL="2971800" indent="-228600" eaLnBrk="0" fontAlgn="base" hangingPunct="0">
              <a:spcBef>
                <a:spcPct val="0"/>
              </a:spcBef>
              <a:spcAft>
                <a:spcPct val="0"/>
              </a:spcAft>
              <a:defRPr kumimoji="1" sz="3600">
                <a:solidFill>
                  <a:schemeClr val="tx1"/>
                </a:solidFill>
                <a:latin typeface="Arial" pitchFamily="34" charset="0"/>
                <a:ea typeface="ＭＳ Ｐゴシック" pitchFamily="50" charset="-128"/>
              </a:defRPr>
            </a:lvl7pPr>
            <a:lvl8pPr marL="3429000" indent="-228600" eaLnBrk="0" fontAlgn="base" hangingPunct="0">
              <a:spcBef>
                <a:spcPct val="0"/>
              </a:spcBef>
              <a:spcAft>
                <a:spcPct val="0"/>
              </a:spcAft>
              <a:defRPr kumimoji="1" sz="3600">
                <a:solidFill>
                  <a:schemeClr val="tx1"/>
                </a:solidFill>
                <a:latin typeface="Arial" pitchFamily="34" charset="0"/>
                <a:ea typeface="ＭＳ Ｐゴシック" pitchFamily="50" charset="-128"/>
              </a:defRPr>
            </a:lvl8pPr>
            <a:lvl9pPr marL="3886200" indent="-228600" eaLnBrk="0" fontAlgn="base" hangingPunct="0">
              <a:spcBef>
                <a:spcPct val="0"/>
              </a:spcBef>
              <a:spcAft>
                <a:spcPct val="0"/>
              </a:spcAft>
              <a:defRPr kumimoji="1" sz="3600">
                <a:solidFill>
                  <a:schemeClr val="tx1"/>
                </a:solidFill>
                <a:latin typeface="Arial" pitchFamily="34" charset="0"/>
                <a:ea typeface="ＭＳ Ｐゴシック" pitchFamily="50" charset="-128"/>
              </a:defRPr>
            </a:lvl9pPr>
          </a:lstStyle>
          <a:p>
            <a:pPr eaLnBrk="1" hangingPunct="1"/>
            <a:r>
              <a:rPr lang="ja-JP" altLang="en-US" sz="3000" b="1">
                <a:latin typeface="Meiryo UI" panose="020B0604030504040204" pitchFamily="50" charset="-128"/>
                <a:ea typeface="Meiryo UI" panose="020B0604030504040204" pitchFamily="50" charset="-128"/>
                <a:cs typeface="メイリオ" pitchFamily="50" charset="-128"/>
              </a:rPr>
              <a:t>　代表的疾患の画像鑑別診断のポイント</a:t>
            </a:r>
            <a:endParaRPr lang="en-US" altLang="ja-JP" sz="3000" b="1">
              <a:latin typeface="Meiryo UI" panose="020B0604030504040204" pitchFamily="50" charset="-128"/>
              <a:ea typeface="Meiryo UI" panose="020B0604030504040204" pitchFamily="50" charset="-128"/>
              <a:cs typeface="メイリオ" pitchFamily="50" charset="-128"/>
            </a:endParaRPr>
          </a:p>
        </p:txBody>
      </p:sp>
      <p:sp>
        <p:nvSpPr>
          <p:cNvPr id="6" name="Rectangle 23"/>
          <p:cNvSpPr>
            <a:spLocks noChangeArrowheads="1"/>
          </p:cNvSpPr>
          <p:nvPr/>
        </p:nvSpPr>
        <p:spPr bwMode="auto">
          <a:xfrm>
            <a:off x="0" y="1"/>
            <a:ext cx="2806995" cy="3721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82904" tIns="41452" rIns="82904" bIns="41452" anchor="b"/>
          <a:lstStyle/>
          <a:p>
            <a:pPr defTabSz="828675"/>
            <a:r>
              <a:rPr kumimoji="0" lang="en-US" altLang="ja-JP" sz="1600" b="1" dirty="0">
                <a:latin typeface="Meiryo UI" panose="020B0604030504040204" pitchFamily="50" charset="-128"/>
                <a:ea typeface="Meiryo UI" panose="020B0604030504040204" pitchFamily="50" charset="-128"/>
              </a:rPr>
              <a:t>《</a:t>
            </a:r>
            <a:r>
              <a:rPr kumimoji="0" lang="ja-JP" altLang="en-US" sz="1600" b="1" dirty="0">
                <a:latin typeface="Meiryo UI" panose="020B0604030504040204" pitchFamily="50" charset="-128"/>
                <a:ea typeface="Meiryo UI" panose="020B0604030504040204" pitchFamily="50" charset="-128"/>
              </a:rPr>
              <a:t> 診断・治療</a:t>
            </a:r>
            <a:r>
              <a:rPr kumimoji="0" lang="en-US" altLang="ja-JP" sz="1700" b="1" dirty="0">
                <a:latin typeface="Segoe UI" panose="020B0502040204020203" pitchFamily="34" charset="0"/>
                <a:ea typeface="Meiryo UI" panose="020B0604030504040204" pitchFamily="50" charset="-128"/>
                <a:cs typeface="Segoe UI" panose="020B0502040204020203" pitchFamily="34" charset="0"/>
              </a:rPr>
              <a:t>-26</a:t>
            </a:r>
            <a:r>
              <a:rPr kumimoji="0" lang="ja-JP" altLang="en-US" sz="1700" b="1" dirty="0">
                <a:latin typeface="Segoe UI" panose="020B0502040204020203" pitchFamily="34" charset="0"/>
                <a:ea typeface="Meiryo UI" panose="020B0604030504040204" pitchFamily="50" charset="-128"/>
                <a:cs typeface="Segoe UI" panose="020B0502040204020203" pitchFamily="34" charset="0"/>
              </a:rPr>
              <a:t> </a:t>
            </a:r>
            <a:r>
              <a:rPr kumimoji="0" lang="en-US" altLang="ja-JP" sz="1600" b="1" dirty="0">
                <a:latin typeface="Meiryo UI" panose="020B0604030504040204" pitchFamily="50" charset="-128"/>
                <a:ea typeface="Meiryo UI" panose="020B0604030504040204" pitchFamily="50" charset="-128"/>
              </a:rPr>
              <a:t>》</a:t>
            </a:r>
            <a:r>
              <a:rPr kumimoji="0" lang="ja-JP" altLang="en-US" sz="1600" b="1" dirty="0">
                <a:latin typeface="Meiryo UI" panose="020B0604030504040204" pitchFamily="50" charset="-128"/>
                <a:ea typeface="Meiryo UI" panose="020B0604030504040204" pitchFamily="50" charset="-128"/>
              </a:rPr>
              <a:t>  </a:t>
            </a:r>
            <a:endParaRPr kumimoji="0" lang="ja-JP" altLang="en-US" sz="1600" b="1" dirty="0">
              <a:solidFill>
                <a:srgbClr val="FF5050"/>
              </a:solidFill>
              <a:latin typeface="Meiryo UI" panose="020B0604030504040204" pitchFamily="50" charset="-128"/>
              <a:ea typeface="Meiryo UI" panose="020B0604030504040204" pitchFamily="50" charset="-128"/>
            </a:endParaRPr>
          </a:p>
        </p:txBody>
      </p:sp>
      <p:sp>
        <p:nvSpPr>
          <p:cNvPr id="7" name="Rectangle 12"/>
          <p:cNvSpPr>
            <a:spLocks noChangeArrowheads="1"/>
          </p:cNvSpPr>
          <p:nvPr/>
        </p:nvSpPr>
        <p:spPr bwMode="auto">
          <a:xfrm>
            <a:off x="213519" y="885706"/>
            <a:ext cx="8691562" cy="103179"/>
          </a:xfrm>
          <a:prstGeom prst="rect">
            <a:avLst/>
          </a:prstGeom>
          <a:gradFill rotWithShape="1">
            <a:gsLst>
              <a:gs pos="93000">
                <a:srgbClr val="3E6EB4"/>
              </a:gs>
              <a:gs pos="0">
                <a:srgbClr val="CDE1FF"/>
              </a:gs>
              <a:gs pos="100000">
                <a:srgbClr val="3E6EB4"/>
              </a:gs>
            </a:gsLst>
            <a:lin ang="0" scaled="1"/>
          </a:gradFill>
          <a:ln w="9525" algn="ctr">
            <a:noFill/>
            <a:miter lim="800000"/>
            <a:headEnd/>
            <a:tailEnd/>
          </a:ln>
          <a:effectLst/>
        </p:spPr>
        <p:txBody>
          <a:bodyPr wrap="none" anchor="ctr"/>
          <a:lstStyle/>
          <a:p>
            <a:pPr algn="r">
              <a:defRPr/>
            </a:pPr>
            <a:endParaRPr lang="ja-JP" altLang="en-US">
              <a:latin typeface="Arial" charset="0"/>
            </a:endParaRP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5810" name="Rectangle 2"/>
          <p:cNvSpPr>
            <a:spLocks noGrp="1" noChangeArrowheads="1"/>
          </p:cNvSpPr>
          <p:nvPr>
            <p:ph type="title" idx="4294967295"/>
          </p:nvPr>
        </p:nvSpPr>
        <p:spPr>
          <a:xfrm>
            <a:off x="205695" y="350039"/>
            <a:ext cx="8686800" cy="514350"/>
          </a:xfrm>
        </p:spPr>
        <p:txBody>
          <a:bodyPr/>
          <a:lstStyle/>
          <a:p>
            <a:r>
              <a:rPr lang="ja-JP" altLang="en-US" sz="3000" b="1" dirty="0">
                <a:solidFill>
                  <a:schemeClr val="tx1"/>
                </a:solidFill>
                <a:latin typeface="Meiryo UI" panose="020B0604030504040204" pitchFamily="50" charset="-128"/>
                <a:ea typeface="Meiryo UI" panose="020B0604030504040204" pitchFamily="50" charset="-128"/>
                <a:cs typeface="メイリオ" pitchFamily="50" charset="-128"/>
              </a:rPr>
              <a:t>認知症各病型の典型的な</a:t>
            </a:r>
            <a:r>
              <a:rPr lang="en-US" altLang="ja-JP" sz="3000" b="1" dirty="0">
                <a:solidFill>
                  <a:schemeClr val="tx1"/>
                </a:solidFill>
                <a:latin typeface="Meiryo UI" panose="020B0604030504040204" pitchFamily="50" charset="-128"/>
                <a:ea typeface="Meiryo UI" panose="020B0604030504040204" pitchFamily="50" charset="-128"/>
                <a:cs typeface="メイリオ" pitchFamily="50" charset="-128"/>
              </a:rPr>
              <a:t>MRI</a:t>
            </a:r>
            <a:r>
              <a:rPr lang="ja-JP" altLang="en-US" sz="3000" b="1" dirty="0">
                <a:solidFill>
                  <a:schemeClr val="tx1"/>
                </a:solidFill>
                <a:latin typeface="Meiryo UI" panose="020B0604030504040204" pitchFamily="50" charset="-128"/>
                <a:ea typeface="Meiryo UI" panose="020B0604030504040204" pitchFamily="50" charset="-128"/>
                <a:cs typeface="メイリオ" pitchFamily="50" charset="-128"/>
              </a:rPr>
              <a:t>画像</a:t>
            </a:r>
          </a:p>
        </p:txBody>
      </p:sp>
      <p:sp>
        <p:nvSpPr>
          <p:cNvPr id="375821" name="Text Box 33"/>
          <p:cNvSpPr txBox="1">
            <a:spLocks noChangeArrowheads="1"/>
          </p:cNvSpPr>
          <p:nvPr/>
        </p:nvSpPr>
        <p:spPr bwMode="auto">
          <a:xfrm>
            <a:off x="5340350" y="4110038"/>
            <a:ext cx="450850" cy="412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kumimoji="1" sz="3200">
                <a:solidFill>
                  <a:schemeClr val="tx1"/>
                </a:solidFill>
                <a:latin typeface="Arial" pitchFamily="34" charset="0"/>
                <a:ea typeface="ＭＳ Ｐゴシック" pitchFamily="50" charset="-128"/>
              </a:defRPr>
            </a:lvl1pPr>
            <a:lvl2pPr>
              <a:defRPr kumimoji="1" sz="2800">
                <a:solidFill>
                  <a:schemeClr val="tx1"/>
                </a:solidFill>
                <a:latin typeface="Arial" pitchFamily="34" charset="0"/>
                <a:ea typeface="ＭＳ Ｐゴシック" pitchFamily="50" charset="-128"/>
              </a:defRPr>
            </a:lvl2pPr>
            <a:lvl3pPr>
              <a:defRPr kumimoji="1" sz="2400">
                <a:solidFill>
                  <a:schemeClr val="tx1"/>
                </a:solidFill>
                <a:latin typeface="Arial" pitchFamily="34" charset="0"/>
                <a:ea typeface="ＭＳ Ｐゴシック" pitchFamily="50" charset="-128"/>
              </a:defRPr>
            </a:lvl3pPr>
            <a:lvl4pPr>
              <a:defRPr kumimoji="1" sz="2000">
                <a:solidFill>
                  <a:schemeClr val="tx1"/>
                </a:solidFill>
                <a:latin typeface="Arial" pitchFamily="34" charset="0"/>
                <a:ea typeface="ＭＳ Ｐゴシック" pitchFamily="50" charset="-128"/>
              </a:defRPr>
            </a:lvl4pPr>
            <a:lvl5pPr>
              <a:defRPr kumimoji="1" sz="2000">
                <a:solidFill>
                  <a:schemeClr val="tx1"/>
                </a:solidFill>
                <a:latin typeface="Arial" pitchFamily="34" charset="0"/>
                <a:ea typeface="ＭＳ Ｐゴシック" pitchFamily="50" charset="-128"/>
              </a:defRPr>
            </a:lvl5pPr>
            <a:lvl6pPr eaLnBrk="0" hangingPunct="0">
              <a:defRPr kumimoji="1" sz="2000">
                <a:solidFill>
                  <a:schemeClr val="tx1"/>
                </a:solidFill>
                <a:latin typeface="Arial" pitchFamily="34" charset="0"/>
                <a:ea typeface="ＭＳ Ｐゴシック" pitchFamily="50" charset="-128"/>
              </a:defRPr>
            </a:lvl6pPr>
            <a:lvl7pPr eaLnBrk="0" hangingPunct="0">
              <a:defRPr kumimoji="1" sz="2000">
                <a:solidFill>
                  <a:schemeClr val="tx1"/>
                </a:solidFill>
                <a:latin typeface="Arial" pitchFamily="34" charset="0"/>
                <a:ea typeface="ＭＳ Ｐゴシック" pitchFamily="50" charset="-128"/>
              </a:defRPr>
            </a:lvl7pPr>
            <a:lvl8pPr eaLnBrk="0" hangingPunct="0">
              <a:defRPr kumimoji="1" sz="2000">
                <a:solidFill>
                  <a:schemeClr val="tx1"/>
                </a:solidFill>
                <a:latin typeface="Arial" pitchFamily="34" charset="0"/>
                <a:ea typeface="ＭＳ Ｐゴシック" pitchFamily="50" charset="-128"/>
              </a:defRPr>
            </a:lvl8pPr>
            <a:lvl9pPr eaLnBrk="0" hangingPunct="0">
              <a:defRPr kumimoji="1" sz="2000">
                <a:solidFill>
                  <a:schemeClr val="tx1"/>
                </a:solidFill>
                <a:latin typeface="Arial" pitchFamily="34" charset="0"/>
                <a:ea typeface="ＭＳ Ｐゴシック" pitchFamily="50" charset="-128"/>
              </a:defRPr>
            </a:lvl9pPr>
          </a:lstStyle>
          <a:p>
            <a:pPr eaLnBrk="1" hangingPunct="1"/>
            <a:r>
              <a:rPr lang="en-US" altLang="ja-JP" sz="2100">
                <a:solidFill>
                  <a:schemeClr val="bg1"/>
                </a:solidFill>
                <a:latin typeface="Times New Roman" pitchFamily="18" charset="0"/>
                <a:ea typeface="HGP創英角ｺﾞｼｯｸUB" pitchFamily="50" charset="-128"/>
              </a:rPr>
              <a:t>①</a:t>
            </a:r>
          </a:p>
        </p:txBody>
      </p:sp>
      <p:pic>
        <p:nvPicPr>
          <p:cNvPr id="375825"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25086" y="1882933"/>
            <a:ext cx="2527634" cy="25049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75826" name="テキスト ボックス 9"/>
          <p:cNvSpPr txBox="1">
            <a:spLocks noChangeArrowheads="1"/>
          </p:cNvSpPr>
          <p:nvPr/>
        </p:nvSpPr>
        <p:spPr bwMode="auto">
          <a:xfrm>
            <a:off x="648857" y="4686618"/>
            <a:ext cx="2009775" cy="14157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kumimoji="1" sz="3200">
                <a:solidFill>
                  <a:schemeClr val="tx1"/>
                </a:solidFill>
                <a:latin typeface="Arial" pitchFamily="34" charset="0"/>
                <a:ea typeface="ＭＳ Ｐゴシック" pitchFamily="50" charset="-128"/>
              </a:defRPr>
            </a:lvl1pPr>
            <a:lvl2pPr>
              <a:defRPr kumimoji="1" sz="2800">
                <a:solidFill>
                  <a:schemeClr val="tx1"/>
                </a:solidFill>
                <a:latin typeface="Arial" pitchFamily="34" charset="0"/>
                <a:ea typeface="ＭＳ Ｐゴシック" pitchFamily="50" charset="-128"/>
              </a:defRPr>
            </a:lvl2pPr>
            <a:lvl3pPr>
              <a:defRPr kumimoji="1" sz="2400">
                <a:solidFill>
                  <a:schemeClr val="tx1"/>
                </a:solidFill>
                <a:latin typeface="Arial" pitchFamily="34" charset="0"/>
                <a:ea typeface="ＭＳ Ｐゴシック" pitchFamily="50" charset="-128"/>
              </a:defRPr>
            </a:lvl3pPr>
            <a:lvl4pPr>
              <a:defRPr kumimoji="1" sz="2000">
                <a:solidFill>
                  <a:schemeClr val="tx1"/>
                </a:solidFill>
                <a:latin typeface="Arial" pitchFamily="34" charset="0"/>
                <a:ea typeface="ＭＳ Ｐゴシック" pitchFamily="50" charset="-128"/>
              </a:defRPr>
            </a:lvl4pPr>
            <a:lvl5pPr>
              <a:defRPr kumimoji="1" sz="2000">
                <a:solidFill>
                  <a:schemeClr val="tx1"/>
                </a:solidFill>
                <a:latin typeface="Arial" pitchFamily="34" charset="0"/>
                <a:ea typeface="ＭＳ Ｐゴシック" pitchFamily="50" charset="-128"/>
              </a:defRPr>
            </a:lvl5pPr>
            <a:lvl6pPr eaLnBrk="0" hangingPunct="0">
              <a:defRPr kumimoji="1" sz="2000">
                <a:solidFill>
                  <a:schemeClr val="tx1"/>
                </a:solidFill>
                <a:latin typeface="Arial" pitchFamily="34" charset="0"/>
                <a:ea typeface="ＭＳ Ｐゴシック" pitchFamily="50" charset="-128"/>
              </a:defRPr>
            </a:lvl6pPr>
            <a:lvl7pPr eaLnBrk="0" hangingPunct="0">
              <a:defRPr kumimoji="1" sz="2000">
                <a:solidFill>
                  <a:schemeClr val="tx1"/>
                </a:solidFill>
                <a:latin typeface="Arial" pitchFamily="34" charset="0"/>
                <a:ea typeface="ＭＳ Ｐゴシック" pitchFamily="50" charset="-128"/>
              </a:defRPr>
            </a:lvl7pPr>
            <a:lvl8pPr eaLnBrk="0" hangingPunct="0">
              <a:defRPr kumimoji="1" sz="2000">
                <a:solidFill>
                  <a:schemeClr val="tx1"/>
                </a:solidFill>
                <a:latin typeface="Arial" pitchFamily="34" charset="0"/>
                <a:ea typeface="ＭＳ Ｐゴシック" pitchFamily="50" charset="-128"/>
              </a:defRPr>
            </a:lvl8pPr>
            <a:lvl9pPr eaLnBrk="0" hangingPunct="0">
              <a:defRPr kumimoji="1" sz="2000">
                <a:solidFill>
                  <a:schemeClr val="tx1"/>
                </a:solidFill>
                <a:latin typeface="Arial" pitchFamily="34" charset="0"/>
                <a:ea typeface="ＭＳ Ｐゴシック" pitchFamily="50" charset="-128"/>
              </a:defRPr>
            </a:lvl9pPr>
          </a:lstStyle>
          <a:p>
            <a:pPr algn="ctr" eaLnBrk="1" hangingPunct="1"/>
            <a:r>
              <a:rPr lang="ja-JP" altLang="en-US" sz="2000" b="1" dirty="0">
                <a:latin typeface="Meiryo UI" pitchFamily="50" charset="-128"/>
                <a:ea typeface="Meiryo UI" pitchFamily="50" charset="-128"/>
                <a:cs typeface="Meiryo UI" pitchFamily="50" charset="-128"/>
              </a:rPr>
              <a:t>アルツハイマー型</a:t>
            </a:r>
            <a:endParaRPr lang="en-US" altLang="ja-JP" sz="2000" b="1" dirty="0">
              <a:latin typeface="Meiryo UI" pitchFamily="50" charset="-128"/>
              <a:ea typeface="Meiryo UI" pitchFamily="50" charset="-128"/>
              <a:cs typeface="Meiryo UI" pitchFamily="50" charset="-128"/>
            </a:endParaRPr>
          </a:p>
          <a:p>
            <a:pPr algn="ctr" eaLnBrk="1" hangingPunct="1"/>
            <a:r>
              <a:rPr lang="ja-JP" altLang="en-US" sz="2000" b="1" dirty="0">
                <a:latin typeface="Meiryo UI" pitchFamily="50" charset="-128"/>
                <a:ea typeface="Meiryo UI" pitchFamily="50" charset="-128"/>
                <a:cs typeface="Meiryo UI" pitchFamily="50" charset="-128"/>
              </a:rPr>
              <a:t>認知症</a:t>
            </a:r>
          </a:p>
          <a:p>
            <a:pPr algn="ctr" eaLnBrk="1" hangingPunct="1"/>
            <a:endParaRPr lang="ja-JP" altLang="en-US" sz="1400" b="1" dirty="0">
              <a:latin typeface="Meiryo UI" pitchFamily="50" charset="-128"/>
              <a:ea typeface="Meiryo UI" pitchFamily="50" charset="-128"/>
              <a:cs typeface="Meiryo UI" pitchFamily="50" charset="-128"/>
            </a:endParaRPr>
          </a:p>
          <a:p>
            <a:pPr algn="ctr" eaLnBrk="1" hangingPunct="1"/>
            <a:r>
              <a:rPr lang="ja-JP" altLang="en-US" sz="1600" b="1" dirty="0">
                <a:latin typeface="Meiryo UI" pitchFamily="50" charset="-128"/>
                <a:ea typeface="Meiryo UI" pitchFamily="50" charset="-128"/>
                <a:cs typeface="Meiryo UI" pitchFamily="50" charset="-128"/>
              </a:rPr>
              <a:t>（側脳室下角の開大</a:t>
            </a:r>
          </a:p>
          <a:p>
            <a:pPr algn="ctr" eaLnBrk="1" hangingPunct="1"/>
            <a:r>
              <a:rPr lang="ja-JP" altLang="en-US" sz="1600" b="1" dirty="0">
                <a:latin typeface="Meiryo UI" pitchFamily="50" charset="-128"/>
                <a:ea typeface="Meiryo UI" pitchFamily="50" charset="-128"/>
                <a:cs typeface="Meiryo UI" pitchFamily="50" charset="-128"/>
              </a:rPr>
              <a:t>     と海馬の萎縮）</a:t>
            </a:r>
            <a:endParaRPr lang="en-US" altLang="ja-JP" sz="1600" b="1" dirty="0">
              <a:latin typeface="Meiryo UI" pitchFamily="50" charset="-128"/>
              <a:ea typeface="Meiryo UI" pitchFamily="50" charset="-128"/>
              <a:cs typeface="Meiryo UI" pitchFamily="50" charset="-128"/>
            </a:endParaRPr>
          </a:p>
        </p:txBody>
      </p:sp>
      <p:grpSp>
        <p:nvGrpSpPr>
          <p:cNvPr id="375828" name="Group 4"/>
          <p:cNvGrpSpPr>
            <a:grpSpLocks/>
          </p:cNvGrpSpPr>
          <p:nvPr/>
        </p:nvGrpSpPr>
        <p:grpSpPr bwMode="auto">
          <a:xfrm>
            <a:off x="3405699" y="1882934"/>
            <a:ext cx="2413206" cy="2504916"/>
            <a:chOff x="1905" y="1021"/>
            <a:chExt cx="2631" cy="3266"/>
          </a:xfrm>
        </p:grpSpPr>
        <p:graphicFrame>
          <p:nvGraphicFramePr>
            <p:cNvPr id="375829" name="Object 17"/>
            <p:cNvGraphicFramePr>
              <a:graphicFrameLocks noChangeAspect="1"/>
            </p:cNvGraphicFramePr>
            <p:nvPr/>
          </p:nvGraphicFramePr>
          <p:xfrm>
            <a:off x="1905" y="1021"/>
            <a:ext cx="2628" cy="3266"/>
          </p:xfrm>
          <a:graphic>
            <a:graphicData uri="http://schemas.openxmlformats.org/presentationml/2006/ole">
              <mc:AlternateContent xmlns:mc="http://schemas.openxmlformats.org/markup-compatibility/2006">
                <mc:Choice xmlns:v="urn:schemas-microsoft-com:vml" Requires="v">
                  <p:oleObj spid="_x0000_s39973" name="ビットマップ イメージ" r:id="rId5" imgW="5266667" imgH="5915851" progId="PBrush">
                    <p:embed/>
                  </p:oleObj>
                </mc:Choice>
                <mc:Fallback>
                  <p:oleObj name="ビットマップ イメージ" r:id="rId5" imgW="5266667" imgH="5915851" progId="PBrush">
                    <p:embed/>
                    <p:pic>
                      <p:nvPicPr>
                        <p:cNvPr id="0" name=""/>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905" y="1021"/>
                          <a:ext cx="2628" cy="326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901126" name="AutoShape 6"/>
            <p:cNvSpPr>
              <a:spLocks noChangeArrowheads="1"/>
            </p:cNvSpPr>
            <p:nvPr/>
          </p:nvSpPr>
          <p:spPr bwMode="auto">
            <a:xfrm>
              <a:off x="1905" y="3605"/>
              <a:ext cx="575" cy="633"/>
            </a:xfrm>
            <a:prstGeom prst="rtTriangle">
              <a:avLst/>
            </a:prstGeom>
            <a:solidFill>
              <a:srgbClr val="000000"/>
            </a:solidFill>
            <a:ln w="9525" algn="ctr">
              <a:noFill/>
              <a:miter lim="800000"/>
              <a:headEnd/>
              <a:tailEnd/>
            </a:ln>
            <a:effectLst/>
          </p:spPr>
          <p:txBody>
            <a:bodyPr wrap="none" anchor="ctr"/>
            <a:lstStyle/>
            <a:p>
              <a:pPr algn="r" eaLnBrk="1" hangingPunct="1">
                <a:defRPr/>
              </a:pPr>
              <a:endParaRPr lang="ja-JP" altLang="en-US">
                <a:effectLst>
                  <a:outerShdw blurRad="38100" dist="38100" dir="2700000" algn="tl">
                    <a:srgbClr val="000000">
                      <a:alpha val="43137"/>
                    </a:srgbClr>
                  </a:outerShdw>
                </a:effectLst>
                <a:latin typeface="Arial" charset="0"/>
              </a:endParaRPr>
            </a:p>
          </p:txBody>
        </p:sp>
        <p:sp>
          <p:nvSpPr>
            <p:cNvPr id="901127" name="AutoShape 7"/>
            <p:cNvSpPr>
              <a:spLocks noChangeArrowheads="1"/>
            </p:cNvSpPr>
            <p:nvPr/>
          </p:nvSpPr>
          <p:spPr bwMode="auto">
            <a:xfrm flipH="1">
              <a:off x="3809" y="3424"/>
              <a:ext cx="727" cy="863"/>
            </a:xfrm>
            <a:prstGeom prst="rtTriangle">
              <a:avLst/>
            </a:prstGeom>
            <a:solidFill>
              <a:srgbClr val="000000"/>
            </a:solidFill>
            <a:ln w="9525" algn="ctr">
              <a:noFill/>
              <a:miter lim="800000"/>
              <a:headEnd/>
              <a:tailEnd/>
            </a:ln>
            <a:effectLst/>
          </p:spPr>
          <p:txBody>
            <a:bodyPr wrap="none" anchor="ctr"/>
            <a:lstStyle/>
            <a:p>
              <a:pPr algn="r" eaLnBrk="1" hangingPunct="1">
                <a:defRPr/>
              </a:pPr>
              <a:endParaRPr lang="ja-JP" altLang="en-US">
                <a:effectLst>
                  <a:outerShdw blurRad="38100" dist="38100" dir="2700000" algn="tl">
                    <a:srgbClr val="000000">
                      <a:alpha val="43137"/>
                    </a:srgbClr>
                  </a:outerShdw>
                </a:effectLst>
                <a:latin typeface="Arial" charset="0"/>
              </a:endParaRPr>
            </a:p>
          </p:txBody>
        </p:sp>
        <p:sp>
          <p:nvSpPr>
            <p:cNvPr id="901128" name="AutoShape 8"/>
            <p:cNvSpPr>
              <a:spLocks noChangeArrowheads="1"/>
            </p:cNvSpPr>
            <p:nvPr/>
          </p:nvSpPr>
          <p:spPr bwMode="auto">
            <a:xfrm rot="10800000" flipH="1">
              <a:off x="1905" y="1021"/>
              <a:ext cx="575" cy="635"/>
            </a:xfrm>
            <a:prstGeom prst="rtTriangle">
              <a:avLst/>
            </a:prstGeom>
            <a:solidFill>
              <a:srgbClr val="000000"/>
            </a:solidFill>
            <a:ln>
              <a:noFill/>
            </a:ln>
            <a:extLst>
              <a:ext uri="{91240B29-F687-4F45-9708-019B960494DF}">
                <a14:hiddenLine xmlns:a14="http://schemas.microsoft.com/office/drawing/2010/main" w="9525" algn="ctr">
                  <a:solidFill>
                    <a:srgbClr val="000000"/>
                  </a:solidFill>
                  <a:miter lim="800000"/>
                  <a:headEnd/>
                  <a:tailEnd/>
                </a14:hiddenLine>
              </a:ext>
            </a:extLst>
          </p:spPr>
          <p:txBody>
            <a:bodyPr rot="10800000" wrap="none" anchor="ctr"/>
            <a:lstStyle/>
            <a:p>
              <a:pPr algn="r" eaLnBrk="1" hangingPunct="1">
                <a:defRPr/>
              </a:pPr>
              <a:endParaRPr lang="ja-JP" altLang="en-US">
                <a:effectLst>
                  <a:outerShdw blurRad="38100" dist="38100" dir="2700000" algn="tl">
                    <a:srgbClr val="000000">
                      <a:alpha val="43137"/>
                    </a:srgbClr>
                  </a:outerShdw>
                </a:effectLst>
                <a:latin typeface="Arial" charset="0"/>
              </a:endParaRPr>
            </a:p>
          </p:txBody>
        </p:sp>
        <p:sp>
          <p:nvSpPr>
            <p:cNvPr id="901129" name="AutoShape 9"/>
            <p:cNvSpPr>
              <a:spLocks noChangeArrowheads="1"/>
            </p:cNvSpPr>
            <p:nvPr/>
          </p:nvSpPr>
          <p:spPr bwMode="auto">
            <a:xfrm>
              <a:off x="1905" y="3471"/>
              <a:ext cx="575" cy="816"/>
            </a:xfrm>
            <a:prstGeom prst="rtTriangle">
              <a:avLst/>
            </a:prstGeom>
            <a:solidFill>
              <a:srgbClr val="000000"/>
            </a:solidFill>
            <a:ln w="9525" algn="ctr">
              <a:noFill/>
              <a:miter lim="800000"/>
              <a:headEnd/>
              <a:tailEnd/>
            </a:ln>
            <a:effectLst/>
          </p:spPr>
          <p:txBody>
            <a:bodyPr wrap="none" anchor="ctr"/>
            <a:lstStyle/>
            <a:p>
              <a:pPr algn="r" eaLnBrk="1" hangingPunct="1">
                <a:defRPr/>
              </a:pPr>
              <a:endParaRPr lang="ja-JP" altLang="en-US">
                <a:effectLst>
                  <a:outerShdw blurRad="38100" dist="38100" dir="2700000" algn="tl">
                    <a:srgbClr val="000000">
                      <a:alpha val="43137"/>
                    </a:srgbClr>
                  </a:outerShdw>
                </a:effectLst>
                <a:latin typeface="Arial" charset="0"/>
              </a:endParaRPr>
            </a:p>
          </p:txBody>
        </p:sp>
        <p:sp>
          <p:nvSpPr>
            <p:cNvPr id="901130" name="AutoShape 10"/>
            <p:cNvSpPr>
              <a:spLocks noChangeArrowheads="1"/>
            </p:cNvSpPr>
            <p:nvPr/>
          </p:nvSpPr>
          <p:spPr bwMode="auto">
            <a:xfrm rot="16200000" flipH="1">
              <a:off x="3697" y="907"/>
              <a:ext cx="725" cy="953"/>
            </a:xfrm>
            <a:prstGeom prst="rtTriangle">
              <a:avLst/>
            </a:prstGeom>
            <a:solidFill>
              <a:srgbClr val="000000"/>
            </a:solidFill>
            <a:ln>
              <a:noFill/>
            </a:ln>
            <a:extLst>
              <a:ext uri="{91240B29-F687-4F45-9708-019B960494DF}">
                <a14:hiddenLine xmlns:a14="http://schemas.microsoft.com/office/drawing/2010/main" w="9525" algn="ctr">
                  <a:solidFill>
                    <a:srgbClr val="000000"/>
                  </a:solidFill>
                  <a:miter lim="800000"/>
                  <a:headEnd/>
                  <a:tailEnd/>
                </a14:hiddenLine>
              </a:ext>
            </a:extLst>
          </p:spPr>
          <p:txBody>
            <a:bodyPr vert="eaVert" wrap="none" anchor="ctr"/>
            <a:lstStyle/>
            <a:p>
              <a:pPr algn="r" eaLnBrk="1" hangingPunct="1">
                <a:defRPr/>
              </a:pPr>
              <a:endParaRPr lang="ja-JP" altLang="en-US">
                <a:effectLst>
                  <a:outerShdw blurRad="38100" dist="38100" dir="2700000" algn="tl">
                    <a:srgbClr val="000000">
                      <a:alpha val="43137"/>
                    </a:srgbClr>
                  </a:outerShdw>
                </a:effectLst>
                <a:latin typeface="Arial" charset="0"/>
              </a:endParaRPr>
            </a:p>
          </p:txBody>
        </p:sp>
      </p:grpSp>
      <p:grpSp>
        <p:nvGrpSpPr>
          <p:cNvPr id="375836" name="グループ化 6"/>
          <p:cNvGrpSpPr>
            <a:grpSpLocks/>
          </p:cNvGrpSpPr>
          <p:nvPr/>
        </p:nvGrpSpPr>
        <p:grpSpPr bwMode="auto">
          <a:xfrm>
            <a:off x="6254499" y="1895680"/>
            <a:ext cx="2444751" cy="2492170"/>
            <a:chOff x="485775" y="2619375"/>
            <a:chExt cx="3657600" cy="3632201"/>
          </a:xfrm>
        </p:grpSpPr>
        <p:pic>
          <p:nvPicPr>
            <p:cNvPr id="375837" name="Picture 2"/>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485775" y="2619375"/>
              <a:ext cx="3657600" cy="3632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正方形/長方形 1"/>
            <p:cNvSpPr/>
            <p:nvPr/>
          </p:nvSpPr>
          <p:spPr bwMode="auto">
            <a:xfrm>
              <a:off x="485775" y="2619375"/>
              <a:ext cx="1122249" cy="456003"/>
            </a:xfrm>
            <a:prstGeom prst="rect">
              <a:avLst/>
            </a:prstGeom>
            <a:solidFill>
              <a:schemeClr val="tx1"/>
            </a:solidFill>
            <a:ln w="9525" cap="flat" cmpd="sng" algn="ctr">
              <a:noFill/>
              <a:prstDash val="solid"/>
              <a:round/>
              <a:headEnd type="none" w="med" len="med"/>
              <a:tailEnd type="none" w="med" len="med"/>
            </a:ln>
            <a:effectLst/>
          </p:spPr>
          <p:txBody>
            <a:bodyPr wrap="none" anchor="ctr"/>
            <a:lstStyle/>
            <a:p>
              <a:pPr algn="r" eaLnBrk="1" hangingPunct="1">
                <a:defRPr/>
              </a:pPr>
              <a:endParaRPr lang="ja-JP" altLang="en-US">
                <a:solidFill>
                  <a:srgbClr val="000000"/>
                </a:solidFill>
                <a:effectLst>
                  <a:outerShdw blurRad="38100" dist="38100" dir="2700000" algn="tl">
                    <a:srgbClr val="000000">
                      <a:alpha val="43137"/>
                    </a:srgbClr>
                  </a:outerShdw>
                </a:effectLst>
                <a:latin typeface="Arial" charset="0"/>
              </a:endParaRPr>
            </a:p>
          </p:txBody>
        </p:sp>
        <p:sp>
          <p:nvSpPr>
            <p:cNvPr id="3" name="正方形/長方形 2"/>
            <p:cNvSpPr/>
            <p:nvPr/>
          </p:nvSpPr>
          <p:spPr bwMode="auto">
            <a:xfrm>
              <a:off x="3361368" y="2722174"/>
              <a:ext cx="782007" cy="419099"/>
            </a:xfrm>
            <a:prstGeom prst="rect">
              <a:avLst/>
            </a:prstGeom>
            <a:solidFill>
              <a:schemeClr val="tx1"/>
            </a:solidFill>
            <a:ln w="9525" cap="flat" cmpd="sng" algn="ctr">
              <a:noFill/>
              <a:prstDash val="solid"/>
              <a:round/>
              <a:headEnd type="none" w="med" len="med"/>
              <a:tailEnd type="none" w="med" len="med"/>
            </a:ln>
            <a:effectLst/>
          </p:spPr>
          <p:txBody>
            <a:bodyPr wrap="none" anchor="ctr"/>
            <a:lstStyle/>
            <a:p>
              <a:pPr algn="r" eaLnBrk="1" hangingPunct="1">
                <a:defRPr/>
              </a:pPr>
              <a:endParaRPr lang="ja-JP" altLang="en-US">
                <a:solidFill>
                  <a:srgbClr val="000000"/>
                </a:solidFill>
                <a:effectLst>
                  <a:outerShdw blurRad="38100" dist="38100" dir="2700000" algn="tl">
                    <a:srgbClr val="000000">
                      <a:alpha val="43137"/>
                    </a:srgbClr>
                  </a:outerShdw>
                </a:effectLst>
                <a:latin typeface="Arial" charset="0"/>
              </a:endParaRPr>
            </a:p>
          </p:txBody>
        </p:sp>
        <p:sp>
          <p:nvSpPr>
            <p:cNvPr id="4" name="正方形/長方形 3"/>
            <p:cNvSpPr/>
            <p:nvPr/>
          </p:nvSpPr>
          <p:spPr bwMode="auto">
            <a:xfrm>
              <a:off x="485775" y="5571527"/>
              <a:ext cx="798470" cy="680049"/>
            </a:xfrm>
            <a:prstGeom prst="rect">
              <a:avLst/>
            </a:prstGeom>
            <a:solidFill>
              <a:schemeClr val="tx1"/>
            </a:solidFill>
            <a:ln w="9525" cap="flat" cmpd="sng" algn="ctr">
              <a:noFill/>
              <a:prstDash val="solid"/>
              <a:round/>
              <a:headEnd type="none" w="med" len="med"/>
              <a:tailEnd type="none" w="med" len="med"/>
            </a:ln>
            <a:effectLst/>
          </p:spPr>
          <p:txBody>
            <a:bodyPr wrap="none" anchor="ctr"/>
            <a:lstStyle/>
            <a:p>
              <a:pPr algn="r" eaLnBrk="1" hangingPunct="1">
                <a:defRPr/>
              </a:pPr>
              <a:endParaRPr lang="ja-JP" altLang="en-US">
                <a:solidFill>
                  <a:srgbClr val="000000"/>
                </a:solidFill>
                <a:effectLst>
                  <a:outerShdw blurRad="38100" dist="38100" dir="2700000" algn="tl">
                    <a:srgbClr val="000000">
                      <a:alpha val="43137"/>
                    </a:srgbClr>
                  </a:outerShdw>
                </a:effectLst>
                <a:latin typeface="Arial" charset="0"/>
              </a:endParaRPr>
            </a:p>
          </p:txBody>
        </p:sp>
        <p:sp>
          <p:nvSpPr>
            <p:cNvPr id="5" name="正方形/長方形 4"/>
            <p:cNvSpPr/>
            <p:nvPr/>
          </p:nvSpPr>
          <p:spPr bwMode="auto">
            <a:xfrm>
              <a:off x="3152833" y="5742858"/>
              <a:ext cx="990542" cy="508718"/>
            </a:xfrm>
            <a:prstGeom prst="rect">
              <a:avLst/>
            </a:prstGeom>
            <a:solidFill>
              <a:schemeClr val="tx1"/>
            </a:solidFill>
            <a:ln w="9525" cap="flat" cmpd="sng" algn="ctr">
              <a:noFill/>
              <a:prstDash val="solid"/>
              <a:round/>
              <a:headEnd type="none" w="med" len="med"/>
              <a:tailEnd type="none" w="med" len="med"/>
            </a:ln>
            <a:effectLst/>
          </p:spPr>
          <p:txBody>
            <a:bodyPr wrap="none" anchor="ctr"/>
            <a:lstStyle/>
            <a:p>
              <a:pPr algn="r" eaLnBrk="1" hangingPunct="1">
                <a:defRPr/>
              </a:pPr>
              <a:endParaRPr lang="ja-JP" altLang="en-US">
                <a:solidFill>
                  <a:srgbClr val="000000"/>
                </a:solidFill>
                <a:effectLst>
                  <a:outerShdw blurRad="38100" dist="38100" dir="2700000" algn="tl">
                    <a:srgbClr val="000000">
                      <a:alpha val="43137"/>
                    </a:srgbClr>
                  </a:outerShdw>
                </a:effectLst>
                <a:latin typeface="Arial" charset="0"/>
              </a:endParaRPr>
            </a:p>
          </p:txBody>
        </p:sp>
        <p:sp>
          <p:nvSpPr>
            <p:cNvPr id="6" name="正方形/長方形 5"/>
            <p:cNvSpPr/>
            <p:nvPr/>
          </p:nvSpPr>
          <p:spPr bwMode="auto">
            <a:xfrm>
              <a:off x="1215649" y="5998534"/>
              <a:ext cx="392375" cy="253042"/>
            </a:xfrm>
            <a:prstGeom prst="rect">
              <a:avLst/>
            </a:prstGeom>
            <a:solidFill>
              <a:schemeClr val="tx1"/>
            </a:solidFill>
            <a:ln w="9525" cap="flat" cmpd="sng" algn="ctr">
              <a:noFill/>
              <a:prstDash val="solid"/>
              <a:round/>
              <a:headEnd type="none" w="med" len="med"/>
              <a:tailEnd type="none" w="med" len="med"/>
            </a:ln>
            <a:effectLst/>
          </p:spPr>
          <p:txBody>
            <a:bodyPr wrap="none" anchor="ctr"/>
            <a:lstStyle/>
            <a:p>
              <a:pPr algn="r" eaLnBrk="1" hangingPunct="1">
                <a:defRPr/>
              </a:pPr>
              <a:endParaRPr lang="ja-JP" altLang="en-US">
                <a:solidFill>
                  <a:srgbClr val="000000"/>
                </a:solidFill>
                <a:effectLst>
                  <a:outerShdw blurRad="38100" dist="38100" dir="2700000" algn="tl">
                    <a:srgbClr val="000000">
                      <a:alpha val="43137"/>
                    </a:srgbClr>
                  </a:outerShdw>
                </a:effectLst>
                <a:latin typeface="Arial" charset="0"/>
              </a:endParaRPr>
            </a:p>
          </p:txBody>
        </p:sp>
      </p:grpSp>
      <p:sp>
        <p:nvSpPr>
          <p:cNvPr id="375843" name="テキスト ボックス 9"/>
          <p:cNvSpPr txBox="1">
            <a:spLocks noChangeArrowheads="1"/>
          </p:cNvSpPr>
          <p:nvPr/>
        </p:nvSpPr>
        <p:spPr bwMode="auto">
          <a:xfrm>
            <a:off x="3789519" y="4656945"/>
            <a:ext cx="1642814"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kumimoji="1" sz="3200">
                <a:solidFill>
                  <a:schemeClr val="tx1"/>
                </a:solidFill>
                <a:latin typeface="Arial" pitchFamily="34" charset="0"/>
                <a:ea typeface="ＭＳ Ｐゴシック" pitchFamily="50" charset="-128"/>
              </a:defRPr>
            </a:lvl1pPr>
            <a:lvl2pPr>
              <a:defRPr kumimoji="1" sz="2800">
                <a:solidFill>
                  <a:schemeClr val="tx1"/>
                </a:solidFill>
                <a:latin typeface="Arial" pitchFamily="34" charset="0"/>
                <a:ea typeface="ＭＳ Ｐゴシック" pitchFamily="50" charset="-128"/>
              </a:defRPr>
            </a:lvl2pPr>
            <a:lvl3pPr>
              <a:defRPr kumimoji="1" sz="2400">
                <a:solidFill>
                  <a:schemeClr val="tx1"/>
                </a:solidFill>
                <a:latin typeface="Arial" pitchFamily="34" charset="0"/>
                <a:ea typeface="ＭＳ Ｐゴシック" pitchFamily="50" charset="-128"/>
              </a:defRPr>
            </a:lvl3pPr>
            <a:lvl4pPr>
              <a:defRPr kumimoji="1" sz="2000">
                <a:solidFill>
                  <a:schemeClr val="tx1"/>
                </a:solidFill>
                <a:latin typeface="Arial" pitchFamily="34" charset="0"/>
                <a:ea typeface="ＭＳ Ｐゴシック" pitchFamily="50" charset="-128"/>
              </a:defRPr>
            </a:lvl4pPr>
            <a:lvl5pPr>
              <a:defRPr kumimoji="1" sz="2000">
                <a:solidFill>
                  <a:schemeClr val="tx1"/>
                </a:solidFill>
                <a:latin typeface="Arial" pitchFamily="34" charset="0"/>
                <a:ea typeface="ＭＳ Ｐゴシック" pitchFamily="50" charset="-128"/>
              </a:defRPr>
            </a:lvl5pPr>
            <a:lvl6pPr eaLnBrk="0" hangingPunct="0">
              <a:defRPr kumimoji="1" sz="2000">
                <a:solidFill>
                  <a:schemeClr val="tx1"/>
                </a:solidFill>
                <a:latin typeface="Arial" pitchFamily="34" charset="0"/>
                <a:ea typeface="ＭＳ Ｐゴシック" pitchFamily="50" charset="-128"/>
              </a:defRPr>
            </a:lvl6pPr>
            <a:lvl7pPr eaLnBrk="0" hangingPunct="0">
              <a:defRPr kumimoji="1" sz="2000">
                <a:solidFill>
                  <a:schemeClr val="tx1"/>
                </a:solidFill>
                <a:latin typeface="Arial" pitchFamily="34" charset="0"/>
                <a:ea typeface="ＭＳ Ｐゴシック" pitchFamily="50" charset="-128"/>
              </a:defRPr>
            </a:lvl7pPr>
            <a:lvl8pPr eaLnBrk="0" hangingPunct="0">
              <a:defRPr kumimoji="1" sz="2000">
                <a:solidFill>
                  <a:schemeClr val="tx1"/>
                </a:solidFill>
                <a:latin typeface="Arial" pitchFamily="34" charset="0"/>
                <a:ea typeface="ＭＳ Ｐゴシック" pitchFamily="50" charset="-128"/>
              </a:defRPr>
            </a:lvl8pPr>
            <a:lvl9pPr eaLnBrk="0" hangingPunct="0">
              <a:defRPr kumimoji="1" sz="2000">
                <a:solidFill>
                  <a:schemeClr val="tx1"/>
                </a:solidFill>
                <a:latin typeface="Arial" pitchFamily="34" charset="0"/>
                <a:ea typeface="ＭＳ Ｐゴシック" pitchFamily="50" charset="-128"/>
              </a:defRPr>
            </a:lvl9pPr>
          </a:lstStyle>
          <a:p>
            <a:pPr algn="ctr" eaLnBrk="1" hangingPunct="1"/>
            <a:r>
              <a:rPr lang="ja-JP" altLang="en-US" sz="2000" b="1" dirty="0">
                <a:latin typeface="Meiryo UI" pitchFamily="50" charset="-128"/>
                <a:ea typeface="Meiryo UI" pitchFamily="50" charset="-128"/>
                <a:cs typeface="Meiryo UI" pitchFamily="50" charset="-128"/>
              </a:rPr>
              <a:t>前頭側頭型</a:t>
            </a:r>
          </a:p>
          <a:p>
            <a:pPr algn="ctr" eaLnBrk="1" hangingPunct="1"/>
            <a:r>
              <a:rPr lang="ja-JP" altLang="en-US" sz="2000" b="1" dirty="0">
                <a:latin typeface="Meiryo UI" pitchFamily="50" charset="-128"/>
                <a:ea typeface="Meiryo UI" pitchFamily="50" charset="-128"/>
                <a:cs typeface="Meiryo UI" pitchFamily="50" charset="-128"/>
              </a:rPr>
              <a:t>認知症</a:t>
            </a:r>
            <a:endParaRPr lang="en-US" altLang="ja-JP" sz="2000" b="1" dirty="0">
              <a:latin typeface="Meiryo UI" pitchFamily="50" charset="-128"/>
              <a:ea typeface="Meiryo UI" pitchFamily="50" charset="-128"/>
              <a:cs typeface="Meiryo UI" pitchFamily="50" charset="-128"/>
            </a:endParaRPr>
          </a:p>
        </p:txBody>
      </p:sp>
      <p:sp>
        <p:nvSpPr>
          <p:cNvPr id="375844" name="テキスト ボックス 9"/>
          <p:cNvSpPr txBox="1">
            <a:spLocks noChangeArrowheads="1"/>
          </p:cNvSpPr>
          <p:nvPr/>
        </p:nvSpPr>
        <p:spPr bwMode="auto">
          <a:xfrm>
            <a:off x="6629556" y="4680833"/>
            <a:ext cx="17467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kumimoji="1" sz="3200">
                <a:solidFill>
                  <a:schemeClr val="tx1"/>
                </a:solidFill>
                <a:latin typeface="Arial" pitchFamily="34" charset="0"/>
                <a:ea typeface="ＭＳ Ｐゴシック" pitchFamily="50" charset="-128"/>
              </a:defRPr>
            </a:lvl1pPr>
            <a:lvl2pPr>
              <a:defRPr kumimoji="1" sz="2800">
                <a:solidFill>
                  <a:schemeClr val="tx1"/>
                </a:solidFill>
                <a:latin typeface="Arial" pitchFamily="34" charset="0"/>
                <a:ea typeface="ＭＳ Ｐゴシック" pitchFamily="50" charset="-128"/>
              </a:defRPr>
            </a:lvl2pPr>
            <a:lvl3pPr>
              <a:defRPr kumimoji="1" sz="2400">
                <a:solidFill>
                  <a:schemeClr val="tx1"/>
                </a:solidFill>
                <a:latin typeface="Arial" pitchFamily="34" charset="0"/>
                <a:ea typeface="ＭＳ Ｐゴシック" pitchFamily="50" charset="-128"/>
              </a:defRPr>
            </a:lvl3pPr>
            <a:lvl4pPr>
              <a:defRPr kumimoji="1" sz="2000">
                <a:solidFill>
                  <a:schemeClr val="tx1"/>
                </a:solidFill>
                <a:latin typeface="Arial" pitchFamily="34" charset="0"/>
                <a:ea typeface="ＭＳ Ｐゴシック" pitchFamily="50" charset="-128"/>
              </a:defRPr>
            </a:lvl4pPr>
            <a:lvl5pPr>
              <a:defRPr kumimoji="1" sz="2000">
                <a:solidFill>
                  <a:schemeClr val="tx1"/>
                </a:solidFill>
                <a:latin typeface="Arial" pitchFamily="34" charset="0"/>
                <a:ea typeface="ＭＳ Ｐゴシック" pitchFamily="50" charset="-128"/>
              </a:defRPr>
            </a:lvl5pPr>
            <a:lvl6pPr eaLnBrk="0" hangingPunct="0">
              <a:defRPr kumimoji="1" sz="2000">
                <a:solidFill>
                  <a:schemeClr val="tx1"/>
                </a:solidFill>
                <a:latin typeface="Arial" pitchFamily="34" charset="0"/>
                <a:ea typeface="ＭＳ Ｐゴシック" pitchFamily="50" charset="-128"/>
              </a:defRPr>
            </a:lvl6pPr>
            <a:lvl7pPr eaLnBrk="0" hangingPunct="0">
              <a:defRPr kumimoji="1" sz="2000">
                <a:solidFill>
                  <a:schemeClr val="tx1"/>
                </a:solidFill>
                <a:latin typeface="Arial" pitchFamily="34" charset="0"/>
                <a:ea typeface="ＭＳ Ｐゴシック" pitchFamily="50" charset="-128"/>
              </a:defRPr>
            </a:lvl7pPr>
            <a:lvl8pPr eaLnBrk="0" hangingPunct="0">
              <a:defRPr kumimoji="1" sz="2000">
                <a:solidFill>
                  <a:schemeClr val="tx1"/>
                </a:solidFill>
                <a:latin typeface="Arial" pitchFamily="34" charset="0"/>
                <a:ea typeface="ＭＳ Ｐゴシック" pitchFamily="50" charset="-128"/>
              </a:defRPr>
            </a:lvl8pPr>
            <a:lvl9pPr eaLnBrk="0" hangingPunct="0">
              <a:defRPr kumimoji="1" sz="2000">
                <a:solidFill>
                  <a:schemeClr val="tx1"/>
                </a:solidFill>
                <a:latin typeface="Arial" pitchFamily="34" charset="0"/>
                <a:ea typeface="ＭＳ Ｐゴシック" pitchFamily="50" charset="-128"/>
              </a:defRPr>
            </a:lvl9pPr>
          </a:lstStyle>
          <a:p>
            <a:pPr algn="ctr" eaLnBrk="1" hangingPunct="1"/>
            <a:r>
              <a:rPr lang="ja-JP" altLang="en-US" sz="2000" b="1" dirty="0">
                <a:latin typeface="Meiryo UI" pitchFamily="50" charset="-128"/>
                <a:ea typeface="Meiryo UI" pitchFamily="50" charset="-128"/>
                <a:cs typeface="Meiryo UI" pitchFamily="50" charset="-128"/>
              </a:rPr>
              <a:t>血管性認知症</a:t>
            </a:r>
            <a:endParaRPr lang="en-US" altLang="ja-JP" sz="2000" b="1" dirty="0">
              <a:latin typeface="Meiryo UI" pitchFamily="50" charset="-128"/>
              <a:ea typeface="Meiryo UI" pitchFamily="50" charset="-128"/>
              <a:cs typeface="Meiryo UI" pitchFamily="50" charset="-128"/>
            </a:endParaRPr>
          </a:p>
        </p:txBody>
      </p:sp>
      <p:sp>
        <p:nvSpPr>
          <p:cNvPr id="375847" name="Line 39"/>
          <p:cNvSpPr>
            <a:spLocks noChangeShapeType="1"/>
          </p:cNvSpPr>
          <p:nvPr/>
        </p:nvSpPr>
        <p:spPr bwMode="auto">
          <a:xfrm flipV="1">
            <a:off x="3158666" y="1449706"/>
            <a:ext cx="0" cy="5143500"/>
          </a:xfrm>
          <a:prstGeom prst="line">
            <a:avLst/>
          </a:prstGeom>
          <a:noFill/>
          <a:ln w="25400" cap="rnd">
            <a:solidFill>
              <a:srgbClr val="808080"/>
            </a:solidFill>
            <a:prstDash val="sysDot"/>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375850" name="AutoShape 8"/>
          <p:cNvSpPr>
            <a:spLocks noChangeArrowheads="1"/>
          </p:cNvSpPr>
          <p:nvPr/>
        </p:nvSpPr>
        <p:spPr bwMode="auto">
          <a:xfrm rot="3082610">
            <a:off x="937419" y="2513367"/>
            <a:ext cx="444500" cy="228600"/>
          </a:xfrm>
          <a:prstGeom prst="rightArrow">
            <a:avLst>
              <a:gd name="adj1" fmla="val 38889"/>
              <a:gd name="adj2" fmla="val 63888"/>
            </a:avLst>
          </a:prstGeom>
          <a:solidFill>
            <a:srgbClr val="FFCCFF"/>
          </a:solidFill>
          <a:ln>
            <a:noFill/>
          </a:ln>
          <a:extLst>
            <a:ext uri="{91240B29-F687-4F45-9708-019B960494DF}">
              <a14:hiddenLine xmlns:a14="http://schemas.microsoft.com/office/drawing/2010/main" w="15875" algn="ctr">
                <a:solidFill>
                  <a:srgbClr val="000000"/>
                </a:solidFill>
                <a:miter lim="800000"/>
                <a:headEnd/>
                <a:tailEnd/>
              </a14:hiddenLine>
            </a:ext>
          </a:extLst>
        </p:spPr>
        <p:txBody>
          <a:bodyPr rot="10800000" vert="eaVert" wrap="none" anchor="ctr"/>
          <a:lstStyle/>
          <a:p>
            <a:pPr algn="r" eaLnBrk="1" hangingPunct="1"/>
            <a:endParaRPr lang="ja-JP" altLang="ja-JP"/>
          </a:p>
        </p:txBody>
      </p:sp>
      <p:sp>
        <p:nvSpPr>
          <p:cNvPr id="375851" name="AutoShape 8"/>
          <p:cNvSpPr>
            <a:spLocks noChangeArrowheads="1"/>
          </p:cNvSpPr>
          <p:nvPr/>
        </p:nvSpPr>
        <p:spPr bwMode="auto">
          <a:xfrm rot="8086382">
            <a:off x="1770600" y="2477169"/>
            <a:ext cx="444500" cy="228600"/>
          </a:xfrm>
          <a:prstGeom prst="rightArrow">
            <a:avLst>
              <a:gd name="adj1" fmla="val 38889"/>
              <a:gd name="adj2" fmla="val 63888"/>
            </a:avLst>
          </a:prstGeom>
          <a:solidFill>
            <a:srgbClr val="FFCCFF"/>
          </a:solidFill>
          <a:ln>
            <a:noFill/>
          </a:ln>
          <a:extLst>
            <a:ext uri="{91240B29-F687-4F45-9708-019B960494DF}">
              <a14:hiddenLine xmlns:a14="http://schemas.microsoft.com/office/drawing/2010/main" w="15875" algn="ctr">
                <a:solidFill>
                  <a:srgbClr val="000000"/>
                </a:solidFill>
                <a:miter lim="800000"/>
                <a:headEnd/>
                <a:tailEnd/>
              </a14:hiddenLine>
            </a:ext>
          </a:extLst>
        </p:spPr>
        <p:txBody>
          <a:bodyPr rot="10800000" vert="eaVert" wrap="none" anchor="ctr"/>
          <a:lstStyle/>
          <a:p>
            <a:pPr algn="r" eaLnBrk="1" hangingPunct="1"/>
            <a:endParaRPr lang="ja-JP" altLang="ja-JP"/>
          </a:p>
        </p:txBody>
      </p:sp>
      <p:sp>
        <p:nvSpPr>
          <p:cNvPr id="48" name="Line 39"/>
          <p:cNvSpPr>
            <a:spLocks noChangeShapeType="1"/>
          </p:cNvSpPr>
          <p:nvPr/>
        </p:nvSpPr>
        <p:spPr bwMode="auto">
          <a:xfrm flipV="1">
            <a:off x="6021031" y="1507875"/>
            <a:ext cx="0" cy="5143500"/>
          </a:xfrm>
          <a:prstGeom prst="line">
            <a:avLst/>
          </a:prstGeom>
          <a:noFill/>
          <a:ln w="25400" cap="rnd">
            <a:solidFill>
              <a:srgbClr val="808080"/>
            </a:solidFill>
            <a:prstDash val="sysDot"/>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28" name="Rectangle 23"/>
          <p:cNvSpPr>
            <a:spLocks noChangeArrowheads="1"/>
          </p:cNvSpPr>
          <p:nvPr/>
        </p:nvSpPr>
        <p:spPr bwMode="auto">
          <a:xfrm>
            <a:off x="0" y="1"/>
            <a:ext cx="2806995" cy="3721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82904" tIns="41452" rIns="82904" bIns="41452" anchor="b"/>
          <a:lstStyle/>
          <a:p>
            <a:pPr defTabSz="828675"/>
            <a:r>
              <a:rPr kumimoji="0" lang="en-US" altLang="ja-JP" sz="1600" b="1" dirty="0">
                <a:latin typeface="Meiryo UI" panose="020B0604030504040204" pitchFamily="50" charset="-128"/>
                <a:ea typeface="Meiryo UI" panose="020B0604030504040204" pitchFamily="50" charset="-128"/>
              </a:rPr>
              <a:t>《</a:t>
            </a:r>
            <a:r>
              <a:rPr kumimoji="0" lang="ja-JP" altLang="en-US" sz="1600" b="1" dirty="0">
                <a:latin typeface="Meiryo UI" panose="020B0604030504040204" pitchFamily="50" charset="-128"/>
                <a:ea typeface="Meiryo UI" panose="020B0604030504040204" pitchFamily="50" charset="-128"/>
              </a:rPr>
              <a:t> 診断・治療</a:t>
            </a:r>
            <a:r>
              <a:rPr kumimoji="0" lang="en-US" altLang="ja-JP" sz="1700" b="1" dirty="0">
                <a:latin typeface="Segoe UI" panose="020B0502040204020203" pitchFamily="34" charset="0"/>
                <a:ea typeface="Meiryo UI" panose="020B0604030504040204" pitchFamily="50" charset="-128"/>
                <a:cs typeface="Segoe UI" panose="020B0502040204020203" pitchFamily="34" charset="0"/>
              </a:rPr>
              <a:t>-27</a:t>
            </a:r>
            <a:r>
              <a:rPr kumimoji="0" lang="ja-JP" altLang="en-US" sz="1700" b="1" dirty="0">
                <a:latin typeface="Segoe UI" panose="020B0502040204020203" pitchFamily="34" charset="0"/>
                <a:ea typeface="Meiryo UI" panose="020B0604030504040204" pitchFamily="50" charset="-128"/>
                <a:cs typeface="Segoe UI" panose="020B0502040204020203" pitchFamily="34" charset="0"/>
              </a:rPr>
              <a:t> </a:t>
            </a:r>
            <a:r>
              <a:rPr kumimoji="0" lang="en-US" altLang="ja-JP" sz="1600" b="1" dirty="0">
                <a:latin typeface="Meiryo UI" panose="020B0604030504040204" pitchFamily="50" charset="-128"/>
                <a:ea typeface="Meiryo UI" panose="020B0604030504040204" pitchFamily="50" charset="-128"/>
              </a:rPr>
              <a:t>》</a:t>
            </a:r>
            <a:r>
              <a:rPr kumimoji="0" lang="ja-JP" altLang="en-US" sz="1600" b="1" dirty="0">
                <a:latin typeface="Meiryo UI" panose="020B0604030504040204" pitchFamily="50" charset="-128"/>
                <a:ea typeface="Meiryo UI" panose="020B0604030504040204" pitchFamily="50" charset="-128"/>
              </a:rPr>
              <a:t>  </a:t>
            </a:r>
            <a:endParaRPr kumimoji="0" lang="ja-JP" altLang="en-US" sz="1600" b="1" dirty="0">
              <a:solidFill>
                <a:srgbClr val="FF5050"/>
              </a:solidFill>
              <a:latin typeface="Meiryo UI" panose="020B0604030504040204" pitchFamily="50" charset="-128"/>
              <a:ea typeface="Meiryo UI" panose="020B0604030504040204" pitchFamily="50" charset="-128"/>
            </a:endParaRPr>
          </a:p>
        </p:txBody>
      </p:sp>
      <p:sp>
        <p:nvSpPr>
          <p:cNvPr id="29" name="Rectangle 12"/>
          <p:cNvSpPr>
            <a:spLocks noChangeArrowheads="1"/>
          </p:cNvSpPr>
          <p:nvPr/>
        </p:nvSpPr>
        <p:spPr bwMode="auto">
          <a:xfrm>
            <a:off x="205695" y="917997"/>
            <a:ext cx="8691562" cy="103179"/>
          </a:xfrm>
          <a:prstGeom prst="rect">
            <a:avLst/>
          </a:prstGeom>
          <a:gradFill rotWithShape="1">
            <a:gsLst>
              <a:gs pos="93000">
                <a:srgbClr val="3E6EB4"/>
              </a:gs>
              <a:gs pos="0">
                <a:srgbClr val="CDE1FF"/>
              </a:gs>
              <a:gs pos="100000">
                <a:srgbClr val="3E6EB4"/>
              </a:gs>
            </a:gsLst>
            <a:lin ang="0" scaled="1"/>
          </a:gradFill>
          <a:ln w="9525" algn="ctr">
            <a:noFill/>
            <a:miter lim="800000"/>
            <a:headEnd/>
            <a:tailEnd/>
          </a:ln>
          <a:effectLst/>
        </p:spPr>
        <p:txBody>
          <a:bodyPr wrap="none" anchor="ctr"/>
          <a:lstStyle/>
          <a:p>
            <a:pPr algn="r">
              <a:defRPr/>
            </a:pPr>
            <a:endParaRPr lang="ja-JP" altLang="en-US">
              <a:latin typeface="Arial" charset="0"/>
            </a:endParaRPr>
          </a:p>
        </p:txBody>
      </p:sp>
    </p:spTree>
    <p:extLst>
      <p:ext uri="{BB962C8B-B14F-4D97-AF65-F5344CB8AC3E}">
        <p14:creationId xmlns:p14="http://schemas.microsoft.com/office/powerpoint/2010/main" val="516927273"/>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Rectangle 2"/>
          <p:cNvSpPr>
            <a:spLocks noGrp="1" noChangeArrowheads="1"/>
          </p:cNvSpPr>
          <p:nvPr>
            <p:ph type="title" idx="4294967295"/>
          </p:nvPr>
        </p:nvSpPr>
        <p:spPr>
          <a:xfrm>
            <a:off x="218281" y="350424"/>
            <a:ext cx="8686800" cy="514350"/>
          </a:xfrm>
        </p:spPr>
        <p:txBody>
          <a:bodyPr/>
          <a:lstStyle/>
          <a:p>
            <a:r>
              <a:rPr lang="ja-JP" altLang="en-US" sz="3000" b="1" dirty="0">
                <a:latin typeface="Meiryo UI" panose="020B0604030504040204" pitchFamily="50" charset="-128"/>
                <a:ea typeface="Meiryo UI" panose="020B0604030504040204" pitchFamily="50" charset="-128"/>
                <a:cs typeface="メイリオ" pitchFamily="50" charset="-128"/>
              </a:rPr>
              <a:t>認知症各病型の典型的な</a:t>
            </a:r>
            <a:r>
              <a:rPr lang="en-US" altLang="ja-JP" sz="3000" b="1" dirty="0">
                <a:latin typeface="Meiryo UI" panose="020B0604030504040204" pitchFamily="50" charset="-128"/>
                <a:ea typeface="Meiryo UI" panose="020B0604030504040204" pitchFamily="50" charset="-128"/>
                <a:cs typeface="メイリオ" pitchFamily="50" charset="-128"/>
              </a:rPr>
              <a:t>SPECT</a:t>
            </a:r>
            <a:r>
              <a:rPr lang="ja-JP" altLang="en-US" sz="3000" b="1" dirty="0">
                <a:latin typeface="Meiryo UI" panose="020B0604030504040204" pitchFamily="50" charset="-128"/>
                <a:ea typeface="Meiryo UI" panose="020B0604030504040204" pitchFamily="50" charset="-128"/>
                <a:cs typeface="メイリオ" pitchFamily="50" charset="-128"/>
              </a:rPr>
              <a:t>パターン</a:t>
            </a:r>
          </a:p>
        </p:txBody>
      </p:sp>
      <p:sp>
        <p:nvSpPr>
          <p:cNvPr id="32772" name="Text Box 4"/>
          <p:cNvSpPr txBox="1">
            <a:spLocks noChangeArrowheads="1"/>
          </p:cNvSpPr>
          <p:nvPr/>
        </p:nvSpPr>
        <p:spPr bwMode="auto">
          <a:xfrm>
            <a:off x="555540" y="4700647"/>
            <a:ext cx="7354887"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kumimoji="1" sz="3600">
                <a:solidFill>
                  <a:schemeClr val="tx1"/>
                </a:solidFill>
                <a:latin typeface="Arial" pitchFamily="34" charset="0"/>
                <a:ea typeface="ＭＳ Ｐゴシック" pitchFamily="50" charset="-128"/>
              </a:defRPr>
            </a:lvl1pPr>
            <a:lvl2pPr marL="742950" indent="-285750" eaLnBrk="0" hangingPunct="0">
              <a:defRPr kumimoji="1" sz="3600">
                <a:solidFill>
                  <a:schemeClr val="tx1"/>
                </a:solidFill>
                <a:latin typeface="Arial" pitchFamily="34" charset="0"/>
                <a:ea typeface="ＭＳ Ｐゴシック" pitchFamily="50" charset="-128"/>
              </a:defRPr>
            </a:lvl2pPr>
            <a:lvl3pPr marL="1143000" indent="-228600" eaLnBrk="0" hangingPunct="0">
              <a:defRPr kumimoji="1" sz="3600">
                <a:solidFill>
                  <a:schemeClr val="tx1"/>
                </a:solidFill>
                <a:latin typeface="Arial" pitchFamily="34" charset="0"/>
                <a:ea typeface="ＭＳ Ｐゴシック" pitchFamily="50" charset="-128"/>
              </a:defRPr>
            </a:lvl3pPr>
            <a:lvl4pPr marL="1600200" indent="-228600" eaLnBrk="0" hangingPunct="0">
              <a:defRPr kumimoji="1" sz="3600">
                <a:solidFill>
                  <a:schemeClr val="tx1"/>
                </a:solidFill>
                <a:latin typeface="Arial" pitchFamily="34" charset="0"/>
                <a:ea typeface="ＭＳ Ｐゴシック" pitchFamily="50" charset="-128"/>
              </a:defRPr>
            </a:lvl4pPr>
            <a:lvl5pPr marL="2057400" indent="-228600" eaLnBrk="0" hangingPunct="0">
              <a:defRPr kumimoji="1" sz="3600">
                <a:solidFill>
                  <a:schemeClr val="tx1"/>
                </a:solidFill>
                <a:latin typeface="Arial" pitchFamily="34" charset="0"/>
                <a:ea typeface="ＭＳ Ｐゴシック" pitchFamily="50" charset="-128"/>
              </a:defRPr>
            </a:lvl5pPr>
            <a:lvl6pPr marL="2514600" indent="-228600" eaLnBrk="0" fontAlgn="base" hangingPunct="0">
              <a:spcBef>
                <a:spcPct val="0"/>
              </a:spcBef>
              <a:spcAft>
                <a:spcPct val="0"/>
              </a:spcAft>
              <a:defRPr kumimoji="1" sz="3600">
                <a:solidFill>
                  <a:schemeClr val="tx1"/>
                </a:solidFill>
                <a:latin typeface="Arial" pitchFamily="34" charset="0"/>
                <a:ea typeface="ＭＳ Ｐゴシック" pitchFamily="50" charset="-128"/>
              </a:defRPr>
            </a:lvl6pPr>
            <a:lvl7pPr marL="2971800" indent="-228600" eaLnBrk="0" fontAlgn="base" hangingPunct="0">
              <a:spcBef>
                <a:spcPct val="0"/>
              </a:spcBef>
              <a:spcAft>
                <a:spcPct val="0"/>
              </a:spcAft>
              <a:defRPr kumimoji="1" sz="3600">
                <a:solidFill>
                  <a:schemeClr val="tx1"/>
                </a:solidFill>
                <a:latin typeface="Arial" pitchFamily="34" charset="0"/>
                <a:ea typeface="ＭＳ Ｐゴシック" pitchFamily="50" charset="-128"/>
              </a:defRPr>
            </a:lvl7pPr>
            <a:lvl8pPr marL="3429000" indent="-228600" eaLnBrk="0" fontAlgn="base" hangingPunct="0">
              <a:spcBef>
                <a:spcPct val="0"/>
              </a:spcBef>
              <a:spcAft>
                <a:spcPct val="0"/>
              </a:spcAft>
              <a:defRPr kumimoji="1" sz="3600">
                <a:solidFill>
                  <a:schemeClr val="tx1"/>
                </a:solidFill>
                <a:latin typeface="Arial" pitchFamily="34" charset="0"/>
                <a:ea typeface="ＭＳ Ｐゴシック" pitchFamily="50" charset="-128"/>
              </a:defRPr>
            </a:lvl8pPr>
            <a:lvl9pPr marL="3886200" indent="-228600" eaLnBrk="0" fontAlgn="base" hangingPunct="0">
              <a:spcBef>
                <a:spcPct val="0"/>
              </a:spcBef>
              <a:spcAft>
                <a:spcPct val="0"/>
              </a:spcAft>
              <a:defRPr kumimoji="1" sz="3600">
                <a:solidFill>
                  <a:schemeClr val="tx1"/>
                </a:solidFill>
                <a:latin typeface="Arial" pitchFamily="34" charset="0"/>
                <a:ea typeface="ＭＳ Ｐゴシック" pitchFamily="50" charset="-128"/>
              </a:defRPr>
            </a:lvl9pPr>
          </a:lstStyle>
          <a:p>
            <a:pPr eaLnBrk="1" hangingPunct="1">
              <a:spcBef>
                <a:spcPct val="50000"/>
              </a:spcBef>
            </a:pPr>
            <a:r>
              <a:rPr lang="en-US" altLang="ja-JP" sz="3000" b="1" dirty="0">
                <a:latin typeface="Segoe UI Semibold" panose="020B0702040204020203" pitchFamily="34" charset="0"/>
                <a:ea typeface="Meiryo UI" panose="020B0604030504040204" pitchFamily="50" charset="-128"/>
                <a:cs typeface="Segoe UI Semibold" panose="020B0702040204020203" pitchFamily="34" charset="0"/>
              </a:rPr>
              <a:t>FTD</a:t>
            </a:r>
            <a:r>
              <a:rPr lang="ja-JP" altLang="en-US" sz="3200" b="1" dirty="0">
                <a:latin typeface="Segoe UI Semibold" panose="020B0702040204020203" pitchFamily="34" charset="0"/>
                <a:ea typeface="Meiryo UI" panose="020B0604030504040204" pitchFamily="50" charset="-128"/>
                <a:cs typeface="Segoe UI Semibold" panose="020B0702040204020203" pitchFamily="34" charset="0"/>
              </a:rPr>
              <a:t>　</a:t>
            </a:r>
            <a:r>
              <a:rPr lang="en-US" altLang="ja-JP" sz="1800" b="1" dirty="0">
                <a:latin typeface="Segoe UI Semibold" panose="020B0702040204020203" pitchFamily="34" charset="0"/>
                <a:ea typeface="Meiryo UI" panose="020B0604030504040204" pitchFamily="50" charset="-128"/>
                <a:cs typeface="Segoe UI Semibold" panose="020B0702040204020203" pitchFamily="34" charset="0"/>
              </a:rPr>
              <a:t>①</a:t>
            </a:r>
            <a:r>
              <a:rPr lang="ja-JP" altLang="en-US" sz="1800" b="1" dirty="0">
                <a:latin typeface="Segoe UI Semibold" panose="020B0702040204020203" pitchFamily="34" charset="0"/>
                <a:ea typeface="Meiryo UI" panose="020B0604030504040204" pitchFamily="50" charset="-128"/>
                <a:cs typeface="Segoe UI Semibold" panose="020B0702040204020203" pitchFamily="34" charset="0"/>
              </a:rPr>
              <a:t>前頭葉   </a:t>
            </a:r>
            <a:r>
              <a:rPr lang="en-US" altLang="ja-JP" sz="1800" b="1" dirty="0">
                <a:latin typeface="Segoe UI Semibold" panose="020B0702040204020203" pitchFamily="34" charset="0"/>
                <a:ea typeface="Meiryo UI" panose="020B0604030504040204" pitchFamily="50" charset="-128"/>
                <a:cs typeface="Segoe UI Semibold" panose="020B0702040204020203" pitchFamily="34" charset="0"/>
              </a:rPr>
              <a:t>②</a:t>
            </a:r>
            <a:r>
              <a:rPr lang="ja-JP" altLang="en-US" sz="1800" b="1" dirty="0">
                <a:latin typeface="Segoe UI Semibold" panose="020B0702040204020203" pitchFamily="34" charset="0"/>
                <a:ea typeface="Meiryo UI" panose="020B0604030504040204" pitchFamily="50" charset="-128"/>
                <a:cs typeface="Segoe UI Semibold" panose="020B0702040204020203" pitchFamily="34" charset="0"/>
              </a:rPr>
              <a:t>頭頂側頭連合野（</a:t>
            </a:r>
            <a:r>
              <a:rPr lang="en-US" altLang="ja-JP" sz="1800" b="1" dirty="0">
                <a:latin typeface="Segoe UI Semibold" panose="020B0702040204020203" pitchFamily="34" charset="0"/>
                <a:ea typeface="Meiryo UI" panose="020B0604030504040204" pitchFamily="50" charset="-128"/>
                <a:cs typeface="Segoe UI Semibold" panose="020B0702040204020203" pitchFamily="34" charset="0"/>
              </a:rPr>
              <a:t>AD</a:t>
            </a:r>
            <a:r>
              <a:rPr lang="ja-JP" altLang="en-US" sz="1800" b="1" dirty="0">
                <a:latin typeface="Segoe UI Semibold" panose="020B0702040204020203" pitchFamily="34" charset="0"/>
                <a:ea typeface="Meiryo UI" panose="020B0604030504040204" pitchFamily="50" charset="-128"/>
                <a:cs typeface="Segoe UI Semibold" panose="020B0702040204020203" pitchFamily="34" charset="0"/>
              </a:rPr>
              <a:t>と比べて軽い）</a:t>
            </a:r>
          </a:p>
        </p:txBody>
      </p:sp>
      <p:graphicFrame>
        <p:nvGraphicFramePr>
          <p:cNvPr id="32773" name="Object 75"/>
          <p:cNvGraphicFramePr>
            <a:graphicFrameLocks noChangeAspect="1"/>
          </p:cNvGraphicFramePr>
          <p:nvPr>
            <p:extLst>
              <p:ext uri="{D42A27DB-BD31-4B8C-83A1-F6EECF244321}">
                <p14:modId xmlns:p14="http://schemas.microsoft.com/office/powerpoint/2010/main" val="46825334"/>
              </p:ext>
            </p:extLst>
          </p:nvPr>
        </p:nvGraphicFramePr>
        <p:xfrm>
          <a:off x="603249" y="1808163"/>
          <a:ext cx="7997825" cy="984443"/>
        </p:xfrm>
        <a:graphic>
          <a:graphicData uri="http://schemas.openxmlformats.org/presentationml/2006/ole">
            <mc:AlternateContent xmlns:mc="http://schemas.openxmlformats.org/markup-compatibility/2006">
              <mc:Choice xmlns:v="urn:schemas-microsoft-com:vml" Requires="v">
                <p:oleObj spid="_x0000_s33322" name="Image" r:id="rId4" imgW="9257143" imgH="1104372" progId="">
                  <p:embed/>
                </p:oleObj>
              </mc:Choice>
              <mc:Fallback>
                <p:oleObj name="Image" r:id="rId4" imgW="9257143" imgH="1104372" progId="">
                  <p:embed/>
                  <p:pic>
                    <p:nvPicPr>
                      <p:cNvPr id="0" name="Object 75"/>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03249" y="1808163"/>
                        <a:ext cx="7997825" cy="984443"/>
                      </a:xfrm>
                      <a:prstGeom prst="rect">
                        <a:avLst/>
                      </a:prstGeom>
                      <a:noFill/>
                      <a:ln>
                        <a:noFill/>
                      </a:ln>
                      <a:effectLst/>
                      <a:extLst/>
                    </p:spPr>
                  </p:pic>
                </p:oleObj>
              </mc:Fallback>
            </mc:AlternateContent>
          </a:graphicData>
        </a:graphic>
      </p:graphicFrame>
      <p:graphicFrame>
        <p:nvGraphicFramePr>
          <p:cNvPr id="32774" name="Object 76"/>
          <p:cNvGraphicFramePr>
            <a:graphicFrameLocks noChangeAspect="1"/>
          </p:cNvGraphicFramePr>
          <p:nvPr>
            <p:extLst>
              <p:ext uri="{D42A27DB-BD31-4B8C-83A1-F6EECF244321}">
                <p14:modId xmlns:p14="http://schemas.microsoft.com/office/powerpoint/2010/main" val="2052651903"/>
              </p:ext>
            </p:extLst>
          </p:nvPr>
        </p:nvGraphicFramePr>
        <p:xfrm>
          <a:off x="592974" y="3526384"/>
          <a:ext cx="7994650" cy="995249"/>
        </p:xfrm>
        <a:graphic>
          <a:graphicData uri="http://schemas.openxmlformats.org/presentationml/2006/ole">
            <mc:AlternateContent xmlns:mc="http://schemas.openxmlformats.org/markup-compatibility/2006">
              <mc:Choice xmlns:v="urn:schemas-microsoft-com:vml" Requires="v">
                <p:oleObj spid="_x0000_s33323" name="Image" r:id="rId6" imgW="9333333" imgH="1155148" progId="">
                  <p:embed/>
                </p:oleObj>
              </mc:Choice>
              <mc:Fallback>
                <p:oleObj name="Image" r:id="rId6" imgW="9333333" imgH="1155148" progId="">
                  <p:embed/>
                  <p:pic>
                    <p:nvPicPr>
                      <p:cNvPr id="0" name="Object 76"/>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592974" y="3526384"/>
                        <a:ext cx="7994650" cy="995249"/>
                      </a:xfrm>
                      <a:prstGeom prst="rect">
                        <a:avLst/>
                      </a:prstGeom>
                      <a:noFill/>
                      <a:ln>
                        <a:noFill/>
                      </a:ln>
                      <a:effectLst/>
                      <a:extLst/>
                    </p:spPr>
                  </p:pic>
                </p:oleObj>
              </mc:Fallback>
            </mc:AlternateContent>
          </a:graphicData>
        </a:graphic>
      </p:graphicFrame>
      <p:graphicFrame>
        <p:nvGraphicFramePr>
          <p:cNvPr id="32775" name="Object 77"/>
          <p:cNvGraphicFramePr>
            <a:graphicFrameLocks noChangeAspect="1"/>
          </p:cNvGraphicFramePr>
          <p:nvPr>
            <p:extLst>
              <p:ext uri="{D42A27DB-BD31-4B8C-83A1-F6EECF244321}">
                <p14:modId xmlns:p14="http://schemas.microsoft.com/office/powerpoint/2010/main" val="2724225093"/>
              </p:ext>
            </p:extLst>
          </p:nvPr>
        </p:nvGraphicFramePr>
        <p:xfrm>
          <a:off x="592974" y="5289550"/>
          <a:ext cx="8007332" cy="1011583"/>
        </p:xfrm>
        <a:graphic>
          <a:graphicData uri="http://schemas.openxmlformats.org/presentationml/2006/ole">
            <mc:AlternateContent xmlns:mc="http://schemas.openxmlformats.org/markup-compatibility/2006">
              <mc:Choice xmlns:v="urn:schemas-microsoft-com:vml" Requires="v">
                <p:oleObj spid="_x0000_s33324" name="Image" r:id="rId8" imgW="9295238" imgH="1180952" progId="">
                  <p:embed/>
                </p:oleObj>
              </mc:Choice>
              <mc:Fallback>
                <p:oleObj name="Image" r:id="rId8" imgW="9295238" imgH="1180952" progId="">
                  <p:embed/>
                  <p:pic>
                    <p:nvPicPr>
                      <p:cNvPr id="0" name="Object 77"/>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592974" y="5289550"/>
                        <a:ext cx="8007332" cy="1011583"/>
                      </a:xfrm>
                      <a:prstGeom prst="rect">
                        <a:avLst/>
                      </a:prstGeom>
                      <a:noFill/>
                      <a:ln>
                        <a:noFill/>
                      </a:ln>
                      <a:effectLst/>
                      <a:extLst/>
                    </p:spPr>
                  </p:pic>
                </p:oleObj>
              </mc:Fallback>
            </mc:AlternateContent>
          </a:graphicData>
        </a:graphic>
      </p:graphicFrame>
      <p:pic>
        <p:nvPicPr>
          <p:cNvPr id="32776" name="Picture 8" descr="スケール_2"/>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8600307" y="1806865"/>
            <a:ext cx="126694" cy="9857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2777" name="Picture 9" descr="スケール_2"/>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8584448" y="3526385"/>
            <a:ext cx="127979" cy="9957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2778" name="Picture 10" descr="スケール_2"/>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8601057" y="5289550"/>
            <a:ext cx="128777" cy="10102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2780" name="Text Box 12"/>
          <p:cNvSpPr txBox="1">
            <a:spLocks noChangeArrowheads="1"/>
          </p:cNvSpPr>
          <p:nvPr/>
        </p:nvSpPr>
        <p:spPr bwMode="auto">
          <a:xfrm>
            <a:off x="8859838" y="1412875"/>
            <a:ext cx="220662"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kumimoji="1" sz="3600">
                <a:solidFill>
                  <a:schemeClr val="tx1"/>
                </a:solidFill>
                <a:latin typeface="Arial" pitchFamily="34" charset="0"/>
                <a:ea typeface="ＭＳ Ｐゴシック" pitchFamily="50" charset="-128"/>
              </a:defRPr>
            </a:lvl1pPr>
            <a:lvl2pPr marL="742950" indent="-285750" eaLnBrk="0" hangingPunct="0">
              <a:defRPr kumimoji="1" sz="3600">
                <a:solidFill>
                  <a:schemeClr val="tx1"/>
                </a:solidFill>
                <a:latin typeface="Arial" pitchFamily="34" charset="0"/>
                <a:ea typeface="ＭＳ Ｐゴシック" pitchFamily="50" charset="-128"/>
              </a:defRPr>
            </a:lvl2pPr>
            <a:lvl3pPr marL="1143000" indent="-228600" eaLnBrk="0" hangingPunct="0">
              <a:defRPr kumimoji="1" sz="3600">
                <a:solidFill>
                  <a:schemeClr val="tx1"/>
                </a:solidFill>
                <a:latin typeface="Arial" pitchFamily="34" charset="0"/>
                <a:ea typeface="ＭＳ Ｐゴシック" pitchFamily="50" charset="-128"/>
              </a:defRPr>
            </a:lvl3pPr>
            <a:lvl4pPr marL="1600200" indent="-228600" eaLnBrk="0" hangingPunct="0">
              <a:defRPr kumimoji="1" sz="3600">
                <a:solidFill>
                  <a:schemeClr val="tx1"/>
                </a:solidFill>
                <a:latin typeface="Arial" pitchFamily="34" charset="0"/>
                <a:ea typeface="ＭＳ Ｐゴシック" pitchFamily="50" charset="-128"/>
              </a:defRPr>
            </a:lvl4pPr>
            <a:lvl5pPr marL="2057400" indent="-228600" eaLnBrk="0" hangingPunct="0">
              <a:defRPr kumimoji="1" sz="3600">
                <a:solidFill>
                  <a:schemeClr val="tx1"/>
                </a:solidFill>
                <a:latin typeface="Arial" pitchFamily="34" charset="0"/>
                <a:ea typeface="ＭＳ Ｐゴシック" pitchFamily="50" charset="-128"/>
              </a:defRPr>
            </a:lvl5pPr>
            <a:lvl6pPr marL="2514600" indent="-228600" eaLnBrk="0" fontAlgn="base" hangingPunct="0">
              <a:spcBef>
                <a:spcPct val="0"/>
              </a:spcBef>
              <a:spcAft>
                <a:spcPct val="0"/>
              </a:spcAft>
              <a:defRPr kumimoji="1" sz="3600">
                <a:solidFill>
                  <a:schemeClr val="tx1"/>
                </a:solidFill>
                <a:latin typeface="Arial" pitchFamily="34" charset="0"/>
                <a:ea typeface="ＭＳ Ｐゴシック" pitchFamily="50" charset="-128"/>
              </a:defRPr>
            </a:lvl6pPr>
            <a:lvl7pPr marL="2971800" indent="-228600" eaLnBrk="0" fontAlgn="base" hangingPunct="0">
              <a:spcBef>
                <a:spcPct val="0"/>
              </a:spcBef>
              <a:spcAft>
                <a:spcPct val="0"/>
              </a:spcAft>
              <a:defRPr kumimoji="1" sz="3600">
                <a:solidFill>
                  <a:schemeClr val="tx1"/>
                </a:solidFill>
                <a:latin typeface="Arial" pitchFamily="34" charset="0"/>
                <a:ea typeface="ＭＳ Ｐゴシック" pitchFamily="50" charset="-128"/>
              </a:defRPr>
            </a:lvl7pPr>
            <a:lvl8pPr marL="3429000" indent="-228600" eaLnBrk="0" fontAlgn="base" hangingPunct="0">
              <a:spcBef>
                <a:spcPct val="0"/>
              </a:spcBef>
              <a:spcAft>
                <a:spcPct val="0"/>
              </a:spcAft>
              <a:defRPr kumimoji="1" sz="3600">
                <a:solidFill>
                  <a:schemeClr val="tx1"/>
                </a:solidFill>
                <a:latin typeface="Arial" pitchFamily="34" charset="0"/>
                <a:ea typeface="ＭＳ Ｐゴシック" pitchFamily="50" charset="-128"/>
              </a:defRPr>
            </a:lvl8pPr>
            <a:lvl9pPr marL="3886200" indent="-228600" eaLnBrk="0" fontAlgn="base" hangingPunct="0">
              <a:spcBef>
                <a:spcPct val="0"/>
              </a:spcBef>
              <a:spcAft>
                <a:spcPct val="0"/>
              </a:spcAft>
              <a:defRPr kumimoji="1" sz="3600">
                <a:solidFill>
                  <a:schemeClr val="tx1"/>
                </a:solidFill>
                <a:latin typeface="Arial" pitchFamily="34" charset="0"/>
                <a:ea typeface="ＭＳ Ｐゴシック" pitchFamily="50" charset="-128"/>
              </a:defRPr>
            </a:lvl9pPr>
          </a:lstStyle>
          <a:p>
            <a:pPr algn="ctr" eaLnBrk="1" hangingPunct="1">
              <a:spcBef>
                <a:spcPct val="50000"/>
              </a:spcBef>
            </a:pPr>
            <a:r>
              <a:rPr lang="en-US" altLang="ja-JP" sz="1600" dirty="0">
                <a:solidFill>
                  <a:schemeClr val="bg1"/>
                </a:solidFill>
              </a:rPr>
              <a:t>7</a:t>
            </a:r>
          </a:p>
        </p:txBody>
      </p:sp>
      <p:sp>
        <p:nvSpPr>
          <p:cNvPr id="32782" name="Text Box 14"/>
          <p:cNvSpPr txBox="1">
            <a:spLocks noChangeArrowheads="1"/>
          </p:cNvSpPr>
          <p:nvPr/>
        </p:nvSpPr>
        <p:spPr bwMode="auto">
          <a:xfrm>
            <a:off x="8604250" y="3163888"/>
            <a:ext cx="349250"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kumimoji="1" sz="3600">
                <a:solidFill>
                  <a:schemeClr val="tx1"/>
                </a:solidFill>
                <a:latin typeface="Arial" pitchFamily="34" charset="0"/>
                <a:ea typeface="ＭＳ Ｐゴシック" pitchFamily="50" charset="-128"/>
              </a:defRPr>
            </a:lvl1pPr>
            <a:lvl2pPr marL="742950" indent="-285750" eaLnBrk="0" hangingPunct="0">
              <a:defRPr kumimoji="1" sz="3600">
                <a:solidFill>
                  <a:schemeClr val="tx1"/>
                </a:solidFill>
                <a:latin typeface="Arial" pitchFamily="34" charset="0"/>
                <a:ea typeface="ＭＳ Ｐゴシック" pitchFamily="50" charset="-128"/>
              </a:defRPr>
            </a:lvl2pPr>
            <a:lvl3pPr marL="1143000" indent="-228600" eaLnBrk="0" hangingPunct="0">
              <a:defRPr kumimoji="1" sz="3600">
                <a:solidFill>
                  <a:schemeClr val="tx1"/>
                </a:solidFill>
                <a:latin typeface="Arial" pitchFamily="34" charset="0"/>
                <a:ea typeface="ＭＳ Ｐゴシック" pitchFamily="50" charset="-128"/>
              </a:defRPr>
            </a:lvl3pPr>
            <a:lvl4pPr marL="1600200" indent="-228600" eaLnBrk="0" hangingPunct="0">
              <a:defRPr kumimoji="1" sz="3600">
                <a:solidFill>
                  <a:schemeClr val="tx1"/>
                </a:solidFill>
                <a:latin typeface="Arial" pitchFamily="34" charset="0"/>
                <a:ea typeface="ＭＳ Ｐゴシック" pitchFamily="50" charset="-128"/>
              </a:defRPr>
            </a:lvl4pPr>
            <a:lvl5pPr marL="2057400" indent="-228600" eaLnBrk="0" hangingPunct="0">
              <a:defRPr kumimoji="1" sz="3600">
                <a:solidFill>
                  <a:schemeClr val="tx1"/>
                </a:solidFill>
                <a:latin typeface="Arial" pitchFamily="34" charset="0"/>
                <a:ea typeface="ＭＳ Ｐゴシック" pitchFamily="50" charset="-128"/>
              </a:defRPr>
            </a:lvl5pPr>
            <a:lvl6pPr marL="2514600" indent="-228600" eaLnBrk="0" fontAlgn="base" hangingPunct="0">
              <a:spcBef>
                <a:spcPct val="0"/>
              </a:spcBef>
              <a:spcAft>
                <a:spcPct val="0"/>
              </a:spcAft>
              <a:defRPr kumimoji="1" sz="3600">
                <a:solidFill>
                  <a:schemeClr val="tx1"/>
                </a:solidFill>
                <a:latin typeface="Arial" pitchFamily="34" charset="0"/>
                <a:ea typeface="ＭＳ Ｐゴシック" pitchFamily="50" charset="-128"/>
              </a:defRPr>
            </a:lvl6pPr>
            <a:lvl7pPr marL="2971800" indent="-228600" eaLnBrk="0" fontAlgn="base" hangingPunct="0">
              <a:spcBef>
                <a:spcPct val="0"/>
              </a:spcBef>
              <a:spcAft>
                <a:spcPct val="0"/>
              </a:spcAft>
              <a:defRPr kumimoji="1" sz="3600">
                <a:solidFill>
                  <a:schemeClr val="tx1"/>
                </a:solidFill>
                <a:latin typeface="Arial" pitchFamily="34" charset="0"/>
                <a:ea typeface="ＭＳ Ｐゴシック" pitchFamily="50" charset="-128"/>
              </a:defRPr>
            </a:lvl7pPr>
            <a:lvl8pPr marL="3429000" indent="-228600" eaLnBrk="0" fontAlgn="base" hangingPunct="0">
              <a:spcBef>
                <a:spcPct val="0"/>
              </a:spcBef>
              <a:spcAft>
                <a:spcPct val="0"/>
              </a:spcAft>
              <a:defRPr kumimoji="1" sz="3600">
                <a:solidFill>
                  <a:schemeClr val="tx1"/>
                </a:solidFill>
                <a:latin typeface="Arial" pitchFamily="34" charset="0"/>
                <a:ea typeface="ＭＳ Ｐゴシック" pitchFamily="50" charset="-128"/>
              </a:defRPr>
            </a:lvl8pPr>
            <a:lvl9pPr marL="3886200" indent="-228600" eaLnBrk="0" fontAlgn="base" hangingPunct="0">
              <a:spcBef>
                <a:spcPct val="0"/>
              </a:spcBef>
              <a:spcAft>
                <a:spcPct val="0"/>
              </a:spcAft>
              <a:defRPr kumimoji="1" sz="3600">
                <a:solidFill>
                  <a:schemeClr val="tx1"/>
                </a:solidFill>
                <a:latin typeface="Arial" pitchFamily="34" charset="0"/>
                <a:ea typeface="ＭＳ Ｐゴシック" pitchFamily="50" charset="-128"/>
              </a:defRPr>
            </a:lvl9pPr>
          </a:lstStyle>
          <a:p>
            <a:pPr algn="ctr" eaLnBrk="1" hangingPunct="1">
              <a:spcBef>
                <a:spcPct val="50000"/>
              </a:spcBef>
            </a:pPr>
            <a:r>
              <a:rPr lang="en-US" altLang="ja-JP" sz="1600">
                <a:solidFill>
                  <a:schemeClr val="bg1"/>
                </a:solidFill>
              </a:rPr>
              <a:t>Z</a:t>
            </a:r>
          </a:p>
        </p:txBody>
      </p:sp>
      <p:sp>
        <p:nvSpPr>
          <p:cNvPr id="32783" name="Text Box 15"/>
          <p:cNvSpPr txBox="1">
            <a:spLocks noChangeArrowheads="1"/>
          </p:cNvSpPr>
          <p:nvPr/>
        </p:nvSpPr>
        <p:spPr bwMode="auto">
          <a:xfrm>
            <a:off x="8702665" y="3358109"/>
            <a:ext cx="220662"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kumimoji="1" sz="3600">
                <a:solidFill>
                  <a:schemeClr val="tx1"/>
                </a:solidFill>
                <a:latin typeface="Arial" pitchFamily="34" charset="0"/>
                <a:ea typeface="ＭＳ Ｐゴシック" pitchFamily="50" charset="-128"/>
              </a:defRPr>
            </a:lvl1pPr>
            <a:lvl2pPr marL="742950" indent="-285750" eaLnBrk="0" hangingPunct="0">
              <a:defRPr kumimoji="1" sz="3600">
                <a:solidFill>
                  <a:schemeClr val="tx1"/>
                </a:solidFill>
                <a:latin typeface="Arial" pitchFamily="34" charset="0"/>
                <a:ea typeface="ＭＳ Ｐゴシック" pitchFamily="50" charset="-128"/>
              </a:defRPr>
            </a:lvl2pPr>
            <a:lvl3pPr marL="1143000" indent="-228600" eaLnBrk="0" hangingPunct="0">
              <a:defRPr kumimoji="1" sz="3600">
                <a:solidFill>
                  <a:schemeClr val="tx1"/>
                </a:solidFill>
                <a:latin typeface="Arial" pitchFamily="34" charset="0"/>
                <a:ea typeface="ＭＳ Ｐゴシック" pitchFamily="50" charset="-128"/>
              </a:defRPr>
            </a:lvl3pPr>
            <a:lvl4pPr marL="1600200" indent="-228600" eaLnBrk="0" hangingPunct="0">
              <a:defRPr kumimoji="1" sz="3600">
                <a:solidFill>
                  <a:schemeClr val="tx1"/>
                </a:solidFill>
                <a:latin typeface="Arial" pitchFamily="34" charset="0"/>
                <a:ea typeface="ＭＳ Ｐゴシック" pitchFamily="50" charset="-128"/>
              </a:defRPr>
            </a:lvl4pPr>
            <a:lvl5pPr marL="2057400" indent="-228600" eaLnBrk="0" hangingPunct="0">
              <a:defRPr kumimoji="1" sz="3600">
                <a:solidFill>
                  <a:schemeClr val="tx1"/>
                </a:solidFill>
                <a:latin typeface="Arial" pitchFamily="34" charset="0"/>
                <a:ea typeface="ＭＳ Ｐゴシック" pitchFamily="50" charset="-128"/>
              </a:defRPr>
            </a:lvl5pPr>
            <a:lvl6pPr marL="2514600" indent="-228600" eaLnBrk="0" fontAlgn="base" hangingPunct="0">
              <a:spcBef>
                <a:spcPct val="0"/>
              </a:spcBef>
              <a:spcAft>
                <a:spcPct val="0"/>
              </a:spcAft>
              <a:defRPr kumimoji="1" sz="3600">
                <a:solidFill>
                  <a:schemeClr val="tx1"/>
                </a:solidFill>
                <a:latin typeface="Arial" pitchFamily="34" charset="0"/>
                <a:ea typeface="ＭＳ Ｐゴシック" pitchFamily="50" charset="-128"/>
              </a:defRPr>
            </a:lvl6pPr>
            <a:lvl7pPr marL="2971800" indent="-228600" eaLnBrk="0" fontAlgn="base" hangingPunct="0">
              <a:spcBef>
                <a:spcPct val="0"/>
              </a:spcBef>
              <a:spcAft>
                <a:spcPct val="0"/>
              </a:spcAft>
              <a:defRPr kumimoji="1" sz="3600">
                <a:solidFill>
                  <a:schemeClr val="tx1"/>
                </a:solidFill>
                <a:latin typeface="Arial" pitchFamily="34" charset="0"/>
                <a:ea typeface="ＭＳ Ｐゴシック" pitchFamily="50" charset="-128"/>
              </a:defRPr>
            </a:lvl7pPr>
            <a:lvl8pPr marL="3429000" indent="-228600" eaLnBrk="0" fontAlgn="base" hangingPunct="0">
              <a:spcBef>
                <a:spcPct val="0"/>
              </a:spcBef>
              <a:spcAft>
                <a:spcPct val="0"/>
              </a:spcAft>
              <a:defRPr kumimoji="1" sz="3600">
                <a:solidFill>
                  <a:schemeClr val="tx1"/>
                </a:solidFill>
                <a:latin typeface="Arial" pitchFamily="34" charset="0"/>
                <a:ea typeface="ＭＳ Ｐゴシック" pitchFamily="50" charset="-128"/>
              </a:defRPr>
            </a:lvl8pPr>
            <a:lvl9pPr marL="3886200" indent="-228600" eaLnBrk="0" fontAlgn="base" hangingPunct="0">
              <a:spcBef>
                <a:spcPct val="0"/>
              </a:spcBef>
              <a:spcAft>
                <a:spcPct val="0"/>
              </a:spcAft>
              <a:defRPr kumimoji="1" sz="3600">
                <a:solidFill>
                  <a:schemeClr val="tx1"/>
                </a:solidFill>
                <a:latin typeface="Arial" pitchFamily="34" charset="0"/>
                <a:ea typeface="ＭＳ Ｐゴシック" pitchFamily="50" charset="-128"/>
              </a:defRPr>
            </a:lvl9pPr>
          </a:lstStyle>
          <a:p>
            <a:pPr algn="ctr" eaLnBrk="1" hangingPunct="1">
              <a:spcBef>
                <a:spcPct val="50000"/>
              </a:spcBef>
            </a:pPr>
            <a:r>
              <a:rPr lang="en-US" altLang="ja-JP" sz="1600" dirty="0">
                <a:latin typeface="Segoe UI Semibold" panose="020B0702040204020203" pitchFamily="34" charset="0"/>
                <a:cs typeface="Segoe UI Semibold" panose="020B0702040204020203" pitchFamily="34" charset="0"/>
              </a:rPr>
              <a:t>7</a:t>
            </a:r>
          </a:p>
        </p:txBody>
      </p:sp>
      <p:sp>
        <p:nvSpPr>
          <p:cNvPr id="32784" name="Text Box 16"/>
          <p:cNvSpPr txBox="1">
            <a:spLocks noChangeArrowheads="1"/>
          </p:cNvSpPr>
          <p:nvPr/>
        </p:nvSpPr>
        <p:spPr bwMode="auto">
          <a:xfrm>
            <a:off x="8710285" y="4309252"/>
            <a:ext cx="220662"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kumimoji="1" sz="3600">
                <a:solidFill>
                  <a:schemeClr val="tx1"/>
                </a:solidFill>
                <a:latin typeface="Arial" pitchFamily="34" charset="0"/>
                <a:ea typeface="ＭＳ Ｐゴシック" pitchFamily="50" charset="-128"/>
              </a:defRPr>
            </a:lvl1pPr>
            <a:lvl2pPr marL="742950" indent="-285750" eaLnBrk="0" hangingPunct="0">
              <a:defRPr kumimoji="1" sz="3600">
                <a:solidFill>
                  <a:schemeClr val="tx1"/>
                </a:solidFill>
                <a:latin typeface="Arial" pitchFamily="34" charset="0"/>
                <a:ea typeface="ＭＳ Ｐゴシック" pitchFamily="50" charset="-128"/>
              </a:defRPr>
            </a:lvl2pPr>
            <a:lvl3pPr marL="1143000" indent="-228600" eaLnBrk="0" hangingPunct="0">
              <a:defRPr kumimoji="1" sz="3600">
                <a:solidFill>
                  <a:schemeClr val="tx1"/>
                </a:solidFill>
                <a:latin typeface="Arial" pitchFamily="34" charset="0"/>
                <a:ea typeface="ＭＳ Ｐゴシック" pitchFamily="50" charset="-128"/>
              </a:defRPr>
            </a:lvl3pPr>
            <a:lvl4pPr marL="1600200" indent="-228600" eaLnBrk="0" hangingPunct="0">
              <a:defRPr kumimoji="1" sz="3600">
                <a:solidFill>
                  <a:schemeClr val="tx1"/>
                </a:solidFill>
                <a:latin typeface="Arial" pitchFamily="34" charset="0"/>
                <a:ea typeface="ＭＳ Ｐゴシック" pitchFamily="50" charset="-128"/>
              </a:defRPr>
            </a:lvl4pPr>
            <a:lvl5pPr marL="2057400" indent="-228600" eaLnBrk="0" hangingPunct="0">
              <a:defRPr kumimoji="1" sz="3600">
                <a:solidFill>
                  <a:schemeClr val="tx1"/>
                </a:solidFill>
                <a:latin typeface="Arial" pitchFamily="34" charset="0"/>
                <a:ea typeface="ＭＳ Ｐゴシック" pitchFamily="50" charset="-128"/>
              </a:defRPr>
            </a:lvl5pPr>
            <a:lvl6pPr marL="2514600" indent="-228600" eaLnBrk="0" fontAlgn="base" hangingPunct="0">
              <a:spcBef>
                <a:spcPct val="0"/>
              </a:spcBef>
              <a:spcAft>
                <a:spcPct val="0"/>
              </a:spcAft>
              <a:defRPr kumimoji="1" sz="3600">
                <a:solidFill>
                  <a:schemeClr val="tx1"/>
                </a:solidFill>
                <a:latin typeface="Arial" pitchFamily="34" charset="0"/>
                <a:ea typeface="ＭＳ Ｐゴシック" pitchFamily="50" charset="-128"/>
              </a:defRPr>
            </a:lvl6pPr>
            <a:lvl7pPr marL="2971800" indent="-228600" eaLnBrk="0" fontAlgn="base" hangingPunct="0">
              <a:spcBef>
                <a:spcPct val="0"/>
              </a:spcBef>
              <a:spcAft>
                <a:spcPct val="0"/>
              </a:spcAft>
              <a:defRPr kumimoji="1" sz="3600">
                <a:solidFill>
                  <a:schemeClr val="tx1"/>
                </a:solidFill>
                <a:latin typeface="Arial" pitchFamily="34" charset="0"/>
                <a:ea typeface="ＭＳ Ｐゴシック" pitchFamily="50" charset="-128"/>
              </a:defRPr>
            </a:lvl7pPr>
            <a:lvl8pPr marL="3429000" indent="-228600" eaLnBrk="0" fontAlgn="base" hangingPunct="0">
              <a:spcBef>
                <a:spcPct val="0"/>
              </a:spcBef>
              <a:spcAft>
                <a:spcPct val="0"/>
              </a:spcAft>
              <a:defRPr kumimoji="1" sz="3600">
                <a:solidFill>
                  <a:schemeClr val="tx1"/>
                </a:solidFill>
                <a:latin typeface="Arial" pitchFamily="34" charset="0"/>
                <a:ea typeface="ＭＳ Ｐゴシック" pitchFamily="50" charset="-128"/>
              </a:defRPr>
            </a:lvl8pPr>
            <a:lvl9pPr marL="3886200" indent="-228600" eaLnBrk="0" fontAlgn="base" hangingPunct="0">
              <a:spcBef>
                <a:spcPct val="0"/>
              </a:spcBef>
              <a:spcAft>
                <a:spcPct val="0"/>
              </a:spcAft>
              <a:defRPr kumimoji="1" sz="3600">
                <a:solidFill>
                  <a:schemeClr val="tx1"/>
                </a:solidFill>
                <a:latin typeface="Arial" pitchFamily="34" charset="0"/>
                <a:ea typeface="ＭＳ Ｐゴシック" pitchFamily="50" charset="-128"/>
              </a:defRPr>
            </a:lvl9pPr>
          </a:lstStyle>
          <a:p>
            <a:pPr algn="ctr" eaLnBrk="1" hangingPunct="1">
              <a:spcBef>
                <a:spcPct val="50000"/>
              </a:spcBef>
            </a:pPr>
            <a:r>
              <a:rPr lang="en-US" altLang="ja-JP" sz="1600" dirty="0">
                <a:latin typeface="Segoe UI Semibold" panose="020B0702040204020203" pitchFamily="34" charset="0"/>
                <a:cs typeface="Segoe UI Semibold" panose="020B0702040204020203" pitchFamily="34" charset="0"/>
              </a:rPr>
              <a:t>0</a:t>
            </a:r>
          </a:p>
        </p:txBody>
      </p:sp>
      <p:sp>
        <p:nvSpPr>
          <p:cNvPr id="32785" name="Text Box 17"/>
          <p:cNvSpPr txBox="1">
            <a:spLocks noChangeArrowheads="1"/>
          </p:cNvSpPr>
          <p:nvPr/>
        </p:nvSpPr>
        <p:spPr bwMode="auto">
          <a:xfrm>
            <a:off x="8677275" y="4941888"/>
            <a:ext cx="347663"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kumimoji="1" sz="3600">
                <a:solidFill>
                  <a:schemeClr val="tx1"/>
                </a:solidFill>
                <a:latin typeface="Arial" pitchFamily="34" charset="0"/>
                <a:ea typeface="ＭＳ Ｐゴシック" pitchFamily="50" charset="-128"/>
              </a:defRPr>
            </a:lvl1pPr>
            <a:lvl2pPr marL="742950" indent="-285750" eaLnBrk="0" hangingPunct="0">
              <a:defRPr kumimoji="1" sz="3600">
                <a:solidFill>
                  <a:schemeClr val="tx1"/>
                </a:solidFill>
                <a:latin typeface="Arial" pitchFamily="34" charset="0"/>
                <a:ea typeface="ＭＳ Ｐゴシック" pitchFamily="50" charset="-128"/>
              </a:defRPr>
            </a:lvl2pPr>
            <a:lvl3pPr marL="1143000" indent="-228600" eaLnBrk="0" hangingPunct="0">
              <a:defRPr kumimoji="1" sz="3600">
                <a:solidFill>
                  <a:schemeClr val="tx1"/>
                </a:solidFill>
                <a:latin typeface="Arial" pitchFamily="34" charset="0"/>
                <a:ea typeface="ＭＳ Ｐゴシック" pitchFamily="50" charset="-128"/>
              </a:defRPr>
            </a:lvl3pPr>
            <a:lvl4pPr marL="1600200" indent="-228600" eaLnBrk="0" hangingPunct="0">
              <a:defRPr kumimoji="1" sz="3600">
                <a:solidFill>
                  <a:schemeClr val="tx1"/>
                </a:solidFill>
                <a:latin typeface="Arial" pitchFamily="34" charset="0"/>
                <a:ea typeface="ＭＳ Ｐゴシック" pitchFamily="50" charset="-128"/>
              </a:defRPr>
            </a:lvl4pPr>
            <a:lvl5pPr marL="2057400" indent="-228600" eaLnBrk="0" hangingPunct="0">
              <a:defRPr kumimoji="1" sz="3600">
                <a:solidFill>
                  <a:schemeClr val="tx1"/>
                </a:solidFill>
                <a:latin typeface="Arial" pitchFamily="34" charset="0"/>
                <a:ea typeface="ＭＳ Ｐゴシック" pitchFamily="50" charset="-128"/>
              </a:defRPr>
            </a:lvl5pPr>
            <a:lvl6pPr marL="2514600" indent="-228600" eaLnBrk="0" fontAlgn="base" hangingPunct="0">
              <a:spcBef>
                <a:spcPct val="0"/>
              </a:spcBef>
              <a:spcAft>
                <a:spcPct val="0"/>
              </a:spcAft>
              <a:defRPr kumimoji="1" sz="3600">
                <a:solidFill>
                  <a:schemeClr val="tx1"/>
                </a:solidFill>
                <a:latin typeface="Arial" pitchFamily="34" charset="0"/>
                <a:ea typeface="ＭＳ Ｐゴシック" pitchFamily="50" charset="-128"/>
              </a:defRPr>
            </a:lvl6pPr>
            <a:lvl7pPr marL="2971800" indent="-228600" eaLnBrk="0" fontAlgn="base" hangingPunct="0">
              <a:spcBef>
                <a:spcPct val="0"/>
              </a:spcBef>
              <a:spcAft>
                <a:spcPct val="0"/>
              </a:spcAft>
              <a:defRPr kumimoji="1" sz="3600">
                <a:solidFill>
                  <a:schemeClr val="tx1"/>
                </a:solidFill>
                <a:latin typeface="Arial" pitchFamily="34" charset="0"/>
                <a:ea typeface="ＭＳ Ｐゴシック" pitchFamily="50" charset="-128"/>
              </a:defRPr>
            </a:lvl7pPr>
            <a:lvl8pPr marL="3429000" indent="-228600" eaLnBrk="0" fontAlgn="base" hangingPunct="0">
              <a:spcBef>
                <a:spcPct val="0"/>
              </a:spcBef>
              <a:spcAft>
                <a:spcPct val="0"/>
              </a:spcAft>
              <a:defRPr kumimoji="1" sz="3600">
                <a:solidFill>
                  <a:schemeClr val="tx1"/>
                </a:solidFill>
                <a:latin typeface="Arial" pitchFamily="34" charset="0"/>
                <a:ea typeface="ＭＳ Ｐゴシック" pitchFamily="50" charset="-128"/>
              </a:defRPr>
            </a:lvl8pPr>
            <a:lvl9pPr marL="3886200" indent="-228600" eaLnBrk="0" fontAlgn="base" hangingPunct="0">
              <a:spcBef>
                <a:spcPct val="0"/>
              </a:spcBef>
              <a:spcAft>
                <a:spcPct val="0"/>
              </a:spcAft>
              <a:defRPr kumimoji="1" sz="3600">
                <a:solidFill>
                  <a:schemeClr val="tx1"/>
                </a:solidFill>
                <a:latin typeface="Arial" pitchFamily="34" charset="0"/>
                <a:ea typeface="ＭＳ Ｐゴシック" pitchFamily="50" charset="-128"/>
              </a:defRPr>
            </a:lvl9pPr>
          </a:lstStyle>
          <a:p>
            <a:pPr algn="ctr" eaLnBrk="1" hangingPunct="1">
              <a:spcBef>
                <a:spcPct val="50000"/>
              </a:spcBef>
            </a:pPr>
            <a:r>
              <a:rPr lang="en-US" altLang="ja-JP" sz="1600">
                <a:solidFill>
                  <a:schemeClr val="bg1"/>
                </a:solidFill>
              </a:rPr>
              <a:t>Z</a:t>
            </a:r>
          </a:p>
        </p:txBody>
      </p:sp>
      <p:sp>
        <p:nvSpPr>
          <p:cNvPr id="32788" name="Text Box 20"/>
          <p:cNvSpPr txBox="1">
            <a:spLocks noChangeArrowheads="1"/>
          </p:cNvSpPr>
          <p:nvPr/>
        </p:nvSpPr>
        <p:spPr bwMode="auto">
          <a:xfrm>
            <a:off x="512737" y="1211195"/>
            <a:ext cx="7731125"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kumimoji="1" sz="3600">
                <a:solidFill>
                  <a:schemeClr val="tx1"/>
                </a:solidFill>
                <a:latin typeface="Arial" pitchFamily="34" charset="0"/>
                <a:ea typeface="ＭＳ Ｐゴシック" pitchFamily="50" charset="-128"/>
              </a:defRPr>
            </a:lvl1pPr>
            <a:lvl2pPr marL="742950" indent="-285750" eaLnBrk="0" hangingPunct="0">
              <a:defRPr kumimoji="1" sz="3600">
                <a:solidFill>
                  <a:schemeClr val="tx1"/>
                </a:solidFill>
                <a:latin typeface="Arial" pitchFamily="34" charset="0"/>
                <a:ea typeface="ＭＳ Ｐゴシック" pitchFamily="50" charset="-128"/>
              </a:defRPr>
            </a:lvl2pPr>
            <a:lvl3pPr marL="1143000" indent="-228600" eaLnBrk="0" hangingPunct="0">
              <a:defRPr kumimoji="1" sz="3600">
                <a:solidFill>
                  <a:schemeClr val="tx1"/>
                </a:solidFill>
                <a:latin typeface="Arial" pitchFamily="34" charset="0"/>
                <a:ea typeface="ＭＳ Ｐゴシック" pitchFamily="50" charset="-128"/>
              </a:defRPr>
            </a:lvl3pPr>
            <a:lvl4pPr marL="1600200" indent="-228600" eaLnBrk="0" hangingPunct="0">
              <a:defRPr kumimoji="1" sz="3600">
                <a:solidFill>
                  <a:schemeClr val="tx1"/>
                </a:solidFill>
                <a:latin typeface="Arial" pitchFamily="34" charset="0"/>
                <a:ea typeface="ＭＳ Ｐゴシック" pitchFamily="50" charset="-128"/>
              </a:defRPr>
            </a:lvl4pPr>
            <a:lvl5pPr marL="2057400" indent="-228600" eaLnBrk="0" hangingPunct="0">
              <a:defRPr kumimoji="1" sz="3600">
                <a:solidFill>
                  <a:schemeClr val="tx1"/>
                </a:solidFill>
                <a:latin typeface="Arial" pitchFamily="34" charset="0"/>
                <a:ea typeface="ＭＳ Ｐゴシック" pitchFamily="50" charset="-128"/>
              </a:defRPr>
            </a:lvl5pPr>
            <a:lvl6pPr marL="2514600" indent="-228600" eaLnBrk="0" fontAlgn="base" hangingPunct="0">
              <a:spcBef>
                <a:spcPct val="0"/>
              </a:spcBef>
              <a:spcAft>
                <a:spcPct val="0"/>
              </a:spcAft>
              <a:defRPr kumimoji="1" sz="3600">
                <a:solidFill>
                  <a:schemeClr val="tx1"/>
                </a:solidFill>
                <a:latin typeface="Arial" pitchFamily="34" charset="0"/>
                <a:ea typeface="ＭＳ Ｐゴシック" pitchFamily="50" charset="-128"/>
              </a:defRPr>
            </a:lvl6pPr>
            <a:lvl7pPr marL="2971800" indent="-228600" eaLnBrk="0" fontAlgn="base" hangingPunct="0">
              <a:spcBef>
                <a:spcPct val="0"/>
              </a:spcBef>
              <a:spcAft>
                <a:spcPct val="0"/>
              </a:spcAft>
              <a:defRPr kumimoji="1" sz="3600">
                <a:solidFill>
                  <a:schemeClr val="tx1"/>
                </a:solidFill>
                <a:latin typeface="Arial" pitchFamily="34" charset="0"/>
                <a:ea typeface="ＭＳ Ｐゴシック" pitchFamily="50" charset="-128"/>
              </a:defRPr>
            </a:lvl7pPr>
            <a:lvl8pPr marL="3429000" indent="-228600" eaLnBrk="0" fontAlgn="base" hangingPunct="0">
              <a:spcBef>
                <a:spcPct val="0"/>
              </a:spcBef>
              <a:spcAft>
                <a:spcPct val="0"/>
              </a:spcAft>
              <a:defRPr kumimoji="1" sz="3600">
                <a:solidFill>
                  <a:schemeClr val="tx1"/>
                </a:solidFill>
                <a:latin typeface="Arial" pitchFamily="34" charset="0"/>
                <a:ea typeface="ＭＳ Ｐゴシック" pitchFamily="50" charset="-128"/>
              </a:defRPr>
            </a:lvl8pPr>
            <a:lvl9pPr marL="3886200" indent="-228600" eaLnBrk="0" fontAlgn="base" hangingPunct="0">
              <a:spcBef>
                <a:spcPct val="0"/>
              </a:spcBef>
              <a:spcAft>
                <a:spcPct val="0"/>
              </a:spcAft>
              <a:defRPr kumimoji="1" sz="3600">
                <a:solidFill>
                  <a:schemeClr val="tx1"/>
                </a:solidFill>
                <a:latin typeface="Arial" pitchFamily="34" charset="0"/>
                <a:ea typeface="ＭＳ Ｐゴシック" pitchFamily="50" charset="-128"/>
              </a:defRPr>
            </a:lvl9pPr>
          </a:lstStyle>
          <a:p>
            <a:pPr eaLnBrk="1" hangingPunct="1"/>
            <a:r>
              <a:rPr lang="en-US" altLang="ja-JP" sz="3000" b="1" dirty="0">
                <a:latin typeface="Segoe UI Semibold" panose="020B0702040204020203" pitchFamily="34" charset="0"/>
                <a:ea typeface="Meiryo UI" panose="020B0604030504040204" pitchFamily="50" charset="-128"/>
                <a:cs typeface="Segoe UI Semibold" panose="020B0702040204020203" pitchFamily="34" charset="0"/>
              </a:rPr>
              <a:t>AD</a:t>
            </a:r>
            <a:r>
              <a:rPr lang="ja-JP" altLang="en-US" sz="3200" b="1" dirty="0">
                <a:latin typeface="Segoe UI Semibold" panose="020B0702040204020203" pitchFamily="34" charset="0"/>
                <a:ea typeface="Meiryo UI" panose="020B0604030504040204" pitchFamily="50" charset="-128"/>
                <a:cs typeface="Segoe UI Semibold" panose="020B0702040204020203" pitchFamily="34" charset="0"/>
              </a:rPr>
              <a:t>　　</a:t>
            </a:r>
            <a:r>
              <a:rPr lang="en-US" altLang="ja-JP" sz="1800" b="1" dirty="0">
                <a:latin typeface="Segoe UI Semibold" panose="020B0702040204020203" pitchFamily="34" charset="0"/>
                <a:ea typeface="Meiryo UI" panose="020B0604030504040204" pitchFamily="50" charset="-128"/>
                <a:cs typeface="Segoe UI Semibold" panose="020B0702040204020203" pitchFamily="34" charset="0"/>
              </a:rPr>
              <a:t>①</a:t>
            </a:r>
            <a:r>
              <a:rPr lang="ja-JP" altLang="en-US" sz="1800" b="1" dirty="0">
                <a:latin typeface="Segoe UI Semibold" panose="020B0702040204020203" pitchFamily="34" charset="0"/>
                <a:ea typeface="Meiryo UI" panose="020B0604030504040204" pitchFamily="50" charset="-128"/>
                <a:cs typeface="Segoe UI Semibold" panose="020B0702040204020203" pitchFamily="34" charset="0"/>
              </a:rPr>
              <a:t>頭頂側頭連合野　 </a:t>
            </a:r>
            <a:r>
              <a:rPr lang="en-US" altLang="ja-JP" sz="1800" b="1" dirty="0">
                <a:latin typeface="Segoe UI Semibold" panose="020B0702040204020203" pitchFamily="34" charset="0"/>
                <a:ea typeface="Meiryo UI" panose="020B0604030504040204" pitchFamily="50" charset="-128"/>
                <a:cs typeface="Segoe UI Semibold" panose="020B0702040204020203" pitchFamily="34" charset="0"/>
              </a:rPr>
              <a:t>②</a:t>
            </a:r>
            <a:r>
              <a:rPr lang="ja-JP" altLang="en-US" sz="1800" b="1" dirty="0">
                <a:latin typeface="Segoe UI Semibold" panose="020B0702040204020203" pitchFamily="34" charset="0"/>
                <a:ea typeface="Meiryo UI" panose="020B0604030504040204" pitchFamily="50" charset="-128"/>
                <a:cs typeface="Segoe UI Semibold" panose="020B0702040204020203" pitchFamily="34" charset="0"/>
              </a:rPr>
              <a:t>楔前部から後部帯状回　 </a:t>
            </a:r>
            <a:r>
              <a:rPr lang="en-US" altLang="ja-JP" sz="1800" b="1" dirty="0">
                <a:latin typeface="Segoe UI Semibold" panose="020B0702040204020203" pitchFamily="34" charset="0"/>
                <a:ea typeface="Meiryo UI" panose="020B0604030504040204" pitchFamily="50" charset="-128"/>
                <a:cs typeface="Segoe UI Semibold" panose="020B0702040204020203" pitchFamily="34" charset="0"/>
              </a:rPr>
              <a:t>③</a:t>
            </a:r>
            <a:r>
              <a:rPr lang="ja-JP" altLang="en-US" sz="1800" b="1" dirty="0">
                <a:latin typeface="Segoe UI Semibold" panose="020B0702040204020203" pitchFamily="34" charset="0"/>
                <a:ea typeface="Meiryo UI" panose="020B0604030504040204" pitchFamily="50" charset="-128"/>
                <a:cs typeface="Segoe UI Semibold" panose="020B0702040204020203" pitchFamily="34" charset="0"/>
              </a:rPr>
              <a:t>前頭葉</a:t>
            </a:r>
          </a:p>
        </p:txBody>
      </p:sp>
      <p:sp>
        <p:nvSpPr>
          <p:cNvPr id="32789" name="Text Box 21"/>
          <p:cNvSpPr txBox="1">
            <a:spLocks noChangeArrowheads="1"/>
          </p:cNvSpPr>
          <p:nvPr/>
        </p:nvSpPr>
        <p:spPr bwMode="auto">
          <a:xfrm>
            <a:off x="496111" y="2962863"/>
            <a:ext cx="4702175" cy="5539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kumimoji="1" sz="3600">
                <a:solidFill>
                  <a:schemeClr val="tx1"/>
                </a:solidFill>
                <a:latin typeface="Arial" pitchFamily="34" charset="0"/>
                <a:ea typeface="ＭＳ Ｐゴシック" pitchFamily="50" charset="-128"/>
              </a:defRPr>
            </a:lvl1pPr>
            <a:lvl2pPr marL="742950" indent="-285750" eaLnBrk="0" hangingPunct="0">
              <a:defRPr kumimoji="1" sz="3600">
                <a:solidFill>
                  <a:schemeClr val="tx1"/>
                </a:solidFill>
                <a:latin typeface="Arial" pitchFamily="34" charset="0"/>
                <a:ea typeface="ＭＳ Ｐゴシック" pitchFamily="50" charset="-128"/>
              </a:defRPr>
            </a:lvl2pPr>
            <a:lvl3pPr marL="1143000" indent="-228600" eaLnBrk="0" hangingPunct="0">
              <a:defRPr kumimoji="1" sz="3600">
                <a:solidFill>
                  <a:schemeClr val="tx1"/>
                </a:solidFill>
                <a:latin typeface="Arial" pitchFamily="34" charset="0"/>
                <a:ea typeface="ＭＳ Ｐゴシック" pitchFamily="50" charset="-128"/>
              </a:defRPr>
            </a:lvl3pPr>
            <a:lvl4pPr marL="1600200" indent="-228600" eaLnBrk="0" hangingPunct="0">
              <a:defRPr kumimoji="1" sz="3600">
                <a:solidFill>
                  <a:schemeClr val="tx1"/>
                </a:solidFill>
                <a:latin typeface="Arial" pitchFamily="34" charset="0"/>
                <a:ea typeface="ＭＳ Ｐゴシック" pitchFamily="50" charset="-128"/>
              </a:defRPr>
            </a:lvl4pPr>
            <a:lvl5pPr marL="2057400" indent="-228600" eaLnBrk="0" hangingPunct="0">
              <a:defRPr kumimoji="1" sz="3600">
                <a:solidFill>
                  <a:schemeClr val="tx1"/>
                </a:solidFill>
                <a:latin typeface="Arial" pitchFamily="34" charset="0"/>
                <a:ea typeface="ＭＳ Ｐゴシック" pitchFamily="50" charset="-128"/>
              </a:defRPr>
            </a:lvl5pPr>
            <a:lvl6pPr marL="2514600" indent="-228600" eaLnBrk="0" fontAlgn="base" hangingPunct="0">
              <a:spcBef>
                <a:spcPct val="0"/>
              </a:spcBef>
              <a:spcAft>
                <a:spcPct val="0"/>
              </a:spcAft>
              <a:defRPr kumimoji="1" sz="3600">
                <a:solidFill>
                  <a:schemeClr val="tx1"/>
                </a:solidFill>
                <a:latin typeface="Arial" pitchFamily="34" charset="0"/>
                <a:ea typeface="ＭＳ Ｐゴシック" pitchFamily="50" charset="-128"/>
              </a:defRPr>
            </a:lvl6pPr>
            <a:lvl7pPr marL="2971800" indent="-228600" eaLnBrk="0" fontAlgn="base" hangingPunct="0">
              <a:spcBef>
                <a:spcPct val="0"/>
              </a:spcBef>
              <a:spcAft>
                <a:spcPct val="0"/>
              </a:spcAft>
              <a:defRPr kumimoji="1" sz="3600">
                <a:solidFill>
                  <a:schemeClr val="tx1"/>
                </a:solidFill>
                <a:latin typeface="Arial" pitchFamily="34" charset="0"/>
                <a:ea typeface="ＭＳ Ｐゴシック" pitchFamily="50" charset="-128"/>
              </a:defRPr>
            </a:lvl7pPr>
            <a:lvl8pPr marL="3429000" indent="-228600" eaLnBrk="0" fontAlgn="base" hangingPunct="0">
              <a:spcBef>
                <a:spcPct val="0"/>
              </a:spcBef>
              <a:spcAft>
                <a:spcPct val="0"/>
              </a:spcAft>
              <a:defRPr kumimoji="1" sz="3600">
                <a:solidFill>
                  <a:schemeClr val="tx1"/>
                </a:solidFill>
                <a:latin typeface="Arial" pitchFamily="34" charset="0"/>
                <a:ea typeface="ＭＳ Ｐゴシック" pitchFamily="50" charset="-128"/>
              </a:defRPr>
            </a:lvl8pPr>
            <a:lvl9pPr marL="3886200" indent="-228600" eaLnBrk="0" fontAlgn="base" hangingPunct="0">
              <a:spcBef>
                <a:spcPct val="0"/>
              </a:spcBef>
              <a:spcAft>
                <a:spcPct val="0"/>
              </a:spcAft>
              <a:defRPr kumimoji="1" sz="3600">
                <a:solidFill>
                  <a:schemeClr val="tx1"/>
                </a:solidFill>
                <a:latin typeface="Arial" pitchFamily="34" charset="0"/>
                <a:ea typeface="ＭＳ Ｐゴシック" pitchFamily="50" charset="-128"/>
              </a:defRPr>
            </a:lvl9pPr>
          </a:lstStyle>
          <a:p>
            <a:pPr eaLnBrk="1" hangingPunct="1"/>
            <a:r>
              <a:rPr lang="en-US" altLang="ja-JP" sz="3000" b="1" dirty="0">
                <a:latin typeface="Segoe UI Semibold" panose="020B0702040204020203" pitchFamily="34" charset="0"/>
                <a:ea typeface="Meiryo UI" panose="020B0604030504040204" pitchFamily="50" charset="-128"/>
                <a:cs typeface="Segoe UI Semibold" panose="020B0702040204020203" pitchFamily="34" charset="0"/>
              </a:rPr>
              <a:t>DLB</a:t>
            </a:r>
            <a:r>
              <a:rPr lang="ja-JP" altLang="en-US" sz="2000" b="1" dirty="0">
                <a:latin typeface="Segoe UI Semibold" panose="020B0702040204020203" pitchFamily="34" charset="0"/>
                <a:ea typeface="Meiryo UI" panose="020B0604030504040204" pitchFamily="50" charset="-128"/>
                <a:cs typeface="Segoe UI Semibold" panose="020B0702040204020203" pitchFamily="34" charset="0"/>
              </a:rPr>
              <a:t>　　</a:t>
            </a:r>
            <a:r>
              <a:rPr lang="en-US" altLang="ja-JP" sz="1800" b="1" dirty="0">
                <a:latin typeface="Segoe UI Semibold" panose="020B0702040204020203" pitchFamily="34" charset="0"/>
                <a:ea typeface="Meiryo UI" panose="020B0604030504040204" pitchFamily="50" charset="-128"/>
                <a:cs typeface="Segoe UI Semibold" panose="020B0702040204020203" pitchFamily="34" charset="0"/>
              </a:rPr>
              <a:t>①</a:t>
            </a:r>
            <a:r>
              <a:rPr lang="ja-JP" altLang="en-US" sz="1800" b="1" dirty="0">
                <a:latin typeface="Segoe UI Semibold" panose="020B0702040204020203" pitchFamily="34" charset="0"/>
                <a:ea typeface="Meiryo UI" panose="020B0604030504040204" pitchFamily="50" charset="-128"/>
                <a:cs typeface="Segoe UI Semibold" panose="020B0702040204020203" pitchFamily="34" charset="0"/>
              </a:rPr>
              <a:t>後頭葉　 </a:t>
            </a:r>
            <a:r>
              <a:rPr lang="en-US" altLang="ja-JP" sz="1800" b="1" dirty="0">
                <a:latin typeface="Segoe UI Semibold" panose="020B0702040204020203" pitchFamily="34" charset="0"/>
                <a:ea typeface="Meiryo UI" panose="020B0604030504040204" pitchFamily="50" charset="-128"/>
                <a:cs typeface="Segoe UI Semibold" panose="020B0702040204020203" pitchFamily="34" charset="0"/>
              </a:rPr>
              <a:t>②</a:t>
            </a:r>
            <a:r>
              <a:rPr lang="ja-JP" altLang="en-US" sz="1800" b="1" dirty="0">
                <a:latin typeface="Segoe UI Semibold" panose="020B0702040204020203" pitchFamily="34" charset="0"/>
                <a:ea typeface="Meiryo UI" panose="020B0604030504040204" pitchFamily="50" charset="-128"/>
                <a:cs typeface="Segoe UI Semibold" panose="020B0702040204020203" pitchFamily="34" charset="0"/>
              </a:rPr>
              <a:t>頭頂側頭連合野</a:t>
            </a:r>
          </a:p>
        </p:txBody>
      </p:sp>
      <p:sp>
        <p:nvSpPr>
          <p:cNvPr id="32790" name="Line 22"/>
          <p:cNvSpPr>
            <a:spLocks noChangeShapeType="1"/>
          </p:cNvSpPr>
          <p:nvPr/>
        </p:nvSpPr>
        <p:spPr bwMode="auto">
          <a:xfrm flipH="1" flipV="1">
            <a:off x="1308100" y="2466975"/>
            <a:ext cx="192088" cy="144463"/>
          </a:xfrm>
          <a:prstGeom prst="line">
            <a:avLst/>
          </a:prstGeom>
          <a:noFill/>
          <a:ln w="38100">
            <a:solidFill>
              <a:srgbClr val="CCFFCC"/>
            </a:solidFill>
            <a:round/>
            <a:headEnd/>
            <a:tailEnd type="triangle" w="med" len="med"/>
          </a:ln>
          <a:extLst>
            <a:ext uri="{909E8E84-426E-40DD-AFC4-6F175D3DCCD1}">
              <a14:hiddenFill xmlns:a14="http://schemas.microsoft.com/office/drawing/2010/main">
                <a:noFill/>
              </a14:hiddenFill>
            </a:ext>
          </a:extLst>
        </p:spPr>
        <p:txBody>
          <a:bodyPr/>
          <a:lstStyle/>
          <a:p>
            <a:endParaRPr lang="ja-JP" altLang="en-US"/>
          </a:p>
        </p:txBody>
      </p:sp>
      <p:sp>
        <p:nvSpPr>
          <p:cNvPr id="32791" name="Line 23"/>
          <p:cNvSpPr>
            <a:spLocks noChangeShapeType="1"/>
          </p:cNvSpPr>
          <p:nvPr/>
        </p:nvSpPr>
        <p:spPr bwMode="auto">
          <a:xfrm flipV="1">
            <a:off x="1947863" y="2466975"/>
            <a:ext cx="192087" cy="144463"/>
          </a:xfrm>
          <a:prstGeom prst="line">
            <a:avLst/>
          </a:prstGeom>
          <a:noFill/>
          <a:ln w="38100">
            <a:solidFill>
              <a:srgbClr val="CCFFCC"/>
            </a:solidFill>
            <a:round/>
            <a:headEnd/>
            <a:tailEnd type="triangle" w="med" len="med"/>
          </a:ln>
          <a:extLst>
            <a:ext uri="{909E8E84-426E-40DD-AFC4-6F175D3DCCD1}">
              <a14:hiddenFill xmlns:a14="http://schemas.microsoft.com/office/drawing/2010/main">
                <a:noFill/>
              </a14:hiddenFill>
            </a:ext>
          </a:extLst>
        </p:spPr>
        <p:txBody>
          <a:bodyPr/>
          <a:lstStyle/>
          <a:p>
            <a:endParaRPr lang="ja-JP" altLang="en-US"/>
          </a:p>
        </p:txBody>
      </p:sp>
      <p:sp>
        <p:nvSpPr>
          <p:cNvPr id="32792" name="Text Box 24"/>
          <p:cNvSpPr txBox="1">
            <a:spLocks noChangeArrowheads="1"/>
          </p:cNvSpPr>
          <p:nvPr/>
        </p:nvSpPr>
        <p:spPr bwMode="auto">
          <a:xfrm>
            <a:off x="1544638" y="2395538"/>
            <a:ext cx="450850" cy="412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kumimoji="1" sz="3600">
                <a:solidFill>
                  <a:schemeClr val="tx1"/>
                </a:solidFill>
                <a:latin typeface="Arial" pitchFamily="34" charset="0"/>
                <a:ea typeface="ＭＳ Ｐゴシック" pitchFamily="50" charset="-128"/>
              </a:defRPr>
            </a:lvl1pPr>
            <a:lvl2pPr marL="742950" indent="-285750" eaLnBrk="0" hangingPunct="0">
              <a:defRPr kumimoji="1" sz="3600">
                <a:solidFill>
                  <a:schemeClr val="tx1"/>
                </a:solidFill>
                <a:latin typeface="Arial" pitchFamily="34" charset="0"/>
                <a:ea typeface="ＭＳ Ｐゴシック" pitchFamily="50" charset="-128"/>
              </a:defRPr>
            </a:lvl2pPr>
            <a:lvl3pPr marL="1143000" indent="-228600" eaLnBrk="0" hangingPunct="0">
              <a:defRPr kumimoji="1" sz="3600">
                <a:solidFill>
                  <a:schemeClr val="tx1"/>
                </a:solidFill>
                <a:latin typeface="Arial" pitchFamily="34" charset="0"/>
                <a:ea typeface="ＭＳ Ｐゴシック" pitchFamily="50" charset="-128"/>
              </a:defRPr>
            </a:lvl3pPr>
            <a:lvl4pPr marL="1600200" indent="-228600" eaLnBrk="0" hangingPunct="0">
              <a:defRPr kumimoji="1" sz="3600">
                <a:solidFill>
                  <a:schemeClr val="tx1"/>
                </a:solidFill>
                <a:latin typeface="Arial" pitchFamily="34" charset="0"/>
                <a:ea typeface="ＭＳ Ｐゴシック" pitchFamily="50" charset="-128"/>
              </a:defRPr>
            </a:lvl4pPr>
            <a:lvl5pPr marL="2057400" indent="-228600" eaLnBrk="0" hangingPunct="0">
              <a:defRPr kumimoji="1" sz="3600">
                <a:solidFill>
                  <a:schemeClr val="tx1"/>
                </a:solidFill>
                <a:latin typeface="Arial" pitchFamily="34" charset="0"/>
                <a:ea typeface="ＭＳ Ｐゴシック" pitchFamily="50" charset="-128"/>
              </a:defRPr>
            </a:lvl5pPr>
            <a:lvl6pPr marL="2514600" indent="-228600" eaLnBrk="0" fontAlgn="base" hangingPunct="0">
              <a:spcBef>
                <a:spcPct val="0"/>
              </a:spcBef>
              <a:spcAft>
                <a:spcPct val="0"/>
              </a:spcAft>
              <a:defRPr kumimoji="1" sz="3600">
                <a:solidFill>
                  <a:schemeClr val="tx1"/>
                </a:solidFill>
                <a:latin typeface="Arial" pitchFamily="34" charset="0"/>
                <a:ea typeface="ＭＳ Ｐゴシック" pitchFamily="50" charset="-128"/>
              </a:defRPr>
            </a:lvl6pPr>
            <a:lvl7pPr marL="2971800" indent="-228600" eaLnBrk="0" fontAlgn="base" hangingPunct="0">
              <a:spcBef>
                <a:spcPct val="0"/>
              </a:spcBef>
              <a:spcAft>
                <a:spcPct val="0"/>
              </a:spcAft>
              <a:defRPr kumimoji="1" sz="3600">
                <a:solidFill>
                  <a:schemeClr val="tx1"/>
                </a:solidFill>
                <a:latin typeface="Arial" pitchFamily="34" charset="0"/>
                <a:ea typeface="ＭＳ Ｐゴシック" pitchFamily="50" charset="-128"/>
              </a:defRPr>
            </a:lvl7pPr>
            <a:lvl8pPr marL="3429000" indent="-228600" eaLnBrk="0" fontAlgn="base" hangingPunct="0">
              <a:spcBef>
                <a:spcPct val="0"/>
              </a:spcBef>
              <a:spcAft>
                <a:spcPct val="0"/>
              </a:spcAft>
              <a:defRPr kumimoji="1" sz="3600">
                <a:solidFill>
                  <a:schemeClr val="tx1"/>
                </a:solidFill>
                <a:latin typeface="Arial" pitchFamily="34" charset="0"/>
                <a:ea typeface="ＭＳ Ｐゴシック" pitchFamily="50" charset="-128"/>
              </a:defRPr>
            </a:lvl8pPr>
            <a:lvl9pPr marL="3886200" indent="-228600" eaLnBrk="0" fontAlgn="base" hangingPunct="0">
              <a:spcBef>
                <a:spcPct val="0"/>
              </a:spcBef>
              <a:spcAft>
                <a:spcPct val="0"/>
              </a:spcAft>
              <a:defRPr kumimoji="1" sz="3600">
                <a:solidFill>
                  <a:schemeClr val="tx1"/>
                </a:solidFill>
                <a:latin typeface="Arial" pitchFamily="34" charset="0"/>
                <a:ea typeface="ＭＳ Ｐゴシック" pitchFamily="50" charset="-128"/>
              </a:defRPr>
            </a:lvl9pPr>
          </a:lstStyle>
          <a:p>
            <a:pPr eaLnBrk="1" hangingPunct="1"/>
            <a:r>
              <a:rPr lang="en-US" altLang="ja-JP" sz="2100" b="1">
                <a:solidFill>
                  <a:schemeClr val="bg1"/>
                </a:solidFill>
                <a:latin typeface="Meiryo UI" panose="020B0604030504040204" pitchFamily="50" charset="-128"/>
                <a:ea typeface="Meiryo UI" panose="020B0604030504040204" pitchFamily="50" charset="-128"/>
              </a:rPr>
              <a:t>①</a:t>
            </a:r>
          </a:p>
        </p:txBody>
      </p:sp>
      <p:sp>
        <p:nvSpPr>
          <p:cNvPr id="32793" name="Line 25"/>
          <p:cNvSpPr>
            <a:spLocks noChangeShapeType="1"/>
          </p:cNvSpPr>
          <p:nvPr/>
        </p:nvSpPr>
        <p:spPr bwMode="auto">
          <a:xfrm flipH="1" flipV="1">
            <a:off x="7451725" y="2179638"/>
            <a:ext cx="192088" cy="287337"/>
          </a:xfrm>
          <a:prstGeom prst="line">
            <a:avLst/>
          </a:prstGeom>
          <a:noFill/>
          <a:ln w="38100">
            <a:solidFill>
              <a:srgbClr val="CCFFCC"/>
            </a:solidFill>
            <a:round/>
            <a:headEnd/>
            <a:tailEnd type="triangle" w="med" len="med"/>
          </a:ln>
          <a:extLst>
            <a:ext uri="{909E8E84-426E-40DD-AFC4-6F175D3DCCD1}">
              <a14:hiddenFill xmlns:a14="http://schemas.microsoft.com/office/drawing/2010/main">
                <a:noFill/>
              </a14:hiddenFill>
            </a:ext>
          </a:extLst>
        </p:spPr>
        <p:txBody>
          <a:bodyPr/>
          <a:lstStyle/>
          <a:p>
            <a:endParaRPr lang="ja-JP" altLang="en-US"/>
          </a:p>
        </p:txBody>
      </p:sp>
      <p:sp>
        <p:nvSpPr>
          <p:cNvPr id="32794" name="Line 26"/>
          <p:cNvSpPr>
            <a:spLocks noChangeShapeType="1"/>
          </p:cNvSpPr>
          <p:nvPr/>
        </p:nvSpPr>
        <p:spPr bwMode="auto">
          <a:xfrm flipV="1">
            <a:off x="7900988" y="2179638"/>
            <a:ext cx="128587" cy="288925"/>
          </a:xfrm>
          <a:prstGeom prst="line">
            <a:avLst/>
          </a:prstGeom>
          <a:noFill/>
          <a:ln w="38100">
            <a:solidFill>
              <a:srgbClr val="CCFFCC"/>
            </a:solidFill>
            <a:round/>
            <a:headEnd/>
            <a:tailEnd type="triangle" w="med" len="med"/>
          </a:ln>
          <a:extLst>
            <a:ext uri="{909E8E84-426E-40DD-AFC4-6F175D3DCCD1}">
              <a14:hiddenFill xmlns:a14="http://schemas.microsoft.com/office/drawing/2010/main">
                <a:noFill/>
              </a14:hiddenFill>
            </a:ext>
          </a:extLst>
        </p:spPr>
        <p:txBody>
          <a:bodyPr/>
          <a:lstStyle/>
          <a:p>
            <a:endParaRPr lang="ja-JP" altLang="en-US"/>
          </a:p>
        </p:txBody>
      </p:sp>
      <p:sp>
        <p:nvSpPr>
          <p:cNvPr id="32795" name="Text Box 27"/>
          <p:cNvSpPr txBox="1">
            <a:spLocks noChangeArrowheads="1"/>
          </p:cNvSpPr>
          <p:nvPr/>
        </p:nvSpPr>
        <p:spPr bwMode="auto">
          <a:xfrm>
            <a:off x="7580313" y="2324100"/>
            <a:ext cx="450850" cy="412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kumimoji="1" sz="3600">
                <a:solidFill>
                  <a:schemeClr val="tx1"/>
                </a:solidFill>
                <a:latin typeface="Arial" pitchFamily="34" charset="0"/>
                <a:ea typeface="ＭＳ Ｐゴシック" pitchFamily="50" charset="-128"/>
              </a:defRPr>
            </a:lvl1pPr>
            <a:lvl2pPr marL="742950" indent="-285750" eaLnBrk="0" hangingPunct="0">
              <a:defRPr kumimoji="1" sz="3600">
                <a:solidFill>
                  <a:schemeClr val="tx1"/>
                </a:solidFill>
                <a:latin typeface="Arial" pitchFamily="34" charset="0"/>
                <a:ea typeface="ＭＳ Ｐゴシック" pitchFamily="50" charset="-128"/>
              </a:defRPr>
            </a:lvl2pPr>
            <a:lvl3pPr marL="1143000" indent="-228600" eaLnBrk="0" hangingPunct="0">
              <a:defRPr kumimoji="1" sz="3600">
                <a:solidFill>
                  <a:schemeClr val="tx1"/>
                </a:solidFill>
                <a:latin typeface="Arial" pitchFamily="34" charset="0"/>
                <a:ea typeface="ＭＳ Ｐゴシック" pitchFamily="50" charset="-128"/>
              </a:defRPr>
            </a:lvl3pPr>
            <a:lvl4pPr marL="1600200" indent="-228600" eaLnBrk="0" hangingPunct="0">
              <a:defRPr kumimoji="1" sz="3600">
                <a:solidFill>
                  <a:schemeClr val="tx1"/>
                </a:solidFill>
                <a:latin typeface="Arial" pitchFamily="34" charset="0"/>
                <a:ea typeface="ＭＳ Ｐゴシック" pitchFamily="50" charset="-128"/>
              </a:defRPr>
            </a:lvl4pPr>
            <a:lvl5pPr marL="2057400" indent="-228600" eaLnBrk="0" hangingPunct="0">
              <a:defRPr kumimoji="1" sz="3600">
                <a:solidFill>
                  <a:schemeClr val="tx1"/>
                </a:solidFill>
                <a:latin typeface="Arial" pitchFamily="34" charset="0"/>
                <a:ea typeface="ＭＳ Ｐゴシック" pitchFamily="50" charset="-128"/>
              </a:defRPr>
            </a:lvl5pPr>
            <a:lvl6pPr marL="2514600" indent="-228600" eaLnBrk="0" fontAlgn="base" hangingPunct="0">
              <a:spcBef>
                <a:spcPct val="0"/>
              </a:spcBef>
              <a:spcAft>
                <a:spcPct val="0"/>
              </a:spcAft>
              <a:defRPr kumimoji="1" sz="3600">
                <a:solidFill>
                  <a:schemeClr val="tx1"/>
                </a:solidFill>
                <a:latin typeface="Arial" pitchFamily="34" charset="0"/>
                <a:ea typeface="ＭＳ Ｐゴシック" pitchFamily="50" charset="-128"/>
              </a:defRPr>
            </a:lvl6pPr>
            <a:lvl7pPr marL="2971800" indent="-228600" eaLnBrk="0" fontAlgn="base" hangingPunct="0">
              <a:spcBef>
                <a:spcPct val="0"/>
              </a:spcBef>
              <a:spcAft>
                <a:spcPct val="0"/>
              </a:spcAft>
              <a:defRPr kumimoji="1" sz="3600">
                <a:solidFill>
                  <a:schemeClr val="tx1"/>
                </a:solidFill>
                <a:latin typeface="Arial" pitchFamily="34" charset="0"/>
                <a:ea typeface="ＭＳ Ｐゴシック" pitchFamily="50" charset="-128"/>
              </a:defRPr>
            </a:lvl7pPr>
            <a:lvl8pPr marL="3429000" indent="-228600" eaLnBrk="0" fontAlgn="base" hangingPunct="0">
              <a:spcBef>
                <a:spcPct val="0"/>
              </a:spcBef>
              <a:spcAft>
                <a:spcPct val="0"/>
              </a:spcAft>
              <a:defRPr kumimoji="1" sz="3600">
                <a:solidFill>
                  <a:schemeClr val="tx1"/>
                </a:solidFill>
                <a:latin typeface="Arial" pitchFamily="34" charset="0"/>
                <a:ea typeface="ＭＳ Ｐゴシック" pitchFamily="50" charset="-128"/>
              </a:defRPr>
            </a:lvl8pPr>
            <a:lvl9pPr marL="3886200" indent="-228600" eaLnBrk="0" fontAlgn="base" hangingPunct="0">
              <a:spcBef>
                <a:spcPct val="0"/>
              </a:spcBef>
              <a:spcAft>
                <a:spcPct val="0"/>
              </a:spcAft>
              <a:defRPr kumimoji="1" sz="3600">
                <a:solidFill>
                  <a:schemeClr val="tx1"/>
                </a:solidFill>
                <a:latin typeface="Arial" pitchFamily="34" charset="0"/>
                <a:ea typeface="ＭＳ Ｐゴシック" pitchFamily="50" charset="-128"/>
              </a:defRPr>
            </a:lvl9pPr>
          </a:lstStyle>
          <a:p>
            <a:pPr eaLnBrk="1" hangingPunct="1"/>
            <a:r>
              <a:rPr lang="en-US" altLang="ja-JP" sz="2100" b="1">
                <a:solidFill>
                  <a:schemeClr val="bg1"/>
                </a:solidFill>
                <a:latin typeface="Meiryo UI" panose="020B0604030504040204" pitchFamily="50" charset="-128"/>
                <a:ea typeface="Meiryo UI" panose="020B0604030504040204" pitchFamily="50" charset="-128"/>
              </a:rPr>
              <a:t>②</a:t>
            </a:r>
          </a:p>
        </p:txBody>
      </p:sp>
      <p:sp>
        <p:nvSpPr>
          <p:cNvPr id="32796" name="Line 28"/>
          <p:cNvSpPr>
            <a:spLocks noChangeShapeType="1"/>
          </p:cNvSpPr>
          <p:nvPr/>
        </p:nvSpPr>
        <p:spPr bwMode="auto">
          <a:xfrm flipH="1">
            <a:off x="1500188" y="1963738"/>
            <a:ext cx="63500" cy="142875"/>
          </a:xfrm>
          <a:prstGeom prst="line">
            <a:avLst/>
          </a:prstGeom>
          <a:noFill/>
          <a:ln w="38100">
            <a:solidFill>
              <a:srgbClr val="CCFFCC"/>
            </a:solidFill>
            <a:round/>
            <a:headEnd/>
            <a:tailEnd type="triangle" w="med" len="med"/>
          </a:ln>
          <a:extLst>
            <a:ext uri="{909E8E84-426E-40DD-AFC4-6F175D3DCCD1}">
              <a14:hiddenFill xmlns:a14="http://schemas.microsoft.com/office/drawing/2010/main">
                <a:noFill/>
              </a14:hiddenFill>
            </a:ext>
          </a:extLst>
        </p:spPr>
        <p:txBody>
          <a:bodyPr/>
          <a:lstStyle/>
          <a:p>
            <a:endParaRPr lang="ja-JP" altLang="en-US"/>
          </a:p>
        </p:txBody>
      </p:sp>
      <p:sp>
        <p:nvSpPr>
          <p:cNvPr id="32797" name="Text Box 29"/>
          <p:cNvSpPr txBox="1">
            <a:spLocks noChangeArrowheads="1"/>
          </p:cNvSpPr>
          <p:nvPr/>
        </p:nvSpPr>
        <p:spPr bwMode="auto">
          <a:xfrm>
            <a:off x="1500188" y="1674813"/>
            <a:ext cx="450850" cy="412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kumimoji="1" sz="3600">
                <a:solidFill>
                  <a:schemeClr val="tx1"/>
                </a:solidFill>
                <a:latin typeface="Arial" pitchFamily="34" charset="0"/>
                <a:ea typeface="ＭＳ Ｐゴシック" pitchFamily="50" charset="-128"/>
              </a:defRPr>
            </a:lvl1pPr>
            <a:lvl2pPr marL="742950" indent="-285750" eaLnBrk="0" hangingPunct="0">
              <a:defRPr kumimoji="1" sz="3600">
                <a:solidFill>
                  <a:schemeClr val="tx1"/>
                </a:solidFill>
                <a:latin typeface="Arial" pitchFamily="34" charset="0"/>
                <a:ea typeface="ＭＳ Ｐゴシック" pitchFamily="50" charset="-128"/>
              </a:defRPr>
            </a:lvl2pPr>
            <a:lvl3pPr marL="1143000" indent="-228600" eaLnBrk="0" hangingPunct="0">
              <a:defRPr kumimoji="1" sz="3600">
                <a:solidFill>
                  <a:schemeClr val="tx1"/>
                </a:solidFill>
                <a:latin typeface="Arial" pitchFamily="34" charset="0"/>
                <a:ea typeface="ＭＳ Ｐゴシック" pitchFamily="50" charset="-128"/>
              </a:defRPr>
            </a:lvl3pPr>
            <a:lvl4pPr marL="1600200" indent="-228600" eaLnBrk="0" hangingPunct="0">
              <a:defRPr kumimoji="1" sz="3600">
                <a:solidFill>
                  <a:schemeClr val="tx1"/>
                </a:solidFill>
                <a:latin typeface="Arial" pitchFamily="34" charset="0"/>
                <a:ea typeface="ＭＳ Ｐゴシック" pitchFamily="50" charset="-128"/>
              </a:defRPr>
            </a:lvl4pPr>
            <a:lvl5pPr marL="2057400" indent="-228600" eaLnBrk="0" hangingPunct="0">
              <a:defRPr kumimoji="1" sz="3600">
                <a:solidFill>
                  <a:schemeClr val="tx1"/>
                </a:solidFill>
                <a:latin typeface="Arial" pitchFamily="34" charset="0"/>
                <a:ea typeface="ＭＳ Ｐゴシック" pitchFamily="50" charset="-128"/>
              </a:defRPr>
            </a:lvl5pPr>
            <a:lvl6pPr marL="2514600" indent="-228600" eaLnBrk="0" fontAlgn="base" hangingPunct="0">
              <a:spcBef>
                <a:spcPct val="0"/>
              </a:spcBef>
              <a:spcAft>
                <a:spcPct val="0"/>
              </a:spcAft>
              <a:defRPr kumimoji="1" sz="3600">
                <a:solidFill>
                  <a:schemeClr val="tx1"/>
                </a:solidFill>
                <a:latin typeface="Arial" pitchFamily="34" charset="0"/>
                <a:ea typeface="ＭＳ Ｐゴシック" pitchFamily="50" charset="-128"/>
              </a:defRPr>
            </a:lvl6pPr>
            <a:lvl7pPr marL="2971800" indent="-228600" eaLnBrk="0" fontAlgn="base" hangingPunct="0">
              <a:spcBef>
                <a:spcPct val="0"/>
              </a:spcBef>
              <a:spcAft>
                <a:spcPct val="0"/>
              </a:spcAft>
              <a:defRPr kumimoji="1" sz="3600">
                <a:solidFill>
                  <a:schemeClr val="tx1"/>
                </a:solidFill>
                <a:latin typeface="Arial" pitchFamily="34" charset="0"/>
                <a:ea typeface="ＭＳ Ｐゴシック" pitchFamily="50" charset="-128"/>
              </a:defRPr>
            </a:lvl7pPr>
            <a:lvl8pPr marL="3429000" indent="-228600" eaLnBrk="0" fontAlgn="base" hangingPunct="0">
              <a:spcBef>
                <a:spcPct val="0"/>
              </a:spcBef>
              <a:spcAft>
                <a:spcPct val="0"/>
              </a:spcAft>
              <a:defRPr kumimoji="1" sz="3600">
                <a:solidFill>
                  <a:schemeClr val="tx1"/>
                </a:solidFill>
                <a:latin typeface="Arial" pitchFamily="34" charset="0"/>
                <a:ea typeface="ＭＳ Ｐゴシック" pitchFamily="50" charset="-128"/>
              </a:defRPr>
            </a:lvl8pPr>
            <a:lvl9pPr marL="3886200" indent="-228600" eaLnBrk="0" fontAlgn="base" hangingPunct="0">
              <a:spcBef>
                <a:spcPct val="0"/>
              </a:spcBef>
              <a:spcAft>
                <a:spcPct val="0"/>
              </a:spcAft>
              <a:defRPr kumimoji="1" sz="3600">
                <a:solidFill>
                  <a:schemeClr val="tx1"/>
                </a:solidFill>
                <a:latin typeface="Arial" pitchFamily="34" charset="0"/>
                <a:ea typeface="ＭＳ Ｐゴシック" pitchFamily="50" charset="-128"/>
              </a:defRPr>
            </a:lvl9pPr>
          </a:lstStyle>
          <a:p>
            <a:pPr eaLnBrk="1" hangingPunct="1"/>
            <a:r>
              <a:rPr lang="en-US" altLang="ja-JP" sz="2100" b="1">
                <a:solidFill>
                  <a:schemeClr val="bg1"/>
                </a:solidFill>
                <a:latin typeface="Meiryo UI" panose="020B0604030504040204" pitchFamily="50" charset="-128"/>
                <a:ea typeface="Meiryo UI" panose="020B0604030504040204" pitchFamily="50" charset="-128"/>
              </a:rPr>
              <a:t>③</a:t>
            </a:r>
          </a:p>
        </p:txBody>
      </p:sp>
      <p:sp>
        <p:nvSpPr>
          <p:cNvPr id="32798" name="Line 30"/>
          <p:cNvSpPr>
            <a:spLocks noChangeShapeType="1"/>
          </p:cNvSpPr>
          <p:nvPr/>
        </p:nvSpPr>
        <p:spPr bwMode="auto">
          <a:xfrm>
            <a:off x="1820863" y="2035175"/>
            <a:ext cx="63500" cy="144463"/>
          </a:xfrm>
          <a:prstGeom prst="line">
            <a:avLst/>
          </a:prstGeom>
          <a:noFill/>
          <a:ln w="38100">
            <a:solidFill>
              <a:srgbClr val="CCFFCC"/>
            </a:solidFill>
            <a:round/>
            <a:headEnd/>
            <a:tailEnd type="triangle" w="med" len="med"/>
          </a:ln>
          <a:extLst>
            <a:ext uri="{909E8E84-426E-40DD-AFC4-6F175D3DCCD1}">
              <a14:hiddenFill xmlns:a14="http://schemas.microsoft.com/office/drawing/2010/main">
                <a:noFill/>
              </a14:hiddenFill>
            </a:ext>
          </a:extLst>
        </p:spPr>
        <p:txBody>
          <a:bodyPr/>
          <a:lstStyle/>
          <a:p>
            <a:endParaRPr lang="ja-JP" altLang="en-US"/>
          </a:p>
        </p:txBody>
      </p:sp>
      <p:sp>
        <p:nvSpPr>
          <p:cNvPr id="32799" name="Line 31"/>
          <p:cNvSpPr>
            <a:spLocks noChangeShapeType="1"/>
          </p:cNvSpPr>
          <p:nvPr/>
        </p:nvSpPr>
        <p:spPr bwMode="auto">
          <a:xfrm flipV="1">
            <a:off x="5642812" y="4051847"/>
            <a:ext cx="257175" cy="215900"/>
          </a:xfrm>
          <a:prstGeom prst="line">
            <a:avLst/>
          </a:prstGeom>
          <a:noFill/>
          <a:ln w="38100">
            <a:solidFill>
              <a:srgbClr val="CCFFCC"/>
            </a:solidFill>
            <a:round/>
            <a:headEnd/>
            <a:tailEnd type="triangle" w="med" len="med"/>
          </a:ln>
          <a:extLst>
            <a:ext uri="{909E8E84-426E-40DD-AFC4-6F175D3DCCD1}">
              <a14:hiddenFill xmlns:a14="http://schemas.microsoft.com/office/drawing/2010/main">
                <a:noFill/>
              </a14:hiddenFill>
            </a:ext>
          </a:extLst>
        </p:spPr>
        <p:txBody>
          <a:bodyPr/>
          <a:lstStyle/>
          <a:p>
            <a:endParaRPr lang="ja-JP" altLang="en-US"/>
          </a:p>
        </p:txBody>
      </p:sp>
      <p:sp>
        <p:nvSpPr>
          <p:cNvPr id="32800" name="Line 32"/>
          <p:cNvSpPr>
            <a:spLocks noChangeShapeType="1"/>
          </p:cNvSpPr>
          <p:nvPr/>
        </p:nvSpPr>
        <p:spPr bwMode="auto">
          <a:xfrm flipH="1" flipV="1">
            <a:off x="3339349" y="4267747"/>
            <a:ext cx="257175" cy="144462"/>
          </a:xfrm>
          <a:prstGeom prst="line">
            <a:avLst/>
          </a:prstGeom>
          <a:noFill/>
          <a:ln w="38100">
            <a:solidFill>
              <a:srgbClr val="CCFFCC"/>
            </a:solidFill>
            <a:round/>
            <a:headEnd/>
            <a:tailEnd type="triangle" w="med" len="med"/>
          </a:ln>
          <a:extLst>
            <a:ext uri="{909E8E84-426E-40DD-AFC4-6F175D3DCCD1}">
              <a14:hiddenFill xmlns:a14="http://schemas.microsoft.com/office/drawing/2010/main">
                <a:noFill/>
              </a14:hiddenFill>
            </a:ext>
          </a:extLst>
        </p:spPr>
        <p:txBody>
          <a:bodyPr/>
          <a:lstStyle/>
          <a:p>
            <a:endParaRPr lang="ja-JP" altLang="en-US"/>
          </a:p>
        </p:txBody>
      </p:sp>
      <p:sp>
        <p:nvSpPr>
          <p:cNvPr id="32801" name="Text Box 33"/>
          <p:cNvSpPr txBox="1">
            <a:spLocks noChangeArrowheads="1"/>
          </p:cNvSpPr>
          <p:nvPr/>
        </p:nvSpPr>
        <p:spPr bwMode="auto">
          <a:xfrm>
            <a:off x="5323724" y="4051847"/>
            <a:ext cx="450850" cy="412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kumimoji="1" sz="3600">
                <a:solidFill>
                  <a:schemeClr val="tx1"/>
                </a:solidFill>
                <a:latin typeface="Arial" pitchFamily="34" charset="0"/>
                <a:ea typeface="ＭＳ Ｐゴシック" pitchFamily="50" charset="-128"/>
              </a:defRPr>
            </a:lvl1pPr>
            <a:lvl2pPr marL="742950" indent="-285750" eaLnBrk="0" hangingPunct="0">
              <a:defRPr kumimoji="1" sz="3600">
                <a:solidFill>
                  <a:schemeClr val="tx1"/>
                </a:solidFill>
                <a:latin typeface="Arial" pitchFamily="34" charset="0"/>
                <a:ea typeface="ＭＳ Ｐゴシック" pitchFamily="50" charset="-128"/>
              </a:defRPr>
            </a:lvl2pPr>
            <a:lvl3pPr marL="1143000" indent="-228600" eaLnBrk="0" hangingPunct="0">
              <a:defRPr kumimoji="1" sz="3600">
                <a:solidFill>
                  <a:schemeClr val="tx1"/>
                </a:solidFill>
                <a:latin typeface="Arial" pitchFamily="34" charset="0"/>
                <a:ea typeface="ＭＳ Ｐゴシック" pitchFamily="50" charset="-128"/>
              </a:defRPr>
            </a:lvl3pPr>
            <a:lvl4pPr marL="1600200" indent="-228600" eaLnBrk="0" hangingPunct="0">
              <a:defRPr kumimoji="1" sz="3600">
                <a:solidFill>
                  <a:schemeClr val="tx1"/>
                </a:solidFill>
                <a:latin typeface="Arial" pitchFamily="34" charset="0"/>
                <a:ea typeface="ＭＳ Ｐゴシック" pitchFamily="50" charset="-128"/>
              </a:defRPr>
            </a:lvl4pPr>
            <a:lvl5pPr marL="2057400" indent="-228600" eaLnBrk="0" hangingPunct="0">
              <a:defRPr kumimoji="1" sz="3600">
                <a:solidFill>
                  <a:schemeClr val="tx1"/>
                </a:solidFill>
                <a:latin typeface="Arial" pitchFamily="34" charset="0"/>
                <a:ea typeface="ＭＳ Ｐゴシック" pitchFamily="50" charset="-128"/>
              </a:defRPr>
            </a:lvl5pPr>
            <a:lvl6pPr marL="2514600" indent="-228600" eaLnBrk="0" fontAlgn="base" hangingPunct="0">
              <a:spcBef>
                <a:spcPct val="0"/>
              </a:spcBef>
              <a:spcAft>
                <a:spcPct val="0"/>
              </a:spcAft>
              <a:defRPr kumimoji="1" sz="3600">
                <a:solidFill>
                  <a:schemeClr val="tx1"/>
                </a:solidFill>
                <a:latin typeface="Arial" pitchFamily="34" charset="0"/>
                <a:ea typeface="ＭＳ Ｐゴシック" pitchFamily="50" charset="-128"/>
              </a:defRPr>
            </a:lvl6pPr>
            <a:lvl7pPr marL="2971800" indent="-228600" eaLnBrk="0" fontAlgn="base" hangingPunct="0">
              <a:spcBef>
                <a:spcPct val="0"/>
              </a:spcBef>
              <a:spcAft>
                <a:spcPct val="0"/>
              </a:spcAft>
              <a:defRPr kumimoji="1" sz="3600">
                <a:solidFill>
                  <a:schemeClr val="tx1"/>
                </a:solidFill>
                <a:latin typeface="Arial" pitchFamily="34" charset="0"/>
                <a:ea typeface="ＭＳ Ｐゴシック" pitchFamily="50" charset="-128"/>
              </a:defRPr>
            </a:lvl7pPr>
            <a:lvl8pPr marL="3429000" indent="-228600" eaLnBrk="0" fontAlgn="base" hangingPunct="0">
              <a:spcBef>
                <a:spcPct val="0"/>
              </a:spcBef>
              <a:spcAft>
                <a:spcPct val="0"/>
              </a:spcAft>
              <a:defRPr kumimoji="1" sz="3600">
                <a:solidFill>
                  <a:schemeClr val="tx1"/>
                </a:solidFill>
                <a:latin typeface="Arial" pitchFamily="34" charset="0"/>
                <a:ea typeface="ＭＳ Ｐゴシック" pitchFamily="50" charset="-128"/>
              </a:defRPr>
            </a:lvl8pPr>
            <a:lvl9pPr marL="3886200" indent="-228600" eaLnBrk="0" fontAlgn="base" hangingPunct="0">
              <a:spcBef>
                <a:spcPct val="0"/>
              </a:spcBef>
              <a:spcAft>
                <a:spcPct val="0"/>
              </a:spcAft>
              <a:defRPr kumimoji="1" sz="3600">
                <a:solidFill>
                  <a:schemeClr val="tx1"/>
                </a:solidFill>
                <a:latin typeface="Arial" pitchFamily="34" charset="0"/>
                <a:ea typeface="ＭＳ Ｐゴシック" pitchFamily="50" charset="-128"/>
              </a:defRPr>
            </a:lvl9pPr>
          </a:lstStyle>
          <a:p>
            <a:pPr eaLnBrk="1" hangingPunct="1"/>
            <a:r>
              <a:rPr lang="en-US" altLang="ja-JP" sz="2100" b="1">
                <a:solidFill>
                  <a:schemeClr val="bg1"/>
                </a:solidFill>
                <a:latin typeface="Meiryo UI" panose="020B0604030504040204" pitchFamily="50" charset="-128"/>
                <a:ea typeface="Meiryo UI" panose="020B0604030504040204" pitchFamily="50" charset="-128"/>
              </a:rPr>
              <a:t>①</a:t>
            </a:r>
          </a:p>
        </p:txBody>
      </p:sp>
      <p:sp>
        <p:nvSpPr>
          <p:cNvPr id="32802" name="Text Box 34"/>
          <p:cNvSpPr txBox="1">
            <a:spLocks noChangeArrowheads="1"/>
          </p:cNvSpPr>
          <p:nvPr/>
        </p:nvSpPr>
        <p:spPr bwMode="auto">
          <a:xfrm>
            <a:off x="3531437" y="4123284"/>
            <a:ext cx="450850" cy="412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kumimoji="1" sz="3600">
                <a:solidFill>
                  <a:schemeClr val="tx1"/>
                </a:solidFill>
                <a:latin typeface="Arial" pitchFamily="34" charset="0"/>
                <a:ea typeface="ＭＳ Ｐゴシック" pitchFamily="50" charset="-128"/>
              </a:defRPr>
            </a:lvl1pPr>
            <a:lvl2pPr marL="742950" indent="-285750" eaLnBrk="0" hangingPunct="0">
              <a:defRPr kumimoji="1" sz="3600">
                <a:solidFill>
                  <a:schemeClr val="tx1"/>
                </a:solidFill>
                <a:latin typeface="Arial" pitchFamily="34" charset="0"/>
                <a:ea typeface="ＭＳ Ｐゴシック" pitchFamily="50" charset="-128"/>
              </a:defRPr>
            </a:lvl2pPr>
            <a:lvl3pPr marL="1143000" indent="-228600" eaLnBrk="0" hangingPunct="0">
              <a:defRPr kumimoji="1" sz="3600">
                <a:solidFill>
                  <a:schemeClr val="tx1"/>
                </a:solidFill>
                <a:latin typeface="Arial" pitchFamily="34" charset="0"/>
                <a:ea typeface="ＭＳ Ｐゴシック" pitchFamily="50" charset="-128"/>
              </a:defRPr>
            </a:lvl3pPr>
            <a:lvl4pPr marL="1600200" indent="-228600" eaLnBrk="0" hangingPunct="0">
              <a:defRPr kumimoji="1" sz="3600">
                <a:solidFill>
                  <a:schemeClr val="tx1"/>
                </a:solidFill>
                <a:latin typeface="Arial" pitchFamily="34" charset="0"/>
                <a:ea typeface="ＭＳ Ｐゴシック" pitchFamily="50" charset="-128"/>
              </a:defRPr>
            </a:lvl4pPr>
            <a:lvl5pPr marL="2057400" indent="-228600" eaLnBrk="0" hangingPunct="0">
              <a:defRPr kumimoji="1" sz="3600">
                <a:solidFill>
                  <a:schemeClr val="tx1"/>
                </a:solidFill>
                <a:latin typeface="Arial" pitchFamily="34" charset="0"/>
                <a:ea typeface="ＭＳ Ｐゴシック" pitchFamily="50" charset="-128"/>
              </a:defRPr>
            </a:lvl5pPr>
            <a:lvl6pPr marL="2514600" indent="-228600" eaLnBrk="0" fontAlgn="base" hangingPunct="0">
              <a:spcBef>
                <a:spcPct val="0"/>
              </a:spcBef>
              <a:spcAft>
                <a:spcPct val="0"/>
              </a:spcAft>
              <a:defRPr kumimoji="1" sz="3600">
                <a:solidFill>
                  <a:schemeClr val="tx1"/>
                </a:solidFill>
                <a:latin typeface="Arial" pitchFamily="34" charset="0"/>
                <a:ea typeface="ＭＳ Ｐゴシック" pitchFamily="50" charset="-128"/>
              </a:defRPr>
            </a:lvl6pPr>
            <a:lvl7pPr marL="2971800" indent="-228600" eaLnBrk="0" fontAlgn="base" hangingPunct="0">
              <a:spcBef>
                <a:spcPct val="0"/>
              </a:spcBef>
              <a:spcAft>
                <a:spcPct val="0"/>
              </a:spcAft>
              <a:defRPr kumimoji="1" sz="3600">
                <a:solidFill>
                  <a:schemeClr val="tx1"/>
                </a:solidFill>
                <a:latin typeface="Arial" pitchFamily="34" charset="0"/>
                <a:ea typeface="ＭＳ Ｐゴシック" pitchFamily="50" charset="-128"/>
              </a:defRPr>
            </a:lvl7pPr>
            <a:lvl8pPr marL="3429000" indent="-228600" eaLnBrk="0" fontAlgn="base" hangingPunct="0">
              <a:spcBef>
                <a:spcPct val="0"/>
              </a:spcBef>
              <a:spcAft>
                <a:spcPct val="0"/>
              </a:spcAft>
              <a:defRPr kumimoji="1" sz="3600">
                <a:solidFill>
                  <a:schemeClr val="tx1"/>
                </a:solidFill>
                <a:latin typeface="Arial" pitchFamily="34" charset="0"/>
                <a:ea typeface="ＭＳ Ｐゴシック" pitchFamily="50" charset="-128"/>
              </a:defRPr>
            </a:lvl8pPr>
            <a:lvl9pPr marL="3886200" indent="-228600" eaLnBrk="0" fontAlgn="base" hangingPunct="0">
              <a:spcBef>
                <a:spcPct val="0"/>
              </a:spcBef>
              <a:spcAft>
                <a:spcPct val="0"/>
              </a:spcAft>
              <a:defRPr kumimoji="1" sz="3600">
                <a:solidFill>
                  <a:schemeClr val="tx1"/>
                </a:solidFill>
                <a:latin typeface="Arial" pitchFamily="34" charset="0"/>
                <a:ea typeface="ＭＳ Ｐゴシック" pitchFamily="50" charset="-128"/>
              </a:defRPr>
            </a:lvl9pPr>
          </a:lstStyle>
          <a:p>
            <a:pPr eaLnBrk="1" hangingPunct="1"/>
            <a:r>
              <a:rPr lang="en-US" altLang="ja-JP" sz="2100" b="1">
                <a:solidFill>
                  <a:schemeClr val="bg1"/>
                </a:solidFill>
                <a:latin typeface="Meiryo UI" panose="020B0604030504040204" pitchFamily="50" charset="-128"/>
                <a:ea typeface="Meiryo UI" panose="020B0604030504040204" pitchFamily="50" charset="-128"/>
              </a:rPr>
              <a:t>①</a:t>
            </a:r>
          </a:p>
        </p:txBody>
      </p:sp>
      <p:sp>
        <p:nvSpPr>
          <p:cNvPr id="32803" name="Line 35"/>
          <p:cNvSpPr>
            <a:spLocks noChangeShapeType="1"/>
          </p:cNvSpPr>
          <p:nvPr/>
        </p:nvSpPr>
        <p:spPr bwMode="auto">
          <a:xfrm flipH="1" flipV="1">
            <a:off x="1034299" y="4051847"/>
            <a:ext cx="192088" cy="287337"/>
          </a:xfrm>
          <a:prstGeom prst="line">
            <a:avLst/>
          </a:prstGeom>
          <a:noFill/>
          <a:ln w="38100">
            <a:solidFill>
              <a:srgbClr val="CCFFCC"/>
            </a:solidFill>
            <a:round/>
            <a:headEnd/>
            <a:tailEnd type="triangle" w="med" len="med"/>
          </a:ln>
          <a:extLst>
            <a:ext uri="{909E8E84-426E-40DD-AFC4-6F175D3DCCD1}">
              <a14:hiddenFill xmlns:a14="http://schemas.microsoft.com/office/drawing/2010/main">
                <a:noFill/>
              </a14:hiddenFill>
            </a:ext>
          </a:extLst>
        </p:spPr>
        <p:txBody>
          <a:bodyPr/>
          <a:lstStyle/>
          <a:p>
            <a:endParaRPr lang="ja-JP" altLang="en-US"/>
          </a:p>
        </p:txBody>
      </p:sp>
      <p:sp>
        <p:nvSpPr>
          <p:cNvPr id="32804" name="Line 36"/>
          <p:cNvSpPr>
            <a:spLocks noChangeShapeType="1"/>
          </p:cNvSpPr>
          <p:nvPr/>
        </p:nvSpPr>
        <p:spPr bwMode="auto">
          <a:xfrm flipV="1">
            <a:off x="2123324" y="4123284"/>
            <a:ext cx="127000" cy="288925"/>
          </a:xfrm>
          <a:prstGeom prst="line">
            <a:avLst/>
          </a:prstGeom>
          <a:noFill/>
          <a:ln w="38100">
            <a:solidFill>
              <a:srgbClr val="CCFFCC"/>
            </a:solidFill>
            <a:round/>
            <a:headEnd/>
            <a:tailEnd type="triangle" w="med" len="med"/>
          </a:ln>
          <a:extLst>
            <a:ext uri="{909E8E84-426E-40DD-AFC4-6F175D3DCCD1}">
              <a14:hiddenFill xmlns:a14="http://schemas.microsoft.com/office/drawing/2010/main">
                <a:noFill/>
              </a14:hiddenFill>
            </a:ext>
          </a:extLst>
        </p:spPr>
        <p:txBody>
          <a:bodyPr/>
          <a:lstStyle/>
          <a:p>
            <a:endParaRPr lang="ja-JP" altLang="en-US"/>
          </a:p>
        </p:txBody>
      </p:sp>
      <p:sp>
        <p:nvSpPr>
          <p:cNvPr id="32805" name="Text Box 37"/>
          <p:cNvSpPr txBox="1">
            <a:spLocks noChangeArrowheads="1"/>
          </p:cNvSpPr>
          <p:nvPr/>
        </p:nvSpPr>
        <p:spPr bwMode="auto">
          <a:xfrm>
            <a:off x="1418474" y="4123284"/>
            <a:ext cx="450850" cy="412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kumimoji="1" sz="3600">
                <a:solidFill>
                  <a:schemeClr val="tx1"/>
                </a:solidFill>
                <a:latin typeface="Arial" pitchFamily="34" charset="0"/>
                <a:ea typeface="ＭＳ Ｐゴシック" pitchFamily="50" charset="-128"/>
              </a:defRPr>
            </a:lvl1pPr>
            <a:lvl2pPr marL="742950" indent="-285750" eaLnBrk="0" hangingPunct="0">
              <a:defRPr kumimoji="1" sz="3600">
                <a:solidFill>
                  <a:schemeClr val="tx1"/>
                </a:solidFill>
                <a:latin typeface="Arial" pitchFamily="34" charset="0"/>
                <a:ea typeface="ＭＳ Ｐゴシック" pitchFamily="50" charset="-128"/>
              </a:defRPr>
            </a:lvl2pPr>
            <a:lvl3pPr marL="1143000" indent="-228600" eaLnBrk="0" hangingPunct="0">
              <a:defRPr kumimoji="1" sz="3600">
                <a:solidFill>
                  <a:schemeClr val="tx1"/>
                </a:solidFill>
                <a:latin typeface="Arial" pitchFamily="34" charset="0"/>
                <a:ea typeface="ＭＳ Ｐゴシック" pitchFamily="50" charset="-128"/>
              </a:defRPr>
            </a:lvl3pPr>
            <a:lvl4pPr marL="1600200" indent="-228600" eaLnBrk="0" hangingPunct="0">
              <a:defRPr kumimoji="1" sz="3600">
                <a:solidFill>
                  <a:schemeClr val="tx1"/>
                </a:solidFill>
                <a:latin typeface="Arial" pitchFamily="34" charset="0"/>
                <a:ea typeface="ＭＳ Ｐゴシック" pitchFamily="50" charset="-128"/>
              </a:defRPr>
            </a:lvl4pPr>
            <a:lvl5pPr marL="2057400" indent="-228600" eaLnBrk="0" hangingPunct="0">
              <a:defRPr kumimoji="1" sz="3600">
                <a:solidFill>
                  <a:schemeClr val="tx1"/>
                </a:solidFill>
                <a:latin typeface="Arial" pitchFamily="34" charset="0"/>
                <a:ea typeface="ＭＳ Ｐゴシック" pitchFamily="50" charset="-128"/>
              </a:defRPr>
            </a:lvl5pPr>
            <a:lvl6pPr marL="2514600" indent="-228600" eaLnBrk="0" fontAlgn="base" hangingPunct="0">
              <a:spcBef>
                <a:spcPct val="0"/>
              </a:spcBef>
              <a:spcAft>
                <a:spcPct val="0"/>
              </a:spcAft>
              <a:defRPr kumimoji="1" sz="3600">
                <a:solidFill>
                  <a:schemeClr val="tx1"/>
                </a:solidFill>
                <a:latin typeface="Arial" pitchFamily="34" charset="0"/>
                <a:ea typeface="ＭＳ Ｐゴシック" pitchFamily="50" charset="-128"/>
              </a:defRPr>
            </a:lvl6pPr>
            <a:lvl7pPr marL="2971800" indent="-228600" eaLnBrk="0" fontAlgn="base" hangingPunct="0">
              <a:spcBef>
                <a:spcPct val="0"/>
              </a:spcBef>
              <a:spcAft>
                <a:spcPct val="0"/>
              </a:spcAft>
              <a:defRPr kumimoji="1" sz="3600">
                <a:solidFill>
                  <a:schemeClr val="tx1"/>
                </a:solidFill>
                <a:latin typeface="Arial" pitchFamily="34" charset="0"/>
                <a:ea typeface="ＭＳ Ｐゴシック" pitchFamily="50" charset="-128"/>
              </a:defRPr>
            </a:lvl7pPr>
            <a:lvl8pPr marL="3429000" indent="-228600" eaLnBrk="0" fontAlgn="base" hangingPunct="0">
              <a:spcBef>
                <a:spcPct val="0"/>
              </a:spcBef>
              <a:spcAft>
                <a:spcPct val="0"/>
              </a:spcAft>
              <a:defRPr kumimoji="1" sz="3600">
                <a:solidFill>
                  <a:schemeClr val="tx1"/>
                </a:solidFill>
                <a:latin typeface="Arial" pitchFamily="34" charset="0"/>
                <a:ea typeface="ＭＳ Ｐゴシック" pitchFamily="50" charset="-128"/>
              </a:defRPr>
            </a:lvl8pPr>
            <a:lvl9pPr marL="3886200" indent="-228600" eaLnBrk="0" fontAlgn="base" hangingPunct="0">
              <a:spcBef>
                <a:spcPct val="0"/>
              </a:spcBef>
              <a:spcAft>
                <a:spcPct val="0"/>
              </a:spcAft>
              <a:defRPr kumimoji="1" sz="3600">
                <a:solidFill>
                  <a:schemeClr val="tx1"/>
                </a:solidFill>
                <a:latin typeface="Arial" pitchFamily="34" charset="0"/>
                <a:ea typeface="ＭＳ Ｐゴシック" pitchFamily="50" charset="-128"/>
              </a:defRPr>
            </a:lvl9pPr>
          </a:lstStyle>
          <a:p>
            <a:pPr eaLnBrk="1" hangingPunct="1"/>
            <a:r>
              <a:rPr lang="en-US" altLang="ja-JP" sz="2100" b="1">
                <a:solidFill>
                  <a:schemeClr val="bg1"/>
                </a:solidFill>
                <a:latin typeface="Meiryo UI" panose="020B0604030504040204" pitchFamily="50" charset="-128"/>
                <a:ea typeface="Meiryo UI" panose="020B0604030504040204" pitchFamily="50" charset="-128"/>
              </a:rPr>
              <a:t>②</a:t>
            </a:r>
          </a:p>
        </p:txBody>
      </p:sp>
      <p:sp>
        <p:nvSpPr>
          <p:cNvPr id="32806" name="Line 38"/>
          <p:cNvSpPr>
            <a:spLocks noChangeShapeType="1"/>
          </p:cNvSpPr>
          <p:nvPr/>
        </p:nvSpPr>
        <p:spPr bwMode="auto">
          <a:xfrm flipH="1" flipV="1">
            <a:off x="1500188" y="5949950"/>
            <a:ext cx="128587" cy="215900"/>
          </a:xfrm>
          <a:prstGeom prst="line">
            <a:avLst/>
          </a:prstGeom>
          <a:noFill/>
          <a:ln w="38100">
            <a:solidFill>
              <a:srgbClr val="CCFFCC"/>
            </a:solidFill>
            <a:round/>
            <a:headEnd/>
            <a:tailEnd type="triangle" w="med" len="med"/>
          </a:ln>
          <a:extLst>
            <a:ext uri="{909E8E84-426E-40DD-AFC4-6F175D3DCCD1}">
              <a14:hiddenFill xmlns:a14="http://schemas.microsoft.com/office/drawing/2010/main">
                <a:noFill/>
              </a14:hiddenFill>
            </a:ext>
          </a:extLst>
        </p:spPr>
        <p:txBody>
          <a:bodyPr/>
          <a:lstStyle/>
          <a:p>
            <a:endParaRPr lang="ja-JP" altLang="en-US"/>
          </a:p>
        </p:txBody>
      </p:sp>
      <p:sp>
        <p:nvSpPr>
          <p:cNvPr id="32807" name="Line 39"/>
          <p:cNvSpPr>
            <a:spLocks noChangeShapeType="1"/>
          </p:cNvSpPr>
          <p:nvPr/>
        </p:nvSpPr>
        <p:spPr bwMode="auto">
          <a:xfrm flipV="1">
            <a:off x="1947863" y="5949950"/>
            <a:ext cx="0" cy="215900"/>
          </a:xfrm>
          <a:prstGeom prst="line">
            <a:avLst/>
          </a:prstGeom>
          <a:noFill/>
          <a:ln w="38100">
            <a:solidFill>
              <a:srgbClr val="CCFFCC"/>
            </a:solidFill>
            <a:round/>
            <a:headEnd/>
            <a:tailEnd type="triangle" w="med" len="med"/>
          </a:ln>
          <a:extLst>
            <a:ext uri="{909E8E84-426E-40DD-AFC4-6F175D3DCCD1}">
              <a14:hiddenFill xmlns:a14="http://schemas.microsoft.com/office/drawing/2010/main">
                <a:noFill/>
              </a14:hiddenFill>
            </a:ext>
          </a:extLst>
        </p:spPr>
        <p:txBody>
          <a:bodyPr/>
          <a:lstStyle/>
          <a:p>
            <a:endParaRPr lang="ja-JP" altLang="en-US"/>
          </a:p>
        </p:txBody>
      </p:sp>
      <p:sp>
        <p:nvSpPr>
          <p:cNvPr id="32808" name="Text Box 40"/>
          <p:cNvSpPr txBox="1">
            <a:spLocks noChangeArrowheads="1"/>
          </p:cNvSpPr>
          <p:nvPr/>
        </p:nvSpPr>
        <p:spPr bwMode="auto">
          <a:xfrm>
            <a:off x="1563688" y="5876925"/>
            <a:ext cx="434975" cy="412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kumimoji="1" sz="3600">
                <a:solidFill>
                  <a:schemeClr val="tx1"/>
                </a:solidFill>
                <a:latin typeface="Arial" pitchFamily="34" charset="0"/>
                <a:ea typeface="ＭＳ Ｐゴシック" pitchFamily="50" charset="-128"/>
              </a:defRPr>
            </a:lvl1pPr>
            <a:lvl2pPr marL="742950" indent="-285750" eaLnBrk="0" hangingPunct="0">
              <a:defRPr kumimoji="1" sz="3600">
                <a:solidFill>
                  <a:schemeClr val="tx1"/>
                </a:solidFill>
                <a:latin typeface="Arial" pitchFamily="34" charset="0"/>
                <a:ea typeface="ＭＳ Ｐゴシック" pitchFamily="50" charset="-128"/>
              </a:defRPr>
            </a:lvl2pPr>
            <a:lvl3pPr marL="1143000" indent="-228600" eaLnBrk="0" hangingPunct="0">
              <a:defRPr kumimoji="1" sz="3600">
                <a:solidFill>
                  <a:schemeClr val="tx1"/>
                </a:solidFill>
                <a:latin typeface="Arial" pitchFamily="34" charset="0"/>
                <a:ea typeface="ＭＳ Ｐゴシック" pitchFamily="50" charset="-128"/>
              </a:defRPr>
            </a:lvl3pPr>
            <a:lvl4pPr marL="1600200" indent="-228600" eaLnBrk="0" hangingPunct="0">
              <a:defRPr kumimoji="1" sz="3600">
                <a:solidFill>
                  <a:schemeClr val="tx1"/>
                </a:solidFill>
                <a:latin typeface="Arial" pitchFamily="34" charset="0"/>
                <a:ea typeface="ＭＳ Ｐゴシック" pitchFamily="50" charset="-128"/>
              </a:defRPr>
            </a:lvl4pPr>
            <a:lvl5pPr marL="2057400" indent="-228600" eaLnBrk="0" hangingPunct="0">
              <a:defRPr kumimoji="1" sz="3600">
                <a:solidFill>
                  <a:schemeClr val="tx1"/>
                </a:solidFill>
                <a:latin typeface="Arial" pitchFamily="34" charset="0"/>
                <a:ea typeface="ＭＳ Ｐゴシック" pitchFamily="50" charset="-128"/>
              </a:defRPr>
            </a:lvl5pPr>
            <a:lvl6pPr marL="2514600" indent="-228600" eaLnBrk="0" fontAlgn="base" hangingPunct="0">
              <a:spcBef>
                <a:spcPct val="0"/>
              </a:spcBef>
              <a:spcAft>
                <a:spcPct val="0"/>
              </a:spcAft>
              <a:defRPr kumimoji="1" sz="3600">
                <a:solidFill>
                  <a:schemeClr val="tx1"/>
                </a:solidFill>
                <a:latin typeface="Arial" pitchFamily="34" charset="0"/>
                <a:ea typeface="ＭＳ Ｐゴシック" pitchFamily="50" charset="-128"/>
              </a:defRPr>
            </a:lvl6pPr>
            <a:lvl7pPr marL="2971800" indent="-228600" eaLnBrk="0" fontAlgn="base" hangingPunct="0">
              <a:spcBef>
                <a:spcPct val="0"/>
              </a:spcBef>
              <a:spcAft>
                <a:spcPct val="0"/>
              </a:spcAft>
              <a:defRPr kumimoji="1" sz="3600">
                <a:solidFill>
                  <a:schemeClr val="tx1"/>
                </a:solidFill>
                <a:latin typeface="Arial" pitchFamily="34" charset="0"/>
                <a:ea typeface="ＭＳ Ｐゴシック" pitchFamily="50" charset="-128"/>
              </a:defRPr>
            </a:lvl7pPr>
            <a:lvl8pPr marL="3429000" indent="-228600" eaLnBrk="0" fontAlgn="base" hangingPunct="0">
              <a:spcBef>
                <a:spcPct val="0"/>
              </a:spcBef>
              <a:spcAft>
                <a:spcPct val="0"/>
              </a:spcAft>
              <a:defRPr kumimoji="1" sz="3600">
                <a:solidFill>
                  <a:schemeClr val="tx1"/>
                </a:solidFill>
                <a:latin typeface="Arial" pitchFamily="34" charset="0"/>
                <a:ea typeface="ＭＳ Ｐゴシック" pitchFamily="50" charset="-128"/>
              </a:defRPr>
            </a:lvl8pPr>
            <a:lvl9pPr marL="3886200" indent="-228600" eaLnBrk="0" fontAlgn="base" hangingPunct="0">
              <a:spcBef>
                <a:spcPct val="0"/>
              </a:spcBef>
              <a:spcAft>
                <a:spcPct val="0"/>
              </a:spcAft>
              <a:defRPr kumimoji="1" sz="3600">
                <a:solidFill>
                  <a:schemeClr val="tx1"/>
                </a:solidFill>
                <a:latin typeface="Arial" pitchFamily="34" charset="0"/>
                <a:ea typeface="ＭＳ Ｐゴシック" pitchFamily="50" charset="-128"/>
              </a:defRPr>
            </a:lvl9pPr>
          </a:lstStyle>
          <a:p>
            <a:pPr eaLnBrk="1" hangingPunct="1"/>
            <a:r>
              <a:rPr lang="en-US" altLang="ja-JP" sz="2100" b="1">
                <a:solidFill>
                  <a:schemeClr val="bg1"/>
                </a:solidFill>
                <a:latin typeface="Meiryo UI" panose="020B0604030504040204" pitchFamily="50" charset="-128"/>
                <a:ea typeface="Meiryo UI" panose="020B0604030504040204" pitchFamily="50" charset="-128"/>
              </a:rPr>
              <a:t>①</a:t>
            </a:r>
          </a:p>
        </p:txBody>
      </p:sp>
      <p:sp>
        <p:nvSpPr>
          <p:cNvPr id="32809" name="Line 41"/>
          <p:cNvSpPr>
            <a:spLocks noChangeShapeType="1"/>
          </p:cNvSpPr>
          <p:nvPr/>
        </p:nvSpPr>
        <p:spPr bwMode="auto">
          <a:xfrm>
            <a:off x="795338" y="5589588"/>
            <a:ext cx="193675" cy="144462"/>
          </a:xfrm>
          <a:prstGeom prst="line">
            <a:avLst/>
          </a:prstGeom>
          <a:noFill/>
          <a:ln w="38100">
            <a:solidFill>
              <a:srgbClr val="CCFFCC"/>
            </a:solidFill>
            <a:round/>
            <a:headEnd/>
            <a:tailEnd type="triangle" w="med" len="med"/>
          </a:ln>
          <a:extLst>
            <a:ext uri="{909E8E84-426E-40DD-AFC4-6F175D3DCCD1}">
              <a14:hiddenFill xmlns:a14="http://schemas.microsoft.com/office/drawing/2010/main">
                <a:noFill/>
              </a14:hiddenFill>
            </a:ext>
          </a:extLst>
        </p:spPr>
        <p:txBody>
          <a:bodyPr/>
          <a:lstStyle/>
          <a:p>
            <a:endParaRPr lang="ja-JP" altLang="en-US"/>
          </a:p>
        </p:txBody>
      </p:sp>
      <p:sp>
        <p:nvSpPr>
          <p:cNvPr id="32810" name="Text Box 42"/>
          <p:cNvSpPr txBox="1">
            <a:spLocks noChangeArrowheads="1"/>
          </p:cNvSpPr>
          <p:nvPr/>
        </p:nvSpPr>
        <p:spPr bwMode="auto">
          <a:xfrm>
            <a:off x="539750" y="5229225"/>
            <a:ext cx="450850" cy="412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kumimoji="1" sz="3600">
                <a:solidFill>
                  <a:schemeClr val="tx1"/>
                </a:solidFill>
                <a:latin typeface="Arial" pitchFamily="34" charset="0"/>
                <a:ea typeface="ＭＳ Ｐゴシック" pitchFamily="50" charset="-128"/>
              </a:defRPr>
            </a:lvl1pPr>
            <a:lvl2pPr marL="742950" indent="-285750" eaLnBrk="0" hangingPunct="0">
              <a:defRPr kumimoji="1" sz="3600">
                <a:solidFill>
                  <a:schemeClr val="tx1"/>
                </a:solidFill>
                <a:latin typeface="Arial" pitchFamily="34" charset="0"/>
                <a:ea typeface="ＭＳ Ｐゴシック" pitchFamily="50" charset="-128"/>
              </a:defRPr>
            </a:lvl2pPr>
            <a:lvl3pPr marL="1143000" indent="-228600" eaLnBrk="0" hangingPunct="0">
              <a:defRPr kumimoji="1" sz="3600">
                <a:solidFill>
                  <a:schemeClr val="tx1"/>
                </a:solidFill>
                <a:latin typeface="Arial" pitchFamily="34" charset="0"/>
                <a:ea typeface="ＭＳ Ｐゴシック" pitchFamily="50" charset="-128"/>
              </a:defRPr>
            </a:lvl3pPr>
            <a:lvl4pPr marL="1600200" indent="-228600" eaLnBrk="0" hangingPunct="0">
              <a:defRPr kumimoji="1" sz="3600">
                <a:solidFill>
                  <a:schemeClr val="tx1"/>
                </a:solidFill>
                <a:latin typeface="Arial" pitchFamily="34" charset="0"/>
                <a:ea typeface="ＭＳ Ｐゴシック" pitchFamily="50" charset="-128"/>
              </a:defRPr>
            </a:lvl4pPr>
            <a:lvl5pPr marL="2057400" indent="-228600" eaLnBrk="0" hangingPunct="0">
              <a:defRPr kumimoji="1" sz="3600">
                <a:solidFill>
                  <a:schemeClr val="tx1"/>
                </a:solidFill>
                <a:latin typeface="Arial" pitchFamily="34" charset="0"/>
                <a:ea typeface="ＭＳ Ｐゴシック" pitchFamily="50" charset="-128"/>
              </a:defRPr>
            </a:lvl5pPr>
            <a:lvl6pPr marL="2514600" indent="-228600" eaLnBrk="0" fontAlgn="base" hangingPunct="0">
              <a:spcBef>
                <a:spcPct val="0"/>
              </a:spcBef>
              <a:spcAft>
                <a:spcPct val="0"/>
              </a:spcAft>
              <a:defRPr kumimoji="1" sz="3600">
                <a:solidFill>
                  <a:schemeClr val="tx1"/>
                </a:solidFill>
                <a:latin typeface="Arial" pitchFamily="34" charset="0"/>
                <a:ea typeface="ＭＳ Ｐゴシック" pitchFamily="50" charset="-128"/>
              </a:defRPr>
            </a:lvl6pPr>
            <a:lvl7pPr marL="2971800" indent="-228600" eaLnBrk="0" fontAlgn="base" hangingPunct="0">
              <a:spcBef>
                <a:spcPct val="0"/>
              </a:spcBef>
              <a:spcAft>
                <a:spcPct val="0"/>
              </a:spcAft>
              <a:defRPr kumimoji="1" sz="3600">
                <a:solidFill>
                  <a:schemeClr val="tx1"/>
                </a:solidFill>
                <a:latin typeface="Arial" pitchFamily="34" charset="0"/>
                <a:ea typeface="ＭＳ Ｐゴシック" pitchFamily="50" charset="-128"/>
              </a:defRPr>
            </a:lvl7pPr>
            <a:lvl8pPr marL="3429000" indent="-228600" eaLnBrk="0" fontAlgn="base" hangingPunct="0">
              <a:spcBef>
                <a:spcPct val="0"/>
              </a:spcBef>
              <a:spcAft>
                <a:spcPct val="0"/>
              </a:spcAft>
              <a:defRPr kumimoji="1" sz="3600">
                <a:solidFill>
                  <a:schemeClr val="tx1"/>
                </a:solidFill>
                <a:latin typeface="Arial" pitchFamily="34" charset="0"/>
                <a:ea typeface="ＭＳ Ｐゴシック" pitchFamily="50" charset="-128"/>
              </a:defRPr>
            </a:lvl8pPr>
            <a:lvl9pPr marL="3886200" indent="-228600" eaLnBrk="0" fontAlgn="base" hangingPunct="0">
              <a:spcBef>
                <a:spcPct val="0"/>
              </a:spcBef>
              <a:spcAft>
                <a:spcPct val="0"/>
              </a:spcAft>
              <a:defRPr kumimoji="1" sz="3600">
                <a:solidFill>
                  <a:schemeClr val="tx1"/>
                </a:solidFill>
                <a:latin typeface="Arial" pitchFamily="34" charset="0"/>
                <a:ea typeface="ＭＳ Ｐゴシック" pitchFamily="50" charset="-128"/>
              </a:defRPr>
            </a:lvl9pPr>
          </a:lstStyle>
          <a:p>
            <a:pPr eaLnBrk="1" hangingPunct="1"/>
            <a:r>
              <a:rPr lang="en-US" altLang="ja-JP" sz="2100" b="1">
                <a:solidFill>
                  <a:schemeClr val="bg1"/>
                </a:solidFill>
                <a:latin typeface="Meiryo UI" panose="020B0604030504040204" pitchFamily="50" charset="-128"/>
                <a:ea typeface="Meiryo UI" panose="020B0604030504040204" pitchFamily="50" charset="-128"/>
              </a:rPr>
              <a:t>②</a:t>
            </a:r>
          </a:p>
        </p:txBody>
      </p:sp>
      <p:sp>
        <p:nvSpPr>
          <p:cNvPr id="32811" name="Line 43"/>
          <p:cNvSpPr>
            <a:spLocks noChangeShapeType="1"/>
          </p:cNvSpPr>
          <p:nvPr/>
        </p:nvSpPr>
        <p:spPr bwMode="auto">
          <a:xfrm flipH="1">
            <a:off x="2395538" y="5516563"/>
            <a:ext cx="128587" cy="144462"/>
          </a:xfrm>
          <a:prstGeom prst="line">
            <a:avLst/>
          </a:prstGeom>
          <a:noFill/>
          <a:ln w="38100">
            <a:solidFill>
              <a:srgbClr val="CCFFCC"/>
            </a:solidFill>
            <a:round/>
            <a:headEnd/>
            <a:tailEnd type="triangle" w="med" len="med"/>
          </a:ln>
          <a:extLst>
            <a:ext uri="{909E8E84-426E-40DD-AFC4-6F175D3DCCD1}">
              <a14:hiddenFill xmlns:a14="http://schemas.microsoft.com/office/drawing/2010/main">
                <a:noFill/>
              </a14:hiddenFill>
            </a:ext>
          </a:extLst>
        </p:spPr>
        <p:txBody>
          <a:bodyPr/>
          <a:lstStyle/>
          <a:p>
            <a:endParaRPr lang="ja-JP" altLang="en-US"/>
          </a:p>
        </p:txBody>
      </p:sp>
      <p:sp>
        <p:nvSpPr>
          <p:cNvPr id="32812" name="Text Box 44"/>
          <p:cNvSpPr txBox="1">
            <a:spLocks noChangeArrowheads="1"/>
          </p:cNvSpPr>
          <p:nvPr/>
        </p:nvSpPr>
        <p:spPr bwMode="auto">
          <a:xfrm>
            <a:off x="2506663" y="5229225"/>
            <a:ext cx="450850" cy="412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kumimoji="1" sz="3600">
                <a:solidFill>
                  <a:schemeClr val="tx1"/>
                </a:solidFill>
                <a:latin typeface="Arial" pitchFamily="34" charset="0"/>
                <a:ea typeface="ＭＳ Ｐゴシック" pitchFamily="50" charset="-128"/>
              </a:defRPr>
            </a:lvl1pPr>
            <a:lvl2pPr marL="742950" indent="-285750" eaLnBrk="0" hangingPunct="0">
              <a:defRPr kumimoji="1" sz="3600">
                <a:solidFill>
                  <a:schemeClr val="tx1"/>
                </a:solidFill>
                <a:latin typeface="Arial" pitchFamily="34" charset="0"/>
                <a:ea typeface="ＭＳ Ｐゴシック" pitchFamily="50" charset="-128"/>
              </a:defRPr>
            </a:lvl2pPr>
            <a:lvl3pPr marL="1143000" indent="-228600" eaLnBrk="0" hangingPunct="0">
              <a:defRPr kumimoji="1" sz="3600">
                <a:solidFill>
                  <a:schemeClr val="tx1"/>
                </a:solidFill>
                <a:latin typeface="Arial" pitchFamily="34" charset="0"/>
                <a:ea typeface="ＭＳ Ｐゴシック" pitchFamily="50" charset="-128"/>
              </a:defRPr>
            </a:lvl3pPr>
            <a:lvl4pPr marL="1600200" indent="-228600" eaLnBrk="0" hangingPunct="0">
              <a:defRPr kumimoji="1" sz="3600">
                <a:solidFill>
                  <a:schemeClr val="tx1"/>
                </a:solidFill>
                <a:latin typeface="Arial" pitchFamily="34" charset="0"/>
                <a:ea typeface="ＭＳ Ｐゴシック" pitchFamily="50" charset="-128"/>
              </a:defRPr>
            </a:lvl4pPr>
            <a:lvl5pPr marL="2057400" indent="-228600" eaLnBrk="0" hangingPunct="0">
              <a:defRPr kumimoji="1" sz="3600">
                <a:solidFill>
                  <a:schemeClr val="tx1"/>
                </a:solidFill>
                <a:latin typeface="Arial" pitchFamily="34" charset="0"/>
                <a:ea typeface="ＭＳ Ｐゴシック" pitchFamily="50" charset="-128"/>
              </a:defRPr>
            </a:lvl5pPr>
            <a:lvl6pPr marL="2514600" indent="-228600" eaLnBrk="0" fontAlgn="base" hangingPunct="0">
              <a:spcBef>
                <a:spcPct val="0"/>
              </a:spcBef>
              <a:spcAft>
                <a:spcPct val="0"/>
              </a:spcAft>
              <a:defRPr kumimoji="1" sz="3600">
                <a:solidFill>
                  <a:schemeClr val="tx1"/>
                </a:solidFill>
                <a:latin typeface="Arial" pitchFamily="34" charset="0"/>
                <a:ea typeface="ＭＳ Ｐゴシック" pitchFamily="50" charset="-128"/>
              </a:defRPr>
            </a:lvl6pPr>
            <a:lvl7pPr marL="2971800" indent="-228600" eaLnBrk="0" fontAlgn="base" hangingPunct="0">
              <a:spcBef>
                <a:spcPct val="0"/>
              </a:spcBef>
              <a:spcAft>
                <a:spcPct val="0"/>
              </a:spcAft>
              <a:defRPr kumimoji="1" sz="3600">
                <a:solidFill>
                  <a:schemeClr val="tx1"/>
                </a:solidFill>
                <a:latin typeface="Arial" pitchFamily="34" charset="0"/>
                <a:ea typeface="ＭＳ Ｐゴシック" pitchFamily="50" charset="-128"/>
              </a:defRPr>
            </a:lvl7pPr>
            <a:lvl8pPr marL="3429000" indent="-228600" eaLnBrk="0" fontAlgn="base" hangingPunct="0">
              <a:spcBef>
                <a:spcPct val="0"/>
              </a:spcBef>
              <a:spcAft>
                <a:spcPct val="0"/>
              </a:spcAft>
              <a:defRPr kumimoji="1" sz="3600">
                <a:solidFill>
                  <a:schemeClr val="tx1"/>
                </a:solidFill>
                <a:latin typeface="Arial" pitchFamily="34" charset="0"/>
                <a:ea typeface="ＭＳ Ｐゴシック" pitchFamily="50" charset="-128"/>
              </a:defRPr>
            </a:lvl8pPr>
            <a:lvl9pPr marL="3886200" indent="-228600" eaLnBrk="0" fontAlgn="base" hangingPunct="0">
              <a:spcBef>
                <a:spcPct val="0"/>
              </a:spcBef>
              <a:spcAft>
                <a:spcPct val="0"/>
              </a:spcAft>
              <a:defRPr kumimoji="1" sz="3600">
                <a:solidFill>
                  <a:schemeClr val="tx1"/>
                </a:solidFill>
                <a:latin typeface="Arial" pitchFamily="34" charset="0"/>
                <a:ea typeface="ＭＳ Ｐゴシック" pitchFamily="50" charset="-128"/>
              </a:defRPr>
            </a:lvl9pPr>
          </a:lstStyle>
          <a:p>
            <a:pPr eaLnBrk="1" hangingPunct="1"/>
            <a:r>
              <a:rPr lang="en-US" altLang="ja-JP" sz="2100" b="1">
                <a:solidFill>
                  <a:schemeClr val="bg1"/>
                </a:solidFill>
                <a:latin typeface="Meiryo UI" panose="020B0604030504040204" pitchFamily="50" charset="-128"/>
                <a:ea typeface="Meiryo UI" panose="020B0604030504040204" pitchFamily="50" charset="-128"/>
              </a:rPr>
              <a:t>②</a:t>
            </a:r>
          </a:p>
        </p:txBody>
      </p:sp>
      <p:sp>
        <p:nvSpPr>
          <p:cNvPr id="47" name="Rectangle 23"/>
          <p:cNvSpPr>
            <a:spLocks noChangeArrowheads="1"/>
          </p:cNvSpPr>
          <p:nvPr/>
        </p:nvSpPr>
        <p:spPr bwMode="auto">
          <a:xfrm>
            <a:off x="0" y="1"/>
            <a:ext cx="2806995" cy="3721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82904" tIns="41452" rIns="82904" bIns="41452" anchor="b"/>
          <a:lstStyle/>
          <a:p>
            <a:pPr defTabSz="828675"/>
            <a:r>
              <a:rPr kumimoji="0" lang="en-US" altLang="ja-JP" sz="1600" b="1" dirty="0">
                <a:latin typeface="Meiryo UI" panose="020B0604030504040204" pitchFamily="50" charset="-128"/>
                <a:ea typeface="Meiryo UI" panose="020B0604030504040204" pitchFamily="50" charset="-128"/>
              </a:rPr>
              <a:t>《</a:t>
            </a:r>
            <a:r>
              <a:rPr kumimoji="0" lang="ja-JP" altLang="en-US" sz="1600" b="1" dirty="0">
                <a:latin typeface="Meiryo UI" panose="020B0604030504040204" pitchFamily="50" charset="-128"/>
                <a:ea typeface="Meiryo UI" panose="020B0604030504040204" pitchFamily="50" charset="-128"/>
              </a:rPr>
              <a:t> 診断・治療</a:t>
            </a:r>
            <a:r>
              <a:rPr kumimoji="0" lang="en-US" altLang="ja-JP" sz="1700" b="1" dirty="0">
                <a:latin typeface="Segoe UI" panose="020B0502040204020203" pitchFamily="34" charset="0"/>
                <a:ea typeface="Meiryo UI" panose="020B0604030504040204" pitchFamily="50" charset="-128"/>
                <a:cs typeface="Segoe UI" panose="020B0502040204020203" pitchFamily="34" charset="0"/>
              </a:rPr>
              <a:t>-28</a:t>
            </a:r>
            <a:r>
              <a:rPr kumimoji="0" lang="ja-JP" altLang="en-US" sz="1700" b="1" dirty="0">
                <a:latin typeface="Segoe UI" panose="020B0502040204020203" pitchFamily="34" charset="0"/>
                <a:ea typeface="Meiryo UI" panose="020B0604030504040204" pitchFamily="50" charset="-128"/>
                <a:cs typeface="Segoe UI" panose="020B0502040204020203" pitchFamily="34" charset="0"/>
              </a:rPr>
              <a:t> </a:t>
            </a:r>
            <a:r>
              <a:rPr kumimoji="0" lang="en-US" altLang="ja-JP" sz="1600" b="1" dirty="0">
                <a:latin typeface="Meiryo UI" panose="020B0604030504040204" pitchFamily="50" charset="-128"/>
                <a:ea typeface="Meiryo UI" panose="020B0604030504040204" pitchFamily="50" charset="-128"/>
              </a:rPr>
              <a:t>》</a:t>
            </a:r>
            <a:r>
              <a:rPr kumimoji="0" lang="ja-JP" altLang="en-US" sz="1600" b="1" dirty="0">
                <a:latin typeface="Meiryo UI" panose="020B0604030504040204" pitchFamily="50" charset="-128"/>
                <a:ea typeface="Meiryo UI" panose="020B0604030504040204" pitchFamily="50" charset="-128"/>
              </a:rPr>
              <a:t>  </a:t>
            </a:r>
            <a:endParaRPr kumimoji="0" lang="ja-JP" altLang="en-US" sz="1600" b="1" dirty="0">
              <a:solidFill>
                <a:srgbClr val="FF5050"/>
              </a:solidFill>
              <a:latin typeface="Meiryo UI" panose="020B0604030504040204" pitchFamily="50" charset="-128"/>
              <a:ea typeface="Meiryo UI" panose="020B0604030504040204" pitchFamily="50" charset="-128"/>
            </a:endParaRPr>
          </a:p>
        </p:txBody>
      </p:sp>
      <p:sp>
        <p:nvSpPr>
          <p:cNvPr id="48" name="Text Box 15"/>
          <p:cNvSpPr txBox="1">
            <a:spLocks noChangeArrowheads="1"/>
          </p:cNvSpPr>
          <p:nvPr/>
        </p:nvSpPr>
        <p:spPr bwMode="auto">
          <a:xfrm>
            <a:off x="8728239" y="5170257"/>
            <a:ext cx="220662"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kumimoji="1" sz="3600">
                <a:solidFill>
                  <a:schemeClr val="tx1"/>
                </a:solidFill>
                <a:latin typeface="Arial" pitchFamily="34" charset="0"/>
                <a:ea typeface="ＭＳ Ｐゴシック" pitchFamily="50" charset="-128"/>
              </a:defRPr>
            </a:lvl1pPr>
            <a:lvl2pPr marL="742950" indent="-285750" eaLnBrk="0" hangingPunct="0">
              <a:defRPr kumimoji="1" sz="3600">
                <a:solidFill>
                  <a:schemeClr val="tx1"/>
                </a:solidFill>
                <a:latin typeface="Arial" pitchFamily="34" charset="0"/>
                <a:ea typeface="ＭＳ Ｐゴシック" pitchFamily="50" charset="-128"/>
              </a:defRPr>
            </a:lvl2pPr>
            <a:lvl3pPr marL="1143000" indent="-228600" eaLnBrk="0" hangingPunct="0">
              <a:defRPr kumimoji="1" sz="3600">
                <a:solidFill>
                  <a:schemeClr val="tx1"/>
                </a:solidFill>
                <a:latin typeface="Arial" pitchFamily="34" charset="0"/>
                <a:ea typeface="ＭＳ Ｐゴシック" pitchFamily="50" charset="-128"/>
              </a:defRPr>
            </a:lvl3pPr>
            <a:lvl4pPr marL="1600200" indent="-228600" eaLnBrk="0" hangingPunct="0">
              <a:defRPr kumimoji="1" sz="3600">
                <a:solidFill>
                  <a:schemeClr val="tx1"/>
                </a:solidFill>
                <a:latin typeface="Arial" pitchFamily="34" charset="0"/>
                <a:ea typeface="ＭＳ Ｐゴシック" pitchFamily="50" charset="-128"/>
              </a:defRPr>
            </a:lvl4pPr>
            <a:lvl5pPr marL="2057400" indent="-228600" eaLnBrk="0" hangingPunct="0">
              <a:defRPr kumimoji="1" sz="3600">
                <a:solidFill>
                  <a:schemeClr val="tx1"/>
                </a:solidFill>
                <a:latin typeface="Arial" pitchFamily="34" charset="0"/>
                <a:ea typeface="ＭＳ Ｐゴシック" pitchFamily="50" charset="-128"/>
              </a:defRPr>
            </a:lvl5pPr>
            <a:lvl6pPr marL="2514600" indent="-228600" eaLnBrk="0" fontAlgn="base" hangingPunct="0">
              <a:spcBef>
                <a:spcPct val="0"/>
              </a:spcBef>
              <a:spcAft>
                <a:spcPct val="0"/>
              </a:spcAft>
              <a:defRPr kumimoji="1" sz="3600">
                <a:solidFill>
                  <a:schemeClr val="tx1"/>
                </a:solidFill>
                <a:latin typeface="Arial" pitchFamily="34" charset="0"/>
                <a:ea typeface="ＭＳ Ｐゴシック" pitchFamily="50" charset="-128"/>
              </a:defRPr>
            </a:lvl6pPr>
            <a:lvl7pPr marL="2971800" indent="-228600" eaLnBrk="0" fontAlgn="base" hangingPunct="0">
              <a:spcBef>
                <a:spcPct val="0"/>
              </a:spcBef>
              <a:spcAft>
                <a:spcPct val="0"/>
              </a:spcAft>
              <a:defRPr kumimoji="1" sz="3600">
                <a:solidFill>
                  <a:schemeClr val="tx1"/>
                </a:solidFill>
                <a:latin typeface="Arial" pitchFamily="34" charset="0"/>
                <a:ea typeface="ＭＳ Ｐゴシック" pitchFamily="50" charset="-128"/>
              </a:defRPr>
            </a:lvl7pPr>
            <a:lvl8pPr marL="3429000" indent="-228600" eaLnBrk="0" fontAlgn="base" hangingPunct="0">
              <a:spcBef>
                <a:spcPct val="0"/>
              </a:spcBef>
              <a:spcAft>
                <a:spcPct val="0"/>
              </a:spcAft>
              <a:defRPr kumimoji="1" sz="3600">
                <a:solidFill>
                  <a:schemeClr val="tx1"/>
                </a:solidFill>
                <a:latin typeface="Arial" pitchFamily="34" charset="0"/>
                <a:ea typeface="ＭＳ Ｐゴシック" pitchFamily="50" charset="-128"/>
              </a:defRPr>
            </a:lvl8pPr>
            <a:lvl9pPr marL="3886200" indent="-228600" eaLnBrk="0" fontAlgn="base" hangingPunct="0">
              <a:spcBef>
                <a:spcPct val="0"/>
              </a:spcBef>
              <a:spcAft>
                <a:spcPct val="0"/>
              </a:spcAft>
              <a:defRPr kumimoji="1" sz="3600">
                <a:solidFill>
                  <a:schemeClr val="tx1"/>
                </a:solidFill>
                <a:latin typeface="Arial" pitchFamily="34" charset="0"/>
                <a:ea typeface="ＭＳ Ｐゴシック" pitchFamily="50" charset="-128"/>
              </a:defRPr>
            </a:lvl9pPr>
          </a:lstStyle>
          <a:p>
            <a:pPr algn="ctr" eaLnBrk="1" hangingPunct="1">
              <a:spcBef>
                <a:spcPct val="50000"/>
              </a:spcBef>
            </a:pPr>
            <a:r>
              <a:rPr lang="en-US" altLang="ja-JP" sz="1600" dirty="0">
                <a:latin typeface="Segoe UI Semibold" panose="020B0702040204020203" pitchFamily="34" charset="0"/>
                <a:cs typeface="Segoe UI Semibold" panose="020B0702040204020203" pitchFamily="34" charset="0"/>
              </a:rPr>
              <a:t>7</a:t>
            </a:r>
          </a:p>
        </p:txBody>
      </p:sp>
      <p:sp>
        <p:nvSpPr>
          <p:cNvPr id="49" name="Text Box 16"/>
          <p:cNvSpPr txBox="1">
            <a:spLocks noChangeArrowheads="1"/>
          </p:cNvSpPr>
          <p:nvPr/>
        </p:nvSpPr>
        <p:spPr bwMode="auto">
          <a:xfrm>
            <a:off x="8735859" y="6121400"/>
            <a:ext cx="220662"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kumimoji="1" sz="3600">
                <a:solidFill>
                  <a:schemeClr val="tx1"/>
                </a:solidFill>
                <a:latin typeface="Arial" pitchFamily="34" charset="0"/>
                <a:ea typeface="ＭＳ Ｐゴシック" pitchFamily="50" charset="-128"/>
              </a:defRPr>
            </a:lvl1pPr>
            <a:lvl2pPr marL="742950" indent="-285750" eaLnBrk="0" hangingPunct="0">
              <a:defRPr kumimoji="1" sz="3600">
                <a:solidFill>
                  <a:schemeClr val="tx1"/>
                </a:solidFill>
                <a:latin typeface="Arial" pitchFamily="34" charset="0"/>
                <a:ea typeface="ＭＳ Ｐゴシック" pitchFamily="50" charset="-128"/>
              </a:defRPr>
            </a:lvl2pPr>
            <a:lvl3pPr marL="1143000" indent="-228600" eaLnBrk="0" hangingPunct="0">
              <a:defRPr kumimoji="1" sz="3600">
                <a:solidFill>
                  <a:schemeClr val="tx1"/>
                </a:solidFill>
                <a:latin typeface="Arial" pitchFamily="34" charset="0"/>
                <a:ea typeface="ＭＳ Ｐゴシック" pitchFamily="50" charset="-128"/>
              </a:defRPr>
            </a:lvl3pPr>
            <a:lvl4pPr marL="1600200" indent="-228600" eaLnBrk="0" hangingPunct="0">
              <a:defRPr kumimoji="1" sz="3600">
                <a:solidFill>
                  <a:schemeClr val="tx1"/>
                </a:solidFill>
                <a:latin typeface="Arial" pitchFamily="34" charset="0"/>
                <a:ea typeface="ＭＳ Ｐゴシック" pitchFamily="50" charset="-128"/>
              </a:defRPr>
            </a:lvl4pPr>
            <a:lvl5pPr marL="2057400" indent="-228600" eaLnBrk="0" hangingPunct="0">
              <a:defRPr kumimoji="1" sz="3600">
                <a:solidFill>
                  <a:schemeClr val="tx1"/>
                </a:solidFill>
                <a:latin typeface="Arial" pitchFamily="34" charset="0"/>
                <a:ea typeface="ＭＳ Ｐゴシック" pitchFamily="50" charset="-128"/>
              </a:defRPr>
            </a:lvl5pPr>
            <a:lvl6pPr marL="2514600" indent="-228600" eaLnBrk="0" fontAlgn="base" hangingPunct="0">
              <a:spcBef>
                <a:spcPct val="0"/>
              </a:spcBef>
              <a:spcAft>
                <a:spcPct val="0"/>
              </a:spcAft>
              <a:defRPr kumimoji="1" sz="3600">
                <a:solidFill>
                  <a:schemeClr val="tx1"/>
                </a:solidFill>
                <a:latin typeface="Arial" pitchFamily="34" charset="0"/>
                <a:ea typeface="ＭＳ Ｐゴシック" pitchFamily="50" charset="-128"/>
              </a:defRPr>
            </a:lvl6pPr>
            <a:lvl7pPr marL="2971800" indent="-228600" eaLnBrk="0" fontAlgn="base" hangingPunct="0">
              <a:spcBef>
                <a:spcPct val="0"/>
              </a:spcBef>
              <a:spcAft>
                <a:spcPct val="0"/>
              </a:spcAft>
              <a:defRPr kumimoji="1" sz="3600">
                <a:solidFill>
                  <a:schemeClr val="tx1"/>
                </a:solidFill>
                <a:latin typeface="Arial" pitchFamily="34" charset="0"/>
                <a:ea typeface="ＭＳ Ｐゴシック" pitchFamily="50" charset="-128"/>
              </a:defRPr>
            </a:lvl7pPr>
            <a:lvl8pPr marL="3429000" indent="-228600" eaLnBrk="0" fontAlgn="base" hangingPunct="0">
              <a:spcBef>
                <a:spcPct val="0"/>
              </a:spcBef>
              <a:spcAft>
                <a:spcPct val="0"/>
              </a:spcAft>
              <a:defRPr kumimoji="1" sz="3600">
                <a:solidFill>
                  <a:schemeClr val="tx1"/>
                </a:solidFill>
                <a:latin typeface="Arial" pitchFamily="34" charset="0"/>
                <a:ea typeface="ＭＳ Ｐゴシック" pitchFamily="50" charset="-128"/>
              </a:defRPr>
            </a:lvl8pPr>
            <a:lvl9pPr marL="3886200" indent="-228600" eaLnBrk="0" fontAlgn="base" hangingPunct="0">
              <a:spcBef>
                <a:spcPct val="0"/>
              </a:spcBef>
              <a:spcAft>
                <a:spcPct val="0"/>
              </a:spcAft>
              <a:defRPr kumimoji="1" sz="3600">
                <a:solidFill>
                  <a:schemeClr val="tx1"/>
                </a:solidFill>
                <a:latin typeface="Arial" pitchFamily="34" charset="0"/>
                <a:ea typeface="ＭＳ Ｐゴシック" pitchFamily="50" charset="-128"/>
              </a:defRPr>
            </a:lvl9pPr>
          </a:lstStyle>
          <a:p>
            <a:pPr algn="ctr" eaLnBrk="1" hangingPunct="1">
              <a:spcBef>
                <a:spcPct val="50000"/>
              </a:spcBef>
            </a:pPr>
            <a:r>
              <a:rPr lang="en-US" altLang="ja-JP" sz="1600" dirty="0">
                <a:latin typeface="Segoe UI Semibold" panose="020B0702040204020203" pitchFamily="34" charset="0"/>
                <a:cs typeface="Segoe UI Semibold" panose="020B0702040204020203" pitchFamily="34" charset="0"/>
              </a:rPr>
              <a:t>0</a:t>
            </a:r>
          </a:p>
        </p:txBody>
      </p:sp>
      <p:sp>
        <p:nvSpPr>
          <p:cNvPr id="50" name="Text Box 15"/>
          <p:cNvSpPr txBox="1">
            <a:spLocks noChangeArrowheads="1"/>
          </p:cNvSpPr>
          <p:nvPr/>
        </p:nvSpPr>
        <p:spPr bwMode="auto">
          <a:xfrm>
            <a:off x="8725077" y="1659053"/>
            <a:ext cx="220662"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kumimoji="1" sz="3600">
                <a:solidFill>
                  <a:schemeClr val="tx1"/>
                </a:solidFill>
                <a:latin typeface="Arial" pitchFamily="34" charset="0"/>
                <a:ea typeface="ＭＳ Ｐゴシック" pitchFamily="50" charset="-128"/>
              </a:defRPr>
            </a:lvl1pPr>
            <a:lvl2pPr marL="742950" indent="-285750" eaLnBrk="0" hangingPunct="0">
              <a:defRPr kumimoji="1" sz="3600">
                <a:solidFill>
                  <a:schemeClr val="tx1"/>
                </a:solidFill>
                <a:latin typeface="Arial" pitchFamily="34" charset="0"/>
                <a:ea typeface="ＭＳ Ｐゴシック" pitchFamily="50" charset="-128"/>
              </a:defRPr>
            </a:lvl2pPr>
            <a:lvl3pPr marL="1143000" indent="-228600" eaLnBrk="0" hangingPunct="0">
              <a:defRPr kumimoji="1" sz="3600">
                <a:solidFill>
                  <a:schemeClr val="tx1"/>
                </a:solidFill>
                <a:latin typeface="Arial" pitchFamily="34" charset="0"/>
                <a:ea typeface="ＭＳ Ｐゴシック" pitchFamily="50" charset="-128"/>
              </a:defRPr>
            </a:lvl3pPr>
            <a:lvl4pPr marL="1600200" indent="-228600" eaLnBrk="0" hangingPunct="0">
              <a:defRPr kumimoji="1" sz="3600">
                <a:solidFill>
                  <a:schemeClr val="tx1"/>
                </a:solidFill>
                <a:latin typeface="Arial" pitchFamily="34" charset="0"/>
                <a:ea typeface="ＭＳ Ｐゴシック" pitchFamily="50" charset="-128"/>
              </a:defRPr>
            </a:lvl4pPr>
            <a:lvl5pPr marL="2057400" indent="-228600" eaLnBrk="0" hangingPunct="0">
              <a:defRPr kumimoji="1" sz="3600">
                <a:solidFill>
                  <a:schemeClr val="tx1"/>
                </a:solidFill>
                <a:latin typeface="Arial" pitchFamily="34" charset="0"/>
                <a:ea typeface="ＭＳ Ｐゴシック" pitchFamily="50" charset="-128"/>
              </a:defRPr>
            </a:lvl5pPr>
            <a:lvl6pPr marL="2514600" indent="-228600" eaLnBrk="0" fontAlgn="base" hangingPunct="0">
              <a:spcBef>
                <a:spcPct val="0"/>
              </a:spcBef>
              <a:spcAft>
                <a:spcPct val="0"/>
              </a:spcAft>
              <a:defRPr kumimoji="1" sz="3600">
                <a:solidFill>
                  <a:schemeClr val="tx1"/>
                </a:solidFill>
                <a:latin typeface="Arial" pitchFamily="34" charset="0"/>
                <a:ea typeface="ＭＳ Ｐゴシック" pitchFamily="50" charset="-128"/>
              </a:defRPr>
            </a:lvl6pPr>
            <a:lvl7pPr marL="2971800" indent="-228600" eaLnBrk="0" fontAlgn="base" hangingPunct="0">
              <a:spcBef>
                <a:spcPct val="0"/>
              </a:spcBef>
              <a:spcAft>
                <a:spcPct val="0"/>
              </a:spcAft>
              <a:defRPr kumimoji="1" sz="3600">
                <a:solidFill>
                  <a:schemeClr val="tx1"/>
                </a:solidFill>
                <a:latin typeface="Arial" pitchFamily="34" charset="0"/>
                <a:ea typeface="ＭＳ Ｐゴシック" pitchFamily="50" charset="-128"/>
              </a:defRPr>
            </a:lvl7pPr>
            <a:lvl8pPr marL="3429000" indent="-228600" eaLnBrk="0" fontAlgn="base" hangingPunct="0">
              <a:spcBef>
                <a:spcPct val="0"/>
              </a:spcBef>
              <a:spcAft>
                <a:spcPct val="0"/>
              </a:spcAft>
              <a:defRPr kumimoji="1" sz="3600">
                <a:solidFill>
                  <a:schemeClr val="tx1"/>
                </a:solidFill>
                <a:latin typeface="Arial" pitchFamily="34" charset="0"/>
                <a:ea typeface="ＭＳ Ｐゴシック" pitchFamily="50" charset="-128"/>
              </a:defRPr>
            </a:lvl8pPr>
            <a:lvl9pPr marL="3886200" indent="-228600" eaLnBrk="0" fontAlgn="base" hangingPunct="0">
              <a:spcBef>
                <a:spcPct val="0"/>
              </a:spcBef>
              <a:spcAft>
                <a:spcPct val="0"/>
              </a:spcAft>
              <a:defRPr kumimoji="1" sz="3600">
                <a:solidFill>
                  <a:schemeClr val="tx1"/>
                </a:solidFill>
                <a:latin typeface="Arial" pitchFamily="34" charset="0"/>
                <a:ea typeface="ＭＳ Ｐゴシック" pitchFamily="50" charset="-128"/>
              </a:defRPr>
            </a:lvl9pPr>
          </a:lstStyle>
          <a:p>
            <a:pPr algn="ctr" eaLnBrk="1" hangingPunct="1">
              <a:spcBef>
                <a:spcPct val="50000"/>
              </a:spcBef>
            </a:pPr>
            <a:r>
              <a:rPr lang="en-US" altLang="ja-JP" sz="1600" dirty="0">
                <a:latin typeface="Segoe UI Semibold" panose="020B0702040204020203" pitchFamily="34" charset="0"/>
                <a:cs typeface="Segoe UI Semibold" panose="020B0702040204020203" pitchFamily="34" charset="0"/>
              </a:rPr>
              <a:t>7</a:t>
            </a:r>
          </a:p>
        </p:txBody>
      </p:sp>
      <p:sp>
        <p:nvSpPr>
          <p:cNvPr id="51" name="Text Box 16"/>
          <p:cNvSpPr txBox="1">
            <a:spLocks noChangeArrowheads="1"/>
          </p:cNvSpPr>
          <p:nvPr/>
        </p:nvSpPr>
        <p:spPr bwMode="auto">
          <a:xfrm>
            <a:off x="8732697" y="2610196"/>
            <a:ext cx="220662"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kumimoji="1" sz="3600">
                <a:solidFill>
                  <a:schemeClr val="tx1"/>
                </a:solidFill>
                <a:latin typeface="Arial" pitchFamily="34" charset="0"/>
                <a:ea typeface="ＭＳ Ｐゴシック" pitchFamily="50" charset="-128"/>
              </a:defRPr>
            </a:lvl1pPr>
            <a:lvl2pPr marL="742950" indent="-285750" eaLnBrk="0" hangingPunct="0">
              <a:defRPr kumimoji="1" sz="3600">
                <a:solidFill>
                  <a:schemeClr val="tx1"/>
                </a:solidFill>
                <a:latin typeface="Arial" pitchFamily="34" charset="0"/>
                <a:ea typeface="ＭＳ Ｐゴシック" pitchFamily="50" charset="-128"/>
              </a:defRPr>
            </a:lvl2pPr>
            <a:lvl3pPr marL="1143000" indent="-228600" eaLnBrk="0" hangingPunct="0">
              <a:defRPr kumimoji="1" sz="3600">
                <a:solidFill>
                  <a:schemeClr val="tx1"/>
                </a:solidFill>
                <a:latin typeface="Arial" pitchFamily="34" charset="0"/>
                <a:ea typeface="ＭＳ Ｐゴシック" pitchFamily="50" charset="-128"/>
              </a:defRPr>
            </a:lvl3pPr>
            <a:lvl4pPr marL="1600200" indent="-228600" eaLnBrk="0" hangingPunct="0">
              <a:defRPr kumimoji="1" sz="3600">
                <a:solidFill>
                  <a:schemeClr val="tx1"/>
                </a:solidFill>
                <a:latin typeface="Arial" pitchFamily="34" charset="0"/>
                <a:ea typeface="ＭＳ Ｐゴシック" pitchFamily="50" charset="-128"/>
              </a:defRPr>
            </a:lvl4pPr>
            <a:lvl5pPr marL="2057400" indent="-228600" eaLnBrk="0" hangingPunct="0">
              <a:defRPr kumimoji="1" sz="3600">
                <a:solidFill>
                  <a:schemeClr val="tx1"/>
                </a:solidFill>
                <a:latin typeface="Arial" pitchFamily="34" charset="0"/>
                <a:ea typeface="ＭＳ Ｐゴシック" pitchFamily="50" charset="-128"/>
              </a:defRPr>
            </a:lvl5pPr>
            <a:lvl6pPr marL="2514600" indent="-228600" eaLnBrk="0" fontAlgn="base" hangingPunct="0">
              <a:spcBef>
                <a:spcPct val="0"/>
              </a:spcBef>
              <a:spcAft>
                <a:spcPct val="0"/>
              </a:spcAft>
              <a:defRPr kumimoji="1" sz="3600">
                <a:solidFill>
                  <a:schemeClr val="tx1"/>
                </a:solidFill>
                <a:latin typeface="Arial" pitchFamily="34" charset="0"/>
                <a:ea typeface="ＭＳ Ｐゴシック" pitchFamily="50" charset="-128"/>
              </a:defRPr>
            </a:lvl6pPr>
            <a:lvl7pPr marL="2971800" indent="-228600" eaLnBrk="0" fontAlgn="base" hangingPunct="0">
              <a:spcBef>
                <a:spcPct val="0"/>
              </a:spcBef>
              <a:spcAft>
                <a:spcPct val="0"/>
              </a:spcAft>
              <a:defRPr kumimoji="1" sz="3600">
                <a:solidFill>
                  <a:schemeClr val="tx1"/>
                </a:solidFill>
                <a:latin typeface="Arial" pitchFamily="34" charset="0"/>
                <a:ea typeface="ＭＳ Ｐゴシック" pitchFamily="50" charset="-128"/>
              </a:defRPr>
            </a:lvl7pPr>
            <a:lvl8pPr marL="3429000" indent="-228600" eaLnBrk="0" fontAlgn="base" hangingPunct="0">
              <a:spcBef>
                <a:spcPct val="0"/>
              </a:spcBef>
              <a:spcAft>
                <a:spcPct val="0"/>
              </a:spcAft>
              <a:defRPr kumimoji="1" sz="3600">
                <a:solidFill>
                  <a:schemeClr val="tx1"/>
                </a:solidFill>
                <a:latin typeface="Arial" pitchFamily="34" charset="0"/>
                <a:ea typeface="ＭＳ Ｐゴシック" pitchFamily="50" charset="-128"/>
              </a:defRPr>
            </a:lvl8pPr>
            <a:lvl9pPr marL="3886200" indent="-228600" eaLnBrk="0" fontAlgn="base" hangingPunct="0">
              <a:spcBef>
                <a:spcPct val="0"/>
              </a:spcBef>
              <a:spcAft>
                <a:spcPct val="0"/>
              </a:spcAft>
              <a:defRPr kumimoji="1" sz="3600">
                <a:solidFill>
                  <a:schemeClr val="tx1"/>
                </a:solidFill>
                <a:latin typeface="Arial" pitchFamily="34" charset="0"/>
                <a:ea typeface="ＭＳ Ｐゴシック" pitchFamily="50" charset="-128"/>
              </a:defRPr>
            </a:lvl9pPr>
          </a:lstStyle>
          <a:p>
            <a:pPr algn="ctr" eaLnBrk="1" hangingPunct="1">
              <a:spcBef>
                <a:spcPct val="50000"/>
              </a:spcBef>
            </a:pPr>
            <a:r>
              <a:rPr lang="en-US" altLang="ja-JP" sz="1600" dirty="0">
                <a:latin typeface="Segoe UI Semibold" panose="020B0702040204020203" pitchFamily="34" charset="0"/>
                <a:cs typeface="Segoe UI Semibold" panose="020B0702040204020203" pitchFamily="34" charset="0"/>
              </a:rPr>
              <a:t>0</a:t>
            </a:r>
          </a:p>
        </p:txBody>
      </p:sp>
      <p:sp>
        <p:nvSpPr>
          <p:cNvPr id="46" name="Rectangle 12"/>
          <p:cNvSpPr>
            <a:spLocks noChangeArrowheads="1"/>
          </p:cNvSpPr>
          <p:nvPr/>
        </p:nvSpPr>
        <p:spPr bwMode="auto">
          <a:xfrm>
            <a:off x="213519" y="885706"/>
            <a:ext cx="8691562" cy="103179"/>
          </a:xfrm>
          <a:prstGeom prst="rect">
            <a:avLst/>
          </a:prstGeom>
          <a:gradFill rotWithShape="1">
            <a:gsLst>
              <a:gs pos="93000">
                <a:srgbClr val="3E6EB4"/>
              </a:gs>
              <a:gs pos="0">
                <a:srgbClr val="CDE1FF"/>
              </a:gs>
              <a:gs pos="100000">
                <a:srgbClr val="3E6EB4"/>
              </a:gs>
            </a:gsLst>
            <a:lin ang="0" scaled="1"/>
          </a:gradFill>
          <a:ln w="9525" algn="ctr">
            <a:noFill/>
            <a:miter lim="800000"/>
            <a:headEnd/>
            <a:tailEnd/>
          </a:ln>
          <a:effectLst/>
        </p:spPr>
        <p:txBody>
          <a:bodyPr wrap="none" anchor="ctr"/>
          <a:lstStyle/>
          <a:p>
            <a:pPr algn="r">
              <a:defRPr/>
            </a:pPr>
            <a:endParaRPr lang="ja-JP" altLang="en-US">
              <a:latin typeface="Arial" charset="0"/>
            </a:endParaRP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5" name="Rectangle 4"/>
          <p:cNvSpPr>
            <a:spLocks noChangeArrowheads="1"/>
          </p:cNvSpPr>
          <p:nvPr/>
        </p:nvSpPr>
        <p:spPr bwMode="auto">
          <a:xfrm>
            <a:off x="328613" y="372141"/>
            <a:ext cx="8280400" cy="4158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28" tIns="45715" rIns="91428" bIns="45715" anchor="ctr"/>
          <a:lstStyle/>
          <a:p>
            <a:pPr algn="ctr" defTabSz="1001713"/>
            <a:r>
              <a:rPr lang="ja-JP" altLang="en-US" sz="3000" b="1" dirty="0">
                <a:latin typeface="Meiryo UI" panose="020B0604030504040204" pitchFamily="50" charset="-128"/>
                <a:ea typeface="Meiryo UI" panose="020B0604030504040204" pitchFamily="50" charset="-128"/>
                <a:cs typeface="メイリオ" pitchFamily="50" charset="-128"/>
              </a:rPr>
              <a:t>認知症初期の発見のポイント</a:t>
            </a:r>
          </a:p>
        </p:txBody>
      </p:sp>
      <p:sp>
        <p:nvSpPr>
          <p:cNvPr id="33796" name="Text Box 6"/>
          <p:cNvSpPr txBox="1">
            <a:spLocks noChangeArrowheads="1"/>
          </p:cNvSpPr>
          <p:nvPr/>
        </p:nvSpPr>
        <p:spPr bwMode="auto">
          <a:xfrm>
            <a:off x="912813" y="1447800"/>
            <a:ext cx="7573962" cy="47643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28" tIns="45715" rIns="91428" bIns="45715">
            <a:spAutoFit/>
          </a:bodyPr>
          <a:lstStyle>
            <a:lvl1pPr eaLnBrk="0" hangingPunct="0">
              <a:defRPr kumimoji="1" sz="3600">
                <a:solidFill>
                  <a:schemeClr val="tx1"/>
                </a:solidFill>
                <a:latin typeface="Arial" pitchFamily="34" charset="0"/>
                <a:ea typeface="ＭＳ Ｐゴシック" pitchFamily="50" charset="-128"/>
              </a:defRPr>
            </a:lvl1pPr>
            <a:lvl2pPr marL="742950" indent="-285750" eaLnBrk="0" hangingPunct="0">
              <a:defRPr kumimoji="1" sz="3600">
                <a:solidFill>
                  <a:schemeClr val="tx1"/>
                </a:solidFill>
                <a:latin typeface="Arial" pitchFamily="34" charset="0"/>
                <a:ea typeface="ＭＳ Ｐゴシック" pitchFamily="50" charset="-128"/>
              </a:defRPr>
            </a:lvl2pPr>
            <a:lvl3pPr marL="1143000" indent="-228600" eaLnBrk="0" hangingPunct="0">
              <a:defRPr kumimoji="1" sz="3600">
                <a:solidFill>
                  <a:schemeClr val="tx1"/>
                </a:solidFill>
                <a:latin typeface="Arial" pitchFamily="34" charset="0"/>
                <a:ea typeface="ＭＳ Ｐゴシック" pitchFamily="50" charset="-128"/>
              </a:defRPr>
            </a:lvl3pPr>
            <a:lvl4pPr marL="1600200" indent="-228600" eaLnBrk="0" hangingPunct="0">
              <a:defRPr kumimoji="1" sz="3600">
                <a:solidFill>
                  <a:schemeClr val="tx1"/>
                </a:solidFill>
                <a:latin typeface="Arial" pitchFamily="34" charset="0"/>
                <a:ea typeface="ＭＳ Ｐゴシック" pitchFamily="50" charset="-128"/>
              </a:defRPr>
            </a:lvl4pPr>
            <a:lvl5pPr marL="2057400" indent="-228600" eaLnBrk="0" hangingPunct="0">
              <a:defRPr kumimoji="1" sz="3600">
                <a:solidFill>
                  <a:schemeClr val="tx1"/>
                </a:solidFill>
                <a:latin typeface="Arial" pitchFamily="34" charset="0"/>
                <a:ea typeface="ＭＳ Ｐゴシック" pitchFamily="50" charset="-128"/>
              </a:defRPr>
            </a:lvl5pPr>
            <a:lvl6pPr marL="2514600" indent="-228600" eaLnBrk="0" fontAlgn="base" hangingPunct="0">
              <a:spcBef>
                <a:spcPct val="0"/>
              </a:spcBef>
              <a:spcAft>
                <a:spcPct val="0"/>
              </a:spcAft>
              <a:defRPr kumimoji="1" sz="3600">
                <a:solidFill>
                  <a:schemeClr val="tx1"/>
                </a:solidFill>
                <a:latin typeface="Arial" pitchFamily="34" charset="0"/>
                <a:ea typeface="ＭＳ Ｐゴシック" pitchFamily="50" charset="-128"/>
              </a:defRPr>
            </a:lvl6pPr>
            <a:lvl7pPr marL="2971800" indent="-228600" eaLnBrk="0" fontAlgn="base" hangingPunct="0">
              <a:spcBef>
                <a:spcPct val="0"/>
              </a:spcBef>
              <a:spcAft>
                <a:spcPct val="0"/>
              </a:spcAft>
              <a:defRPr kumimoji="1" sz="3600">
                <a:solidFill>
                  <a:schemeClr val="tx1"/>
                </a:solidFill>
                <a:latin typeface="Arial" pitchFamily="34" charset="0"/>
                <a:ea typeface="ＭＳ Ｐゴシック" pitchFamily="50" charset="-128"/>
              </a:defRPr>
            </a:lvl7pPr>
            <a:lvl8pPr marL="3429000" indent="-228600" eaLnBrk="0" fontAlgn="base" hangingPunct="0">
              <a:spcBef>
                <a:spcPct val="0"/>
              </a:spcBef>
              <a:spcAft>
                <a:spcPct val="0"/>
              </a:spcAft>
              <a:defRPr kumimoji="1" sz="3600">
                <a:solidFill>
                  <a:schemeClr val="tx1"/>
                </a:solidFill>
                <a:latin typeface="Arial" pitchFamily="34" charset="0"/>
                <a:ea typeface="ＭＳ Ｐゴシック" pitchFamily="50" charset="-128"/>
              </a:defRPr>
            </a:lvl8pPr>
            <a:lvl9pPr marL="3886200" indent="-228600" eaLnBrk="0" fontAlgn="base" hangingPunct="0">
              <a:spcBef>
                <a:spcPct val="0"/>
              </a:spcBef>
              <a:spcAft>
                <a:spcPct val="0"/>
              </a:spcAft>
              <a:defRPr kumimoji="1" sz="3600">
                <a:solidFill>
                  <a:schemeClr val="tx1"/>
                </a:solidFill>
                <a:latin typeface="Arial" pitchFamily="34" charset="0"/>
                <a:ea typeface="ＭＳ Ｐゴシック" pitchFamily="50" charset="-128"/>
              </a:defRPr>
            </a:lvl9pPr>
          </a:lstStyle>
          <a:p>
            <a:pPr eaLnBrk="1" hangingPunct="1">
              <a:buClr>
                <a:srgbClr val="FF99FF"/>
              </a:buClr>
              <a:buFont typeface="Wingdings" pitchFamily="2" charset="2"/>
              <a:buNone/>
            </a:pPr>
            <a:r>
              <a:rPr lang="ja-JP" altLang="ja-JP" sz="2200" b="1" dirty="0">
                <a:latin typeface="Meiryo UI" panose="020B0604030504040204" pitchFamily="50" charset="-128"/>
                <a:ea typeface="Meiryo UI" panose="020B0604030504040204" pitchFamily="50" charset="-128"/>
              </a:rPr>
              <a:t>１．最近血圧や糖尿病のコントロールが急に悪くなった、</a:t>
            </a:r>
            <a:endParaRPr lang="ja-JP" altLang="en-US" sz="2200" b="1" dirty="0">
              <a:latin typeface="Meiryo UI" panose="020B0604030504040204" pitchFamily="50" charset="-128"/>
              <a:ea typeface="Meiryo UI" panose="020B0604030504040204" pitchFamily="50" charset="-128"/>
            </a:endParaRPr>
          </a:p>
          <a:p>
            <a:pPr eaLnBrk="1" hangingPunct="1">
              <a:buClr>
                <a:srgbClr val="FF99FF"/>
              </a:buClr>
              <a:buFont typeface="Wingdings" pitchFamily="2" charset="2"/>
              <a:buNone/>
            </a:pPr>
            <a:r>
              <a:rPr lang="ja-JP" altLang="ja-JP" sz="2200" b="1" dirty="0">
                <a:latin typeface="Meiryo UI" panose="020B0604030504040204" pitchFamily="50" charset="-128"/>
                <a:ea typeface="Meiryo UI" panose="020B0604030504040204" pitchFamily="50" charset="-128"/>
              </a:rPr>
              <a:t>　　本人に確認しても薬はきちんと飲んでいるという。</a:t>
            </a:r>
          </a:p>
          <a:p>
            <a:pPr eaLnBrk="1" hangingPunct="1">
              <a:lnSpc>
                <a:spcPct val="140000"/>
              </a:lnSpc>
              <a:buClr>
                <a:srgbClr val="FF99FF"/>
              </a:buClr>
              <a:buFont typeface="Wingdings" pitchFamily="2" charset="2"/>
              <a:buNone/>
            </a:pPr>
            <a:r>
              <a:rPr lang="ja-JP" altLang="ja-JP" sz="2200" b="1" dirty="0">
                <a:latin typeface="Meiryo UI" panose="020B0604030504040204" pitchFamily="50" charset="-128"/>
                <a:ea typeface="Meiryo UI" panose="020B0604030504040204" pitchFamily="50" charset="-128"/>
              </a:rPr>
              <a:t>２．予約の日をまちがえたり、しばしば連絡なくキャンセルする。</a:t>
            </a:r>
          </a:p>
          <a:p>
            <a:pPr eaLnBrk="1" hangingPunct="1">
              <a:lnSpc>
                <a:spcPct val="140000"/>
              </a:lnSpc>
              <a:buClr>
                <a:srgbClr val="FF99FF"/>
              </a:buClr>
              <a:buFont typeface="Wingdings" pitchFamily="2" charset="2"/>
              <a:buNone/>
            </a:pPr>
            <a:r>
              <a:rPr lang="ja-JP" altLang="ja-JP" sz="2200" b="1" dirty="0">
                <a:latin typeface="Meiryo UI" panose="020B0604030504040204" pitchFamily="50" charset="-128"/>
                <a:ea typeface="Meiryo UI" panose="020B0604030504040204" pitchFamily="50" charset="-128"/>
              </a:rPr>
              <a:t>３．不定の訴えが増え、受診のたびに訴えるが検査しても</a:t>
            </a:r>
            <a:endParaRPr lang="ja-JP" altLang="en-US" sz="2200" b="1" dirty="0">
              <a:latin typeface="Meiryo UI" panose="020B0604030504040204" pitchFamily="50" charset="-128"/>
              <a:ea typeface="Meiryo UI" panose="020B0604030504040204" pitchFamily="50" charset="-128"/>
            </a:endParaRPr>
          </a:p>
          <a:p>
            <a:pPr eaLnBrk="1" hangingPunct="1">
              <a:buClr>
                <a:srgbClr val="FF99FF"/>
              </a:buClr>
              <a:buFont typeface="Wingdings" pitchFamily="2" charset="2"/>
              <a:buNone/>
            </a:pPr>
            <a:r>
              <a:rPr lang="ja-JP" altLang="ja-JP" sz="2200" b="1" dirty="0">
                <a:latin typeface="Meiryo UI" panose="020B0604030504040204" pitchFamily="50" charset="-128"/>
                <a:ea typeface="Meiryo UI" panose="020B0604030504040204" pitchFamily="50" charset="-128"/>
              </a:rPr>
              <a:t>　　客観的な異常がみいだせない。</a:t>
            </a:r>
          </a:p>
          <a:p>
            <a:pPr eaLnBrk="1" hangingPunct="1">
              <a:lnSpc>
                <a:spcPct val="140000"/>
              </a:lnSpc>
              <a:buClr>
                <a:srgbClr val="FF99FF"/>
              </a:buClr>
              <a:buFont typeface="Wingdings" pitchFamily="2" charset="2"/>
              <a:buNone/>
            </a:pPr>
            <a:r>
              <a:rPr lang="ja-JP" altLang="ja-JP" sz="2200" b="1" dirty="0">
                <a:latin typeface="Meiryo UI" panose="020B0604030504040204" pitchFamily="50" charset="-128"/>
                <a:ea typeface="Meiryo UI" panose="020B0604030504040204" pitchFamily="50" charset="-128"/>
              </a:rPr>
              <a:t>４．検査や新しい治療に対して、わけもなく拒否的であったり、</a:t>
            </a:r>
            <a:endParaRPr lang="ja-JP" altLang="en-US" sz="2200" b="1" dirty="0">
              <a:latin typeface="Meiryo UI" panose="020B0604030504040204" pitchFamily="50" charset="-128"/>
              <a:ea typeface="Meiryo UI" panose="020B0604030504040204" pitchFamily="50" charset="-128"/>
            </a:endParaRPr>
          </a:p>
          <a:p>
            <a:pPr eaLnBrk="1" hangingPunct="1">
              <a:buClr>
                <a:srgbClr val="FF99FF"/>
              </a:buClr>
              <a:buFont typeface="Wingdings" pitchFamily="2" charset="2"/>
              <a:buNone/>
            </a:pPr>
            <a:r>
              <a:rPr lang="ja-JP" altLang="ja-JP" sz="2200" b="1" dirty="0">
                <a:latin typeface="Meiryo UI" panose="020B0604030504040204" pitchFamily="50" charset="-128"/>
                <a:ea typeface="Meiryo UI" panose="020B0604030504040204" pitchFamily="50" charset="-128"/>
              </a:rPr>
              <a:t>　　パニックになる。</a:t>
            </a:r>
          </a:p>
          <a:p>
            <a:pPr eaLnBrk="1" hangingPunct="1">
              <a:lnSpc>
                <a:spcPct val="140000"/>
              </a:lnSpc>
              <a:buClr>
                <a:srgbClr val="FF99FF"/>
              </a:buClr>
              <a:buFont typeface="Wingdings" pitchFamily="2" charset="2"/>
              <a:buNone/>
            </a:pPr>
            <a:r>
              <a:rPr lang="ja-JP" altLang="ja-JP" sz="2200" b="1" dirty="0">
                <a:latin typeface="Meiryo UI" panose="020B0604030504040204" pitchFamily="50" charset="-128"/>
                <a:ea typeface="Meiryo UI" panose="020B0604030504040204" pitchFamily="50" charset="-128"/>
              </a:rPr>
              <a:t>５．前回行った検査を全く覚えていない。</a:t>
            </a:r>
          </a:p>
          <a:p>
            <a:pPr eaLnBrk="1" hangingPunct="1">
              <a:lnSpc>
                <a:spcPct val="140000"/>
              </a:lnSpc>
              <a:buClr>
                <a:srgbClr val="FF99FF"/>
              </a:buClr>
              <a:buFont typeface="Wingdings" pitchFamily="2" charset="2"/>
              <a:buNone/>
            </a:pPr>
            <a:r>
              <a:rPr lang="ja-JP" altLang="ja-JP" sz="2200" b="1" dirty="0">
                <a:latin typeface="Meiryo UI" panose="020B0604030504040204" pitchFamily="50" charset="-128"/>
                <a:ea typeface="Meiryo UI" panose="020B0604030504040204" pitchFamily="50" charset="-128"/>
              </a:rPr>
              <a:t>６．受診のたびに同じ話を繰り返す。</a:t>
            </a:r>
          </a:p>
          <a:p>
            <a:pPr eaLnBrk="1" hangingPunct="1">
              <a:lnSpc>
                <a:spcPct val="140000"/>
              </a:lnSpc>
              <a:buClr>
                <a:srgbClr val="FF99FF"/>
              </a:buClr>
              <a:buFont typeface="Wingdings" pitchFamily="2" charset="2"/>
              <a:buNone/>
            </a:pPr>
            <a:r>
              <a:rPr lang="ja-JP" altLang="ja-JP" sz="2200" b="1" dirty="0">
                <a:latin typeface="Meiryo UI" panose="020B0604030504040204" pitchFamily="50" charset="-128"/>
                <a:ea typeface="Meiryo UI" panose="020B0604030504040204" pitchFamily="50" charset="-128"/>
              </a:rPr>
              <a:t>７．入院すると不穏になる。</a:t>
            </a:r>
          </a:p>
          <a:p>
            <a:pPr eaLnBrk="1" hangingPunct="1">
              <a:lnSpc>
                <a:spcPct val="140000"/>
              </a:lnSpc>
              <a:buClr>
                <a:srgbClr val="FF99FF"/>
              </a:buClr>
              <a:buFont typeface="Wingdings" pitchFamily="2" charset="2"/>
              <a:buNone/>
            </a:pPr>
            <a:r>
              <a:rPr lang="ja-JP" altLang="ja-JP" sz="2200" b="1" dirty="0">
                <a:latin typeface="Meiryo UI" panose="020B0604030504040204" pitchFamily="50" charset="-128"/>
                <a:ea typeface="Meiryo UI" panose="020B0604030504040204" pitchFamily="50" charset="-128"/>
              </a:rPr>
              <a:t>８．原因不明の失神発作や睡眠中の異常行動がある。</a:t>
            </a:r>
            <a:r>
              <a:rPr lang="ja-JP" altLang="en-US" sz="2200" b="1" dirty="0">
                <a:solidFill>
                  <a:srgbClr val="FF3300"/>
                </a:solidFill>
                <a:latin typeface="Meiryo UI" panose="020B0604030504040204" pitchFamily="50" charset="-128"/>
                <a:ea typeface="Meiryo UI" panose="020B0604030504040204" pitchFamily="50" charset="-128"/>
              </a:rPr>
              <a:t>　</a:t>
            </a:r>
          </a:p>
        </p:txBody>
      </p:sp>
      <p:sp>
        <p:nvSpPr>
          <p:cNvPr id="6" name="Rectangle 23"/>
          <p:cNvSpPr>
            <a:spLocks noChangeArrowheads="1"/>
          </p:cNvSpPr>
          <p:nvPr/>
        </p:nvSpPr>
        <p:spPr bwMode="auto">
          <a:xfrm>
            <a:off x="0" y="1"/>
            <a:ext cx="2806995" cy="3721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82904" tIns="41452" rIns="82904" bIns="41452" anchor="b"/>
          <a:lstStyle/>
          <a:p>
            <a:pPr defTabSz="828675"/>
            <a:r>
              <a:rPr kumimoji="0" lang="en-US" altLang="ja-JP" sz="1600" b="1" dirty="0">
                <a:latin typeface="Meiryo UI" panose="020B0604030504040204" pitchFamily="50" charset="-128"/>
                <a:ea typeface="Meiryo UI" panose="020B0604030504040204" pitchFamily="50" charset="-128"/>
              </a:rPr>
              <a:t>《</a:t>
            </a:r>
            <a:r>
              <a:rPr kumimoji="0" lang="ja-JP" altLang="en-US" sz="1600" b="1" dirty="0">
                <a:latin typeface="Meiryo UI" panose="020B0604030504040204" pitchFamily="50" charset="-128"/>
                <a:ea typeface="Meiryo UI" panose="020B0604030504040204" pitchFamily="50" charset="-128"/>
              </a:rPr>
              <a:t> 診断・治療</a:t>
            </a:r>
            <a:r>
              <a:rPr kumimoji="0" lang="en-US" altLang="ja-JP" sz="1700" b="1" dirty="0">
                <a:latin typeface="Segoe UI" panose="020B0502040204020203" pitchFamily="34" charset="0"/>
                <a:ea typeface="Meiryo UI" panose="020B0604030504040204" pitchFamily="50" charset="-128"/>
                <a:cs typeface="Segoe UI" panose="020B0502040204020203" pitchFamily="34" charset="0"/>
              </a:rPr>
              <a:t>-29</a:t>
            </a:r>
            <a:r>
              <a:rPr kumimoji="0" lang="ja-JP" altLang="en-US" sz="1700" b="1" dirty="0">
                <a:latin typeface="Segoe UI" panose="020B0502040204020203" pitchFamily="34" charset="0"/>
                <a:ea typeface="Meiryo UI" panose="020B0604030504040204" pitchFamily="50" charset="-128"/>
                <a:cs typeface="Segoe UI" panose="020B0502040204020203" pitchFamily="34" charset="0"/>
              </a:rPr>
              <a:t> </a:t>
            </a:r>
            <a:r>
              <a:rPr kumimoji="0" lang="en-US" altLang="ja-JP" sz="1600" b="1" dirty="0">
                <a:latin typeface="Meiryo UI" panose="020B0604030504040204" pitchFamily="50" charset="-128"/>
                <a:ea typeface="Meiryo UI" panose="020B0604030504040204" pitchFamily="50" charset="-128"/>
              </a:rPr>
              <a:t>》</a:t>
            </a:r>
            <a:r>
              <a:rPr kumimoji="0" lang="ja-JP" altLang="en-US" sz="1600" b="1" dirty="0">
                <a:latin typeface="Meiryo UI" panose="020B0604030504040204" pitchFamily="50" charset="-128"/>
                <a:ea typeface="Meiryo UI" panose="020B0604030504040204" pitchFamily="50" charset="-128"/>
              </a:rPr>
              <a:t>  </a:t>
            </a:r>
            <a:endParaRPr kumimoji="0" lang="ja-JP" altLang="en-US" sz="1600" b="1" dirty="0">
              <a:solidFill>
                <a:srgbClr val="FF5050"/>
              </a:solidFill>
              <a:latin typeface="Meiryo UI" panose="020B0604030504040204" pitchFamily="50" charset="-128"/>
              <a:ea typeface="Meiryo UI" panose="020B0604030504040204" pitchFamily="50" charset="-128"/>
            </a:endParaRPr>
          </a:p>
        </p:txBody>
      </p:sp>
      <p:sp>
        <p:nvSpPr>
          <p:cNvPr id="7" name="Rectangle 12"/>
          <p:cNvSpPr>
            <a:spLocks noChangeArrowheads="1"/>
          </p:cNvSpPr>
          <p:nvPr/>
        </p:nvSpPr>
        <p:spPr bwMode="auto">
          <a:xfrm>
            <a:off x="213519" y="885706"/>
            <a:ext cx="8691562" cy="103179"/>
          </a:xfrm>
          <a:prstGeom prst="rect">
            <a:avLst/>
          </a:prstGeom>
          <a:gradFill rotWithShape="1">
            <a:gsLst>
              <a:gs pos="93000">
                <a:srgbClr val="3E6EB4"/>
              </a:gs>
              <a:gs pos="0">
                <a:srgbClr val="CDE1FF"/>
              </a:gs>
              <a:gs pos="100000">
                <a:srgbClr val="3E6EB4"/>
              </a:gs>
            </a:gsLst>
            <a:lin ang="0" scaled="1"/>
          </a:gradFill>
          <a:ln w="9525" algn="ctr">
            <a:noFill/>
            <a:miter lim="800000"/>
            <a:headEnd/>
            <a:tailEnd/>
          </a:ln>
          <a:effectLst/>
        </p:spPr>
        <p:txBody>
          <a:bodyPr wrap="none" anchor="ctr"/>
          <a:lstStyle/>
          <a:p>
            <a:pPr algn="r">
              <a:defRPr/>
            </a:pPr>
            <a:endParaRPr lang="ja-JP" altLang="en-US">
              <a:latin typeface="Arial" charset="0"/>
            </a:endParaRP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9" name="Rectangle 4"/>
          <p:cNvSpPr>
            <a:spLocks noChangeArrowheads="1"/>
          </p:cNvSpPr>
          <p:nvPr/>
        </p:nvSpPr>
        <p:spPr bwMode="auto">
          <a:xfrm>
            <a:off x="419100" y="309443"/>
            <a:ext cx="8280400" cy="576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28" tIns="45715" rIns="91428" bIns="45715" anchor="ctr"/>
          <a:lstStyle/>
          <a:p>
            <a:pPr algn="ctr" defTabSz="1001713"/>
            <a:r>
              <a:rPr lang="ja-JP" altLang="en-US" sz="3000" b="1" dirty="0">
                <a:latin typeface="Meiryo UI" panose="020B0604030504040204" pitchFamily="50" charset="-128"/>
                <a:ea typeface="Meiryo UI" panose="020B0604030504040204" pitchFamily="50" charset="-128"/>
                <a:cs typeface="メイリオ" pitchFamily="50" charset="-128"/>
              </a:rPr>
              <a:t>判断・実行機能障害のアセスメント</a:t>
            </a:r>
          </a:p>
        </p:txBody>
      </p:sp>
      <p:sp>
        <p:nvSpPr>
          <p:cNvPr id="34820" name="Text Box 6"/>
          <p:cNvSpPr txBox="1">
            <a:spLocks noChangeArrowheads="1"/>
          </p:cNvSpPr>
          <p:nvPr/>
        </p:nvSpPr>
        <p:spPr bwMode="auto">
          <a:xfrm>
            <a:off x="1728788" y="1306513"/>
            <a:ext cx="6761162" cy="53337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28" tIns="45715" rIns="91428" bIns="45715">
            <a:spAutoFit/>
          </a:bodyPr>
          <a:lstStyle>
            <a:lvl1pPr eaLnBrk="0" hangingPunct="0">
              <a:defRPr kumimoji="1" sz="3600">
                <a:solidFill>
                  <a:schemeClr val="tx1"/>
                </a:solidFill>
                <a:latin typeface="Arial" pitchFamily="34" charset="0"/>
                <a:ea typeface="ＭＳ Ｐゴシック" pitchFamily="50" charset="-128"/>
              </a:defRPr>
            </a:lvl1pPr>
            <a:lvl2pPr marL="742950" indent="-285750" eaLnBrk="0" hangingPunct="0">
              <a:defRPr kumimoji="1" sz="3600">
                <a:solidFill>
                  <a:schemeClr val="tx1"/>
                </a:solidFill>
                <a:latin typeface="Arial" pitchFamily="34" charset="0"/>
                <a:ea typeface="ＭＳ Ｐゴシック" pitchFamily="50" charset="-128"/>
              </a:defRPr>
            </a:lvl2pPr>
            <a:lvl3pPr marL="1143000" indent="-228600" eaLnBrk="0" hangingPunct="0">
              <a:defRPr kumimoji="1" sz="3600">
                <a:solidFill>
                  <a:schemeClr val="tx1"/>
                </a:solidFill>
                <a:latin typeface="Arial" pitchFamily="34" charset="0"/>
                <a:ea typeface="ＭＳ Ｐゴシック" pitchFamily="50" charset="-128"/>
              </a:defRPr>
            </a:lvl3pPr>
            <a:lvl4pPr marL="1600200" indent="-228600" eaLnBrk="0" hangingPunct="0">
              <a:defRPr kumimoji="1" sz="3600">
                <a:solidFill>
                  <a:schemeClr val="tx1"/>
                </a:solidFill>
                <a:latin typeface="Arial" pitchFamily="34" charset="0"/>
                <a:ea typeface="ＭＳ Ｐゴシック" pitchFamily="50" charset="-128"/>
              </a:defRPr>
            </a:lvl4pPr>
            <a:lvl5pPr marL="2057400" indent="-228600" eaLnBrk="0" hangingPunct="0">
              <a:defRPr kumimoji="1" sz="3600">
                <a:solidFill>
                  <a:schemeClr val="tx1"/>
                </a:solidFill>
                <a:latin typeface="Arial" pitchFamily="34" charset="0"/>
                <a:ea typeface="ＭＳ Ｐゴシック" pitchFamily="50" charset="-128"/>
              </a:defRPr>
            </a:lvl5pPr>
            <a:lvl6pPr marL="2514600" indent="-228600" eaLnBrk="0" fontAlgn="base" hangingPunct="0">
              <a:spcBef>
                <a:spcPct val="0"/>
              </a:spcBef>
              <a:spcAft>
                <a:spcPct val="0"/>
              </a:spcAft>
              <a:defRPr kumimoji="1" sz="3600">
                <a:solidFill>
                  <a:schemeClr val="tx1"/>
                </a:solidFill>
                <a:latin typeface="Arial" pitchFamily="34" charset="0"/>
                <a:ea typeface="ＭＳ Ｐゴシック" pitchFamily="50" charset="-128"/>
              </a:defRPr>
            </a:lvl6pPr>
            <a:lvl7pPr marL="2971800" indent="-228600" eaLnBrk="0" fontAlgn="base" hangingPunct="0">
              <a:spcBef>
                <a:spcPct val="0"/>
              </a:spcBef>
              <a:spcAft>
                <a:spcPct val="0"/>
              </a:spcAft>
              <a:defRPr kumimoji="1" sz="3600">
                <a:solidFill>
                  <a:schemeClr val="tx1"/>
                </a:solidFill>
                <a:latin typeface="Arial" pitchFamily="34" charset="0"/>
                <a:ea typeface="ＭＳ Ｐゴシック" pitchFamily="50" charset="-128"/>
              </a:defRPr>
            </a:lvl7pPr>
            <a:lvl8pPr marL="3429000" indent="-228600" eaLnBrk="0" fontAlgn="base" hangingPunct="0">
              <a:spcBef>
                <a:spcPct val="0"/>
              </a:spcBef>
              <a:spcAft>
                <a:spcPct val="0"/>
              </a:spcAft>
              <a:defRPr kumimoji="1" sz="3600">
                <a:solidFill>
                  <a:schemeClr val="tx1"/>
                </a:solidFill>
                <a:latin typeface="Arial" pitchFamily="34" charset="0"/>
                <a:ea typeface="ＭＳ Ｐゴシック" pitchFamily="50" charset="-128"/>
              </a:defRPr>
            </a:lvl8pPr>
            <a:lvl9pPr marL="3886200" indent="-228600" eaLnBrk="0" fontAlgn="base" hangingPunct="0">
              <a:spcBef>
                <a:spcPct val="0"/>
              </a:spcBef>
              <a:spcAft>
                <a:spcPct val="0"/>
              </a:spcAft>
              <a:defRPr kumimoji="1" sz="3600">
                <a:solidFill>
                  <a:schemeClr val="tx1"/>
                </a:solidFill>
                <a:latin typeface="Arial" pitchFamily="34" charset="0"/>
                <a:ea typeface="ＭＳ Ｐゴシック" pitchFamily="50" charset="-128"/>
              </a:defRPr>
            </a:lvl9pPr>
          </a:lstStyle>
          <a:p>
            <a:pPr eaLnBrk="1" hangingPunct="1">
              <a:lnSpc>
                <a:spcPct val="130000"/>
              </a:lnSpc>
            </a:pPr>
            <a:r>
              <a:rPr lang="en-US" altLang="ja-JP" sz="2600" b="1" dirty="0">
                <a:solidFill>
                  <a:srgbClr val="3E6EB4"/>
                </a:solidFill>
                <a:latin typeface="Meiryo UI" panose="020B0604030504040204" pitchFamily="50" charset="-128"/>
                <a:ea typeface="Meiryo UI" panose="020B0604030504040204" pitchFamily="50" charset="-128"/>
              </a:rPr>
              <a:t>●</a:t>
            </a:r>
            <a:r>
              <a:rPr lang="ja-JP" altLang="en-US" sz="1200" b="1" dirty="0">
                <a:solidFill>
                  <a:schemeClr val="hlink"/>
                </a:solidFill>
                <a:latin typeface="Meiryo UI" panose="020B0604030504040204" pitchFamily="50" charset="-128"/>
                <a:ea typeface="Meiryo UI" panose="020B0604030504040204" pitchFamily="50" charset="-128"/>
              </a:rPr>
              <a:t>　</a:t>
            </a:r>
            <a:r>
              <a:rPr lang="ja-JP" altLang="en-US" sz="2600" b="1" dirty="0">
                <a:latin typeface="Meiryo UI" panose="020B0604030504040204" pitchFamily="50" charset="-128"/>
                <a:ea typeface="Meiryo UI" panose="020B0604030504040204" pitchFamily="50" charset="-128"/>
              </a:rPr>
              <a:t>家族からの情報で</a:t>
            </a:r>
          </a:p>
          <a:p>
            <a:pPr eaLnBrk="1" hangingPunct="1">
              <a:lnSpc>
                <a:spcPct val="130000"/>
              </a:lnSpc>
            </a:pPr>
            <a:r>
              <a:rPr lang="ja-JP" altLang="en-US" sz="2200" b="1" dirty="0">
                <a:solidFill>
                  <a:srgbClr val="5F5F5F"/>
                </a:solidFill>
                <a:latin typeface="Meiryo UI" panose="020B0604030504040204" pitchFamily="50" charset="-128"/>
                <a:ea typeface="Meiryo UI" panose="020B0604030504040204" pitchFamily="50" charset="-128"/>
              </a:rPr>
              <a:t>      ・気候にあった服を着ているか</a:t>
            </a:r>
          </a:p>
          <a:p>
            <a:pPr eaLnBrk="1" hangingPunct="1">
              <a:lnSpc>
                <a:spcPct val="130000"/>
              </a:lnSpc>
            </a:pPr>
            <a:r>
              <a:rPr lang="ja-JP" altLang="en-US" sz="2200" b="1" dirty="0">
                <a:solidFill>
                  <a:srgbClr val="5F5F5F"/>
                </a:solidFill>
                <a:latin typeface="Meiryo UI" panose="020B0604030504040204" pitchFamily="50" charset="-128"/>
                <a:ea typeface="Meiryo UI" panose="020B0604030504040204" pitchFamily="50" charset="-128"/>
              </a:rPr>
              <a:t>      ・適切に着替えをしているか</a:t>
            </a:r>
          </a:p>
          <a:p>
            <a:pPr eaLnBrk="1" hangingPunct="1">
              <a:lnSpc>
                <a:spcPct val="130000"/>
              </a:lnSpc>
            </a:pPr>
            <a:r>
              <a:rPr lang="ja-JP" altLang="en-US" sz="2200" b="1" dirty="0">
                <a:solidFill>
                  <a:srgbClr val="5F5F5F"/>
                </a:solidFill>
                <a:latin typeface="Meiryo UI" panose="020B0604030504040204" pitchFamily="50" charset="-128"/>
                <a:ea typeface="Meiryo UI" panose="020B0604030504040204" pitchFamily="50" charset="-128"/>
              </a:rPr>
              <a:t>      ・雨天時に傘をもっていくか</a:t>
            </a:r>
          </a:p>
          <a:p>
            <a:pPr eaLnBrk="1" hangingPunct="1">
              <a:lnSpc>
                <a:spcPct val="130000"/>
              </a:lnSpc>
            </a:pPr>
            <a:r>
              <a:rPr lang="ja-JP" altLang="en-US" sz="2200" b="1" dirty="0">
                <a:solidFill>
                  <a:srgbClr val="5F5F5F"/>
                </a:solidFill>
                <a:latin typeface="Meiryo UI" panose="020B0604030504040204" pitchFamily="50" charset="-128"/>
                <a:ea typeface="Meiryo UI" panose="020B0604030504040204" pitchFamily="50" charset="-128"/>
              </a:rPr>
              <a:t>      ・料理の味付けはどうか</a:t>
            </a:r>
          </a:p>
          <a:p>
            <a:pPr eaLnBrk="1" hangingPunct="1">
              <a:lnSpc>
                <a:spcPct val="130000"/>
              </a:lnSpc>
            </a:pPr>
            <a:r>
              <a:rPr lang="ja-JP" altLang="en-US" sz="2200" b="1" dirty="0">
                <a:solidFill>
                  <a:srgbClr val="5F5F5F"/>
                </a:solidFill>
                <a:latin typeface="Meiryo UI" panose="020B0604030504040204" pitchFamily="50" charset="-128"/>
                <a:ea typeface="Meiryo UI" panose="020B0604030504040204" pitchFamily="50" charset="-128"/>
              </a:rPr>
              <a:t>      ・いつも同じ料理ばかりではないか</a:t>
            </a:r>
          </a:p>
          <a:p>
            <a:pPr eaLnBrk="1" hangingPunct="1">
              <a:lnSpc>
                <a:spcPct val="130000"/>
              </a:lnSpc>
            </a:pPr>
            <a:endParaRPr lang="ja-JP" altLang="en-US" sz="900" b="1" dirty="0">
              <a:solidFill>
                <a:srgbClr val="5F5F5F"/>
              </a:solidFill>
              <a:latin typeface="Meiryo UI" panose="020B0604030504040204" pitchFamily="50" charset="-128"/>
              <a:ea typeface="Meiryo UI" panose="020B0604030504040204" pitchFamily="50" charset="-128"/>
            </a:endParaRPr>
          </a:p>
          <a:p>
            <a:pPr eaLnBrk="1" hangingPunct="1">
              <a:lnSpc>
                <a:spcPct val="130000"/>
              </a:lnSpc>
            </a:pPr>
            <a:r>
              <a:rPr lang="ja-JP" altLang="en-US" sz="2600" b="1" dirty="0">
                <a:solidFill>
                  <a:srgbClr val="3E6EB4"/>
                </a:solidFill>
                <a:latin typeface="Meiryo UI" panose="020B0604030504040204" pitchFamily="50" charset="-128"/>
                <a:ea typeface="Meiryo UI" panose="020B0604030504040204" pitchFamily="50" charset="-128"/>
              </a:rPr>
              <a:t>●</a:t>
            </a:r>
            <a:r>
              <a:rPr lang="ja-JP" altLang="en-US" sz="1200" b="1" dirty="0">
                <a:solidFill>
                  <a:schemeClr val="hlink"/>
                </a:solidFill>
                <a:latin typeface="Meiryo UI" panose="020B0604030504040204" pitchFamily="50" charset="-128"/>
                <a:ea typeface="Meiryo UI" panose="020B0604030504040204" pitchFamily="50" charset="-128"/>
              </a:rPr>
              <a:t>　</a:t>
            </a:r>
            <a:r>
              <a:rPr lang="ja-JP" altLang="en-US" sz="2600" b="1" dirty="0">
                <a:latin typeface="Meiryo UI" panose="020B0604030504040204" pitchFamily="50" charset="-128"/>
                <a:ea typeface="Meiryo UI" panose="020B0604030504040204" pitchFamily="50" charset="-128"/>
              </a:rPr>
              <a:t>本人への質問</a:t>
            </a:r>
          </a:p>
          <a:p>
            <a:pPr eaLnBrk="1" hangingPunct="1">
              <a:lnSpc>
                <a:spcPct val="130000"/>
              </a:lnSpc>
            </a:pPr>
            <a:r>
              <a:rPr lang="ja-JP" altLang="en-US" sz="2200" b="1" dirty="0">
                <a:solidFill>
                  <a:srgbClr val="5F5F5F"/>
                </a:solidFill>
                <a:latin typeface="Meiryo UI" panose="020B0604030504040204" pitchFamily="50" charset="-128"/>
                <a:ea typeface="Meiryo UI" panose="020B0604030504040204" pitchFamily="50" charset="-128"/>
              </a:rPr>
              <a:t>      ・火事に出会ったらどうするか</a:t>
            </a:r>
          </a:p>
          <a:p>
            <a:pPr eaLnBrk="1" hangingPunct="1">
              <a:lnSpc>
                <a:spcPct val="130000"/>
              </a:lnSpc>
            </a:pPr>
            <a:r>
              <a:rPr lang="ja-JP" altLang="en-US" sz="2200" b="1" dirty="0">
                <a:solidFill>
                  <a:srgbClr val="5F5F5F"/>
                </a:solidFill>
                <a:latin typeface="Meiryo UI" panose="020B0604030504040204" pitchFamily="50" charset="-128"/>
                <a:ea typeface="Meiryo UI" panose="020B0604030504040204" pitchFamily="50" charset="-128"/>
              </a:rPr>
              <a:t>      ・道で、宛名が書いてあり、切手は貼ってあり、</a:t>
            </a:r>
          </a:p>
          <a:p>
            <a:pPr eaLnBrk="1" hangingPunct="1">
              <a:lnSpc>
                <a:spcPct val="130000"/>
              </a:lnSpc>
            </a:pPr>
            <a:r>
              <a:rPr lang="ja-JP" altLang="en-US" sz="2200" b="1" dirty="0">
                <a:solidFill>
                  <a:srgbClr val="5F5F5F"/>
                </a:solidFill>
                <a:latin typeface="Meiryo UI" panose="020B0604030504040204" pitchFamily="50" charset="-128"/>
                <a:ea typeface="Meiryo UI" panose="020B0604030504040204" pitchFamily="50" charset="-128"/>
              </a:rPr>
              <a:t>　　　</a:t>
            </a:r>
            <a:r>
              <a:rPr lang="ja-JP" altLang="en-US" sz="1600" b="1" dirty="0">
                <a:solidFill>
                  <a:srgbClr val="5F5F5F"/>
                </a:solidFill>
                <a:latin typeface="Meiryo UI" panose="020B0604030504040204" pitchFamily="50" charset="-128"/>
                <a:ea typeface="Meiryo UI" panose="020B0604030504040204" pitchFamily="50" charset="-128"/>
              </a:rPr>
              <a:t>　</a:t>
            </a:r>
            <a:r>
              <a:rPr lang="ja-JP" altLang="en-US" sz="2200" b="1" dirty="0">
                <a:solidFill>
                  <a:srgbClr val="5F5F5F"/>
                </a:solidFill>
                <a:latin typeface="Meiryo UI" panose="020B0604030504040204" pitchFamily="50" charset="-128"/>
                <a:ea typeface="Meiryo UI" panose="020B0604030504040204" pitchFamily="50" charset="-128"/>
              </a:rPr>
              <a:t>封もしてある手紙を拾ったらどうするか</a:t>
            </a:r>
          </a:p>
          <a:p>
            <a:pPr eaLnBrk="1" hangingPunct="1">
              <a:lnSpc>
                <a:spcPct val="130000"/>
              </a:lnSpc>
            </a:pPr>
            <a:r>
              <a:rPr lang="ja-JP" altLang="en-US" sz="2500" b="1" dirty="0">
                <a:latin typeface="Meiryo UI" panose="020B0604030504040204" pitchFamily="50" charset="-128"/>
                <a:ea typeface="Meiryo UI" panose="020B0604030504040204" pitchFamily="50" charset="-128"/>
              </a:rPr>
              <a:t>　　　　　　　　</a:t>
            </a:r>
          </a:p>
        </p:txBody>
      </p:sp>
      <p:sp>
        <p:nvSpPr>
          <p:cNvPr id="6" name="Rectangle 23"/>
          <p:cNvSpPr>
            <a:spLocks noChangeArrowheads="1"/>
          </p:cNvSpPr>
          <p:nvPr/>
        </p:nvSpPr>
        <p:spPr bwMode="auto">
          <a:xfrm>
            <a:off x="0" y="1"/>
            <a:ext cx="2806995" cy="3721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82904" tIns="41452" rIns="82904" bIns="41452" anchor="b"/>
          <a:lstStyle/>
          <a:p>
            <a:pPr defTabSz="828675"/>
            <a:r>
              <a:rPr kumimoji="0" lang="en-US" altLang="ja-JP" sz="1600" b="1" dirty="0">
                <a:latin typeface="Meiryo UI" panose="020B0604030504040204" pitchFamily="50" charset="-128"/>
                <a:ea typeface="Meiryo UI" panose="020B0604030504040204" pitchFamily="50" charset="-128"/>
              </a:rPr>
              <a:t>《</a:t>
            </a:r>
            <a:r>
              <a:rPr kumimoji="0" lang="ja-JP" altLang="en-US" sz="1600" b="1" dirty="0">
                <a:latin typeface="Meiryo UI" panose="020B0604030504040204" pitchFamily="50" charset="-128"/>
                <a:ea typeface="Meiryo UI" panose="020B0604030504040204" pitchFamily="50" charset="-128"/>
              </a:rPr>
              <a:t> 診断・治療</a:t>
            </a:r>
            <a:r>
              <a:rPr kumimoji="0" lang="en-US" altLang="ja-JP" sz="1700" b="1" dirty="0">
                <a:latin typeface="Segoe UI" panose="020B0502040204020203" pitchFamily="34" charset="0"/>
                <a:ea typeface="Meiryo UI" panose="020B0604030504040204" pitchFamily="50" charset="-128"/>
                <a:cs typeface="Segoe UI" panose="020B0502040204020203" pitchFamily="34" charset="0"/>
              </a:rPr>
              <a:t>-30</a:t>
            </a:r>
            <a:r>
              <a:rPr kumimoji="0" lang="ja-JP" altLang="en-US" sz="1700" b="1" dirty="0">
                <a:latin typeface="Segoe UI" panose="020B0502040204020203" pitchFamily="34" charset="0"/>
                <a:ea typeface="Meiryo UI" panose="020B0604030504040204" pitchFamily="50" charset="-128"/>
                <a:cs typeface="Segoe UI" panose="020B0502040204020203" pitchFamily="34" charset="0"/>
              </a:rPr>
              <a:t> </a:t>
            </a:r>
            <a:r>
              <a:rPr kumimoji="0" lang="en-US" altLang="ja-JP" sz="1600" b="1" dirty="0">
                <a:latin typeface="Meiryo UI" panose="020B0604030504040204" pitchFamily="50" charset="-128"/>
                <a:ea typeface="Meiryo UI" panose="020B0604030504040204" pitchFamily="50" charset="-128"/>
              </a:rPr>
              <a:t>》</a:t>
            </a:r>
            <a:r>
              <a:rPr kumimoji="0" lang="ja-JP" altLang="en-US" sz="1600" b="1" dirty="0">
                <a:latin typeface="Meiryo UI" panose="020B0604030504040204" pitchFamily="50" charset="-128"/>
                <a:ea typeface="Meiryo UI" panose="020B0604030504040204" pitchFamily="50" charset="-128"/>
              </a:rPr>
              <a:t>  </a:t>
            </a:r>
            <a:endParaRPr kumimoji="0" lang="ja-JP" altLang="en-US" sz="1600" b="1" dirty="0">
              <a:solidFill>
                <a:srgbClr val="FF5050"/>
              </a:solidFill>
              <a:latin typeface="Meiryo UI" panose="020B0604030504040204" pitchFamily="50" charset="-128"/>
              <a:ea typeface="Meiryo UI" panose="020B0604030504040204" pitchFamily="50" charset="-128"/>
            </a:endParaRPr>
          </a:p>
        </p:txBody>
      </p:sp>
      <p:sp>
        <p:nvSpPr>
          <p:cNvPr id="7" name="Rectangle 12"/>
          <p:cNvSpPr>
            <a:spLocks noChangeArrowheads="1"/>
          </p:cNvSpPr>
          <p:nvPr/>
        </p:nvSpPr>
        <p:spPr bwMode="auto">
          <a:xfrm>
            <a:off x="213519" y="885706"/>
            <a:ext cx="8691562" cy="103179"/>
          </a:xfrm>
          <a:prstGeom prst="rect">
            <a:avLst/>
          </a:prstGeom>
          <a:gradFill rotWithShape="1">
            <a:gsLst>
              <a:gs pos="93000">
                <a:srgbClr val="3E6EB4"/>
              </a:gs>
              <a:gs pos="0">
                <a:srgbClr val="CDE1FF"/>
              </a:gs>
              <a:gs pos="100000">
                <a:srgbClr val="3E6EB4"/>
              </a:gs>
            </a:gsLst>
            <a:lin ang="0" scaled="1"/>
          </a:gradFill>
          <a:ln w="9525" algn="ctr">
            <a:noFill/>
            <a:miter lim="800000"/>
            <a:headEnd/>
            <a:tailEnd/>
          </a:ln>
          <a:effectLst/>
        </p:spPr>
        <p:txBody>
          <a:bodyPr wrap="none" anchor="ctr"/>
          <a:lstStyle/>
          <a:p>
            <a:pPr algn="r">
              <a:defRPr/>
            </a:pPr>
            <a:endParaRPr lang="ja-JP" altLang="en-US">
              <a:latin typeface="Arial" charset="0"/>
            </a:endParaRP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Rectangle 4"/>
          <p:cNvSpPr>
            <a:spLocks noChangeArrowheads="1"/>
          </p:cNvSpPr>
          <p:nvPr/>
        </p:nvSpPr>
        <p:spPr bwMode="auto">
          <a:xfrm>
            <a:off x="419100" y="252136"/>
            <a:ext cx="8280400" cy="576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28" tIns="45715" rIns="91428" bIns="45715" anchor="ctr"/>
          <a:lstStyle/>
          <a:p>
            <a:pPr algn="ctr" defTabSz="1001713"/>
            <a:r>
              <a:rPr lang="en-US" altLang="ja-JP" sz="3200" b="1" dirty="0">
                <a:latin typeface="Meiryo UI" panose="020B0604030504040204" pitchFamily="50" charset="-128"/>
                <a:ea typeface="Meiryo UI" panose="020B0604030504040204" pitchFamily="50" charset="-128"/>
                <a:cs typeface="メイリオ" pitchFamily="50" charset="-128"/>
              </a:rPr>
              <a:t>ADL</a:t>
            </a:r>
            <a:r>
              <a:rPr lang="ja-JP" altLang="en-US" sz="3000" b="1" dirty="0">
                <a:latin typeface="Meiryo UI" panose="020B0604030504040204" pitchFamily="50" charset="-128"/>
                <a:ea typeface="Meiryo UI" panose="020B0604030504040204" pitchFamily="50" charset="-128"/>
                <a:cs typeface="メイリオ" pitchFamily="50" charset="-128"/>
              </a:rPr>
              <a:t>のアセスメント</a:t>
            </a:r>
          </a:p>
        </p:txBody>
      </p:sp>
      <p:sp>
        <p:nvSpPr>
          <p:cNvPr id="35843" name="テキスト ボックス 5"/>
          <p:cNvSpPr txBox="1">
            <a:spLocks noChangeArrowheads="1"/>
          </p:cNvSpPr>
          <p:nvPr/>
        </p:nvSpPr>
        <p:spPr bwMode="auto">
          <a:xfrm>
            <a:off x="1125538" y="4430713"/>
            <a:ext cx="7364412" cy="22467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kumimoji="1" sz="3600">
                <a:solidFill>
                  <a:schemeClr val="tx1"/>
                </a:solidFill>
                <a:latin typeface="Arial" pitchFamily="34" charset="0"/>
                <a:ea typeface="ＭＳ Ｐゴシック" pitchFamily="50" charset="-128"/>
              </a:defRPr>
            </a:lvl1pPr>
            <a:lvl2pPr marL="742950" indent="-285750" eaLnBrk="0" hangingPunct="0">
              <a:defRPr kumimoji="1" sz="3600">
                <a:solidFill>
                  <a:schemeClr val="tx1"/>
                </a:solidFill>
                <a:latin typeface="Arial" pitchFamily="34" charset="0"/>
                <a:ea typeface="ＭＳ Ｐゴシック" pitchFamily="50" charset="-128"/>
              </a:defRPr>
            </a:lvl2pPr>
            <a:lvl3pPr marL="1143000" indent="-228600" eaLnBrk="0" hangingPunct="0">
              <a:defRPr kumimoji="1" sz="3600">
                <a:solidFill>
                  <a:schemeClr val="tx1"/>
                </a:solidFill>
                <a:latin typeface="Arial" pitchFamily="34" charset="0"/>
                <a:ea typeface="ＭＳ Ｐゴシック" pitchFamily="50" charset="-128"/>
              </a:defRPr>
            </a:lvl3pPr>
            <a:lvl4pPr marL="1600200" indent="-228600" eaLnBrk="0" hangingPunct="0">
              <a:defRPr kumimoji="1" sz="3600">
                <a:solidFill>
                  <a:schemeClr val="tx1"/>
                </a:solidFill>
                <a:latin typeface="Arial" pitchFamily="34" charset="0"/>
                <a:ea typeface="ＭＳ Ｐゴシック" pitchFamily="50" charset="-128"/>
              </a:defRPr>
            </a:lvl4pPr>
            <a:lvl5pPr marL="2057400" indent="-228600" eaLnBrk="0" hangingPunct="0">
              <a:defRPr kumimoji="1" sz="3600">
                <a:solidFill>
                  <a:schemeClr val="tx1"/>
                </a:solidFill>
                <a:latin typeface="Arial" pitchFamily="34" charset="0"/>
                <a:ea typeface="ＭＳ Ｐゴシック" pitchFamily="50" charset="-128"/>
              </a:defRPr>
            </a:lvl5pPr>
            <a:lvl6pPr marL="2514600" indent="-228600" eaLnBrk="0" fontAlgn="base" hangingPunct="0">
              <a:spcBef>
                <a:spcPct val="0"/>
              </a:spcBef>
              <a:spcAft>
                <a:spcPct val="0"/>
              </a:spcAft>
              <a:defRPr kumimoji="1" sz="3600">
                <a:solidFill>
                  <a:schemeClr val="tx1"/>
                </a:solidFill>
                <a:latin typeface="Arial" pitchFamily="34" charset="0"/>
                <a:ea typeface="ＭＳ Ｐゴシック" pitchFamily="50" charset="-128"/>
              </a:defRPr>
            </a:lvl6pPr>
            <a:lvl7pPr marL="2971800" indent="-228600" eaLnBrk="0" fontAlgn="base" hangingPunct="0">
              <a:spcBef>
                <a:spcPct val="0"/>
              </a:spcBef>
              <a:spcAft>
                <a:spcPct val="0"/>
              </a:spcAft>
              <a:defRPr kumimoji="1" sz="3600">
                <a:solidFill>
                  <a:schemeClr val="tx1"/>
                </a:solidFill>
                <a:latin typeface="Arial" pitchFamily="34" charset="0"/>
                <a:ea typeface="ＭＳ Ｐゴシック" pitchFamily="50" charset="-128"/>
              </a:defRPr>
            </a:lvl7pPr>
            <a:lvl8pPr marL="3429000" indent="-228600" eaLnBrk="0" fontAlgn="base" hangingPunct="0">
              <a:spcBef>
                <a:spcPct val="0"/>
              </a:spcBef>
              <a:spcAft>
                <a:spcPct val="0"/>
              </a:spcAft>
              <a:defRPr kumimoji="1" sz="3600">
                <a:solidFill>
                  <a:schemeClr val="tx1"/>
                </a:solidFill>
                <a:latin typeface="Arial" pitchFamily="34" charset="0"/>
                <a:ea typeface="ＭＳ Ｐゴシック" pitchFamily="50" charset="-128"/>
              </a:defRPr>
            </a:lvl8pPr>
            <a:lvl9pPr marL="3886200" indent="-228600" eaLnBrk="0" fontAlgn="base" hangingPunct="0">
              <a:spcBef>
                <a:spcPct val="0"/>
              </a:spcBef>
              <a:spcAft>
                <a:spcPct val="0"/>
              </a:spcAft>
              <a:defRPr kumimoji="1" sz="3600">
                <a:solidFill>
                  <a:schemeClr val="tx1"/>
                </a:solidFill>
                <a:latin typeface="Arial" pitchFamily="34" charset="0"/>
                <a:ea typeface="ＭＳ Ｐゴシック" pitchFamily="50" charset="-128"/>
              </a:defRPr>
            </a:lvl9pPr>
          </a:lstStyle>
          <a:p>
            <a:pPr eaLnBrk="1" hangingPunct="1">
              <a:buFont typeface="Wingdings" pitchFamily="2" charset="2"/>
              <a:buNone/>
            </a:pPr>
            <a:r>
              <a:rPr lang="en-US" altLang="ja-JP" sz="2200" b="1" dirty="0">
                <a:solidFill>
                  <a:schemeClr val="bg2"/>
                </a:solidFill>
                <a:latin typeface="Meiryo UI" panose="020B0604030504040204" pitchFamily="50" charset="-128"/>
                <a:ea typeface="Meiryo UI" panose="020B0604030504040204" pitchFamily="50" charset="-128"/>
              </a:rPr>
              <a:t>●</a:t>
            </a:r>
            <a:r>
              <a:rPr lang="en-US" altLang="ja-JP" sz="1200" b="1" dirty="0">
                <a:solidFill>
                  <a:srgbClr val="9966FF"/>
                </a:solidFill>
                <a:latin typeface="Meiryo UI" panose="020B0604030504040204" pitchFamily="50" charset="-128"/>
                <a:ea typeface="Meiryo UI" panose="020B0604030504040204" pitchFamily="50" charset="-128"/>
              </a:rPr>
              <a:t>  </a:t>
            </a:r>
            <a:r>
              <a:rPr lang="en-US" altLang="ja-JP" sz="2100" b="1" dirty="0">
                <a:solidFill>
                  <a:schemeClr val="bg2"/>
                </a:solidFill>
                <a:latin typeface="Meiryo UI" panose="020B0604030504040204" pitchFamily="50" charset="-128"/>
                <a:ea typeface="Meiryo UI" panose="020B0604030504040204" pitchFamily="50" charset="-128"/>
              </a:rPr>
              <a:t>Physical Self-Maintenance Scale(PSMS)</a:t>
            </a:r>
          </a:p>
          <a:p>
            <a:pPr eaLnBrk="1" hangingPunct="1">
              <a:spcBef>
                <a:spcPct val="10000"/>
              </a:spcBef>
              <a:buFont typeface="Wingdings" pitchFamily="2" charset="2"/>
              <a:buNone/>
            </a:pPr>
            <a:r>
              <a:rPr lang="en-US" altLang="ja-JP" sz="2200" b="1" dirty="0">
                <a:solidFill>
                  <a:schemeClr val="bg2"/>
                </a:solidFill>
                <a:latin typeface="Meiryo UI" panose="020B0604030504040204" pitchFamily="50" charset="-128"/>
                <a:ea typeface="Meiryo UI" panose="020B0604030504040204" pitchFamily="50" charset="-128"/>
              </a:rPr>
              <a:t>●</a:t>
            </a:r>
            <a:r>
              <a:rPr lang="ja-JP" altLang="en-US" sz="1200" b="1" dirty="0">
                <a:solidFill>
                  <a:schemeClr val="hlink"/>
                </a:solidFill>
                <a:latin typeface="Meiryo UI" panose="020B0604030504040204" pitchFamily="50" charset="-128"/>
                <a:ea typeface="Meiryo UI" panose="020B0604030504040204" pitchFamily="50" charset="-128"/>
              </a:rPr>
              <a:t>　</a:t>
            </a:r>
            <a:r>
              <a:rPr lang="ja-JP" altLang="en-US" sz="2100" b="1" dirty="0">
                <a:solidFill>
                  <a:schemeClr val="bg2"/>
                </a:solidFill>
                <a:latin typeface="Meiryo UI" panose="020B0604030504040204" pitchFamily="50" charset="-128"/>
                <a:ea typeface="Meiryo UI" panose="020B0604030504040204" pitchFamily="50" charset="-128"/>
              </a:rPr>
              <a:t>Ｎ式老年者用日常生活動作能力評価尺度</a:t>
            </a:r>
            <a:endParaRPr lang="en-US" altLang="ja-JP" sz="2100" b="1" dirty="0">
              <a:solidFill>
                <a:schemeClr val="bg2"/>
              </a:solidFill>
              <a:latin typeface="Meiryo UI" panose="020B0604030504040204" pitchFamily="50" charset="-128"/>
              <a:ea typeface="Meiryo UI" panose="020B0604030504040204" pitchFamily="50" charset="-128"/>
            </a:endParaRPr>
          </a:p>
          <a:p>
            <a:pPr eaLnBrk="1" hangingPunct="1">
              <a:spcBef>
                <a:spcPct val="10000"/>
              </a:spcBef>
              <a:buFont typeface="Wingdings" pitchFamily="2" charset="2"/>
              <a:buNone/>
            </a:pPr>
            <a:r>
              <a:rPr lang="en-US" altLang="ja-JP" sz="2200" b="1" dirty="0">
                <a:solidFill>
                  <a:schemeClr val="bg2"/>
                </a:solidFill>
                <a:latin typeface="Meiryo UI" panose="020B0604030504040204" pitchFamily="50" charset="-128"/>
                <a:ea typeface="Meiryo UI" panose="020B0604030504040204" pitchFamily="50" charset="-128"/>
              </a:rPr>
              <a:t>●</a:t>
            </a:r>
            <a:r>
              <a:rPr lang="ja-JP" altLang="en-US" sz="1200" b="1" dirty="0">
                <a:solidFill>
                  <a:schemeClr val="hlink"/>
                </a:solidFill>
                <a:latin typeface="Meiryo UI" panose="020B0604030504040204" pitchFamily="50" charset="-128"/>
                <a:ea typeface="Meiryo UI" panose="020B0604030504040204" pitchFamily="50" charset="-128"/>
              </a:rPr>
              <a:t>　</a:t>
            </a:r>
            <a:r>
              <a:rPr lang="ja-JP" altLang="en-US" sz="2100" b="1" dirty="0">
                <a:solidFill>
                  <a:schemeClr val="bg2"/>
                </a:solidFill>
                <a:latin typeface="Meiryo UI" panose="020B0604030504040204" pitchFamily="50" charset="-128"/>
                <a:ea typeface="Meiryo UI" panose="020B0604030504040204" pitchFamily="50" charset="-128"/>
              </a:rPr>
              <a:t>認知症のための障害評価尺度</a:t>
            </a:r>
            <a:r>
              <a:rPr lang="en-US" altLang="ja-JP" sz="2100" b="1" dirty="0">
                <a:solidFill>
                  <a:schemeClr val="bg2"/>
                </a:solidFill>
                <a:latin typeface="Meiryo UI" panose="020B0604030504040204" pitchFamily="50" charset="-128"/>
                <a:ea typeface="Meiryo UI" panose="020B0604030504040204" pitchFamily="50" charset="-128"/>
              </a:rPr>
              <a:t>(DAD)</a:t>
            </a:r>
          </a:p>
          <a:p>
            <a:pPr eaLnBrk="1" hangingPunct="1">
              <a:lnSpc>
                <a:spcPct val="90000"/>
              </a:lnSpc>
            </a:pPr>
            <a:r>
              <a:rPr lang="en-US" altLang="ja-JP" sz="2400" b="1" dirty="0">
                <a:solidFill>
                  <a:schemeClr val="bg2"/>
                </a:solidFill>
                <a:latin typeface="Meiryo UI" panose="020B0604030504040204" pitchFamily="50" charset="-128"/>
                <a:ea typeface="Meiryo UI" panose="020B0604030504040204" pitchFamily="50" charset="-128"/>
              </a:rPr>
              <a:t> </a:t>
            </a:r>
            <a:r>
              <a:rPr lang="ja-JP" altLang="en-US" sz="2400" b="1" dirty="0">
                <a:solidFill>
                  <a:schemeClr val="bg2"/>
                </a:solidFill>
                <a:latin typeface="Meiryo UI" panose="020B0604030504040204" pitchFamily="50" charset="-128"/>
                <a:ea typeface="Meiryo UI" panose="020B0604030504040204" pitchFamily="50" charset="-128"/>
              </a:rPr>
              <a:t>　         </a:t>
            </a:r>
            <a:r>
              <a:rPr lang="en-US" altLang="ja-JP" sz="2000" b="1" dirty="0">
                <a:solidFill>
                  <a:schemeClr val="bg2"/>
                </a:solidFill>
                <a:latin typeface="Meiryo UI" panose="020B0604030504040204" pitchFamily="50" charset="-128"/>
                <a:ea typeface="Meiryo UI" panose="020B0604030504040204" pitchFamily="50" charset="-128"/>
              </a:rPr>
              <a:t>(</a:t>
            </a:r>
            <a:r>
              <a:rPr lang="en-US" altLang="ja-JP" sz="1800" b="1" dirty="0">
                <a:solidFill>
                  <a:schemeClr val="bg2"/>
                </a:solidFill>
                <a:latin typeface="Meiryo UI" panose="020B0604030504040204" pitchFamily="50" charset="-128"/>
                <a:ea typeface="Meiryo UI" panose="020B0604030504040204" pitchFamily="50" charset="-128"/>
                <a:cs typeface="メイリオ" pitchFamily="50" charset="-128"/>
              </a:rPr>
              <a:t>Disability Assessment for Dementia</a:t>
            </a:r>
            <a:r>
              <a:rPr lang="en-US" altLang="ja-JP" sz="2000" b="1" dirty="0">
                <a:solidFill>
                  <a:schemeClr val="bg2"/>
                </a:solidFill>
                <a:latin typeface="Meiryo UI" panose="020B0604030504040204" pitchFamily="50" charset="-128"/>
                <a:ea typeface="Meiryo UI" panose="020B0604030504040204" pitchFamily="50" charset="-128"/>
              </a:rPr>
              <a:t>)</a:t>
            </a:r>
            <a:endParaRPr lang="en-US" altLang="ja-JP" sz="2000" b="1" dirty="0">
              <a:latin typeface="Meiryo UI" panose="020B0604030504040204" pitchFamily="50" charset="-128"/>
              <a:ea typeface="Meiryo UI" panose="020B0604030504040204" pitchFamily="50" charset="-128"/>
            </a:endParaRPr>
          </a:p>
          <a:p>
            <a:pPr eaLnBrk="1" hangingPunct="1">
              <a:spcBef>
                <a:spcPct val="10000"/>
              </a:spcBef>
              <a:buFont typeface="Wingdings" pitchFamily="2" charset="2"/>
              <a:buNone/>
            </a:pPr>
            <a:r>
              <a:rPr lang="en-US" altLang="ja-JP" sz="2200" b="1" dirty="0">
                <a:solidFill>
                  <a:schemeClr val="bg2"/>
                </a:solidFill>
                <a:latin typeface="Meiryo UI" panose="020B0604030504040204" pitchFamily="50" charset="-128"/>
                <a:ea typeface="Meiryo UI" panose="020B0604030504040204" pitchFamily="50" charset="-128"/>
              </a:rPr>
              <a:t>●</a:t>
            </a:r>
            <a:r>
              <a:rPr lang="en-US" altLang="ja-JP" sz="2400" b="1" dirty="0">
                <a:solidFill>
                  <a:srgbClr val="9966FF"/>
                </a:solidFill>
                <a:latin typeface="Meiryo UI" panose="020B0604030504040204" pitchFamily="50" charset="-128"/>
                <a:ea typeface="Meiryo UI" panose="020B0604030504040204" pitchFamily="50" charset="-128"/>
              </a:rPr>
              <a:t> </a:t>
            </a:r>
            <a:r>
              <a:rPr lang="en-US" altLang="ja-JP" sz="2100" b="1" dirty="0">
                <a:solidFill>
                  <a:schemeClr val="bg2"/>
                </a:solidFill>
                <a:latin typeface="Meiryo UI" panose="020B0604030504040204" pitchFamily="50" charset="-128"/>
                <a:ea typeface="Meiryo UI" panose="020B0604030504040204" pitchFamily="50" charset="-128"/>
              </a:rPr>
              <a:t>ADCS-ADL</a:t>
            </a:r>
          </a:p>
          <a:p>
            <a:pPr eaLnBrk="1" hangingPunct="1">
              <a:lnSpc>
                <a:spcPct val="90000"/>
              </a:lnSpc>
            </a:pPr>
            <a:r>
              <a:rPr lang="en-US" altLang="ja-JP" sz="2400" b="1" dirty="0">
                <a:solidFill>
                  <a:schemeClr val="bg2"/>
                </a:solidFill>
                <a:latin typeface="Meiryo UI" panose="020B0604030504040204" pitchFamily="50" charset="-128"/>
                <a:ea typeface="Meiryo UI" panose="020B0604030504040204" pitchFamily="50" charset="-128"/>
              </a:rPr>
              <a:t> </a:t>
            </a:r>
            <a:r>
              <a:rPr lang="ja-JP" altLang="en-US" sz="2400" b="1" dirty="0">
                <a:solidFill>
                  <a:schemeClr val="bg2"/>
                </a:solidFill>
                <a:latin typeface="Meiryo UI" panose="020B0604030504040204" pitchFamily="50" charset="-128"/>
                <a:ea typeface="Meiryo UI" panose="020B0604030504040204" pitchFamily="50" charset="-128"/>
              </a:rPr>
              <a:t>　         </a:t>
            </a:r>
            <a:r>
              <a:rPr lang="en-US" altLang="ja-JP" sz="2000" b="1" dirty="0">
                <a:solidFill>
                  <a:schemeClr val="bg2"/>
                </a:solidFill>
                <a:latin typeface="Meiryo UI" panose="020B0604030504040204" pitchFamily="50" charset="-128"/>
                <a:ea typeface="Meiryo UI" panose="020B0604030504040204" pitchFamily="50" charset="-128"/>
              </a:rPr>
              <a:t>(</a:t>
            </a:r>
            <a:r>
              <a:rPr lang="en-US" altLang="ja-JP" sz="1800" b="1" dirty="0">
                <a:solidFill>
                  <a:schemeClr val="bg2"/>
                </a:solidFill>
                <a:latin typeface="Meiryo UI" panose="020B0604030504040204" pitchFamily="50" charset="-128"/>
                <a:ea typeface="Meiryo UI" panose="020B0604030504040204" pitchFamily="50" charset="-128"/>
                <a:cs typeface="メイリオ" pitchFamily="50" charset="-128"/>
              </a:rPr>
              <a:t>Alzheimer’s Disease Cooperative Study-ADL</a:t>
            </a:r>
            <a:r>
              <a:rPr lang="en-US" altLang="ja-JP" sz="2000" b="1" dirty="0">
                <a:solidFill>
                  <a:schemeClr val="bg2"/>
                </a:solidFill>
                <a:latin typeface="Meiryo UI" panose="020B0604030504040204" pitchFamily="50" charset="-128"/>
                <a:ea typeface="Meiryo UI" panose="020B0604030504040204" pitchFamily="50" charset="-128"/>
              </a:rPr>
              <a:t>)</a:t>
            </a:r>
            <a:endParaRPr lang="en-US" altLang="ja-JP" sz="2000" b="1" dirty="0">
              <a:latin typeface="Meiryo UI" panose="020B0604030504040204" pitchFamily="50" charset="-128"/>
              <a:ea typeface="Meiryo UI" panose="020B0604030504040204" pitchFamily="50" charset="-128"/>
            </a:endParaRPr>
          </a:p>
        </p:txBody>
      </p:sp>
      <p:sp>
        <p:nvSpPr>
          <p:cNvPr id="35846" name="テキスト ボックス 5"/>
          <p:cNvSpPr txBox="1">
            <a:spLocks noChangeArrowheads="1"/>
          </p:cNvSpPr>
          <p:nvPr/>
        </p:nvSpPr>
        <p:spPr bwMode="auto">
          <a:xfrm>
            <a:off x="1141413" y="1122363"/>
            <a:ext cx="6288087"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kumimoji="1" sz="3600">
                <a:solidFill>
                  <a:schemeClr val="tx1"/>
                </a:solidFill>
                <a:latin typeface="Arial" pitchFamily="34" charset="0"/>
                <a:ea typeface="ＭＳ Ｐゴシック" pitchFamily="50" charset="-128"/>
              </a:defRPr>
            </a:lvl1pPr>
            <a:lvl2pPr marL="742950" indent="-285750" eaLnBrk="0" hangingPunct="0">
              <a:defRPr kumimoji="1" sz="3600">
                <a:solidFill>
                  <a:schemeClr val="tx1"/>
                </a:solidFill>
                <a:latin typeface="Arial" pitchFamily="34" charset="0"/>
                <a:ea typeface="ＭＳ Ｐゴシック" pitchFamily="50" charset="-128"/>
              </a:defRPr>
            </a:lvl2pPr>
            <a:lvl3pPr marL="1143000" indent="-228600" eaLnBrk="0" hangingPunct="0">
              <a:defRPr kumimoji="1" sz="3600">
                <a:solidFill>
                  <a:schemeClr val="tx1"/>
                </a:solidFill>
                <a:latin typeface="Arial" pitchFamily="34" charset="0"/>
                <a:ea typeface="ＭＳ Ｐゴシック" pitchFamily="50" charset="-128"/>
              </a:defRPr>
            </a:lvl3pPr>
            <a:lvl4pPr marL="1600200" indent="-228600" eaLnBrk="0" hangingPunct="0">
              <a:defRPr kumimoji="1" sz="3600">
                <a:solidFill>
                  <a:schemeClr val="tx1"/>
                </a:solidFill>
                <a:latin typeface="Arial" pitchFamily="34" charset="0"/>
                <a:ea typeface="ＭＳ Ｐゴシック" pitchFamily="50" charset="-128"/>
              </a:defRPr>
            </a:lvl4pPr>
            <a:lvl5pPr marL="2057400" indent="-228600" eaLnBrk="0" hangingPunct="0">
              <a:defRPr kumimoji="1" sz="3600">
                <a:solidFill>
                  <a:schemeClr val="tx1"/>
                </a:solidFill>
                <a:latin typeface="Arial" pitchFamily="34" charset="0"/>
                <a:ea typeface="ＭＳ Ｐゴシック" pitchFamily="50" charset="-128"/>
              </a:defRPr>
            </a:lvl5pPr>
            <a:lvl6pPr marL="2514600" indent="-228600" eaLnBrk="0" fontAlgn="base" hangingPunct="0">
              <a:spcBef>
                <a:spcPct val="0"/>
              </a:spcBef>
              <a:spcAft>
                <a:spcPct val="0"/>
              </a:spcAft>
              <a:defRPr kumimoji="1" sz="3600">
                <a:solidFill>
                  <a:schemeClr val="tx1"/>
                </a:solidFill>
                <a:latin typeface="Arial" pitchFamily="34" charset="0"/>
                <a:ea typeface="ＭＳ Ｐゴシック" pitchFamily="50" charset="-128"/>
              </a:defRPr>
            </a:lvl6pPr>
            <a:lvl7pPr marL="2971800" indent="-228600" eaLnBrk="0" fontAlgn="base" hangingPunct="0">
              <a:spcBef>
                <a:spcPct val="0"/>
              </a:spcBef>
              <a:spcAft>
                <a:spcPct val="0"/>
              </a:spcAft>
              <a:defRPr kumimoji="1" sz="3600">
                <a:solidFill>
                  <a:schemeClr val="tx1"/>
                </a:solidFill>
                <a:latin typeface="Arial" pitchFamily="34" charset="0"/>
                <a:ea typeface="ＭＳ Ｐゴシック" pitchFamily="50" charset="-128"/>
              </a:defRPr>
            </a:lvl7pPr>
            <a:lvl8pPr marL="3429000" indent="-228600" eaLnBrk="0" fontAlgn="base" hangingPunct="0">
              <a:spcBef>
                <a:spcPct val="0"/>
              </a:spcBef>
              <a:spcAft>
                <a:spcPct val="0"/>
              </a:spcAft>
              <a:defRPr kumimoji="1" sz="3600">
                <a:solidFill>
                  <a:schemeClr val="tx1"/>
                </a:solidFill>
                <a:latin typeface="Arial" pitchFamily="34" charset="0"/>
                <a:ea typeface="ＭＳ Ｐゴシック" pitchFamily="50" charset="-128"/>
              </a:defRPr>
            </a:lvl8pPr>
            <a:lvl9pPr marL="3886200" indent="-228600" eaLnBrk="0" fontAlgn="base" hangingPunct="0">
              <a:spcBef>
                <a:spcPct val="0"/>
              </a:spcBef>
              <a:spcAft>
                <a:spcPct val="0"/>
              </a:spcAft>
              <a:defRPr kumimoji="1" sz="3600">
                <a:solidFill>
                  <a:schemeClr val="tx1"/>
                </a:solidFill>
                <a:latin typeface="Arial" pitchFamily="34" charset="0"/>
                <a:ea typeface="ＭＳ Ｐゴシック" pitchFamily="50" charset="-128"/>
              </a:defRPr>
            </a:lvl9pPr>
          </a:lstStyle>
          <a:p>
            <a:pPr eaLnBrk="1" hangingPunct="1">
              <a:buFont typeface="Wingdings" pitchFamily="2" charset="2"/>
              <a:buNone/>
            </a:pPr>
            <a:r>
              <a:rPr lang="en-US" altLang="ja-JP" sz="2400" b="1" dirty="0">
                <a:solidFill>
                  <a:srgbClr val="3E6EB4"/>
                </a:solidFill>
                <a:latin typeface="Meiryo UI" panose="020B0604030504040204" pitchFamily="50" charset="-128"/>
                <a:ea typeface="Meiryo UI" panose="020B0604030504040204" pitchFamily="50" charset="-128"/>
              </a:rPr>
              <a:t>●</a:t>
            </a:r>
            <a:r>
              <a:rPr lang="en-US" altLang="ja-JP" sz="2400" b="1" dirty="0">
                <a:solidFill>
                  <a:srgbClr val="669900"/>
                </a:solidFill>
                <a:latin typeface="Meiryo UI" panose="020B0604030504040204" pitchFamily="50" charset="-128"/>
                <a:ea typeface="Meiryo UI" panose="020B0604030504040204" pitchFamily="50" charset="-128"/>
              </a:rPr>
              <a:t> </a:t>
            </a:r>
            <a:r>
              <a:rPr lang="en-US" altLang="ja-JP" sz="2400" b="1" dirty="0" err="1">
                <a:latin typeface="Meiryo UI" panose="020B0604030504040204" pitchFamily="50" charset="-128"/>
                <a:ea typeface="Meiryo UI" panose="020B0604030504040204" pitchFamily="50" charset="-128"/>
              </a:rPr>
              <a:t>Barthel</a:t>
            </a:r>
            <a:r>
              <a:rPr lang="en-US" altLang="ja-JP" sz="2400" b="1" dirty="0">
                <a:latin typeface="Meiryo UI" panose="020B0604030504040204" pitchFamily="50" charset="-128"/>
                <a:ea typeface="Meiryo UI" panose="020B0604030504040204" pitchFamily="50" charset="-128"/>
              </a:rPr>
              <a:t> Index</a:t>
            </a:r>
          </a:p>
        </p:txBody>
      </p:sp>
      <p:sp>
        <p:nvSpPr>
          <p:cNvPr id="35847" name="Freeform 2"/>
          <p:cNvSpPr>
            <a:spLocks/>
          </p:cNvSpPr>
          <p:nvPr/>
        </p:nvSpPr>
        <p:spPr bwMode="auto">
          <a:xfrm>
            <a:off x="2730500" y="2136775"/>
            <a:ext cx="558800" cy="533400"/>
          </a:xfrm>
          <a:custGeom>
            <a:avLst/>
            <a:gdLst>
              <a:gd name="T0" fmla="*/ 2147483647 w 1392"/>
              <a:gd name="T1" fmla="*/ 0 h 1056"/>
              <a:gd name="T2" fmla="*/ 2147483647 w 1392"/>
              <a:gd name="T3" fmla="*/ 2147483647 h 1056"/>
              <a:gd name="T4" fmla="*/ 2147483647 w 1392"/>
              <a:gd name="T5" fmla="*/ 2147483647 h 1056"/>
              <a:gd name="T6" fmla="*/ 2147483647 w 1392"/>
              <a:gd name="T7" fmla="*/ 2147483647 h 1056"/>
              <a:gd name="T8" fmla="*/ 2147483647 w 1392"/>
              <a:gd name="T9" fmla="*/ 2147483647 h 1056"/>
              <a:gd name="T10" fmla="*/ 2147483647 w 1392"/>
              <a:gd name="T11" fmla="*/ 2147483647 h 1056"/>
              <a:gd name="T12" fmla="*/ 2147483647 w 1392"/>
              <a:gd name="T13" fmla="*/ 2147483647 h 1056"/>
              <a:gd name="T14" fmla="*/ 2147483647 w 1392"/>
              <a:gd name="T15" fmla="*/ 2147483647 h 1056"/>
              <a:gd name="T16" fmla="*/ 2147483647 w 1392"/>
              <a:gd name="T17" fmla="*/ 2147483647 h 1056"/>
              <a:gd name="T18" fmla="*/ 2147483647 w 1392"/>
              <a:gd name="T19" fmla="*/ 2147483647 h 1056"/>
              <a:gd name="T20" fmla="*/ 2147483647 w 1392"/>
              <a:gd name="T21" fmla="*/ 2147483647 h 1056"/>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1392"/>
              <a:gd name="T34" fmla="*/ 0 h 1056"/>
              <a:gd name="T35" fmla="*/ 1392 w 1392"/>
              <a:gd name="T36" fmla="*/ 1056 h 105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1392" h="1056">
                <a:moveTo>
                  <a:pt x="480" y="0"/>
                </a:moveTo>
                <a:cubicBezTo>
                  <a:pt x="287" y="304"/>
                  <a:pt x="95" y="608"/>
                  <a:pt x="48" y="768"/>
                </a:cubicBezTo>
                <a:cubicBezTo>
                  <a:pt x="0" y="927"/>
                  <a:pt x="112" y="928"/>
                  <a:pt x="192" y="960"/>
                </a:cubicBezTo>
                <a:cubicBezTo>
                  <a:pt x="271" y="991"/>
                  <a:pt x="496" y="984"/>
                  <a:pt x="528" y="960"/>
                </a:cubicBezTo>
                <a:cubicBezTo>
                  <a:pt x="560" y="936"/>
                  <a:pt x="367" y="936"/>
                  <a:pt x="384" y="816"/>
                </a:cubicBezTo>
                <a:cubicBezTo>
                  <a:pt x="400" y="695"/>
                  <a:pt x="536" y="216"/>
                  <a:pt x="624" y="240"/>
                </a:cubicBezTo>
                <a:cubicBezTo>
                  <a:pt x="712" y="264"/>
                  <a:pt x="792" y="864"/>
                  <a:pt x="912" y="960"/>
                </a:cubicBezTo>
                <a:cubicBezTo>
                  <a:pt x="1032" y="1056"/>
                  <a:pt x="1295" y="848"/>
                  <a:pt x="1344" y="816"/>
                </a:cubicBezTo>
                <a:cubicBezTo>
                  <a:pt x="1392" y="783"/>
                  <a:pt x="1256" y="816"/>
                  <a:pt x="1200" y="768"/>
                </a:cubicBezTo>
                <a:cubicBezTo>
                  <a:pt x="1144" y="720"/>
                  <a:pt x="1055" y="639"/>
                  <a:pt x="1008" y="528"/>
                </a:cubicBezTo>
                <a:cubicBezTo>
                  <a:pt x="960" y="416"/>
                  <a:pt x="936" y="256"/>
                  <a:pt x="912" y="96"/>
                </a:cubicBezTo>
              </a:path>
            </a:pathLst>
          </a:custGeom>
          <a:solidFill>
            <a:srgbClr val="FFCC00"/>
          </a:solidFill>
          <a:ln w="9525">
            <a:solidFill>
              <a:schemeClr val="tx1"/>
            </a:solidFill>
            <a:round/>
            <a:headEnd/>
            <a:tailEnd/>
          </a:ln>
        </p:spPr>
        <p:txBody>
          <a:bodyPr wrap="none" anchor="ctr"/>
          <a:lstStyle/>
          <a:p>
            <a:endParaRPr lang="ja-JP" altLang="en-US"/>
          </a:p>
        </p:txBody>
      </p:sp>
      <p:grpSp>
        <p:nvGrpSpPr>
          <p:cNvPr id="35848" name="Group 3"/>
          <p:cNvGrpSpPr>
            <a:grpSpLocks/>
          </p:cNvGrpSpPr>
          <p:nvPr/>
        </p:nvGrpSpPr>
        <p:grpSpPr bwMode="auto">
          <a:xfrm>
            <a:off x="4505325" y="2162175"/>
            <a:ext cx="717550" cy="527050"/>
            <a:chOff x="3792" y="528"/>
            <a:chExt cx="1152" cy="864"/>
          </a:xfrm>
        </p:grpSpPr>
        <p:sp>
          <p:nvSpPr>
            <p:cNvPr id="35909" name="Freeform 4"/>
            <p:cNvSpPr>
              <a:spLocks/>
            </p:cNvSpPr>
            <p:nvPr/>
          </p:nvSpPr>
          <p:spPr bwMode="auto">
            <a:xfrm>
              <a:off x="3936" y="528"/>
              <a:ext cx="1008" cy="864"/>
            </a:xfrm>
            <a:custGeom>
              <a:avLst/>
              <a:gdLst>
                <a:gd name="T0" fmla="*/ 0 w 1008"/>
                <a:gd name="T1" fmla="*/ 864 h 864"/>
                <a:gd name="T2" fmla="*/ 0 w 1008"/>
                <a:gd name="T3" fmla="*/ 624 h 864"/>
                <a:gd name="T4" fmla="*/ 240 w 1008"/>
                <a:gd name="T5" fmla="*/ 624 h 864"/>
                <a:gd name="T6" fmla="*/ 240 w 1008"/>
                <a:gd name="T7" fmla="*/ 384 h 864"/>
                <a:gd name="T8" fmla="*/ 528 w 1008"/>
                <a:gd name="T9" fmla="*/ 384 h 864"/>
                <a:gd name="T10" fmla="*/ 528 w 1008"/>
                <a:gd name="T11" fmla="*/ 192 h 864"/>
                <a:gd name="T12" fmla="*/ 768 w 1008"/>
                <a:gd name="T13" fmla="*/ 192 h 864"/>
                <a:gd name="T14" fmla="*/ 768 w 1008"/>
                <a:gd name="T15" fmla="*/ 0 h 864"/>
                <a:gd name="T16" fmla="*/ 1008 w 1008"/>
                <a:gd name="T17" fmla="*/ 0 h 864"/>
                <a:gd name="T18" fmla="*/ 1008 w 1008"/>
                <a:gd name="T19" fmla="*/ 864 h 864"/>
                <a:gd name="T20" fmla="*/ 0 w 1008"/>
                <a:gd name="T21" fmla="*/ 864 h 864"/>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1008"/>
                <a:gd name="T34" fmla="*/ 0 h 864"/>
                <a:gd name="T35" fmla="*/ 1008 w 1008"/>
                <a:gd name="T36" fmla="*/ 864 h 864"/>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1008" h="864">
                  <a:moveTo>
                    <a:pt x="0" y="864"/>
                  </a:moveTo>
                  <a:lnTo>
                    <a:pt x="0" y="624"/>
                  </a:lnTo>
                  <a:lnTo>
                    <a:pt x="240" y="624"/>
                  </a:lnTo>
                  <a:lnTo>
                    <a:pt x="240" y="384"/>
                  </a:lnTo>
                  <a:lnTo>
                    <a:pt x="528" y="384"/>
                  </a:lnTo>
                  <a:lnTo>
                    <a:pt x="528" y="192"/>
                  </a:lnTo>
                  <a:lnTo>
                    <a:pt x="768" y="192"/>
                  </a:lnTo>
                  <a:lnTo>
                    <a:pt x="768" y="0"/>
                  </a:lnTo>
                  <a:lnTo>
                    <a:pt x="1008" y="0"/>
                  </a:lnTo>
                  <a:lnTo>
                    <a:pt x="1008" y="864"/>
                  </a:lnTo>
                  <a:lnTo>
                    <a:pt x="0" y="864"/>
                  </a:lnTo>
                  <a:close/>
                </a:path>
              </a:pathLst>
            </a:custGeom>
            <a:solidFill>
              <a:schemeClr val="accent1"/>
            </a:solidFill>
            <a:ln w="9525">
              <a:solidFill>
                <a:schemeClr val="tx1"/>
              </a:solidFill>
              <a:round/>
              <a:headEnd/>
              <a:tailEnd/>
            </a:ln>
          </p:spPr>
          <p:txBody>
            <a:bodyPr wrap="none" anchor="ctr"/>
            <a:lstStyle/>
            <a:p>
              <a:endParaRPr lang="ja-JP" altLang="en-US"/>
            </a:p>
          </p:txBody>
        </p:sp>
        <p:sp>
          <p:nvSpPr>
            <p:cNvPr id="35910" name="Freeform 5"/>
            <p:cNvSpPr>
              <a:spLocks/>
            </p:cNvSpPr>
            <p:nvPr/>
          </p:nvSpPr>
          <p:spPr bwMode="auto">
            <a:xfrm>
              <a:off x="3792" y="528"/>
              <a:ext cx="624" cy="384"/>
            </a:xfrm>
            <a:custGeom>
              <a:avLst/>
              <a:gdLst>
                <a:gd name="T0" fmla="*/ 9 w 1392"/>
                <a:gd name="T1" fmla="*/ 0 h 1056"/>
                <a:gd name="T2" fmla="*/ 1 w 1392"/>
                <a:gd name="T3" fmla="*/ 5 h 1056"/>
                <a:gd name="T4" fmla="*/ 4 w 1392"/>
                <a:gd name="T5" fmla="*/ 6 h 1056"/>
                <a:gd name="T6" fmla="*/ 10 w 1392"/>
                <a:gd name="T7" fmla="*/ 6 h 1056"/>
                <a:gd name="T8" fmla="*/ 7 w 1392"/>
                <a:gd name="T9" fmla="*/ 5 h 1056"/>
                <a:gd name="T10" fmla="*/ 11 w 1392"/>
                <a:gd name="T11" fmla="*/ 1 h 1056"/>
                <a:gd name="T12" fmla="*/ 17 w 1392"/>
                <a:gd name="T13" fmla="*/ 6 h 1056"/>
                <a:gd name="T14" fmla="*/ 24 w 1392"/>
                <a:gd name="T15" fmla="*/ 5 h 1056"/>
                <a:gd name="T16" fmla="*/ 22 w 1392"/>
                <a:gd name="T17" fmla="*/ 5 h 1056"/>
                <a:gd name="T18" fmla="*/ 18 w 1392"/>
                <a:gd name="T19" fmla="*/ 3 h 1056"/>
                <a:gd name="T20" fmla="*/ 17 w 1392"/>
                <a:gd name="T21" fmla="*/ 1 h 1056"/>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1392"/>
                <a:gd name="T34" fmla="*/ 0 h 1056"/>
                <a:gd name="T35" fmla="*/ 1392 w 1392"/>
                <a:gd name="T36" fmla="*/ 1056 h 105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1392" h="1056">
                  <a:moveTo>
                    <a:pt x="480" y="0"/>
                  </a:moveTo>
                  <a:cubicBezTo>
                    <a:pt x="287" y="304"/>
                    <a:pt x="95" y="608"/>
                    <a:pt x="48" y="768"/>
                  </a:cubicBezTo>
                  <a:cubicBezTo>
                    <a:pt x="0" y="927"/>
                    <a:pt x="112" y="928"/>
                    <a:pt x="192" y="960"/>
                  </a:cubicBezTo>
                  <a:cubicBezTo>
                    <a:pt x="271" y="991"/>
                    <a:pt x="496" y="984"/>
                    <a:pt x="528" y="960"/>
                  </a:cubicBezTo>
                  <a:cubicBezTo>
                    <a:pt x="560" y="936"/>
                    <a:pt x="367" y="936"/>
                    <a:pt x="384" y="816"/>
                  </a:cubicBezTo>
                  <a:cubicBezTo>
                    <a:pt x="400" y="695"/>
                    <a:pt x="536" y="216"/>
                    <a:pt x="624" y="240"/>
                  </a:cubicBezTo>
                  <a:cubicBezTo>
                    <a:pt x="712" y="264"/>
                    <a:pt x="792" y="864"/>
                    <a:pt x="912" y="960"/>
                  </a:cubicBezTo>
                  <a:cubicBezTo>
                    <a:pt x="1032" y="1056"/>
                    <a:pt x="1295" y="848"/>
                    <a:pt x="1344" y="816"/>
                  </a:cubicBezTo>
                  <a:cubicBezTo>
                    <a:pt x="1392" y="783"/>
                    <a:pt x="1256" y="816"/>
                    <a:pt x="1200" y="768"/>
                  </a:cubicBezTo>
                  <a:cubicBezTo>
                    <a:pt x="1144" y="720"/>
                    <a:pt x="1055" y="639"/>
                    <a:pt x="1008" y="528"/>
                  </a:cubicBezTo>
                  <a:cubicBezTo>
                    <a:pt x="960" y="416"/>
                    <a:pt x="936" y="256"/>
                    <a:pt x="912" y="96"/>
                  </a:cubicBezTo>
                </a:path>
              </a:pathLst>
            </a:custGeom>
            <a:solidFill>
              <a:srgbClr val="FFCC00"/>
            </a:solidFill>
            <a:ln w="9525">
              <a:solidFill>
                <a:schemeClr val="tx1"/>
              </a:solidFill>
              <a:round/>
              <a:headEnd/>
              <a:tailEnd/>
            </a:ln>
          </p:spPr>
          <p:txBody>
            <a:bodyPr wrap="none" anchor="ctr"/>
            <a:lstStyle/>
            <a:p>
              <a:endParaRPr lang="ja-JP" altLang="en-US"/>
            </a:p>
          </p:txBody>
        </p:sp>
      </p:grpSp>
      <p:grpSp>
        <p:nvGrpSpPr>
          <p:cNvPr id="35849" name="Group 6"/>
          <p:cNvGrpSpPr>
            <a:grpSpLocks/>
          </p:cNvGrpSpPr>
          <p:nvPr/>
        </p:nvGrpSpPr>
        <p:grpSpPr bwMode="auto">
          <a:xfrm>
            <a:off x="1492250" y="2117725"/>
            <a:ext cx="517525" cy="631825"/>
            <a:chOff x="432" y="288"/>
            <a:chExt cx="1008" cy="1200"/>
          </a:xfrm>
        </p:grpSpPr>
        <p:sp>
          <p:nvSpPr>
            <p:cNvPr id="35904" name="Oval 7"/>
            <p:cNvSpPr>
              <a:spLocks noChangeArrowheads="1"/>
            </p:cNvSpPr>
            <p:nvPr/>
          </p:nvSpPr>
          <p:spPr bwMode="auto">
            <a:xfrm>
              <a:off x="576" y="768"/>
              <a:ext cx="720" cy="720"/>
            </a:xfrm>
            <a:prstGeom prst="ellipse">
              <a:avLst/>
            </a:prstGeom>
            <a:solidFill>
              <a:schemeClr val="tx1"/>
            </a:solidFill>
            <a:ln w="9525">
              <a:solidFill>
                <a:schemeClr val="tx1"/>
              </a:solidFill>
              <a:round/>
              <a:headEnd/>
              <a:tailEnd/>
            </a:ln>
          </p:spPr>
          <p:txBody>
            <a:bodyPr wrap="none" anchor="ctr"/>
            <a:lstStyle/>
            <a:p>
              <a:pPr defTabSz="457200"/>
              <a:endParaRPr lang="ja-JP" altLang="en-US" sz="1800">
                <a:latin typeface="Calibri" pitchFamily="34" charset="0"/>
              </a:endParaRPr>
            </a:p>
          </p:txBody>
        </p:sp>
        <p:sp>
          <p:nvSpPr>
            <p:cNvPr id="35905" name="Freeform 8"/>
            <p:cNvSpPr>
              <a:spLocks/>
            </p:cNvSpPr>
            <p:nvPr/>
          </p:nvSpPr>
          <p:spPr bwMode="auto">
            <a:xfrm>
              <a:off x="432" y="1104"/>
              <a:ext cx="144" cy="288"/>
            </a:xfrm>
            <a:custGeom>
              <a:avLst/>
              <a:gdLst>
                <a:gd name="T0" fmla="*/ 144 w 144"/>
                <a:gd name="T1" fmla="*/ 48 h 288"/>
                <a:gd name="T2" fmla="*/ 48 w 144"/>
                <a:gd name="T3" fmla="*/ 288 h 288"/>
                <a:gd name="T4" fmla="*/ 0 w 144"/>
                <a:gd name="T5" fmla="*/ 288 h 288"/>
                <a:gd name="T6" fmla="*/ 96 w 144"/>
                <a:gd name="T7" fmla="*/ 0 h 288"/>
                <a:gd name="T8" fmla="*/ 0 60000 65536"/>
                <a:gd name="T9" fmla="*/ 0 60000 65536"/>
                <a:gd name="T10" fmla="*/ 0 60000 65536"/>
                <a:gd name="T11" fmla="*/ 0 60000 65536"/>
                <a:gd name="T12" fmla="*/ 0 w 144"/>
                <a:gd name="T13" fmla="*/ 0 h 288"/>
                <a:gd name="T14" fmla="*/ 144 w 144"/>
                <a:gd name="T15" fmla="*/ 288 h 288"/>
              </a:gdLst>
              <a:ahLst/>
              <a:cxnLst>
                <a:cxn ang="T8">
                  <a:pos x="T0" y="T1"/>
                </a:cxn>
                <a:cxn ang="T9">
                  <a:pos x="T2" y="T3"/>
                </a:cxn>
                <a:cxn ang="T10">
                  <a:pos x="T4" y="T5"/>
                </a:cxn>
                <a:cxn ang="T11">
                  <a:pos x="T6" y="T7"/>
                </a:cxn>
              </a:cxnLst>
              <a:rect l="T12" t="T13" r="T14" b="T15"/>
              <a:pathLst>
                <a:path w="144" h="288">
                  <a:moveTo>
                    <a:pt x="144" y="48"/>
                  </a:moveTo>
                  <a:lnTo>
                    <a:pt x="48" y="288"/>
                  </a:lnTo>
                  <a:lnTo>
                    <a:pt x="0" y="288"/>
                  </a:lnTo>
                  <a:lnTo>
                    <a:pt x="96" y="0"/>
                  </a:lnTo>
                </a:path>
              </a:pathLst>
            </a:custGeom>
            <a:solidFill>
              <a:srgbClr val="993300"/>
            </a:solidFill>
            <a:ln w="9525">
              <a:solidFill>
                <a:schemeClr val="tx1"/>
              </a:solidFill>
              <a:round/>
              <a:headEnd/>
              <a:tailEnd/>
            </a:ln>
          </p:spPr>
          <p:txBody>
            <a:bodyPr wrap="none" anchor="ctr"/>
            <a:lstStyle/>
            <a:p>
              <a:endParaRPr lang="ja-JP" altLang="en-US"/>
            </a:p>
          </p:txBody>
        </p:sp>
        <p:sp>
          <p:nvSpPr>
            <p:cNvPr id="35906" name="Freeform 9"/>
            <p:cNvSpPr>
              <a:spLocks/>
            </p:cNvSpPr>
            <p:nvPr/>
          </p:nvSpPr>
          <p:spPr bwMode="auto">
            <a:xfrm>
              <a:off x="1152" y="1296"/>
              <a:ext cx="288" cy="48"/>
            </a:xfrm>
            <a:custGeom>
              <a:avLst/>
              <a:gdLst>
                <a:gd name="T0" fmla="*/ 0 w 288"/>
                <a:gd name="T1" fmla="*/ 0 h 48"/>
                <a:gd name="T2" fmla="*/ 96 w 288"/>
                <a:gd name="T3" fmla="*/ 0 h 48"/>
                <a:gd name="T4" fmla="*/ 288 w 288"/>
                <a:gd name="T5" fmla="*/ 0 h 48"/>
                <a:gd name="T6" fmla="*/ 288 w 288"/>
                <a:gd name="T7" fmla="*/ 48 h 48"/>
                <a:gd name="T8" fmla="*/ 0 w 288"/>
                <a:gd name="T9" fmla="*/ 48 h 48"/>
                <a:gd name="T10" fmla="*/ 0 w 288"/>
                <a:gd name="T11" fmla="*/ 0 h 48"/>
                <a:gd name="T12" fmla="*/ 0 60000 65536"/>
                <a:gd name="T13" fmla="*/ 0 60000 65536"/>
                <a:gd name="T14" fmla="*/ 0 60000 65536"/>
                <a:gd name="T15" fmla="*/ 0 60000 65536"/>
                <a:gd name="T16" fmla="*/ 0 60000 65536"/>
                <a:gd name="T17" fmla="*/ 0 60000 65536"/>
                <a:gd name="T18" fmla="*/ 0 w 288"/>
                <a:gd name="T19" fmla="*/ 0 h 48"/>
                <a:gd name="T20" fmla="*/ 288 w 288"/>
                <a:gd name="T21" fmla="*/ 48 h 48"/>
              </a:gdLst>
              <a:ahLst/>
              <a:cxnLst>
                <a:cxn ang="T12">
                  <a:pos x="T0" y="T1"/>
                </a:cxn>
                <a:cxn ang="T13">
                  <a:pos x="T2" y="T3"/>
                </a:cxn>
                <a:cxn ang="T14">
                  <a:pos x="T4" y="T5"/>
                </a:cxn>
                <a:cxn ang="T15">
                  <a:pos x="T6" y="T7"/>
                </a:cxn>
                <a:cxn ang="T16">
                  <a:pos x="T8" y="T9"/>
                </a:cxn>
                <a:cxn ang="T17">
                  <a:pos x="T10" y="T11"/>
                </a:cxn>
              </a:cxnLst>
              <a:rect l="T18" t="T19" r="T20" b="T21"/>
              <a:pathLst>
                <a:path w="288" h="48">
                  <a:moveTo>
                    <a:pt x="0" y="0"/>
                  </a:moveTo>
                  <a:lnTo>
                    <a:pt x="96" y="0"/>
                  </a:lnTo>
                  <a:lnTo>
                    <a:pt x="288" y="0"/>
                  </a:lnTo>
                  <a:lnTo>
                    <a:pt x="288" y="48"/>
                  </a:lnTo>
                  <a:lnTo>
                    <a:pt x="0" y="48"/>
                  </a:lnTo>
                  <a:lnTo>
                    <a:pt x="0" y="0"/>
                  </a:lnTo>
                  <a:close/>
                </a:path>
              </a:pathLst>
            </a:custGeom>
            <a:solidFill>
              <a:srgbClr val="993300"/>
            </a:solidFill>
            <a:ln w="9525">
              <a:solidFill>
                <a:schemeClr val="tx1"/>
              </a:solidFill>
              <a:round/>
              <a:headEnd/>
              <a:tailEnd/>
            </a:ln>
          </p:spPr>
          <p:txBody>
            <a:bodyPr wrap="none" anchor="ctr"/>
            <a:lstStyle/>
            <a:p>
              <a:endParaRPr lang="ja-JP" altLang="en-US"/>
            </a:p>
          </p:txBody>
        </p:sp>
        <p:sp>
          <p:nvSpPr>
            <p:cNvPr id="35907" name="Oval 10"/>
            <p:cNvSpPr>
              <a:spLocks noChangeArrowheads="1"/>
            </p:cNvSpPr>
            <p:nvPr/>
          </p:nvSpPr>
          <p:spPr bwMode="auto">
            <a:xfrm>
              <a:off x="624" y="816"/>
              <a:ext cx="624" cy="624"/>
            </a:xfrm>
            <a:prstGeom prst="ellipse">
              <a:avLst/>
            </a:prstGeom>
            <a:solidFill>
              <a:srgbClr val="969696"/>
            </a:solidFill>
            <a:ln w="9525">
              <a:solidFill>
                <a:schemeClr val="tx1"/>
              </a:solidFill>
              <a:round/>
              <a:headEnd/>
              <a:tailEnd/>
            </a:ln>
          </p:spPr>
          <p:txBody>
            <a:bodyPr wrap="none" anchor="ctr"/>
            <a:lstStyle/>
            <a:p>
              <a:pPr defTabSz="457200"/>
              <a:endParaRPr lang="ja-JP" altLang="en-US" sz="1800">
                <a:latin typeface="Calibri" pitchFamily="34" charset="0"/>
              </a:endParaRPr>
            </a:p>
          </p:txBody>
        </p:sp>
        <p:sp>
          <p:nvSpPr>
            <p:cNvPr id="35908" name="Freeform 11"/>
            <p:cNvSpPr>
              <a:spLocks/>
            </p:cNvSpPr>
            <p:nvPr/>
          </p:nvSpPr>
          <p:spPr bwMode="auto">
            <a:xfrm>
              <a:off x="432" y="288"/>
              <a:ext cx="864" cy="816"/>
            </a:xfrm>
            <a:custGeom>
              <a:avLst/>
              <a:gdLst>
                <a:gd name="T0" fmla="*/ 0 w 864"/>
                <a:gd name="T1" fmla="*/ 0 h 816"/>
                <a:gd name="T2" fmla="*/ 96 w 864"/>
                <a:gd name="T3" fmla="*/ 816 h 816"/>
                <a:gd name="T4" fmla="*/ 528 w 864"/>
                <a:gd name="T5" fmla="*/ 816 h 816"/>
                <a:gd name="T6" fmla="*/ 240 w 864"/>
                <a:gd name="T7" fmla="*/ 768 h 816"/>
                <a:gd name="T8" fmla="*/ 240 w 864"/>
                <a:gd name="T9" fmla="*/ 672 h 816"/>
                <a:gd name="T10" fmla="*/ 864 w 864"/>
                <a:gd name="T11" fmla="*/ 672 h 816"/>
                <a:gd name="T12" fmla="*/ 864 w 864"/>
                <a:gd name="T13" fmla="*/ 624 h 816"/>
                <a:gd name="T14" fmla="*/ 864 w 864"/>
                <a:gd name="T15" fmla="*/ 528 h 816"/>
                <a:gd name="T16" fmla="*/ 192 w 864"/>
                <a:gd name="T17" fmla="*/ 528 h 816"/>
                <a:gd name="T18" fmla="*/ 144 w 864"/>
                <a:gd name="T19" fmla="*/ 0 h 816"/>
                <a:gd name="T20" fmla="*/ 0 w 864"/>
                <a:gd name="T21" fmla="*/ 0 h 816"/>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864"/>
                <a:gd name="T34" fmla="*/ 0 h 816"/>
                <a:gd name="T35" fmla="*/ 864 w 864"/>
                <a:gd name="T36" fmla="*/ 816 h 81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864" h="816">
                  <a:moveTo>
                    <a:pt x="0" y="0"/>
                  </a:moveTo>
                  <a:lnTo>
                    <a:pt x="96" y="816"/>
                  </a:lnTo>
                  <a:lnTo>
                    <a:pt x="528" y="816"/>
                  </a:lnTo>
                  <a:lnTo>
                    <a:pt x="240" y="768"/>
                  </a:lnTo>
                  <a:lnTo>
                    <a:pt x="240" y="672"/>
                  </a:lnTo>
                  <a:lnTo>
                    <a:pt x="864" y="672"/>
                  </a:lnTo>
                  <a:lnTo>
                    <a:pt x="864" y="624"/>
                  </a:lnTo>
                  <a:lnTo>
                    <a:pt x="864" y="528"/>
                  </a:lnTo>
                  <a:lnTo>
                    <a:pt x="192" y="528"/>
                  </a:lnTo>
                  <a:lnTo>
                    <a:pt x="144" y="0"/>
                  </a:lnTo>
                  <a:lnTo>
                    <a:pt x="0" y="0"/>
                  </a:lnTo>
                  <a:close/>
                </a:path>
              </a:pathLst>
            </a:custGeom>
            <a:solidFill>
              <a:schemeClr val="hlink"/>
            </a:solidFill>
            <a:ln w="9525">
              <a:solidFill>
                <a:schemeClr val="tx1"/>
              </a:solidFill>
              <a:round/>
              <a:headEnd/>
              <a:tailEnd/>
            </a:ln>
          </p:spPr>
          <p:txBody>
            <a:bodyPr wrap="none" anchor="ctr"/>
            <a:lstStyle/>
            <a:p>
              <a:endParaRPr lang="ja-JP" altLang="en-US"/>
            </a:p>
          </p:txBody>
        </p:sp>
      </p:grpSp>
      <p:grpSp>
        <p:nvGrpSpPr>
          <p:cNvPr id="35850" name="Group 17"/>
          <p:cNvGrpSpPr>
            <a:grpSpLocks/>
          </p:cNvGrpSpPr>
          <p:nvPr/>
        </p:nvGrpSpPr>
        <p:grpSpPr bwMode="auto">
          <a:xfrm rot="849458">
            <a:off x="7267575" y="2060575"/>
            <a:ext cx="568325" cy="727075"/>
            <a:chOff x="4326" y="1372"/>
            <a:chExt cx="544" cy="862"/>
          </a:xfrm>
        </p:grpSpPr>
        <p:sp>
          <p:nvSpPr>
            <p:cNvPr id="35897" name="Freeform 13"/>
            <p:cNvSpPr>
              <a:spLocks/>
            </p:cNvSpPr>
            <p:nvPr/>
          </p:nvSpPr>
          <p:spPr bwMode="auto">
            <a:xfrm>
              <a:off x="4536" y="1584"/>
              <a:ext cx="173" cy="136"/>
            </a:xfrm>
            <a:custGeom>
              <a:avLst/>
              <a:gdLst>
                <a:gd name="T0" fmla="*/ 49 w 224"/>
                <a:gd name="T1" fmla="*/ 8 h 161"/>
                <a:gd name="T2" fmla="*/ 12 w 224"/>
                <a:gd name="T3" fmla="*/ 48 h 161"/>
                <a:gd name="T4" fmla="*/ 124 w 224"/>
                <a:gd name="T5" fmla="*/ 129 h 161"/>
                <a:gd name="T6" fmla="*/ 161 w 224"/>
                <a:gd name="T7" fmla="*/ 89 h 161"/>
                <a:gd name="T8" fmla="*/ 49 w 224"/>
                <a:gd name="T9" fmla="*/ 8 h 161"/>
                <a:gd name="T10" fmla="*/ 0 60000 65536"/>
                <a:gd name="T11" fmla="*/ 0 60000 65536"/>
                <a:gd name="T12" fmla="*/ 0 60000 65536"/>
                <a:gd name="T13" fmla="*/ 0 60000 65536"/>
                <a:gd name="T14" fmla="*/ 0 60000 65536"/>
                <a:gd name="T15" fmla="*/ 0 w 224"/>
                <a:gd name="T16" fmla="*/ 0 h 161"/>
                <a:gd name="T17" fmla="*/ 224 w 224"/>
                <a:gd name="T18" fmla="*/ 161 h 161"/>
              </a:gdLst>
              <a:ahLst/>
              <a:cxnLst>
                <a:cxn ang="T10">
                  <a:pos x="T0" y="T1"/>
                </a:cxn>
                <a:cxn ang="T11">
                  <a:pos x="T2" y="T3"/>
                </a:cxn>
                <a:cxn ang="T12">
                  <a:pos x="T4" y="T5"/>
                </a:cxn>
                <a:cxn ang="T13">
                  <a:pos x="T6" y="T7"/>
                </a:cxn>
                <a:cxn ang="T14">
                  <a:pos x="T8" y="T9"/>
                </a:cxn>
              </a:cxnLst>
              <a:rect l="T15" t="T16" r="T17" b="T18"/>
              <a:pathLst>
                <a:path w="224" h="161">
                  <a:moveTo>
                    <a:pt x="64" y="9"/>
                  </a:moveTo>
                  <a:cubicBezTo>
                    <a:pt x="31" y="0"/>
                    <a:pt x="0" y="33"/>
                    <a:pt x="16" y="57"/>
                  </a:cubicBezTo>
                  <a:cubicBezTo>
                    <a:pt x="32" y="81"/>
                    <a:pt x="127" y="144"/>
                    <a:pt x="160" y="153"/>
                  </a:cubicBezTo>
                  <a:cubicBezTo>
                    <a:pt x="192" y="161"/>
                    <a:pt x="224" y="129"/>
                    <a:pt x="208" y="105"/>
                  </a:cubicBezTo>
                  <a:cubicBezTo>
                    <a:pt x="192" y="81"/>
                    <a:pt x="96" y="17"/>
                    <a:pt x="64" y="9"/>
                  </a:cubicBezTo>
                  <a:close/>
                </a:path>
              </a:pathLst>
            </a:custGeom>
            <a:solidFill>
              <a:schemeClr val="accent1"/>
            </a:solidFill>
            <a:ln w="3175">
              <a:solidFill>
                <a:schemeClr val="tx1"/>
              </a:solidFill>
              <a:round/>
              <a:headEnd/>
              <a:tailEnd/>
            </a:ln>
          </p:spPr>
          <p:txBody>
            <a:bodyPr wrap="none" anchor="ctr"/>
            <a:lstStyle/>
            <a:p>
              <a:endParaRPr lang="ja-JP" altLang="en-US"/>
            </a:p>
          </p:txBody>
        </p:sp>
        <p:sp>
          <p:nvSpPr>
            <p:cNvPr id="35898" name="Freeform 14"/>
            <p:cNvSpPr>
              <a:spLocks/>
            </p:cNvSpPr>
            <p:nvPr/>
          </p:nvSpPr>
          <p:spPr bwMode="auto">
            <a:xfrm>
              <a:off x="4573" y="1372"/>
              <a:ext cx="297" cy="379"/>
            </a:xfrm>
            <a:custGeom>
              <a:avLst/>
              <a:gdLst>
                <a:gd name="T0" fmla="*/ 0 w 384"/>
                <a:gd name="T1" fmla="*/ 226 h 449"/>
                <a:gd name="T2" fmla="*/ 93 w 384"/>
                <a:gd name="T3" fmla="*/ 186 h 449"/>
                <a:gd name="T4" fmla="*/ 173 w 384"/>
                <a:gd name="T5" fmla="*/ 125 h 449"/>
                <a:gd name="T6" fmla="*/ 229 w 384"/>
                <a:gd name="T7" fmla="*/ 71 h 449"/>
                <a:gd name="T8" fmla="*/ 260 w 384"/>
                <a:gd name="T9" fmla="*/ 37 h 449"/>
                <a:gd name="T10" fmla="*/ 291 w 384"/>
                <a:gd name="T11" fmla="*/ 3 h 449"/>
                <a:gd name="T12" fmla="*/ 297 w 384"/>
                <a:gd name="T13" fmla="*/ 24 h 449"/>
                <a:gd name="T14" fmla="*/ 204 w 384"/>
                <a:gd name="T15" fmla="*/ 145 h 449"/>
                <a:gd name="T16" fmla="*/ 142 w 384"/>
                <a:gd name="T17" fmla="*/ 213 h 449"/>
                <a:gd name="T18" fmla="*/ 124 w 384"/>
                <a:gd name="T19" fmla="*/ 328 h 449"/>
                <a:gd name="T20" fmla="*/ 118 w 384"/>
                <a:gd name="T21" fmla="*/ 355 h 449"/>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384"/>
                <a:gd name="T34" fmla="*/ 0 h 449"/>
                <a:gd name="T35" fmla="*/ 384 w 384"/>
                <a:gd name="T36" fmla="*/ 449 h 449"/>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384" h="449">
                  <a:moveTo>
                    <a:pt x="0" y="268"/>
                  </a:moveTo>
                  <a:cubicBezTo>
                    <a:pt x="37" y="242"/>
                    <a:pt x="80" y="239"/>
                    <a:pt x="120" y="220"/>
                  </a:cubicBezTo>
                  <a:cubicBezTo>
                    <a:pt x="160" y="199"/>
                    <a:pt x="187" y="172"/>
                    <a:pt x="224" y="148"/>
                  </a:cubicBezTo>
                  <a:cubicBezTo>
                    <a:pt x="244" y="116"/>
                    <a:pt x="269" y="110"/>
                    <a:pt x="296" y="84"/>
                  </a:cubicBezTo>
                  <a:cubicBezTo>
                    <a:pt x="349" y="30"/>
                    <a:pt x="272" y="86"/>
                    <a:pt x="336" y="44"/>
                  </a:cubicBezTo>
                  <a:cubicBezTo>
                    <a:pt x="340" y="37"/>
                    <a:pt x="360" y="0"/>
                    <a:pt x="376" y="4"/>
                  </a:cubicBezTo>
                  <a:cubicBezTo>
                    <a:pt x="384" y="6"/>
                    <a:pt x="381" y="20"/>
                    <a:pt x="384" y="28"/>
                  </a:cubicBezTo>
                  <a:cubicBezTo>
                    <a:pt x="350" y="78"/>
                    <a:pt x="314" y="138"/>
                    <a:pt x="264" y="172"/>
                  </a:cubicBezTo>
                  <a:cubicBezTo>
                    <a:pt x="246" y="198"/>
                    <a:pt x="210" y="234"/>
                    <a:pt x="184" y="252"/>
                  </a:cubicBezTo>
                  <a:cubicBezTo>
                    <a:pt x="153" y="344"/>
                    <a:pt x="179" y="254"/>
                    <a:pt x="160" y="388"/>
                  </a:cubicBezTo>
                  <a:cubicBezTo>
                    <a:pt x="151" y="449"/>
                    <a:pt x="152" y="392"/>
                    <a:pt x="152" y="420"/>
                  </a:cubicBezTo>
                </a:path>
              </a:pathLst>
            </a:custGeom>
            <a:solidFill>
              <a:srgbClr val="33CCCC"/>
            </a:solidFill>
            <a:ln w="9525">
              <a:solidFill>
                <a:schemeClr val="bg1"/>
              </a:solidFill>
              <a:round/>
              <a:headEnd/>
              <a:tailEnd/>
            </a:ln>
          </p:spPr>
          <p:txBody>
            <a:bodyPr wrap="none" anchor="ctr"/>
            <a:lstStyle/>
            <a:p>
              <a:endParaRPr lang="ja-JP" altLang="en-US"/>
            </a:p>
          </p:txBody>
        </p:sp>
        <p:sp>
          <p:nvSpPr>
            <p:cNvPr id="35899" name="Line 15"/>
            <p:cNvSpPr>
              <a:spLocks noChangeShapeType="1"/>
            </p:cNvSpPr>
            <p:nvPr/>
          </p:nvSpPr>
          <p:spPr bwMode="auto">
            <a:xfrm flipH="1">
              <a:off x="4326" y="1731"/>
              <a:ext cx="247" cy="369"/>
            </a:xfrm>
            <a:prstGeom prst="line">
              <a:avLst/>
            </a:prstGeom>
            <a:noFill/>
            <a:ln w="9525">
              <a:solidFill>
                <a:srgbClr val="3366FF"/>
              </a:solidFill>
              <a:round/>
              <a:headEnd/>
              <a:tailEnd/>
            </a:ln>
            <a:extLst>
              <a:ext uri="{909E8E84-426E-40DD-AFC4-6F175D3DCCD1}">
                <a14:hiddenFill xmlns:a14="http://schemas.microsoft.com/office/drawing/2010/main">
                  <a:noFill/>
                </a14:hiddenFill>
              </a:ext>
            </a:extLst>
          </p:spPr>
          <p:txBody>
            <a:bodyPr wrap="none" anchor="ctr"/>
            <a:lstStyle/>
            <a:p>
              <a:endParaRPr lang="ja-JP" altLang="en-US"/>
            </a:p>
          </p:txBody>
        </p:sp>
        <p:sp>
          <p:nvSpPr>
            <p:cNvPr id="35900" name="Line 16"/>
            <p:cNvSpPr>
              <a:spLocks noChangeShapeType="1"/>
            </p:cNvSpPr>
            <p:nvPr/>
          </p:nvSpPr>
          <p:spPr bwMode="auto">
            <a:xfrm flipH="1">
              <a:off x="4505" y="1760"/>
              <a:ext cx="136" cy="474"/>
            </a:xfrm>
            <a:prstGeom prst="line">
              <a:avLst/>
            </a:prstGeom>
            <a:noFill/>
            <a:ln w="9525">
              <a:solidFill>
                <a:srgbClr val="3366FF"/>
              </a:solidFill>
              <a:round/>
              <a:headEnd/>
              <a:tailEnd/>
            </a:ln>
            <a:extLst>
              <a:ext uri="{909E8E84-426E-40DD-AFC4-6F175D3DCCD1}">
                <a14:hiddenFill xmlns:a14="http://schemas.microsoft.com/office/drawing/2010/main">
                  <a:noFill/>
                </a14:hiddenFill>
              </a:ext>
            </a:extLst>
          </p:spPr>
          <p:txBody>
            <a:bodyPr wrap="none" anchor="ctr"/>
            <a:lstStyle/>
            <a:p>
              <a:endParaRPr lang="ja-JP" altLang="en-US"/>
            </a:p>
          </p:txBody>
        </p:sp>
        <p:sp>
          <p:nvSpPr>
            <p:cNvPr id="35901" name="Line 17"/>
            <p:cNvSpPr>
              <a:spLocks noChangeShapeType="1"/>
            </p:cNvSpPr>
            <p:nvPr/>
          </p:nvSpPr>
          <p:spPr bwMode="auto">
            <a:xfrm flipH="1">
              <a:off x="4326" y="1751"/>
              <a:ext cx="272" cy="448"/>
            </a:xfrm>
            <a:prstGeom prst="line">
              <a:avLst/>
            </a:prstGeom>
            <a:noFill/>
            <a:ln w="9525">
              <a:solidFill>
                <a:srgbClr val="3366FF"/>
              </a:solidFill>
              <a:round/>
              <a:headEnd/>
              <a:tailEnd/>
            </a:ln>
            <a:extLst>
              <a:ext uri="{909E8E84-426E-40DD-AFC4-6F175D3DCCD1}">
                <a14:hiddenFill xmlns:a14="http://schemas.microsoft.com/office/drawing/2010/main">
                  <a:noFill/>
                </a14:hiddenFill>
              </a:ext>
            </a:extLst>
          </p:spPr>
          <p:txBody>
            <a:bodyPr wrap="none" anchor="ctr"/>
            <a:lstStyle/>
            <a:p>
              <a:endParaRPr lang="ja-JP" altLang="en-US"/>
            </a:p>
          </p:txBody>
        </p:sp>
        <p:sp>
          <p:nvSpPr>
            <p:cNvPr id="35902" name="Line 18"/>
            <p:cNvSpPr>
              <a:spLocks noChangeShapeType="1"/>
            </p:cNvSpPr>
            <p:nvPr/>
          </p:nvSpPr>
          <p:spPr bwMode="auto">
            <a:xfrm flipH="1">
              <a:off x="4326" y="1720"/>
              <a:ext cx="210" cy="277"/>
            </a:xfrm>
            <a:prstGeom prst="line">
              <a:avLst/>
            </a:prstGeom>
            <a:noFill/>
            <a:ln w="9525">
              <a:solidFill>
                <a:srgbClr val="3366FF"/>
              </a:solidFill>
              <a:round/>
              <a:headEnd/>
              <a:tailEnd/>
            </a:ln>
            <a:extLst>
              <a:ext uri="{909E8E84-426E-40DD-AFC4-6F175D3DCCD1}">
                <a14:hiddenFill xmlns:a14="http://schemas.microsoft.com/office/drawing/2010/main">
                  <a:noFill/>
                </a14:hiddenFill>
              </a:ext>
            </a:extLst>
          </p:spPr>
          <p:txBody>
            <a:bodyPr wrap="none" anchor="ctr"/>
            <a:lstStyle/>
            <a:p>
              <a:endParaRPr lang="ja-JP" altLang="en-US"/>
            </a:p>
          </p:txBody>
        </p:sp>
        <p:sp>
          <p:nvSpPr>
            <p:cNvPr id="35903" name="Line 19"/>
            <p:cNvSpPr>
              <a:spLocks noChangeShapeType="1"/>
            </p:cNvSpPr>
            <p:nvPr/>
          </p:nvSpPr>
          <p:spPr bwMode="auto">
            <a:xfrm flipH="1">
              <a:off x="4326" y="1696"/>
              <a:ext cx="179" cy="189"/>
            </a:xfrm>
            <a:prstGeom prst="line">
              <a:avLst/>
            </a:prstGeom>
            <a:noFill/>
            <a:ln w="9525">
              <a:solidFill>
                <a:srgbClr val="3366FF"/>
              </a:solidFill>
              <a:round/>
              <a:headEnd/>
              <a:tailEnd/>
            </a:ln>
            <a:extLst>
              <a:ext uri="{909E8E84-426E-40DD-AFC4-6F175D3DCCD1}">
                <a14:hiddenFill xmlns:a14="http://schemas.microsoft.com/office/drawing/2010/main">
                  <a:noFill/>
                </a14:hiddenFill>
              </a:ext>
            </a:extLst>
          </p:spPr>
          <p:txBody>
            <a:bodyPr wrap="none" anchor="ctr"/>
            <a:lstStyle/>
            <a:p>
              <a:endParaRPr lang="ja-JP" altLang="en-US"/>
            </a:p>
          </p:txBody>
        </p:sp>
      </p:grpSp>
      <p:sp>
        <p:nvSpPr>
          <p:cNvPr id="35851" name="Freeform 28"/>
          <p:cNvSpPr>
            <a:spLocks/>
          </p:cNvSpPr>
          <p:nvPr/>
        </p:nvSpPr>
        <p:spPr bwMode="auto">
          <a:xfrm rot="1580527">
            <a:off x="7207250" y="3622675"/>
            <a:ext cx="706438" cy="276225"/>
          </a:xfrm>
          <a:custGeom>
            <a:avLst/>
            <a:gdLst>
              <a:gd name="T0" fmla="*/ 6892 w 820"/>
              <a:gd name="T1" fmla="*/ 119698 h 270"/>
              <a:gd name="T2" fmla="*/ 0 w 820"/>
              <a:gd name="T3" fmla="*/ 854251 h 270"/>
              <a:gd name="T4" fmla="*/ 25845 w 820"/>
              <a:gd name="T5" fmla="*/ 348862 h 270"/>
              <a:gd name="T6" fmla="*/ 22399 w 820"/>
              <a:gd name="T7" fmla="*/ 848113 h 270"/>
              <a:gd name="T8" fmla="*/ 56860 w 820"/>
              <a:gd name="T9" fmla="*/ 357046 h 270"/>
              <a:gd name="T10" fmla="*/ 48245 w 820"/>
              <a:gd name="T11" fmla="*/ 848113 h 270"/>
              <a:gd name="T12" fmla="*/ 86151 w 820"/>
              <a:gd name="T13" fmla="*/ 379554 h 270"/>
              <a:gd name="T14" fmla="*/ 81843 w 820"/>
              <a:gd name="T15" fmla="*/ 827652 h 270"/>
              <a:gd name="T16" fmla="*/ 114581 w 820"/>
              <a:gd name="T17" fmla="*/ 366254 h 270"/>
              <a:gd name="T18" fmla="*/ 111996 w 820"/>
              <a:gd name="T19" fmla="*/ 827652 h 270"/>
              <a:gd name="T20" fmla="*/ 143011 w 820"/>
              <a:gd name="T21" fmla="*/ 379554 h 270"/>
              <a:gd name="T22" fmla="*/ 141288 w 820"/>
              <a:gd name="T23" fmla="*/ 827652 h 270"/>
              <a:gd name="T24" fmla="*/ 172302 w 820"/>
              <a:gd name="T25" fmla="*/ 390807 h 270"/>
              <a:gd name="T26" fmla="*/ 163687 w 820"/>
              <a:gd name="T27" fmla="*/ 822537 h 270"/>
              <a:gd name="T28" fmla="*/ 199009 w 820"/>
              <a:gd name="T29" fmla="*/ 404107 h 270"/>
              <a:gd name="T30" fmla="*/ 194701 w 820"/>
              <a:gd name="T31" fmla="*/ 822537 h 270"/>
              <a:gd name="T32" fmla="*/ 228300 w 820"/>
              <a:gd name="T33" fmla="*/ 371369 h 270"/>
              <a:gd name="T34" fmla="*/ 223993 w 820"/>
              <a:gd name="T35" fmla="*/ 822537 h 270"/>
              <a:gd name="T36" fmla="*/ 259314 w 820"/>
              <a:gd name="T37" fmla="*/ 386715 h 270"/>
              <a:gd name="T38" fmla="*/ 259314 w 820"/>
              <a:gd name="T39" fmla="*/ 807191 h 270"/>
              <a:gd name="T40" fmla="*/ 286021 w 820"/>
              <a:gd name="T41" fmla="*/ 404107 h 270"/>
              <a:gd name="T42" fmla="*/ 286021 w 820"/>
              <a:gd name="T43" fmla="*/ 804122 h 270"/>
              <a:gd name="T44" fmla="*/ 317036 w 820"/>
              <a:gd name="T45" fmla="*/ 386715 h 270"/>
              <a:gd name="T46" fmla="*/ 317036 w 820"/>
              <a:gd name="T47" fmla="*/ 795937 h 270"/>
              <a:gd name="T48" fmla="*/ 343742 w 820"/>
              <a:gd name="T49" fmla="*/ 371369 h 270"/>
              <a:gd name="T50" fmla="*/ 343742 w 820"/>
              <a:gd name="T51" fmla="*/ 804122 h 270"/>
              <a:gd name="T52" fmla="*/ 376480 w 820"/>
              <a:gd name="T53" fmla="*/ 390807 h 270"/>
              <a:gd name="T54" fmla="*/ 783112 w 820"/>
              <a:gd name="T55" fmla="*/ 390807 h 270"/>
              <a:gd name="T56" fmla="*/ 792589 w 820"/>
              <a:gd name="T57" fmla="*/ 321239 h 270"/>
              <a:gd name="T58" fmla="*/ 792589 w 820"/>
              <a:gd name="T59" fmla="*/ 50130 h 270"/>
              <a:gd name="T60" fmla="*/ 777943 w 820"/>
              <a:gd name="T61" fmla="*/ 0 h 270"/>
              <a:gd name="T62" fmla="*/ 34460 w 820"/>
              <a:gd name="T63" fmla="*/ 0 h 270"/>
              <a:gd name="T64" fmla="*/ 6892 w 820"/>
              <a:gd name="T65" fmla="*/ 119698 h 270"/>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820"/>
              <a:gd name="T100" fmla="*/ 0 h 270"/>
              <a:gd name="T101" fmla="*/ 820 w 820"/>
              <a:gd name="T102" fmla="*/ 270 h 270"/>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820" h="270">
                <a:moveTo>
                  <a:pt x="8" y="38"/>
                </a:moveTo>
                <a:lnTo>
                  <a:pt x="0" y="270"/>
                </a:lnTo>
                <a:lnTo>
                  <a:pt x="26" y="110"/>
                </a:lnTo>
                <a:lnTo>
                  <a:pt x="22" y="268"/>
                </a:lnTo>
                <a:lnTo>
                  <a:pt x="58" y="112"/>
                </a:lnTo>
                <a:lnTo>
                  <a:pt x="50" y="268"/>
                </a:lnTo>
                <a:lnTo>
                  <a:pt x="88" y="120"/>
                </a:lnTo>
                <a:lnTo>
                  <a:pt x="84" y="262"/>
                </a:lnTo>
                <a:lnTo>
                  <a:pt x="118" y="116"/>
                </a:lnTo>
                <a:lnTo>
                  <a:pt x="116" y="262"/>
                </a:lnTo>
                <a:lnTo>
                  <a:pt x="148" y="120"/>
                </a:lnTo>
                <a:lnTo>
                  <a:pt x="146" y="262"/>
                </a:lnTo>
                <a:lnTo>
                  <a:pt x="178" y="124"/>
                </a:lnTo>
                <a:lnTo>
                  <a:pt x="170" y="260"/>
                </a:lnTo>
                <a:lnTo>
                  <a:pt x="206" y="128"/>
                </a:lnTo>
                <a:lnTo>
                  <a:pt x="202" y="260"/>
                </a:lnTo>
                <a:lnTo>
                  <a:pt x="236" y="118"/>
                </a:lnTo>
                <a:lnTo>
                  <a:pt x="232" y="260"/>
                </a:lnTo>
                <a:lnTo>
                  <a:pt x="268" y="122"/>
                </a:lnTo>
                <a:lnTo>
                  <a:pt x="268" y="256"/>
                </a:lnTo>
                <a:lnTo>
                  <a:pt x="296" y="128"/>
                </a:lnTo>
                <a:lnTo>
                  <a:pt x="296" y="254"/>
                </a:lnTo>
                <a:lnTo>
                  <a:pt x="328" y="122"/>
                </a:lnTo>
                <a:lnTo>
                  <a:pt x="328" y="252"/>
                </a:lnTo>
                <a:lnTo>
                  <a:pt x="356" y="118"/>
                </a:lnTo>
                <a:lnTo>
                  <a:pt x="356" y="254"/>
                </a:lnTo>
                <a:lnTo>
                  <a:pt x="390" y="124"/>
                </a:lnTo>
                <a:lnTo>
                  <a:pt x="810" y="124"/>
                </a:lnTo>
                <a:lnTo>
                  <a:pt x="820" y="102"/>
                </a:lnTo>
                <a:lnTo>
                  <a:pt x="820" y="16"/>
                </a:lnTo>
                <a:lnTo>
                  <a:pt x="804" y="0"/>
                </a:lnTo>
                <a:lnTo>
                  <a:pt x="36" y="0"/>
                </a:lnTo>
                <a:lnTo>
                  <a:pt x="8" y="38"/>
                </a:lnTo>
                <a:close/>
              </a:path>
            </a:pathLst>
          </a:custGeom>
          <a:solidFill>
            <a:schemeClr val="bg1"/>
          </a:solidFill>
          <a:ln w="9525">
            <a:solidFill>
              <a:schemeClr val="tx1"/>
            </a:solidFill>
            <a:round/>
            <a:headEnd/>
            <a:tailEnd/>
          </a:ln>
        </p:spPr>
        <p:txBody>
          <a:bodyPr wrap="none" anchor="ctr"/>
          <a:lstStyle/>
          <a:p>
            <a:endParaRPr lang="ja-JP" altLang="en-US"/>
          </a:p>
        </p:txBody>
      </p:sp>
      <p:grpSp>
        <p:nvGrpSpPr>
          <p:cNvPr id="35852" name="Group 57"/>
          <p:cNvGrpSpPr>
            <a:grpSpLocks/>
          </p:cNvGrpSpPr>
          <p:nvPr/>
        </p:nvGrpSpPr>
        <p:grpSpPr bwMode="auto">
          <a:xfrm>
            <a:off x="5842000" y="3527425"/>
            <a:ext cx="720725" cy="501650"/>
            <a:chOff x="4528" y="1680"/>
            <a:chExt cx="1160" cy="1032"/>
          </a:xfrm>
        </p:grpSpPr>
        <p:sp>
          <p:nvSpPr>
            <p:cNvPr id="35895" name="Freeform 58"/>
            <p:cNvSpPr>
              <a:spLocks/>
            </p:cNvSpPr>
            <p:nvPr/>
          </p:nvSpPr>
          <p:spPr bwMode="auto">
            <a:xfrm>
              <a:off x="4528" y="1704"/>
              <a:ext cx="664" cy="1008"/>
            </a:xfrm>
            <a:custGeom>
              <a:avLst/>
              <a:gdLst>
                <a:gd name="T0" fmla="*/ 376 w 664"/>
                <a:gd name="T1" fmla="*/ 0 h 1008"/>
                <a:gd name="T2" fmla="*/ 48 w 664"/>
                <a:gd name="T3" fmla="*/ 432 h 1008"/>
                <a:gd name="T4" fmla="*/ 0 w 664"/>
                <a:gd name="T5" fmla="*/ 464 h 1008"/>
                <a:gd name="T6" fmla="*/ 176 w 664"/>
                <a:gd name="T7" fmla="*/ 600 h 1008"/>
                <a:gd name="T8" fmla="*/ 400 w 664"/>
                <a:gd name="T9" fmla="*/ 344 h 1008"/>
                <a:gd name="T10" fmla="*/ 224 w 664"/>
                <a:gd name="T11" fmla="*/ 1008 h 1008"/>
                <a:gd name="T12" fmla="*/ 632 w 664"/>
                <a:gd name="T13" fmla="*/ 944 h 1008"/>
                <a:gd name="T14" fmla="*/ 664 w 664"/>
                <a:gd name="T15" fmla="*/ 552 h 1008"/>
                <a:gd name="T16" fmla="*/ 664 w 664"/>
                <a:gd name="T17" fmla="*/ 112 h 1008"/>
                <a:gd name="T18" fmla="*/ 584 w 664"/>
                <a:gd name="T19" fmla="*/ 152 h 1008"/>
                <a:gd name="T20" fmla="*/ 376 w 664"/>
                <a:gd name="T21" fmla="*/ 0 h 1008"/>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664"/>
                <a:gd name="T34" fmla="*/ 0 h 1008"/>
                <a:gd name="T35" fmla="*/ 664 w 664"/>
                <a:gd name="T36" fmla="*/ 1008 h 1008"/>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664" h="1008">
                  <a:moveTo>
                    <a:pt x="376" y="0"/>
                  </a:moveTo>
                  <a:lnTo>
                    <a:pt x="48" y="432"/>
                  </a:lnTo>
                  <a:lnTo>
                    <a:pt x="0" y="464"/>
                  </a:lnTo>
                  <a:lnTo>
                    <a:pt x="176" y="600"/>
                  </a:lnTo>
                  <a:lnTo>
                    <a:pt x="400" y="344"/>
                  </a:lnTo>
                  <a:lnTo>
                    <a:pt x="224" y="1008"/>
                  </a:lnTo>
                  <a:lnTo>
                    <a:pt x="632" y="944"/>
                  </a:lnTo>
                  <a:lnTo>
                    <a:pt x="664" y="552"/>
                  </a:lnTo>
                  <a:lnTo>
                    <a:pt x="664" y="112"/>
                  </a:lnTo>
                  <a:lnTo>
                    <a:pt x="584" y="152"/>
                  </a:lnTo>
                  <a:lnTo>
                    <a:pt x="376" y="0"/>
                  </a:lnTo>
                  <a:close/>
                </a:path>
              </a:pathLst>
            </a:custGeom>
            <a:solidFill>
              <a:srgbClr val="FF0066"/>
            </a:solidFill>
            <a:ln w="9525">
              <a:solidFill>
                <a:schemeClr val="tx1"/>
              </a:solidFill>
              <a:round/>
              <a:headEnd/>
              <a:tailEnd/>
            </a:ln>
          </p:spPr>
          <p:txBody>
            <a:bodyPr wrap="none" anchor="ctr"/>
            <a:lstStyle/>
            <a:p>
              <a:endParaRPr lang="ja-JP" altLang="en-US"/>
            </a:p>
          </p:txBody>
        </p:sp>
        <p:sp>
          <p:nvSpPr>
            <p:cNvPr id="35896" name="Freeform 59"/>
            <p:cNvSpPr>
              <a:spLocks/>
            </p:cNvSpPr>
            <p:nvPr/>
          </p:nvSpPr>
          <p:spPr bwMode="auto">
            <a:xfrm flipH="1">
              <a:off x="5024" y="1680"/>
              <a:ext cx="664" cy="1008"/>
            </a:xfrm>
            <a:custGeom>
              <a:avLst/>
              <a:gdLst>
                <a:gd name="T0" fmla="*/ 376 w 664"/>
                <a:gd name="T1" fmla="*/ 0 h 1008"/>
                <a:gd name="T2" fmla="*/ 48 w 664"/>
                <a:gd name="T3" fmla="*/ 432 h 1008"/>
                <a:gd name="T4" fmla="*/ 0 w 664"/>
                <a:gd name="T5" fmla="*/ 464 h 1008"/>
                <a:gd name="T6" fmla="*/ 176 w 664"/>
                <a:gd name="T7" fmla="*/ 600 h 1008"/>
                <a:gd name="T8" fmla="*/ 400 w 664"/>
                <a:gd name="T9" fmla="*/ 344 h 1008"/>
                <a:gd name="T10" fmla="*/ 224 w 664"/>
                <a:gd name="T11" fmla="*/ 1008 h 1008"/>
                <a:gd name="T12" fmla="*/ 632 w 664"/>
                <a:gd name="T13" fmla="*/ 944 h 1008"/>
                <a:gd name="T14" fmla="*/ 664 w 664"/>
                <a:gd name="T15" fmla="*/ 552 h 1008"/>
                <a:gd name="T16" fmla="*/ 664 w 664"/>
                <a:gd name="T17" fmla="*/ 112 h 1008"/>
                <a:gd name="T18" fmla="*/ 584 w 664"/>
                <a:gd name="T19" fmla="*/ 152 h 1008"/>
                <a:gd name="T20" fmla="*/ 376 w 664"/>
                <a:gd name="T21" fmla="*/ 0 h 1008"/>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664"/>
                <a:gd name="T34" fmla="*/ 0 h 1008"/>
                <a:gd name="T35" fmla="*/ 664 w 664"/>
                <a:gd name="T36" fmla="*/ 1008 h 1008"/>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664" h="1008">
                  <a:moveTo>
                    <a:pt x="376" y="0"/>
                  </a:moveTo>
                  <a:lnTo>
                    <a:pt x="48" y="432"/>
                  </a:lnTo>
                  <a:lnTo>
                    <a:pt x="0" y="464"/>
                  </a:lnTo>
                  <a:lnTo>
                    <a:pt x="176" y="600"/>
                  </a:lnTo>
                  <a:lnTo>
                    <a:pt x="400" y="344"/>
                  </a:lnTo>
                  <a:lnTo>
                    <a:pt x="224" y="1008"/>
                  </a:lnTo>
                  <a:lnTo>
                    <a:pt x="632" y="944"/>
                  </a:lnTo>
                  <a:lnTo>
                    <a:pt x="664" y="552"/>
                  </a:lnTo>
                  <a:lnTo>
                    <a:pt x="664" y="112"/>
                  </a:lnTo>
                  <a:lnTo>
                    <a:pt x="584" y="152"/>
                  </a:lnTo>
                  <a:lnTo>
                    <a:pt x="376" y="0"/>
                  </a:lnTo>
                  <a:close/>
                </a:path>
              </a:pathLst>
            </a:custGeom>
            <a:solidFill>
              <a:srgbClr val="FF0066"/>
            </a:solidFill>
            <a:ln w="9525">
              <a:solidFill>
                <a:schemeClr val="tx1"/>
              </a:solidFill>
              <a:round/>
              <a:headEnd/>
              <a:tailEnd/>
            </a:ln>
          </p:spPr>
          <p:txBody>
            <a:bodyPr wrap="none" anchor="ctr"/>
            <a:lstStyle/>
            <a:p>
              <a:endParaRPr lang="ja-JP" altLang="en-US"/>
            </a:p>
          </p:txBody>
        </p:sp>
      </p:grpSp>
      <p:grpSp>
        <p:nvGrpSpPr>
          <p:cNvPr id="35853" name="Group 29"/>
          <p:cNvGrpSpPr>
            <a:grpSpLocks/>
          </p:cNvGrpSpPr>
          <p:nvPr/>
        </p:nvGrpSpPr>
        <p:grpSpPr bwMode="auto">
          <a:xfrm>
            <a:off x="1384300" y="3565525"/>
            <a:ext cx="584200" cy="522288"/>
            <a:chOff x="824" y="2062"/>
            <a:chExt cx="408" cy="369"/>
          </a:xfrm>
        </p:grpSpPr>
        <p:sp>
          <p:nvSpPr>
            <p:cNvPr id="35891" name="Freeform 50"/>
            <p:cNvSpPr>
              <a:spLocks/>
            </p:cNvSpPr>
            <p:nvPr/>
          </p:nvSpPr>
          <p:spPr bwMode="auto">
            <a:xfrm>
              <a:off x="875" y="2129"/>
              <a:ext cx="346" cy="197"/>
            </a:xfrm>
            <a:custGeom>
              <a:avLst/>
              <a:gdLst>
                <a:gd name="T0" fmla="*/ 0 w 600"/>
                <a:gd name="T1" fmla="*/ 9 h 350"/>
                <a:gd name="T2" fmla="*/ 69 w 600"/>
                <a:gd name="T3" fmla="*/ 158 h 350"/>
                <a:gd name="T4" fmla="*/ 272 w 600"/>
                <a:gd name="T5" fmla="*/ 171 h 350"/>
                <a:gd name="T6" fmla="*/ 346 w 600"/>
                <a:gd name="T7" fmla="*/ 0 h 350"/>
                <a:gd name="T8" fmla="*/ 0 60000 65536"/>
                <a:gd name="T9" fmla="*/ 0 60000 65536"/>
                <a:gd name="T10" fmla="*/ 0 60000 65536"/>
                <a:gd name="T11" fmla="*/ 0 60000 65536"/>
                <a:gd name="T12" fmla="*/ 0 w 600"/>
                <a:gd name="T13" fmla="*/ 0 h 350"/>
                <a:gd name="T14" fmla="*/ 600 w 600"/>
                <a:gd name="T15" fmla="*/ 350 h 350"/>
              </a:gdLst>
              <a:ahLst/>
              <a:cxnLst>
                <a:cxn ang="T8">
                  <a:pos x="T0" y="T1"/>
                </a:cxn>
                <a:cxn ang="T9">
                  <a:pos x="T2" y="T3"/>
                </a:cxn>
                <a:cxn ang="T10">
                  <a:pos x="T4" y="T5"/>
                </a:cxn>
                <a:cxn ang="T11">
                  <a:pos x="T6" y="T7"/>
                </a:cxn>
              </a:cxnLst>
              <a:rect l="T12" t="T13" r="T14" b="T15"/>
              <a:pathLst>
                <a:path w="600" h="350">
                  <a:moveTo>
                    <a:pt x="0" y="16"/>
                  </a:moveTo>
                  <a:cubicBezTo>
                    <a:pt x="20" y="123"/>
                    <a:pt x="41" y="231"/>
                    <a:pt x="120" y="280"/>
                  </a:cubicBezTo>
                  <a:cubicBezTo>
                    <a:pt x="198" y="328"/>
                    <a:pt x="392" y="350"/>
                    <a:pt x="472" y="304"/>
                  </a:cubicBezTo>
                  <a:cubicBezTo>
                    <a:pt x="552" y="257"/>
                    <a:pt x="576" y="128"/>
                    <a:pt x="600" y="0"/>
                  </a:cubicBezTo>
                </a:path>
              </a:pathLst>
            </a:custGeom>
            <a:solidFill>
              <a:schemeClr val="accent1"/>
            </a:solidFill>
            <a:ln w="9525">
              <a:solidFill>
                <a:schemeClr val="tx1"/>
              </a:solidFill>
              <a:round/>
              <a:headEnd/>
              <a:tailEnd/>
            </a:ln>
          </p:spPr>
          <p:txBody>
            <a:bodyPr wrap="none" anchor="ctr"/>
            <a:lstStyle/>
            <a:p>
              <a:endParaRPr lang="ja-JP" altLang="en-US"/>
            </a:p>
          </p:txBody>
        </p:sp>
        <p:sp>
          <p:nvSpPr>
            <p:cNvPr id="35892" name="Oval 51"/>
            <p:cNvSpPr>
              <a:spLocks noChangeArrowheads="1"/>
            </p:cNvSpPr>
            <p:nvPr/>
          </p:nvSpPr>
          <p:spPr bwMode="auto">
            <a:xfrm>
              <a:off x="875" y="2062"/>
              <a:ext cx="357" cy="117"/>
            </a:xfrm>
            <a:prstGeom prst="ellipse">
              <a:avLst/>
            </a:prstGeom>
            <a:solidFill>
              <a:schemeClr val="bg1"/>
            </a:solidFill>
            <a:ln w="9525">
              <a:solidFill>
                <a:schemeClr val="tx1"/>
              </a:solidFill>
              <a:round/>
              <a:headEnd/>
              <a:tailEnd/>
            </a:ln>
          </p:spPr>
          <p:txBody>
            <a:bodyPr wrap="none" anchor="ctr"/>
            <a:lstStyle/>
            <a:p>
              <a:pPr defTabSz="457200"/>
              <a:endParaRPr lang="ja-JP" altLang="en-US" sz="1800">
                <a:latin typeface="Calibri" pitchFamily="34" charset="0"/>
              </a:endParaRPr>
            </a:p>
          </p:txBody>
        </p:sp>
        <p:sp>
          <p:nvSpPr>
            <p:cNvPr id="35893" name="Line 53"/>
            <p:cNvSpPr>
              <a:spLocks noChangeShapeType="1"/>
            </p:cNvSpPr>
            <p:nvPr/>
          </p:nvSpPr>
          <p:spPr bwMode="auto">
            <a:xfrm>
              <a:off x="824" y="2346"/>
              <a:ext cx="369" cy="35"/>
            </a:xfrm>
            <a:prstGeom prst="line">
              <a:avLst/>
            </a:prstGeom>
            <a:noFill/>
            <a:ln w="38100">
              <a:solidFill>
                <a:srgbClr val="FFCC00"/>
              </a:solidFill>
              <a:round/>
              <a:headEnd/>
              <a:tailEnd/>
            </a:ln>
            <a:extLst>
              <a:ext uri="{909E8E84-426E-40DD-AFC4-6F175D3DCCD1}">
                <a14:hiddenFill xmlns:a14="http://schemas.microsoft.com/office/drawing/2010/main">
                  <a:noFill/>
                </a14:hiddenFill>
              </a:ext>
            </a:extLst>
          </p:spPr>
          <p:txBody>
            <a:bodyPr wrap="none" anchor="ctr"/>
            <a:lstStyle/>
            <a:p>
              <a:endParaRPr lang="ja-JP" altLang="en-US"/>
            </a:p>
          </p:txBody>
        </p:sp>
        <p:sp>
          <p:nvSpPr>
            <p:cNvPr id="35894" name="Line 54"/>
            <p:cNvSpPr>
              <a:spLocks noChangeShapeType="1"/>
            </p:cNvSpPr>
            <p:nvPr/>
          </p:nvSpPr>
          <p:spPr bwMode="auto">
            <a:xfrm>
              <a:off x="824" y="2396"/>
              <a:ext cx="369" cy="35"/>
            </a:xfrm>
            <a:prstGeom prst="line">
              <a:avLst/>
            </a:prstGeom>
            <a:noFill/>
            <a:ln w="38100">
              <a:solidFill>
                <a:srgbClr val="FFCC00"/>
              </a:solidFill>
              <a:round/>
              <a:headEnd/>
              <a:tailEnd/>
            </a:ln>
            <a:extLst>
              <a:ext uri="{909E8E84-426E-40DD-AFC4-6F175D3DCCD1}">
                <a14:hiddenFill xmlns:a14="http://schemas.microsoft.com/office/drawing/2010/main">
                  <a:noFill/>
                </a14:hiddenFill>
              </a:ext>
            </a:extLst>
          </p:spPr>
          <p:txBody>
            <a:bodyPr wrap="none" anchor="ctr"/>
            <a:lstStyle/>
            <a:p>
              <a:endParaRPr lang="ja-JP" altLang="en-US"/>
            </a:p>
          </p:txBody>
        </p:sp>
      </p:grpSp>
      <p:grpSp>
        <p:nvGrpSpPr>
          <p:cNvPr id="35854" name="Group 34"/>
          <p:cNvGrpSpPr>
            <a:grpSpLocks/>
          </p:cNvGrpSpPr>
          <p:nvPr/>
        </p:nvGrpSpPr>
        <p:grpSpPr bwMode="auto">
          <a:xfrm>
            <a:off x="2778125" y="3448050"/>
            <a:ext cx="371475" cy="657225"/>
            <a:chOff x="1416" y="1848"/>
            <a:chExt cx="424" cy="648"/>
          </a:xfrm>
        </p:grpSpPr>
        <p:sp>
          <p:nvSpPr>
            <p:cNvPr id="35884" name="Freeform 35"/>
            <p:cNvSpPr>
              <a:spLocks/>
            </p:cNvSpPr>
            <p:nvPr/>
          </p:nvSpPr>
          <p:spPr bwMode="auto">
            <a:xfrm>
              <a:off x="1609" y="2273"/>
              <a:ext cx="77" cy="223"/>
            </a:xfrm>
            <a:custGeom>
              <a:avLst/>
              <a:gdLst>
                <a:gd name="T0" fmla="*/ 0 w 96"/>
                <a:gd name="T1" fmla="*/ 0 h 288"/>
                <a:gd name="T2" fmla="*/ 0 w 96"/>
                <a:gd name="T3" fmla="*/ 223 h 288"/>
                <a:gd name="T4" fmla="*/ 77 w 96"/>
                <a:gd name="T5" fmla="*/ 223 h 288"/>
                <a:gd name="T6" fmla="*/ 77 w 96"/>
                <a:gd name="T7" fmla="*/ 0 h 288"/>
                <a:gd name="T8" fmla="*/ 0 w 96"/>
                <a:gd name="T9" fmla="*/ 0 h 288"/>
                <a:gd name="T10" fmla="*/ 0 60000 65536"/>
                <a:gd name="T11" fmla="*/ 0 60000 65536"/>
                <a:gd name="T12" fmla="*/ 0 60000 65536"/>
                <a:gd name="T13" fmla="*/ 0 60000 65536"/>
                <a:gd name="T14" fmla="*/ 0 60000 65536"/>
                <a:gd name="T15" fmla="*/ 0 w 96"/>
                <a:gd name="T16" fmla="*/ 0 h 288"/>
                <a:gd name="T17" fmla="*/ 96 w 96"/>
                <a:gd name="T18" fmla="*/ 288 h 288"/>
              </a:gdLst>
              <a:ahLst/>
              <a:cxnLst>
                <a:cxn ang="T10">
                  <a:pos x="T0" y="T1"/>
                </a:cxn>
                <a:cxn ang="T11">
                  <a:pos x="T2" y="T3"/>
                </a:cxn>
                <a:cxn ang="T12">
                  <a:pos x="T4" y="T5"/>
                </a:cxn>
                <a:cxn ang="T13">
                  <a:pos x="T6" y="T7"/>
                </a:cxn>
                <a:cxn ang="T14">
                  <a:pos x="T8" y="T9"/>
                </a:cxn>
              </a:cxnLst>
              <a:rect l="T15" t="T16" r="T17" b="T18"/>
              <a:pathLst>
                <a:path w="96" h="288">
                  <a:moveTo>
                    <a:pt x="0" y="0"/>
                  </a:moveTo>
                  <a:lnTo>
                    <a:pt x="0" y="288"/>
                  </a:lnTo>
                  <a:lnTo>
                    <a:pt x="96" y="288"/>
                  </a:lnTo>
                  <a:lnTo>
                    <a:pt x="96" y="0"/>
                  </a:lnTo>
                  <a:lnTo>
                    <a:pt x="0" y="0"/>
                  </a:lnTo>
                  <a:close/>
                </a:path>
              </a:pathLst>
            </a:custGeom>
            <a:solidFill>
              <a:schemeClr val="bg1"/>
            </a:solidFill>
            <a:ln w="12700">
              <a:solidFill>
                <a:srgbClr val="808080"/>
              </a:solidFill>
              <a:round/>
              <a:headEnd/>
              <a:tailEnd/>
            </a:ln>
          </p:spPr>
          <p:txBody>
            <a:bodyPr wrap="none" anchor="ctr"/>
            <a:lstStyle/>
            <a:p>
              <a:endParaRPr lang="ja-JP" altLang="en-US"/>
            </a:p>
          </p:txBody>
        </p:sp>
        <p:sp>
          <p:nvSpPr>
            <p:cNvPr id="35885" name="Freeform 32"/>
            <p:cNvSpPr>
              <a:spLocks/>
            </p:cNvSpPr>
            <p:nvPr/>
          </p:nvSpPr>
          <p:spPr bwMode="auto">
            <a:xfrm>
              <a:off x="1416" y="1955"/>
              <a:ext cx="424" cy="394"/>
            </a:xfrm>
            <a:custGeom>
              <a:avLst/>
              <a:gdLst>
                <a:gd name="T0" fmla="*/ 53 w 344"/>
                <a:gd name="T1" fmla="*/ 12 h 1000"/>
                <a:gd name="T2" fmla="*/ 385 w 344"/>
                <a:gd name="T3" fmla="*/ 2 h 1000"/>
                <a:gd name="T4" fmla="*/ 2024 w 344"/>
                <a:gd name="T5" fmla="*/ 2 h 1000"/>
                <a:gd name="T6" fmla="*/ 2352 w 344"/>
                <a:gd name="T7" fmla="*/ 12 h 1000"/>
                <a:gd name="T8" fmla="*/ 2024 w 344"/>
                <a:gd name="T9" fmla="*/ 27 h 1000"/>
                <a:gd name="T10" fmla="*/ 715 w 344"/>
                <a:gd name="T11" fmla="*/ 28 h 1000"/>
                <a:gd name="T12" fmla="*/ 53 w 344"/>
                <a:gd name="T13" fmla="*/ 12 h 1000"/>
                <a:gd name="T14" fmla="*/ 0 60000 65536"/>
                <a:gd name="T15" fmla="*/ 0 60000 65536"/>
                <a:gd name="T16" fmla="*/ 0 60000 65536"/>
                <a:gd name="T17" fmla="*/ 0 60000 65536"/>
                <a:gd name="T18" fmla="*/ 0 60000 65536"/>
                <a:gd name="T19" fmla="*/ 0 60000 65536"/>
                <a:gd name="T20" fmla="*/ 0 60000 65536"/>
                <a:gd name="T21" fmla="*/ 0 w 344"/>
                <a:gd name="T22" fmla="*/ 0 h 1000"/>
                <a:gd name="T23" fmla="*/ 344 w 344"/>
                <a:gd name="T24" fmla="*/ 1000 h 1000"/>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44" h="1000">
                  <a:moveTo>
                    <a:pt x="8" y="392"/>
                  </a:moveTo>
                  <a:cubicBezTo>
                    <a:pt x="0" y="248"/>
                    <a:pt x="8" y="112"/>
                    <a:pt x="56" y="56"/>
                  </a:cubicBezTo>
                  <a:cubicBezTo>
                    <a:pt x="104" y="0"/>
                    <a:pt x="248" y="0"/>
                    <a:pt x="296" y="56"/>
                  </a:cubicBezTo>
                  <a:cubicBezTo>
                    <a:pt x="344" y="112"/>
                    <a:pt x="344" y="256"/>
                    <a:pt x="344" y="392"/>
                  </a:cubicBezTo>
                  <a:cubicBezTo>
                    <a:pt x="344" y="528"/>
                    <a:pt x="335" y="784"/>
                    <a:pt x="296" y="872"/>
                  </a:cubicBezTo>
                  <a:cubicBezTo>
                    <a:pt x="256" y="959"/>
                    <a:pt x="152" y="1000"/>
                    <a:pt x="104" y="920"/>
                  </a:cubicBezTo>
                  <a:cubicBezTo>
                    <a:pt x="56" y="840"/>
                    <a:pt x="15" y="535"/>
                    <a:pt x="8" y="392"/>
                  </a:cubicBezTo>
                  <a:close/>
                </a:path>
              </a:pathLst>
            </a:custGeom>
            <a:solidFill>
              <a:schemeClr val="bg1"/>
            </a:solidFill>
            <a:ln w="9525">
              <a:solidFill>
                <a:schemeClr val="tx1"/>
              </a:solidFill>
              <a:round/>
              <a:headEnd/>
              <a:tailEnd/>
            </a:ln>
          </p:spPr>
          <p:txBody>
            <a:bodyPr wrap="none" anchor="ctr"/>
            <a:lstStyle/>
            <a:p>
              <a:endParaRPr lang="ja-JP" altLang="en-US"/>
            </a:p>
          </p:txBody>
        </p:sp>
        <p:sp>
          <p:nvSpPr>
            <p:cNvPr id="35886" name="Oval 33"/>
            <p:cNvSpPr>
              <a:spLocks noChangeArrowheads="1"/>
            </p:cNvSpPr>
            <p:nvPr/>
          </p:nvSpPr>
          <p:spPr bwMode="auto">
            <a:xfrm>
              <a:off x="1493" y="2170"/>
              <a:ext cx="308" cy="72"/>
            </a:xfrm>
            <a:prstGeom prst="ellipse">
              <a:avLst/>
            </a:prstGeom>
            <a:solidFill>
              <a:schemeClr val="accent1"/>
            </a:solidFill>
            <a:ln w="9525">
              <a:solidFill>
                <a:schemeClr val="tx1"/>
              </a:solidFill>
              <a:round/>
              <a:headEnd/>
              <a:tailEnd/>
            </a:ln>
          </p:spPr>
          <p:txBody>
            <a:bodyPr wrap="none" anchor="ctr"/>
            <a:lstStyle/>
            <a:p>
              <a:pPr defTabSz="457200"/>
              <a:endParaRPr lang="ja-JP" altLang="en-US" sz="1800">
                <a:latin typeface="Calibri" pitchFamily="34" charset="0"/>
              </a:endParaRPr>
            </a:p>
          </p:txBody>
        </p:sp>
        <p:sp>
          <p:nvSpPr>
            <p:cNvPr id="35887" name="Freeform 34"/>
            <p:cNvSpPr>
              <a:spLocks/>
            </p:cNvSpPr>
            <p:nvPr/>
          </p:nvSpPr>
          <p:spPr bwMode="auto">
            <a:xfrm>
              <a:off x="1487" y="2003"/>
              <a:ext cx="320" cy="167"/>
            </a:xfrm>
            <a:custGeom>
              <a:avLst/>
              <a:gdLst>
                <a:gd name="T0" fmla="*/ 6 w 399"/>
                <a:gd name="T1" fmla="*/ 167 h 224"/>
                <a:gd name="T2" fmla="*/ 45 w 399"/>
                <a:gd name="T3" fmla="*/ 24 h 224"/>
                <a:gd name="T4" fmla="*/ 276 w 399"/>
                <a:gd name="T5" fmla="*/ 24 h 224"/>
                <a:gd name="T6" fmla="*/ 314 w 399"/>
                <a:gd name="T7" fmla="*/ 167 h 224"/>
                <a:gd name="T8" fmla="*/ 0 60000 65536"/>
                <a:gd name="T9" fmla="*/ 0 60000 65536"/>
                <a:gd name="T10" fmla="*/ 0 60000 65536"/>
                <a:gd name="T11" fmla="*/ 0 60000 65536"/>
                <a:gd name="T12" fmla="*/ 0 w 399"/>
                <a:gd name="T13" fmla="*/ 0 h 224"/>
                <a:gd name="T14" fmla="*/ 399 w 399"/>
                <a:gd name="T15" fmla="*/ 224 h 224"/>
              </a:gdLst>
              <a:ahLst/>
              <a:cxnLst>
                <a:cxn ang="T8">
                  <a:pos x="T0" y="T1"/>
                </a:cxn>
                <a:cxn ang="T9">
                  <a:pos x="T2" y="T3"/>
                </a:cxn>
                <a:cxn ang="T10">
                  <a:pos x="T4" y="T5"/>
                </a:cxn>
                <a:cxn ang="T11">
                  <a:pos x="T6" y="T7"/>
                </a:cxn>
              </a:cxnLst>
              <a:rect l="T12" t="T13" r="T14" b="T15"/>
              <a:pathLst>
                <a:path w="399" h="224">
                  <a:moveTo>
                    <a:pt x="8" y="224"/>
                  </a:moveTo>
                  <a:cubicBezTo>
                    <a:pt x="4" y="143"/>
                    <a:pt x="0" y="63"/>
                    <a:pt x="56" y="32"/>
                  </a:cubicBezTo>
                  <a:cubicBezTo>
                    <a:pt x="111" y="0"/>
                    <a:pt x="288" y="0"/>
                    <a:pt x="344" y="32"/>
                  </a:cubicBezTo>
                  <a:cubicBezTo>
                    <a:pt x="399" y="63"/>
                    <a:pt x="395" y="143"/>
                    <a:pt x="392" y="224"/>
                  </a:cubicBezTo>
                </a:path>
              </a:pathLst>
            </a:custGeom>
            <a:noFill/>
            <a:ln w="9525">
              <a:solidFill>
                <a:schemeClr val="tx1"/>
              </a:solidFill>
              <a:round/>
              <a:headEnd/>
              <a:tailEnd/>
            </a:ln>
            <a:extLst>
              <a:ext uri="{909E8E84-426E-40DD-AFC4-6F175D3DCCD1}">
                <a14:hiddenFill xmlns:a14="http://schemas.microsoft.com/office/drawing/2010/main">
                  <a:solidFill>
                    <a:srgbClr val="FFFFFF"/>
                  </a:solidFill>
                </a14:hiddenFill>
              </a:ext>
            </a:extLst>
          </p:spPr>
          <p:txBody>
            <a:bodyPr wrap="none" anchor="ctr"/>
            <a:lstStyle/>
            <a:p>
              <a:endParaRPr lang="ja-JP" altLang="en-US"/>
            </a:p>
          </p:txBody>
        </p:sp>
        <p:grpSp>
          <p:nvGrpSpPr>
            <p:cNvPr id="35888" name="Group 36"/>
            <p:cNvGrpSpPr>
              <a:grpSpLocks/>
            </p:cNvGrpSpPr>
            <p:nvPr/>
          </p:nvGrpSpPr>
          <p:grpSpPr bwMode="auto">
            <a:xfrm>
              <a:off x="1609" y="1848"/>
              <a:ext cx="231" cy="72"/>
              <a:chOff x="1848" y="1824"/>
              <a:chExt cx="288" cy="96"/>
            </a:xfrm>
          </p:grpSpPr>
          <p:sp>
            <p:nvSpPr>
              <p:cNvPr id="35889" name="Oval 37"/>
              <p:cNvSpPr>
                <a:spLocks noChangeArrowheads="1"/>
              </p:cNvSpPr>
              <p:nvPr/>
            </p:nvSpPr>
            <p:spPr bwMode="auto">
              <a:xfrm>
                <a:off x="1896" y="1848"/>
                <a:ext cx="240" cy="48"/>
              </a:xfrm>
              <a:prstGeom prst="ellipse">
                <a:avLst/>
              </a:prstGeom>
              <a:solidFill>
                <a:schemeClr val="bg1"/>
              </a:solidFill>
              <a:ln w="9525">
                <a:solidFill>
                  <a:schemeClr val="tx1"/>
                </a:solidFill>
                <a:round/>
                <a:headEnd/>
                <a:tailEnd/>
              </a:ln>
            </p:spPr>
            <p:txBody>
              <a:bodyPr wrap="none" anchor="ctr"/>
              <a:lstStyle/>
              <a:p>
                <a:pPr defTabSz="457200"/>
                <a:endParaRPr lang="ja-JP" altLang="en-US" sz="1800">
                  <a:latin typeface="Calibri" pitchFamily="34" charset="0"/>
                </a:endParaRPr>
              </a:p>
            </p:txBody>
          </p:sp>
          <p:sp>
            <p:nvSpPr>
              <p:cNvPr id="35890" name="Oval 38"/>
              <p:cNvSpPr>
                <a:spLocks noChangeArrowheads="1"/>
              </p:cNvSpPr>
              <p:nvPr/>
            </p:nvSpPr>
            <p:spPr bwMode="auto">
              <a:xfrm>
                <a:off x="1848" y="1824"/>
                <a:ext cx="96" cy="96"/>
              </a:xfrm>
              <a:prstGeom prst="ellipse">
                <a:avLst/>
              </a:prstGeom>
              <a:solidFill>
                <a:schemeClr val="bg1"/>
              </a:solidFill>
              <a:ln w="9525">
                <a:solidFill>
                  <a:schemeClr val="tx1"/>
                </a:solidFill>
                <a:round/>
                <a:headEnd/>
                <a:tailEnd/>
              </a:ln>
            </p:spPr>
            <p:txBody>
              <a:bodyPr wrap="none" anchor="ctr"/>
              <a:lstStyle/>
              <a:p>
                <a:pPr defTabSz="457200"/>
                <a:endParaRPr lang="ja-JP" altLang="en-US" sz="1800">
                  <a:latin typeface="Calibri" pitchFamily="34" charset="0"/>
                </a:endParaRPr>
              </a:p>
            </p:txBody>
          </p:sp>
        </p:grpSp>
      </p:grpSp>
      <p:grpSp>
        <p:nvGrpSpPr>
          <p:cNvPr id="35855" name="Group 42"/>
          <p:cNvGrpSpPr>
            <a:grpSpLocks/>
          </p:cNvGrpSpPr>
          <p:nvPr/>
        </p:nvGrpSpPr>
        <p:grpSpPr bwMode="auto">
          <a:xfrm>
            <a:off x="3738563" y="3511550"/>
            <a:ext cx="831850" cy="471488"/>
            <a:chOff x="2521" y="3488"/>
            <a:chExt cx="940" cy="561"/>
          </a:xfrm>
        </p:grpSpPr>
        <p:grpSp>
          <p:nvGrpSpPr>
            <p:cNvPr id="35878" name="Group 41"/>
            <p:cNvGrpSpPr>
              <a:grpSpLocks/>
            </p:cNvGrpSpPr>
            <p:nvPr/>
          </p:nvGrpSpPr>
          <p:grpSpPr bwMode="auto">
            <a:xfrm>
              <a:off x="2521" y="3488"/>
              <a:ext cx="940" cy="561"/>
              <a:chOff x="2513" y="2032"/>
              <a:chExt cx="940" cy="561"/>
            </a:xfrm>
          </p:grpSpPr>
          <p:sp>
            <p:nvSpPr>
              <p:cNvPr id="35880" name="Freeform 42"/>
              <p:cNvSpPr>
                <a:spLocks/>
              </p:cNvSpPr>
              <p:nvPr/>
            </p:nvSpPr>
            <p:spPr bwMode="auto">
              <a:xfrm>
                <a:off x="2513" y="2171"/>
                <a:ext cx="940" cy="422"/>
              </a:xfrm>
              <a:custGeom>
                <a:avLst/>
                <a:gdLst>
                  <a:gd name="T0" fmla="*/ 27 w 1084"/>
                  <a:gd name="T1" fmla="*/ 341 h 422"/>
                  <a:gd name="T2" fmla="*/ 39 w 1084"/>
                  <a:gd name="T3" fmla="*/ 101 h 422"/>
                  <a:gd name="T4" fmla="*/ 82 w 1084"/>
                  <a:gd name="T5" fmla="*/ 29 h 422"/>
                  <a:gd name="T6" fmla="*/ 105 w 1084"/>
                  <a:gd name="T7" fmla="*/ 13 h 422"/>
                  <a:gd name="T8" fmla="*/ 117 w 1084"/>
                  <a:gd name="T9" fmla="*/ 5 h 422"/>
                  <a:gd name="T10" fmla="*/ 153 w 1084"/>
                  <a:gd name="T11" fmla="*/ 13 h 422"/>
                  <a:gd name="T12" fmla="*/ 160 w 1084"/>
                  <a:gd name="T13" fmla="*/ 61 h 422"/>
                  <a:gd name="T14" fmla="*/ 164 w 1084"/>
                  <a:gd name="T15" fmla="*/ 85 h 422"/>
                  <a:gd name="T16" fmla="*/ 173 w 1084"/>
                  <a:gd name="T17" fmla="*/ 269 h 422"/>
                  <a:gd name="T18" fmla="*/ 204 w 1084"/>
                  <a:gd name="T19" fmla="*/ 277 h 422"/>
                  <a:gd name="T20" fmla="*/ 490 w 1084"/>
                  <a:gd name="T21" fmla="*/ 293 h 422"/>
                  <a:gd name="T22" fmla="*/ 376 w 1084"/>
                  <a:gd name="T23" fmla="*/ 405 h 422"/>
                  <a:gd name="T24" fmla="*/ 27 w 1084"/>
                  <a:gd name="T25" fmla="*/ 381 h 422"/>
                  <a:gd name="T26" fmla="*/ 27 w 1084"/>
                  <a:gd name="T27" fmla="*/ 341 h 422"/>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1084"/>
                  <a:gd name="T43" fmla="*/ 0 h 422"/>
                  <a:gd name="T44" fmla="*/ 1084 w 1084"/>
                  <a:gd name="T45" fmla="*/ 422 h 422"/>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1084" h="422">
                    <a:moveTo>
                      <a:pt x="55" y="341"/>
                    </a:moveTo>
                    <a:cubicBezTo>
                      <a:pt x="11" y="268"/>
                      <a:pt x="0" y="153"/>
                      <a:pt x="79" y="101"/>
                    </a:cubicBezTo>
                    <a:cubicBezTo>
                      <a:pt x="98" y="71"/>
                      <a:pt x="132" y="40"/>
                      <a:pt x="167" y="29"/>
                    </a:cubicBezTo>
                    <a:cubicBezTo>
                      <a:pt x="183" y="23"/>
                      <a:pt x="199" y="18"/>
                      <a:pt x="215" y="13"/>
                    </a:cubicBezTo>
                    <a:cubicBezTo>
                      <a:pt x="223" y="10"/>
                      <a:pt x="239" y="5"/>
                      <a:pt x="239" y="5"/>
                    </a:cubicBezTo>
                    <a:cubicBezTo>
                      <a:pt x="263" y="7"/>
                      <a:pt x="290" y="0"/>
                      <a:pt x="311" y="13"/>
                    </a:cubicBezTo>
                    <a:cubicBezTo>
                      <a:pt x="325" y="22"/>
                      <a:pt x="321" y="45"/>
                      <a:pt x="327" y="61"/>
                    </a:cubicBezTo>
                    <a:cubicBezTo>
                      <a:pt x="329" y="69"/>
                      <a:pt x="335" y="85"/>
                      <a:pt x="335" y="85"/>
                    </a:cubicBezTo>
                    <a:cubicBezTo>
                      <a:pt x="335" y="92"/>
                      <a:pt x="346" y="264"/>
                      <a:pt x="351" y="269"/>
                    </a:cubicBezTo>
                    <a:cubicBezTo>
                      <a:pt x="365" y="284"/>
                      <a:pt x="393" y="276"/>
                      <a:pt x="415" y="277"/>
                    </a:cubicBezTo>
                    <a:cubicBezTo>
                      <a:pt x="609" y="284"/>
                      <a:pt x="804" y="285"/>
                      <a:pt x="999" y="293"/>
                    </a:cubicBezTo>
                    <a:cubicBezTo>
                      <a:pt x="1084" y="421"/>
                      <a:pt x="794" y="403"/>
                      <a:pt x="767" y="405"/>
                    </a:cubicBezTo>
                    <a:cubicBezTo>
                      <a:pt x="609" y="402"/>
                      <a:pt x="264" y="422"/>
                      <a:pt x="55" y="381"/>
                    </a:cubicBezTo>
                    <a:cubicBezTo>
                      <a:pt x="21" y="358"/>
                      <a:pt x="24" y="371"/>
                      <a:pt x="55" y="341"/>
                    </a:cubicBezTo>
                    <a:close/>
                  </a:path>
                </a:pathLst>
              </a:custGeom>
              <a:solidFill>
                <a:schemeClr val="bg1"/>
              </a:solidFill>
              <a:ln w="9525">
                <a:solidFill>
                  <a:schemeClr val="tx1"/>
                </a:solidFill>
                <a:round/>
                <a:headEnd/>
                <a:tailEnd/>
              </a:ln>
            </p:spPr>
            <p:txBody>
              <a:bodyPr wrap="none" anchor="ctr"/>
              <a:lstStyle/>
              <a:p>
                <a:endParaRPr lang="ja-JP" altLang="en-US"/>
              </a:p>
            </p:txBody>
          </p:sp>
          <p:grpSp>
            <p:nvGrpSpPr>
              <p:cNvPr id="35881" name="Group 43"/>
              <p:cNvGrpSpPr>
                <a:grpSpLocks/>
              </p:cNvGrpSpPr>
              <p:nvPr/>
            </p:nvGrpSpPr>
            <p:grpSpPr bwMode="auto">
              <a:xfrm>
                <a:off x="2640" y="2032"/>
                <a:ext cx="288" cy="96"/>
                <a:chOff x="1848" y="1824"/>
                <a:chExt cx="288" cy="96"/>
              </a:xfrm>
            </p:grpSpPr>
            <p:sp>
              <p:nvSpPr>
                <p:cNvPr id="35882" name="Oval 44"/>
                <p:cNvSpPr>
                  <a:spLocks noChangeArrowheads="1"/>
                </p:cNvSpPr>
                <p:nvPr/>
              </p:nvSpPr>
              <p:spPr bwMode="auto">
                <a:xfrm>
                  <a:off x="1896" y="1848"/>
                  <a:ext cx="240" cy="48"/>
                </a:xfrm>
                <a:prstGeom prst="ellipse">
                  <a:avLst/>
                </a:prstGeom>
                <a:solidFill>
                  <a:schemeClr val="bg1"/>
                </a:solidFill>
                <a:ln w="9525">
                  <a:solidFill>
                    <a:schemeClr val="tx1"/>
                  </a:solidFill>
                  <a:round/>
                  <a:headEnd/>
                  <a:tailEnd/>
                </a:ln>
              </p:spPr>
              <p:txBody>
                <a:bodyPr wrap="none" anchor="ctr"/>
                <a:lstStyle/>
                <a:p>
                  <a:pPr defTabSz="457200"/>
                  <a:endParaRPr lang="ja-JP" altLang="en-US" sz="1800">
                    <a:latin typeface="Calibri" pitchFamily="34" charset="0"/>
                  </a:endParaRPr>
                </a:p>
              </p:txBody>
            </p:sp>
            <p:sp>
              <p:nvSpPr>
                <p:cNvPr id="35883" name="Oval 45"/>
                <p:cNvSpPr>
                  <a:spLocks noChangeArrowheads="1"/>
                </p:cNvSpPr>
                <p:nvPr/>
              </p:nvSpPr>
              <p:spPr bwMode="auto">
                <a:xfrm>
                  <a:off x="1848" y="1824"/>
                  <a:ext cx="96" cy="96"/>
                </a:xfrm>
                <a:prstGeom prst="ellipse">
                  <a:avLst/>
                </a:prstGeom>
                <a:solidFill>
                  <a:schemeClr val="bg1"/>
                </a:solidFill>
                <a:ln w="9525">
                  <a:solidFill>
                    <a:schemeClr val="tx1"/>
                  </a:solidFill>
                  <a:round/>
                  <a:headEnd/>
                  <a:tailEnd/>
                </a:ln>
              </p:spPr>
              <p:txBody>
                <a:bodyPr wrap="none" anchor="ctr"/>
                <a:lstStyle/>
                <a:p>
                  <a:pPr defTabSz="457200"/>
                  <a:endParaRPr lang="ja-JP" altLang="en-US" sz="1800">
                    <a:latin typeface="Calibri" pitchFamily="34" charset="0"/>
                  </a:endParaRPr>
                </a:p>
              </p:txBody>
            </p:sp>
          </p:grpSp>
        </p:grpSp>
        <p:sp>
          <p:nvSpPr>
            <p:cNvPr id="35879" name="Freeform 46"/>
            <p:cNvSpPr>
              <a:spLocks/>
            </p:cNvSpPr>
            <p:nvPr/>
          </p:nvSpPr>
          <p:spPr bwMode="auto">
            <a:xfrm>
              <a:off x="2712" y="3704"/>
              <a:ext cx="88" cy="267"/>
            </a:xfrm>
            <a:custGeom>
              <a:avLst/>
              <a:gdLst>
                <a:gd name="T0" fmla="*/ 64 w 88"/>
                <a:gd name="T1" fmla="*/ 0 h 267"/>
                <a:gd name="T2" fmla="*/ 0 w 88"/>
                <a:gd name="T3" fmla="*/ 88 h 267"/>
                <a:gd name="T4" fmla="*/ 8 w 88"/>
                <a:gd name="T5" fmla="*/ 240 h 267"/>
                <a:gd name="T6" fmla="*/ 16 w 88"/>
                <a:gd name="T7" fmla="*/ 264 h 267"/>
                <a:gd name="T8" fmla="*/ 40 w 88"/>
                <a:gd name="T9" fmla="*/ 256 h 267"/>
                <a:gd name="T10" fmla="*/ 56 w 88"/>
                <a:gd name="T11" fmla="*/ 232 h 267"/>
                <a:gd name="T12" fmla="*/ 80 w 88"/>
                <a:gd name="T13" fmla="*/ 240 h 267"/>
                <a:gd name="T14" fmla="*/ 88 w 88"/>
                <a:gd name="T15" fmla="*/ 208 h 267"/>
                <a:gd name="T16" fmla="*/ 80 w 88"/>
                <a:gd name="T17" fmla="*/ 120 h 267"/>
                <a:gd name="T18" fmla="*/ 64 w 88"/>
                <a:gd name="T19" fmla="*/ 0 h 267"/>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88"/>
                <a:gd name="T31" fmla="*/ 0 h 267"/>
                <a:gd name="T32" fmla="*/ 88 w 88"/>
                <a:gd name="T33" fmla="*/ 267 h 267"/>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88" h="267">
                  <a:moveTo>
                    <a:pt x="64" y="0"/>
                  </a:moveTo>
                  <a:cubicBezTo>
                    <a:pt x="23" y="13"/>
                    <a:pt x="12" y="49"/>
                    <a:pt x="0" y="88"/>
                  </a:cubicBezTo>
                  <a:cubicBezTo>
                    <a:pt x="2" y="138"/>
                    <a:pt x="3" y="189"/>
                    <a:pt x="8" y="240"/>
                  </a:cubicBezTo>
                  <a:cubicBezTo>
                    <a:pt x="8" y="248"/>
                    <a:pt x="8" y="260"/>
                    <a:pt x="16" y="264"/>
                  </a:cubicBezTo>
                  <a:cubicBezTo>
                    <a:pt x="23" y="267"/>
                    <a:pt x="32" y="258"/>
                    <a:pt x="40" y="256"/>
                  </a:cubicBezTo>
                  <a:cubicBezTo>
                    <a:pt x="45" y="248"/>
                    <a:pt x="47" y="235"/>
                    <a:pt x="56" y="232"/>
                  </a:cubicBezTo>
                  <a:cubicBezTo>
                    <a:pt x="63" y="228"/>
                    <a:pt x="73" y="245"/>
                    <a:pt x="80" y="240"/>
                  </a:cubicBezTo>
                  <a:cubicBezTo>
                    <a:pt x="88" y="233"/>
                    <a:pt x="85" y="218"/>
                    <a:pt x="88" y="208"/>
                  </a:cubicBezTo>
                  <a:cubicBezTo>
                    <a:pt x="85" y="178"/>
                    <a:pt x="83" y="149"/>
                    <a:pt x="80" y="120"/>
                  </a:cubicBezTo>
                  <a:cubicBezTo>
                    <a:pt x="74" y="78"/>
                    <a:pt x="50" y="40"/>
                    <a:pt x="64" y="0"/>
                  </a:cubicBezTo>
                  <a:close/>
                </a:path>
              </a:pathLst>
            </a:custGeom>
            <a:solidFill>
              <a:schemeClr val="accent1"/>
            </a:solidFill>
            <a:ln w="9525">
              <a:solidFill>
                <a:schemeClr val="tx1"/>
              </a:solidFill>
              <a:round/>
              <a:headEnd/>
              <a:tailEnd/>
            </a:ln>
          </p:spPr>
          <p:txBody>
            <a:bodyPr wrap="none" anchor="ctr"/>
            <a:lstStyle/>
            <a:p>
              <a:endParaRPr lang="ja-JP" altLang="en-US"/>
            </a:p>
          </p:txBody>
        </p:sp>
      </p:grpSp>
      <p:sp>
        <p:nvSpPr>
          <p:cNvPr id="35856" name="テキスト ボックス 5"/>
          <p:cNvSpPr txBox="1">
            <a:spLocks noChangeArrowheads="1"/>
          </p:cNvSpPr>
          <p:nvPr/>
        </p:nvSpPr>
        <p:spPr bwMode="auto">
          <a:xfrm>
            <a:off x="1446213" y="1608138"/>
            <a:ext cx="7199312"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kumimoji="1" sz="3600">
                <a:solidFill>
                  <a:schemeClr val="tx1"/>
                </a:solidFill>
                <a:latin typeface="Arial" pitchFamily="34" charset="0"/>
                <a:ea typeface="ＭＳ Ｐゴシック" pitchFamily="50" charset="-128"/>
              </a:defRPr>
            </a:lvl1pPr>
            <a:lvl2pPr marL="742950" indent="-285750" eaLnBrk="0" hangingPunct="0">
              <a:defRPr kumimoji="1" sz="3600">
                <a:solidFill>
                  <a:schemeClr val="tx1"/>
                </a:solidFill>
                <a:latin typeface="Arial" pitchFamily="34" charset="0"/>
                <a:ea typeface="ＭＳ Ｐゴシック" pitchFamily="50" charset="-128"/>
              </a:defRPr>
            </a:lvl2pPr>
            <a:lvl3pPr marL="1143000" indent="-228600" eaLnBrk="0" hangingPunct="0">
              <a:defRPr kumimoji="1" sz="3600">
                <a:solidFill>
                  <a:schemeClr val="tx1"/>
                </a:solidFill>
                <a:latin typeface="Arial" pitchFamily="34" charset="0"/>
                <a:ea typeface="ＭＳ Ｐゴシック" pitchFamily="50" charset="-128"/>
              </a:defRPr>
            </a:lvl3pPr>
            <a:lvl4pPr marL="1600200" indent="-228600" eaLnBrk="0" hangingPunct="0">
              <a:defRPr kumimoji="1" sz="3600">
                <a:solidFill>
                  <a:schemeClr val="tx1"/>
                </a:solidFill>
                <a:latin typeface="Arial" pitchFamily="34" charset="0"/>
                <a:ea typeface="ＭＳ Ｐゴシック" pitchFamily="50" charset="-128"/>
              </a:defRPr>
            </a:lvl4pPr>
            <a:lvl5pPr marL="2057400" indent="-228600" eaLnBrk="0" hangingPunct="0">
              <a:defRPr kumimoji="1" sz="3600">
                <a:solidFill>
                  <a:schemeClr val="tx1"/>
                </a:solidFill>
                <a:latin typeface="Arial" pitchFamily="34" charset="0"/>
                <a:ea typeface="ＭＳ Ｐゴシック" pitchFamily="50" charset="-128"/>
              </a:defRPr>
            </a:lvl5pPr>
            <a:lvl6pPr marL="2514600" indent="-228600" eaLnBrk="0" fontAlgn="base" hangingPunct="0">
              <a:spcBef>
                <a:spcPct val="0"/>
              </a:spcBef>
              <a:spcAft>
                <a:spcPct val="0"/>
              </a:spcAft>
              <a:defRPr kumimoji="1" sz="3600">
                <a:solidFill>
                  <a:schemeClr val="tx1"/>
                </a:solidFill>
                <a:latin typeface="Arial" pitchFamily="34" charset="0"/>
                <a:ea typeface="ＭＳ Ｐゴシック" pitchFamily="50" charset="-128"/>
              </a:defRPr>
            </a:lvl6pPr>
            <a:lvl7pPr marL="2971800" indent="-228600" eaLnBrk="0" fontAlgn="base" hangingPunct="0">
              <a:spcBef>
                <a:spcPct val="0"/>
              </a:spcBef>
              <a:spcAft>
                <a:spcPct val="0"/>
              </a:spcAft>
              <a:defRPr kumimoji="1" sz="3600">
                <a:solidFill>
                  <a:schemeClr val="tx1"/>
                </a:solidFill>
                <a:latin typeface="Arial" pitchFamily="34" charset="0"/>
                <a:ea typeface="ＭＳ Ｐゴシック" pitchFamily="50" charset="-128"/>
              </a:defRPr>
            </a:lvl7pPr>
            <a:lvl8pPr marL="3429000" indent="-228600" eaLnBrk="0" fontAlgn="base" hangingPunct="0">
              <a:spcBef>
                <a:spcPct val="0"/>
              </a:spcBef>
              <a:spcAft>
                <a:spcPct val="0"/>
              </a:spcAft>
              <a:defRPr kumimoji="1" sz="3600">
                <a:solidFill>
                  <a:schemeClr val="tx1"/>
                </a:solidFill>
                <a:latin typeface="Arial" pitchFamily="34" charset="0"/>
                <a:ea typeface="ＭＳ Ｐゴシック" pitchFamily="50" charset="-128"/>
              </a:defRPr>
            </a:lvl8pPr>
            <a:lvl9pPr marL="3886200" indent="-228600" eaLnBrk="0" fontAlgn="base" hangingPunct="0">
              <a:spcBef>
                <a:spcPct val="0"/>
              </a:spcBef>
              <a:spcAft>
                <a:spcPct val="0"/>
              </a:spcAft>
              <a:defRPr kumimoji="1" sz="3600">
                <a:solidFill>
                  <a:schemeClr val="tx1"/>
                </a:solidFill>
                <a:latin typeface="Arial" pitchFamily="34" charset="0"/>
                <a:ea typeface="ＭＳ Ｐゴシック" pitchFamily="50" charset="-128"/>
              </a:defRPr>
            </a:lvl9pPr>
          </a:lstStyle>
          <a:p>
            <a:pPr eaLnBrk="1" hangingPunct="1">
              <a:buFont typeface="Wingdings" pitchFamily="2" charset="2"/>
              <a:buNone/>
            </a:pPr>
            <a:r>
              <a:rPr lang="ja-JP" altLang="en-US" sz="1600" b="1">
                <a:solidFill>
                  <a:srgbClr val="5F5F5F"/>
                </a:solidFill>
                <a:latin typeface="Meiryo UI" panose="020B0604030504040204" pitchFamily="50" charset="-128"/>
                <a:ea typeface="Meiryo UI" panose="020B0604030504040204" pitchFamily="50" charset="-128"/>
              </a:rPr>
              <a:t>移乗             歩行                      階段           トイレ動作         入浴</a:t>
            </a:r>
          </a:p>
        </p:txBody>
      </p:sp>
      <p:sp>
        <p:nvSpPr>
          <p:cNvPr id="35857" name="AutoShape 50"/>
          <p:cNvSpPr>
            <a:spLocks noChangeArrowheads="1"/>
          </p:cNvSpPr>
          <p:nvPr/>
        </p:nvSpPr>
        <p:spPr bwMode="auto">
          <a:xfrm>
            <a:off x="990600" y="3352800"/>
            <a:ext cx="7226300" cy="876300"/>
          </a:xfrm>
          <a:prstGeom prst="roundRect">
            <a:avLst>
              <a:gd name="adj" fmla="val 50000"/>
            </a:avLst>
          </a:prstGeom>
          <a:noFill/>
          <a:ln w="44450" cap="rnd">
            <a:solidFill>
              <a:srgbClr val="FF6600"/>
            </a:solidFill>
            <a:prstDash val="sysDot"/>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ja-JP" altLang="en-US"/>
          </a:p>
        </p:txBody>
      </p:sp>
      <p:sp>
        <p:nvSpPr>
          <p:cNvPr id="35858" name="テキスト ボックス 5"/>
          <p:cNvSpPr txBox="1">
            <a:spLocks noChangeArrowheads="1"/>
          </p:cNvSpPr>
          <p:nvPr/>
        </p:nvSpPr>
        <p:spPr bwMode="auto">
          <a:xfrm>
            <a:off x="4684713" y="3144838"/>
            <a:ext cx="887412" cy="701675"/>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kumimoji="1" sz="3600">
                <a:solidFill>
                  <a:schemeClr val="tx1"/>
                </a:solidFill>
                <a:latin typeface="Arial" pitchFamily="34" charset="0"/>
                <a:ea typeface="ＭＳ Ｐゴシック" pitchFamily="50" charset="-128"/>
              </a:defRPr>
            </a:lvl1pPr>
            <a:lvl2pPr marL="742950" indent="-285750" eaLnBrk="0" hangingPunct="0">
              <a:defRPr kumimoji="1" sz="3600">
                <a:solidFill>
                  <a:schemeClr val="tx1"/>
                </a:solidFill>
                <a:latin typeface="Arial" pitchFamily="34" charset="0"/>
                <a:ea typeface="ＭＳ Ｐゴシック" pitchFamily="50" charset="-128"/>
              </a:defRPr>
            </a:lvl2pPr>
            <a:lvl3pPr marL="1143000" indent="-228600" eaLnBrk="0" hangingPunct="0">
              <a:defRPr kumimoji="1" sz="3600">
                <a:solidFill>
                  <a:schemeClr val="tx1"/>
                </a:solidFill>
                <a:latin typeface="Arial" pitchFamily="34" charset="0"/>
                <a:ea typeface="ＭＳ Ｐゴシック" pitchFamily="50" charset="-128"/>
              </a:defRPr>
            </a:lvl3pPr>
            <a:lvl4pPr marL="1600200" indent="-228600" eaLnBrk="0" hangingPunct="0">
              <a:defRPr kumimoji="1" sz="3600">
                <a:solidFill>
                  <a:schemeClr val="tx1"/>
                </a:solidFill>
                <a:latin typeface="Arial" pitchFamily="34" charset="0"/>
                <a:ea typeface="ＭＳ Ｐゴシック" pitchFamily="50" charset="-128"/>
              </a:defRPr>
            </a:lvl4pPr>
            <a:lvl5pPr marL="2057400" indent="-228600" eaLnBrk="0" hangingPunct="0">
              <a:defRPr kumimoji="1" sz="3600">
                <a:solidFill>
                  <a:schemeClr val="tx1"/>
                </a:solidFill>
                <a:latin typeface="Arial" pitchFamily="34" charset="0"/>
                <a:ea typeface="ＭＳ Ｐゴシック" pitchFamily="50" charset="-128"/>
              </a:defRPr>
            </a:lvl5pPr>
            <a:lvl6pPr marL="2514600" indent="-228600" eaLnBrk="0" fontAlgn="base" hangingPunct="0">
              <a:spcBef>
                <a:spcPct val="0"/>
              </a:spcBef>
              <a:spcAft>
                <a:spcPct val="0"/>
              </a:spcAft>
              <a:defRPr kumimoji="1" sz="3600">
                <a:solidFill>
                  <a:schemeClr val="tx1"/>
                </a:solidFill>
                <a:latin typeface="Arial" pitchFamily="34" charset="0"/>
                <a:ea typeface="ＭＳ Ｐゴシック" pitchFamily="50" charset="-128"/>
              </a:defRPr>
            </a:lvl6pPr>
            <a:lvl7pPr marL="2971800" indent="-228600" eaLnBrk="0" fontAlgn="base" hangingPunct="0">
              <a:spcBef>
                <a:spcPct val="0"/>
              </a:spcBef>
              <a:spcAft>
                <a:spcPct val="0"/>
              </a:spcAft>
              <a:defRPr kumimoji="1" sz="3600">
                <a:solidFill>
                  <a:schemeClr val="tx1"/>
                </a:solidFill>
                <a:latin typeface="Arial" pitchFamily="34" charset="0"/>
                <a:ea typeface="ＭＳ Ｐゴシック" pitchFamily="50" charset="-128"/>
              </a:defRPr>
            </a:lvl7pPr>
            <a:lvl8pPr marL="3429000" indent="-228600" eaLnBrk="0" fontAlgn="base" hangingPunct="0">
              <a:spcBef>
                <a:spcPct val="0"/>
              </a:spcBef>
              <a:spcAft>
                <a:spcPct val="0"/>
              </a:spcAft>
              <a:defRPr kumimoji="1" sz="3600">
                <a:solidFill>
                  <a:schemeClr val="tx1"/>
                </a:solidFill>
                <a:latin typeface="Arial" pitchFamily="34" charset="0"/>
                <a:ea typeface="ＭＳ Ｐゴシック" pitchFamily="50" charset="-128"/>
              </a:defRPr>
            </a:lvl8pPr>
            <a:lvl9pPr marL="3886200" indent="-228600" eaLnBrk="0" fontAlgn="base" hangingPunct="0">
              <a:spcBef>
                <a:spcPct val="0"/>
              </a:spcBef>
              <a:spcAft>
                <a:spcPct val="0"/>
              </a:spcAft>
              <a:defRPr kumimoji="1" sz="3600">
                <a:solidFill>
                  <a:schemeClr val="tx1"/>
                </a:solidFill>
                <a:latin typeface="Arial" pitchFamily="34" charset="0"/>
                <a:ea typeface="ＭＳ Ｐゴシック" pitchFamily="50" charset="-128"/>
              </a:defRPr>
            </a:lvl9pPr>
          </a:lstStyle>
          <a:p>
            <a:pPr algn="ctr" eaLnBrk="1" hangingPunct="1">
              <a:buFont typeface="Wingdings" pitchFamily="2" charset="2"/>
              <a:buNone/>
            </a:pPr>
            <a:r>
              <a:rPr lang="ja-JP" altLang="en-US" sz="2000" b="1">
                <a:solidFill>
                  <a:srgbClr val="FF9933"/>
                </a:solidFill>
                <a:latin typeface="Meiryo UI" panose="020B0604030504040204" pitchFamily="50" charset="-128"/>
                <a:ea typeface="Meiryo UI" panose="020B0604030504040204" pitchFamily="50" charset="-128"/>
              </a:rPr>
              <a:t>セルフケア     </a:t>
            </a:r>
          </a:p>
        </p:txBody>
      </p:sp>
      <p:sp>
        <p:nvSpPr>
          <p:cNvPr id="35859" name="AutoShape 52"/>
          <p:cNvSpPr>
            <a:spLocks noChangeArrowheads="1"/>
          </p:cNvSpPr>
          <p:nvPr/>
        </p:nvSpPr>
        <p:spPr bwMode="auto">
          <a:xfrm>
            <a:off x="7061200" y="2044700"/>
            <a:ext cx="1041400" cy="2171700"/>
          </a:xfrm>
          <a:prstGeom prst="roundRect">
            <a:avLst>
              <a:gd name="adj" fmla="val 50000"/>
            </a:avLst>
          </a:prstGeom>
          <a:noFill/>
          <a:ln w="44450" cap="rnd">
            <a:solidFill>
              <a:srgbClr val="FF6600"/>
            </a:solidFill>
            <a:prstDash val="sysDot"/>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ja-JP" altLang="en-US"/>
          </a:p>
        </p:txBody>
      </p:sp>
      <p:sp>
        <p:nvSpPr>
          <p:cNvPr id="35860" name="Rectangle 53"/>
          <p:cNvSpPr>
            <a:spLocks noChangeArrowheads="1"/>
          </p:cNvSpPr>
          <p:nvPr/>
        </p:nvSpPr>
        <p:spPr bwMode="auto">
          <a:xfrm>
            <a:off x="7099300" y="3289300"/>
            <a:ext cx="774700" cy="152400"/>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ja-JP" altLang="en-US"/>
          </a:p>
        </p:txBody>
      </p:sp>
      <p:sp>
        <p:nvSpPr>
          <p:cNvPr id="35861" name="Rectangle 54"/>
          <p:cNvSpPr>
            <a:spLocks noChangeArrowheads="1"/>
          </p:cNvSpPr>
          <p:nvPr/>
        </p:nvSpPr>
        <p:spPr bwMode="auto">
          <a:xfrm>
            <a:off x="7823200" y="3225800"/>
            <a:ext cx="266700" cy="444500"/>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ja-JP" altLang="en-US"/>
          </a:p>
        </p:txBody>
      </p:sp>
      <p:sp>
        <p:nvSpPr>
          <p:cNvPr id="35862" name="Rectangle 55"/>
          <p:cNvSpPr>
            <a:spLocks noChangeArrowheads="1"/>
          </p:cNvSpPr>
          <p:nvPr/>
        </p:nvSpPr>
        <p:spPr bwMode="auto">
          <a:xfrm>
            <a:off x="6908800" y="3378200"/>
            <a:ext cx="254000" cy="749300"/>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ja-JP" altLang="en-US"/>
          </a:p>
        </p:txBody>
      </p:sp>
      <p:sp>
        <p:nvSpPr>
          <p:cNvPr id="35863" name="Rectangle 56"/>
          <p:cNvSpPr>
            <a:spLocks noChangeArrowheads="1"/>
          </p:cNvSpPr>
          <p:nvPr/>
        </p:nvSpPr>
        <p:spPr bwMode="auto">
          <a:xfrm>
            <a:off x="6921500" y="3975100"/>
            <a:ext cx="711200" cy="241300"/>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ja-JP" altLang="en-US"/>
          </a:p>
        </p:txBody>
      </p:sp>
      <p:sp>
        <p:nvSpPr>
          <p:cNvPr id="35864" name="Rectangle 57"/>
          <p:cNvSpPr>
            <a:spLocks noChangeArrowheads="1"/>
          </p:cNvSpPr>
          <p:nvPr/>
        </p:nvSpPr>
        <p:spPr bwMode="auto">
          <a:xfrm>
            <a:off x="7708900" y="4203700"/>
            <a:ext cx="812800" cy="177800"/>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ja-JP" altLang="en-US"/>
          </a:p>
        </p:txBody>
      </p:sp>
      <p:sp>
        <p:nvSpPr>
          <p:cNvPr id="35865" name="Rectangle 58"/>
          <p:cNvSpPr>
            <a:spLocks noChangeArrowheads="1"/>
          </p:cNvSpPr>
          <p:nvPr/>
        </p:nvSpPr>
        <p:spPr bwMode="auto">
          <a:xfrm rot="-2827266">
            <a:off x="7773194" y="3940969"/>
            <a:ext cx="784225" cy="204787"/>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ja-JP" altLang="en-US"/>
          </a:p>
        </p:txBody>
      </p:sp>
      <p:sp>
        <p:nvSpPr>
          <p:cNvPr id="35866" name="Rectangle 59"/>
          <p:cNvSpPr>
            <a:spLocks noChangeArrowheads="1"/>
          </p:cNvSpPr>
          <p:nvPr/>
        </p:nvSpPr>
        <p:spPr bwMode="auto">
          <a:xfrm rot="-4965655">
            <a:off x="7862094" y="3674269"/>
            <a:ext cx="784225" cy="204787"/>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ja-JP" altLang="en-US"/>
          </a:p>
        </p:txBody>
      </p:sp>
      <p:sp>
        <p:nvSpPr>
          <p:cNvPr id="35867" name="Rectangle 60"/>
          <p:cNvSpPr>
            <a:spLocks noChangeArrowheads="1"/>
          </p:cNvSpPr>
          <p:nvPr/>
        </p:nvSpPr>
        <p:spPr bwMode="auto">
          <a:xfrm rot="-5400000">
            <a:off x="7862094" y="3547269"/>
            <a:ext cx="784225" cy="204787"/>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ja-JP" altLang="en-US"/>
          </a:p>
        </p:txBody>
      </p:sp>
      <p:sp>
        <p:nvSpPr>
          <p:cNvPr id="35868" name="Rectangle 61"/>
          <p:cNvSpPr>
            <a:spLocks noChangeArrowheads="1"/>
          </p:cNvSpPr>
          <p:nvPr/>
        </p:nvSpPr>
        <p:spPr bwMode="auto">
          <a:xfrm rot="-966147">
            <a:off x="7481888" y="4194175"/>
            <a:ext cx="784225" cy="204788"/>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ja-JP" altLang="en-US"/>
          </a:p>
        </p:txBody>
      </p:sp>
      <p:sp>
        <p:nvSpPr>
          <p:cNvPr id="35869" name="AutoShape 62"/>
          <p:cNvSpPr>
            <a:spLocks noChangeArrowheads="1"/>
          </p:cNvSpPr>
          <p:nvPr/>
        </p:nvSpPr>
        <p:spPr bwMode="auto">
          <a:xfrm>
            <a:off x="6403975" y="2628900"/>
            <a:ext cx="660400" cy="727075"/>
          </a:xfrm>
          <a:prstGeom prst="roundRect">
            <a:avLst>
              <a:gd name="adj" fmla="val 50000"/>
            </a:avLst>
          </a:prstGeom>
          <a:noFill/>
          <a:ln w="44450" cap="rnd">
            <a:solidFill>
              <a:srgbClr val="FF6600"/>
            </a:solidFill>
            <a:prstDash val="sysDot"/>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ja-JP" altLang="en-US"/>
          </a:p>
        </p:txBody>
      </p:sp>
      <p:sp>
        <p:nvSpPr>
          <p:cNvPr id="35870" name="Rectangle 63"/>
          <p:cNvSpPr>
            <a:spLocks noChangeArrowheads="1"/>
          </p:cNvSpPr>
          <p:nvPr/>
        </p:nvSpPr>
        <p:spPr bwMode="auto">
          <a:xfrm rot="-5400000">
            <a:off x="6128544" y="2156619"/>
            <a:ext cx="784225" cy="1055687"/>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ja-JP" altLang="en-US"/>
          </a:p>
        </p:txBody>
      </p:sp>
      <p:sp>
        <p:nvSpPr>
          <p:cNvPr id="35871" name="Rectangle 64"/>
          <p:cNvSpPr>
            <a:spLocks noChangeArrowheads="1"/>
          </p:cNvSpPr>
          <p:nvPr/>
        </p:nvSpPr>
        <p:spPr bwMode="auto">
          <a:xfrm rot="-5400000">
            <a:off x="6115844" y="2651919"/>
            <a:ext cx="784225" cy="573087"/>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ja-JP" altLang="en-US"/>
          </a:p>
        </p:txBody>
      </p:sp>
      <p:sp>
        <p:nvSpPr>
          <p:cNvPr id="35872" name="テキスト ボックス 5"/>
          <p:cNvSpPr txBox="1">
            <a:spLocks noChangeArrowheads="1"/>
          </p:cNvSpPr>
          <p:nvPr/>
        </p:nvSpPr>
        <p:spPr bwMode="auto">
          <a:xfrm>
            <a:off x="1433513" y="2954338"/>
            <a:ext cx="7135812"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kumimoji="1" sz="3600">
                <a:solidFill>
                  <a:schemeClr val="tx1"/>
                </a:solidFill>
                <a:latin typeface="Arial" pitchFamily="34" charset="0"/>
                <a:ea typeface="ＭＳ Ｐゴシック" pitchFamily="50" charset="-128"/>
              </a:defRPr>
            </a:lvl1pPr>
            <a:lvl2pPr marL="742950" indent="-285750" eaLnBrk="0" hangingPunct="0">
              <a:defRPr kumimoji="1" sz="3600">
                <a:solidFill>
                  <a:schemeClr val="tx1"/>
                </a:solidFill>
                <a:latin typeface="Arial" pitchFamily="34" charset="0"/>
                <a:ea typeface="ＭＳ Ｐゴシック" pitchFamily="50" charset="-128"/>
              </a:defRPr>
            </a:lvl2pPr>
            <a:lvl3pPr marL="1143000" indent="-228600" eaLnBrk="0" hangingPunct="0">
              <a:defRPr kumimoji="1" sz="3600">
                <a:solidFill>
                  <a:schemeClr val="tx1"/>
                </a:solidFill>
                <a:latin typeface="Arial" pitchFamily="34" charset="0"/>
                <a:ea typeface="ＭＳ Ｐゴシック" pitchFamily="50" charset="-128"/>
              </a:defRPr>
            </a:lvl3pPr>
            <a:lvl4pPr marL="1600200" indent="-228600" eaLnBrk="0" hangingPunct="0">
              <a:defRPr kumimoji="1" sz="3600">
                <a:solidFill>
                  <a:schemeClr val="tx1"/>
                </a:solidFill>
                <a:latin typeface="Arial" pitchFamily="34" charset="0"/>
                <a:ea typeface="ＭＳ Ｐゴシック" pitchFamily="50" charset="-128"/>
              </a:defRPr>
            </a:lvl4pPr>
            <a:lvl5pPr marL="2057400" indent="-228600" eaLnBrk="0" hangingPunct="0">
              <a:defRPr kumimoji="1" sz="3600">
                <a:solidFill>
                  <a:schemeClr val="tx1"/>
                </a:solidFill>
                <a:latin typeface="Arial" pitchFamily="34" charset="0"/>
                <a:ea typeface="ＭＳ Ｐゴシック" pitchFamily="50" charset="-128"/>
              </a:defRPr>
            </a:lvl5pPr>
            <a:lvl6pPr marL="2514600" indent="-228600" eaLnBrk="0" fontAlgn="base" hangingPunct="0">
              <a:spcBef>
                <a:spcPct val="0"/>
              </a:spcBef>
              <a:spcAft>
                <a:spcPct val="0"/>
              </a:spcAft>
              <a:defRPr kumimoji="1" sz="3600">
                <a:solidFill>
                  <a:schemeClr val="tx1"/>
                </a:solidFill>
                <a:latin typeface="Arial" pitchFamily="34" charset="0"/>
                <a:ea typeface="ＭＳ Ｐゴシック" pitchFamily="50" charset="-128"/>
              </a:defRPr>
            </a:lvl6pPr>
            <a:lvl7pPr marL="2971800" indent="-228600" eaLnBrk="0" fontAlgn="base" hangingPunct="0">
              <a:spcBef>
                <a:spcPct val="0"/>
              </a:spcBef>
              <a:spcAft>
                <a:spcPct val="0"/>
              </a:spcAft>
              <a:defRPr kumimoji="1" sz="3600">
                <a:solidFill>
                  <a:schemeClr val="tx1"/>
                </a:solidFill>
                <a:latin typeface="Arial" pitchFamily="34" charset="0"/>
                <a:ea typeface="ＭＳ Ｐゴシック" pitchFamily="50" charset="-128"/>
              </a:defRPr>
            </a:lvl7pPr>
            <a:lvl8pPr marL="3429000" indent="-228600" eaLnBrk="0" fontAlgn="base" hangingPunct="0">
              <a:spcBef>
                <a:spcPct val="0"/>
              </a:spcBef>
              <a:spcAft>
                <a:spcPct val="0"/>
              </a:spcAft>
              <a:defRPr kumimoji="1" sz="3600">
                <a:solidFill>
                  <a:schemeClr val="tx1"/>
                </a:solidFill>
                <a:latin typeface="Arial" pitchFamily="34" charset="0"/>
                <a:ea typeface="ＭＳ Ｐゴシック" pitchFamily="50" charset="-128"/>
              </a:defRPr>
            </a:lvl8pPr>
            <a:lvl9pPr marL="3886200" indent="-228600" eaLnBrk="0" fontAlgn="base" hangingPunct="0">
              <a:spcBef>
                <a:spcPct val="0"/>
              </a:spcBef>
              <a:spcAft>
                <a:spcPct val="0"/>
              </a:spcAft>
              <a:defRPr kumimoji="1" sz="3600">
                <a:solidFill>
                  <a:schemeClr val="tx1"/>
                </a:solidFill>
                <a:latin typeface="Arial" pitchFamily="34" charset="0"/>
                <a:ea typeface="ＭＳ Ｐゴシック" pitchFamily="50" charset="-128"/>
              </a:defRPr>
            </a:lvl9pPr>
          </a:lstStyle>
          <a:p>
            <a:pPr eaLnBrk="1" hangingPunct="1">
              <a:buFont typeface="Wingdings" pitchFamily="2" charset="2"/>
              <a:buNone/>
            </a:pPr>
            <a:r>
              <a:rPr lang="ja-JP" altLang="en-US" sz="1600" b="1">
                <a:solidFill>
                  <a:srgbClr val="5F5F5F"/>
                </a:solidFill>
                <a:latin typeface="Meiryo UI" panose="020B0604030504040204" pitchFamily="50" charset="-128"/>
                <a:ea typeface="Meiryo UI" panose="020B0604030504040204" pitchFamily="50" charset="-128"/>
              </a:rPr>
              <a:t>食事            排尿           排便                          更衣              整容</a:t>
            </a:r>
          </a:p>
        </p:txBody>
      </p:sp>
      <p:sp>
        <p:nvSpPr>
          <p:cNvPr id="35873" name="Rectangle 21"/>
          <p:cNvSpPr>
            <a:spLocks noChangeArrowheads="1"/>
          </p:cNvSpPr>
          <p:nvPr/>
        </p:nvSpPr>
        <p:spPr bwMode="auto">
          <a:xfrm>
            <a:off x="6042025" y="2084388"/>
            <a:ext cx="411163" cy="608012"/>
          </a:xfrm>
          <a:prstGeom prst="rect">
            <a:avLst/>
          </a:prstGeom>
          <a:solidFill>
            <a:schemeClr val="bg1"/>
          </a:solidFill>
          <a:ln w="9525">
            <a:solidFill>
              <a:schemeClr val="tx1"/>
            </a:solidFill>
            <a:miter lim="800000"/>
            <a:headEnd/>
            <a:tailEnd/>
          </a:ln>
        </p:spPr>
        <p:txBody>
          <a:bodyPr wrap="none" anchor="ctr"/>
          <a:lstStyle/>
          <a:p>
            <a:pPr defTabSz="457200"/>
            <a:r>
              <a:rPr lang="en-US" altLang="ja-JP" sz="1200" b="1">
                <a:latin typeface="Meiryo UI" panose="020B0604030504040204" pitchFamily="50" charset="-128"/>
                <a:ea typeface="Meiryo UI" panose="020B0604030504040204" pitchFamily="50" charset="-128"/>
                <a:cs typeface="Osaka"/>
              </a:rPr>
              <a:t>WC</a:t>
            </a:r>
            <a:r>
              <a:rPr lang="en-US" altLang="ja-JP" sz="1400" b="1">
                <a:latin typeface="Meiryo UI" panose="020B0604030504040204" pitchFamily="50" charset="-128"/>
                <a:ea typeface="Meiryo UI" panose="020B0604030504040204" pitchFamily="50" charset="-128"/>
                <a:cs typeface="Osaka"/>
              </a:rPr>
              <a:t> </a:t>
            </a:r>
          </a:p>
        </p:txBody>
      </p:sp>
      <p:sp>
        <p:nvSpPr>
          <p:cNvPr id="35874" name="AutoShape 67"/>
          <p:cNvSpPr>
            <a:spLocks noChangeArrowheads="1"/>
          </p:cNvSpPr>
          <p:nvPr/>
        </p:nvSpPr>
        <p:spPr bwMode="auto">
          <a:xfrm>
            <a:off x="990600" y="1981200"/>
            <a:ext cx="7137400" cy="889000"/>
          </a:xfrm>
          <a:prstGeom prst="roundRect">
            <a:avLst>
              <a:gd name="adj" fmla="val 50000"/>
            </a:avLst>
          </a:prstGeom>
          <a:noFill/>
          <a:ln w="44450" cap="rnd">
            <a:solidFill>
              <a:schemeClr val="hlink"/>
            </a:solidFill>
            <a:prstDash val="sysDot"/>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ja-JP" altLang="en-US"/>
          </a:p>
        </p:txBody>
      </p:sp>
      <p:sp>
        <p:nvSpPr>
          <p:cNvPr id="35875" name="テキスト ボックス 5"/>
          <p:cNvSpPr txBox="1">
            <a:spLocks noChangeArrowheads="1"/>
          </p:cNvSpPr>
          <p:nvPr/>
        </p:nvSpPr>
        <p:spPr bwMode="auto">
          <a:xfrm>
            <a:off x="3529013" y="1773238"/>
            <a:ext cx="785812" cy="396875"/>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kumimoji="1" sz="3600">
                <a:solidFill>
                  <a:schemeClr val="tx1"/>
                </a:solidFill>
                <a:latin typeface="Arial" pitchFamily="34" charset="0"/>
                <a:ea typeface="ＭＳ Ｐゴシック" pitchFamily="50" charset="-128"/>
              </a:defRPr>
            </a:lvl1pPr>
            <a:lvl2pPr marL="742950" indent="-285750" eaLnBrk="0" hangingPunct="0">
              <a:defRPr kumimoji="1" sz="3600">
                <a:solidFill>
                  <a:schemeClr val="tx1"/>
                </a:solidFill>
                <a:latin typeface="Arial" pitchFamily="34" charset="0"/>
                <a:ea typeface="ＭＳ Ｐゴシック" pitchFamily="50" charset="-128"/>
              </a:defRPr>
            </a:lvl2pPr>
            <a:lvl3pPr marL="1143000" indent="-228600" eaLnBrk="0" hangingPunct="0">
              <a:defRPr kumimoji="1" sz="3600">
                <a:solidFill>
                  <a:schemeClr val="tx1"/>
                </a:solidFill>
                <a:latin typeface="Arial" pitchFamily="34" charset="0"/>
                <a:ea typeface="ＭＳ Ｐゴシック" pitchFamily="50" charset="-128"/>
              </a:defRPr>
            </a:lvl3pPr>
            <a:lvl4pPr marL="1600200" indent="-228600" eaLnBrk="0" hangingPunct="0">
              <a:defRPr kumimoji="1" sz="3600">
                <a:solidFill>
                  <a:schemeClr val="tx1"/>
                </a:solidFill>
                <a:latin typeface="Arial" pitchFamily="34" charset="0"/>
                <a:ea typeface="ＭＳ Ｐゴシック" pitchFamily="50" charset="-128"/>
              </a:defRPr>
            </a:lvl4pPr>
            <a:lvl5pPr marL="2057400" indent="-228600" eaLnBrk="0" hangingPunct="0">
              <a:defRPr kumimoji="1" sz="3600">
                <a:solidFill>
                  <a:schemeClr val="tx1"/>
                </a:solidFill>
                <a:latin typeface="Arial" pitchFamily="34" charset="0"/>
                <a:ea typeface="ＭＳ Ｐゴシック" pitchFamily="50" charset="-128"/>
              </a:defRPr>
            </a:lvl5pPr>
            <a:lvl6pPr marL="2514600" indent="-228600" eaLnBrk="0" fontAlgn="base" hangingPunct="0">
              <a:spcBef>
                <a:spcPct val="0"/>
              </a:spcBef>
              <a:spcAft>
                <a:spcPct val="0"/>
              </a:spcAft>
              <a:defRPr kumimoji="1" sz="3600">
                <a:solidFill>
                  <a:schemeClr val="tx1"/>
                </a:solidFill>
                <a:latin typeface="Arial" pitchFamily="34" charset="0"/>
                <a:ea typeface="ＭＳ Ｐゴシック" pitchFamily="50" charset="-128"/>
              </a:defRPr>
            </a:lvl6pPr>
            <a:lvl7pPr marL="2971800" indent="-228600" eaLnBrk="0" fontAlgn="base" hangingPunct="0">
              <a:spcBef>
                <a:spcPct val="0"/>
              </a:spcBef>
              <a:spcAft>
                <a:spcPct val="0"/>
              </a:spcAft>
              <a:defRPr kumimoji="1" sz="3600">
                <a:solidFill>
                  <a:schemeClr val="tx1"/>
                </a:solidFill>
                <a:latin typeface="Arial" pitchFamily="34" charset="0"/>
                <a:ea typeface="ＭＳ Ｐゴシック" pitchFamily="50" charset="-128"/>
              </a:defRPr>
            </a:lvl7pPr>
            <a:lvl8pPr marL="3429000" indent="-228600" eaLnBrk="0" fontAlgn="base" hangingPunct="0">
              <a:spcBef>
                <a:spcPct val="0"/>
              </a:spcBef>
              <a:spcAft>
                <a:spcPct val="0"/>
              </a:spcAft>
              <a:defRPr kumimoji="1" sz="3600">
                <a:solidFill>
                  <a:schemeClr val="tx1"/>
                </a:solidFill>
                <a:latin typeface="Arial" pitchFamily="34" charset="0"/>
                <a:ea typeface="ＭＳ Ｐゴシック" pitchFamily="50" charset="-128"/>
              </a:defRPr>
            </a:lvl8pPr>
            <a:lvl9pPr marL="3886200" indent="-228600" eaLnBrk="0" fontAlgn="base" hangingPunct="0">
              <a:spcBef>
                <a:spcPct val="0"/>
              </a:spcBef>
              <a:spcAft>
                <a:spcPct val="0"/>
              </a:spcAft>
              <a:defRPr kumimoji="1" sz="3600">
                <a:solidFill>
                  <a:schemeClr val="tx1"/>
                </a:solidFill>
                <a:latin typeface="Arial" pitchFamily="34" charset="0"/>
                <a:ea typeface="ＭＳ Ｐゴシック" pitchFamily="50" charset="-128"/>
              </a:defRPr>
            </a:lvl9pPr>
          </a:lstStyle>
          <a:p>
            <a:pPr algn="ctr" eaLnBrk="1" hangingPunct="1">
              <a:buFont typeface="Wingdings" pitchFamily="2" charset="2"/>
              <a:buNone/>
            </a:pPr>
            <a:r>
              <a:rPr lang="ja-JP" altLang="en-US" sz="2000" b="1">
                <a:solidFill>
                  <a:schemeClr val="hlink"/>
                </a:solidFill>
                <a:latin typeface="Meiryo UI" panose="020B0604030504040204" pitchFamily="50" charset="-128"/>
                <a:ea typeface="Meiryo UI" panose="020B0604030504040204" pitchFamily="50" charset="-128"/>
              </a:rPr>
              <a:t>移 動     </a:t>
            </a:r>
          </a:p>
        </p:txBody>
      </p:sp>
      <p:sp>
        <p:nvSpPr>
          <p:cNvPr id="35876" name="Rectangle 69"/>
          <p:cNvSpPr>
            <a:spLocks noChangeArrowheads="1"/>
          </p:cNvSpPr>
          <p:nvPr/>
        </p:nvSpPr>
        <p:spPr bwMode="auto">
          <a:xfrm rot="-1687424">
            <a:off x="6605588" y="3298825"/>
            <a:ext cx="784225" cy="204788"/>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ja-JP" altLang="en-US"/>
          </a:p>
        </p:txBody>
      </p:sp>
      <p:sp>
        <p:nvSpPr>
          <p:cNvPr id="35877" name="Rectangle 70"/>
          <p:cNvSpPr>
            <a:spLocks noChangeArrowheads="1"/>
          </p:cNvSpPr>
          <p:nvPr/>
        </p:nvSpPr>
        <p:spPr bwMode="auto">
          <a:xfrm rot="-3726501">
            <a:off x="6852444" y="3139281"/>
            <a:ext cx="561975" cy="195263"/>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ja-JP" altLang="en-US"/>
          </a:p>
        </p:txBody>
      </p:sp>
      <p:sp>
        <p:nvSpPr>
          <p:cNvPr id="71" name="Rectangle 23"/>
          <p:cNvSpPr>
            <a:spLocks noChangeArrowheads="1"/>
          </p:cNvSpPr>
          <p:nvPr/>
        </p:nvSpPr>
        <p:spPr bwMode="auto">
          <a:xfrm>
            <a:off x="0" y="1"/>
            <a:ext cx="2806995" cy="3721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82904" tIns="41452" rIns="82904" bIns="41452" anchor="b"/>
          <a:lstStyle/>
          <a:p>
            <a:pPr defTabSz="828675"/>
            <a:r>
              <a:rPr kumimoji="0" lang="en-US" altLang="ja-JP" sz="1600" b="1" dirty="0">
                <a:latin typeface="Meiryo UI" panose="020B0604030504040204" pitchFamily="50" charset="-128"/>
                <a:ea typeface="Meiryo UI" panose="020B0604030504040204" pitchFamily="50" charset="-128"/>
              </a:rPr>
              <a:t>《</a:t>
            </a:r>
            <a:r>
              <a:rPr kumimoji="0" lang="ja-JP" altLang="en-US" sz="1600" b="1" dirty="0">
                <a:latin typeface="Meiryo UI" panose="020B0604030504040204" pitchFamily="50" charset="-128"/>
                <a:ea typeface="Meiryo UI" panose="020B0604030504040204" pitchFamily="50" charset="-128"/>
              </a:rPr>
              <a:t> 診断・治療</a:t>
            </a:r>
            <a:r>
              <a:rPr kumimoji="0" lang="en-US" altLang="ja-JP" sz="1700" b="1" dirty="0">
                <a:latin typeface="Segoe UI" panose="020B0502040204020203" pitchFamily="34" charset="0"/>
                <a:ea typeface="Meiryo UI" panose="020B0604030504040204" pitchFamily="50" charset="-128"/>
                <a:cs typeface="Segoe UI" panose="020B0502040204020203" pitchFamily="34" charset="0"/>
              </a:rPr>
              <a:t>-31</a:t>
            </a:r>
            <a:r>
              <a:rPr kumimoji="0" lang="ja-JP" altLang="en-US" sz="1700" b="1" dirty="0">
                <a:latin typeface="Segoe UI" panose="020B0502040204020203" pitchFamily="34" charset="0"/>
                <a:ea typeface="Meiryo UI" panose="020B0604030504040204" pitchFamily="50" charset="-128"/>
                <a:cs typeface="Segoe UI" panose="020B0502040204020203" pitchFamily="34" charset="0"/>
              </a:rPr>
              <a:t> </a:t>
            </a:r>
            <a:r>
              <a:rPr kumimoji="0" lang="en-US" altLang="ja-JP" sz="1600" b="1" dirty="0">
                <a:latin typeface="Meiryo UI" panose="020B0604030504040204" pitchFamily="50" charset="-128"/>
                <a:ea typeface="Meiryo UI" panose="020B0604030504040204" pitchFamily="50" charset="-128"/>
              </a:rPr>
              <a:t>》</a:t>
            </a:r>
            <a:r>
              <a:rPr kumimoji="0" lang="ja-JP" altLang="en-US" sz="1600" b="1" dirty="0">
                <a:latin typeface="Meiryo UI" panose="020B0604030504040204" pitchFamily="50" charset="-128"/>
                <a:ea typeface="Meiryo UI" panose="020B0604030504040204" pitchFamily="50" charset="-128"/>
              </a:rPr>
              <a:t>  </a:t>
            </a:r>
            <a:endParaRPr kumimoji="0" lang="ja-JP" altLang="en-US" sz="1600" b="1" dirty="0">
              <a:solidFill>
                <a:srgbClr val="FF5050"/>
              </a:solidFill>
              <a:latin typeface="Meiryo UI" panose="020B0604030504040204" pitchFamily="50" charset="-128"/>
              <a:ea typeface="Meiryo UI" panose="020B0604030504040204" pitchFamily="50" charset="-128"/>
            </a:endParaRPr>
          </a:p>
        </p:txBody>
      </p:sp>
      <p:sp>
        <p:nvSpPr>
          <p:cNvPr id="72" name="Rectangle 12"/>
          <p:cNvSpPr>
            <a:spLocks noChangeArrowheads="1"/>
          </p:cNvSpPr>
          <p:nvPr/>
        </p:nvSpPr>
        <p:spPr bwMode="auto">
          <a:xfrm>
            <a:off x="249238" y="902131"/>
            <a:ext cx="8691562" cy="103179"/>
          </a:xfrm>
          <a:prstGeom prst="rect">
            <a:avLst/>
          </a:prstGeom>
          <a:gradFill rotWithShape="1">
            <a:gsLst>
              <a:gs pos="93000">
                <a:srgbClr val="3E6EB4"/>
              </a:gs>
              <a:gs pos="0">
                <a:srgbClr val="CDE1FF"/>
              </a:gs>
              <a:gs pos="100000">
                <a:srgbClr val="3E6EB4"/>
              </a:gs>
            </a:gsLst>
            <a:lin ang="0" scaled="1"/>
          </a:gradFill>
          <a:ln w="9525" algn="ctr">
            <a:noFill/>
            <a:miter lim="800000"/>
            <a:headEnd/>
            <a:tailEnd/>
          </a:ln>
          <a:effectLst/>
        </p:spPr>
        <p:txBody>
          <a:bodyPr wrap="none" anchor="ctr"/>
          <a:lstStyle/>
          <a:p>
            <a:pPr algn="r">
              <a:defRPr/>
            </a:pPr>
            <a:endParaRPr lang="ja-JP" altLang="en-US">
              <a:latin typeface="Arial" charset="0"/>
            </a:endParaRPr>
          </a:p>
        </p:txBody>
      </p:sp>
    </p:spTree>
  </p:cSld>
  <p:clrMapOvr>
    <a:masterClrMapping/>
  </p:clrMapOvr>
  <p:transition/>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Rectangle 4"/>
          <p:cNvSpPr>
            <a:spLocks noChangeArrowheads="1"/>
          </p:cNvSpPr>
          <p:nvPr/>
        </p:nvSpPr>
        <p:spPr bwMode="auto">
          <a:xfrm>
            <a:off x="633413" y="261612"/>
            <a:ext cx="8280400" cy="576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28" tIns="45715" rIns="91428" bIns="45715" anchor="ctr"/>
          <a:lstStyle/>
          <a:p>
            <a:pPr algn="ctr" defTabSz="1001713"/>
            <a:r>
              <a:rPr lang="en-US" altLang="ja-JP" sz="3200" b="1" dirty="0">
                <a:latin typeface="Meiryo UI" panose="020B0604030504040204" pitchFamily="50" charset="-128"/>
                <a:ea typeface="Meiryo UI" panose="020B0604030504040204" pitchFamily="50" charset="-128"/>
                <a:cs typeface="メイリオ" pitchFamily="50" charset="-128"/>
              </a:rPr>
              <a:t>IADL</a:t>
            </a:r>
            <a:r>
              <a:rPr lang="ja-JP" altLang="en-US" sz="3000" b="1" dirty="0">
                <a:latin typeface="Meiryo UI" panose="020B0604030504040204" pitchFamily="50" charset="-128"/>
                <a:ea typeface="Meiryo UI" panose="020B0604030504040204" pitchFamily="50" charset="-128"/>
                <a:cs typeface="メイリオ" pitchFamily="50" charset="-128"/>
              </a:rPr>
              <a:t>のアセスメント</a:t>
            </a:r>
          </a:p>
        </p:txBody>
      </p:sp>
      <p:sp>
        <p:nvSpPr>
          <p:cNvPr id="36867" name="テキスト ボックス 5"/>
          <p:cNvSpPr txBox="1">
            <a:spLocks noChangeArrowheads="1"/>
          </p:cNvSpPr>
          <p:nvPr/>
        </p:nvSpPr>
        <p:spPr bwMode="auto">
          <a:xfrm>
            <a:off x="1157288" y="1250950"/>
            <a:ext cx="7232650"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kumimoji="1" sz="3600">
                <a:solidFill>
                  <a:schemeClr val="tx1"/>
                </a:solidFill>
                <a:latin typeface="Arial" pitchFamily="34" charset="0"/>
                <a:ea typeface="ＭＳ Ｐゴシック" pitchFamily="50" charset="-128"/>
              </a:defRPr>
            </a:lvl1pPr>
            <a:lvl2pPr marL="742950" indent="-285750" eaLnBrk="0" hangingPunct="0">
              <a:defRPr kumimoji="1" sz="3600">
                <a:solidFill>
                  <a:schemeClr val="tx1"/>
                </a:solidFill>
                <a:latin typeface="Arial" pitchFamily="34" charset="0"/>
                <a:ea typeface="ＭＳ Ｐゴシック" pitchFamily="50" charset="-128"/>
              </a:defRPr>
            </a:lvl2pPr>
            <a:lvl3pPr marL="1143000" indent="-228600" eaLnBrk="0" hangingPunct="0">
              <a:defRPr kumimoji="1" sz="3600">
                <a:solidFill>
                  <a:schemeClr val="tx1"/>
                </a:solidFill>
                <a:latin typeface="Arial" pitchFamily="34" charset="0"/>
                <a:ea typeface="ＭＳ Ｐゴシック" pitchFamily="50" charset="-128"/>
              </a:defRPr>
            </a:lvl3pPr>
            <a:lvl4pPr marL="1600200" indent="-228600" eaLnBrk="0" hangingPunct="0">
              <a:defRPr kumimoji="1" sz="3600">
                <a:solidFill>
                  <a:schemeClr val="tx1"/>
                </a:solidFill>
                <a:latin typeface="Arial" pitchFamily="34" charset="0"/>
                <a:ea typeface="ＭＳ Ｐゴシック" pitchFamily="50" charset="-128"/>
              </a:defRPr>
            </a:lvl4pPr>
            <a:lvl5pPr marL="2057400" indent="-228600" eaLnBrk="0" hangingPunct="0">
              <a:defRPr kumimoji="1" sz="3600">
                <a:solidFill>
                  <a:schemeClr val="tx1"/>
                </a:solidFill>
                <a:latin typeface="Arial" pitchFamily="34" charset="0"/>
                <a:ea typeface="ＭＳ Ｐゴシック" pitchFamily="50" charset="-128"/>
              </a:defRPr>
            </a:lvl5pPr>
            <a:lvl6pPr marL="2514600" indent="-228600" eaLnBrk="0" fontAlgn="base" hangingPunct="0">
              <a:spcBef>
                <a:spcPct val="0"/>
              </a:spcBef>
              <a:spcAft>
                <a:spcPct val="0"/>
              </a:spcAft>
              <a:defRPr kumimoji="1" sz="3600">
                <a:solidFill>
                  <a:schemeClr val="tx1"/>
                </a:solidFill>
                <a:latin typeface="Arial" pitchFamily="34" charset="0"/>
                <a:ea typeface="ＭＳ Ｐゴシック" pitchFamily="50" charset="-128"/>
              </a:defRPr>
            </a:lvl6pPr>
            <a:lvl7pPr marL="2971800" indent="-228600" eaLnBrk="0" fontAlgn="base" hangingPunct="0">
              <a:spcBef>
                <a:spcPct val="0"/>
              </a:spcBef>
              <a:spcAft>
                <a:spcPct val="0"/>
              </a:spcAft>
              <a:defRPr kumimoji="1" sz="3600">
                <a:solidFill>
                  <a:schemeClr val="tx1"/>
                </a:solidFill>
                <a:latin typeface="Arial" pitchFamily="34" charset="0"/>
                <a:ea typeface="ＭＳ Ｐゴシック" pitchFamily="50" charset="-128"/>
              </a:defRPr>
            </a:lvl7pPr>
            <a:lvl8pPr marL="3429000" indent="-228600" eaLnBrk="0" fontAlgn="base" hangingPunct="0">
              <a:spcBef>
                <a:spcPct val="0"/>
              </a:spcBef>
              <a:spcAft>
                <a:spcPct val="0"/>
              </a:spcAft>
              <a:defRPr kumimoji="1" sz="3600">
                <a:solidFill>
                  <a:schemeClr val="tx1"/>
                </a:solidFill>
                <a:latin typeface="Arial" pitchFamily="34" charset="0"/>
                <a:ea typeface="ＭＳ Ｐゴシック" pitchFamily="50" charset="-128"/>
              </a:defRPr>
            </a:lvl8pPr>
            <a:lvl9pPr marL="3886200" indent="-228600" eaLnBrk="0" fontAlgn="base" hangingPunct="0">
              <a:spcBef>
                <a:spcPct val="0"/>
              </a:spcBef>
              <a:spcAft>
                <a:spcPct val="0"/>
              </a:spcAft>
              <a:defRPr kumimoji="1" sz="3600">
                <a:solidFill>
                  <a:schemeClr val="tx1"/>
                </a:solidFill>
                <a:latin typeface="Arial" pitchFamily="34" charset="0"/>
                <a:ea typeface="ＭＳ Ｐゴシック" pitchFamily="50" charset="-128"/>
              </a:defRPr>
            </a:lvl9pPr>
          </a:lstStyle>
          <a:p>
            <a:pPr eaLnBrk="1" hangingPunct="1">
              <a:buFont typeface="Wingdings" pitchFamily="2" charset="2"/>
              <a:buNone/>
            </a:pPr>
            <a:r>
              <a:rPr lang="en-US" altLang="ja-JP" sz="2400" b="1" dirty="0">
                <a:solidFill>
                  <a:srgbClr val="3E6EB4"/>
                </a:solidFill>
                <a:latin typeface="Meiryo UI" panose="020B0604030504040204" pitchFamily="50" charset="-128"/>
                <a:ea typeface="Meiryo UI" panose="020B0604030504040204" pitchFamily="50" charset="-128"/>
              </a:rPr>
              <a:t>●</a:t>
            </a:r>
            <a:r>
              <a:rPr lang="ja-JP" altLang="en-US" sz="1200" b="1" dirty="0">
                <a:solidFill>
                  <a:srgbClr val="3E6EB4"/>
                </a:solidFill>
                <a:latin typeface="Meiryo UI" panose="020B0604030504040204" pitchFamily="50" charset="-128"/>
                <a:ea typeface="Meiryo UI" panose="020B0604030504040204" pitchFamily="50" charset="-128"/>
              </a:rPr>
              <a:t>　</a:t>
            </a:r>
            <a:r>
              <a:rPr lang="en-US" altLang="ja-JP" sz="2800" b="1" dirty="0">
                <a:latin typeface="Meiryo UI" panose="020B0604030504040204" pitchFamily="50" charset="-128"/>
                <a:ea typeface="Meiryo UI" panose="020B0604030504040204" pitchFamily="50" charset="-128"/>
              </a:rPr>
              <a:t>IADL</a:t>
            </a:r>
            <a:r>
              <a:rPr lang="ja-JP" altLang="en-US" sz="1400" b="1" dirty="0">
                <a:latin typeface="Meiryo UI" panose="020B0604030504040204" pitchFamily="50" charset="-128"/>
                <a:ea typeface="Meiryo UI" panose="020B0604030504040204" pitchFamily="50" charset="-128"/>
              </a:rPr>
              <a:t> </a:t>
            </a:r>
            <a:r>
              <a:rPr lang="en-US" altLang="ja-JP" sz="2800" b="1" dirty="0">
                <a:latin typeface="Meiryo UI" panose="020B0604030504040204" pitchFamily="50" charset="-128"/>
                <a:ea typeface="Meiryo UI" panose="020B0604030504040204" pitchFamily="50" charset="-128"/>
              </a:rPr>
              <a:t>(Lawton) </a:t>
            </a:r>
            <a:r>
              <a:rPr lang="ja-JP" altLang="en-US" sz="2400" b="1" dirty="0">
                <a:latin typeface="Meiryo UI" panose="020B0604030504040204" pitchFamily="50" charset="-128"/>
                <a:ea typeface="Meiryo UI" panose="020B0604030504040204" pitchFamily="50" charset="-128"/>
              </a:rPr>
              <a:t>＝独居機能の評価</a:t>
            </a:r>
          </a:p>
        </p:txBody>
      </p:sp>
      <p:sp>
        <p:nvSpPr>
          <p:cNvPr id="36870" name="テキスト ボックス 5"/>
          <p:cNvSpPr txBox="1">
            <a:spLocks noChangeArrowheads="1"/>
          </p:cNvSpPr>
          <p:nvPr/>
        </p:nvSpPr>
        <p:spPr bwMode="auto">
          <a:xfrm>
            <a:off x="1157288" y="5568950"/>
            <a:ext cx="7986712" cy="849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kumimoji="1" sz="3600">
                <a:solidFill>
                  <a:schemeClr val="tx1"/>
                </a:solidFill>
                <a:latin typeface="Arial" pitchFamily="34" charset="0"/>
                <a:ea typeface="ＭＳ Ｐゴシック" pitchFamily="50" charset="-128"/>
              </a:defRPr>
            </a:lvl1pPr>
            <a:lvl2pPr marL="742950" indent="-285750" eaLnBrk="0" hangingPunct="0">
              <a:defRPr kumimoji="1" sz="3600">
                <a:solidFill>
                  <a:schemeClr val="tx1"/>
                </a:solidFill>
                <a:latin typeface="Arial" pitchFamily="34" charset="0"/>
                <a:ea typeface="ＭＳ Ｐゴシック" pitchFamily="50" charset="-128"/>
              </a:defRPr>
            </a:lvl2pPr>
            <a:lvl3pPr marL="1143000" indent="-228600" eaLnBrk="0" hangingPunct="0">
              <a:defRPr kumimoji="1" sz="3600">
                <a:solidFill>
                  <a:schemeClr val="tx1"/>
                </a:solidFill>
                <a:latin typeface="Arial" pitchFamily="34" charset="0"/>
                <a:ea typeface="ＭＳ Ｐゴシック" pitchFamily="50" charset="-128"/>
              </a:defRPr>
            </a:lvl3pPr>
            <a:lvl4pPr marL="1600200" indent="-228600" eaLnBrk="0" hangingPunct="0">
              <a:defRPr kumimoji="1" sz="3600">
                <a:solidFill>
                  <a:schemeClr val="tx1"/>
                </a:solidFill>
                <a:latin typeface="Arial" pitchFamily="34" charset="0"/>
                <a:ea typeface="ＭＳ Ｐゴシック" pitchFamily="50" charset="-128"/>
              </a:defRPr>
            </a:lvl4pPr>
            <a:lvl5pPr marL="2057400" indent="-228600" eaLnBrk="0" hangingPunct="0">
              <a:defRPr kumimoji="1" sz="3600">
                <a:solidFill>
                  <a:schemeClr val="tx1"/>
                </a:solidFill>
                <a:latin typeface="Arial" pitchFamily="34" charset="0"/>
                <a:ea typeface="ＭＳ Ｐゴシック" pitchFamily="50" charset="-128"/>
              </a:defRPr>
            </a:lvl5pPr>
            <a:lvl6pPr marL="2514600" indent="-228600" eaLnBrk="0" fontAlgn="base" hangingPunct="0">
              <a:spcBef>
                <a:spcPct val="0"/>
              </a:spcBef>
              <a:spcAft>
                <a:spcPct val="0"/>
              </a:spcAft>
              <a:defRPr kumimoji="1" sz="3600">
                <a:solidFill>
                  <a:schemeClr val="tx1"/>
                </a:solidFill>
                <a:latin typeface="Arial" pitchFamily="34" charset="0"/>
                <a:ea typeface="ＭＳ Ｐゴシック" pitchFamily="50" charset="-128"/>
              </a:defRPr>
            </a:lvl6pPr>
            <a:lvl7pPr marL="2971800" indent="-228600" eaLnBrk="0" fontAlgn="base" hangingPunct="0">
              <a:spcBef>
                <a:spcPct val="0"/>
              </a:spcBef>
              <a:spcAft>
                <a:spcPct val="0"/>
              </a:spcAft>
              <a:defRPr kumimoji="1" sz="3600">
                <a:solidFill>
                  <a:schemeClr val="tx1"/>
                </a:solidFill>
                <a:latin typeface="Arial" pitchFamily="34" charset="0"/>
                <a:ea typeface="ＭＳ Ｐゴシック" pitchFamily="50" charset="-128"/>
              </a:defRPr>
            </a:lvl7pPr>
            <a:lvl8pPr marL="3429000" indent="-228600" eaLnBrk="0" fontAlgn="base" hangingPunct="0">
              <a:spcBef>
                <a:spcPct val="0"/>
              </a:spcBef>
              <a:spcAft>
                <a:spcPct val="0"/>
              </a:spcAft>
              <a:defRPr kumimoji="1" sz="3600">
                <a:solidFill>
                  <a:schemeClr val="tx1"/>
                </a:solidFill>
                <a:latin typeface="Arial" pitchFamily="34" charset="0"/>
                <a:ea typeface="ＭＳ Ｐゴシック" pitchFamily="50" charset="-128"/>
              </a:defRPr>
            </a:lvl8pPr>
            <a:lvl9pPr marL="3886200" indent="-228600" eaLnBrk="0" fontAlgn="base" hangingPunct="0">
              <a:spcBef>
                <a:spcPct val="0"/>
              </a:spcBef>
              <a:spcAft>
                <a:spcPct val="0"/>
              </a:spcAft>
              <a:defRPr kumimoji="1" sz="3600">
                <a:solidFill>
                  <a:schemeClr val="tx1"/>
                </a:solidFill>
                <a:latin typeface="Arial" pitchFamily="34" charset="0"/>
                <a:ea typeface="ＭＳ Ｐゴシック" pitchFamily="50" charset="-128"/>
              </a:defRPr>
            </a:lvl9pPr>
          </a:lstStyle>
          <a:p>
            <a:pPr eaLnBrk="1" hangingPunct="1">
              <a:buFont typeface="Wingdings" pitchFamily="2" charset="2"/>
              <a:buNone/>
            </a:pPr>
            <a:r>
              <a:rPr lang="en-US" altLang="ja-JP" sz="2400" b="1" dirty="0">
                <a:solidFill>
                  <a:schemeClr val="bg2"/>
                </a:solidFill>
                <a:latin typeface="Meiryo UI" panose="020B0604030504040204" pitchFamily="50" charset="-128"/>
                <a:ea typeface="Meiryo UI" panose="020B0604030504040204" pitchFamily="50" charset="-128"/>
              </a:rPr>
              <a:t>●</a:t>
            </a:r>
            <a:r>
              <a:rPr lang="ja-JP" altLang="en-US" sz="1200" b="1" dirty="0">
                <a:solidFill>
                  <a:schemeClr val="hlink"/>
                </a:solidFill>
                <a:latin typeface="Meiryo UI" panose="020B0604030504040204" pitchFamily="50" charset="-128"/>
                <a:ea typeface="Meiryo UI" panose="020B0604030504040204" pitchFamily="50" charset="-128"/>
              </a:rPr>
              <a:t>　</a:t>
            </a:r>
            <a:r>
              <a:rPr lang="ja-JP" altLang="en-US" sz="2400" b="1" dirty="0">
                <a:solidFill>
                  <a:schemeClr val="bg2"/>
                </a:solidFill>
                <a:latin typeface="Meiryo UI" panose="020B0604030504040204" pitchFamily="50" charset="-128"/>
                <a:ea typeface="Meiryo UI" panose="020B0604030504040204" pitchFamily="50" charset="-128"/>
              </a:rPr>
              <a:t>認知症のための障害評価尺度</a:t>
            </a:r>
            <a:endParaRPr lang="en-US" altLang="ja-JP" sz="2400" b="1" dirty="0">
              <a:solidFill>
                <a:schemeClr val="bg2"/>
              </a:solidFill>
              <a:latin typeface="Meiryo UI" panose="020B0604030504040204" pitchFamily="50" charset="-128"/>
              <a:ea typeface="Meiryo UI" panose="020B0604030504040204" pitchFamily="50" charset="-128"/>
            </a:endParaRPr>
          </a:p>
          <a:p>
            <a:pPr eaLnBrk="1" hangingPunct="1">
              <a:lnSpc>
                <a:spcPct val="90000"/>
              </a:lnSpc>
            </a:pPr>
            <a:r>
              <a:rPr lang="en-US" altLang="ja-JP" sz="2800" b="1" dirty="0">
                <a:solidFill>
                  <a:schemeClr val="bg2"/>
                </a:solidFill>
                <a:latin typeface="Meiryo UI" panose="020B0604030504040204" pitchFamily="50" charset="-128"/>
                <a:ea typeface="Meiryo UI" panose="020B0604030504040204" pitchFamily="50" charset="-128"/>
              </a:rPr>
              <a:t>   </a:t>
            </a:r>
            <a:r>
              <a:rPr lang="en-US" altLang="ja-JP" sz="2400" b="1" dirty="0">
                <a:solidFill>
                  <a:schemeClr val="bg2"/>
                </a:solidFill>
                <a:latin typeface="Meiryo UI" panose="020B0604030504040204" pitchFamily="50" charset="-128"/>
                <a:ea typeface="Meiryo UI" panose="020B0604030504040204" pitchFamily="50" charset="-128"/>
              </a:rPr>
              <a:t>(Disability Assessment for Dementia</a:t>
            </a:r>
            <a:r>
              <a:rPr lang="ja-JP" altLang="en-US" sz="2400" b="1" dirty="0">
                <a:solidFill>
                  <a:schemeClr val="bg2"/>
                </a:solidFill>
                <a:latin typeface="Meiryo UI" panose="020B0604030504040204" pitchFamily="50" charset="-128"/>
                <a:ea typeface="Meiryo UI" panose="020B0604030504040204" pitchFamily="50" charset="-128"/>
              </a:rPr>
              <a:t>：</a:t>
            </a:r>
            <a:r>
              <a:rPr lang="en-US" altLang="ja-JP" sz="2400" b="1" dirty="0">
                <a:solidFill>
                  <a:schemeClr val="bg2"/>
                </a:solidFill>
                <a:latin typeface="Meiryo UI" panose="020B0604030504040204" pitchFamily="50" charset="-128"/>
                <a:ea typeface="Meiryo UI" panose="020B0604030504040204" pitchFamily="50" charset="-128"/>
              </a:rPr>
              <a:t>DAD)</a:t>
            </a:r>
            <a:endParaRPr lang="ja-JP" altLang="en-US" sz="2800" b="1" dirty="0">
              <a:latin typeface="Meiryo UI" panose="020B0604030504040204" pitchFamily="50" charset="-128"/>
              <a:ea typeface="Meiryo UI" panose="020B0604030504040204" pitchFamily="50" charset="-128"/>
            </a:endParaRPr>
          </a:p>
        </p:txBody>
      </p:sp>
      <p:grpSp>
        <p:nvGrpSpPr>
          <p:cNvPr id="36871" name="Group 2"/>
          <p:cNvGrpSpPr>
            <a:grpSpLocks/>
          </p:cNvGrpSpPr>
          <p:nvPr/>
        </p:nvGrpSpPr>
        <p:grpSpPr bwMode="auto">
          <a:xfrm>
            <a:off x="1951038" y="2632075"/>
            <a:ext cx="708025" cy="585788"/>
            <a:chOff x="489" y="504"/>
            <a:chExt cx="663" cy="544"/>
          </a:xfrm>
        </p:grpSpPr>
        <p:sp>
          <p:nvSpPr>
            <p:cNvPr id="36945" name="Freeform 3"/>
            <p:cNvSpPr>
              <a:spLocks/>
            </p:cNvSpPr>
            <p:nvPr/>
          </p:nvSpPr>
          <p:spPr bwMode="auto">
            <a:xfrm>
              <a:off x="489" y="504"/>
              <a:ext cx="663" cy="240"/>
            </a:xfrm>
            <a:custGeom>
              <a:avLst/>
              <a:gdLst>
                <a:gd name="T0" fmla="*/ 0 w 2503"/>
                <a:gd name="T1" fmla="*/ 0 h 736"/>
                <a:gd name="T2" fmla="*/ 0 w 2503"/>
                <a:gd name="T3" fmla="*/ 0 h 736"/>
                <a:gd name="T4" fmla="*/ 0 w 2503"/>
                <a:gd name="T5" fmla="*/ 0 h 736"/>
                <a:gd name="T6" fmla="*/ 0 w 2503"/>
                <a:gd name="T7" fmla="*/ 0 h 736"/>
                <a:gd name="T8" fmla="*/ 0 w 2503"/>
                <a:gd name="T9" fmla="*/ 0 h 736"/>
                <a:gd name="T10" fmla="*/ 0 w 2503"/>
                <a:gd name="T11" fmla="*/ 0 h 736"/>
                <a:gd name="T12" fmla="*/ 0 w 2503"/>
                <a:gd name="T13" fmla="*/ 0 h 736"/>
                <a:gd name="T14" fmla="*/ 0 w 2503"/>
                <a:gd name="T15" fmla="*/ 0 h 736"/>
                <a:gd name="T16" fmla="*/ 0 w 2503"/>
                <a:gd name="T17" fmla="*/ 0 h 736"/>
                <a:gd name="T18" fmla="*/ 0 w 2503"/>
                <a:gd name="T19" fmla="*/ 0 h 736"/>
                <a:gd name="T20" fmla="*/ 0 w 2503"/>
                <a:gd name="T21" fmla="*/ 0 h 736"/>
                <a:gd name="T22" fmla="*/ 0 w 2503"/>
                <a:gd name="T23" fmla="*/ 0 h 736"/>
                <a:gd name="T24" fmla="*/ 0 w 2503"/>
                <a:gd name="T25" fmla="*/ 0 h 7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2503"/>
                <a:gd name="T40" fmla="*/ 0 h 736"/>
                <a:gd name="T41" fmla="*/ 2503 w 2503"/>
                <a:gd name="T42" fmla="*/ 736 h 7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2503" h="736">
                  <a:moveTo>
                    <a:pt x="183" y="0"/>
                  </a:moveTo>
                  <a:lnTo>
                    <a:pt x="2271" y="0"/>
                  </a:lnTo>
                  <a:lnTo>
                    <a:pt x="2487" y="176"/>
                  </a:lnTo>
                  <a:lnTo>
                    <a:pt x="2503" y="672"/>
                  </a:lnTo>
                  <a:lnTo>
                    <a:pt x="2375" y="736"/>
                  </a:lnTo>
                  <a:lnTo>
                    <a:pt x="1951" y="736"/>
                  </a:lnTo>
                  <a:lnTo>
                    <a:pt x="1767" y="488"/>
                  </a:lnTo>
                  <a:lnTo>
                    <a:pt x="599" y="488"/>
                  </a:lnTo>
                  <a:lnTo>
                    <a:pt x="479" y="696"/>
                  </a:lnTo>
                  <a:lnTo>
                    <a:pt x="79" y="696"/>
                  </a:lnTo>
                  <a:lnTo>
                    <a:pt x="0" y="560"/>
                  </a:lnTo>
                  <a:lnTo>
                    <a:pt x="0" y="184"/>
                  </a:lnTo>
                  <a:lnTo>
                    <a:pt x="183" y="0"/>
                  </a:lnTo>
                  <a:close/>
                </a:path>
              </a:pathLst>
            </a:custGeom>
            <a:solidFill>
              <a:srgbClr val="FFFF66"/>
            </a:solidFill>
            <a:ln w="9525">
              <a:solidFill>
                <a:schemeClr val="tx1"/>
              </a:solidFill>
              <a:round/>
              <a:headEnd/>
              <a:tailEnd/>
            </a:ln>
          </p:spPr>
          <p:txBody>
            <a:bodyPr wrap="none" anchor="ctr"/>
            <a:lstStyle/>
            <a:p>
              <a:endParaRPr lang="ja-JP" altLang="en-US"/>
            </a:p>
          </p:txBody>
        </p:sp>
        <p:sp>
          <p:nvSpPr>
            <p:cNvPr id="36946" name="Freeform 4"/>
            <p:cNvSpPr>
              <a:spLocks/>
            </p:cNvSpPr>
            <p:nvPr/>
          </p:nvSpPr>
          <p:spPr bwMode="auto">
            <a:xfrm>
              <a:off x="560" y="704"/>
              <a:ext cx="544" cy="344"/>
            </a:xfrm>
            <a:custGeom>
              <a:avLst/>
              <a:gdLst>
                <a:gd name="T0" fmla="*/ 80 w 544"/>
                <a:gd name="T1" fmla="*/ 8 h 344"/>
                <a:gd name="T2" fmla="*/ 16 w 544"/>
                <a:gd name="T3" fmla="*/ 152 h 344"/>
                <a:gd name="T4" fmla="*/ 0 w 544"/>
                <a:gd name="T5" fmla="*/ 344 h 344"/>
                <a:gd name="T6" fmla="*/ 544 w 544"/>
                <a:gd name="T7" fmla="*/ 336 h 344"/>
                <a:gd name="T8" fmla="*/ 512 w 544"/>
                <a:gd name="T9" fmla="*/ 112 h 344"/>
                <a:gd name="T10" fmla="*/ 448 w 544"/>
                <a:gd name="T11" fmla="*/ 0 h 344"/>
                <a:gd name="T12" fmla="*/ 80 w 544"/>
                <a:gd name="T13" fmla="*/ 8 h 344"/>
                <a:gd name="T14" fmla="*/ 0 60000 65536"/>
                <a:gd name="T15" fmla="*/ 0 60000 65536"/>
                <a:gd name="T16" fmla="*/ 0 60000 65536"/>
                <a:gd name="T17" fmla="*/ 0 60000 65536"/>
                <a:gd name="T18" fmla="*/ 0 60000 65536"/>
                <a:gd name="T19" fmla="*/ 0 60000 65536"/>
                <a:gd name="T20" fmla="*/ 0 60000 65536"/>
                <a:gd name="T21" fmla="*/ 0 w 544"/>
                <a:gd name="T22" fmla="*/ 0 h 344"/>
                <a:gd name="T23" fmla="*/ 544 w 544"/>
                <a:gd name="T24" fmla="*/ 344 h 344"/>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544" h="344">
                  <a:moveTo>
                    <a:pt x="80" y="8"/>
                  </a:moveTo>
                  <a:lnTo>
                    <a:pt x="16" y="152"/>
                  </a:lnTo>
                  <a:lnTo>
                    <a:pt x="0" y="344"/>
                  </a:lnTo>
                  <a:lnTo>
                    <a:pt x="544" y="336"/>
                  </a:lnTo>
                  <a:lnTo>
                    <a:pt x="512" y="112"/>
                  </a:lnTo>
                  <a:lnTo>
                    <a:pt x="448" y="0"/>
                  </a:lnTo>
                  <a:lnTo>
                    <a:pt x="80" y="8"/>
                  </a:lnTo>
                  <a:close/>
                </a:path>
              </a:pathLst>
            </a:custGeom>
            <a:solidFill>
              <a:srgbClr val="FFFF66"/>
            </a:solidFill>
            <a:ln w="9525">
              <a:solidFill>
                <a:schemeClr val="tx1"/>
              </a:solidFill>
              <a:round/>
              <a:headEnd/>
              <a:tailEnd/>
            </a:ln>
          </p:spPr>
          <p:txBody>
            <a:bodyPr wrap="none" anchor="ctr"/>
            <a:lstStyle/>
            <a:p>
              <a:endParaRPr lang="ja-JP" altLang="en-US"/>
            </a:p>
          </p:txBody>
        </p:sp>
        <p:sp>
          <p:nvSpPr>
            <p:cNvPr id="36947" name="Oval 5"/>
            <p:cNvSpPr>
              <a:spLocks noChangeArrowheads="1"/>
            </p:cNvSpPr>
            <p:nvPr/>
          </p:nvSpPr>
          <p:spPr bwMode="auto">
            <a:xfrm>
              <a:off x="708" y="744"/>
              <a:ext cx="243" cy="224"/>
            </a:xfrm>
            <a:prstGeom prst="ellipse">
              <a:avLst/>
            </a:prstGeom>
            <a:solidFill>
              <a:schemeClr val="bg2"/>
            </a:solidFill>
            <a:ln w="9525">
              <a:solidFill>
                <a:schemeClr val="tx1"/>
              </a:solidFill>
              <a:round/>
              <a:headEnd/>
              <a:tailEnd/>
            </a:ln>
          </p:spPr>
          <p:txBody>
            <a:bodyPr wrap="none" anchor="ctr"/>
            <a:lstStyle/>
            <a:p>
              <a:pPr defTabSz="457200"/>
              <a:endParaRPr lang="ja-JP" altLang="en-US" sz="1800">
                <a:latin typeface="Calibri" pitchFamily="34" charset="0"/>
              </a:endParaRPr>
            </a:p>
          </p:txBody>
        </p:sp>
        <p:sp>
          <p:nvSpPr>
            <p:cNvPr id="36948" name="Line 6"/>
            <p:cNvSpPr>
              <a:spLocks noChangeShapeType="1"/>
            </p:cNvSpPr>
            <p:nvPr/>
          </p:nvSpPr>
          <p:spPr bwMode="auto">
            <a:xfrm>
              <a:off x="489" y="600"/>
              <a:ext cx="136" cy="52"/>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ja-JP" altLang="en-US"/>
            </a:p>
          </p:txBody>
        </p:sp>
        <p:sp>
          <p:nvSpPr>
            <p:cNvPr id="36949" name="Line 7"/>
            <p:cNvSpPr>
              <a:spLocks noChangeShapeType="1"/>
            </p:cNvSpPr>
            <p:nvPr/>
          </p:nvSpPr>
          <p:spPr bwMode="auto">
            <a:xfrm flipV="1">
              <a:off x="951" y="600"/>
              <a:ext cx="201" cy="52"/>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ja-JP" altLang="en-US"/>
            </a:p>
          </p:txBody>
        </p:sp>
        <p:sp>
          <p:nvSpPr>
            <p:cNvPr id="36950" name="Oval 8"/>
            <p:cNvSpPr>
              <a:spLocks noChangeArrowheads="1"/>
            </p:cNvSpPr>
            <p:nvPr/>
          </p:nvSpPr>
          <p:spPr bwMode="auto">
            <a:xfrm>
              <a:off x="804" y="744"/>
              <a:ext cx="47" cy="52"/>
            </a:xfrm>
            <a:prstGeom prst="ellipse">
              <a:avLst/>
            </a:prstGeom>
            <a:solidFill>
              <a:schemeClr val="accent1"/>
            </a:solidFill>
            <a:ln w="9525">
              <a:solidFill>
                <a:schemeClr val="tx1"/>
              </a:solidFill>
              <a:round/>
              <a:headEnd/>
              <a:tailEnd/>
            </a:ln>
          </p:spPr>
          <p:txBody>
            <a:bodyPr wrap="none" anchor="ctr"/>
            <a:lstStyle/>
            <a:p>
              <a:pPr defTabSz="457200"/>
              <a:endParaRPr lang="ja-JP" altLang="en-US" sz="1800">
                <a:latin typeface="Calibri" pitchFamily="34" charset="0"/>
              </a:endParaRPr>
            </a:p>
          </p:txBody>
        </p:sp>
        <p:sp>
          <p:nvSpPr>
            <p:cNvPr id="36951" name="Oval 9"/>
            <p:cNvSpPr>
              <a:spLocks noChangeArrowheads="1"/>
            </p:cNvSpPr>
            <p:nvPr/>
          </p:nvSpPr>
          <p:spPr bwMode="auto">
            <a:xfrm>
              <a:off x="876" y="866"/>
              <a:ext cx="47" cy="52"/>
            </a:xfrm>
            <a:prstGeom prst="ellipse">
              <a:avLst/>
            </a:prstGeom>
            <a:solidFill>
              <a:schemeClr val="accent1"/>
            </a:solidFill>
            <a:ln w="9525">
              <a:solidFill>
                <a:schemeClr val="tx1"/>
              </a:solidFill>
              <a:round/>
              <a:headEnd/>
              <a:tailEnd/>
            </a:ln>
          </p:spPr>
          <p:txBody>
            <a:bodyPr wrap="none" anchor="ctr"/>
            <a:lstStyle/>
            <a:p>
              <a:pPr defTabSz="457200"/>
              <a:endParaRPr lang="ja-JP" altLang="en-US" sz="1800">
                <a:latin typeface="Calibri" pitchFamily="34" charset="0"/>
              </a:endParaRPr>
            </a:p>
          </p:txBody>
        </p:sp>
        <p:sp>
          <p:nvSpPr>
            <p:cNvPr id="36952" name="Oval 10"/>
            <p:cNvSpPr>
              <a:spLocks noChangeArrowheads="1"/>
            </p:cNvSpPr>
            <p:nvPr/>
          </p:nvSpPr>
          <p:spPr bwMode="auto">
            <a:xfrm>
              <a:off x="804" y="892"/>
              <a:ext cx="47" cy="52"/>
            </a:xfrm>
            <a:prstGeom prst="ellipse">
              <a:avLst/>
            </a:prstGeom>
            <a:solidFill>
              <a:schemeClr val="accent1"/>
            </a:solidFill>
            <a:ln w="9525">
              <a:solidFill>
                <a:schemeClr val="tx1"/>
              </a:solidFill>
              <a:round/>
              <a:headEnd/>
              <a:tailEnd/>
            </a:ln>
          </p:spPr>
          <p:txBody>
            <a:bodyPr wrap="none" anchor="ctr"/>
            <a:lstStyle/>
            <a:p>
              <a:pPr defTabSz="457200"/>
              <a:endParaRPr lang="ja-JP" altLang="en-US" sz="1800">
                <a:latin typeface="Calibri" pitchFamily="34" charset="0"/>
              </a:endParaRPr>
            </a:p>
          </p:txBody>
        </p:sp>
        <p:sp>
          <p:nvSpPr>
            <p:cNvPr id="36953" name="Oval 11"/>
            <p:cNvSpPr>
              <a:spLocks noChangeArrowheads="1"/>
            </p:cNvSpPr>
            <p:nvPr/>
          </p:nvSpPr>
          <p:spPr bwMode="auto">
            <a:xfrm>
              <a:off x="731" y="788"/>
              <a:ext cx="47" cy="52"/>
            </a:xfrm>
            <a:prstGeom prst="ellipse">
              <a:avLst/>
            </a:prstGeom>
            <a:solidFill>
              <a:schemeClr val="accent1"/>
            </a:solidFill>
            <a:ln w="9525">
              <a:solidFill>
                <a:schemeClr val="tx1"/>
              </a:solidFill>
              <a:round/>
              <a:headEnd/>
              <a:tailEnd/>
            </a:ln>
          </p:spPr>
          <p:txBody>
            <a:bodyPr wrap="none" anchor="ctr"/>
            <a:lstStyle/>
            <a:p>
              <a:pPr defTabSz="457200"/>
              <a:endParaRPr lang="ja-JP" altLang="en-US" sz="1800">
                <a:latin typeface="Calibri" pitchFamily="34" charset="0"/>
              </a:endParaRPr>
            </a:p>
          </p:txBody>
        </p:sp>
        <p:sp>
          <p:nvSpPr>
            <p:cNvPr id="36954" name="Oval 12"/>
            <p:cNvSpPr>
              <a:spLocks noChangeArrowheads="1"/>
            </p:cNvSpPr>
            <p:nvPr/>
          </p:nvSpPr>
          <p:spPr bwMode="auto">
            <a:xfrm>
              <a:off x="731" y="866"/>
              <a:ext cx="47" cy="52"/>
            </a:xfrm>
            <a:prstGeom prst="ellipse">
              <a:avLst/>
            </a:prstGeom>
            <a:solidFill>
              <a:schemeClr val="accent1"/>
            </a:solidFill>
            <a:ln w="9525">
              <a:solidFill>
                <a:schemeClr val="tx1"/>
              </a:solidFill>
              <a:round/>
              <a:headEnd/>
              <a:tailEnd/>
            </a:ln>
          </p:spPr>
          <p:txBody>
            <a:bodyPr wrap="none" anchor="ctr"/>
            <a:lstStyle/>
            <a:p>
              <a:pPr defTabSz="457200"/>
              <a:endParaRPr lang="ja-JP" altLang="en-US" sz="1800">
                <a:latin typeface="Calibri" pitchFamily="34" charset="0"/>
              </a:endParaRPr>
            </a:p>
          </p:txBody>
        </p:sp>
        <p:sp>
          <p:nvSpPr>
            <p:cNvPr id="36955" name="Oval 13"/>
            <p:cNvSpPr>
              <a:spLocks noChangeArrowheads="1"/>
            </p:cNvSpPr>
            <p:nvPr/>
          </p:nvSpPr>
          <p:spPr bwMode="auto">
            <a:xfrm>
              <a:off x="876" y="770"/>
              <a:ext cx="47" cy="52"/>
            </a:xfrm>
            <a:prstGeom prst="ellipse">
              <a:avLst/>
            </a:prstGeom>
            <a:solidFill>
              <a:schemeClr val="accent1"/>
            </a:solidFill>
            <a:ln w="9525">
              <a:solidFill>
                <a:schemeClr val="tx1"/>
              </a:solidFill>
              <a:round/>
              <a:headEnd/>
              <a:tailEnd/>
            </a:ln>
          </p:spPr>
          <p:txBody>
            <a:bodyPr wrap="none" anchor="ctr"/>
            <a:lstStyle/>
            <a:p>
              <a:pPr defTabSz="457200"/>
              <a:endParaRPr lang="ja-JP" altLang="en-US" sz="1800">
                <a:latin typeface="Calibri" pitchFamily="34" charset="0"/>
              </a:endParaRPr>
            </a:p>
          </p:txBody>
        </p:sp>
      </p:grpSp>
      <p:grpSp>
        <p:nvGrpSpPr>
          <p:cNvPr id="36872" name="Group 14"/>
          <p:cNvGrpSpPr>
            <a:grpSpLocks/>
          </p:cNvGrpSpPr>
          <p:nvPr/>
        </p:nvGrpSpPr>
        <p:grpSpPr bwMode="auto">
          <a:xfrm>
            <a:off x="3943350" y="2311400"/>
            <a:ext cx="661988" cy="757238"/>
            <a:chOff x="1872" y="126"/>
            <a:chExt cx="1011" cy="1373"/>
          </a:xfrm>
        </p:grpSpPr>
        <p:sp>
          <p:nvSpPr>
            <p:cNvPr id="36936" name="Freeform 15" descr="大理石 (茶)"/>
            <p:cNvSpPr>
              <a:spLocks/>
            </p:cNvSpPr>
            <p:nvPr/>
          </p:nvSpPr>
          <p:spPr bwMode="auto">
            <a:xfrm>
              <a:off x="1880" y="648"/>
              <a:ext cx="1003" cy="851"/>
            </a:xfrm>
            <a:custGeom>
              <a:avLst/>
              <a:gdLst>
                <a:gd name="T0" fmla="*/ 88 w 1003"/>
                <a:gd name="T1" fmla="*/ 48 h 851"/>
                <a:gd name="T2" fmla="*/ 120 w 1003"/>
                <a:gd name="T3" fmla="*/ 16 h 851"/>
                <a:gd name="T4" fmla="*/ 168 w 1003"/>
                <a:gd name="T5" fmla="*/ 0 h 851"/>
                <a:gd name="T6" fmla="*/ 920 w 1003"/>
                <a:gd name="T7" fmla="*/ 72 h 851"/>
                <a:gd name="T8" fmla="*/ 840 w 1003"/>
                <a:gd name="T9" fmla="*/ 208 h 851"/>
                <a:gd name="T10" fmla="*/ 480 w 1003"/>
                <a:gd name="T11" fmla="*/ 192 h 851"/>
                <a:gd name="T12" fmla="*/ 80 w 1003"/>
                <a:gd name="T13" fmla="*/ 104 h 851"/>
                <a:gd name="T14" fmla="*/ 48 w 1003"/>
                <a:gd name="T15" fmla="*/ 120 h 851"/>
                <a:gd name="T16" fmla="*/ 0 w 1003"/>
                <a:gd name="T17" fmla="*/ 600 h 851"/>
                <a:gd name="T18" fmla="*/ 32 w 1003"/>
                <a:gd name="T19" fmla="*/ 680 h 851"/>
                <a:gd name="T20" fmla="*/ 480 w 1003"/>
                <a:gd name="T21" fmla="*/ 792 h 851"/>
                <a:gd name="T22" fmla="*/ 928 w 1003"/>
                <a:gd name="T23" fmla="*/ 640 h 851"/>
                <a:gd name="T24" fmla="*/ 952 w 1003"/>
                <a:gd name="T25" fmla="*/ 136 h 851"/>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1003"/>
                <a:gd name="T40" fmla="*/ 0 h 851"/>
                <a:gd name="T41" fmla="*/ 1003 w 1003"/>
                <a:gd name="T42" fmla="*/ 851 h 851"/>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1003" h="851">
                  <a:moveTo>
                    <a:pt x="88" y="48"/>
                  </a:moveTo>
                  <a:cubicBezTo>
                    <a:pt x="98" y="37"/>
                    <a:pt x="107" y="23"/>
                    <a:pt x="120" y="16"/>
                  </a:cubicBezTo>
                  <a:cubicBezTo>
                    <a:pt x="134" y="7"/>
                    <a:pt x="168" y="0"/>
                    <a:pt x="168" y="0"/>
                  </a:cubicBezTo>
                  <a:cubicBezTo>
                    <a:pt x="418" y="10"/>
                    <a:pt x="675" y="10"/>
                    <a:pt x="920" y="72"/>
                  </a:cubicBezTo>
                  <a:cubicBezTo>
                    <a:pt x="1003" y="127"/>
                    <a:pt x="885" y="189"/>
                    <a:pt x="840" y="208"/>
                  </a:cubicBezTo>
                  <a:cubicBezTo>
                    <a:pt x="793" y="206"/>
                    <a:pt x="541" y="196"/>
                    <a:pt x="480" y="192"/>
                  </a:cubicBezTo>
                  <a:cubicBezTo>
                    <a:pt x="341" y="181"/>
                    <a:pt x="214" y="123"/>
                    <a:pt x="80" y="104"/>
                  </a:cubicBezTo>
                  <a:cubicBezTo>
                    <a:pt x="56" y="96"/>
                    <a:pt x="49" y="85"/>
                    <a:pt x="48" y="120"/>
                  </a:cubicBezTo>
                  <a:cubicBezTo>
                    <a:pt x="39" y="285"/>
                    <a:pt x="52" y="443"/>
                    <a:pt x="0" y="600"/>
                  </a:cubicBezTo>
                  <a:cubicBezTo>
                    <a:pt x="9" y="628"/>
                    <a:pt x="12" y="656"/>
                    <a:pt x="32" y="680"/>
                  </a:cubicBezTo>
                  <a:cubicBezTo>
                    <a:pt x="122" y="788"/>
                    <a:pt x="358" y="782"/>
                    <a:pt x="480" y="792"/>
                  </a:cubicBezTo>
                  <a:cubicBezTo>
                    <a:pt x="692" y="786"/>
                    <a:pt x="857" y="851"/>
                    <a:pt x="928" y="640"/>
                  </a:cubicBezTo>
                  <a:cubicBezTo>
                    <a:pt x="913" y="470"/>
                    <a:pt x="952" y="306"/>
                    <a:pt x="952" y="136"/>
                  </a:cubicBezTo>
                </a:path>
              </a:pathLst>
            </a:custGeom>
            <a:blipFill dpi="0" rotWithShape="0">
              <a:blip r:embed="rId3"/>
              <a:srcRect/>
              <a:tile tx="0" ty="0" sx="100000" sy="100000" flip="none" algn="tl"/>
            </a:blipFill>
            <a:ln w="9525">
              <a:solidFill>
                <a:schemeClr val="tx1"/>
              </a:solidFill>
              <a:round/>
              <a:headEnd/>
              <a:tailEnd/>
            </a:ln>
          </p:spPr>
          <p:txBody>
            <a:bodyPr wrap="none" anchor="ctr"/>
            <a:lstStyle/>
            <a:p>
              <a:endParaRPr lang="ja-JP" altLang="en-US"/>
            </a:p>
          </p:txBody>
        </p:sp>
        <p:grpSp>
          <p:nvGrpSpPr>
            <p:cNvPr id="36937" name="Group 16"/>
            <p:cNvGrpSpPr>
              <a:grpSpLocks/>
            </p:cNvGrpSpPr>
            <p:nvPr/>
          </p:nvGrpSpPr>
          <p:grpSpPr bwMode="auto">
            <a:xfrm>
              <a:off x="2336" y="160"/>
              <a:ext cx="521" cy="723"/>
              <a:chOff x="3040" y="424"/>
              <a:chExt cx="521" cy="723"/>
            </a:xfrm>
          </p:grpSpPr>
          <p:sp>
            <p:nvSpPr>
              <p:cNvPr id="36941" name="Freeform 17"/>
              <p:cNvSpPr>
                <a:spLocks/>
              </p:cNvSpPr>
              <p:nvPr/>
            </p:nvSpPr>
            <p:spPr bwMode="auto">
              <a:xfrm>
                <a:off x="3040" y="680"/>
                <a:ext cx="368" cy="467"/>
              </a:xfrm>
              <a:custGeom>
                <a:avLst/>
                <a:gdLst>
                  <a:gd name="T0" fmla="*/ 120 w 368"/>
                  <a:gd name="T1" fmla="*/ 24 h 467"/>
                  <a:gd name="T2" fmla="*/ 208 w 368"/>
                  <a:gd name="T3" fmla="*/ 120 h 467"/>
                  <a:gd name="T4" fmla="*/ 256 w 368"/>
                  <a:gd name="T5" fmla="*/ 136 h 467"/>
                  <a:gd name="T6" fmla="*/ 336 w 368"/>
                  <a:gd name="T7" fmla="*/ 128 h 467"/>
                  <a:gd name="T8" fmla="*/ 336 w 368"/>
                  <a:gd name="T9" fmla="*/ 72 h 467"/>
                  <a:gd name="T10" fmla="*/ 224 w 368"/>
                  <a:gd name="T11" fmla="*/ 0 h 467"/>
                  <a:gd name="T12" fmla="*/ 112 w 368"/>
                  <a:gd name="T13" fmla="*/ 40 h 467"/>
                  <a:gd name="T14" fmla="*/ 24 w 368"/>
                  <a:gd name="T15" fmla="*/ 288 h 467"/>
                  <a:gd name="T16" fmla="*/ 0 w 368"/>
                  <a:gd name="T17" fmla="*/ 376 h 467"/>
                  <a:gd name="T18" fmla="*/ 112 w 368"/>
                  <a:gd name="T19" fmla="*/ 440 h 467"/>
                  <a:gd name="T20" fmla="*/ 176 w 368"/>
                  <a:gd name="T21" fmla="*/ 464 h 467"/>
                  <a:gd name="T22" fmla="*/ 264 w 368"/>
                  <a:gd name="T23" fmla="*/ 360 h 467"/>
                  <a:gd name="T24" fmla="*/ 368 w 368"/>
                  <a:gd name="T25" fmla="*/ 128 h 467"/>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368"/>
                  <a:gd name="T40" fmla="*/ 0 h 467"/>
                  <a:gd name="T41" fmla="*/ 368 w 368"/>
                  <a:gd name="T42" fmla="*/ 467 h 467"/>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368" h="467">
                    <a:moveTo>
                      <a:pt x="120" y="24"/>
                    </a:moveTo>
                    <a:cubicBezTo>
                      <a:pt x="143" y="62"/>
                      <a:pt x="160" y="104"/>
                      <a:pt x="208" y="120"/>
                    </a:cubicBezTo>
                    <a:cubicBezTo>
                      <a:pt x="224" y="125"/>
                      <a:pt x="256" y="136"/>
                      <a:pt x="256" y="136"/>
                    </a:cubicBezTo>
                    <a:cubicBezTo>
                      <a:pt x="282" y="133"/>
                      <a:pt x="310" y="137"/>
                      <a:pt x="336" y="128"/>
                    </a:cubicBezTo>
                    <a:cubicBezTo>
                      <a:pt x="353" y="121"/>
                      <a:pt x="338" y="75"/>
                      <a:pt x="336" y="72"/>
                    </a:cubicBezTo>
                    <a:cubicBezTo>
                      <a:pt x="315" y="35"/>
                      <a:pt x="262" y="9"/>
                      <a:pt x="224" y="0"/>
                    </a:cubicBezTo>
                    <a:cubicBezTo>
                      <a:pt x="182" y="8"/>
                      <a:pt x="147" y="16"/>
                      <a:pt x="112" y="40"/>
                    </a:cubicBezTo>
                    <a:cubicBezTo>
                      <a:pt x="74" y="114"/>
                      <a:pt x="67" y="222"/>
                      <a:pt x="24" y="288"/>
                    </a:cubicBezTo>
                    <a:cubicBezTo>
                      <a:pt x="5" y="360"/>
                      <a:pt x="14" y="331"/>
                      <a:pt x="0" y="376"/>
                    </a:cubicBezTo>
                    <a:cubicBezTo>
                      <a:pt x="16" y="424"/>
                      <a:pt x="67" y="428"/>
                      <a:pt x="112" y="440"/>
                    </a:cubicBezTo>
                    <a:cubicBezTo>
                      <a:pt x="132" y="453"/>
                      <a:pt x="146" y="467"/>
                      <a:pt x="176" y="464"/>
                    </a:cubicBezTo>
                    <a:cubicBezTo>
                      <a:pt x="213" y="459"/>
                      <a:pt x="247" y="388"/>
                      <a:pt x="264" y="360"/>
                    </a:cubicBezTo>
                    <a:cubicBezTo>
                      <a:pt x="307" y="284"/>
                      <a:pt x="368" y="220"/>
                      <a:pt x="368" y="128"/>
                    </a:cubicBezTo>
                  </a:path>
                </a:pathLst>
              </a:custGeom>
              <a:solidFill>
                <a:schemeClr val="bg1"/>
              </a:solidFill>
              <a:ln w="9525">
                <a:solidFill>
                  <a:schemeClr val="bg1"/>
                </a:solidFill>
                <a:round/>
                <a:headEnd/>
                <a:tailEnd/>
              </a:ln>
            </p:spPr>
            <p:txBody>
              <a:bodyPr wrap="none" anchor="ctr"/>
              <a:lstStyle/>
              <a:p>
                <a:endParaRPr lang="ja-JP" altLang="en-US"/>
              </a:p>
            </p:txBody>
          </p:sp>
          <p:sp>
            <p:nvSpPr>
              <p:cNvPr id="36942" name="Freeform 18"/>
              <p:cNvSpPr>
                <a:spLocks/>
              </p:cNvSpPr>
              <p:nvPr/>
            </p:nvSpPr>
            <p:spPr bwMode="auto">
              <a:xfrm>
                <a:off x="3216" y="424"/>
                <a:ext cx="177" cy="377"/>
              </a:xfrm>
              <a:custGeom>
                <a:avLst/>
                <a:gdLst>
                  <a:gd name="T0" fmla="*/ 136 w 177"/>
                  <a:gd name="T1" fmla="*/ 0 h 377"/>
                  <a:gd name="T2" fmla="*/ 48 w 177"/>
                  <a:gd name="T3" fmla="*/ 128 h 377"/>
                  <a:gd name="T4" fmla="*/ 96 w 177"/>
                  <a:gd name="T5" fmla="*/ 120 h 377"/>
                  <a:gd name="T6" fmla="*/ 56 w 177"/>
                  <a:gd name="T7" fmla="*/ 176 h 377"/>
                  <a:gd name="T8" fmla="*/ 48 w 177"/>
                  <a:gd name="T9" fmla="*/ 232 h 377"/>
                  <a:gd name="T10" fmla="*/ 0 w 177"/>
                  <a:gd name="T11" fmla="*/ 336 h 377"/>
                  <a:gd name="T12" fmla="*/ 24 w 177"/>
                  <a:gd name="T13" fmla="*/ 328 h 377"/>
                  <a:gd name="T14" fmla="*/ 56 w 177"/>
                  <a:gd name="T15" fmla="*/ 336 h 377"/>
                  <a:gd name="T16" fmla="*/ 80 w 177"/>
                  <a:gd name="T17" fmla="*/ 320 h 377"/>
                  <a:gd name="T18" fmla="*/ 72 w 177"/>
                  <a:gd name="T19" fmla="*/ 320 h 377"/>
                  <a:gd name="T20" fmla="*/ 80 w 177"/>
                  <a:gd name="T21" fmla="*/ 280 h 377"/>
                  <a:gd name="T22" fmla="*/ 176 w 177"/>
                  <a:gd name="T23" fmla="*/ 128 h 377"/>
                  <a:gd name="T24" fmla="*/ 144 w 177"/>
                  <a:gd name="T25" fmla="*/ 72 h 377"/>
                  <a:gd name="T26" fmla="*/ 176 w 177"/>
                  <a:gd name="T27" fmla="*/ 16 h 377"/>
                  <a:gd name="T28" fmla="*/ 152 w 177"/>
                  <a:gd name="T29" fmla="*/ 8 h 377"/>
                  <a:gd name="T30" fmla="*/ 136 w 177"/>
                  <a:gd name="T31" fmla="*/ 0 h 377"/>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w 177"/>
                  <a:gd name="T49" fmla="*/ 0 h 377"/>
                  <a:gd name="T50" fmla="*/ 177 w 177"/>
                  <a:gd name="T51" fmla="*/ 377 h 377"/>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T48" t="T49" r="T50" b="T51"/>
                <a:pathLst>
                  <a:path w="177" h="377">
                    <a:moveTo>
                      <a:pt x="136" y="0"/>
                    </a:moveTo>
                    <a:cubicBezTo>
                      <a:pt x="106" y="42"/>
                      <a:pt x="64" y="78"/>
                      <a:pt x="48" y="128"/>
                    </a:cubicBezTo>
                    <a:cubicBezTo>
                      <a:pt x="42" y="143"/>
                      <a:pt x="84" y="108"/>
                      <a:pt x="96" y="120"/>
                    </a:cubicBezTo>
                    <a:cubicBezTo>
                      <a:pt x="112" y="136"/>
                      <a:pt x="68" y="156"/>
                      <a:pt x="56" y="176"/>
                    </a:cubicBezTo>
                    <a:cubicBezTo>
                      <a:pt x="53" y="194"/>
                      <a:pt x="54" y="214"/>
                      <a:pt x="48" y="232"/>
                    </a:cubicBezTo>
                    <a:cubicBezTo>
                      <a:pt x="23" y="298"/>
                      <a:pt x="0" y="223"/>
                      <a:pt x="0" y="336"/>
                    </a:cubicBezTo>
                    <a:cubicBezTo>
                      <a:pt x="0" y="344"/>
                      <a:pt x="16" y="330"/>
                      <a:pt x="24" y="328"/>
                    </a:cubicBezTo>
                    <a:cubicBezTo>
                      <a:pt x="48" y="377"/>
                      <a:pt x="29" y="362"/>
                      <a:pt x="56" y="336"/>
                    </a:cubicBezTo>
                    <a:cubicBezTo>
                      <a:pt x="62" y="329"/>
                      <a:pt x="72" y="325"/>
                      <a:pt x="80" y="320"/>
                    </a:cubicBezTo>
                    <a:cubicBezTo>
                      <a:pt x="123" y="255"/>
                      <a:pt x="78" y="326"/>
                      <a:pt x="72" y="320"/>
                    </a:cubicBezTo>
                    <a:cubicBezTo>
                      <a:pt x="62" y="310"/>
                      <a:pt x="77" y="293"/>
                      <a:pt x="80" y="280"/>
                    </a:cubicBezTo>
                    <a:cubicBezTo>
                      <a:pt x="92" y="224"/>
                      <a:pt x="130" y="162"/>
                      <a:pt x="176" y="128"/>
                    </a:cubicBezTo>
                    <a:cubicBezTo>
                      <a:pt x="94" y="109"/>
                      <a:pt x="75" y="117"/>
                      <a:pt x="144" y="72"/>
                    </a:cubicBezTo>
                    <a:cubicBezTo>
                      <a:pt x="148" y="64"/>
                      <a:pt x="177" y="23"/>
                      <a:pt x="176" y="16"/>
                    </a:cubicBezTo>
                    <a:cubicBezTo>
                      <a:pt x="174" y="7"/>
                      <a:pt x="160" y="10"/>
                      <a:pt x="152" y="8"/>
                    </a:cubicBezTo>
                    <a:cubicBezTo>
                      <a:pt x="112" y="17"/>
                      <a:pt x="112" y="23"/>
                      <a:pt x="136" y="0"/>
                    </a:cubicBezTo>
                    <a:close/>
                  </a:path>
                </a:pathLst>
              </a:custGeom>
              <a:solidFill>
                <a:srgbClr val="00CC00"/>
              </a:solidFill>
              <a:ln w="9525">
                <a:solidFill>
                  <a:schemeClr val="tx1"/>
                </a:solidFill>
                <a:round/>
                <a:headEnd/>
                <a:tailEnd/>
              </a:ln>
            </p:spPr>
            <p:txBody>
              <a:bodyPr wrap="none" anchor="ctr"/>
              <a:lstStyle/>
              <a:p>
                <a:endParaRPr lang="ja-JP" altLang="en-US"/>
              </a:p>
            </p:txBody>
          </p:sp>
          <p:sp>
            <p:nvSpPr>
              <p:cNvPr id="36943" name="Freeform 19"/>
              <p:cNvSpPr>
                <a:spLocks/>
              </p:cNvSpPr>
              <p:nvPr/>
            </p:nvSpPr>
            <p:spPr bwMode="auto">
              <a:xfrm>
                <a:off x="3248" y="520"/>
                <a:ext cx="241" cy="305"/>
              </a:xfrm>
              <a:custGeom>
                <a:avLst/>
                <a:gdLst>
                  <a:gd name="T0" fmla="*/ 2975 w 177"/>
                  <a:gd name="T1" fmla="*/ 0 h 377"/>
                  <a:gd name="T2" fmla="*/ 1053 w 177"/>
                  <a:gd name="T3" fmla="*/ 15 h 377"/>
                  <a:gd name="T4" fmla="*/ 2101 w 177"/>
                  <a:gd name="T5" fmla="*/ 15 h 377"/>
                  <a:gd name="T6" fmla="*/ 1216 w 177"/>
                  <a:gd name="T7" fmla="*/ 21 h 377"/>
                  <a:gd name="T8" fmla="*/ 1053 w 177"/>
                  <a:gd name="T9" fmla="*/ 28 h 377"/>
                  <a:gd name="T10" fmla="*/ 0 w 177"/>
                  <a:gd name="T11" fmla="*/ 40 h 377"/>
                  <a:gd name="T12" fmla="*/ 530 w 177"/>
                  <a:gd name="T13" fmla="*/ 40 h 377"/>
                  <a:gd name="T14" fmla="*/ 1216 w 177"/>
                  <a:gd name="T15" fmla="*/ 40 h 377"/>
                  <a:gd name="T16" fmla="*/ 1750 w 177"/>
                  <a:gd name="T17" fmla="*/ 40 h 377"/>
                  <a:gd name="T18" fmla="*/ 1569 w 177"/>
                  <a:gd name="T19" fmla="*/ 40 h 377"/>
                  <a:gd name="T20" fmla="*/ 1750 w 177"/>
                  <a:gd name="T21" fmla="*/ 34 h 377"/>
                  <a:gd name="T22" fmla="*/ 3860 w 177"/>
                  <a:gd name="T23" fmla="*/ 15 h 377"/>
                  <a:gd name="T24" fmla="*/ 3158 w 177"/>
                  <a:gd name="T25" fmla="*/ 9 h 377"/>
                  <a:gd name="T26" fmla="*/ 3860 w 177"/>
                  <a:gd name="T27" fmla="*/ 2 h 377"/>
                  <a:gd name="T28" fmla="*/ 3329 w 177"/>
                  <a:gd name="T29" fmla="*/ 2 h 377"/>
                  <a:gd name="T30" fmla="*/ 2975 w 177"/>
                  <a:gd name="T31" fmla="*/ 0 h 377"/>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w 177"/>
                  <a:gd name="T49" fmla="*/ 0 h 377"/>
                  <a:gd name="T50" fmla="*/ 177 w 177"/>
                  <a:gd name="T51" fmla="*/ 377 h 377"/>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T48" t="T49" r="T50" b="T51"/>
                <a:pathLst>
                  <a:path w="177" h="377">
                    <a:moveTo>
                      <a:pt x="136" y="0"/>
                    </a:moveTo>
                    <a:cubicBezTo>
                      <a:pt x="106" y="42"/>
                      <a:pt x="64" y="78"/>
                      <a:pt x="48" y="128"/>
                    </a:cubicBezTo>
                    <a:cubicBezTo>
                      <a:pt x="42" y="143"/>
                      <a:pt x="84" y="108"/>
                      <a:pt x="96" y="120"/>
                    </a:cubicBezTo>
                    <a:cubicBezTo>
                      <a:pt x="112" y="136"/>
                      <a:pt x="68" y="156"/>
                      <a:pt x="56" y="176"/>
                    </a:cubicBezTo>
                    <a:cubicBezTo>
                      <a:pt x="53" y="194"/>
                      <a:pt x="54" y="214"/>
                      <a:pt x="48" y="232"/>
                    </a:cubicBezTo>
                    <a:cubicBezTo>
                      <a:pt x="23" y="298"/>
                      <a:pt x="0" y="223"/>
                      <a:pt x="0" y="336"/>
                    </a:cubicBezTo>
                    <a:cubicBezTo>
                      <a:pt x="0" y="344"/>
                      <a:pt x="16" y="330"/>
                      <a:pt x="24" y="328"/>
                    </a:cubicBezTo>
                    <a:cubicBezTo>
                      <a:pt x="48" y="377"/>
                      <a:pt x="29" y="362"/>
                      <a:pt x="56" y="336"/>
                    </a:cubicBezTo>
                    <a:cubicBezTo>
                      <a:pt x="62" y="329"/>
                      <a:pt x="72" y="325"/>
                      <a:pt x="80" y="320"/>
                    </a:cubicBezTo>
                    <a:cubicBezTo>
                      <a:pt x="123" y="255"/>
                      <a:pt x="78" y="326"/>
                      <a:pt x="72" y="320"/>
                    </a:cubicBezTo>
                    <a:cubicBezTo>
                      <a:pt x="62" y="310"/>
                      <a:pt x="77" y="293"/>
                      <a:pt x="80" y="280"/>
                    </a:cubicBezTo>
                    <a:cubicBezTo>
                      <a:pt x="92" y="224"/>
                      <a:pt x="130" y="162"/>
                      <a:pt x="176" y="128"/>
                    </a:cubicBezTo>
                    <a:cubicBezTo>
                      <a:pt x="94" y="109"/>
                      <a:pt x="75" y="117"/>
                      <a:pt x="144" y="72"/>
                    </a:cubicBezTo>
                    <a:cubicBezTo>
                      <a:pt x="148" y="64"/>
                      <a:pt x="177" y="23"/>
                      <a:pt x="176" y="16"/>
                    </a:cubicBezTo>
                    <a:cubicBezTo>
                      <a:pt x="174" y="7"/>
                      <a:pt x="160" y="10"/>
                      <a:pt x="152" y="8"/>
                    </a:cubicBezTo>
                    <a:cubicBezTo>
                      <a:pt x="112" y="17"/>
                      <a:pt x="112" y="23"/>
                      <a:pt x="136" y="0"/>
                    </a:cubicBezTo>
                    <a:close/>
                  </a:path>
                </a:pathLst>
              </a:custGeom>
              <a:solidFill>
                <a:srgbClr val="00CC00"/>
              </a:solidFill>
              <a:ln w="9525">
                <a:solidFill>
                  <a:schemeClr val="tx1"/>
                </a:solidFill>
                <a:round/>
                <a:headEnd/>
                <a:tailEnd/>
              </a:ln>
            </p:spPr>
            <p:txBody>
              <a:bodyPr wrap="none" anchor="ctr"/>
              <a:lstStyle/>
              <a:p>
                <a:endParaRPr lang="ja-JP" altLang="en-US"/>
              </a:p>
            </p:txBody>
          </p:sp>
          <p:sp>
            <p:nvSpPr>
              <p:cNvPr id="36944" name="Freeform 20"/>
              <p:cNvSpPr>
                <a:spLocks/>
              </p:cNvSpPr>
              <p:nvPr/>
            </p:nvSpPr>
            <p:spPr bwMode="auto">
              <a:xfrm>
                <a:off x="3248" y="640"/>
                <a:ext cx="313" cy="169"/>
              </a:xfrm>
              <a:custGeom>
                <a:avLst/>
                <a:gdLst>
                  <a:gd name="T0" fmla="*/ 40549 w 177"/>
                  <a:gd name="T1" fmla="*/ 0 h 377"/>
                  <a:gd name="T2" fmla="*/ 14334 w 177"/>
                  <a:gd name="T3" fmla="*/ 0 h 377"/>
                  <a:gd name="T4" fmla="*/ 28778 w 177"/>
                  <a:gd name="T5" fmla="*/ 0 h 377"/>
                  <a:gd name="T6" fmla="*/ 16699 w 177"/>
                  <a:gd name="T7" fmla="*/ 0 h 377"/>
                  <a:gd name="T8" fmla="*/ 14334 w 177"/>
                  <a:gd name="T9" fmla="*/ 0 h 377"/>
                  <a:gd name="T10" fmla="*/ 0 w 177"/>
                  <a:gd name="T11" fmla="*/ 0 h 377"/>
                  <a:gd name="T12" fmla="*/ 7089 w 177"/>
                  <a:gd name="T13" fmla="*/ 0 h 377"/>
                  <a:gd name="T14" fmla="*/ 16699 w 177"/>
                  <a:gd name="T15" fmla="*/ 0 h 377"/>
                  <a:gd name="T16" fmla="*/ 23788 w 177"/>
                  <a:gd name="T17" fmla="*/ 0 h 377"/>
                  <a:gd name="T18" fmla="*/ 21533 w 177"/>
                  <a:gd name="T19" fmla="*/ 0 h 377"/>
                  <a:gd name="T20" fmla="*/ 23788 w 177"/>
                  <a:gd name="T21" fmla="*/ 0 h 377"/>
                  <a:gd name="T22" fmla="*/ 52623 w 177"/>
                  <a:gd name="T23" fmla="*/ 0 h 377"/>
                  <a:gd name="T24" fmla="*/ 43144 w 177"/>
                  <a:gd name="T25" fmla="*/ 0 h 377"/>
                  <a:gd name="T26" fmla="*/ 52623 w 177"/>
                  <a:gd name="T27" fmla="*/ 0 h 377"/>
                  <a:gd name="T28" fmla="*/ 45528 w 177"/>
                  <a:gd name="T29" fmla="*/ 0 h 377"/>
                  <a:gd name="T30" fmla="*/ 40549 w 177"/>
                  <a:gd name="T31" fmla="*/ 0 h 377"/>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w 177"/>
                  <a:gd name="T49" fmla="*/ 0 h 377"/>
                  <a:gd name="T50" fmla="*/ 177 w 177"/>
                  <a:gd name="T51" fmla="*/ 377 h 377"/>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T48" t="T49" r="T50" b="T51"/>
                <a:pathLst>
                  <a:path w="177" h="377">
                    <a:moveTo>
                      <a:pt x="136" y="0"/>
                    </a:moveTo>
                    <a:cubicBezTo>
                      <a:pt x="106" y="42"/>
                      <a:pt x="64" y="78"/>
                      <a:pt x="48" y="128"/>
                    </a:cubicBezTo>
                    <a:cubicBezTo>
                      <a:pt x="42" y="143"/>
                      <a:pt x="84" y="108"/>
                      <a:pt x="96" y="120"/>
                    </a:cubicBezTo>
                    <a:cubicBezTo>
                      <a:pt x="112" y="136"/>
                      <a:pt x="68" y="156"/>
                      <a:pt x="56" y="176"/>
                    </a:cubicBezTo>
                    <a:cubicBezTo>
                      <a:pt x="53" y="194"/>
                      <a:pt x="54" y="214"/>
                      <a:pt x="48" y="232"/>
                    </a:cubicBezTo>
                    <a:cubicBezTo>
                      <a:pt x="23" y="298"/>
                      <a:pt x="0" y="223"/>
                      <a:pt x="0" y="336"/>
                    </a:cubicBezTo>
                    <a:cubicBezTo>
                      <a:pt x="0" y="344"/>
                      <a:pt x="16" y="330"/>
                      <a:pt x="24" y="328"/>
                    </a:cubicBezTo>
                    <a:cubicBezTo>
                      <a:pt x="48" y="377"/>
                      <a:pt x="29" y="362"/>
                      <a:pt x="56" y="336"/>
                    </a:cubicBezTo>
                    <a:cubicBezTo>
                      <a:pt x="62" y="329"/>
                      <a:pt x="72" y="325"/>
                      <a:pt x="80" y="320"/>
                    </a:cubicBezTo>
                    <a:cubicBezTo>
                      <a:pt x="123" y="255"/>
                      <a:pt x="78" y="326"/>
                      <a:pt x="72" y="320"/>
                    </a:cubicBezTo>
                    <a:cubicBezTo>
                      <a:pt x="62" y="310"/>
                      <a:pt x="77" y="293"/>
                      <a:pt x="80" y="280"/>
                    </a:cubicBezTo>
                    <a:cubicBezTo>
                      <a:pt x="92" y="224"/>
                      <a:pt x="130" y="162"/>
                      <a:pt x="176" y="128"/>
                    </a:cubicBezTo>
                    <a:cubicBezTo>
                      <a:pt x="94" y="109"/>
                      <a:pt x="75" y="117"/>
                      <a:pt x="144" y="72"/>
                    </a:cubicBezTo>
                    <a:cubicBezTo>
                      <a:pt x="148" y="64"/>
                      <a:pt x="177" y="23"/>
                      <a:pt x="176" y="16"/>
                    </a:cubicBezTo>
                    <a:cubicBezTo>
                      <a:pt x="174" y="7"/>
                      <a:pt x="160" y="10"/>
                      <a:pt x="152" y="8"/>
                    </a:cubicBezTo>
                    <a:cubicBezTo>
                      <a:pt x="112" y="17"/>
                      <a:pt x="112" y="23"/>
                      <a:pt x="136" y="0"/>
                    </a:cubicBezTo>
                    <a:close/>
                  </a:path>
                </a:pathLst>
              </a:custGeom>
              <a:solidFill>
                <a:srgbClr val="00CC00"/>
              </a:solidFill>
              <a:ln w="9525">
                <a:solidFill>
                  <a:schemeClr val="tx1"/>
                </a:solidFill>
                <a:round/>
                <a:headEnd/>
                <a:tailEnd/>
              </a:ln>
            </p:spPr>
            <p:txBody>
              <a:bodyPr wrap="none" anchor="ctr"/>
              <a:lstStyle/>
              <a:p>
                <a:endParaRPr lang="ja-JP" altLang="en-US"/>
              </a:p>
            </p:txBody>
          </p:sp>
        </p:grpSp>
        <p:sp>
          <p:nvSpPr>
            <p:cNvPr id="36938" name="Freeform 21" descr="右下がり対角線 (反転)"/>
            <p:cNvSpPr>
              <a:spLocks/>
            </p:cNvSpPr>
            <p:nvPr/>
          </p:nvSpPr>
          <p:spPr bwMode="auto">
            <a:xfrm>
              <a:off x="1872" y="126"/>
              <a:ext cx="440" cy="722"/>
            </a:xfrm>
            <a:custGeom>
              <a:avLst/>
              <a:gdLst>
                <a:gd name="T0" fmla="*/ 48601 w 256"/>
                <a:gd name="T1" fmla="*/ 798 h 714"/>
                <a:gd name="T2" fmla="*/ 0 w 256"/>
                <a:gd name="T3" fmla="*/ 60 h 714"/>
                <a:gd name="T4" fmla="*/ 7214 w 256"/>
                <a:gd name="T5" fmla="*/ 18 h 714"/>
                <a:gd name="T6" fmla="*/ 14415 w 256"/>
                <a:gd name="T7" fmla="*/ 116 h 714"/>
                <a:gd name="T8" fmla="*/ 30632 w 256"/>
                <a:gd name="T9" fmla="*/ 343 h 714"/>
                <a:gd name="T10" fmla="*/ 48601 w 256"/>
                <a:gd name="T11" fmla="*/ 628 h 714"/>
                <a:gd name="T12" fmla="*/ 54055 w 256"/>
                <a:gd name="T13" fmla="*/ 718 h 714"/>
                <a:gd name="T14" fmla="*/ 57573 w 256"/>
                <a:gd name="T15" fmla="*/ 771 h 714"/>
                <a:gd name="T16" fmla="*/ 52231 w 256"/>
                <a:gd name="T17" fmla="*/ 789 h 714"/>
                <a:gd name="T18" fmla="*/ 48601 w 256"/>
                <a:gd name="T19" fmla="*/ 798 h 714"/>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256"/>
                <a:gd name="T31" fmla="*/ 0 h 714"/>
                <a:gd name="T32" fmla="*/ 256 w 256"/>
                <a:gd name="T33" fmla="*/ 714 h 714"/>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256" h="714">
                  <a:moveTo>
                    <a:pt x="216" y="714"/>
                  </a:moveTo>
                  <a:cubicBezTo>
                    <a:pt x="144" y="486"/>
                    <a:pt x="86" y="267"/>
                    <a:pt x="0" y="50"/>
                  </a:cubicBezTo>
                  <a:cubicBezTo>
                    <a:pt x="1" y="46"/>
                    <a:pt x="9" y="0"/>
                    <a:pt x="32" y="18"/>
                  </a:cubicBezTo>
                  <a:cubicBezTo>
                    <a:pt x="36" y="21"/>
                    <a:pt x="63" y="105"/>
                    <a:pt x="64" y="106"/>
                  </a:cubicBezTo>
                  <a:cubicBezTo>
                    <a:pt x="80" y="170"/>
                    <a:pt x="98" y="249"/>
                    <a:pt x="136" y="306"/>
                  </a:cubicBezTo>
                  <a:cubicBezTo>
                    <a:pt x="153" y="391"/>
                    <a:pt x="191" y="477"/>
                    <a:pt x="216" y="562"/>
                  </a:cubicBezTo>
                  <a:cubicBezTo>
                    <a:pt x="240" y="646"/>
                    <a:pt x="201" y="527"/>
                    <a:pt x="240" y="642"/>
                  </a:cubicBezTo>
                  <a:cubicBezTo>
                    <a:pt x="245" y="658"/>
                    <a:pt x="256" y="690"/>
                    <a:pt x="256" y="690"/>
                  </a:cubicBezTo>
                  <a:cubicBezTo>
                    <a:pt x="248" y="695"/>
                    <a:pt x="240" y="701"/>
                    <a:pt x="232" y="706"/>
                  </a:cubicBezTo>
                  <a:cubicBezTo>
                    <a:pt x="214" y="714"/>
                    <a:pt x="196" y="714"/>
                    <a:pt x="216" y="714"/>
                  </a:cubicBezTo>
                  <a:close/>
                </a:path>
              </a:pathLst>
            </a:custGeom>
            <a:pattFill prst="dkDnDiag">
              <a:fgClr>
                <a:srgbClr val="99FFCC"/>
              </a:fgClr>
              <a:bgClr>
                <a:srgbClr val="FFFFFF"/>
              </a:bgClr>
            </a:pattFill>
            <a:ln w="9525">
              <a:solidFill>
                <a:schemeClr val="tx1"/>
              </a:solidFill>
              <a:round/>
              <a:headEnd/>
              <a:tailEnd/>
            </a:ln>
          </p:spPr>
          <p:txBody>
            <a:bodyPr wrap="none" anchor="ctr"/>
            <a:lstStyle/>
            <a:p>
              <a:endParaRPr lang="ja-JP" altLang="en-US"/>
            </a:p>
          </p:txBody>
        </p:sp>
        <p:sp>
          <p:nvSpPr>
            <p:cNvPr id="36939" name="Freeform 22" descr="右下がり対角線 (反転)"/>
            <p:cNvSpPr>
              <a:spLocks/>
            </p:cNvSpPr>
            <p:nvPr/>
          </p:nvSpPr>
          <p:spPr bwMode="auto">
            <a:xfrm>
              <a:off x="1896" y="294"/>
              <a:ext cx="264" cy="410"/>
            </a:xfrm>
            <a:custGeom>
              <a:avLst/>
              <a:gdLst>
                <a:gd name="T0" fmla="*/ 294 w 256"/>
                <a:gd name="T1" fmla="*/ 3 h 714"/>
                <a:gd name="T2" fmla="*/ 0 w 256"/>
                <a:gd name="T3" fmla="*/ 1 h 714"/>
                <a:gd name="T4" fmla="*/ 42 w 256"/>
                <a:gd name="T5" fmla="*/ 1 h 714"/>
                <a:gd name="T6" fmla="*/ 85 w 256"/>
                <a:gd name="T7" fmla="*/ 1 h 714"/>
                <a:gd name="T8" fmla="*/ 185 w 256"/>
                <a:gd name="T9" fmla="*/ 1 h 714"/>
                <a:gd name="T10" fmla="*/ 294 w 256"/>
                <a:gd name="T11" fmla="*/ 2 h 714"/>
                <a:gd name="T12" fmla="*/ 328 w 256"/>
                <a:gd name="T13" fmla="*/ 2 h 714"/>
                <a:gd name="T14" fmla="*/ 349 w 256"/>
                <a:gd name="T15" fmla="*/ 3 h 714"/>
                <a:gd name="T16" fmla="*/ 315 w 256"/>
                <a:gd name="T17" fmla="*/ 3 h 714"/>
                <a:gd name="T18" fmla="*/ 294 w 256"/>
                <a:gd name="T19" fmla="*/ 3 h 714"/>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256"/>
                <a:gd name="T31" fmla="*/ 0 h 714"/>
                <a:gd name="T32" fmla="*/ 256 w 256"/>
                <a:gd name="T33" fmla="*/ 714 h 714"/>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256" h="714">
                  <a:moveTo>
                    <a:pt x="216" y="714"/>
                  </a:moveTo>
                  <a:cubicBezTo>
                    <a:pt x="144" y="486"/>
                    <a:pt x="86" y="267"/>
                    <a:pt x="0" y="50"/>
                  </a:cubicBezTo>
                  <a:cubicBezTo>
                    <a:pt x="1" y="46"/>
                    <a:pt x="9" y="0"/>
                    <a:pt x="32" y="18"/>
                  </a:cubicBezTo>
                  <a:cubicBezTo>
                    <a:pt x="36" y="21"/>
                    <a:pt x="63" y="105"/>
                    <a:pt x="64" y="106"/>
                  </a:cubicBezTo>
                  <a:cubicBezTo>
                    <a:pt x="80" y="170"/>
                    <a:pt x="98" y="249"/>
                    <a:pt x="136" y="306"/>
                  </a:cubicBezTo>
                  <a:cubicBezTo>
                    <a:pt x="153" y="391"/>
                    <a:pt x="191" y="477"/>
                    <a:pt x="216" y="562"/>
                  </a:cubicBezTo>
                  <a:cubicBezTo>
                    <a:pt x="240" y="646"/>
                    <a:pt x="201" y="527"/>
                    <a:pt x="240" y="642"/>
                  </a:cubicBezTo>
                  <a:cubicBezTo>
                    <a:pt x="245" y="658"/>
                    <a:pt x="256" y="690"/>
                    <a:pt x="256" y="690"/>
                  </a:cubicBezTo>
                  <a:cubicBezTo>
                    <a:pt x="248" y="695"/>
                    <a:pt x="240" y="701"/>
                    <a:pt x="232" y="706"/>
                  </a:cubicBezTo>
                  <a:cubicBezTo>
                    <a:pt x="214" y="714"/>
                    <a:pt x="196" y="714"/>
                    <a:pt x="216" y="714"/>
                  </a:cubicBezTo>
                  <a:close/>
                </a:path>
              </a:pathLst>
            </a:custGeom>
            <a:pattFill prst="dkDnDiag">
              <a:fgClr>
                <a:srgbClr val="99FFCC"/>
              </a:fgClr>
              <a:bgClr>
                <a:srgbClr val="FFFFFF"/>
              </a:bgClr>
            </a:pattFill>
            <a:ln w="9525">
              <a:solidFill>
                <a:schemeClr val="tx1"/>
              </a:solidFill>
              <a:round/>
              <a:headEnd/>
              <a:tailEnd/>
            </a:ln>
          </p:spPr>
          <p:txBody>
            <a:bodyPr wrap="none" anchor="ctr"/>
            <a:lstStyle/>
            <a:p>
              <a:endParaRPr lang="ja-JP" altLang="en-US"/>
            </a:p>
          </p:txBody>
        </p:sp>
        <p:sp>
          <p:nvSpPr>
            <p:cNvPr id="36940" name="Freeform 23"/>
            <p:cNvSpPr>
              <a:spLocks/>
            </p:cNvSpPr>
            <p:nvPr/>
          </p:nvSpPr>
          <p:spPr bwMode="auto">
            <a:xfrm>
              <a:off x="1984" y="160"/>
              <a:ext cx="804" cy="688"/>
            </a:xfrm>
            <a:custGeom>
              <a:avLst/>
              <a:gdLst>
                <a:gd name="T0" fmla="*/ 0 w 804"/>
                <a:gd name="T1" fmla="*/ 560 h 688"/>
                <a:gd name="T2" fmla="*/ 64 w 804"/>
                <a:gd name="T3" fmla="*/ 328 h 688"/>
                <a:gd name="T4" fmla="*/ 200 w 804"/>
                <a:gd name="T5" fmla="*/ 32 h 688"/>
                <a:gd name="T6" fmla="*/ 320 w 804"/>
                <a:gd name="T7" fmla="*/ 0 h 688"/>
                <a:gd name="T8" fmla="*/ 416 w 804"/>
                <a:gd name="T9" fmla="*/ 8 h 688"/>
                <a:gd name="T10" fmla="*/ 528 w 804"/>
                <a:gd name="T11" fmla="*/ 24 h 688"/>
                <a:gd name="T12" fmla="*/ 552 w 804"/>
                <a:gd name="T13" fmla="*/ 32 h 688"/>
                <a:gd name="T14" fmla="*/ 616 w 804"/>
                <a:gd name="T15" fmla="*/ 40 h 688"/>
                <a:gd name="T16" fmla="*/ 752 w 804"/>
                <a:gd name="T17" fmla="*/ 96 h 688"/>
                <a:gd name="T18" fmla="*/ 792 w 804"/>
                <a:gd name="T19" fmla="*/ 184 h 688"/>
                <a:gd name="T20" fmla="*/ 792 w 804"/>
                <a:gd name="T21" fmla="*/ 688 h 688"/>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804"/>
                <a:gd name="T34" fmla="*/ 0 h 688"/>
                <a:gd name="T35" fmla="*/ 804 w 804"/>
                <a:gd name="T36" fmla="*/ 688 h 688"/>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804" h="688">
                  <a:moveTo>
                    <a:pt x="0" y="560"/>
                  </a:moveTo>
                  <a:cubicBezTo>
                    <a:pt x="21" y="482"/>
                    <a:pt x="44" y="405"/>
                    <a:pt x="64" y="328"/>
                  </a:cubicBezTo>
                  <a:cubicBezTo>
                    <a:pt x="90" y="224"/>
                    <a:pt x="107" y="101"/>
                    <a:pt x="200" y="32"/>
                  </a:cubicBezTo>
                  <a:cubicBezTo>
                    <a:pt x="233" y="7"/>
                    <a:pt x="280" y="7"/>
                    <a:pt x="320" y="0"/>
                  </a:cubicBezTo>
                  <a:cubicBezTo>
                    <a:pt x="352" y="2"/>
                    <a:pt x="384" y="4"/>
                    <a:pt x="416" y="8"/>
                  </a:cubicBezTo>
                  <a:cubicBezTo>
                    <a:pt x="453" y="12"/>
                    <a:pt x="528" y="24"/>
                    <a:pt x="528" y="24"/>
                  </a:cubicBezTo>
                  <a:cubicBezTo>
                    <a:pt x="536" y="26"/>
                    <a:pt x="543" y="30"/>
                    <a:pt x="552" y="32"/>
                  </a:cubicBezTo>
                  <a:cubicBezTo>
                    <a:pt x="573" y="35"/>
                    <a:pt x="595" y="33"/>
                    <a:pt x="616" y="40"/>
                  </a:cubicBezTo>
                  <a:cubicBezTo>
                    <a:pt x="656" y="51"/>
                    <a:pt x="710" y="79"/>
                    <a:pt x="752" y="96"/>
                  </a:cubicBezTo>
                  <a:cubicBezTo>
                    <a:pt x="791" y="155"/>
                    <a:pt x="780" y="125"/>
                    <a:pt x="792" y="184"/>
                  </a:cubicBezTo>
                  <a:cubicBezTo>
                    <a:pt x="804" y="351"/>
                    <a:pt x="792" y="519"/>
                    <a:pt x="792" y="688"/>
                  </a:cubicBezTo>
                </a:path>
              </a:pathLst>
            </a:custGeom>
            <a:noFill/>
            <a:ln w="57150">
              <a:solidFill>
                <a:srgbClr val="663300"/>
              </a:solidFill>
              <a:round/>
              <a:headEnd/>
              <a:tailEnd/>
            </a:ln>
            <a:extLst>
              <a:ext uri="{909E8E84-426E-40DD-AFC4-6F175D3DCCD1}">
                <a14:hiddenFill xmlns:a14="http://schemas.microsoft.com/office/drawing/2010/main">
                  <a:solidFill>
                    <a:srgbClr val="FFFFFF"/>
                  </a:solidFill>
                </a14:hiddenFill>
              </a:ext>
            </a:extLst>
          </p:spPr>
          <p:txBody>
            <a:bodyPr wrap="none" anchor="ctr"/>
            <a:lstStyle/>
            <a:p>
              <a:endParaRPr lang="ja-JP" altLang="en-US"/>
            </a:p>
          </p:txBody>
        </p:sp>
      </p:grpSp>
      <p:grpSp>
        <p:nvGrpSpPr>
          <p:cNvPr id="36873" name="Group 41"/>
          <p:cNvGrpSpPr>
            <a:grpSpLocks/>
          </p:cNvGrpSpPr>
          <p:nvPr/>
        </p:nvGrpSpPr>
        <p:grpSpPr bwMode="auto">
          <a:xfrm>
            <a:off x="1873250" y="4167188"/>
            <a:ext cx="927100" cy="573087"/>
            <a:chOff x="1568" y="2095"/>
            <a:chExt cx="1072" cy="673"/>
          </a:xfrm>
        </p:grpSpPr>
        <p:sp>
          <p:nvSpPr>
            <p:cNvPr id="36928" name="Oval 42"/>
            <p:cNvSpPr>
              <a:spLocks noChangeArrowheads="1"/>
            </p:cNvSpPr>
            <p:nvPr/>
          </p:nvSpPr>
          <p:spPr bwMode="auto">
            <a:xfrm>
              <a:off x="2280" y="2552"/>
              <a:ext cx="128" cy="216"/>
            </a:xfrm>
            <a:prstGeom prst="ellipse">
              <a:avLst/>
            </a:prstGeom>
            <a:solidFill>
              <a:schemeClr val="bg2"/>
            </a:solidFill>
            <a:ln w="9525">
              <a:solidFill>
                <a:schemeClr val="tx1"/>
              </a:solidFill>
              <a:round/>
              <a:headEnd/>
              <a:tailEnd/>
            </a:ln>
          </p:spPr>
          <p:txBody>
            <a:bodyPr wrap="none" anchor="ctr"/>
            <a:lstStyle/>
            <a:p>
              <a:pPr defTabSz="457200"/>
              <a:endParaRPr lang="ja-JP" altLang="en-US" sz="1800">
                <a:latin typeface="Calibri" pitchFamily="34" charset="0"/>
              </a:endParaRPr>
            </a:p>
          </p:txBody>
        </p:sp>
        <p:sp>
          <p:nvSpPr>
            <p:cNvPr id="36929" name="Oval 43"/>
            <p:cNvSpPr>
              <a:spLocks noChangeArrowheads="1"/>
            </p:cNvSpPr>
            <p:nvPr/>
          </p:nvSpPr>
          <p:spPr bwMode="auto">
            <a:xfrm>
              <a:off x="1640" y="2512"/>
              <a:ext cx="128" cy="216"/>
            </a:xfrm>
            <a:prstGeom prst="ellipse">
              <a:avLst/>
            </a:prstGeom>
            <a:solidFill>
              <a:schemeClr val="bg2"/>
            </a:solidFill>
            <a:ln w="9525">
              <a:solidFill>
                <a:schemeClr val="tx1"/>
              </a:solidFill>
              <a:round/>
              <a:headEnd/>
              <a:tailEnd/>
            </a:ln>
          </p:spPr>
          <p:txBody>
            <a:bodyPr wrap="none" anchor="ctr"/>
            <a:lstStyle/>
            <a:p>
              <a:pPr defTabSz="457200"/>
              <a:endParaRPr lang="ja-JP" altLang="en-US" sz="1800">
                <a:latin typeface="Calibri" pitchFamily="34" charset="0"/>
              </a:endParaRPr>
            </a:p>
          </p:txBody>
        </p:sp>
        <p:sp>
          <p:nvSpPr>
            <p:cNvPr id="36930" name="Oval 44"/>
            <p:cNvSpPr>
              <a:spLocks noChangeArrowheads="1"/>
            </p:cNvSpPr>
            <p:nvPr/>
          </p:nvSpPr>
          <p:spPr bwMode="auto">
            <a:xfrm>
              <a:off x="2512" y="2344"/>
              <a:ext cx="128" cy="216"/>
            </a:xfrm>
            <a:prstGeom prst="ellipse">
              <a:avLst/>
            </a:prstGeom>
            <a:solidFill>
              <a:schemeClr val="bg2"/>
            </a:solidFill>
            <a:ln w="9525">
              <a:solidFill>
                <a:schemeClr val="tx1"/>
              </a:solidFill>
              <a:round/>
              <a:headEnd/>
              <a:tailEnd/>
            </a:ln>
          </p:spPr>
          <p:txBody>
            <a:bodyPr wrap="none" anchor="ctr"/>
            <a:lstStyle/>
            <a:p>
              <a:pPr defTabSz="457200"/>
              <a:endParaRPr lang="ja-JP" altLang="en-US" sz="1800">
                <a:latin typeface="Calibri" pitchFamily="34" charset="0"/>
              </a:endParaRPr>
            </a:p>
          </p:txBody>
        </p:sp>
        <p:sp>
          <p:nvSpPr>
            <p:cNvPr id="36931" name="Freeform 45"/>
            <p:cNvSpPr>
              <a:spLocks/>
            </p:cNvSpPr>
            <p:nvPr/>
          </p:nvSpPr>
          <p:spPr bwMode="auto">
            <a:xfrm>
              <a:off x="1568" y="2095"/>
              <a:ext cx="1052" cy="623"/>
            </a:xfrm>
            <a:custGeom>
              <a:avLst/>
              <a:gdLst>
                <a:gd name="T0" fmla="*/ 64 w 1052"/>
                <a:gd name="T1" fmla="*/ 313 h 623"/>
                <a:gd name="T2" fmla="*/ 0 w 1052"/>
                <a:gd name="T3" fmla="*/ 417 h 623"/>
                <a:gd name="T4" fmla="*/ 8 w 1052"/>
                <a:gd name="T5" fmla="*/ 505 h 623"/>
                <a:gd name="T6" fmla="*/ 168 w 1052"/>
                <a:gd name="T7" fmla="*/ 585 h 623"/>
                <a:gd name="T8" fmla="*/ 312 w 1052"/>
                <a:gd name="T9" fmla="*/ 601 h 623"/>
                <a:gd name="T10" fmla="*/ 384 w 1052"/>
                <a:gd name="T11" fmla="*/ 609 h 623"/>
                <a:gd name="T12" fmla="*/ 784 w 1052"/>
                <a:gd name="T13" fmla="*/ 577 h 623"/>
                <a:gd name="T14" fmla="*/ 784 w 1052"/>
                <a:gd name="T15" fmla="*/ 513 h 623"/>
                <a:gd name="T16" fmla="*/ 800 w 1052"/>
                <a:gd name="T17" fmla="*/ 449 h 623"/>
                <a:gd name="T18" fmla="*/ 904 w 1052"/>
                <a:gd name="T19" fmla="*/ 481 h 623"/>
                <a:gd name="T20" fmla="*/ 976 w 1052"/>
                <a:gd name="T21" fmla="*/ 425 h 623"/>
                <a:gd name="T22" fmla="*/ 1008 w 1052"/>
                <a:gd name="T23" fmla="*/ 377 h 623"/>
                <a:gd name="T24" fmla="*/ 1040 w 1052"/>
                <a:gd name="T25" fmla="*/ 305 h 623"/>
                <a:gd name="T26" fmla="*/ 1000 w 1052"/>
                <a:gd name="T27" fmla="*/ 137 h 623"/>
                <a:gd name="T28" fmla="*/ 976 w 1052"/>
                <a:gd name="T29" fmla="*/ 89 h 623"/>
                <a:gd name="T30" fmla="*/ 944 w 1052"/>
                <a:gd name="T31" fmla="*/ 17 h 623"/>
                <a:gd name="T32" fmla="*/ 888 w 1052"/>
                <a:gd name="T33" fmla="*/ 1 h 623"/>
                <a:gd name="T34" fmla="*/ 512 w 1052"/>
                <a:gd name="T35" fmla="*/ 25 h 623"/>
                <a:gd name="T36" fmla="*/ 264 w 1052"/>
                <a:gd name="T37" fmla="*/ 49 h 623"/>
                <a:gd name="T38" fmla="*/ 224 w 1052"/>
                <a:gd name="T39" fmla="*/ 97 h 623"/>
                <a:gd name="T40" fmla="*/ 192 w 1052"/>
                <a:gd name="T41" fmla="*/ 257 h 623"/>
                <a:gd name="T42" fmla="*/ 136 w 1052"/>
                <a:gd name="T43" fmla="*/ 281 h 623"/>
                <a:gd name="T44" fmla="*/ 88 w 1052"/>
                <a:gd name="T45" fmla="*/ 297 h 623"/>
                <a:gd name="T46" fmla="*/ 64 w 1052"/>
                <a:gd name="T47" fmla="*/ 313 h 623"/>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w 1052"/>
                <a:gd name="T73" fmla="*/ 0 h 623"/>
                <a:gd name="T74" fmla="*/ 1052 w 1052"/>
                <a:gd name="T75" fmla="*/ 623 h 623"/>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T72" t="T73" r="T74" b="T75"/>
              <a:pathLst>
                <a:path w="1052" h="623">
                  <a:moveTo>
                    <a:pt x="64" y="313"/>
                  </a:moveTo>
                  <a:cubicBezTo>
                    <a:pt x="38" y="346"/>
                    <a:pt x="13" y="377"/>
                    <a:pt x="0" y="417"/>
                  </a:cubicBezTo>
                  <a:cubicBezTo>
                    <a:pt x="2" y="446"/>
                    <a:pt x="1" y="476"/>
                    <a:pt x="8" y="505"/>
                  </a:cubicBezTo>
                  <a:cubicBezTo>
                    <a:pt x="16" y="542"/>
                    <a:pt x="133" y="581"/>
                    <a:pt x="168" y="585"/>
                  </a:cubicBezTo>
                  <a:cubicBezTo>
                    <a:pt x="216" y="590"/>
                    <a:pt x="264" y="595"/>
                    <a:pt x="312" y="601"/>
                  </a:cubicBezTo>
                  <a:cubicBezTo>
                    <a:pt x="336" y="603"/>
                    <a:pt x="384" y="609"/>
                    <a:pt x="384" y="609"/>
                  </a:cubicBezTo>
                  <a:cubicBezTo>
                    <a:pt x="427" y="607"/>
                    <a:pt x="714" y="623"/>
                    <a:pt x="784" y="577"/>
                  </a:cubicBezTo>
                  <a:cubicBezTo>
                    <a:pt x="802" y="522"/>
                    <a:pt x="784" y="590"/>
                    <a:pt x="784" y="513"/>
                  </a:cubicBezTo>
                  <a:cubicBezTo>
                    <a:pt x="784" y="493"/>
                    <a:pt x="793" y="467"/>
                    <a:pt x="800" y="449"/>
                  </a:cubicBezTo>
                  <a:cubicBezTo>
                    <a:pt x="838" y="487"/>
                    <a:pt x="849" y="490"/>
                    <a:pt x="904" y="481"/>
                  </a:cubicBezTo>
                  <a:cubicBezTo>
                    <a:pt x="929" y="463"/>
                    <a:pt x="950" y="442"/>
                    <a:pt x="976" y="425"/>
                  </a:cubicBezTo>
                  <a:cubicBezTo>
                    <a:pt x="986" y="409"/>
                    <a:pt x="1005" y="396"/>
                    <a:pt x="1008" y="377"/>
                  </a:cubicBezTo>
                  <a:cubicBezTo>
                    <a:pt x="1017" y="311"/>
                    <a:pt x="1000" y="331"/>
                    <a:pt x="1040" y="305"/>
                  </a:cubicBezTo>
                  <a:cubicBezTo>
                    <a:pt x="1030" y="246"/>
                    <a:pt x="1052" y="171"/>
                    <a:pt x="1000" y="137"/>
                  </a:cubicBezTo>
                  <a:cubicBezTo>
                    <a:pt x="970" y="49"/>
                    <a:pt x="1017" y="182"/>
                    <a:pt x="976" y="89"/>
                  </a:cubicBezTo>
                  <a:cubicBezTo>
                    <a:pt x="968" y="72"/>
                    <a:pt x="962" y="31"/>
                    <a:pt x="944" y="17"/>
                  </a:cubicBezTo>
                  <a:cubicBezTo>
                    <a:pt x="938" y="12"/>
                    <a:pt x="890" y="1"/>
                    <a:pt x="888" y="1"/>
                  </a:cubicBezTo>
                  <a:cubicBezTo>
                    <a:pt x="762" y="16"/>
                    <a:pt x="638" y="19"/>
                    <a:pt x="512" y="25"/>
                  </a:cubicBezTo>
                  <a:cubicBezTo>
                    <a:pt x="428" y="15"/>
                    <a:pt x="336" y="0"/>
                    <a:pt x="264" y="49"/>
                  </a:cubicBezTo>
                  <a:cubicBezTo>
                    <a:pt x="252" y="66"/>
                    <a:pt x="230" y="77"/>
                    <a:pt x="224" y="97"/>
                  </a:cubicBezTo>
                  <a:cubicBezTo>
                    <a:pt x="211" y="137"/>
                    <a:pt x="231" y="225"/>
                    <a:pt x="192" y="257"/>
                  </a:cubicBezTo>
                  <a:cubicBezTo>
                    <a:pt x="176" y="269"/>
                    <a:pt x="154" y="273"/>
                    <a:pt x="136" y="281"/>
                  </a:cubicBezTo>
                  <a:cubicBezTo>
                    <a:pt x="120" y="287"/>
                    <a:pt x="88" y="297"/>
                    <a:pt x="88" y="297"/>
                  </a:cubicBezTo>
                  <a:cubicBezTo>
                    <a:pt x="62" y="322"/>
                    <a:pt x="64" y="332"/>
                    <a:pt x="64" y="313"/>
                  </a:cubicBezTo>
                  <a:close/>
                </a:path>
              </a:pathLst>
            </a:custGeom>
            <a:solidFill>
              <a:schemeClr val="hlink"/>
            </a:solidFill>
            <a:ln w="9525">
              <a:solidFill>
                <a:srgbClr val="663300"/>
              </a:solidFill>
              <a:round/>
              <a:headEnd/>
              <a:tailEnd/>
            </a:ln>
          </p:spPr>
          <p:txBody>
            <a:bodyPr wrap="none" anchor="ctr"/>
            <a:lstStyle/>
            <a:p>
              <a:endParaRPr lang="ja-JP" altLang="en-US"/>
            </a:p>
          </p:txBody>
        </p:sp>
        <p:sp>
          <p:nvSpPr>
            <p:cNvPr id="36932" name="Oval 46"/>
            <p:cNvSpPr>
              <a:spLocks noChangeArrowheads="1"/>
            </p:cNvSpPr>
            <p:nvPr/>
          </p:nvSpPr>
          <p:spPr bwMode="auto">
            <a:xfrm>
              <a:off x="1632" y="2448"/>
              <a:ext cx="144" cy="144"/>
            </a:xfrm>
            <a:prstGeom prst="ellipse">
              <a:avLst/>
            </a:prstGeom>
            <a:solidFill>
              <a:srgbClr val="FFFF66"/>
            </a:solidFill>
            <a:ln w="9525">
              <a:solidFill>
                <a:schemeClr val="tx1"/>
              </a:solidFill>
              <a:round/>
              <a:headEnd/>
              <a:tailEnd/>
            </a:ln>
          </p:spPr>
          <p:txBody>
            <a:bodyPr wrap="none" anchor="ctr"/>
            <a:lstStyle/>
            <a:p>
              <a:pPr defTabSz="457200"/>
              <a:endParaRPr lang="ja-JP" altLang="en-US" sz="1800">
                <a:latin typeface="Calibri" pitchFamily="34" charset="0"/>
              </a:endParaRPr>
            </a:p>
          </p:txBody>
        </p:sp>
        <p:sp>
          <p:nvSpPr>
            <p:cNvPr id="36933" name="Oval 47"/>
            <p:cNvSpPr>
              <a:spLocks noChangeArrowheads="1"/>
            </p:cNvSpPr>
            <p:nvPr/>
          </p:nvSpPr>
          <p:spPr bwMode="auto">
            <a:xfrm>
              <a:off x="2168" y="2480"/>
              <a:ext cx="144" cy="144"/>
            </a:xfrm>
            <a:prstGeom prst="ellipse">
              <a:avLst/>
            </a:prstGeom>
            <a:solidFill>
              <a:srgbClr val="FFFF66"/>
            </a:solidFill>
            <a:ln w="9525">
              <a:solidFill>
                <a:schemeClr val="tx1"/>
              </a:solidFill>
              <a:round/>
              <a:headEnd/>
              <a:tailEnd/>
            </a:ln>
          </p:spPr>
          <p:txBody>
            <a:bodyPr wrap="none" anchor="ctr"/>
            <a:lstStyle/>
            <a:p>
              <a:pPr defTabSz="457200"/>
              <a:endParaRPr lang="ja-JP" altLang="en-US" sz="1800">
                <a:latin typeface="Calibri" pitchFamily="34" charset="0"/>
              </a:endParaRPr>
            </a:p>
          </p:txBody>
        </p:sp>
        <p:sp>
          <p:nvSpPr>
            <p:cNvPr id="36934" name="Freeform 48"/>
            <p:cNvSpPr>
              <a:spLocks/>
            </p:cNvSpPr>
            <p:nvPr/>
          </p:nvSpPr>
          <p:spPr bwMode="auto">
            <a:xfrm>
              <a:off x="1832" y="2224"/>
              <a:ext cx="488" cy="144"/>
            </a:xfrm>
            <a:custGeom>
              <a:avLst/>
              <a:gdLst>
                <a:gd name="T0" fmla="*/ 16 w 488"/>
                <a:gd name="T1" fmla="*/ 8 h 144"/>
                <a:gd name="T2" fmla="*/ 0 w 488"/>
                <a:gd name="T3" fmla="*/ 128 h 144"/>
                <a:gd name="T4" fmla="*/ 488 w 488"/>
                <a:gd name="T5" fmla="*/ 144 h 144"/>
                <a:gd name="T6" fmla="*/ 472 w 488"/>
                <a:gd name="T7" fmla="*/ 0 h 144"/>
                <a:gd name="T8" fmla="*/ 16 w 488"/>
                <a:gd name="T9" fmla="*/ 8 h 144"/>
                <a:gd name="T10" fmla="*/ 0 60000 65536"/>
                <a:gd name="T11" fmla="*/ 0 60000 65536"/>
                <a:gd name="T12" fmla="*/ 0 60000 65536"/>
                <a:gd name="T13" fmla="*/ 0 60000 65536"/>
                <a:gd name="T14" fmla="*/ 0 60000 65536"/>
                <a:gd name="T15" fmla="*/ 0 w 488"/>
                <a:gd name="T16" fmla="*/ 0 h 144"/>
                <a:gd name="T17" fmla="*/ 488 w 488"/>
                <a:gd name="T18" fmla="*/ 144 h 144"/>
              </a:gdLst>
              <a:ahLst/>
              <a:cxnLst>
                <a:cxn ang="T10">
                  <a:pos x="T0" y="T1"/>
                </a:cxn>
                <a:cxn ang="T11">
                  <a:pos x="T2" y="T3"/>
                </a:cxn>
                <a:cxn ang="T12">
                  <a:pos x="T4" y="T5"/>
                </a:cxn>
                <a:cxn ang="T13">
                  <a:pos x="T6" y="T7"/>
                </a:cxn>
                <a:cxn ang="T14">
                  <a:pos x="T8" y="T9"/>
                </a:cxn>
              </a:cxnLst>
              <a:rect l="T15" t="T16" r="T17" b="T18"/>
              <a:pathLst>
                <a:path w="488" h="144">
                  <a:moveTo>
                    <a:pt x="16" y="8"/>
                  </a:moveTo>
                  <a:lnTo>
                    <a:pt x="0" y="128"/>
                  </a:lnTo>
                  <a:lnTo>
                    <a:pt x="488" y="144"/>
                  </a:lnTo>
                  <a:lnTo>
                    <a:pt x="472" y="0"/>
                  </a:lnTo>
                  <a:lnTo>
                    <a:pt x="16" y="8"/>
                  </a:lnTo>
                  <a:close/>
                </a:path>
              </a:pathLst>
            </a:custGeom>
            <a:solidFill>
              <a:schemeClr val="bg1"/>
            </a:solidFill>
            <a:ln w="9525">
              <a:solidFill>
                <a:schemeClr val="tx1"/>
              </a:solidFill>
              <a:round/>
              <a:headEnd/>
              <a:tailEnd/>
            </a:ln>
          </p:spPr>
          <p:txBody>
            <a:bodyPr wrap="none" anchor="ctr"/>
            <a:lstStyle/>
            <a:p>
              <a:endParaRPr lang="ja-JP" altLang="en-US"/>
            </a:p>
          </p:txBody>
        </p:sp>
        <p:sp>
          <p:nvSpPr>
            <p:cNvPr id="36935" name="Freeform 49"/>
            <p:cNvSpPr>
              <a:spLocks/>
            </p:cNvSpPr>
            <p:nvPr/>
          </p:nvSpPr>
          <p:spPr bwMode="auto">
            <a:xfrm>
              <a:off x="2352" y="2168"/>
              <a:ext cx="184" cy="208"/>
            </a:xfrm>
            <a:custGeom>
              <a:avLst/>
              <a:gdLst>
                <a:gd name="T0" fmla="*/ 0 w 184"/>
                <a:gd name="T1" fmla="*/ 56 h 208"/>
                <a:gd name="T2" fmla="*/ 24 w 184"/>
                <a:gd name="T3" fmla="*/ 208 h 208"/>
                <a:gd name="T4" fmla="*/ 184 w 184"/>
                <a:gd name="T5" fmla="*/ 120 h 208"/>
                <a:gd name="T6" fmla="*/ 152 w 184"/>
                <a:gd name="T7" fmla="*/ 0 h 208"/>
                <a:gd name="T8" fmla="*/ 0 w 184"/>
                <a:gd name="T9" fmla="*/ 56 h 208"/>
                <a:gd name="T10" fmla="*/ 0 60000 65536"/>
                <a:gd name="T11" fmla="*/ 0 60000 65536"/>
                <a:gd name="T12" fmla="*/ 0 60000 65536"/>
                <a:gd name="T13" fmla="*/ 0 60000 65536"/>
                <a:gd name="T14" fmla="*/ 0 60000 65536"/>
                <a:gd name="T15" fmla="*/ 0 w 184"/>
                <a:gd name="T16" fmla="*/ 0 h 208"/>
                <a:gd name="T17" fmla="*/ 184 w 184"/>
                <a:gd name="T18" fmla="*/ 208 h 208"/>
              </a:gdLst>
              <a:ahLst/>
              <a:cxnLst>
                <a:cxn ang="T10">
                  <a:pos x="T0" y="T1"/>
                </a:cxn>
                <a:cxn ang="T11">
                  <a:pos x="T2" y="T3"/>
                </a:cxn>
                <a:cxn ang="T12">
                  <a:pos x="T4" y="T5"/>
                </a:cxn>
                <a:cxn ang="T13">
                  <a:pos x="T6" y="T7"/>
                </a:cxn>
                <a:cxn ang="T14">
                  <a:pos x="T8" y="T9"/>
                </a:cxn>
              </a:cxnLst>
              <a:rect l="T15" t="T16" r="T17" b="T18"/>
              <a:pathLst>
                <a:path w="184" h="208">
                  <a:moveTo>
                    <a:pt x="0" y="56"/>
                  </a:moveTo>
                  <a:lnTo>
                    <a:pt x="24" y="208"/>
                  </a:lnTo>
                  <a:lnTo>
                    <a:pt x="184" y="120"/>
                  </a:lnTo>
                  <a:lnTo>
                    <a:pt x="152" y="0"/>
                  </a:lnTo>
                  <a:lnTo>
                    <a:pt x="0" y="56"/>
                  </a:lnTo>
                  <a:close/>
                </a:path>
              </a:pathLst>
            </a:custGeom>
            <a:solidFill>
              <a:schemeClr val="bg1"/>
            </a:solidFill>
            <a:ln w="9525">
              <a:solidFill>
                <a:schemeClr val="tx1"/>
              </a:solidFill>
              <a:round/>
              <a:headEnd/>
              <a:tailEnd/>
            </a:ln>
          </p:spPr>
          <p:txBody>
            <a:bodyPr wrap="none" anchor="ctr"/>
            <a:lstStyle/>
            <a:p>
              <a:endParaRPr lang="ja-JP" altLang="en-US"/>
            </a:p>
          </p:txBody>
        </p:sp>
      </p:grpSp>
      <p:grpSp>
        <p:nvGrpSpPr>
          <p:cNvPr id="36874" name="Group 50"/>
          <p:cNvGrpSpPr>
            <a:grpSpLocks/>
          </p:cNvGrpSpPr>
          <p:nvPr/>
        </p:nvGrpSpPr>
        <p:grpSpPr bwMode="auto">
          <a:xfrm rot="-796898">
            <a:off x="3733800" y="4144963"/>
            <a:ext cx="1003300" cy="825500"/>
            <a:chOff x="2768" y="2224"/>
            <a:chExt cx="888" cy="784"/>
          </a:xfrm>
        </p:grpSpPr>
        <p:sp>
          <p:nvSpPr>
            <p:cNvPr id="36923" name="Freeform 51"/>
            <p:cNvSpPr>
              <a:spLocks/>
            </p:cNvSpPr>
            <p:nvPr/>
          </p:nvSpPr>
          <p:spPr bwMode="auto">
            <a:xfrm>
              <a:off x="2768" y="2232"/>
              <a:ext cx="168" cy="752"/>
            </a:xfrm>
            <a:custGeom>
              <a:avLst/>
              <a:gdLst>
                <a:gd name="T0" fmla="*/ 248 w 160"/>
                <a:gd name="T1" fmla="*/ 8 h 736"/>
                <a:gd name="T2" fmla="*/ 144 w 160"/>
                <a:gd name="T3" fmla="*/ 0 h 736"/>
                <a:gd name="T4" fmla="*/ 156 w 160"/>
                <a:gd name="T5" fmla="*/ 456 h 736"/>
                <a:gd name="T6" fmla="*/ 0 w 160"/>
                <a:gd name="T7" fmla="*/ 862 h 736"/>
                <a:gd name="T8" fmla="*/ 118 w 160"/>
                <a:gd name="T9" fmla="*/ 843 h 736"/>
                <a:gd name="T10" fmla="*/ 260 w 160"/>
                <a:gd name="T11" fmla="*/ 912 h 736"/>
                <a:gd name="T12" fmla="*/ 0 60000 65536"/>
                <a:gd name="T13" fmla="*/ 0 60000 65536"/>
                <a:gd name="T14" fmla="*/ 0 60000 65536"/>
                <a:gd name="T15" fmla="*/ 0 60000 65536"/>
                <a:gd name="T16" fmla="*/ 0 60000 65536"/>
                <a:gd name="T17" fmla="*/ 0 60000 65536"/>
                <a:gd name="T18" fmla="*/ 0 w 160"/>
                <a:gd name="T19" fmla="*/ 0 h 736"/>
                <a:gd name="T20" fmla="*/ 160 w 160"/>
                <a:gd name="T21" fmla="*/ 736 h 736"/>
              </a:gdLst>
              <a:ahLst/>
              <a:cxnLst>
                <a:cxn ang="T12">
                  <a:pos x="T0" y="T1"/>
                </a:cxn>
                <a:cxn ang="T13">
                  <a:pos x="T2" y="T3"/>
                </a:cxn>
                <a:cxn ang="T14">
                  <a:pos x="T4" y="T5"/>
                </a:cxn>
                <a:cxn ang="T15">
                  <a:pos x="T6" y="T7"/>
                </a:cxn>
                <a:cxn ang="T16">
                  <a:pos x="T8" y="T9"/>
                </a:cxn>
                <a:cxn ang="T17">
                  <a:pos x="T10" y="T11"/>
                </a:cxn>
              </a:cxnLst>
              <a:rect l="T18" t="T19" r="T20" b="T21"/>
              <a:pathLst>
                <a:path w="160" h="736">
                  <a:moveTo>
                    <a:pt x="152" y="8"/>
                  </a:moveTo>
                  <a:lnTo>
                    <a:pt x="88" y="0"/>
                  </a:lnTo>
                  <a:lnTo>
                    <a:pt x="96" y="368"/>
                  </a:lnTo>
                  <a:lnTo>
                    <a:pt x="0" y="696"/>
                  </a:lnTo>
                  <a:lnTo>
                    <a:pt x="72" y="680"/>
                  </a:lnTo>
                  <a:lnTo>
                    <a:pt x="160" y="736"/>
                  </a:lnTo>
                </a:path>
              </a:pathLst>
            </a:custGeom>
            <a:solidFill>
              <a:schemeClr val="bg1"/>
            </a:solidFill>
            <a:ln w="9525">
              <a:solidFill>
                <a:schemeClr val="tx1"/>
              </a:solidFill>
              <a:round/>
              <a:headEnd/>
              <a:tailEnd/>
            </a:ln>
          </p:spPr>
          <p:txBody>
            <a:bodyPr wrap="none" anchor="ctr"/>
            <a:lstStyle/>
            <a:p>
              <a:endParaRPr lang="ja-JP" altLang="en-US"/>
            </a:p>
          </p:txBody>
        </p:sp>
        <p:sp>
          <p:nvSpPr>
            <p:cNvPr id="36924" name="Rectangle 52"/>
            <p:cNvSpPr>
              <a:spLocks noChangeArrowheads="1"/>
            </p:cNvSpPr>
            <p:nvPr/>
          </p:nvSpPr>
          <p:spPr bwMode="auto">
            <a:xfrm>
              <a:off x="2904" y="2224"/>
              <a:ext cx="704" cy="784"/>
            </a:xfrm>
            <a:prstGeom prst="rect">
              <a:avLst/>
            </a:prstGeom>
            <a:solidFill>
              <a:schemeClr val="bg1"/>
            </a:solidFill>
            <a:ln w="9525">
              <a:solidFill>
                <a:schemeClr val="tx1"/>
              </a:solidFill>
              <a:miter lim="800000"/>
              <a:headEnd/>
              <a:tailEnd/>
            </a:ln>
          </p:spPr>
          <p:txBody>
            <a:bodyPr wrap="none" anchor="ctr"/>
            <a:lstStyle/>
            <a:p>
              <a:pPr defTabSz="457200"/>
              <a:endParaRPr lang="ja-JP" altLang="en-US" sz="1800">
                <a:latin typeface="Calibri" pitchFamily="34" charset="0"/>
              </a:endParaRPr>
            </a:p>
          </p:txBody>
        </p:sp>
        <p:sp>
          <p:nvSpPr>
            <p:cNvPr id="36925" name="Freeform 53"/>
            <p:cNvSpPr>
              <a:spLocks/>
            </p:cNvSpPr>
            <p:nvPr/>
          </p:nvSpPr>
          <p:spPr bwMode="auto">
            <a:xfrm>
              <a:off x="2904" y="2232"/>
              <a:ext cx="752" cy="224"/>
            </a:xfrm>
            <a:custGeom>
              <a:avLst/>
              <a:gdLst>
                <a:gd name="T0" fmla="*/ 24 w 752"/>
                <a:gd name="T1" fmla="*/ 216 h 224"/>
                <a:gd name="T2" fmla="*/ 752 w 752"/>
                <a:gd name="T3" fmla="*/ 216 h 224"/>
                <a:gd name="T4" fmla="*/ 696 w 752"/>
                <a:gd name="T5" fmla="*/ 0 h 224"/>
                <a:gd name="T6" fmla="*/ 0 w 752"/>
                <a:gd name="T7" fmla="*/ 0 h 224"/>
                <a:gd name="T8" fmla="*/ 80 w 752"/>
                <a:gd name="T9" fmla="*/ 224 h 224"/>
                <a:gd name="T10" fmla="*/ 0 60000 65536"/>
                <a:gd name="T11" fmla="*/ 0 60000 65536"/>
                <a:gd name="T12" fmla="*/ 0 60000 65536"/>
                <a:gd name="T13" fmla="*/ 0 60000 65536"/>
                <a:gd name="T14" fmla="*/ 0 60000 65536"/>
                <a:gd name="T15" fmla="*/ 0 w 752"/>
                <a:gd name="T16" fmla="*/ 0 h 224"/>
                <a:gd name="T17" fmla="*/ 752 w 752"/>
                <a:gd name="T18" fmla="*/ 224 h 224"/>
              </a:gdLst>
              <a:ahLst/>
              <a:cxnLst>
                <a:cxn ang="T10">
                  <a:pos x="T0" y="T1"/>
                </a:cxn>
                <a:cxn ang="T11">
                  <a:pos x="T2" y="T3"/>
                </a:cxn>
                <a:cxn ang="T12">
                  <a:pos x="T4" y="T5"/>
                </a:cxn>
                <a:cxn ang="T13">
                  <a:pos x="T6" y="T7"/>
                </a:cxn>
                <a:cxn ang="T14">
                  <a:pos x="T8" y="T9"/>
                </a:cxn>
              </a:cxnLst>
              <a:rect l="T15" t="T16" r="T17" b="T18"/>
              <a:pathLst>
                <a:path w="752" h="224">
                  <a:moveTo>
                    <a:pt x="24" y="216"/>
                  </a:moveTo>
                  <a:lnTo>
                    <a:pt x="752" y="216"/>
                  </a:lnTo>
                  <a:lnTo>
                    <a:pt x="696" y="0"/>
                  </a:lnTo>
                  <a:lnTo>
                    <a:pt x="0" y="0"/>
                  </a:lnTo>
                  <a:lnTo>
                    <a:pt x="80" y="224"/>
                  </a:lnTo>
                </a:path>
              </a:pathLst>
            </a:custGeom>
            <a:solidFill>
              <a:schemeClr val="bg1"/>
            </a:solidFill>
            <a:ln w="9525">
              <a:solidFill>
                <a:schemeClr val="tx1"/>
              </a:solidFill>
              <a:round/>
              <a:headEnd/>
              <a:tailEnd/>
            </a:ln>
          </p:spPr>
          <p:txBody>
            <a:bodyPr wrap="none" anchor="ctr"/>
            <a:lstStyle/>
            <a:p>
              <a:endParaRPr lang="ja-JP" altLang="en-US"/>
            </a:p>
          </p:txBody>
        </p:sp>
        <p:sp>
          <p:nvSpPr>
            <p:cNvPr id="36926" name="Text Box 54"/>
            <p:cNvSpPr txBox="1">
              <a:spLocks noChangeArrowheads="1"/>
            </p:cNvSpPr>
            <p:nvPr/>
          </p:nvSpPr>
          <p:spPr bwMode="auto">
            <a:xfrm>
              <a:off x="2984" y="2589"/>
              <a:ext cx="589" cy="34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defTabSz="457200" eaLnBrk="0" hangingPunct="0">
                <a:defRPr kumimoji="1" sz="3600">
                  <a:solidFill>
                    <a:schemeClr val="tx1"/>
                  </a:solidFill>
                  <a:latin typeface="Arial" pitchFamily="34" charset="0"/>
                  <a:ea typeface="ＭＳ Ｐゴシック" pitchFamily="50" charset="-128"/>
                </a:defRPr>
              </a:lvl1pPr>
              <a:lvl2pPr marL="742950" indent="-285750" defTabSz="457200" eaLnBrk="0" hangingPunct="0">
                <a:defRPr kumimoji="1" sz="3600">
                  <a:solidFill>
                    <a:schemeClr val="tx1"/>
                  </a:solidFill>
                  <a:latin typeface="Arial" pitchFamily="34" charset="0"/>
                  <a:ea typeface="ＭＳ Ｐゴシック" pitchFamily="50" charset="-128"/>
                </a:defRPr>
              </a:lvl2pPr>
              <a:lvl3pPr marL="1143000" indent="-228600" defTabSz="457200" eaLnBrk="0" hangingPunct="0">
                <a:defRPr kumimoji="1" sz="3600">
                  <a:solidFill>
                    <a:schemeClr val="tx1"/>
                  </a:solidFill>
                  <a:latin typeface="Arial" pitchFamily="34" charset="0"/>
                  <a:ea typeface="ＭＳ Ｐゴシック" pitchFamily="50" charset="-128"/>
                </a:defRPr>
              </a:lvl3pPr>
              <a:lvl4pPr marL="1600200" indent="-228600" defTabSz="457200" eaLnBrk="0" hangingPunct="0">
                <a:defRPr kumimoji="1" sz="3600">
                  <a:solidFill>
                    <a:schemeClr val="tx1"/>
                  </a:solidFill>
                  <a:latin typeface="Arial" pitchFamily="34" charset="0"/>
                  <a:ea typeface="ＭＳ Ｐゴシック" pitchFamily="50" charset="-128"/>
                </a:defRPr>
              </a:lvl4pPr>
              <a:lvl5pPr marL="2057400" indent="-228600" defTabSz="457200" eaLnBrk="0" hangingPunct="0">
                <a:defRPr kumimoji="1" sz="3600">
                  <a:solidFill>
                    <a:schemeClr val="tx1"/>
                  </a:solidFill>
                  <a:latin typeface="Arial" pitchFamily="34" charset="0"/>
                  <a:ea typeface="ＭＳ Ｐゴシック" pitchFamily="50" charset="-128"/>
                </a:defRPr>
              </a:lvl5pPr>
              <a:lvl6pPr marL="2514600" indent="-228600" defTabSz="457200" eaLnBrk="0" fontAlgn="base" hangingPunct="0">
                <a:spcBef>
                  <a:spcPct val="0"/>
                </a:spcBef>
                <a:spcAft>
                  <a:spcPct val="0"/>
                </a:spcAft>
                <a:defRPr kumimoji="1" sz="3600">
                  <a:solidFill>
                    <a:schemeClr val="tx1"/>
                  </a:solidFill>
                  <a:latin typeface="Arial" pitchFamily="34" charset="0"/>
                  <a:ea typeface="ＭＳ Ｐゴシック" pitchFamily="50" charset="-128"/>
                </a:defRPr>
              </a:lvl6pPr>
              <a:lvl7pPr marL="2971800" indent="-228600" defTabSz="457200" eaLnBrk="0" fontAlgn="base" hangingPunct="0">
                <a:spcBef>
                  <a:spcPct val="0"/>
                </a:spcBef>
                <a:spcAft>
                  <a:spcPct val="0"/>
                </a:spcAft>
                <a:defRPr kumimoji="1" sz="3600">
                  <a:solidFill>
                    <a:schemeClr val="tx1"/>
                  </a:solidFill>
                  <a:latin typeface="Arial" pitchFamily="34" charset="0"/>
                  <a:ea typeface="ＭＳ Ｐゴシック" pitchFamily="50" charset="-128"/>
                </a:defRPr>
              </a:lvl7pPr>
              <a:lvl8pPr marL="3429000" indent="-228600" defTabSz="457200" eaLnBrk="0" fontAlgn="base" hangingPunct="0">
                <a:spcBef>
                  <a:spcPct val="0"/>
                </a:spcBef>
                <a:spcAft>
                  <a:spcPct val="0"/>
                </a:spcAft>
                <a:defRPr kumimoji="1" sz="3600">
                  <a:solidFill>
                    <a:schemeClr val="tx1"/>
                  </a:solidFill>
                  <a:latin typeface="Arial" pitchFamily="34" charset="0"/>
                  <a:ea typeface="ＭＳ Ｐゴシック" pitchFamily="50" charset="-128"/>
                </a:defRPr>
              </a:lvl8pPr>
              <a:lvl9pPr marL="3886200" indent="-228600" defTabSz="457200" eaLnBrk="0" fontAlgn="base" hangingPunct="0">
                <a:spcBef>
                  <a:spcPct val="0"/>
                </a:spcBef>
                <a:spcAft>
                  <a:spcPct val="0"/>
                </a:spcAft>
                <a:defRPr kumimoji="1" sz="3600">
                  <a:solidFill>
                    <a:schemeClr val="tx1"/>
                  </a:solidFill>
                  <a:latin typeface="Arial" pitchFamily="34" charset="0"/>
                  <a:ea typeface="ＭＳ Ｐゴシック" pitchFamily="50" charset="-128"/>
                </a:defRPr>
              </a:lvl9pPr>
            </a:lstStyle>
            <a:p>
              <a:pPr eaLnBrk="1" hangingPunct="1"/>
              <a:r>
                <a:rPr lang="ja-JP" altLang="en-US" sz="900" b="1">
                  <a:latin typeface="Calibri" pitchFamily="34" charset="0"/>
                </a:rPr>
                <a:t>院外処方</a:t>
              </a:r>
              <a:endParaRPr lang="en-US" altLang="ja-JP" sz="900" b="1">
                <a:latin typeface="Calibri" pitchFamily="34" charset="0"/>
              </a:endParaRPr>
            </a:p>
            <a:p>
              <a:pPr eaLnBrk="1" hangingPunct="1"/>
              <a:r>
                <a:rPr lang="ja-JP" altLang="en-US" sz="900" b="1">
                  <a:latin typeface="Calibri" pitchFamily="34" charset="0"/>
                </a:rPr>
                <a:t>凸凹薬局</a:t>
              </a:r>
            </a:p>
          </p:txBody>
        </p:sp>
        <p:sp>
          <p:nvSpPr>
            <p:cNvPr id="36927" name="Rectangle 55"/>
            <p:cNvSpPr>
              <a:spLocks noChangeArrowheads="1"/>
            </p:cNvSpPr>
            <p:nvPr/>
          </p:nvSpPr>
          <p:spPr bwMode="auto">
            <a:xfrm>
              <a:off x="2976" y="2568"/>
              <a:ext cx="576" cy="368"/>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p>
              <a:pPr defTabSz="457200"/>
              <a:endParaRPr lang="ja-JP" altLang="en-US" sz="1800">
                <a:latin typeface="Calibri" pitchFamily="34" charset="0"/>
              </a:endParaRPr>
            </a:p>
          </p:txBody>
        </p:sp>
      </p:grpSp>
      <p:grpSp>
        <p:nvGrpSpPr>
          <p:cNvPr id="36875" name="Group 56"/>
          <p:cNvGrpSpPr>
            <a:grpSpLocks/>
          </p:cNvGrpSpPr>
          <p:nvPr/>
        </p:nvGrpSpPr>
        <p:grpSpPr bwMode="auto">
          <a:xfrm>
            <a:off x="2673350" y="3228975"/>
            <a:ext cx="1295400" cy="822325"/>
            <a:chOff x="4152" y="2128"/>
            <a:chExt cx="1136" cy="750"/>
          </a:xfrm>
        </p:grpSpPr>
        <p:sp>
          <p:nvSpPr>
            <p:cNvPr id="36911" name="Rectangle 57"/>
            <p:cNvSpPr>
              <a:spLocks noChangeArrowheads="1"/>
            </p:cNvSpPr>
            <p:nvPr/>
          </p:nvSpPr>
          <p:spPr bwMode="auto">
            <a:xfrm>
              <a:off x="4152" y="2297"/>
              <a:ext cx="1136" cy="581"/>
            </a:xfrm>
            <a:prstGeom prst="rect">
              <a:avLst/>
            </a:prstGeom>
            <a:solidFill>
              <a:srgbClr val="FFFF66"/>
            </a:solidFill>
            <a:ln w="9525">
              <a:solidFill>
                <a:schemeClr val="tx1"/>
              </a:solidFill>
              <a:miter lim="800000"/>
              <a:headEnd/>
              <a:tailEnd/>
            </a:ln>
          </p:spPr>
          <p:txBody>
            <a:bodyPr wrap="none" anchor="ctr"/>
            <a:lstStyle/>
            <a:p>
              <a:pPr defTabSz="457200"/>
              <a:endParaRPr lang="ja-JP" altLang="en-US" sz="1800">
                <a:latin typeface="Calibri" pitchFamily="34" charset="0"/>
              </a:endParaRPr>
            </a:p>
          </p:txBody>
        </p:sp>
        <p:sp>
          <p:nvSpPr>
            <p:cNvPr id="36912" name="Rectangle 58" descr="紙袋"/>
            <p:cNvSpPr>
              <a:spLocks noChangeArrowheads="1"/>
            </p:cNvSpPr>
            <p:nvPr/>
          </p:nvSpPr>
          <p:spPr bwMode="auto">
            <a:xfrm>
              <a:off x="4195" y="2334"/>
              <a:ext cx="1050" cy="499"/>
            </a:xfrm>
            <a:prstGeom prst="rect">
              <a:avLst/>
            </a:prstGeom>
            <a:blipFill dpi="0" rotWithShape="0">
              <a:blip r:embed="rId4"/>
              <a:srcRect/>
              <a:tile tx="0" ty="0" sx="100000" sy="100000" flip="none" algn="tl"/>
            </a:blip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pPr defTabSz="457200"/>
              <a:endParaRPr lang="ja-JP" altLang="en-US" sz="1800">
                <a:latin typeface="Calibri" pitchFamily="34" charset="0"/>
              </a:endParaRPr>
            </a:p>
          </p:txBody>
        </p:sp>
        <p:sp>
          <p:nvSpPr>
            <p:cNvPr id="36913" name="Text Box 59"/>
            <p:cNvSpPr txBox="1">
              <a:spLocks noChangeArrowheads="1"/>
            </p:cNvSpPr>
            <p:nvPr/>
          </p:nvSpPr>
          <p:spPr bwMode="auto">
            <a:xfrm>
              <a:off x="4222" y="2363"/>
              <a:ext cx="662" cy="4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defTabSz="457200" eaLnBrk="0" hangingPunct="0">
                <a:defRPr kumimoji="1" sz="3600">
                  <a:solidFill>
                    <a:schemeClr val="tx1"/>
                  </a:solidFill>
                  <a:latin typeface="Arial" pitchFamily="34" charset="0"/>
                  <a:ea typeface="ＭＳ Ｐゴシック" pitchFamily="50" charset="-128"/>
                </a:defRPr>
              </a:lvl1pPr>
              <a:lvl2pPr marL="742950" indent="-285750" defTabSz="457200" eaLnBrk="0" hangingPunct="0">
                <a:defRPr kumimoji="1" sz="3600">
                  <a:solidFill>
                    <a:schemeClr val="tx1"/>
                  </a:solidFill>
                  <a:latin typeface="Arial" pitchFamily="34" charset="0"/>
                  <a:ea typeface="ＭＳ Ｐゴシック" pitchFamily="50" charset="-128"/>
                </a:defRPr>
              </a:lvl2pPr>
              <a:lvl3pPr marL="1143000" indent="-228600" defTabSz="457200" eaLnBrk="0" hangingPunct="0">
                <a:defRPr kumimoji="1" sz="3600">
                  <a:solidFill>
                    <a:schemeClr val="tx1"/>
                  </a:solidFill>
                  <a:latin typeface="Arial" pitchFamily="34" charset="0"/>
                  <a:ea typeface="ＭＳ Ｐゴシック" pitchFamily="50" charset="-128"/>
                </a:defRPr>
              </a:lvl3pPr>
              <a:lvl4pPr marL="1600200" indent="-228600" defTabSz="457200" eaLnBrk="0" hangingPunct="0">
                <a:defRPr kumimoji="1" sz="3600">
                  <a:solidFill>
                    <a:schemeClr val="tx1"/>
                  </a:solidFill>
                  <a:latin typeface="Arial" pitchFamily="34" charset="0"/>
                  <a:ea typeface="ＭＳ Ｐゴシック" pitchFamily="50" charset="-128"/>
                </a:defRPr>
              </a:lvl4pPr>
              <a:lvl5pPr marL="2057400" indent="-228600" defTabSz="457200" eaLnBrk="0" hangingPunct="0">
                <a:defRPr kumimoji="1" sz="3600">
                  <a:solidFill>
                    <a:schemeClr val="tx1"/>
                  </a:solidFill>
                  <a:latin typeface="Arial" pitchFamily="34" charset="0"/>
                  <a:ea typeface="ＭＳ Ｐゴシック" pitchFamily="50" charset="-128"/>
                </a:defRPr>
              </a:lvl5pPr>
              <a:lvl6pPr marL="2514600" indent="-228600" defTabSz="457200" eaLnBrk="0" fontAlgn="base" hangingPunct="0">
                <a:spcBef>
                  <a:spcPct val="0"/>
                </a:spcBef>
                <a:spcAft>
                  <a:spcPct val="0"/>
                </a:spcAft>
                <a:defRPr kumimoji="1" sz="3600">
                  <a:solidFill>
                    <a:schemeClr val="tx1"/>
                  </a:solidFill>
                  <a:latin typeface="Arial" pitchFamily="34" charset="0"/>
                  <a:ea typeface="ＭＳ Ｐゴシック" pitchFamily="50" charset="-128"/>
                </a:defRPr>
              </a:lvl6pPr>
              <a:lvl7pPr marL="2971800" indent="-228600" defTabSz="457200" eaLnBrk="0" fontAlgn="base" hangingPunct="0">
                <a:spcBef>
                  <a:spcPct val="0"/>
                </a:spcBef>
                <a:spcAft>
                  <a:spcPct val="0"/>
                </a:spcAft>
                <a:defRPr kumimoji="1" sz="3600">
                  <a:solidFill>
                    <a:schemeClr val="tx1"/>
                  </a:solidFill>
                  <a:latin typeface="Arial" pitchFamily="34" charset="0"/>
                  <a:ea typeface="ＭＳ Ｐゴシック" pitchFamily="50" charset="-128"/>
                </a:defRPr>
              </a:lvl7pPr>
              <a:lvl8pPr marL="3429000" indent="-228600" defTabSz="457200" eaLnBrk="0" fontAlgn="base" hangingPunct="0">
                <a:spcBef>
                  <a:spcPct val="0"/>
                </a:spcBef>
                <a:spcAft>
                  <a:spcPct val="0"/>
                </a:spcAft>
                <a:defRPr kumimoji="1" sz="3600">
                  <a:solidFill>
                    <a:schemeClr val="tx1"/>
                  </a:solidFill>
                  <a:latin typeface="Arial" pitchFamily="34" charset="0"/>
                  <a:ea typeface="ＭＳ Ｐゴシック" pitchFamily="50" charset="-128"/>
                </a:defRPr>
              </a:lvl8pPr>
              <a:lvl9pPr marL="3886200" indent="-228600" defTabSz="457200" eaLnBrk="0" fontAlgn="base" hangingPunct="0">
                <a:spcBef>
                  <a:spcPct val="0"/>
                </a:spcBef>
                <a:spcAft>
                  <a:spcPct val="0"/>
                </a:spcAft>
                <a:defRPr kumimoji="1" sz="3600">
                  <a:solidFill>
                    <a:schemeClr val="tx1"/>
                  </a:solidFill>
                  <a:latin typeface="Arial" pitchFamily="34" charset="0"/>
                  <a:ea typeface="ＭＳ Ｐゴシック" pitchFamily="50" charset="-128"/>
                </a:defRPr>
              </a:lvl9pPr>
            </a:lstStyle>
            <a:p>
              <a:pPr eaLnBrk="1" hangingPunct="1"/>
              <a:r>
                <a:rPr lang="en-US" altLang="ja-JP" sz="1000">
                  <a:latin typeface="Calibri" pitchFamily="34" charset="0"/>
                </a:rPr>
                <a:t>10000</a:t>
              </a:r>
            </a:p>
            <a:p>
              <a:pPr eaLnBrk="1" hangingPunct="1"/>
              <a:r>
                <a:rPr lang="ja-JP" altLang="en-US" sz="900" b="1">
                  <a:latin typeface="Calibri" pitchFamily="34" charset="0"/>
                </a:rPr>
                <a:t>日本銀行券</a:t>
              </a:r>
              <a:endParaRPr lang="en-US" altLang="ja-JP" sz="900" b="1">
                <a:latin typeface="Calibri" pitchFamily="34" charset="0"/>
              </a:endParaRPr>
            </a:p>
            <a:p>
              <a:pPr eaLnBrk="1" hangingPunct="1"/>
              <a:r>
                <a:rPr lang="ja-JP" altLang="en-US" sz="900" b="1">
                  <a:latin typeface="Calibri" pitchFamily="34" charset="0"/>
                </a:rPr>
                <a:t>壱万円</a:t>
              </a:r>
              <a:endParaRPr lang="ja-JP" altLang="en-US" sz="900">
                <a:latin typeface="Calibri" pitchFamily="34" charset="0"/>
              </a:endParaRPr>
            </a:p>
          </p:txBody>
        </p:sp>
        <p:sp>
          <p:nvSpPr>
            <p:cNvPr id="36914" name="Oval 60"/>
            <p:cNvSpPr>
              <a:spLocks noChangeArrowheads="1"/>
            </p:cNvSpPr>
            <p:nvPr/>
          </p:nvSpPr>
          <p:spPr bwMode="auto">
            <a:xfrm>
              <a:off x="4592" y="2476"/>
              <a:ext cx="291" cy="275"/>
            </a:xfrm>
            <a:prstGeom prst="ellipse">
              <a:avLst/>
            </a:prstGeom>
            <a:solidFill>
              <a:srgbClr val="FFFF66"/>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pPr defTabSz="457200"/>
              <a:endParaRPr lang="ja-JP" altLang="en-US" sz="1800">
                <a:latin typeface="Calibri" pitchFamily="34" charset="0"/>
              </a:endParaRPr>
            </a:p>
          </p:txBody>
        </p:sp>
        <p:sp>
          <p:nvSpPr>
            <p:cNvPr id="36915" name="Freeform 61"/>
            <p:cNvSpPr>
              <a:spLocks/>
            </p:cNvSpPr>
            <p:nvPr/>
          </p:nvSpPr>
          <p:spPr bwMode="auto">
            <a:xfrm>
              <a:off x="4979" y="2353"/>
              <a:ext cx="252" cy="310"/>
            </a:xfrm>
            <a:custGeom>
              <a:avLst/>
              <a:gdLst>
                <a:gd name="T0" fmla="*/ 10 w 282"/>
                <a:gd name="T1" fmla="*/ 72 h 315"/>
                <a:gd name="T2" fmla="*/ 17 w 282"/>
                <a:gd name="T3" fmla="*/ 22 h 315"/>
                <a:gd name="T4" fmla="*/ 25 w 282"/>
                <a:gd name="T5" fmla="*/ 4 h 315"/>
                <a:gd name="T6" fmla="*/ 29 w 282"/>
                <a:gd name="T7" fmla="*/ 0 h 315"/>
                <a:gd name="T8" fmla="*/ 36 w 282"/>
                <a:gd name="T9" fmla="*/ 12 h 315"/>
                <a:gd name="T10" fmla="*/ 38 w 282"/>
                <a:gd name="T11" fmla="*/ 16 h 315"/>
                <a:gd name="T12" fmla="*/ 56 w 282"/>
                <a:gd name="T13" fmla="*/ 16 h 315"/>
                <a:gd name="T14" fmla="*/ 85 w 282"/>
                <a:gd name="T15" fmla="*/ 76 h 315"/>
                <a:gd name="T16" fmla="*/ 87 w 282"/>
                <a:gd name="T17" fmla="*/ 93 h 315"/>
                <a:gd name="T18" fmla="*/ 84 w 282"/>
                <a:gd name="T19" fmla="*/ 149 h 315"/>
                <a:gd name="T20" fmla="*/ 88 w 282"/>
                <a:gd name="T21" fmla="*/ 130 h 315"/>
                <a:gd name="T22" fmla="*/ 92 w 282"/>
                <a:gd name="T23" fmla="*/ 158 h 315"/>
                <a:gd name="T24" fmla="*/ 80 w 282"/>
                <a:gd name="T25" fmla="*/ 230 h 315"/>
                <a:gd name="T26" fmla="*/ 74 w 282"/>
                <a:gd name="T27" fmla="*/ 222 h 315"/>
                <a:gd name="T28" fmla="*/ 50 w 282"/>
                <a:gd name="T29" fmla="*/ 267 h 315"/>
                <a:gd name="T30" fmla="*/ 24 w 282"/>
                <a:gd name="T31" fmla="*/ 240 h 315"/>
                <a:gd name="T32" fmla="*/ 11 w 282"/>
                <a:gd name="T33" fmla="*/ 182 h 315"/>
                <a:gd name="T34" fmla="*/ 9 w 282"/>
                <a:gd name="T35" fmla="*/ 188 h 315"/>
                <a:gd name="T36" fmla="*/ 5 w 282"/>
                <a:gd name="T37" fmla="*/ 174 h 315"/>
                <a:gd name="T38" fmla="*/ 0 w 282"/>
                <a:gd name="T39" fmla="*/ 132 h 315"/>
                <a:gd name="T40" fmla="*/ 4 w 282"/>
                <a:gd name="T41" fmla="*/ 100 h 315"/>
                <a:gd name="T42" fmla="*/ 10 w 282"/>
                <a:gd name="T43" fmla="*/ 106 h 315"/>
                <a:gd name="T44" fmla="*/ 11 w 282"/>
                <a:gd name="T45" fmla="*/ 98 h 315"/>
                <a:gd name="T46" fmla="*/ 10 w 282"/>
                <a:gd name="T47" fmla="*/ 72 h 315"/>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w 282"/>
                <a:gd name="T73" fmla="*/ 0 h 315"/>
                <a:gd name="T74" fmla="*/ 282 w 282"/>
                <a:gd name="T75" fmla="*/ 315 h 315"/>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T72" t="T73" r="T74" b="T75"/>
              <a:pathLst>
                <a:path w="282" h="315">
                  <a:moveTo>
                    <a:pt x="28" y="82"/>
                  </a:moveTo>
                  <a:cubicBezTo>
                    <a:pt x="36" y="62"/>
                    <a:pt x="43" y="41"/>
                    <a:pt x="52" y="22"/>
                  </a:cubicBezTo>
                  <a:cubicBezTo>
                    <a:pt x="55" y="15"/>
                    <a:pt x="68" y="6"/>
                    <a:pt x="76" y="4"/>
                  </a:cubicBezTo>
                  <a:cubicBezTo>
                    <a:pt x="80" y="2"/>
                    <a:pt x="88" y="0"/>
                    <a:pt x="88" y="0"/>
                  </a:cubicBezTo>
                  <a:cubicBezTo>
                    <a:pt x="104" y="5"/>
                    <a:pt x="96" y="1"/>
                    <a:pt x="112" y="12"/>
                  </a:cubicBezTo>
                  <a:cubicBezTo>
                    <a:pt x="114" y="13"/>
                    <a:pt x="118" y="16"/>
                    <a:pt x="118" y="16"/>
                  </a:cubicBezTo>
                  <a:cubicBezTo>
                    <a:pt x="145" y="13"/>
                    <a:pt x="139" y="12"/>
                    <a:pt x="170" y="16"/>
                  </a:cubicBezTo>
                  <a:cubicBezTo>
                    <a:pt x="214" y="20"/>
                    <a:pt x="233" y="57"/>
                    <a:pt x="262" y="86"/>
                  </a:cubicBezTo>
                  <a:cubicBezTo>
                    <a:pt x="263" y="94"/>
                    <a:pt x="266" y="103"/>
                    <a:pt x="268" y="112"/>
                  </a:cubicBezTo>
                  <a:cubicBezTo>
                    <a:pt x="266" y="140"/>
                    <a:pt x="265" y="152"/>
                    <a:pt x="258" y="176"/>
                  </a:cubicBezTo>
                  <a:cubicBezTo>
                    <a:pt x="259" y="162"/>
                    <a:pt x="256" y="154"/>
                    <a:pt x="270" y="150"/>
                  </a:cubicBezTo>
                  <a:cubicBezTo>
                    <a:pt x="279" y="159"/>
                    <a:pt x="279" y="174"/>
                    <a:pt x="282" y="188"/>
                  </a:cubicBezTo>
                  <a:cubicBezTo>
                    <a:pt x="280" y="221"/>
                    <a:pt x="278" y="248"/>
                    <a:pt x="250" y="270"/>
                  </a:cubicBezTo>
                  <a:cubicBezTo>
                    <a:pt x="242" y="265"/>
                    <a:pt x="231" y="250"/>
                    <a:pt x="228" y="262"/>
                  </a:cubicBezTo>
                  <a:cubicBezTo>
                    <a:pt x="223" y="315"/>
                    <a:pt x="209" y="309"/>
                    <a:pt x="158" y="314"/>
                  </a:cubicBezTo>
                  <a:cubicBezTo>
                    <a:pt x="118" y="311"/>
                    <a:pt x="101" y="307"/>
                    <a:pt x="74" y="280"/>
                  </a:cubicBezTo>
                  <a:cubicBezTo>
                    <a:pt x="69" y="265"/>
                    <a:pt x="44" y="220"/>
                    <a:pt x="32" y="212"/>
                  </a:cubicBezTo>
                  <a:cubicBezTo>
                    <a:pt x="30" y="214"/>
                    <a:pt x="28" y="218"/>
                    <a:pt x="26" y="218"/>
                  </a:cubicBezTo>
                  <a:cubicBezTo>
                    <a:pt x="25" y="217"/>
                    <a:pt x="16" y="205"/>
                    <a:pt x="16" y="204"/>
                  </a:cubicBezTo>
                  <a:cubicBezTo>
                    <a:pt x="7" y="187"/>
                    <a:pt x="4" y="169"/>
                    <a:pt x="0" y="152"/>
                  </a:cubicBezTo>
                  <a:cubicBezTo>
                    <a:pt x="2" y="138"/>
                    <a:pt x="1" y="128"/>
                    <a:pt x="14" y="120"/>
                  </a:cubicBezTo>
                  <a:cubicBezTo>
                    <a:pt x="22" y="122"/>
                    <a:pt x="26" y="139"/>
                    <a:pt x="30" y="126"/>
                  </a:cubicBezTo>
                  <a:cubicBezTo>
                    <a:pt x="30" y="123"/>
                    <a:pt x="31" y="120"/>
                    <a:pt x="32" y="118"/>
                  </a:cubicBezTo>
                  <a:cubicBezTo>
                    <a:pt x="34" y="90"/>
                    <a:pt x="36" y="102"/>
                    <a:pt x="28" y="82"/>
                  </a:cubicBezTo>
                  <a:close/>
                </a:path>
              </a:pathLst>
            </a:custGeom>
            <a:solidFill>
              <a:srgbClr val="FFCC99"/>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ja-JP" altLang="en-US"/>
            </a:p>
          </p:txBody>
        </p:sp>
        <p:sp>
          <p:nvSpPr>
            <p:cNvPr id="36916" name="Freeform 62"/>
            <p:cNvSpPr>
              <a:spLocks/>
            </p:cNvSpPr>
            <p:nvPr/>
          </p:nvSpPr>
          <p:spPr bwMode="auto">
            <a:xfrm>
              <a:off x="5000" y="2345"/>
              <a:ext cx="229" cy="134"/>
            </a:xfrm>
            <a:custGeom>
              <a:avLst/>
              <a:gdLst>
                <a:gd name="T0" fmla="*/ 4 w 259"/>
                <a:gd name="T1" fmla="*/ 51 h 144"/>
                <a:gd name="T2" fmla="*/ 15 w 259"/>
                <a:gd name="T3" fmla="*/ 31 h 144"/>
                <a:gd name="T4" fmla="*/ 33 w 259"/>
                <a:gd name="T5" fmla="*/ 42 h 144"/>
                <a:gd name="T6" fmla="*/ 53 w 259"/>
                <a:gd name="T7" fmla="*/ 32 h 144"/>
                <a:gd name="T8" fmla="*/ 57 w 259"/>
                <a:gd name="T9" fmla="*/ 45 h 144"/>
                <a:gd name="T10" fmla="*/ 64 w 259"/>
                <a:gd name="T11" fmla="*/ 52 h 144"/>
                <a:gd name="T12" fmla="*/ 70 w 259"/>
                <a:gd name="T13" fmla="*/ 70 h 144"/>
                <a:gd name="T14" fmla="*/ 74 w 259"/>
                <a:gd name="T15" fmla="*/ 56 h 144"/>
                <a:gd name="T16" fmla="*/ 76 w 259"/>
                <a:gd name="T17" fmla="*/ 49 h 144"/>
                <a:gd name="T18" fmla="*/ 69 w 259"/>
                <a:gd name="T19" fmla="*/ 22 h 144"/>
                <a:gd name="T20" fmla="*/ 66 w 259"/>
                <a:gd name="T21" fmla="*/ 14 h 144"/>
                <a:gd name="T22" fmla="*/ 64 w 259"/>
                <a:gd name="T23" fmla="*/ 7 h 144"/>
                <a:gd name="T24" fmla="*/ 42 w 259"/>
                <a:gd name="T25" fmla="*/ 11 h 144"/>
                <a:gd name="T26" fmla="*/ 30 w 259"/>
                <a:gd name="T27" fmla="*/ 8 h 144"/>
                <a:gd name="T28" fmla="*/ 18 w 259"/>
                <a:gd name="T29" fmla="*/ 0 h 144"/>
                <a:gd name="T30" fmla="*/ 7 w 259"/>
                <a:gd name="T31" fmla="*/ 14 h 144"/>
                <a:gd name="T32" fmla="*/ 4 w 259"/>
                <a:gd name="T33" fmla="*/ 26 h 144"/>
                <a:gd name="T34" fmla="*/ 3 w 259"/>
                <a:gd name="T35" fmla="*/ 35 h 144"/>
                <a:gd name="T36" fmla="*/ 4 w 259"/>
                <a:gd name="T37" fmla="*/ 51 h 144"/>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259"/>
                <a:gd name="T58" fmla="*/ 0 h 144"/>
                <a:gd name="T59" fmla="*/ 259 w 259"/>
                <a:gd name="T60" fmla="*/ 144 h 144"/>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259" h="144">
                  <a:moveTo>
                    <a:pt x="13" y="104"/>
                  </a:moveTo>
                  <a:cubicBezTo>
                    <a:pt x="32" y="89"/>
                    <a:pt x="43" y="84"/>
                    <a:pt x="49" y="62"/>
                  </a:cubicBezTo>
                  <a:cubicBezTo>
                    <a:pt x="66" y="73"/>
                    <a:pt x="92" y="80"/>
                    <a:pt x="113" y="86"/>
                  </a:cubicBezTo>
                  <a:cubicBezTo>
                    <a:pt x="139" y="83"/>
                    <a:pt x="157" y="69"/>
                    <a:pt x="183" y="66"/>
                  </a:cubicBezTo>
                  <a:cubicBezTo>
                    <a:pt x="198" y="69"/>
                    <a:pt x="188" y="80"/>
                    <a:pt x="197" y="92"/>
                  </a:cubicBezTo>
                  <a:cubicBezTo>
                    <a:pt x="200" y="97"/>
                    <a:pt x="211" y="102"/>
                    <a:pt x="217" y="106"/>
                  </a:cubicBezTo>
                  <a:cubicBezTo>
                    <a:pt x="219" y="123"/>
                    <a:pt x="223" y="133"/>
                    <a:pt x="239" y="144"/>
                  </a:cubicBezTo>
                  <a:cubicBezTo>
                    <a:pt x="248" y="137"/>
                    <a:pt x="251" y="124"/>
                    <a:pt x="255" y="114"/>
                  </a:cubicBezTo>
                  <a:cubicBezTo>
                    <a:pt x="256" y="110"/>
                    <a:pt x="259" y="102"/>
                    <a:pt x="259" y="102"/>
                  </a:cubicBezTo>
                  <a:cubicBezTo>
                    <a:pt x="254" y="80"/>
                    <a:pt x="244" y="65"/>
                    <a:pt x="235" y="46"/>
                  </a:cubicBezTo>
                  <a:cubicBezTo>
                    <a:pt x="232" y="40"/>
                    <a:pt x="230" y="33"/>
                    <a:pt x="227" y="28"/>
                  </a:cubicBezTo>
                  <a:cubicBezTo>
                    <a:pt x="224" y="23"/>
                    <a:pt x="219" y="16"/>
                    <a:pt x="219" y="16"/>
                  </a:cubicBezTo>
                  <a:cubicBezTo>
                    <a:pt x="194" y="20"/>
                    <a:pt x="169" y="20"/>
                    <a:pt x="145" y="22"/>
                  </a:cubicBezTo>
                  <a:cubicBezTo>
                    <a:pt x="141" y="21"/>
                    <a:pt x="113" y="21"/>
                    <a:pt x="103" y="18"/>
                  </a:cubicBezTo>
                  <a:cubicBezTo>
                    <a:pt x="87" y="12"/>
                    <a:pt x="77" y="3"/>
                    <a:pt x="61" y="0"/>
                  </a:cubicBezTo>
                  <a:cubicBezTo>
                    <a:pt x="46" y="4"/>
                    <a:pt x="33" y="17"/>
                    <a:pt x="23" y="28"/>
                  </a:cubicBezTo>
                  <a:cubicBezTo>
                    <a:pt x="20" y="36"/>
                    <a:pt x="9" y="52"/>
                    <a:pt x="9" y="52"/>
                  </a:cubicBezTo>
                  <a:cubicBezTo>
                    <a:pt x="7" y="58"/>
                    <a:pt x="3" y="72"/>
                    <a:pt x="3" y="72"/>
                  </a:cubicBezTo>
                  <a:cubicBezTo>
                    <a:pt x="3" y="77"/>
                    <a:pt x="0" y="116"/>
                    <a:pt x="13" y="104"/>
                  </a:cubicBezTo>
                  <a:close/>
                </a:path>
              </a:pathLst>
            </a:custGeom>
            <a:solidFill>
              <a:schemeClr val="tx1"/>
            </a:solidFill>
            <a:ln w="9525">
              <a:solidFill>
                <a:schemeClr val="tx1"/>
              </a:solidFill>
              <a:round/>
              <a:headEnd/>
              <a:tailEnd/>
            </a:ln>
          </p:spPr>
          <p:txBody>
            <a:bodyPr wrap="none" anchor="ctr"/>
            <a:lstStyle/>
            <a:p>
              <a:endParaRPr lang="ja-JP" altLang="en-US"/>
            </a:p>
          </p:txBody>
        </p:sp>
        <p:sp>
          <p:nvSpPr>
            <p:cNvPr id="36917" name="Oval 63"/>
            <p:cNvSpPr>
              <a:spLocks noChangeArrowheads="1"/>
            </p:cNvSpPr>
            <p:nvPr/>
          </p:nvSpPr>
          <p:spPr bwMode="auto">
            <a:xfrm>
              <a:off x="5040" y="2478"/>
              <a:ext cx="41" cy="43"/>
            </a:xfrm>
            <a:prstGeom prst="ellipse">
              <a:avLst/>
            </a:prstGeom>
            <a:solidFill>
              <a:schemeClr val="tx1"/>
            </a:solidFill>
            <a:ln w="9525">
              <a:solidFill>
                <a:schemeClr val="tx1"/>
              </a:solidFill>
              <a:round/>
              <a:headEnd/>
              <a:tailEnd/>
            </a:ln>
          </p:spPr>
          <p:txBody>
            <a:bodyPr wrap="none" anchor="ctr"/>
            <a:lstStyle/>
            <a:p>
              <a:pPr algn="ctr" defTabSz="457200"/>
              <a:endParaRPr lang="ja-JP" altLang="en-US" sz="1800">
                <a:latin typeface="Calibri" pitchFamily="34" charset="0"/>
              </a:endParaRPr>
            </a:p>
          </p:txBody>
        </p:sp>
        <p:sp>
          <p:nvSpPr>
            <p:cNvPr id="36918" name="Oval 64"/>
            <p:cNvSpPr>
              <a:spLocks noChangeArrowheads="1"/>
            </p:cNvSpPr>
            <p:nvPr/>
          </p:nvSpPr>
          <p:spPr bwMode="auto">
            <a:xfrm>
              <a:off x="5119" y="2476"/>
              <a:ext cx="42" cy="43"/>
            </a:xfrm>
            <a:prstGeom prst="ellipse">
              <a:avLst/>
            </a:prstGeom>
            <a:solidFill>
              <a:schemeClr val="tx1"/>
            </a:solidFill>
            <a:ln w="9525">
              <a:solidFill>
                <a:schemeClr val="tx1"/>
              </a:solidFill>
              <a:round/>
              <a:headEnd/>
              <a:tailEnd/>
            </a:ln>
          </p:spPr>
          <p:txBody>
            <a:bodyPr wrap="none" anchor="ctr"/>
            <a:lstStyle/>
            <a:p>
              <a:pPr algn="ctr" defTabSz="457200"/>
              <a:endParaRPr lang="ja-JP" altLang="en-US" sz="1800">
                <a:latin typeface="Calibri" pitchFamily="34" charset="0"/>
              </a:endParaRPr>
            </a:p>
          </p:txBody>
        </p:sp>
        <p:sp>
          <p:nvSpPr>
            <p:cNvPr id="36919" name="Freeform 65"/>
            <p:cNvSpPr>
              <a:spLocks/>
            </p:cNvSpPr>
            <p:nvPr/>
          </p:nvSpPr>
          <p:spPr bwMode="auto">
            <a:xfrm>
              <a:off x="5061" y="2567"/>
              <a:ext cx="92" cy="26"/>
            </a:xfrm>
            <a:custGeom>
              <a:avLst/>
              <a:gdLst>
                <a:gd name="T0" fmla="*/ 0 w 104"/>
                <a:gd name="T1" fmla="*/ 4 h 28"/>
                <a:gd name="T2" fmla="*/ 15 w 104"/>
                <a:gd name="T3" fmla="*/ 14 h 28"/>
                <a:gd name="T4" fmla="*/ 26 w 104"/>
                <a:gd name="T5" fmla="*/ 10 h 28"/>
                <a:gd name="T6" fmla="*/ 31 w 104"/>
                <a:gd name="T7" fmla="*/ 0 h 28"/>
                <a:gd name="T8" fmla="*/ 0 60000 65536"/>
                <a:gd name="T9" fmla="*/ 0 60000 65536"/>
                <a:gd name="T10" fmla="*/ 0 60000 65536"/>
                <a:gd name="T11" fmla="*/ 0 60000 65536"/>
                <a:gd name="T12" fmla="*/ 0 w 104"/>
                <a:gd name="T13" fmla="*/ 0 h 28"/>
                <a:gd name="T14" fmla="*/ 104 w 104"/>
                <a:gd name="T15" fmla="*/ 28 h 28"/>
              </a:gdLst>
              <a:ahLst/>
              <a:cxnLst>
                <a:cxn ang="T8">
                  <a:pos x="T0" y="T1"/>
                </a:cxn>
                <a:cxn ang="T9">
                  <a:pos x="T2" y="T3"/>
                </a:cxn>
                <a:cxn ang="T10">
                  <a:pos x="T4" y="T5"/>
                </a:cxn>
                <a:cxn ang="T11">
                  <a:pos x="T6" y="T7"/>
                </a:cxn>
              </a:cxnLst>
              <a:rect l="T12" t="T13" r="T14" b="T15"/>
              <a:pathLst>
                <a:path w="104" h="28">
                  <a:moveTo>
                    <a:pt x="0" y="4"/>
                  </a:moveTo>
                  <a:cubicBezTo>
                    <a:pt x="15" y="19"/>
                    <a:pt x="28" y="24"/>
                    <a:pt x="50" y="28"/>
                  </a:cubicBezTo>
                  <a:cubicBezTo>
                    <a:pt x="61" y="27"/>
                    <a:pt x="77" y="28"/>
                    <a:pt x="88" y="20"/>
                  </a:cubicBezTo>
                  <a:cubicBezTo>
                    <a:pt x="94" y="14"/>
                    <a:pt x="104" y="0"/>
                    <a:pt x="104" y="0"/>
                  </a:cubicBezTo>
                </a:path>
              </a:pathLst>
            </a:custGeom>
            <a:noFill/>
            <a:ln w="9525">
              <a:solidFill>
                <a:schemeClr val="tx1"/>
              </a:solidFill>
              <a:round/>
              <a:headEnd/>
              <a:tailEnd/>
            </a:ln>
            <a:extLst>
              <a:ext uri="{909E8E84-426E-40DD-AFC4-6F175D3DCCD1}">
                <a14:hiddenFill xmlns:a14="http://schemas.microsoft.com/office/drawing/2010/main">
                  <a:solidFill>
                    <a:srgbClr val="FFFFFF"/>
                  </a:solidFill>
                </a14:hiddenFill>
              </a:ext>
            </a:extLst>
          </p:spPr>
          <p:txBody>
            <a:bodyPr wrap="none" anchor="ctr"/>
            <a:lstStyle/>
            <a:p>
              <a:endParaRPr lang="ja-JP" altLang="en-US"/>
            </a:p>
          </p:txBody>
        </p:sp>
        <p:grpSp>
          <p:nvGrpSpPr>
            <p:cNvPr id="36920" name="Group 66"/>
            <p:cNvGrpSpPr>
              <a:grpSpLocks/>
            </p:cNvGrpSpPr>
            <p:nvPr/>
          </p:nvGrpSpPr>
          <p:grpSpPr bwMode="auto">
            <a:xfrm>
              <a:off x="4505" y="2128"/>
              <a:ext cx="576" cy="313"/>
              <a:chOff x="4393" y="1984"/>
              <a:chExt cx="576" cy="313"/>
            </a:xfrm>
          </p:grpSpPr>
          <p:sp>
            <p:nvSpPr>
              <p:cNvPr id="36921" name="Oval 67"/>
              <p:cNvSpPr>
                <a:spLocks noChangeArrowheads="1"/>
              </p:cNvSpPr>
              <p:nvPr/>
            </p:nvSpPr>
            <p:spPr bwMode="auto">
              <a:xfrm>
                <a:off x="4393" y="1984"/>
                <a:ext cx="299" cy="313"/>
              </a:xfrm>
              <a:prstGeom prst="ellipse">
                <a:avLst/>
              </a:prstGeom>
              <a:solidFill>
                <a:schemeClr val="folHlink"/>
              </a:solidFill>
              <a:ln w="9525">
                <a:solidFill>
                  <a:schemeClr val="tx1"/>
                </a:solidFill>
                <a:round/>
                <a:headEnd/>
                <a:tailEnd/>
              </a:ln>
            </p:spPr>
            <p:txBody>
              <a:bodyPr wrap="none" anchor="ctr"/>
              <a:lstStyle/>
              <a:p>
                <a:pPr algn="ctr" defTabSz="457200"/>
                <a:r>
                  <a:rPr lang="en-US" altLang="ja-JP" sz="1200">
                    <a:latin typeface="Calibri" pitchFamily="34" charset="0"/>
                  </a:rPr>
                  <a:t>500</a:t>
                </a:r>
              </a:p>
            </p:txBody>
          </p:sp>
          <p:sp>
            <p:nvSpPr>
              <p:cNvPr id="36922" name="Oval 68"/>
              <p:cNvSpPr>
                <a:spLocks noChangeArrowheads="1"/>
              </p:cNvSpPr>
              <p:nvPr/>
            </p:nvSpPr>
            <p:spPr bwMode="auto">
              <a:xfrm>
                <a:off x="4748" y="2014"/>
                <a:ext cx="221" cy="223"/>
              </a:xfrm>
              <a:prstGeom prst="ellipse">
                <a:avLst/>
              </a:prstGeom>
              <a:solidFill>
                <a:schemeClr val="folHlink"/>
              </a:solidFill>
              <a:ln w="9525">
                <a:solidFill>
                  <a:schemeClr val="tx1"/>
                </a:solidFill>
                <a:round/>
                <a:headEnd/>
                <a:tailEnd/>
              </a:ln>
            </p:spPr>
            <p:txBody>
              <a:bodyPr wrap="none" anchor="ctr"/>
              <a:lstStyle/>
              <a:p>
                <a:pPr algn="ctr" defTabSz="457200"/>
                <a:r>
                  <a:rPr lang="en-US" altLang="ja-JP" sz="1000">
                    <a:latin typeface="Calibri" pitchFamily="34" charset="0"/>
                  </a:rPr>
                  <a:t>100</a:t>
                </a:r>
              </a:p>
            </p:txBody>
          </p:sp>
        </p:grpSp>
      </p:grpSp>
      <p:sp>
        <p:nvSpPr>
          <p:cNvPr id="36876" name="Text Box 72"/>
          <p:cNvSpPr txBox="1">
            <a:spLocks noChangeArrowheads="1"/>
          </p:cNvSpPr>
          <p:nvPr/>
        </p:nvSpPr>
        <p:spPr bwMode="auto">
          <a:xfrm>
            <a:off x="4408488" y="3475038"/>
            <a:ext cx="922337" cy="4770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defTabSz="457200" eaLnBrk="0" hangingPunct="0">
              <a:defRPr kumimoji="1" sz="3600">
                <a:solidFill>
                  <a:schemeClr val="tx1"/>
                </a:solidFill>
                <a:latin typeface="Arial" pitchFamily="34" charset="0"/>
                <a:ea typeface="ＭＳ Ｐゴシック" pitchFamily="50" charset="-128"/>
              </a:defRPr>
            </a:lvl1pPr>
            <a:lvl2pPr marL="742950" indent="-285750" defTabSz="457200" eaLnBrk="0" hangingPunct="0">
              <a:defRPr kumimoji="1" sz="3600">
                <a:solidFill>
                  <a:schemeClr val="tx1"/>
                </a:solidFill>
                <a:latin typeface="Arial" pitchFamily="34" charset="0"/>
                <a:ea typeface="ＭＳ Ｐゴシック" pitchFamily="50" charset="-128"/>
              </a:defRPr>
            </a:lvl2pPr>
            <a:lvl3pPr marL="1143000" indent="-228600" defTabSz="457200" eaLnBrk="0" hangingPunct="0">
              <a:defRPr kumimoji="1" sz="3600">
                <a:solidFill>
                  <a:schemeClr val="tx1"/>
                </a:solidFill>
                <a:latin typeface="Arial" pitchFamily="34" charset="0"/>
                <a:ea typeface="ＭＳ Ｐゴシック" pitchFamily="50" charset="-128"/>
              </a:defRPr>
            </a:lvl3pPr>
            <a:lvl4pPr marL="1600200" indent="-228600" defTabSz="457200" eaLnBrk="0" hangingPunct="0">
              <a:defRPr kumimoji="1" sz="3600">
                <a:solidFill>
                  <a:schemeClr val="tx1"/>
                </a:solidFill>
                <a:latin typeface="Arial" pitchFamily="34" charset="0"/>
                <a:ea typeface="ＭＳ Ｐゴシック" pitchFamily="50" charset="-128"/>
              </a:defRPr>
            </a:lvl4pPr>
            <a:lvl5pPr marL="2057400" indent="-228600" defTabSz="457200" eaLnBrk="0" hangingPunct="0">
              <a:defRPr kumimoji="1" sz="3600">
                <a:solidFill>
                  <a:schemeClr val="tx1"/>
                </a:solidFill>
                <a:latin typeface="Arial" pitchFamily="34" charset="0"/>
                <a:ea typeface="ＭＳ Ｐゴシック" pitchFamily="50" charset="-128"/>
              </a:defRPr>
            </a:lvl5pPr>
            <a:lvl6pPr marL="2514600" indent="-228600" defTabSz="457200" eaLnBrk="0" fontAlgn="base" hangingPunct="0">
              <a:spcBef>
                <a:spcPct val="0"/>
              </a:spcBef>
              <a:spcAft>
                <a:spcPct val="0"/>
              </a:spcAft>
              <a:defRPr kumimoji="1" sz="3600">
                <a:solidFill>
                  <a:schemeClr val="tx1"/>
                </a:solidFill>
                <a:latin typeface="Arial" pitchFamily="34" charset="0"/>
                <a:ea typeface="ＭＳ Ｐゴシック" pitchFamily="50" charset="-128"/>
              </a:defRPr>
            </a:lvl6pPr>
            <a:lvl7pPr marL="2971800" indent="-228600" defTabSz="457200" eaLnBrk="0" fontAlgn="base" hangingPunct="0">
              <a:spcBef>
                <a:spcPct val="0"/>
              </a:spcBef>
              <a:spcAft>
                <a:spcPct val="0"/>
              </a:spcAft>
              <a:defRPr kumimoji="1" sz="3600">
                <a:solidFill>
                  <a:schemeClr val="tx1"/>
                </a:solidFill>
                <a:latin typeface="Arial" pitchFamily="34" charset="0"/>
                <a:ea typeface="ＭＳ Ｐゴシック" pitchFamily="50" charset="-128"/>
              </a:defRPr>
            </a:lvl7pPr>
            <a:lvl8pPr marL="3429000" indent="-228600" defTabSz="457200" eaLnBrk="0" fontAlgn="base" hangingPunct="0">
              <a:spcBef>
                <a:spcPct val="0"/>
              </a:spcBef>
              <a:spcAft>
                <a:spcPct val="0"/>
              </a:spcAft>
              <a:defRPr kumimoji="1" sz="3600">
                <a:solidFill>
                  <a:schemeClr val="tx1"/>
                </a:solidFill>
                <a:latin typeface="Arial" pitchFamily="34" charset="0"/>
                <a:ea typeface="ＭＳ Ｐゴシック" pitchFamily="50" charset="-128"/>
              </a:defRPr>
            </a:lvl8pPr>
            <a:lvl9pPr marL="3886200" indent="-228600" defTabSz="457200" eaLnBrk="0" fontAlgn="base" hangingPunct="0">
              <a:spcBef>
                <a:spcPct val="0"/>
              </a:spcBef>
              <a:spcAft>
                <a:spcPct val="0"/>
              </a:spcAft>
              <a:defRPr kumimoji="1" sz="3600">
                <a:solidFill>
                  <a:schemeClr val="tx1"/>
                </a:solidFill>
                <a:latin typeface="Arial" pitchFamily="34" charset="0"/>
                <a:ea typeface="ＭＳ Ｐゴシック" pitchFamily="50" charset="-128"/>
              </a:defRPr>
            </a:lvl9pPr>
          </a:lstStyle>
          <a:p>
            <a:pPr eaLnBrk="1" hangingPunct="1"/>
            <a:r>
              <a:rPr lang="ja-JP" altLang="en-US" sz="2500" b="1" dirty="0">
                <a:solidFill>
                  <a:srgbClr val="3E6EB4"/>
                </a:solidFill>
                <a:latin typeface="Meiryo UI" panose="020B0604030504040204" pitchFamily="50" charset="-128"/>
                <a:ea typeface="Meiryo UI" panose="020B0604030504040204" pitchFamily="50" charset="-128"/>
              </a:rPr>
              <a:t>男性</a:t>
            </a:r>
          </a:p>
        </p:txBody>
      </p:sp>
      <p:grpSp>
        <p:nvGrpSpPr>
          <p:cNvPr id="36877" name="Group 24"/>
          <p:cNvGrpSpPr>
            <a:grpSpLocks/>
          </p:cNvGrpSpPr>
          <p:nvPr/>
        </p:nvGrpSpPr>
        <p:grpSpPr bwMode="auto">
          <a:xfrm>
            <a:off x="5721350" y="2378075"/>
            <a:ext cx="1009650" cy="803275"/>
            <a:chOff x="3000" y="784"/>
            <a:chExt cx="1556" cy="1200"/>
          </a:xfrm>
        </p:grpSpPr>
        <p:sp>
          <p:nvSpPr>
            <p:cNvPr id="36903" name="Oval 25"/>
            <p:cNvSpPr>
              <a:spLocks noChangeArrowheads="1"/>
            </p:cNvSpPr>
            <p:nvPr/>
          </p:nvSpPr>
          <p:spPr bwMode="auto">
            <a:xfrm>
              <a:off x="3000" y="1556"/>
              <a:ext cx="920" cy="206"/>
            </a:xfrm>
            <a:prstGeom prst="ellipse">
              <a:avLst/>
            </a:prstGeom>
            <a:solidFill>
              <a:schemeClr val="bg2"/>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pPr defTabSz="457200"/>
              <a:endParaRPr lang="ja-JP" altLang="en-US" sz="1800">
                <a:latin typeface="Calibri" pitchFamily="34" charset="0"/>
              </a:endParaRPr>
            </a:p>
          </p:txBody>
        </p:sp>
        <p:sp>
          <p:nvSpPr>
            <p:cNvPr id="36904" name="Rectangle 26"/>
            <p:cNvSpPr>
              <a:spLocks noChangeArrowheads="1"/>
            </p:cNvSpPr>
            <p:nvPr/>
          </p:nvSpPr>
          <p:spPr bwMode="auto">
            <a:xfrm>
              <a:off x="3000" y="1135"/>
              <a:ext cx="920" cy="487"/>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pPr defTabSz="457200"/>
              <a:endParaRPr lang="ja-JP" altLang="en-US" sz="1800">
                <a:latin typeface="Calibri" pitchFamily="34" charset="0"/>
              </a:endParaRPr>
            </a:p>
          </p:txBody>
        </p:sp>
        <p:sp>
          <p:nvSpPr>
            <p:cNvPr id="36905" name="Oval 27"/>
            <p:cNvSpPr>
              <a:spLocks noChangeArrowheads="1"/>
            </p:cNvSpPr>
            <p:nvPr/>
          </p:nvSpPr>
          <p:spPr bwMode="auto">
            <a:xfrm>
              <a:off x="3000" y="1040"/>
              <a:ext cx="920" cy="200"/>
            </a:xfrm>
            <a:prstGeom prst="ellipse">
              <a:avLst/>
            </a:prstGeom>
            <a:solidFill>
              <a:srgbClr val="993300"/>
            </a:solidFill>
            <a:ln w="9525">
              <a:solidFill>
                <a:schemeClr val="tx1"/>
              </a:solidFill>
              <a:round/>
              <a:headEnd/>
              <a:tailEnd/>
            </a:ln>
          </p:spPr>
          <p:txBody>
            <a:bodyPr wrap="none" anchor="ctr"/>
            <a:lstStyle/>
            <a:p>
              <a:pPr defTabSz="457200"/>
              <a:endParaRPr lang="ja-JP" altLang="en-US" sz="1800">
                <a:latin typeface="Calibri" pitchFamily="34" charset="0"/>
              </a:endParaRPr>
            </a:p>
          </p:txBody>
        </p:sp>
        <p:sp>
          <p:nvSpPr>
            <p:cNvPr id="36906" name="Freeform 28"/>
            <p:cNvSpPr>
              <a:spLocks/>
            </p:cNvSpPr>
            <p:nvPr/>
          </p:nvSpPr>
          <p:spPr bwMode="auto">
            <a:xfrm>
              <a:off x="3784" y="784"/>
              <a:ext cx="772" cy="352"/>
            </a:xfrm>
            <a:custGeom>
              <a:avLst/>
              <a:gdLst>
                <a:gd name="T0" fmla="*/ 0 w 772"/>
                <a:gd name="T1" fmla="*/ 296 h 352"/>
                <a:gd name="T2" fmla="*/ 544 w 772"/>
                <a:gd name="T3" fmla="*/ 96 h 352"/>
                <a:gd name="T4" fmla="*/ 720 w 772"/>
                <a:gd name="T5" fmla="*/ 0 h 352"/>
                <a:gd name="T6" fmla="*/ 752 w 772"/>
                <a:gd name="T7" fmla="*/ 152 h 352"/>
                <a:gd name="T8" fmla="*/ 672 w 772"/>
                <a:gd name="T9" fmla="*/ 176 h 352"/>
                <a:gd name="T10" fmla="*/ 440 w 772"/>
                <a:gd name="T11" fmla="*/ 248 h 352"/>
                <a:gd name="T12" fmla="*/ 296 w 772"/>
                <a:gd name="T13" fmla="*/ 304 h 352"/>
                <a:gd name="T14" fmla="*/ 136 w 772"/>
                <a:gd name="T15" fmla="*/ 352 h 352"/>
                <a:gd name="T16" fmla="*/ 0 60000 65536"/>
                <a:gd name="T17" fmla="*/ 0 60000 65536"/>
                <a:gd name="T18" fmla="*/ 0 60000 65536"/>
                <a:gd name="T19" fmla="*/ 0 60000 65536"/>
                <a:gd name="T20" fmla="*/ 0 60000 65536"/>
                <a:gd name="T21" fmla="*/ 0 60000 65536"/>
                <a:gd name="T22" fmla="*/ 0 60000 65536"/>
                <a:gd name="T23" fmla="*/ 0 60000 65536"/>
                <a:gd name="T24" fmla="*/ 0 w 772"/>
                <a:gd name="T25" fmla="*/ 0 h 352"/>
                <a:gd name="T26" fmla="*/ 772 w 772"/>
                <a:gd name="T27" fmla="*/ 352 h 35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772" h="352">
                  <a:moveTo>
                    <a:pt x="0" y="296"/>
                  </a:moveTo>
                  <a:cubicBezTo>
                    <a:pt x="104" y="258"/>
                    <a:pt x="371" y="153"/>
                    <a:pt x="544" y="96"/>
                  </a:cubicBezTo>
                  <a:cubicBezTo>
                    <a:pt x="601" y="52"/>
                    <a:pt x="663" y="37"/>
                    <a:pt x="720" y="0"/>
                  </a:cubicBezTo>
                  <a:cubicBezTo>
                    <a:pt x="764" y="44"/>
                    <a:pt x="772" y="85"/>
                    <a:pt x="752" y="152"/>
                  </a:cubicBezTo>
                  <a:cubicBezTo>
                    <a:pt x="745" y="173"/>
                    <a:pt x="672" y="175"/>
                    <a:pt x="672" y="176"/>
                  </a:cubicBezTo>
                  <a:cubicBezTo>
                    <a:pt x="595" y="204"/>
                    <a:pt x="515" y="217"/>
                    <a:pt x="440" y="248"/>
                  </a:cubicBezTo>
                  <a:cubicBezTo>
                    <a:pt x="386" y="269"/>
                    <a:pt x="353" y="292"/>
                    <a:pt x="296" y="304"/>
                  </a:cubicBezTo>
                  <a:cubicBezTo>
                    <a:pt x="259" y="328"/>
                    <a:pt x="182" y="352"/>
                    <a:pt x="136" y="352"/>
                  </a:cubicBezTo>
                </a:path>
              </a:pathLst>
            </a:custGeom>
            <a:solidFill>
              <a:schemeClr val="bg2"/>
            </a:solidFill>
            <a:ln w="9525">
              <a:solidFill>
                <a:schemeClr val="tx1"/>
              </a:solidFill>
              <a:round/>
              <a:headEnd/>
              <a:tailEnd/>
            </a:ln>
          </p:spPr>
          <p:txBody>
            <a:bodyPr wrap="none" anchor="ctr"/>
            <a:lstStyle/>
            <a:p>
              <a:endParaRPr lang="ja-JP" altLang="en-US"/>
            </a:p>
          </p:txBody>
        </p:sp>
        <p:sp>
          <p:nvSpPr>
            <p:cNvPr id="36907" name="Oval 29"/>
            <p:cNvSpPr>
              <a:spLocks noChangeArrowheads="1"/>
            </p:cNvSpPr>
            <p:nvPr/>
          </p:nvSpPr>
          <p:spPr bwMode="auto">
            <a:xfrm>
              <a:off x="3360" y="940"/>
              <a:ext cx="184" cy="167"/>
            </a:xfrm>
            <a:prstGeom prst="ellipse">
              <a:avLst/>
            </a:prstGeom>
            <a:solidFill>
              <a:srgbClr val="993300"/>
            </a:solidFill>
            <a:ln w="9525">
              <a:solidFill>
                <a:schemeClr val="tx1"/>
              </a:solidFill>
              <a:round/>
              <a:headEnd/>
              <a:tailEnd/>
            </a:ln>
          </p:spPr>
          <p:txBody>
            <a:bodyPr wrap="none" anchor="ctr"/>
            <a:lstStyle/>
            <a:p>
              <a:pPr defTabSz="457200"/>
              <a:endParaRPr lang="ja-JP" altLang="en-US" sz="1800">
                <a:latin typeface="Calibri" pitchFamily="34" charset="0"/>
              </a:endParaRPr>
            </a:p>
          </p:txBody>
        </p:sp>
        <p:sp>
          <p:nvSpPr>
            <p:cNvPr id="36908" name="Freeform 30"/>
            <p:cNvSpPr>
              <a:spLocks/>
            </p:cNvSpPr>
            <p:nvPr/>
          </p:nvSpPr>
          <p:spPr bwMode="auto">
            <a:xfrm>
              <a:off x="3182" y="1680"/>
              <a:ext cx="154" cy="296"/>
            </a:xfrm>
            <a:custGeom>
              <a:avLst/>
              <a:gdLst>
                <a:gd name="T0" fmla="*/ 50 w 154"/>
                <a:gd name="T1" fmla="*/ 288 h 296"/>
                <a:gd name="T2" fmla="*/ 2 w 154"/>
                <a:gd name="T3" fmla="*/ 184 h 296"/>
                <a:gd name="T4" fmla="*/ 18 w 154"/>
                <a:gd name="T5" fmla="*/ 0 h 296"/>
                <a:gd name="T6" fmla="*/ 50 w 154"/>
                <a:gd name="T7" fmla="*/ 80 h 296"/>
                <a:gd name="T8" fmla="*/ 58 w 154"/>
                <a:gd name="T9" fmla="*/ 56 h 296"/>
                <a:gd name="T10" fmla="*/ 74 w 154"/>
                <a:gd name="T11" fmla="*/ 80 h 296"/>
                <a:gd name="T12" fmla="*/ 122 w 154"/>
                <a:gd name="T13" fmla="*/ 128 h 296"/>
                <a:gd name="T14" fmla="*/ 154 w 154"/>
                <a:gd name="T15" fmla="*/ 200 h 296"/>
                <a:gd name="T16" fmla="*/ 146 w 154"/>
                <a:gd name="T17" fmla="*/ 248 h 296"/>
                <a:gd name="T18" fmla="*/ 114 w 154"/>
                <a:gd name="T19" fmla="*/ 296 h 296"/>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154"/>
                <a:gd name="T31" fmla="*/ 0 h 296"/>
                <a:gd name="T32" fmla="*/ 154 w 154"/>
                <a:gd name="T33" fmla="*/ 296 h 29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154" h="296">
                  <a:moveTo>
                    <a:pt x="50" y="288"/>
                  </a:moveTo>
                  <a:cubicBezTo>
                    <a:pt x="44" y="277"/>
                    <a:pt x="0" y="214"/>
                    <a:pt x="2" y="184"/>
                  </a:cubicBezTo>
                  <a:cubicBezTo>
                    <a:pt x="4" y="122"/>
                    <a:pt x="18" y="0"/>
                    <a:pt x="18" y="0"/>
                  </a:cubicBezTo>
                  <a:cubicBezTo>
                    <a:pt x="37" y="59"/>
                    <a:pt x="26" y="32"/>
                    <a:pt x="50" y="80"/>
                  </a:cubicBezTo>
                  <a:cubicBezTo>
                    <a:pt x="52" y="72"/>
                    <a:pt x="49" y="56"/>
                    <a:pt x="58" y="56"/>
                  </a:cubicBezTo>
                  <a:cubicBezTo>
                    <a:pt x="67" y="56"/>
                    <a:pt x="67" y="72"/>
                    <a:pt x="74" y="80"/>
                  </a:cubicBezTo>
                  <a:cubicBezTo>
                    <a:pt x="89" y="96"/>
                    <a:pt x="122" y="128"/>
                    <a:pt x="122" y="128"/>
                  </a:cubicBezTo>
                  <a:cubicBezTo>
                    <a:pt x="130" y="154"/>
                    <a:pt x="145" y="173"/>
                    <a:pt x="154" y="200"/>
                  </a:cubicBezTo>
                  <a:cubicBezTo>
                    <a:pt x="151" y="216"/>
                    <a:pt x="152" y="233"/>
                    <a:pt x="146" y="248"/>
                  </a:cubicBezTo>
                  <a:cubicBezTo>
                    <a:pt x="138" y="265"/>
                    <a:pt x="114" y="296"/>
                    <a:pt x="114" y="296"/>
                  </a:cubicBezTo>
                </a:path>
              </a:pathLst>
            </a:custGeom>
            <a:solidFill>
              <a:srgbClr val="FF0000"/>
            </a:solidFill>
            <a:ln w="9525">
              <a:solidFill>
                <a:schemeClr val="tx1"/>
              </a:solidFill>
              <a:round/>
              <a:headEnd/>
              <a:tailEnd/>
            </a:ln>
          </p:spPr>
          <p:txBody>
            <a:bodyPr wrap="none" anchor="ctr"/>
            <a:lstStyle/>
            <a:p>
              <a:endParaRPr lang="ja-JP" altLang="en-US"/>
            </a:p>
          </p:txBody>
        </p:sp>
        <p:sp>
          <p:nvSpPr>
            <p:cNvPr id="36909" name="Freeform 31"/>
            <p:cNvSpPr>
              <a:spLocks/>
            </p:cNvSpPr>
            <p:nvPr/>
          </p:nvSpPr>
          <p:spPr bwMode="auto">
            <a:xfrm>
              <a:off x="3374" y="1688"/>
              <a:ext cx="154" cy="296"/>
            </a:xfrm>
            <a:custGeom>
              <a:avLst/>
              <a:gdLst>
                <a:gd name="T0" fmla="*/ 50 w 154"/>
                <a:gd name="T1" fmla="*/ 288 h 296"/>
                <a:gd name="T2" fmla="*/ 2 w 154"/>
                <a:gd name="T3" fmla="*/ 184 h 296"/>
                <a:gd name="T4" fmla="*/ 18 w 154"/>
                <a:gd name="T5" fmla="*/ 0 h 296"/>
                <a:gd name="T6" fmla="*/ 50 w 154"/>
                <a:gd name="T7" fmla="*/ 80 h 296"/>
                <a:gd name="T8" fmla="*/ 58 w 154"/>
                <a:gd name="T9" fmla="*/ 56 h 296"/>
                <a:gd name="T10" fmla="*/ 74 w 154"/>
                <a:gd name="T11" fmla="*/ 80 h 296"/>
                <a:gd name="T12" fmla="*/ 122 w 154"/>
                <a:gd name="T13" fmla="*/ 128 h 296"/>
                <a:gd name="T14" fmla="*/ 154 w 154"/>
                <a:gd name="T15" fmla="*/ 200 h 296"/>
                <a:gd name="T16" fmla="*/ 146 w 154"/>
                <a:gd name="T17" fmla="*/ 248 h 296"/>
                <a:gd name="T18" fmla="*/ 114 w 154"/>
                <a:gd name="T19" fmla="*/ 296 h 296"/>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154"/>
                <a:gd name="T31" fmla="*/ 0 h 296"/>
                <a:gd name="T32" fmla="*/ 154 w 154"/>
                <a:gd name="T33" fmla="*/ 296 h 29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154" h="296">
                  <a:moveTo>
                    <a:pt x="50" y="288"/>
                  </a:moveTo>
                  <a:cubicBezTo>
                    <a:pt x="44" y="277"/>
                    <a:pt x="0" y="214"/>
                    <a:pt x="2" y="184"/>
                  </a:cubicBezTo>
                  <a:cubicBezTo>
                    <a:pt x="4" y="122"/>
                    <a:pt x="18" y="0"/>
                    <a:pt x="18" y="0"/>
                  </a:cubicBezTo>
                  <a:cubicBezTo>
                    <a:pt x="37" y="59"/>
                    <a:pt x="26" y="32"/>
                    <a:pt x="50" y="80"/>
                  </a:cubicBezTo>
                  <a:cubicBezTo>
                    <a:pt x="52" y="72"/>
                    <a:pt x="49" y="56"/>
                    <a:pt x="58" y="56"/>
                  </a:cubicBezTo>
                  <a:cubicBezTo>
                    <a:pt x="67" y="56"/>
                    <a:pt x="67" y="72"/>
                    <a:pt x="74" y="80"/>
                  </a:cubicBezTo>
                  <a:cubicBezTo>
                    <a:pt x="89" y="96"/>
                    <a:pt x="122" y="128"/>
                    <a:pt x="122" y="128"/>
                  </a:cubicBezTo>
                  <a:cubicBezTo>
                    <a:pt x="130" y="154"/>
                    <a:pt x="145" y="173"/>
                    <a:pt x="154" y="200"/>
                  </a:cubicBezTo>
                  <a:cubicBezTo>
                    <a:pt x="151" y="216"/>
                    <a:pt x="152" y="233"/>
                    <a:pt x="146" y="248"/>
                  </a:cubicBezTo>
                  <a:cubicBezTo>
                    <a:pt x="138" y="265"/>
                    <a:pt x="114" y="296"/>
                    <a:pt x="114" y="296"/>
                  </a:cubicBezTo>
                </a:path>
              </a:pathLst>
            </a:custGeom>
            <a:solidFill>
              <a:srgbClr val="FF0000"/>
            </a:solidFill>
            <a:ln w="9525">
              <a:solidFill>
                <a:schemeClr val="tx1"/>
              </a:solidFill>
              <a:round/>
              <a:headEnd/>
              <a:tailEnd/>
            </a:ln>
          </p:spPr>
          <p:txBody>
            <a:bodyPr wrap="none" anchor="ctr"/>
            <a:lstStyle/>
            <a:p>
              <a:endParaRPr lang="ja-JP" altLang="en-US"/>
            </a:p>
          </p:txBody>
        </p:sp>
        <p:sp>
          <p:nvSpPr>
            <p:cNvPr id="36910" name="Freeform 32"/>
            <p:cNvSpPr>
              <a:spLocks/>
            </p:cNvSpPr>
            <p:nvPr/>
          </p:nvSpPr>
          <p:spPr bwMode="auto">
            <a:xfrm>
              <a:off x="3558" y="1688"/>
              <a:ext cx="154" cy="296"/>
            </a:xfrm>
            <a:custGeom>
              <a:avLst/>
              <a:gdLst>
                <a:gd name="T0" fmla="*/ 50 w 154"/>
                <a:gd name="T1" fmla="*/ 288 h 296"/>
                <a:gd name="T2" fmla="*/ 2 w 154"/>
                <a:gd name="T3" fmla="*/ 184 h 296"/>
                <a:gd name="T4" fmla="*/ 18 w 154"/>
                <a:gd name="T5" fmla="*/ 0 h 296"/>
                <a:gd name="T6" fmla="*/ 50 w 154"/>
                <a:gd name="T7" fmla="*/ 80 h 296"/>
                <a:gd name="T8" fmla="*/ 58 w 154"/>
                <a:gd name="T9" fmla="*/ 56 h 296"/>
                <a:gd name="T10" fmla="*/ 74 w 154"/>
                <a:gd name="T11" fmla="*/ 80 h 296"/>
                <a:gd name="T12" fmla="*/ 122 w 154"/>
                <a:gd name="T13" fmla="*/ 128 h 296"/>
                <a:gd name="T14" fmla="*/ 154 w 154"/>
                <a:gd name="T15" fmla="*/ 200 h 296"/>
                <a:gd name="T16" fmla="*/ 146 w 154"/>
                <a:gd name="T17" fmla="*/ 248 h 296"/>
                <a:gd name="T18" fmla="*/ 114 w 154"/>
                <a:gd name="T19" fmla="*/ 296 h 296"/>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154"/>
                <a:gd name="T31" fmla="*/ 0 h 296"/>
                <a:gd name="T32" fmla="*/ 154 w 154"/>
                <a:gd name="T33" fmla="*/ 296 h 29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154" h="296">
                  <a:moveTo>
                    <a:pt x="50" y="288"/>
                  </a:moveTo>
                  <a:cubicBezTo>
                    <a:pt x="44" y="277"/>
                    <a:pt x="0" y="214"/>
                    <a:pt x="2" y="184"/>
                  </a:cubicBezTo>
                  <a:cubicBezTo>
                    <a:pt x="4" y="122"/>
                    <a:pt x="18" y="0"/>
                    <a:pt x="18" y="0"/>
                  </a:cubicBezTo>
                  <a:cubicBezTo>
                    <a:pt x="37" y="59"/>
                    <a:pt x="26" y="32"/>
                    <a:pt x="50" y="80"/>
                  </a:cubicBezTo>
                  <a:cubicBezTo>
                    <a:pt x="52" y="72"/>
                    <a:pt x="49" y="56"/>
                    <a:pt x="58" y="56"/>
                  </a:cubicBezTo>
                  <a:cubicBezTo>
                    <a:pt x="67" y="56"/>
                    <a:pt x="67" y="72"/>
                    <a:pt x="74" y="80"/>
                  </a:cubicBezTo>
                  <a:cubicBezTo>
                    <a:pt x="89" y="96"/>
                    <a:pt x="122" y="128"/>
                    <a:pt x="122" y="128"/>
                  </a:cubicBezTo>
                  <a:cubicBezTo>
                    <a:pt x="130" y="154"/>
                    <a:pt x="145" y="173"/>
                    <a:pt x="154" y="200"/>
                  </a:cubicBezTo>
                  <a:cubicBezTo>
                    <a:pt x="151" y="216"/>
                    <a:pt x="152" y="233"/>
                    <a:pt x="146" y="248"/>
                  </a:cubicBezTo>
                  <a:cubicBezTo>
                    <a:pt x="138" y="265"/>
                    <a:pt x="114" y="296"/>
                    <a:pt x="114" y="296"/>
                  </a:cubicBezTo>
                </a:path>
              </a:pathLst>
            </a:custGeom>
            <a:solidFill>
              <a:srgbClr val="FF0000"/>
            </a:solidFill>
            <a:ln w="9525">
              <a:solidFill>
                <a:schemeClr val="tx1"/>
              </a:solidFill>
              <a:round/>
              <a:headEnd/>
              <a:tailEnd/>
            </a:ln>
          </p:spPr>
          <p:txBody>
            <a:bodyPr wrap="none" anchor="ctr"/>
            <a:lstStyle/>
            <a:p>
              <a:endParaRPr lang="ja-JP" altLang="en-US"/>
            </a:p>
          </p:txBody>
        </p:sp>
      </p:grpSp>
      <p:grpSp>
        <p:nvGrpSpPr>
          <p:cNvPr id="36878" name="Group 33"/>
          <p:cNvGrpSpPr>
            <a:grpSpLocks/>
          </p:cNvGrpSpPr>
          <p:nvPr/>
        </p:nvGrpSpPr>
        <p:grpSpPr bwMode="auto">
          <a:xfrm rot="549653">
            <a:off x="6457950" y="3160713"/>
            <a:ext cx="995363" cy="715962"/>
            <a:chOff x="4088" y="397"/>
            <a:chExt cx="1504" cy="1211"/>
          </a:xfrm>
        </p:grpSpPr>
        <p:sp>
          <p:nvSpPr>
            <p:cNvPr id="36896" name="Oval 34"/>
            <p:cNvSpPr>
              <a:spLocks noChangeArrowheads="1"/>
            </p:cNvSpPr>
            <p:nvPr/>
          </p:nvSpPr>
          <p:spPr bwMode="auto">
            <a:xfrm>
              <a:off x="5128" y="832"/>
              <a:ext cx="464" cy="376"/>
            </a:xfrm>
            <a:prstGeom prst="ellipse">
              <a:avLst/>
            </a:prstGeom>
            <a:solidFill>
              <a:schemeClr val="bg2"/>
            </a:solidFill>
            <a:ln w="9525">
              <a:solidFill>
                <a:schemeClr val="tx1"/>
              </a:solidFill>
              <a:round/>
              <a:headEnd/>
              <a:tailEnd/>
            </a:ln>
          </p:spPr>
          <p:txBody>
            <a:bodyPr wrap="none" anchor="ctr"/>
            <a:lstStyle/>
            <a:p>
              <a:pPr defTabSz="457200"/>
              <a:endParaRPr lang="ja-JP" altLang="en-US" sz="1800">
                <a:latin typeface="Calibri" pitchFamily="34" charset="0"/>
              </a:endParaRPr>
            </a:p>
          </p:txBody>
        </p:sp>
        <p:sp>
          <p:nvSpPr>
            <p:cNvPr id="36897" name="Oval 35"/>
            <p:cNvSpPr>
              <a:spLocks noChangeArrowheads="1"/>
            </p:cNvSpPr>
            <p:nvPr/>
          </p:nvSpPr>
          <p:spPr bwMode="auto">
            <a:xfrm>
              <a:off x="5136" y="920"/>
              <a:ext cx="184" cy="208"/>
            </a:xfrm>
            <a:prstGeom prst="ellipse">
              <a:avLst/>
            </a:prstGeom>
            <a:solidFill>
              <a:schemeClr val="bg2"/>
            </a:solidFill>
            <a:ln w="9525">
              <a:solidFill>
                <a:schemeClr val="tx1"/>
              </a:solidFill>
              <a:round/>
              <a:headEnd/>
              <a:tailEnd/>
            </a:ln>
          </p:spPr>
          <p:txBody>
            <a:bodyPr wrap="none" anchor="ctr"/>
            <a:lstStyle/>
            <a:p>
              <a:pPr defTabSz="457200"/>
              <a:endParaRPr lang="ja-JP" altLang="en-US" sz="1800">
                <a:latin typeface="Calibri" pitchFamily="34" charset="0"/>
              </a:endParaRPr>
            </a:p>
          </p:txBody>
        </p:sp>
        <p:grpSp>
          <p:nvGrpSpPr>
            <p:cNvPr id="36898" name="Group 36"/>
            <p:cNvGrpSpPr>
              <a:grpSpLocks/>
            </p:cNvGrpSpPr>
            <p:nvPr/>
          </p:nvGrpSpPr>
          <p:grpSpPr bwMode="auto">
            <a:xfrm>
              <a:off x="4088" y="397"/>
              <a:ext cx="1162" cy="1211"/>
              <a:chOff x="2832" y="1877"/>
              <a:chExt cx="1762" cy="1859"/>
            </a:xfrm>
          </p:grpSpPr>
          <p:sp>
            <p:nvSpPr>
              <p:cNvPr id="36900" name="Freeform 37"/>
              <p:cNvSpPr>
                <a:spLocks/>
              </p:cNvSpPr>
              <p:nvPr/>
            </p:nvSpPr>
            <p:spPr bwMode="auto">
              <a:xfrm>
                <a:off x="2832" y="3347"/>
                <a:ext cx="629" cy="389"/>
              </a:xfrm>
              <a:custGeom>
                <a:avLst/>
                <a:gdLst>
                  <a:gd name="T0" fmla="*/ 22 w 816"/>
                  <a:gd name="T1" fmla="*/ 0 h 432"/>
                  <a:gd name="T2" fmla="*/ 3 w 816"/>
                  <a:gd name="T3" fmla="*/ 48 h 432"/>
                  <a:gd name="T4" fmla="*/ 0 w 816"/>
                  <a:gd name="T5" fmla="*/ 77 h 432"/>
                  <a:gd name="T6" fmla="*/ 37 w 816"/>
                  <a:gd name="T7" fmla="*/ 151 h 432"/>
                  <a:gd name="T8" fmla="*/ 40 w 816"/>
                  <a:gd name="T9" fmla="*/ 126 h 432"/>
                  <a:gd name="T10" fmla="*/ 61 w 816"/>
                  <a:gd name="T11" fmla="*/ 93 h 432"/>
                  <a:gd name="T12" fmla="*/ 22 w 816"/>
                  <a:gd name="T13" fmla="*/ 0 h 432"/>
                  <a:gd name="T14" fmla="*/ 0 60000 65536"/>
                  <a:gd name="T15" fmla="*/ 0 60000 65536"/>
                  <a:gd name="T16" fmla="*/ 0 60000 65536"/>
                  <a:gd name="T17" fmla="*/ 0 60000 65536"/>
                  <a:gd name="T18" fmla="*/ 0 60000 65536"/>
                  <a:gd name="T19" fmla="*/ 0 60000 65536"/>
                  <a:gd name="T20" fmla="*/ 0 60000 65536"/>
                  <a:gd name="T21" fmla="*/ 0 w 816"/>
                  <a:gd name="T22" fmla="*/ 0 h 432"/>
                  <a:gd name="T23" fmla="*/ 816 w 81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816" h="432">
                    <a:moveTo>
                      <a:pt x="288" y="0"/>
                    </a:moveTo>
                    <a:lnTo>
                      <a:pt x="40" y="136"/>
                    </a:lnTo>
                    <a:lnTo>
                      <a:pt x="0" y="216"/>
                    </a:lnTo>
                    <a:lnTo>
                      <a:pt x="496" y="432"/>
                    </a:lnTo>
                    <a:lnTo>
                      <a:pt x="536" y="360"/>
                    </a:lnTo>
                    <a:lnTo>
                      <a:pt x="816" y="264"/>
                    </a:lnTo>
                    <a:lnTo>
                      <a:pt x="288" y="0"/>
                    </a:lnTo>
                    <a:close/>
                  </a:path>
                </a:pathLst>
              </a:custGeom>
              <a:solidFill>
                <a:schemeClr val="bg2"/>
              </a:solidFill>
              <a:ln w="9525">
                <a:solidFill>
                  <a:schemeClr val="tx1"/>
                </a:solidFill>
                <a:round/>
                <a:headEnd/>
                <a:tailEnd/>
              </a:ln>
            </p:spPr>
            <p:txBody>
              <a:bodyPr wrap="none" anchor="ctr"/>
              <a:lstStyle/>
              <a:p>
                <a:endParaRPr lang="ja-JP" altLang="en-US"/>
              </a:p>
            </p:txBody>
          </p:sp>
          <p:sp>
            <p:nvSpPr>
              <p:cNvPr id="36901" name="Freeform 38"/>
              <p:cNvSpPr>
                <a:spLocks/>
              </p:cNvSpPr>
              <p:nvPr/>
            </p:nvSpPr>
            <p:spPr bwMode="auto">
              <a:xfrm>
                <a:off x="3134" y="2418"/>
                <a:ext cx="296" cy="1072"/>
              </a:xfrm>
              <a:custGeom>
                <a:avLst/>
                <a:gdLst>
                  <a:gd name="T0" fmla="*/ 176 w 296"/>
                  <a:gd name="T1" fmla="*/ 0 h 1072"/>
                  <a:gd name="T2" fmla="*/ 0 w 296"/>
                  <a:gd name="T3" fmla="*/ 1040 h 1072"/>
                  <a:gd name="T4" fmla="*/ 120 w 296"/>
                  <a:gd name="T5" fmla="*/ 1072 h 1072"/>
                  <a:gd name="T6" fmla="*/ 296 w 296"/>
                  <a:gd name="T7" fmla="*/ 24 h 1072"/>
                  <a:gd name="T8" fmla="*/ 176 w 296"/>
                  <a:gd name="T9" fmla="*/ 0 h 1072"/>
                  <a:gd name="T10" fmla="*/ 0 60000 65536"/>
                  <a:gd name="T11" fmla="*/ 0 60000 65536"/>
                  <a:gd name="T12" fmla="*/ 0 60000 65536"/>
                  <a:gd name="T13" fmla="*/ 0 60000 65536"/>
                  <a:gd name="T14" fmla="*/ 0 60000 65536"/>
                  <a:gd name="T15" fmla="*/ 0 w 296"/>
                  <a:gd name="T16" fmla="*/ 0 h 1072"/>
                  <a:gd name="T17" fmla="*/ 296 w 296"/>
                  <a:gd name="T18" fmla="*/ 1072 h 1072"/>
                </a:gdLst>
                <a:ahLst/>
                <a:cxnLst>
                  <a:cxn ang="T10">
                    <a:pos x="T0" y="T1"/>
                  </a:cxn>
                  <a:cxn ang="T11">
                    <a:pos x="T2" y="T3"/>
                  </a:cxn>
                  <a:cxn ang="T12">
                    <a:pos x="T4" y="T5"/>
                  </a:cxn>
                  <a:cxn ang="T13">
                    <a:pos x="T6" y="T7"/>
                  </a:cxn>
                  <a:cxn ang="T14">
                    <a:pos x="T8" y="T9"/>
                  </a:cxn>
                </a:cxnLst>
                <a:rect l="T15" t="T16" r="T17" b="T18"/>
                <a:pathLst>
                  <a:path w="296" h="1072">
                    <a:moveTo>
                      <a:pt x="176" y="0"/>
                    </a:moveTo>
                    <a:lnTo>
                      <a:pt x="0" y="1040"/>
                    </a:lnTo>
                    <a:lnTo>
                      <a:pt x="120" y="1072"/>
                    </a:lnTo>
                    <a:lnTo>
                      <a:pt x="296" y="24"/>
                    </a:lnTo>
                    <a:lnTo>
                      <a:pt x="176" y="0"/>
                    </a:lnTo>
                    <a:close/>
                  </a:path>
                </a:pathLst>
              </a:custGeom>
              <a:solidFill>
                <a:schemeClr val="bg2"/>
              </a:solidFill>
              <a:ln w="9525">
                <a:solidFill>
                  <a:schemeClr val="tx1"/>
                </a:solidFill>
                <a:round/>
                <a:headEnd/>
                <a:tailEnd/>
              </a:ln>
            </p:spPr>
            <p:txBody>
              <a:bodyPr wrap="none" anchor="ctr"/>
              <a:lstStyle/>
              <a:p>
                <a:endParaRPr lang="ja-JP" altLang="en-US"/>
              </a:p>
            </p:txBody>
          </p:sp>
          <p:sp>
            <p:nvSpPr>
              <p:cNvPr id="36902" name="Freeform 39" descr="右下がり対角線 (太)"/>
              <p:cNvSpPr>
                <a:spLocks/>
              </p:cNvSpPr>
              <p:nvPr/>
            </p:nvSpPr>
            <p:spPr bwMode="auto">
              <a:xfrm>
                <a:off x="3317" y="1877"/>
                <a:ext cx="1277" cy="915"/>
              </a:xfrm>
              <a:custGeom>
                <a:avLst/>
                <a:gdLst>
                  <a:gd name="T0" fmla="*/ 0 w 1277"/>
                  <a:gd name="T1" fmla="*/ 539 h 915"/>
                  <a:gd name="T2" fmla="*/ 246 w 1277"/>
                  <a:gd name="T3" fmla="*/ 166 h 915"/>
                  <a:gd name="T4" fmla="*/ 363 w 1277"/>
                  <a:gd name="T5" fmla="*/ 80 h 915"/>
                  <a:gd name="T6" fmla="*/ 624 w 1277"/>
                  <a:gd name="T7" fmla="*/ 0 h 915"/>
                  <a:gd name="T8" fmla="*/ 918 w 1277"/>
                  <a:gd name="T9" fmla="*/ 64 h 915"/>
                  <a:gd name="T10" fmla="*/ 1014 w 1277"/>
                  <a:gd name="T11" fmla="*/ 128 h 915"/>
                  <a:gd name="T12" fmla="*/ 1190 w 1277"/>
                  <a:gd name="T13" fmla="*/ 368 h 915"/>
                  <a:gd name="T14" fmla="*/ 1227 w 1277"/>
                  <a:gd name="T15" fmla="*/ 496 h 915"/>
                  <a:gd name="T16" fmla="*/ 1248 w 1277"/>
                  <a:gd name="T17" fmla="*/ 592 h 915"/>
                  <a:gd name="T18" fmla="*/ 1254 w 1277"/>
                  <a:gd name="T19" fmla="*/ 896 h 915"/>
                  <a:gd name="T20" fmla="*/ 1195 w 1277"/>
                  <a:gd name="T21" fmla="*/ 912 h 915"/>
                  <a:gd name="T22" fmla="*/ 1142 w 1277"/>
                  <a:gd name="T23" fmla="*/ 534 h 915"/>
                  <a:gd name="T24" fmla="*/ 1072 w 1277"/>
                  <a:gd name="T25" fmla="*/ 363 h 915"/>
                  <a:gd name="T26" fmla="*/ 752 w 1277"/>
                  <a:gd name="T27" fmla="*/ 112 h 915"/>
                  <a:gd name="T28" fmla="*/ 539 w 1277"/>
                  <a:gd name="T29" fmla="*/ 134 h 915"/>
                  <a:gd name="T30" fmla="*/ 475 w 1277"/>
                  <a:gd name="T31" fmla="*/ 144 h 915"/>
                  <a:gd name="T32" fmla="*/ 438 w 1277"/>
                  <a:gd name="T33" fmla="*/ 155 h 915"/>
                  <a:gd name="T34" fmla="*/ 422 w 1277"/>
                  <a:gd name="T35" fmla="*/ 160 h 915"/>
                  <a:gd name="T36" fmla="*/ 336 w 1277"/>
                  <a:gd name="T37" fmla="*/ 224 h 915"/>
                  <a:gd name="T38" fmla="*/ 304 w 1277"/>
                  <a:gd name="T39" fmla="*/ 256 h 915"/>
                  <a:gd name="T40" fmla="*/ 160 w 1277"/>
                  <a:gd name="T41" fmla="*/ 443 h 915"/>
                  <a:gd name="T42" fmla="*/ 123 w 1277"/>
                  <a:gd name="T43" fmla="*/ 502 h 915"/>
                  <a:gd name="T44" fmla="*/ 86 w 1277"/>
                  <a:gd name="T45" fmla="*/ 582 h 915"/>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w 1277"/>
                  <a:gd name="T70" fmla="*/ 0 h 915"/>
                  <a:gd name="T71" fmla="*/ 1277 w 1277"/>
                  <a:gd name="T72" fmla="*/ 915 h 915"/>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T69" t="T70" r="T71" b="T72"/>
                <a:pathLst>
                  <a:path w="1277" h="915">
                    <a:moveTo>
                      <a:pt x="0" y="539"/>
                    </a:moveTo>
                    <a:cubicBezTo>
                      <a:pt x="48" y="439"/>
                      <a:pt x="134" y="235"/>
                      <a:pt x="246" y="166"/>
                    </a:cubicBezTo>
                    <a:cubicBezTo>
                      <a:pt x="272" y="123"/>
                      <a:pt x="320" y="102"/>
                      <a:pt x="363" y="80"/>
                    </a:cubicBezTo>
                    <a:cubicBezTo>
                      <a:pt x="443" y="36"/>
                      <a:pt x="533" y="11"/>
                      <a:pt x="624" y="0"/>
                    </a:cubicBezTo>
                    <a:cubicBezTo>
                      <a:pt x="731" y="11"/>
                      <a:pt x="821" y="13"/>
                      <a:pt x="918" y="64"/>
                    </a:cubicBezTo>
                    <a:cubicBezTo>
                      <a:pt x="953" y="82"/>
                      <a:pt x="978" y="111"/>
                      <a:pt x="1014" y="128"/>
                    </a:cubicBezTo>
                    <a:cubicBezTo>
                      <a:pt x="1081" y="205"/>
                      <a:pt x="1148" y="272"/>
                      <a:pt x="1190" y="368"/>
                    </a:cubicBezTo>
                    <a:cubicBezTo>
                      <a:pt x="1198" y="412"/>
                      <a:pt x="1217" y="452"/>
                      <a:pt x="1227" y="496"/>
                    </a:cubicBezTo>
                    <a:cubicBezTo>
                      <a:pt x="1249" y="598"/>
                      <a:pt x="1233" y="546"/>
                      <a:pt x="1248" y="592"/>
                    </a:cubicBezTo>
                    <a:cubicBezTo>
                      <a:pt x="1258" y="695"/>
                      <a:pt x="1277" y="787"/>
                      <a:pt x="1254" y="896"/>
                    </a:cubicBezTo>
                    <a:cubicBezTo>
                      <a:pt x="1249" y="915"/>
                      <a:pt x="1214" y="905"/>
                      <a:pt x="1195" y="912"/>
                    </a:cubicBezTo>
                    <a:cubicBezTo>
                      <a:pt x="1191" y="791"/>
                      <a:pt x="1196" y="648"/>
                      <a:pt x="1142" y="534"/>
                    </a:cubicBezTo>
                    <a:cubicBezTo>
                      <a:pt x="1129" y="476"/>
                      <a:pt x="1105" y="411"/>
                      <a:pt x="1072" y="363"/>
                    </a:cubicBezTo>
                    <a:cubicBezTo>
                      <a:pt x="1045" y="219"/>
                      <a:pt x="886" y="128"/>
                      <a:pt x="752" y="112"/>
                    </a:cubicBezTo>
                    <a:cubicBezTo>
                      <a:pt x="680" y="117"/>
                      <a:pt x="609" y="124"/>
                      <a:pt x="539" y="134"/>
                    </a:cubicBezTo>
                    <a:cubicBezTo>
                      <a:pt x="523" y="136"/>
                      <a:pt x="492" y="139"/>
                      <a:pt x="475" y="144"/>
                    </a:cubicBezTo>
                    <a:cubicBezTo>
                      <a:pt x="462" y="147"/>
                      <a:pt x="450" y="151"/>
                      <a:pt x="438" y="155"/>
                    </a:cubicBezTo>
                    <a:cubicBezTo>
                      <a:pt x="432" y="156"/>
                      <a:pt x="422" y="160"/>
                      <a:pt x="422" y="160"/>
                    </a:cubicBezTo>
                    <a:cubicBezTo>
                      <a:pt x="393" y="179"/>
                      <a:pt x="362" y="202"/>
                      <a:pt x="336" y="224"/>
                    </a:cubicBezTo>
                    <a:cubicBezTo>
                      <a:pt x="324" y="233"/>
                      <a:pt x="304" y="256"/>
                      <a:pt x="304" y="256"/>
                    </a:cubicBezTo>
                    <a:cubicBezTo>
                      <a:pt x="270" y="329"/>
                      <a:pt x="204" y="377"/>
                      <a:pt x="160" y="443"/>
                    </a:cubicBezTo>
                    <a:cubicBezTo>
                      <a:pt x="152" y="466"/>
                      <a:pt x="135" y="481"/>
                      <a:pt x="123" y="502"/>
                    </a:cubicBezTo>
                    <a:cubicBezTo>
                      <a:pt x="108" y="526"/>
                      <a:pt x="103" y="560"/>
                      <a:pt x="86" y="582"/>
                    </a:cubicBezTo>
                  </a:path>
                </a:pathLst>
              </a:custGeom>
              <a:pattFill prst="wdDnDiag">
                <a:fgClr>
                  <a:schemeClr val="bg2"/>
                </a:fgClr>
                <a:bgClr>
                  <a:srgbClr val="FFFFFF"/>
                </a:bgClr>
              </a:pattFill>
              <a:ln w="9525">
                <a:solidFill>
                  <a:schemeClr val="tx1"/>
                </a:solidFill>
                <a:round/>
                <a:headEnd/>
                <a:tailEnd/>
              </a:ln>
            </p:spPr>
            <p:txBody>
              <a:bodyPr wrap="none" anchor="ctr"/>
              <a:lstStyle/>
              <a:p>
                <a:endParaRPr lang="ja-JP" altLang="en-US"/>
              </a:p>
            </p:txBody>
          </p:sp>
        </p:grpSp>
        <p:sp>
          <p:nvSpPr>
            <p:cNvPr id="36899" name="Oval 40"/>
            <p:cNvSpPr>
              <a:spLocks noChangeArrowheads="1"/>
            </p:cNvSpPr>
            <p:nvPr/>
          </p:nvSpPr>
          <p:spPr bwMode="auto">
            <a:xfrm>
              <a:off x="5432" y="976"/>
              <a:ext cx="135" cy="224"/>
            </a:xfrm>
            <a:prstGeom prst="ellipse">
              <a:avLst/>
            </a:prstGeom>
            <a:solidFill>
              <a:schemeClr val="accent1"/>
            </a:solidFill>
            <a:ln w="9525">
              <a:solidFill>
                <a:schemeClr val="tx1"/>
              </a:solidFill>
              <a:round/>
              <a:headEnd/>
              <a:tailEnd/>
            </a:ln>
          </p:spPr>
          <p:txBody>
            <a:bodyPr wrap="none" anchor="ctr"/>
            <a:lstStyle/>
            <a:p>
              <a:pPr defTabSz="457200"/>
              <a:endParaRPr lang="ja-JP" altLang="en-US" sz="1800">
                <a:latin typeface="Calibri" pitchFamily="34" charset="0"/>
              </a:endParaRPr>
            </a:p>
          </p:txBody>
        </p:sp>
      </p:grpSp>
      <p:grpSp>
        <p:nvGrpSpPr>
          <p:cNvPr id="36879" name="Group 74"/>
          <p:cNvGrpSpPr>
            <a:grpSpLocks/>
          </p:cNvGrpSpPr>
          <p:nvPr/>
        </p:nvGrpSpPr>
        <p:grpSpPr bwMode="auto">
          <a:xfrm>
            <a:off x="5822950" y="4003675"/>
            <a:ext cx="774700" cy="711200"/>
            <a:chOff x="4208" y="3008"/>
            <a:chExt cx="904" cy="704"/>
          </a:xfrm>
        </p:grpSpPr>
        <p:sp>
          <p:nvSpPr>
            <p:cNvPr id="36891" name="Rectangle 75"/>
            <p:cNvSpPr>
              <a:spLocks noChangeArrowheads="1"/>
            </p:cNvSpPr>
            <p:nvPr/>
          </p:nvSpPr>
          <p:spPr bwMode="auto">
            <a:xfrm>
              <a:off x="4215" y="3349"/>
              <a:ext cx="890" cy="249"/>
            </a:xfrm>
            <a:prstGeom prst="rect">
              <a:avLst/>
            </a:prstGeom>
            <a:solidFill>
              <a:srgbClr val="FFCC00"/>
            </a:solidFill>
            <a:ln w="9525">
              <a:solidFill>
                <a:schemeClr val="tx1"/>
              </a:solidFill>
              <a:miter lim="800000"/>
              <a:headEnd/>
              <a:tailEnd/>
            </a:ln>
          </p:spPr>
          <p:txBody>
            <a:bodyPr wrap="none" anchor="ctr"/>
            <a:lstStyle/>
            <a:p>
              <a:pPr defTabSz="457200"/>
              <a:endParaRPr lang="ja-JP" altLang="en-US" sz="1800">
                <a:latin typeface="Calibri" pitchFamily="34" charset="0"/>
              </a:endParaRPr>
            </a:p>
          </p:txBody>
        </p:sp>
        <p:sp>
          <p:nvSpPr>
            <p:cNvPr id="36892" name="Oval 76"/>
            <p:cNvSpPr>
              <a:spLocks noChangeArrowheads="1"/>
            </p:cNvSpPr>
            <p:nvPr/>
          </p:nvSpPr>
          <p:spPr bwMode="auto">
            <a:xfrm>
              <a:off x="4208" y="3371"/>
              <a:ext cx="904" cy="341"/>
            </a:xfrm>
            <a:prstGeom prst="ellipse">
              <a:avLst/>
            </a:prstGeom>
            <a:solidFill>
              <a:srgbClr val="FFCC00"/>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pPr defTabSz="457200"/>
              <a:endParaRPr lang="ja-JP" altLang="en-US" sz="1800">
                <a:latin typeface="Calibri" pitchFamily="34" charset="0"/>
              </a:endParaRPr>
            </a:p>
          </p:txBody>
        </p:sp>
        <p:sp>
          <p:nvSpPr>
            <p:cNvPr id="36893" name="Oval 77"/>
            <p:cNvSpPr>
              <a:spLocks noChangeArrowheads="1"/>
            </p:cNvSpPr>
            <p:nvPr/>
          </p:nvSpPr>
          <p:spPr bwMode="auto">
            <a:xfrm>
              <a:off x="4208" y="3200"/>
              <a:ext cx="904" cy="292"/>
            </a:xfrm>
            <a:prstGeom prst="ellipse">
              <a:avLst/>
            </a:prstGeom>
            <a:solidFill>
              <a:srgbClr val="FFCC00"/>
            </a:solidFill>
            <a:ln w="9525">
              <a:solidFill>
                <a:schemeClr val="tx1"/>
              </a:solidFill>
              <a:round/>
              <a:headEnd/>
              <a:tailEnd/>
            </a:ln>
          </p:spPr>
          <p:txBody>
            <a:bodyPr wrap="none" anchor="ctr"/>
            <a:lstStyle/>
            <a:p>
              <a:pPr defTabSz="457200"/>
              <a:endParaRPr lang="ja-JP" altLang="en-US" sz="1800">
                <a:latin typeface="Calibri" pitchFamily="34" charset="0"/>
              </a:endParaRPr>
            </a:p>
          </p:txBody>
        </p:sp>
        <p:sp>
          <p:nvSpPr>
            <p:cNvPr id="36894" name="Oval 78"/>
            <p:cNvSpPr>
              <a:spLocks noChangeArrowheads="1"/>
            </p:cNvSpPr>
            <p:nvPr/>
          </p:nvSpPr>
          <p:spPr bwMode="auto">
            <a:xfrm>
              <a:off x="4312" y="3344"/>
              <a:ext cx="704" cy="136"/>
            </a:xfrm>
            <a:prstGeom prst="ellipse">
              <a:avLst/>
            </a:prstGeom>
            <a:solidFill>
              <a:schemeClr val="accent1"/>
            </a:solidFill>
            <a:ln w="9525">
              <a:solidFill>
                <a:schemeClr val="tx1"/>
              </a:solidFill>
              <a:round/>
              <a:headEnd/>
              <a:tailEnd/>
            </a:ln>
          </p:spPr>
          <p:txBody>
            <a:bodyPr wrap="none" anchor="ctr"/>
            <a:lstStyle/>
            <a:p>
              <a:pPr defTabSz="457200"/>
              <a:endParaRPr lang="ja-JP" altLang="en-US" sz="1800">
                <a:latin typeface="Calibri" pitchFamily="34" charset="0"/>
              </a:endParaRPr>
            </a:p>
          </p:txBody>
        </p:sp>
        <p:sp>
          <p:nvSpPr>
            <p:cNvPr id="36895" name="Freeform 79" descr="横線"/>
            <p:cNvSpPr>
              <a:spLocks/>
            </p:cNvSpPr>
            <p:nvPr/>
          </p:nvSpPr>
          <p:spPr bwMode="auto">
            <a:xfrm>
              <a:off x="4594" y="3008"/>
              <a:ext cx="504" cy="448"/>
            </a:xfrm>
            <a:custGeom>
              <a:avLst/>
              <a:gdLst>
                <a:gd name="T0" fmla="*/ 59 w 584"/>
                <a:gd name="T1" fmla="*/ 0 h 504"/>
                <a:gd name="T2" fmla="*/ 57 w 584"/>
                <a:gd name="T3" fmla="*/ 18 h 504"/>
                <a:gd name="T4" fmla="*/ 0 w 584"/>
                <a:gd name="T5" fmla="*/ 136 h 504"/>
                <a:gd name="T6" fmla="*/ 69 w 584"/>
                <a:gd name="T7" fmla="*/ 155 h 504"/>
                <a:gd name="T8" fmla="*/ 134 w 584"/>
                <a:gd name="T9" fmla="*/ 18 h 504"/>
                <a:gd name="T10" fmla="*/ 59 w 584"/>
                <a:gd name="T11" fmla="*/ 0 h 504"/>
                <a:gd name="T12" fmla="*/ 0 60000 65536"/>
                <a:gd name="T13" fmla="*/ 0 60000 65536"/>
                <a:gd name="T14" fmla="*/ 0 60000 65536"/>
                <a:gd name="T15" fmla="*/ 0 60000 65536"/>
                <a:gd name="T16" fmla="*/ 0 60000 65536"/>
                <a:gd name="T17" fmla="*/ 0 60000 65536"/>
                <a:gd name="T18" fmla="*/ 0 w 584"/>
                <a:gd name="T19" fmla="*/ 0 h 504"/>
                <a:gd name="T20" fmla="*/ 584 w 584"/>
                <a:gd name="T21" fmla="*/ 504 h 504"/>
              </a:gdLst>
              <a:ahLst/>
              <a:cxnLst>
                <a:cxn ang="T12">
                  <a:pos x="T0" y="T1"/>
                </a:cxn>
                <a:cxn ang="T13">
                  <a:pos x="T2" y="T3"/>
                </a:cxn>
                <a:cxn ang="T14">
                  <a:pos x="T4" y="T5"/>
                </a:cxn>
                <a:cxn ang="T15">
                  <a:pos x="T6" y="T7"/>
                </a:cxn>
                <a:cxn ang="T16">
                  <a:pos x="T8" y="T9"/>
                </a:cxn>
                <a:cxn ang="T17">
                  <a:pos x="T10" y="T11"/>
                </a:cxn>
              </a:cxnLst>
              <a:rect l="T18" t="T19" r="T20" b="T21"/>
              <a:pathLst>
                <a:path w="584" h="504">
                  <a:moveTo>
                    <a:pt x="256" y="0"/>
                  </a:moveTo>
                  <a:lnTo>
                    <a:pt x="248" y="56"/>
                  </a:lnTo>
                  <a:lnTo>
                    <a:pt x="0" y="440"/>
                  </a:lnTo>
                  <a:lnTo>
                    <a:pt x="304" y="504"/>
                  </a:lnTo>
                  <a:lnTo>
                    <a:pt x="584" y="56"/>
                  </a:lnTo>
                  <a:lnTo>
                    <a:pt x="256" y="0"/>
                  </a:lnTo>
                  <a:close/>
                </a:path>
              </a:pathLst>
            </a:custGeom>
            <a:pattFill prst="ltHorz">
              <a:fgClr>
                <a:srgbClr val="993300"/>
              </a:fgClr>
              <a:bgClr>
                <a:srgbClr val="FFCC00"/>
              </a:bgClr>
            </a:pattFill>
            <a:ln w="19050">
              <a:solidFill>
                <a:schemeClr val="tx1"/>
              </a:solidFill>
              <a:round/>
              <a:headEnd/>
              <a:tailEnd/>
            </a:ln>
          </p:spPr>
          <p:txBody>
            <a:bodyPr wrap="none" anchor="ctr"/>
            <a:lstStyle/>
            <a:p>
              <a:endParaRPr lang="ja-JP" altLang="en-US"/>
            </a:p>
          </p:txBody>
        </p:sp>
      </p:grpSp>
      <p:sp>
        <p:nvSpPr>
          <p:cNvPr id="36880" name="Text Box 72"/>
          <p:cNvSpPr txBox="1">
            <a:spLocks noChangeArrowheads="1"/>
          </p:cNvSpPr>
          <p:nvPr/>
        </p:nvSpPr>
        <p:spPr bwMode="auto">
          <a:xfrm>
            <a:off x="6784257" y="4473697"/>
            <a:ext cx="1052513" cy="473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defTabSz="457200" eaLnBrk="0" hangingPunct="0">
              <a:defRPr kumimoji="1" sz="3600">
                <a:solidFill>
                  <a:schemeClr val="tx1"/>
                </a:solidFill>
                <a:latin typeface="Arial" pitchFamily="34" charset="0"/>
                <a:ea typeface="ＭＳ Ｐゴシック" pitchFamily="50" charset="-128"/>
              </a:defRPr>
            </a:lvl1pPr>
            <a:lvl2pPr marL="742950" indent="-285750" defTabSz="457200" eaLnBrk="0" hangingPunct="0">
              <a:defRPr kumimoji="1" sz="3600">
                <a:solidFill>
                  <a:schemeClr val="tx1"/>
                </a:solidFill>
                <a:latin typeface="Arial" pitchFamily="34" charset="0"/>
                <a:ea typeface="ＭＳ Ｐゴシック" pitchFamily="50" charset="-128"/>
              </a:defRPr>
            </a:lvl2pPr>
            <a:lvl3pPr marL="1143000" indent="-228600" defTabSz="457200" eaLnBrk="0" hangingPunct="0">
              <a:defRPr kumimoji="1" sz="3600">
                <a:solidFill>
                  <a:schemeClr val="tx1"/>
                </a:solidFill>
                <a:latin typeface="Arial" pitchFamily="34" charset="0"/>
                <a:ea typeface="ＭＳ Ｐゴシック" pitchFamily="50" charset="-128"/>
              </a:defRPr>
            </a:lvl3pPr>
            <a:lvl4pPr marL="1600200" indent="-228600" defTabSz="457200" eaLnBrk="0" hangingPunct="0">
              <a:defRPr kumimoji="1" sz="3600">
                <a:solidFill>
                  <a:schemeClr val="tx1"/>
                </a:solidFill>
                <a:latin typeface="Arial" pitchFamily="34" charset="0"/>
                <a:ea typeface="ＭＳ Ｐゴシック" pitchFamily="50" charset="-128"/>
              </a:defRPr>
            </a:lvl4pPr>
            <a:lvl5pPr marL="2057400" indent="-228600" defTabSz="457200" eaLnBrk="0" hangingPunct="0">
              <a:defRPr kumimoji="1" sz="3600">
                <a:solidFill>
                  <a:schemeClr val="tx1"/>
                </a:solidFill>
                <a:latin typeface="Arial" pitchFamily="34" charset="0"/>
                <a:ea typeface="ＭＳ Ｐゴシック" pitchFamily="50" charset="-128"/>
              </a:defRPr>
            </a:lvl5pPr>
            <a:lvl6pPr marL="2514600" indent="-228600" defTabSz="457200" eaLnBrk="0" fontAlgn="base" hangingPunct="0">
              <a:spcBef>
                <a:spcPct val="0"/>
              </a:spcBef>
              <a:spcAft>
                <a:spcPct val="0"/>
              </a:spcAft>
              <a:defRPr kumimoji="1" sz="3600">
                <a:solidFill>
                  <a:schemeClr val="tx1"/>
                </a:solidFill>
                <a:latin typeface="Arial" pitchFamily="34" charset="0"/>
                <a:ea typeface="ＭＳ Ｐゴシック" pitchFamily="50" charset="-128"/>
              </a:defRPr>
            </a:lvl6pPr>
            <a:lvl7pPr marL="2971800" indent="-228600" defTabSz="457200" eaLnBrk="0" fontAlgn="base" hangingPunct="0">
              <a:spcBef>
                <a:spcPct val="0"/>
              </a:spcBef>
              <a:spcAft>
                <a:spcPct val="0"/>
              </a:spcAft>
              <a:defRPr kumimoji="1" sz="3600">
                <a:solidFill>
                  <a:schemeClr val="tx1"/>
                </a:solidFill>
                <a:latin typeface="Arial" pitchFamily="34" charset="0"/>
                <a:ea typeface="ＭＳ Ｐゴシック" pitchFamily="50" charset="-128"/>
              </a:defRPr>
            </a:lvl7pPr>
            <a:lvl8pPr marL="3429000" indent="-228600" defTabSz="457200" eaLnBrk="0" fontAlgn="base" hangingPunct="0">
              <a:spcBef>
                <a:spcPct val="0"/>
              </a:spcBef>
              <a:spcAft>
                <a:spcPct val="0"/>
              </a:spcAft>
              <a:defRPr kumimoji="1" sz="3600">
                <a:solidFill>
                  <a:schemeClr val="tx1"/>
                </a:solidFill>
                <a:latin typeface="Arial" pitchFamily="34" charset="0"/>
                <a:ea typeface="ＭＳ Ｐゴシック" pitchFamily="50" charset="-128"/>
              </a:defRPr>
            </a:lvl8pPr>
            <a:lvl9pPr marL="3886200" indent="-228600" defTabSz="457200" eaLnBrk="0" fontAlgn="base" hangingPunct="0">
              <a:spcBef>
                <a:spcPct val="0"/>
              </a:spcBef>
              <a:spcAft>
                <a:spcPct val="0"/>
              </a:spcAft>
              <a:defRPr kumimoji="1" sz="3600">
                <a:solidFill>
                  <a:schemeClr val="tx1"/>
                </a:solidFill>
                <a:latin typeface="Arial" pitchFamily="34" charset="0"/>
                <a:ea typeface="ＭＳ Ｐゴシック" pitchFamily="50" charset="-128"/>
              </a:defRPr>
            </a:lvl9pPr>
          </a:lstStyle>
          <a:p>
            <a:pPr eaLnBrk="1" hangingPunct="1"/>
            <a:r>
              <a:rPr lang="ja-JP" altLang="en-US" sz="2500" b="1" dirty="0">
                <a:solidFill>
                  <a:srgbClr val="CF594D"/>
                </a:solidFill>
                <a:latin typeface="Meiryo UI" panose="020B0604030504040204" pitchFamily="50" charset="-128"/>
                <a:ea typeface="Meiryo UI" panose="020B0604030504040204" pitchFamily="50" charset="-128"/>
              </a:rPr>
              <a:t>女性</a:t>
            </a:r>
          </a:p>
        </p:txBody>
      </p:sp>
      <p:sp>
        <p:nvSpPr>
          <p:cNvPr id="36881" name="AutoShape 82"/>
          <p:cNvSpPr>
            <a:spLocks noChangeArrowheads="1"/>
          </p:cNvSpPr>
          <p:nvPr/>
        </p:nvSpPr>
        <p:spPr bwMode="auto">
          <a:xfrm>
            <a:off x="1466850" y="2200275"/>
            <a:ext cx="3898900" cy="2971800"/>
          </a:xfrm>
          <a:prstGeom prst="roundRect">
            <a:avLst>
              <a:gd name="adj" fmla="val 11111"/>
            </a:avLst>
          </a:prstGeom>
          <a:noFill/>
          <a:ln w="50800" cap="rnd">
            <a:solidFill>
              <a:srgbClr val="3E6EB4"/>
            </a:solidFill>
            <a:prstDash val="sysDot"/>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ja-JP" altLang="en-US"/>
          </a:p>
        </p:txBody>
      </p:sp>
      <p:sp>
        <p:nvSpPr>
          <p:cNvPr id="36882" name="AutoShape 83"/>
          <p:cNvSpPr>
            <a:spLocks noChangeArrowheads="1"/>
          </p:cNvSpPr>
          <p:nvPr/>
        </p:nvSpPr>
        <p:spPr bwMode="auto">
          <a:xfrm>
            <a:off x="1276350" y="2035175"/>
            <a:ext cx="6565900" cy="3289300"/>
          </a:xfrm>
          <a:prstGeom prst="roundRect">
            <a:avLst>
              <a:gd name="adj" fmla="val 12546"/>
            </a:avLst>
          </a:prstGeom>
          <a:noFill/>
          <a:ln w="50800" cap="rnd">
            <a:solidFill>
              <a:srgbClr val="CF594D"/>
            </a:solidFill>
            <a:prstDash val="sysDot"/>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ja-JP" altLang="en-US"/>
          </a:p>
        </p:txBody>
      </p:sp>
      <p:sp>
        <p:nvSpPr>
          <p:cNvPr id="36883" name="テキスト ボックス 5"/>
          <p:cNvSpPr txBox="1">
            <a:spLocks noChangeArrowheads="1"/>
          </p:cNvSpPr>
          <p:nvPr/>
        </p:nvSpPr>
        <p:spPr bwMode="auto">
          <a:xfrm>
            <a:off x="1893888" y="2274888"/>
            <a:ext cx="703262" cy="320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kumimoji="1" sz="3600">
                <a:solidFill>
                  <a:schemeClr val="tx1"/>
                </a:solidFill>
                <a:latin typeface="Arial" pitchFamily="34" charset="0"/>
                <a:ea typeface="ＭＳ Ｐゴシック" pitchFamily="50" charset="-128"/>
              </a:defRPr>
            </a:lvl1pPr>
            <a:lvl2pPr marL="742950" indent="-285750" eaLnBrk="0" hangingPunct="0">
              <a:defRPr kumimoji="1" sz="3600">
                <a:solidFill>
                  <a:schemeClr val="tx1"/>
                </a:solidFill>
                <a:latin typeface="Arial" pitchFamily="34" charset="0"/>
                <a:ea typeface="ＭＳ Ｐゴシック" pitchFamily="50" charset="-128"/>
              </a:defRPr>
            </a:lvl2pPr>
            <a:lvl3pPr marL="1143000" indent="-228600" eaLnBrk="0" hangingPunct="0">
              <a:defRPr kumimoji="1" sz="3600">
                <a:solidFill>
                  <a:schemeClr val="tx1"/>
                </a:solidFill>
                <a:latin typeface="Arial" pitchFamily="34" charset="0"/>
                <a:ea typeface="ＭＳ Ｐゴシック" pitchFamily="50" charset="-128"/>
              </a:defRPr>
            </a:lvl3pPr>
            <a:lvl4pPr marL="1600200" indent="-228600" eaLnBrk="0" hangingPunct="0">
              <a:defRPr kumimoji="1" sz="3600">
                <a:solidFill>
                  <a:schemeClr val="tx1"/>
                </a:solidFill>
                <a:latin typeface="Arial" pitchFamily="34" charset="0"/>
                <a:ea typeface="ＭＳ Ｐゴシック" pitchFamily="50" charset="-128"/>
              </a:defRPr>
            </a:lvl4pPr>
            <a:lvl5pPr marL="2057400" indent="-228600" eaLnBrk="0" hangingPunct="0">
              <a:defRPr kumimoji="1" sz="3600">
                <a:solidFill>
                  <a:schemeClr val="tx1"/>
                </a:solidFill>
                <a:latin typeface="Arial" pitchFamily="34" charset="0"/>
                <a:ea typeface="ＭＳ Ｐゴシック" pitchFamily="50" charset="-128"/>
              </a:defRPr>
            </a:lvl5pPr>
            <a:lvl6pPr marL="2514600" indent="-228600" eaLnBrk="0" fontAlgn="base" hangingPunct="0">
              <a:spcBef>
                <a:spcPct val="0"/>
              </a:spcBef>
              <a:spcAft>
                <a:spcPct val="0"/>
              </a:spcAft>
              <a:defRPr kumimoji="1" sz="3600">
                <a:solidFill>
                  <a:schemeClr val="tx1"/>
                </a:solidFill>
                <a:latin typeface="Arial" pitchFamily="34" charset="0"/>
                <a:ea typeface="ＭＳ Ｐゴシック" pitchFamily="50" charset="-128"/>
              </a:defRPr>
            </a:lvl6pPr>
            <a:lvl7pPr marL="2971800" indent="-228600" eaLnBrk="0" fontAlgn="base" hangingPunct="0">
              <a:spcBef>
                <a:spcPct val="0"/>
              </a:spcBef>
              <a:spcAft>
                <a:spcPct val="0"/>
              </a:spcAft>
              <a:defRPr kumimoji="1" sz="3600">
                <a:solidFill>
                  <a:schemeClr val="tx1"/>
                </a:solidFill>
                <a:latin typeface="Arial" pitchFamily="34" charset="0"/>
                <a:ea typeface="ＭＳ Ｐゴシック" pitchFamily="50" charset="-128"/>
              </a:defRPr>
            </a:lvl7pPr>
            <a:lvl8pPr marL="3429000" indent="-228600" eaLnBrk="0" fontAlgn="base" hangingPunct="0">
              <a:spcBef>
                <a:spcPct val="0"/>
              </a:spcBef>
              <a:spcAft>
                <a:spcPct val="0"/>
              </a:spcAft>
              <a:defRPr kumimoji="1" sz="3600">
                <a:solidFill>
                  <a:schemeClr val="tx1"/>
                </a:solidFill>
                <a:latin typeface="Arial" pitchFamily="34" charset="0"/>
                <a:ea typeface="ＭＳ Ｐゴシック" pitchFamily="50" charset="-128"/>
              </a:defRPr>
            </a:lvl8pPr>
            <a:lvl9pPr marL="3886200" indent="-228600" eaLnBrk="0" fontAlgn="base" hangingPunct="0">
              <a:spcBef>
                <a:spcPct val="0"/>
              </a:spcBef>
              <a:spcAft>
                <a:spcPct val="0"/>
              </a:spcAft>
              <a:defRPr kumimoji="1" sz="3600">
                <a:solidFill>
                  <a:schemeClr val="tx1"/>
                </a:solidFill>
                <a:latin typeface="Arial" pitchFamily="34" charset="0"/>
                <a:ea typeface="ＭＳ Ｐゴシック" pitchFamily="50" charset="-128"/>
              </a:defRPr>
            </a:lvl9pPr>
          </a:lstStyle>
          <a:p>
            <a:pPr eaLnBrk="1" hangingPunct="1">
              <a:buFont typeface="Wingdings" pitchFamily="2" charset="2"/>
              <a:buNone/>
            </a:pPr>
            <a:r>
              <a:rPr lang="ja-JP" altLang="en-US" sz="1500" b="1">
                <a:solidFill>
                  <a:srgbClr val="5F5F5F"/>
                </a:solidFill>
                <a:latin typeface="Meiryo UI" panose="020B0604030504040204" pitchFamily="50" charset="-128"/>
                <a:ea typeface="Meiryo UI" panose="020B0604030504040204" pitchFamily="50" charset="-128"/>
              </a:rPr>
              <a:t>電話</a:t>
            </a:r>
          </a:p>
        </p:txBody>
      </p:sp>
      <p:sp>
        <p:nvSpPr>
          <p:cNvPr id="36884" name="テキスト ボックス 5"/>
          <p:cNvSpPr txBox="1">
            <a:spLocks noChangeArrowheads="1"/>
          </p:cNvSpPr>
          <p:nvPr/>
        </p:nvSpPr>
        <p:spPr bwMode="auto">
          <a:xfrm>
            <a:off x="4408488" y="3021013"/>
            <a:ext cx="855662" cy="320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kumimoji="1" sz="3600">
                <a:solidFill>
                  <a:schemeClr val="tx1"/>
                </a:solidFill>
                <a:latin typeface="Arial" pitchFamily="34" charset="0"/>
                <a:ea typeface="ＭＳ Ｐゴシック" pitchFamily="50" charset="-128"/>
              </a:defRPr>
            </a:lvl1pPr>
            <a:lvl2pPr marL="742950" indent="-285750" eaLnBrk="0" hangingPunct="0">
              <a:defRPr kumimoji="1" sz="3600">
                <a:solidFill>
                  <a:schemeClr val="tx1"/>
                </a:solidFill>
                <a:latin typeface="Arial" pitchFamily="34" charset="0"/>
                <a:ea typeface="ＭＳ Ｐゴシック" pitchFamily="50" charset="-128"/>
              </a:defRPr>
            </a:lvl2pPr>
            <a:lvl3pPr marL="1143000" indent="-228600" eaLnBrk="0" hangingPunct="0">
              <a:defRPr kumimoji="1" sz="3600">
                <a:solidFill>
                  <a:schemeClr val="tx1"/>
                </a:solidFill>
                <a:latin typeface="Arial" pitchFamily="34" charset="0"/>
                <a:ea typeface="ＭＳ Ｐゴシック" pitchFamily="50" charset="-128"/>
              </a:defRPr>
            </a:lvl3pPr>
            <a:lvl4pPr marL="1600200" indent="-228600" eaLnBrk="0" hangingPunct="0">
              <a:defRPr kumimoji="1" sz="3600">
                <a:solidFill>
                  <a:schemeClr val="tx1"/>
                </a:solidFill>
                <a:latin typeface="Arial" pitchFamily="34" charset="0"/>
                <a:ea typeface="ＭＳ Ｐゴシック" pitchFamily="50" charset="-128"/>
              </a:defRPr>
            </a:lvl4pPr>
            <a:lvl5pPr marL="2057400" indent="-228600" eaLnBrk="0" hangingPunct="0">
              <a:defRPr kumimoji="1" sz="3600">
                <a:solidFill>
                  <a:schemeClr val="tx1"/>
                </a:solidFill>
                <a:latin typeface="Arial" pitchFamily="34" charset="0"/>
                <a:ea typeface="ＭＳ Ｐゴシック" pitchFamily="50" charset="-128"/>
              </a:defRPr>
            </a:lvl5pPr>
            <a:lvl6pPr marL="2514600" indent="-228600" eaLnBrk="0" fontAlgn="base" hangingPunct="0">
              <a:spcBef>
                <a:spcPct val="0"/>
              </a:spcBef>
              <a:spcAft>
                <a:spcPct val="0"/>
              </a:spcAft>
              <a:defRPr kumimoji="1" sz="3600">
                <a:solidFill>
                  <a:schemeClr val="tx1"/>
                </a:solidFill>
                <a:latin typeface="Arial" pitchFamily="34" charset="0"/>
                <a:ea typeface="ＭＳ Ｐゴシック" pitchFamily="50" charset="-128"/>
              </a:defRPr>
            </a:lvl6pPr>
            <a:lvl7pPr marL="2971800" indent="-228600" eaLnBrk="0" fontAlgn="base" hangingPunct="0">
              <a:spcBef>
                <a:spcPct val="0"/>
              </a:spcBef>
              <a:spcAft>
                <a:spcPct val="0"/>
              </a:spcAft>
              <a:defRPr kumimoji="1" sz="3600">
                <a:solidFill>
                  <a:schemeClr val="tx1"/>
                </a:solidFill>
                <a:latin typeface="Arial" pitchFamily="34" charset="0"/>
                <a:ea typeface="ＭＳ Ｐゴシック" pitchFamily="50" charset="-128"/>
              </a:defRPr>
            </a:lvl7pPr>
            <a:lvl8pPr marL="3429000" indent="-228600" eaLnBrk="0" fontAlgn="base" hangingPunct="0">
              <a:spcBef>
                <a:spcPct val="0"/>
              </a:spcBef>
              <a:spcAft>
                <a:spcPct val="0"/>
              </a:spcAft>
              <a:defRPr kumimoji="1" sz="3600">
                <a:solidFill>
                  <a:schemeClr val="tx1"/>
                </a:solidFill>
                <a:latin typeface="Arial" pitchFamily="34" charset="0"/>
                <a:ea typeface="ＭＳ Ｐゴシック" pitchFamily="50" charset="-128"/>
              </a:defRPr>
            </a:lvl8pPr>
            <a:lvl9pPr marL="3886200" indent="-228600" eaLnBrk="0" fontAlgn="base" hangingPunct="0">
              <a:spcBef>
                <a:spcPct val="0"/>
              </a:spcBef>
              <a:spcAft>
                <a:spcPct val="0"/>
              </a:spcAft>
              <a:defRPr kumimoji="1" sz="3600">
                <a:solidFill>
                  <a:schemeClr val="tx1"/>
                </a:solidFill>
                <a:latin typeface="Arial" pitchFamily="34" charset="0"/>
                <a:ea typeface="ＭＳ Ｐゴシック" pitchFamily="50" charset="-128"/>
              </a:defRPr>
            </a:lvl9pPr>
          </a:lstStyle>
          <a:p>
            <a:pPr eaLnBrk="1" hangingPunct="1">
              <a:buFont typeface="Wingdings" pitchFamily="2" charset="2"/>
              <a:buNone/>
            </a:pPr>
            <a:r>
              <a:rPr lang="ja-JP" altLang="en-US" sz="1500" b="1">
                <a:solidFill>
                  <a:srgbClr val="5F5F5F"/>
                </a:solidFill>
                <a:latin typeface="Meiryo UI" panose="020B0604030504040204" pitchFamily="50" charset="-128"/>
                <a:ea typeface="Meiryo UI" panose="020B0604030504040204" pitchFamily="50" charset="-128"/>
              </a:rPr>
              <a:t>買い物</a:t>
            </a:r>
          </a:p>
        </p:txBody>
      </p:sp>
      <p:sp>
        <p:nvSpPr>
          <p:cNvPr id="36885" name="テキスト ボックス 5"/>
          <p:cNvSpPr txBox="1">
            <a:spLocks noChangeArrowheads="1"/>
          </p:cNvSpPr>
          <p:nvPr/>
        </p:nvSpPr>
        <p:spPr bwMode="auto">
          <a:xfrm>
            <a:off x="6465888" y="2640013"/>
            <a:ext cx="1287462" cy="320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kumimoji="1" sz="3600">
                <a:solidFill>
                  <a:schemeClr val="tx1"/>
                </a:solidFill>
                <a:latin typeface="Arial" pitchFamily="34" charset="0"/>
                <a:ea typeface="ＭＳ Ｐゴシック" pitchFamily="50" charset="-128"/>
              </a:defRPr>
            </a:lvl1pPr>
            <a:lvl2pPr marL="742950" indent="-285750" eaLnBrk="0" hangingPunct="0">
              <a:defRPr kumimoji="1" sz="3600">
                <a:solidFill>
                  <a:schemeClr val="tx1"/>
                </a:solidFill>
                <a:latin typeface="Arial" pitchFamily="34" charset="0"/>
                <a:ea typeface="ＭＳ Ｐゴシック" pitchFamily="50" charset="-128"/>
              </a:defRPr>
            </a:lvl2pPr>
            <a:lvl3pPr marL="1143000" indent="-228600" eaLnBrk="0" hangingPunct="0">
              <a:defRPr kumimoji="1" sz="3600">
                <a:solidFill>
                  <a:schemeClr val="tx1"/>
                </a:solidFill>
                <a:latin typeface="Arial" pitchFamily="34" charset="0"/>
                <a:ea typeface="ＭＳ Ｐゴシック" pitchFamily="50" charset="-128"/>
              </a:defRPr>
            </a:lvl3pPr>
            <a:lvl4pPr marL="1600200" indent="-228600" eaLnBrk="0" hangingPunct="0">
              <a:defRPr kumimoji="1" sz="3600">
                <a:solidFill>
                  <a:schemeClr val="tx1"/>
                </a:solidFill>
                <a:latin typeface="Arial" pitchFamily="34" charset="0"/>
                <a:ea typeface="ＭＳ Ｐゴシック" pitchFamily="50" charset="-128"/>
              </a:defRPr>
            </a:lvl4pPr>
            <a:lvl5pPr marL="2057400" indent="-228600" eaLnBrk="0" hangingPunct="0">
              <a:defRPr kumimoji="1" sz="3600">
                <a:solidFill>
                  <a:schemeClr val="tx1"/>
                </a:solidFill>
                <a:latin typeface="Arial" pitchFamily="34" charset="0"/>
                <a:ea typeface="ＭＳ Ｐゴシック" pitchFamily="50" charset="-128"/>
              </a:defRPr>
            </a:lvl5pPr>
            <a:lvl6pPr marL="2514600" indent="-228600" eaLnBrk="0" fontAlgn="base" hangingPunct="0">
              <a:spcBef>
                <a:spcPct val="0"/>
              </a:spcBef>
              <a:spcAft>
                <a:spcPct val="0"/>
              </a:spcAft>
              <a:defRPr kumimoji="1" sz="3600">
                <a:solidFill>
                  <a:schemeClr val="tx1"/>
                </a:solidFill>
                <a:latin typeface="Arial" pitchFamily="34" charset="0"/>
                <a:ea typeface="ＭＳ Ｐゴシック" pitchFamily="50" charset="-128"/>
              </a:defRPr>
            </a:lvl6pPr>
            <a:lvl7pPr marL="2971800" indent="-228600" eaLnBrk="0" fontAlgn="base" hangingPunct="0">
              <a:spcBef>
                <a:spcPct val="0"/>
              </a:spcBef>
              <a:spcAft>
                <a:spcPct val="0"/>
              </a:spcAft>
              <a:defRPr kumimoji="1" sz="3600">
                <a:solidFill>
                  <a:schemeClr val="tx1"/>
                </a:solidFill>
                <a:latin typeface="Arial" pitchFamily="34" charset="0"/>
                <a:ea typeface="ＭＳ Ｐゴシック" pitchFamily="50" charset="-128"/>
              </a:defRPr>
            </a:lvl7pPr>
            <a:lvl8pPr marL="3429000" indent="-228600" eaLnBrk="0" fontAlgn="base" hangingPunct="0">
              <a:spcBef>
                <a:spcPct val="0"/>
              </a:spcBef>
              <a:spcAft>
                <a:spcPct val="0"/>
              </a:spcAft>
              <a:defRPr kumimoji="1" sz="3600">
                <a:solidFill>
                  <a:schemeClr val="tx1"/>
                </a:solidFill>
                <a:latin typeface="Arial" pitchFamily="34" charset="0"/>
                <a:ea typeface="ＭＳ Ｐゴシック" pitchFamily="50" charset="-128"/>
              </a:defRPr>
            </a:lvl8pPr>
            <a:lvl9pPr marL="3886200" indent="-228600" eaLnBrk="0" fontAlgn="base" hangingPunct="0">
              <a:spcBef>
                <a:spcPct val="0"/>
              </a:spcBef>
              <a:spcAft>
                <a:spcPct val="0"/>
              </a:spcAft>
              <a:defRPr kumimoji="1" sz="3600">
                <a:solidFill>
                  <a:schemeClr val="tx1"/>
                </a:solidFill>
                <a:latin typeface="Arial" pitchFamily="34" charset="0"/>
                <a:ea typeface="ＭＳ Ｐゴシック" pitchFamily="50" charset="-128"/>
              </a:defRPr>
            </a:lvl9pPr>
          </a:lstStyle>
          <a:p>
            <a:pPr eaLnBrk="1" hangingPunct="1">
              <a:buFont typeface="Wingdings" pitchFamily="2" charset="2"/>
              <a:buNone/>
            </a:pPr>
            <a:r>
              <a:rPr lang="ja-JP" altLang="en-US" sz="1500" b="1">
                <a:solidFill>
                  <a:srgbClr val="5F5F5F"/>
                </a:solidFill>
                <a:latin typeface="Meiryo UI" panose="020B0604030504040204" pitchFamily="50" charset="-128"/>
                <a:ea typeface="Meiryo UI" panose="020B0604030504040204" pitchFamily="50" charset="-128"/>
              </a:rPr>
              <a:t>食事の準備</a:t>
            </a:r>
          </a:p>
        </p:txBody>
      </p:sp>
      <p:sp>
        <p:nvSpPr>
          <p:cNvPr id="36886" name="テキスト ボックス 5"/>
          <p:cNvSpPr txBox="1">
            <a:spLocks noChangeArrowheads="1"/>
          </p:cNvSpPr>
          <p:nvPr/>
        </p:nvSpPr>
        <p:spPr bwMode="auto">
          <a:xfrm>
            <a:off x="4713288" y="4278313"/>
            <a:ext cx="1287462" cy="549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kumimoji="1" sz="3600">
                <a:solidFill>
                  <a:schemeClr val="tx1"/>
                </a:solidFill>
                <a:latin typeface="Arial" pitchFamily="34" charset="0"/>
                <a:ea typeface="ＭＳ Ｐゴシック" pitchFamily="50" charset="-128"/>
              </a:defRPr>
            </a:lvl1pPr>
            <a:lvl2pPr marL="742950" indent="-285750" eaLnBrk="0" hangingPunct="0">
              <a:defRPr kumimoji="1" sz="3600">
                <a:solidFill>
                  <a:schemeClr val="tx1"/>
                </a:solidFill>
                <a:latin typeface="Arial" pitchFamily="34" charset="0"/>
                <a:ea typeface="ＭＳ Ｐゴシック" pitchFamily="50" charset="-128"/>
              </a:defRPr>
            </a:lvl2pPr>
            <a:lvl3pPr marL="1143000" indent="-228600" eaLnBrk="0" hangingPunct="0">
              <a:defRPr kumimoji="1" sz="3600">
                <a:solidFill>
                  <a:schemeClr val="tx1"/>
                </a:solidFill>
                <a:latin typeface="Arial" pitchFamily="34" charset="0"/>
                <a:ea typeface="ＭＳ Ｐゴシック" pitchFamily="50" charset="-128"/>
              </a:defRPr>
            </a:lvl3pPr>
            <a:lvl4pPr marL="1600200" indent="-228600" eaLnBrk="0" hangingPunct="0">
              <a:defRPr kumimoji="1" sz="3600">
                <a:solidFill>
                  <a:schemeClr val="tx1"/>
                </a:solidFill>
                <a:latin typeface="Arial" pitchFamily="34" charset="0"/>
                <a:ea typeface="ＭＳ Ｐゴシック" pitchFamily="50" charset="-128"/>
              </a:defRPr>
            </a:lvl4pPr>
            <a:lvl5pPr marL="2057400" indent="-228600" eaLnBrk="0" hangingPunct="0">
              <a:defRPr kumimoji="1" sz="3600">
                <a:solidFill>
                  <a:schemeClr val="tx1"/>
                </a:solidFill>
                <a:latin typeface="Arial" pitchFamily="34" charset="0"/>
                <a:ea typeface="ＭＳ Ｐゴシック" pitchFamily="50" charset="-128"/>
              </a:defRPr>
            </a:lvl5pPr>
            <a:lvl6pPr marL="2514600" indent="-228600" eaLnBrk="0" fontAlgn="base" hangingPunct="0">
              <a:spcBef>
                <a:spcPct val="0"/>
              </a:spcBef>
              <a:spcAft>
                <a:spcPct val="0"/>
              </a:spcAft>
              <a:defRPr kumimoji="1" sz="3600">
                <a:solidFill>
                  <a:schemeClr val="tx1"/>
                </a:solidFill>
                <a:latin typeface="Arial" pitchFamily="34" charset="0"/>
                <a:ea typeface="ＭＳ Ｐゴシック" pitchFamily="50" charset="-128"/>
              </a:defRPr>
            </a:lvl6pPr>
            <a:lvl7pPr marL="2971800" indent="-228600" eaLnBrk="0" fontAlgn="base" hangingPunct="0">
              <a:spcBef>
                <a:spcPct val="0"/>
              </a:spcBef>
              <a:spcAft>
                <a:spcPct val="0"/>
              </a:spcAft>
              <a:defRPr kumimoji="1" sz="3600">
                <a:solidFill>
                  <a:schemeClr val="tx1"/>
                </a:solidFill>
                <a:latin typeface="Arial" pitchFamily="34" charset="0"/>
                <a:ea typeface="ＭＳ Ｐゴシック" pitchFamily="50" charset="-128"/>
              </a:defRPr>
            </a:lvl7pPr>
            <a:lvl8pPr marL="3429000" indent="-228600" eaLnBrk="0" fontAlgn="base" hangingPunct="0">
              <a:spcBef>
                <a:spcPct val="0"/>
              </a:spcBef>
              <a:spcAft>
                <a:spcPct val="0"/>
              </a:spcAft>
              <a:defRPr kumimoji="1" sz="3600">
                <a:solidFill>
                  <a:schemeClr val="tx1"/>
                </a:solidFill>
                <a:latin typeface="Arial" pitchFamily="34" charset="0"/>
                <a:ea typeface="ＭＳ Ｐゴシック" pitchFamily="50" charset="-128"/>
              </a:defRPr>
            </a:lvl8pPr>
            <a:lvl9pPr marL="3886200" indent="-228600" eaLnBrk="0" fontAlgn="base" hangingPunct="0">
              <a:spcBef>
                <a:spcPct val="0"/>
              </a:spcBef>
              <a:spcAft>
                <a:spcPct val="0"/>
              </a:spcAft>
              <a:defRPr kumimoji="1" sz="3600">
                <a:solidFill>
                  <a:schemeClr val="tx1"/>
                </a:solidFill>
                <a:latin typeface="Arial" pitchFamily="34" charset="0"/>
                <a:ea typeface="ＭＳ Ｐゴシック" pitchFamily="50" charset="-128"/>
              </a:defRPr>
            </a:lvl9pPr>
          </a:lstStyle>
          <a:p>
            <a:pPr eaLnBrk="1" hangingPunct="1">
              <a:buFont typeface="Wingdings" pitchFamily="2" charset="2"/>
              <a:buNone/>
            </a:pPr>
            <a:r>
              <a:rPr lang="ja-JP" altLang="en-US" sz="1500" b="1">
                <a:solidFill>
                  <a:srgbClr val="5F5F5F"/>
                </a:solidFill>
                <a:latin typeface="Meiryo UI" panose="020B0604030504040204" pitchFamily="50" charset="-128"/>
                <a:ea typeface="Meiryo UI" panose="020B0604030504040204" pitchFamily="50" charset="-128"/>
              </a:rPr>
              <a:t>服薬</a:t>
            </a:r>
          </a:p>
          <a:p>
            <a:pPr eaLnBrk="1" hangingPunct="1">
              <a:buFont typeface="Wingdings" pitchFamily="2" charset="2"/>
              <a:buNone/>
            </a:pPr>
            <a:r>
              <a:rPr lang="ja-JP" altLang="en-US" sz="1500" b="1">
                <a:solidFill>
                  <a:srgbClr val="5F5F5F"/>
                </a:solidFill>
                <a:latin typeface="Meiryo UI" panose="020B0604030504040204" pitchFamily="50" charset="-128"/>
                <a:ea typeface="Meiryo UI" panose="020B0604030504040204" pitchFamily="50" charset="-128"/>
              </a:rPr>
              <a:t>管理</a:t>
            </a:r>
          </a:p>
        </p:txBody>
      </p:sp>
      <p:sp>
        <p:nvSpPr>
          <p:cNvPr id="36887" name="テキスト ボックス 5"/>
          <p:cNvSpPr txBox="1">
            <a:spLocks noChangeArrowheads="1"/>
          </p:cNvSpPr>
          <p:nvPr/>
        </p:nvSpPr>
        <p:spPr bwMode="auto">
          <a:xfrm>
            <a:off x="2820988" y="2855913"/>
            <a:ext cx="1287462" cy="320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kumimoji="1" sz="3600">
                <a:solidFill>
                  <a:schemeClr val="tx1"/>
                </a:solidFill>
                <a:latin typeface="Arial" pitchFamily="34" charset="0"/>
                <a:ea typeface="ＭＳ Ｐゴシック" pitchFamily="50" charset="-128"/>
              </a:defRPr>
            </a:lvl1pPr>
            <a:lvl2pPr marL="742950" indent="-285750" eaLnBrk="0" hangingPunct="0">
              <a:defRPr kumimoji="1" sz="3600">
                <a:solidFill>
                  <a:schemeClr val="tx1"/>
                </a:solidFill>
                <a:latin typeface="Arial" pitchFamily="34" charset="0"/>
                <a:ea typeface="ＭＳ Ｐゴシック" pitchFamily="50" charset="-128"/>
              </a:defRPr>
            </a:lvl2pPr>
            <a:lvl3pPr marL="1143000" indent="-228600" eaLnBrk="0" hangingPunct="0">
              <a:defRPr kumimoji="1" sz="3600">
                <a:solidFill>
                  <a:schemeClr val="tx1"/>
                </a:solidFill>
                <a:latin typeface="Arial" pitchFamily="34" charset="0"/>
                <a:ea typeface="ＭＳ Ｐゴシック" pitchFamily="50" charset="-128"/>
              </a:defRPr>
            </a:lvl3pPr>
            <a:lvl4pPr marL="1600200" indent="-228600" eaLnBrk="0" hangingPunct="0">
              <a:defRPr kumimoji="1" sz="3600">
                <a:solidFill>
                  <a:schemeClr val="tx1"/>
                </a:solidFill>
                <a:latin typeface="Arial" pitchFamily="34" charset="0"/>
                <a:ea typeface="ＭＳ Ｐゴシック" pitchFamily="50" charset="-128"/>
              </a:defRPr>
            </a:lvl4pPr>
            <a:lvl5pPr marL="2057400" indent="-228600" eaLnBrk="0" hangingPunct="0">
              <a:defRPr kumimoji="1" sz="3600">
                <a:solidFill>
                  <a:schemeClr val="tx1"/>
                </a:solidFill>
                <a:latin typeface="Arial" pitchFamily="34" charset="0"/>
                <a:ea typeface="ＭＳ Ｐゴシック" pitchFamily="50" charset="-128"/>
              </a:defRPr>
            </a:lvl5pPr>
            <a:lvl6pPr marL="2514600" indent="-228600" eaLnBrk="0" fontAlgn="base" hangingPunct="0">
              <a:spcBef>
                <a:spcPct val="0"/>
              </a:spcBef>
              <a:spcAft>
                <a:spcPct val="0"/>
              </a:spcAft>
              <a:defRPr kumimoji="1" sz="3600">
                <a:solidFill>
                  <a:schemeClr val="tx1"/>
                </a:solidFill>
                <a:latin typeface="Arial" pitchFamily="34" charset="0"/>
                <a:ea typeface="ＭＳ Ｐゴシック" pitchFamily="50" charset="-128"/>
              </a:defRPr>
            </a:lvl6pPr>
            <a:lvl7pPr marL="2971800" indent="-228600" eaLnBrk="0" fontAlgn="base" hangingPunct="0">
              <a:spcBef>
                <a:spcPct val="0"/>
              </a:spcBef>
              <a:spcAft>
                <a:spcPct val="0"/>
              </a:spcAft>
              <a:defRPr kumimoji="1" sz="3600">
                <a:solidFill>
                  <a:schemeClr val="tx1"/>
                </a:solidFill>
                <a:latin typeface="Arial" pitchFamily="34" charset="0"/>
                <a:ea typeface="ＭＳ Ｐゴシック" pitchFamily="50" charset="-128"/>
              </a:defRPr>
            </a:lvl7pPr>
            <a:lvl8pPr marL="3429000" indent="-228600" eaLnBrk="0" fontAlgn="base" hangingPunct="0">
              <a:spcBef>
                <a:spcPct val="0"/>
              </a:spcBef>
              <a:spcAft>
                <a:spcPct val="0"/>
              </a:spcAft>
              <a:defRPr kumimoji="1" sz="3600">
                <a:solidFill>
                  <a:schemeClr val="tx1"/>
                </a:solidFill>
                <a:latin typeface="Arial" pitchFamily="34" charset="0"/>
                <a:ea typeface="ＭＳ Ｐゴシック" pitchFamily="50" charset="-128"/>
              </a:defRPr>
            </a:lvl8pPr>
            <a:lvl9pPr marL="3886200" indent="-228600" eaLnBrk="0" fontAlgn="base" hangingPunct="0">
              <a:spcBef>
                <a:spcPct val="0"/>
              </a:spcBef>
              <a:spcAft>
                <a:spcPct val="0"/>
              </a:spcAft>
              <a:defRPr kumimoji="1" sz="3600">
                <a:solidFill>
                  <a:schemeClr val="tx1"/>
                </a:solidFill>
                <a:latin typeface="Arial" pitchFamily="34" charset="0"/>
                <a:ea typeface="ＭＳ Ｐゴシック" pitchFamily="50" charset="-128"/>
              </a:defRPr>
            </a:lvl9pPr>
          </a:lstStyle>
          <a:p>
            <a:pPr eaLnBrk="1" hangingPunct="1">
              <a:buFont typeface="Wingdings" pitchFamily="2" charset="2"/>
              <a:buNone/>
            </a:pPr>
            <a:r>
              <a:rPr lang="ja-JP" altLang="en-US" sz="1500" b="1">
                <a:solidFill>
                  <a:srgbClr val="5F5F5F"/>
                </a:solidFill>
                <a:latin typeface="Meiryo UI" panose="020B0604030504040204" pitchFamily="50" charset="-128"/>
                <a:ea typeface="Meiryo UI" panose="020B0604030504040204" pitchFamily="50" charset="-128"/>
              </a:rPr>
              <a:t>金銭管理</a:t>
            </a:r>
          </a:p>
        </p:txBody>
      </p:sp>
      <p:sp>
        <p:nvSpPr>
          <p:cNvPr id="36888" name="テキスト ボックス 5"/>
          <p:cNvSpPr txBox="1">
            <a:spLocks noChangeArrowheads="1"/>
          </p:cNvSpPr>
          <p:nvPr/>
        </p:nvSpPr>
        <p:spPr bwMode="auto">
          <a:xfrm>
            <a:off x="1703388" y="4773613"/>
            <a:ext cx="1617662" cy="320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kumimoji="1" sz="3600">
                <a:solidFill>
                  <a:schemeClr val="tx1"/>
                </a:solidFill>
                <a:latin typeface="Arial" pitchFamily="34" charset="0"/>
                <a:ea typeface="ＭＳ Ｐゴシック" pitchFamily="50" charset="-128"/>
              </a:defRPr>
            </a:lvl1pPr>
            <a:lvl2pPr marL="742950" indent="-285750" eaLnBrk="0" hangingPunct="0">
              <a:defRPr kumimoji="1" sz="3600">
                <a:solidFill>
                  <a:schemeClr val="tx1"/>
                </a:solidFill>
                <a:latin typeface="Arial" pitchFamily="34" charset="0"/>
                <a:ea typeface="ＭＳ Ｐゴシック" pitchFamily="50" charset="-128"/>
              </a:defRPr>
            </a:lvl2pPr>
            <a:lvl3pPr marL="1143000" indent="-228600" eaLnBrk="0" hangingPunct="0">
              <a:defRPr kumimoji="1" sz="3600">
                <a:solidFill>
                  <a:schemeClr val="tx1"/>
                </a:solidFill>
                <a:latin typeface="Arial" pitchFamily="34" charset="0"/>
                <a:ea typeface="ＭＳ Ｐゴシック" pitchFamily="50" charset="-128"/>
              </a:defRPr>
            </a:lvl3pPr>
            <a:lvl4pPr marL="1600200" indent="-228600" eaLnBrk="0" hangingPunct="0">
              <a:defRPr kumimoji="1" sz="3600">
                <a:solidFill>
                  <a:schemeClr val="tx1"/>
                </a:solidFill>
                <a:latin typeface="Arial" pitchFamily="34" charset="0"/>
                <a:ea typeface="ＭＳ Ｐゴシック" pitchFamily="50" charset="-128"/>
              </a:defRPr>
            </a:lvl4pPr>
            <a:lvl5pPr marL="2057400" indent="-228600" eaLnBrk="0" hangingPunct="0">
              <a:defRPr kumimoji="1" sz="3600">
                <a:solidFill>
                  <a:schemeClr val="tx1"/>
                </a:solidFill>
                <a:latin typeface="Arial" pitchFamily="34" charset="0"/>
                <a:ea typeface="ＭＳ Ｐゴシック" pitchFamily="50" charset="-128"/>
              </a:defRPr>
            </a:lvl5pPr>
            <a:lvl6pPr marL="2514600" indent="-228600" eaLnBrk="0" fontAlgn="base" hangingPunct="0">
              <a:spcBef>
                <a:spcPct val="0"/>
              </a:spcBef>
              <a:spcAft>
                <a:spcPct val="0"/>
              </a:spcAft>
              <a:defRPr kumimoji="1" sz="3600">
                <a:solidFill>
                  <a:schemeClr val="tx1"/>
                </a:solidFill>
                <a:latin typeface="Arial" pitchFamily="34" charset="0"/>
                <a:ea typeface="ＭＳ Ｐゴシック" pitchFamily="50" charset="-128"/>
              </a:defRPr>
            </a:lvl6pPr>
            <a:lvl7pPr marL="2971800" indent="-228600" eaLnBrk="0" fontAlgn="base" hangingPunct="0">
              <a:spcBef>
                <a:spcPct val="0"/>
              </a:spcBef>
              <a:spcAft>
                <a:spcPct val="0"/>
              </a:spcAft>
              <a:defRPr kumimoji="1" sz="3600">
                <a:solidFill>
                  <a:schemeClr val="tx1"/>
                </a:solidFill>
                <a:latin typeface="Arial" pitchFamily="34" charset="0"/>
                <a:ea typeface="ＭＳ Ｐゴシック" pitchFamily="50" charset="-128"/>
              </a:defRPr>
            </a:lvl7pPr>
            <a:lvl8pPr marL="3429000" indent="-228600" eaLnBrk="0" fontAlgn="base" hangingPunct="0">
              <a:spcBef>
                <a:spcPct val="0"/>
              </a:spcBef>
              <a:spcAft>
                <a:spcPct val="0"/>
              </a:spcAft>
              <a:defRPr kumimoji="1" sz="3600">
                <a:solidFill>
                  <a:schemeClr val="tx1"/>
                </a:solidFill>
                <a:latin typeface="Arial" pitchFamily="34" charset="0"/>
                <a:ea typeface="ＭＳ Ｐゴシック" pitchFamily="50" charset="-128"/>
              </a:defRPr>
            </a:lvl8pPr>
            <a:lvl9pPr marL="3886200" indent="-228600" eaLnBrk="0" fontAlgn="base" hangingPunct="0">
              <a:spcBef>
                <a:spcPct val="0"/>
              </a:spcBef>
              <a:spcAft>
                <a:spcPct val="0"/>
              </a:spcAft>
              <a:defRPr kumimoji="1" sz="3600">
                <a:solidFill>
                  <a:schemeClr val="tx1"/>
                </a:solidFill>
                <a:latin typeface="Arial" pitchFamily="34" charset="0"/>
                <a:ea typeface="ＭＳ Ｐゴシック" pitchFamily="50" charset="-128"/>
              </a:defRPr>
            </a:lvl9pPr>
          </a:lstStyle>
          <a:p>
            <a:pPr eaLnBrk="1" hangingPunct="1">
              <a:buFont typeface="Wingdings" pitchFamily="2" charset="2"/>
              <a:buNone/>
            </a:pPr>
            <a:r>
              <a:rPr lang="ja-JP" altLang="en-US" sz="1500" b="1">
                <a:solidFill>
                  <a:srgbClr val="5F5F5F"/>
                </a:solidFill>
                <a:latin typeface="Meiryo UI" panose="020B0604030504040204" pitchFamily="50" charset="-128"/>
                <a:ea typeface="Meiryo UI" panose="020B0604030504040204" pitchFamily="50" charset="-128"/>
              </a:rPr>
              <a:t>輸送機関の利用</a:t>
            </a:r>
          </a:p>
        </p:txBody>
      </p:sp>
      <p:sp>
        <p:nvSpPr>
          <p:cNvPr id="36889" name="テキスト ボックス 5"/>
          <p:cNvSpPr txBox="1">
            <a:spLocks noChangeArrowheads="1"/>
          </p:cNvSpPr>
          <p:nvPr/>
        </p:nvSpPr>
        <p:spPr bwMode="auto">
          <a:xfrm>
            <a:off x="6808788" y="3770313"/>
            <a:ext cx="627062" cy="320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kumimoji="1" sz="3600">
                <a:solidFill>
                  <a:schemeClr val="tx1"/>
                </a:solidFill>
                <a:latin typeface="Arial" pitchFamily="34" charset="0"/>
                <a:ea typeface="ＭＳ Ｐゴシック" pitchFamily="50" charset="-128"/>
              </a:defRPr>
            </a:lvl1pPr>
            <a:lvl2pPr marL="742950" indent="-285750" eaLnBrk="0" hangingPunct="0">
              <a:defRPr kumimoji="1" sz="3600">
                <a:solidFill>
                  <a:schemeClr val="tx1"/>
                </a:solidFill>
                <a:latin typeface="Arial" pitchFamily="34" charset="0"/>
                <a:ea typeface="ＭＳ Ｐゴシック" pitchFamily="50" charset="-128"/>
              </a:defRPr>
            </a:lvl2pPr>
            <a:lvl3pPr marL="1143000" indent="-228600" eaLnBrk="0" hangingPunct="0">
              <a:defRPr kumimoji="1" sz="3600">
                <a:solidFill>
                  <a:schemeClr val="tx1"/>
                </a:solidFill>
                <a:latin typeface="Arial" pitchFamily="34" charset="0"/>
                <a:ea typeface="ＭＳ Ｐゴシック" pitchFamily="50" charset="-128"/>
              </a:defRPr>
            </a:lvl3pPr>
            <a:lvl4pPr marL="1600200" indent="-228600" eaLnBrk="0" hangingPunct="0">
              <a:defRPr kumimoji="1" sz="3600">
                <a:solidFill>
                  <a:schemeClr val="tx1"/>
                </a:solidFill>
                <a:latin typeface="Arial" pitchFamily="34" charset="0"/>
                <a:ea typeface="ＭＳ Ｐゴシック" pitchFamily="50" charset="-128"/>
              </a:defRPr>
            </a:lvl4pPr>
            <a:lvl5pPr marL="2057400" indent="-228600" eaLnBrk="0" hangingPunct="0">
              <a:defRPr kumimoji="1" sz="3600">
                <a:solidFill>
                  <a:schemeClr val="tx1"/>
                </a:solidFill>
                <a:latin typeface="Arial" pitchFamily="34" charset="0"/>
                <a:ea typeface="ＭＳ Ｐゴシック" pitchFamily="50" charset="-128"/>
              </a:defRPr>
            </a:lvl5pPr>
            <a:lvl6pPr marL="2514600" indent="-228600" eaLnBrk="0" fontAlgn="base" hangingPunct="0">
              <a:spcBef>
                <a:spcPct val="0"/>
              </a:spcBef>
              <a:spcAft>
                <a:spcPct val="0"/>
              </a:spcAft>
              <a:defRPr kumimoji="1" sz="3600">
                <a:solidFill>
                  <a:schemeClr val="tx1"/>
                </a:solidFill>
                <a:latin typeface="Arial" pitchFamily="34" charset="0"/>
                <a:ea typeface="ＭＳ Ｐゴシック" pitchFamily="50" charset="-128"/>
              </a:defRPr>
            </a:lvl6pPr>
            <a:lvl7pPr marL="2971800" indent="-228600" eaLnBrk="0" fontAlgn="base" hangingPunct="0">
              <a:spcBef>
                <a:spcPct val="0"/>
              </a:spcBef>
              <a:spcAft>
                <a:spcPct val="0"/>
              </a:spcAft>
              <a:defRPr kumimoji="1" sz="3600">
                <a:solidFill>
                  <a:schemeClr val="tx1"/>
                </a:solidFill>
                <a:latin typeface="Arial" pitchFamily="34" charset="0"/>
                <a:ea typeface="ＭＳ Ｐゴシック" pitchFamily="50" charset="-128"/>
              </a:defRPr>
            </a:lvl7pPr>
            <a:lvl8pPr marL="3429000" indent="-228600" eaLnBrk="0" fontAlgn="base" hangingPunct="0">
              <a:spcBef>
                <a:spcPct val="0"/>
              </a:spcBef>
              <a:spcAft>
                <a:spcPct val="0"/>
              </a:spcAft>
              <a:defRPr kumimoji="1" sz="3600">
                <a:solidFill>
                  <a:schemeClr val="tx1"/>
                </a:solidFill>
                <a:latin typeface="Arial" pitchFamily="34" charset="0"/>
                <a:ea typeface="ＭＳ Ｐゴシック" pitchFamily="50" charset="-128"/>
              </a:defRPr>
            </a:lvl8pPr>
            <a:lvl9pPr marL="3886200" indent="-228600" eaLnBrk="0" fontAlgn="base" hangingPunct="0">
              <a:spcBef>
                <a:spcPct val="0"/>
              </a:spcBef>
              <a:spcAft>
                <a:spcPct val="0"/>
              </a:spcAft>
              <a:defRPr kumimoji="1" sz="3600">
                <a:solidFill>
                  <a:schemeClr val="tx1"/>
                </a:solidFill>
                <a:latin typeface="Arial" pitchFamily="34" charset="0"/>
                <a:ea typeface="ＭＳ Ｐゴシック" pitchFamily="50" charset="-128"/>
              </a:defRPr>
            </a:lvl9pPr>
          </a:lstStyle>
          <a:p>
            <a:pPr eaLnBrk="1" hangingPunct="1">
              <a:buFont typeface="Wingdings" pitchFamily="2" charset="2"/>
              <a:buNone/>
            </a:pPr>
            <a:r>
              <a:rPr lang="ja-JP" altLang="en-US" sz="1500" b="1">
                <a:solidFill>
                  <a:srgbClr val="5F5F5F"/>
                </a:solidFill>
                <a:latin typeface="Meiryo UI" panose="020B0604030504040204" pitchFamily="50" charset="-128"/>
                <a:ea typeface="Meiryo UI" panose="020B0604030504040204" pitchFamily="50" charset="-128"/>
              </a:rPr>
              <a:t>家事</a:t>
            </a:r>
          </a:p>
        </p:txBody>
      </p:sp>
      <p:sp>
        <p:nvSpPr>
          <p:cNvPr id="36890" name="テキスト ボックス 5"/>
          <p:cNvSpPr txBox="1">
            <a:spLocks noChangeArrowheads="1"/>
          </p:cNvSpPr>
          <p:nvPr/>
        </p:nvSpPr>
        <p:spPr bwMode="auto">
          <a:xfrm>
            <a:off x="5919788" y="4710113"/>
            <a:ext cx="1058862" cy="320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kumimoji="1" sz="3600">
                <a:solidFill>
                  <a:schemeClr val="tx1"/>
                </a:solidFill>
                <a:latin typeface="Arial" pitchFamily="34" charset="0"/>
                <a:ea typeface="ＭＳ Ｐゴシック" pitchFamily="50" charset="-128"/>
              </a:defRPr>
            </a:lvl1pPr>
            <a:lvl2pPr marL="742950" indent="-285750" eaLnBrk="0" hangingPunct="0">
              <a:defRPr kumimoji="1" sz="3600">
                <a:solidFill>
                  <a:schemeClr val="tx1"/>
                </a:solidFill>
                <a:latin typeface="Arial" pitchFamily="34" charset="0"/>
                <a:ea typeface="ＭＳ Ｐゴシック" pitchFamily="50" charset="-128"/>
              </a:defRPr>
            </a:lvl2pPr>
            <a:lvl3pPr marL="1143000" indent="-228600" eaLnBrk="0" hangingPunct="0">
              <a:defRPr kumimoji="1" sz="3600">
                <a:solidFill>
                  <a:schemeClr val="tx1"/>
                </a:solidFill>
                <a:latin typeface="Arial" pitchFamily="34" charset="0"/>
                <a:ea typeface="ＭＳ Ｐゴシック" pitchFamily="50" charset="-128"/>
              </a:defRPr>
            </a:lvl3pPr>
            <a:lvl4pPr marL="1600200" indent="-228600" eaLnBrk="0" hangingPunct="0">
              <a:defRPr kumimoji="1" sz="3600">
                <a:solidFill>
                  <a:schemeClr val="tx1"/>
                </a:solidFill>
                <a:latin typeface="Arial" pitchFamily="34" charset="0"/>
                <a:ea typeface="ＭＳ Ｐゴシック" pitchFamily="50" charset="-128"/>
              </a:defRPr>
            </a:lvl4pPr>
            <a:lvl5pPr marL="2057400" indent="-228600" eaLnBrk="0" hangingPunct="0">
              <a:defRPr kumimoji="1" sz="3600">
                <a:solidFill>
                  <a:schemeClr val="tx1"/>
                </a:solidFill>
                <a:latin typeface="Arial" pitchFamily="34" charset="0"/>
                <a:ea typeface="ＭＳ Ｐゴシック" pitchFamily="50" charset="-128"/>
              </a:defRPr>
            </a:lvl5pPr>
            <a:lvl6pPr marL="2514600" indent="-228600" eaLnBrk="0" fontAlgn="base" hangingPunct="0">
              <a:spcBef>
                <a:spcPct val="0"/>
              </a:spcBef>
              <a:spcAft>
                <a:spcPct val="0"/>
              </a:spcAft>
              <a:defRPr kumimoji="1" sz="3600">
                <a:solidFill>
                  <a:schemeClr val="tx1"/>
                </a:solidFill>
                <a:latin typeface="Arial" pitchFamily="34" charset="0"/>
                <a:ea typeface="ＭＳ Ｐゴシック" pitchFamily="50" charset="-128"/>
              </a:defRPr>
            </a:lvl6pPr>
            <a:lvl7pPr marL="2971800" indent="-228600" eaLnBrk="0" fontAlgn="base" hangingPunct="0">
              <a:spcBef>
                <a:spcPct val="0"/>
              </a:spcBef>
              <a:spcAft>
                <a:spcPct val="0"/>
              </a:spcAft>
              <a:defRPr kumimoji="1" sz="3600">
                <a:solidFill>
                  <a:schemeClr val="tx1"/>
                </a:solidFill>
                <a:latin typeface="Arial" pitchFamily="34" charset="0"/>
                <a:ea typeface="ＭＳ Ｐゴシック" pitchFamily="50" charset="-128"/>
              </a:defRPr>
            </a:lvl7pPr>
            <a:lvl8pPr marL="3429000" indent="-228600" eaLnBrk="0" fontAlgn="base" hangingPunct="0">
              <a:spcBef>
                <a:spcPct val="0"/>
              </a:spcBef>
              <a:spcAft>
                <a:spcPct val="0"/>
              </a:spcAft>
              <a:defRPr kumimoji="1" sz="3600">
                <a:solidFill>
                  <a:schemeClr val="tx1"/>
                </a:solidFill>
                <a:latin typeface="Arial" pitchFamily="34" charset="0"/>
                <a:ea typeface="ＭＳ Ｐゴシック" pitchFamily="50" charset="-128"/>
              </a:defRPr>
            </a:lvl8pPr>
            <a:lvl9pPr marL="3886200" indent="-228600" eaLnBrk="0" fontAlgn="base" hangingPunct="0">
              <a:spcBef>
                <a:spcPct val="0"/>
              </a:spcBef>
              <a:spcAft>
                <a:spcPct val="0"/>
              </a:spcAft>
              <a:defRPr kumimoji="1" sz="3600">
                <a:solidFill>
                  <a:schemeClr val="tx1"/>
                </a:solidFill>
                <a:latin typeface="Arial" pitchFamily="34" charset="0"/>
                <a:ea typeface="ＭＳ Ｐゴシック" pitchFamily="50" charset="-128"/>
              </a:defRPr>
            </a:lvl9pPr>
          </a:lstStyle>
          <a:p>
            <a:pPr eaLnBrk="1" hangingPunct="1">
              <a:buFont typeface="Wingdings" pitchFamily="2" charset="2"/>
              <a:buNone/>
            </a:pPr>
            <a:r>
              <a:rPr lang="ja-JP" altLang="en-US" sz="1500" b="1">
                <a:solidFill>
                  <a:srgbClr val="5F5F5F"/>
                </a:solidFill>
                <a:latin typeface="Meiryo UI" panose="020B0604030504040204" pitchFamily="50" charset="-128"/>
                <a:ea typeface="Meiryo UI" panose="020B0604030504040204" pitchFamily="50" charset="-128"/>
              </a:rPr>
              <a:t>洗濯</a:t>
            </a:r>
          </a:p>
        </p:txBody>
      </p:sp>
      <p:sp>
        <p:nvSpPr>
          <p:cNvPr id="92" name="Rectangle 23"/>
          <p:cNvSpPr>
            <a:spLocks noChangeArrowheads="1"/>
          </p:cNvSpPr>
          <p:nvPr/>
        </p:nvSpPr>
        <p:spPr bwMode="auto">
          <a:xfrm>
            <a:off x="0" y="1"/>
            <a:ext cx="2806995" cy="3721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82904" tIns="41452" rIns="82904" bIns="41452" anchor="b"/>
          <a:lstStyle/>
          <a:p>
            <a:pPr defTabSz="828675"/>
            <a:r>
              <a:rPr kumimoji="0" lang="en-US" altLang="ja-JP" sz="1600" b="1" dirty="0">
                <a:latin typeface="Meiryo UI" panose="020B0604030504040204" pitchFamily="50" charset="-128"/>
                <a:ea typeface="Meiryo UI" panose="020B0604030504040204" pitchFamily="50" charset="-128"/>
              </a:rPr>
              <a:t>《</a:t>
            </a:r>
            <a:r>
              <a:rPr kumimoji="0" lang="ja-JP" altLang="en-US" sz="1600" b="1" dirty="0">
                <a:latin typeface="Meiryo UI" panose="020B0604030504040204" pitchFamily="50" charset="-128"/>
                <a:ea typeface="Meiryo UI" panose="020B0604030504040204" pitchFamily="50" charset="-128"/>
              </a:rPr>
              <a:t> 診断・治療</a:t>
            </a:r>
            <a:r>
              <a:rPr kumimoji="0" lang="en-US" altLang="ja-JP" sz="1700" b="1" dirty="0">
                <a:latin typeface="Segoe UI" panose="020B0502040204020203" pitchFamily="34" charset="0"/>
                <a:ea typeface="Meiryo UI" panose="020B0604030504040204" pitchFamily="50" charset="-128"/>
                <a:cs typeface="Segoe UI" panose="020B0502040204020203" pitchFamily="34" charset="0"/>
              </a:rPr>
              <a:t>-32</a:t>
            </a:r>
            <a:r>
              <a:rPr kumimoji="0" lang="ja-JP" altLang="en-US" sz="1700" b="1" dirty="0">
                <a:latin typeface="Segoe UI" panose="020B0502040204020203" pitchFamily="34" charset="0"/>
                <a:ea typeface="Meiryo UI" panose="020B0604030504040204" pitchFamily="50" charset="-128"/>
                <a:cs typeface="Segoe UI" panose="020B0502040204020203" pitchFamily="34" charset="0"/>
              </a:rPr>
              <a:t> </a:t>
            </a:r>
            <a:r>
              <a:rPr kumimoji="0" lang="en-US" altLang="ja-JP" sz="1600" b="1" dirty="0">
                <a:latin typeface="Meiryo UI" panose="020B0604030504040204" pitchFamily="50" charset="-128"/>
                <a:ea typeface="Meiryo UI" panose="020B0604030504040204" pitchFamily="50" charset="-128"/>
              </a:rPr>
              <a:t>》</a:t>
            </a:r>
            <a:r>
              <a:rPr kumimoji="0" lang="ja-JP" altLang="en-US" sz="1600" b="1" dirty="0">
                <a:latin typeface="Meiryo UI" panose="020B0604030504040204" pitchFamily="50" charset="-128"/>
                <a:ea typeface="Meiryo UI" panose="020B0604030504040204" pitchFamily="50" charset="-128"/>
              </a:rPr>
              <a:t>  </a:t>
            </a:r>
            <a:endParaRPr kumimoji="0" lang="ja-JP" altLang="en-US" sz="1600" b="1" dirty="0">
              <a:solidFill>
                <a:srgbClr val="FF5050"/>
              </a:solidFill>
              <a:latin typeface="Meiryo UI" panose="020B0604030504040204" pitchFamily="50" charset="-128"/>
              <a:ea typeface="Meiryo UI" panose="020B0604030504040204" pitchFamily="50" charset="-128"/>
            </a:endParaRPr>
          </a:p>
        </p:txBody>
      </p:sp>
      <p:sp>
        <p:nvSpPr>
          <p:cNvPr id="93" name="Rectangle 12"/>
          <p:cNvSpPr>
            <a:spLocks noChangeArrowheads="1"/>
          </p:cNvSpPr>
          <p:nvPr/>
        </p:nvSpPr>
        <p:spPr bwMode="auto">
          <a:xfrm>
            <a:off x="213519" y="885706"/>
            <a:ext cx="8691562" cy="103179"/>
          </a:xfrm>
          <a:prstGeom prst="rect">
            <a:avLst/>
          </a:prstGeom>
          <a:gradFill rotWithShape="1">
            <a:gsLst>
              <a:gs pos="93000">
                <a:srgbClr val="3E6EB4"/>
              </a:gs>
              <a:gs pos="0">
                <a:srgbClr val="CDE1FF"/>
              </a:gs>
              <a:gs pos="100000">
                <a:srgbClr val="3E6EB4"/>
              </a:gs>
            </a:gsLst>
            <a:lin ang="0" scaled="1"/>
          </a:gradFill>
          <a:ln w="9525" algn="ctr">
            <a:noFill/>
            <a:miter lim="800000"/>
            <a:headEnd/>
            <a:tailEnd/>
          </a:ln>
          <a:effectLst/>
        </p:spPr>
        <p:txBody>
          <a:bodyPr wrap="none" anchor="ctr"/>
          <a:lstStyle/>
          <a:p>
            <a:pPr algn="r">
              <a:defRPr/>
            </a:pPr>
            <a:endParaRPr lang="ja-JP" altLang="en-US">
              <a:latin typeface="Arial" charset="0"/>
            </a:endParaRPr>
          </a:p>
        </p:txBody>
      </p:sp>
    </p:spTree>
  </p:cSld>
  <p:clrMapOvr>
    <a:masterClrMapping/>
  </p:clrMapOvr>
  <p:transition/>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テキスト ボックス 4"/>
          <p:cNvSpPr txBox="1">
            <a:spLocks noChangeArrowheads="1"/>
          </p:cNvSpPr>
          <p:nvPr/>
        </p:nvSpPr>
        <p:spPr bwMode="auto">
          <a:xfrm>
            <a:off x="6966091" y="2177256"/>
            <a:ext cx="2050587" cy="13001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defTabSz="457200" eaLnBrk="0" hangingPunct="0">
              <a:defRPr kumimoji="1" sz="3600">
                <a:solidFill>
                  <a:schemeClr val="tx1"/>
                </a:solidFill>
                <a:latin typeface="Arial" pitchFamily="34" charset="0"/>
                <a:ea typeface="ＭＳ Ｐゴシック" pitchFamily="50" charset="-128"/>
              </a:defRPr>
            </a:lvl1pPr>
            <a:lvl2pPr marL="742950" indent="-285750" defTabSz="457200" eaLnBrk="0" hangingPunct="0">
              <a:defRPr kumimoji="1" sz="3600">
                <a:solidFill>
                  <a:schemeClr val="tx1"/>
                </a:solidFill>
                <a:latin typeface="Arial" pitchFamily="34" charset="0"/>
                <a:ea typeface="ＭＳ Ｐゴシック" pitchFamily="50" charset="-128"/>
              </a:defRPr>
            </a:lvl2pPr>
            <a:lvl3pPr marL="1143000" indent="-228600" defTabSz="457200" eaLnBrk="0" hangingPunct="0">
              <a:defRPr kumimoji="1" sz="3600">
                <a:solidFill>
                  <a:schemeClr val="tx1"/>
                </a:solidFill>
                <a:latin typeface="Arial" pitchFamily="34" charset="0"/>
                <a:ea typeface="ＭＳ Ｐゴシック" pitchFamily="50" charset="-128"/>
              </a:defRPr>
            </a:lvl3pPr>
            <a:lvl4pPr marL="1600200" indent="-228600" defTabSz="457200" eaLnBrk="0" hangingPunct="0">
              <a:defRPr kumimoji="1" sz="3600">
                <a:solidFill>
                  <a:schemeClr val="tx1"/>
                </a:solidFill>
                <a:latin typeface="Arial" pitchFamily="34" charset="0"/>
                <a:ea typeface="ＭＳ Ｐゴシック" pitchFamily="50" charset="-128"/>
              </a:defRPr>
            </a:lvl4pPr>
            <a:lvl5pPr marL="2057400" indent="-228600" defTabSz="457200" eaLnBrk="0" hangingPunct="0">
              <a:defRPr kumimoji="1" sz="3600">
                <a:solidFill>
                  <a:schemeClr val="tx1"/>
                </a:solidFill>
                <a:latin typeface="Arial" pitchFamily="34" charset="0"/>
                <a:ea typeface="ＭＳ Ｐゴシック" pitchFamily="50" charset="-128"/>
              </a:defRPr>
            </a:lvl5pPr>
            <a:lvl6pPr marL="2514600" indent="-228600" defTabSz="457200" eaLnBrk="0" fontAlgn="base" hangingPunct="0">
              <a:spcBef>
                <a:spcPct val="0"/>
              </a:spcBef>
              <a:spcAft>
                <a:spcPct val="0"/>
              </a:spcAft>
              <a:defRPr kumimoji="1" sz="3600">
                <a:solidFill>
                  <a:schemeClr val="tx1"/>
                </a:solidFill>
                <a:latin typeface="Arial" pitchFamily="34" charset="0"/>
                <a:ea typeface="ＭＳ Ｐゴシック" pitchFamily="50" charset="-128"/>
              </a:defRPr>
            </a:lvl6pPr>
            <a:lvl7pPr marL="2971800" indent="-228600" defTabSz="457200" eaLnBrk="0" fontAlgn="base" hangingPunct="0">
              <a:spcBef>
                <a:spcPct val="0"/>
              </a:spcBef>
              <a:spcAft>
                <a:spcPct val="0"/>
              </a:spcAft>
              <a:defRPr kumimoji="1" sz="3600">
                <a:solidFill>
                  <a:schemeClr val="tx1"/>
                </a:solidFill>
                <a:latin typeface="Arial" pitchFamily="34" charset="0"/>
                <a:ea typeface="ＭＳ Ｐゴシック" pitchFamily="50" charset="-128"/>
              </a:defRPr>
            </a:lvl7pPr>
            <a:lvl8pPr marL="3429000" indent="-228600" defTabSz="457200" eaLnBrk="0" fontAlgn="base" hangingPunct="0">
              <a:spcBef>
                <a:spcPct val="0"/>
              </a:spcBef>
              <a:spcAft>
                <a:spcPct val="0"/>
              </a:spcAft>
              <a:defRPr kumimoji="1" sz="3600">
                <a:solidFill>
                  <a:schemeClr val="tx1"/>
                </a:solidFill>
                <a:latin typeface="Arial" pitchFamily="34" charset="0"/>
                <a:ea typeface="ＭＳ Ｐゴシック" pitchFamily="50" charset="-128"/>
              </a:defRPr>
            </a:lvl8pPr>
            <a:lvl9pPr marL="3886200" indent="-228600" defTabSz="457200" eaLnBrk="0" fontAlgn="base" hangingPunct="0">
              <a:spcBef>
                <a:spcPct val="0"/>
              </a:spcBef>
              <a:spcAft>
                <a:spcPct val="0"/>
              </a:spcAft>
              <a:defRPr kumimoji="1" sz="3600">
                <a:solidFill>
                  <a:schemeClr val="tx1"/>
                </a:solidFill>
                <a:latin typeface="Arial" pitchFamily="34" charset="0"/>
                <a:ea typeface="ＭＳ Ｐゴシック" pitchFamily="50" charset="-128"/>
              </a:defRPr>
            </a:lvl9pPr>
          </a:lstStyle>
          <a:p>
            <a:pPr eaLnBrk="1" hangingPunct="1"/>
            <a:r>
              <a:rPr lang="ja-JP" altLang="en-US" sz="1800" b="1" dirty="0">
                <a:solidFill>
                  <a:srgbClr val="3E6EB4"/>
                </a:solidFill>
                <a:latin typeface="Meiryo UI" panose="020B0604030504040204" pitchFamily="50" charset="-128"/>
                <a:ea typeface="Meiryo UI" panose="020B0604030504040204" pitchFamily="50" charset="-128"/>
                <a:cs typeface="メイリオ" pitchFamily="50" charset="-128"/>
              </a:rPr>
              <a:t>    生活が不便に</a:t>
            </a:r>
            <a:endParaRPr lang="en-US" altLang="ja-JP" sz="1800" b="1" dirty="0">
              <a:solidFill>
                <a:srgbClr val="3E6EB4"/>
              </a:solidFill>
              <a:latin typeface="Meiryo UI" panose="020B0604030504040204" pitchFamily="50" charset="-128"/>
              <a:ea typeface="Meiryo UI" panose="020B0604030504040204" pitchFamily="50" charset="-128"/>
              <a:cs typeface="メイリオ" pitchFamily="50" charset="-128"/>
            </a:endParaRPr>
          </a:p>
          <a:p>
            <a:pPr eaLnBrk="1" hangingPunct="1"/>
            <a:r>
              <a:rPr lang="ja-JP" altLang="en-US" sz="1800" b="1" dirty="0">
                <a:solidFill>
                  <a:srgbClr val="3E6EB4"/>
                </a:solidFill>
                <a:latin typeface="Meiryo UI" panose="020B0604030504040204" pitchFamily="50" charset="-128"/>
                <a:ea typeface="Meiryo UI" panose="020B0604030504040204" pitchFamily="50" charset="-128"/>
                <a:cs typeface="メイリオ" pitchFamily="50" charset="-128"/>
              </a:rPr>
              <a:t>　   なっていく</a:t>
            </a:r>
            <a:endParaRPr lang="en-US" altLang="ja-JP" sz="1800" b="1" dirty="0">
              <a:solidFill>
                <a:srgbClr val="3E6EB4"/>
              </a:solidFill>
              <a:latin typeface="Meiryo UI" panose="020B0604030504040204" pitchFamily="50" charset="-128"/>
              <a:ea typeface="Meiryo UI" panose="020B0604030504040204" pitchFamily="50" charset="-128"/>
              <a:cs typeface="メイリオ" pitchFamily="50" charset="-128"/>
            </a:endParaRPr>
          </a:p>
          <a:p>
            <a:pPr eaLnBrk="1" hangingPunct="1">
              <a:spcBef>
                <a:spcPct val="40000"/>
              </a:spcBef>
            </a:pPr>
            <a:r>
              <a:rPr lang="ja-JP" altLang="en-US" sz="1800" b="1" dirty="0">
                <a:solidFill>
                  <a:srgbClr val="3E6EB4"/>
                </a:solidFill>
                <a:latin typeface="Meiryo UI" panose="020B0604030504040204" pitchFamily="50" charset="-128"/>
                <a:ea typeface="Meiryo UI" panose="020B0604030504040204" pitchFamily="50" charset="-128"/>
                <a:cs typeface="メイリオ" pitchFamily="50" charset="-128"/>
              </a:rPr>
              <a:t>（家事援助から</a:t>
            </a:r>
            <a:endParaRPr lang="en-US" altLang="ja-JP" sz="1800" b="1" dirty="0">
              <a:solidFill>
                <a:srgbClr val="3E6EB4"/>
              </a:solidFill>
              <a:latin typeface="Meiryo UI" panose="020B0604030504040204" pitchFamily="50" charset="-128"/>
              <a:ea typeface="Meiryo UI" panose="020B0604030504040204" pitchFamily="50" charset="-128"/>
              <a:cs typeface="メイリオ" pitchFamily="50" charset="-128"/>
            </a:endParaRPr>
          </a:p>
          <a:p>
            <a:pPr eaLnBrk="1" hangingPunct="1"/>
            <a:r>
              <a:rPr lang="ja-JP" altLang="en-US" sz="1800" b="1" dirty="0">
                <a:solidFill>
                  <a:srgbClr val="3E6EB4"/>
                </a:solidFill>
                <a:latin typeface="Meiryo UI" panose="020B0604030504040204" pitchFamily="50" charset="-128"/>
                <a:ea typeface="Meiryo UI" panose="020B0604030504040204" pitchFamily="50" charset="-128"/>
                <a:cs typeface="メイリオ" pitchFamily="50" charset="-128"/>
              </a:rPr>
              <a:t>　    身体介護へ）</a:t>
            </a:r>
            <a:endParaRPr lang="en-US" altLang="ja-JP" sz="1800" b="1" dirty="0">
              <a:solidFill>
                <a:srgbClr val="3E6EB4"/>
              </a:solidFill>
              <a:latin typeface="Meiryo UI" panose="020B0604030504040204" pitchFamily="50" charset="-128"/>
              <a:ea typeface="Meiryo UI" panose="020B0604030504040204" pitchFamily="50" charset="-128"/>
              <a:cs typeface="メイリオ" pitchFamily="50" charset="-128"/>
            </a:endParaRPr>
          </a:p>
        </p:txBody>
      </p:sp>
      <p:sp>
        <p:nvSpPr>
          <p:cNvPr id="37891" name="テキスト ボックス 14"/>
          <p:cNvSpPr txBox="1">
            <a:spLocks noChangeArrowheads="1"/>
          </p:cNvSpPr>
          <p:nvPr/>
        </p:nvSpPr>
        <p:spPr bwMode="auto">
          <a:xfrm>
            <a:off x="531628" y="1401763"/>
            <a:ext cx="1086035"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defTabSz="457200" eaLnBrk="0" hangingPunct="0">
              <a:defRPr kumimoji="1" sz="3600">
                <a:solidFill>
                  <a:schemeClr val="tx1"/>
                </a:solidFill>
                <a:latin typeface="Arial" pitchFamily="34" charset="0"/>
                <a:ea typeface="ＭＳ Ｐゴシック" pitchFamily="50" charset="-128"/>
              </a:defRPr>
            </a:lvl1pPr>
            <a:lvl2pPr marL="742950" indent="-285750" defTabSz="457200" eaLnBrk="0" hangingPunct="0">
              <a:defRPr kumimoji="1" sz="3600">
                <a:solidFill>
                  <a:schemeClr val="tx1"/>
                </a:solidFill>
                <a:latin typeface="Arial" pitchFamily="34" charset="0"/>
                <a:ea typeface="ＭＳ Ｐゴシック" pitchFamily="50" charset="-128"/>
              </a:defRPr>
            </a:lvl2pPr>
            <a:lvl3pPr marL="1143000" indent="-228600" defTabSz="457200" eaLnBrk="0" hangingPunct="0">
              <a:defRPr kumimoji="1" sz="3600">
                <a:solidFill>
                  <a:schemeClr val="tx1"/>
                </a:solidFill>
                <a:latin typeface="Arial" pitchFamily="34" charset="0"/>
                <a:ea typeface="ＭＳ Ｐゴシック" pitchFamily="50" charset="-128"/>
              </a:defRPr>
            </a:lvl3pPr>
            <a:lvl4pPr marL="1600200" indent="-228600" defTabSz="457200" eaLnBrk="0" hangingPunct="0">
              <a:defRPr kumimoji="1" sz="3600">
                <a:solidFill>
                  <a:schemeClr val="tx1"/>
                </a:solidFill>
                <a:latin typeface="Arial" pitchFamily="34" charset="0"/>
                <a:ea typeface="ＭＳ Ｐゴシック" pitchFamily="50" charset="-128"/>
              </a:defRPr>
            </a:lvl4pPr>
            <a:lvl5pPr marL="2057400" indent="-228600" defTabSz="457200" eaLnBrk="0" hangingPunct="0">
              <a:defRPr kumimoji="1" sz="3600">
                <a:solidFill>
                  <a:schemeClr val="tx1"/>
                </a:solidFill>
                <a:latin typeface="Arial" pitchFamily="34" charset="0"/>
                <a:ea typeface="ＭＳ Ｐゴシック" pitchFamily="50" charset="-128"/>
              </a:defRPr>
            </a:lvl5pPr>
            <a:lvl6pPr marL="2514600" indent="-228600" defTabSz="457200" eaLnBrk="0" fontAlgn="base" hangingPunct="0">
              <a:spcBef>
                <a:spcPct val="0"/>
              </a:spcBef>
              <a:spcAft>
                <a:spcPct val="0"/>
              </a:spcAft>
              <a:defRPr kumimoji="1" sz="3600">
                <a:solidFill>
                  <a:schemeClr val="tx1"/>
                </a:solidFill>
                <a:latin typeface="Arial" pitchFamily="34" charset="0"/>
                <a:ea typeface="ＭＳ Ｐゴシック" pitchFamily="50" charset="-128"/>
              </a:defRPr>
            </a:lvl6pPr>
            <a:lvl7pPr marL="2971800" indent="-228600" defTabSz="457200" eaLnBrk="0" fontAlgn="base" hangingPunct="0">
              <a:spcBef>
                <a:spcPct val="0"/>
              </a:spcBef>
              <a:spcAft>
                <a:spcPct val="0"/>
              </a:spcAft>
              <a:defRPr kumimoji="1" sz="3600">
                <a:solidFill>
                  <a:schemeClr val="tx1"/>
                </a:solidFill>
                <a:latin typeface="Arial" pitchFamily="34" charset="0"/>
                <a:ea typeface="ＭＳ Ｐゴシック" pitchFamily="50" charset="-128"/>
              </a:defRPr>
            </a:lvl7pPr>
            <a:lvl8pPr marL="3429000" indent="-228600" defTabSz="457200" eaLnBrk="0" fontAlgn="base" hangingPunct="0">
              <a:spcBef>
                <a:spcPct val="0"/>
              </a:spcBef>
              <a:spcAft>
                <a:spcPct val="0"/>
              </a:spcAft>
              <a:defRPr kumimoji="1" sz="3600">
                <a:solidFill>
                  <a:schemeClr val="tx1"/>
                </a:solidFill>
                <a:latin typeface="Arial" pitchFamily="34" charset="0"/>
                <a:ea typeface="ＭＳ Ｐゴシック" pitchFamily="50" charset="-128"/>
              </a:defRPr>
            </a:lvl8pPr>
            <a:lvl9pPr marL="3886200" indent="-228600" defTabSz="457200" eaLnBrk="0" fontAlgn="base" hangingPunct="0">
              <a:spcBef>
                <a:spcPct val="0"/>
              </a:spcBef>
              <a:spcAft>
                <a:spcPct val="0"/>
              </a:spcAft>
              <a:defRPr kumimoji="1" sz="3600">
                <a:solidFill>
                  <a:schemeClr val="tx1"/>
                </a:solidFill>
                <a:latin typeface="Arial" pitchFamily="34" charset="0"/>
                <a:ea typeface="ＭＳ Ｐゴシック" pitchFamily="50" charset="-128"/>
              </a:defRPr>
            </a:lvl9pPr>
          </a:lstStyle>
          <a:p>
            <a:pPr eaLnBrk="1" hangingPunct="1"/>
            <a:r>
              <a:rPr lang="en-US" altLang="ja-JP" sz="2000" b="1">
                <a:latin typeface="Meiryo UI" panose="020B0604030504040204" pitchFamily="50" charset="-128"/>
                <a:ea typeface="Meiryo UI" panose="020B0604030504040204" pitchFamily="50" charset="-128"/>
              </a:rPr>
              <a:t>MMSE</a:t>
            </a:r>
            <a:endParaRPr lang="ja-JP" altLang="en-US" sz="2000" b="1">
              <a:latin typeface="Meiryo UI" panose="020B0604030504040204" pitchFamily="50" charset="-128"/>
              <a:ea typeface="Meiryo UI" panose="020B0604030504040204" pitchFamily="50" charset="-128"/>
            </a:endParaRPr>
          </a:p>
        </p:txBody>
      </p:sp>
      <p:sp>
        <p:nvSpPr>
          <p:cNvPr id="46" name="L 字 45"/>
          <p:cNvSpPr/>
          <p:nvPr/>
        </p:nvSpPr>
        <p:spPr>
          <a:xfrm>
            <a:off x="1584325" y="1431925"/>
            <a:ext cx="866775" cy="709613"/>
          </a:xfrm>
          <a:prstGeom prst="corner">
            <a:avLst/>
          </a:prstGeom>
        </p:spPr>
        <p:style>
          <a:lnRef idx="1">
            <a:schemeClr val="accent1"/>
          </a:lnRef>
          <a:fillRef idx="3">
            <a:schemeClr val="accent1"/>
          </a:fillRef>
          <a:effectRef idx="2">
            <a:schemeClr val="accent1"/>
          </a:effectRef>
          <a:fontRef idx="minor">
            <a:schemeClr val="lt1"/>
          </a:fontRef>
        </p:style>
        <p:txBody>
          <a:bodyPr anchor="ctr"/>
          <a:lstStyle/>
          <a:p>
            <a:pPr defTabSz="457200" fontAlgn="auto">
              <a:spcBef>
                <a:spcPts val="0"/>
              </a:spcBef>
              <a:spcAft>
                <a:spcPts val="0"/>
              </a:spcAft>
              <a:defRPr/>
            </a:pPr>
            <a:endParaRPr lang="en-US" altLang="ja-JP" sz="1600">
              <a:solidFill>
                <a:srgbClr val="FFFFFF"/>
              </a:solidFill>
            </a:endParaRPr>
          </a:p>
        </p:txBody>
      </p:sp>
      <p:sp>
        <p:nvSpPr>
          <p:cNvPr id="47" name="L 字 46"/>
          <p:cNvSpPr/>
          <p:nvPr/>
        </p:nvSpPr>
        <p:spPr>
          <a:xfrm>
            <a:off x="2027238" y="1785938"/>
            <a:ext cx="869950" cy="708025"/>
          </a:xfrm>
          <a:prstGeom prst="corner">
            <a:avLst/>
          </a:prstGeom>
        </p:spPr>
        <p:style>
          <a:lnRef idx="1">
            <a:schemeClr val="accent1"/>
          </a:lnRef>
          <a:fillRef idx="3">
            <a:schemeClr val="accent1"/>
          </a:fillRef>
          <a:effectRef idx="2">
            <a:schemeClr val="accent1"/>
          </a:effectRef>
          <a:fontRef idx="minor">
            <a:schemeClr val="lt1"/>
          </a:fontRef>
        </p:style>
        <p:txBody>
          <a:bodyPr anchor="ctr"/>
          <a:lstStyle/>
          <a:p>
            <a:pPr defTabSz="457200" fontAlgn="auto">
              <a:spcBef>
                <a:spcPts val="0"/>
              </a:spcBef>
              <a:spcAft>
                <a:spcPts val="0"/>
              </a:spcAft>
              <a:defRPr/>
            </a:pPr>
            <a:endParaRPr lang="en-US" altLang="ja-JP" sz="1600">
              <a:solidFill>
                <a:srgbClr val="FFFFFF"/>
              </a:solidFill>
            </a:endParaRPr>
          </a:p>
        </p:txBody>
      </p:sp>
      <p:sp>
        <p:nvSpPr>
          <p:cNvPr id="48" name="L 字 47"/>
          <p:cNvSpPr/>
          <p:nvPr/>
        </p:nvSpPr>
        <p:spPr>
          <a:xfrm>
            <a:off x="2451100" y="2141538"/>
            <a:ext cx="869950" cy="708025"/>
          </a:xfrm>
          <a:prstGeom prst="corner">
            <a:avLst/>
          </a:prstGeom>
        </p:spPr>
        <p:style>
          <a:lnRef idx="1">
            <a:schemeClr val="accent1"/>
          </a:lnRef>
          <a:fillRef idx="3">
            <a:schemeClr val="accent1"/>
          </a:fillRef>
          <a:effectRef idx="2">
            <a:schemeClr val="accent1"/>
          </a:effectRef>
          <a:fontRef idx="minor">
            <a:schemeClr val="lt1"/>
          </a:fontRef>
        </p:style>
        <p:txBody>
          <a:bodyPr anchor="ctr"/>
          <a:lstStyle/>
          <a:p>
            <a:pPr defTabSz="457200" fontAlgn="auto">
              <a:spcBef>
                <a:spcPts val="0"/>
              </a:spcBef>
              <a:spcAft>
                <a:spcPts val="0"/>
              </a:spcAft>
              <a:defRPr/>
            </a:pPr>
            <a:endParaRPr lang="en-US" altLang="ja-JP" sz="1600">
              <a:solidFill>
                <a:srgbClr val="FFFFFF"/>
              </a:solidFill>
            </a:endParaRPr>
          </a:p>
        </p:txBody>
      </p:sp>
      <p:sp>
        <p:nvSpPr>
          <p:cNvPr id="49" name="L 字 48"/>
          <p:cNvSpPr/>
          <p:nvPr/>
        </p:nvSpPr>
        <p:spPr>
          <a:xfrm>
            <a:off x="2887663" y="2493963"/>
            <a:ext cx="869950" cy="709612"/>
          </a:xfrm>
          <a:prstGeom prst="corner">
            <a:avLst/>
          </a:prstGeom>
        </p:spPr>
        <p:style>
          <a:lnRef idx="1">
            <a:schemeClr val="accent1"/>
          </a:lnRef>
          <a:fillRef idx="3">
            <a:schemeClr val="accent1"/>
          </a:fillRef>
          <a:effectRef idx="2">
            <a:schemeClr val="accent1"/>
          </a:effectRef>
          <a:fontRef idx="minor">
            <a:schemeClr val="lt1"/>
          </a:fontRef>
        </p:style>
        <p:txBody>
          <a:bodyPr anchor="ctr"/>
          <a:lstStyle/>
          <a:p>
            <a:pPr defTabSz="457200" fontAlgn="auto">
              <a:spcBef>
                <a:spcPts val="0"/>
              </a:spcBef>
              <a:spcAft>
                <a:spcPts val="0"/>
              </a:spcAft>
              <a:defRPr/>
            </a:pPr>
            <a:endParaRPr lang="en-US" altLang="ja-JP" sz="1600">
              <a:solidFill>
                <a:srgbClr val="FFFFFF"/>
              </a:solidFill>
            </a:endParaRPr>
          </a:p>
        </p:txBody>
      </p:sp>
      <p:sp>
        <p:nvSpPr>
          <p:cNvPr id="50" name="L 字 49"/>
          <p:cNvSpPr/>
          <p:nvPr/>
        </p:nvSpPr>
        <p:spPr>
          <a:xfrm>
            <a:off x="3321050" y="2849563"/>
            <a:ext cx="869950" cy="708025"/>
          </a:xfrm>
          <a:prstGeom prst="corner">
            <a:avLst/>
          </a:prstGeom>
        </p:spPr>
        <p:style>
          <a:lnRef idx="1">
            <a:schemeClr val="accent1"/>
          </a:lnRef>
          <a:fillRef idx="3">
            <a:schemeClr val="accent1"/>
          </a:fillRef>
          <a:effectRef idx="2">
            <a:schemeClr val="accent1"/>
          </a:effectRef>
          <a:fontRef idx="minor">
            <a:schemeClr val="lt1"/>
          </a:fontRef>
        </p:style>
        <p:txBody>
          <a:bodyPr anchor="ctr"/>
          <a:lstStyle/>
          <a:p>
            <a:pPr defTabSz="457200" fontAlgn="auto">
              <a:spcBef>
                <a:spcPts val="0"/>
              </a:spcBef>
              <a:spcAft>
                <a:spcPts val="0"/>
              </a:spcAft>
              <a:defRPr/>
            </a:pPr>
            <a:endParaRPr lang="en-US" altLang="ja-JP" sz="1600">
              <a:solidFill>
                <a:srgbClr val="FFFFFF"/>
              </a:solidFill>
            </a:endParaRPr>
          </a:p>
        </p:txBody>
      </p:sp>
      <p:sp>
        <p:nvSpPr>
          <p:cNvPr id="51" name="L 字 50"/>
          <p:cNvSpPr/>
          <p:nvPr/>
        </p:nvSpPr>
        <p:spPr>
          <a:xfrm>
            <a:off x="3757613" y="3203575"/>
            <a:ext cx="868362" cy="706438"/>
          </a:xfrm>
          <a:prstGeom prst="corner">
            <a:avLst/>
          </a:prstGeom>
        </p:spPr>
        <p:style>
          <a:lnRef idx="1">
            <a:schemeClr val="accent1"/>
          </a:lnRef>
          <a:fillRef idx="3">
            <a:schemeClr val="accent1"/>
          </a:fillRef>
          <a:effectRef idx="2">
            <a:schemeClr val="accent1"/>
          </a:effectRef>
          <a:fontRef idx="minor">
            <a:schemeClr val="lt1"/>
          </a:fontRef>
        </p:style>
        <p:txBody>
          <a:bodyPr anchor="ctr"/>
          <a:lstStyle/>
          <a:p>
            <a:pPr defTabSz="457200" fontAlgn="auto">
              <a:spcBef>
                <a:spcPts val="0"/>
              </a:spcBef>
              <a:spcAft>
                <a:spcPts val="0"/>
              </a:spcAft>
              <a:defRPr/>
            </a:pPr>
            <a:endParaRPr lang="en-US" altLang="ja-JP" sz="1600">
              <a:solidFill>
                <a:srgbClr val="FFFFFF"/>
              </a:solidFill>
            </a:endParaRPr>
          </a:p>
        </p:txBody>
      </p:sp>
      <p:sp>
        <p:nvSpPr>
          <p:cNvPr id="52" name="L 字 51"/>
          <p:cNvSpPr/>
          <p:nvPr/>
        </p:nvSpPr>
        <p:spPr>
          <a:xfrm>
            <a:off x="4191000" y="3557588"/>
            <a:ext cx="868363" cy="706437"/>
          </a:xfrm>
          <a:prstGeom prst="corner">
            <a:avLst/>
          </a:prstGeom>
        </p:spPr>
        <p:style>
          <a:lnRef idx="1">
            <a:schemeClr val="accent1"/>
          </a:lnRef>
          <a:fillRef idx="3">
            <a:schemeClr val="accent1"/>
          </a:fillRef>
          <a:effectRef idx="2">
            <a:schemeClr val="accent1"/>
          </a:effectRef>
          <a:fontRef idx="minor">
            <a:schemeClr val="lt1"/>
          </a:fontRef>
        </p:style>
        <p:txBody>
          <a:bodyPr anchor="ctr"/>
          <a:lstStyle/>
          <a:p>
            <a:pPr defTabSz="457200" fontAlgn="auto">
              <a:spcBef>
                <a:spcPts val="0"/>
              </a:spcBef>
              <a:spcAft>
                <a:spcPts val="0"/>
              </a:spcAft>
              <a:defRPr/>
            </a:pPr>
            <a:endParaRPr lang="en-US" altLang="ja-JP" sz="1600">
              <a:solidFill>
                <a:srgbClr val="FFFFFF"/>
              </a:solidFill>
            </a:endParaRPr>
          </a:p>
        </p:txBody>
      </p:sp>
      <p:sp>
        <p:nvSpPr>
          <p:cNvPr id="53" name="L 字 52"/>
          <p:cNvSpPr/>
          <p:nvPr/>
        </p:nvSpPr>
        <p:spPr>
          <a:xfrm>
            <a:off x="4625975" y="3910013"/>
            <a:ext cx="869950" cy="709612"/>
          </a:xfrm>
          <a:prstGeom prst="corner">
            <a:avLst/>
          </a:prstGeom>
        </p:spPr>
        <p:style>
          <a:lnRef idx="1">
            <a:schemeClr val="accent1"/>
          </a:lnRef>
          <a:fillRef idx="3">
            <a:schemeClr val="accent1"/>
          </a:fillRef>
          <a:effectRef idx="2">
            <a:schemeClr val="accent1"/>
          </a:effectRef>
          <a:fontRef idx="minor">
            <a:schemeClr val="lt1"/>
          </a:fontRef>
        </p:style>
        <p:txBody>
          <a:bodyPr anchor="ctr"/>
          <a:lstStyle/>
          <a:p>
            <a:pPr defTabSz="457200" fontAlgn="auto">
              <a:spcBef>
                <a:spcPts val="0"/>
              </a:spcBef>
              <a:spcAft>
                <a:spcPts val="0"/>
              </a:spcAft>
              <a:defRPr/>
            </a:pPr>
            <a:endParaRPr lang="en-US" altLang="ja-JP" sz="1600">
              <a:solidFill>
                <a:srgbClr val="FFFFFF"/>
              </a:solidFill>
            </a:endParaRPr>
          </a:p>
        </p:txBody>
      </p:sp>
      <p:sp>
        <p:nvSpPr>
          <p:cNvPr id="54" name="L 字 53"/>
          <p:cNvSpPr/>
          <p:nvPr/>
        </p:nvSpPr>
        <p:spPr>
          <a:xfrm>
            <a:off x="5059363" y="4264025"/>
            <a:ext cx="869950" cy="711200"/>
          </a:xfrm>
          <a:prstGeom prst="corner">
            <a:avLst/>
          </a:prstGeom>
        </p:spPr>
        <p:style>
          <a:lnRef idx="1">
            <a:schemeClr val="accent1"/>
          </a:lnRef>
          <a:fillRef idx="3">
            <a:schemeClr val="accent1"/>
          </a:fillRef>
          <a:effectRef idx="2">
            <a:schemeClr val="accent1"/>
          </a:effectRef>
          <a:fontRef idx="minor">
            <a:schemeClr val="lt1"/>
          </a:fontRef>
        </p:style>
        <p:txBody>
          <a:bodyPr anchor="ctr"/>
          <a:lstStyle/>
          <a:p>
            <a:pPr defTabSz="457200" fontAlgn="auto">
              <a:spcBef>
                <a:spcPts val="0"/>
              </a:spcBef>
              <a:spcAft>
                <a:spcPts val="0"/>
              </a:spcAft>
              <a:defRPr/>
            </a:pPr>
            <a:endParaRPr lang="en-US" altLang="ja-JP" sz="1600">
              <a:solidFill>
                <a:srgbClr val="FFFFFF"/>
              </a:solidFill>
            </a:endParaRPr>
          </a:p>
        </p:txBody>
      </p:sp>
      <p:sp>
        <p:nvSpPr>
          <p:cNvPr id="55" name="L 字 54"/>
          <p:cNvSpPr/>
          <p:nvPr/>
        </p:nvSpPr>
        <p:spPr>
          <a:xfrm>
            <a:off x="5495925" y="4619625"/>
            <a:ext cx="869950" cy="708025"/>
          </a:xfrm>
          <a:prstGeom prst="corner">
            <a:avLst/>
          </a:prstGeom>
        </p:spPr>
        <p:style>
          <a:lnRef idx="1">
            <a:schemeClr val="accent1"/>
          </a:lnRef>
          <a:fillRef idx="3">
            <a:schemeClr val="accent1"/>
          </a:fillRef>
          <a:effectRef idx="2">
            <a:schemeClr val="accent1"/>
          </a:effectRef>
          <a:fontRef idx="minor">
            <a:schemeClr val="lt1"/>
          </a:fontRef>
        </p:style>
        <p:txBody>
          <a:bodyPr anchor="ctr"/>
          <a:lstStyle/>
          <a:p>
            <a:pPr defTabSz="457200" fontAlgn="auto">
              <a:spcBef>
                <a:spcPts val="0"/>
              </a:spcBef>
              <a:spcAft>
                <a:spcPts val="0"/>
              </a:spcAft>
              <a:defRPr/>
            </a:pPr>
            <a:endParaRPr lang="en-US" altLang="ja-JP" sz="1600">
              <a:solidFill>
                <a:srgbClr val="FFFFFF"/>
              </a:solidFill>
            </a:endParaRPr>
          </a:p>
        </p:txBody>
      </p:sp>
      <p:sp>
        <p:nvSpPr>
          <p:cNvPr id="37902" name="テキスト ボックス 15"/>
          <p:cNvSpPr txBox="1">
            <a:spLocks noChangeArrowheads="1"/>
          </p:cNvSpPr>
          <p:nvPr/>
        </p:nvSpPr>
        <p:spPr bwMode="auto">
          <a:xfrm>
            <a:off x="1546225" y="1431925"/>
            <a:ext cx="433388"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defTabSz="457200" eaLnBrk="0" hangingPunct="0">
              <a:defRPr kumimoji="1" sz="3600">
                <a:solidFill>
                  <a:schemeClr val="tx1"/>
                </a:solidFill>
                <a:latin typeface="Arial" pitchFamily="34" charset="0"/>
                <a:ea typeface="ＭＳ Ｐゴシック" pitchFamily="50" charset="-128"/>
              </a:defRPr>
            </a:lvl1pPr>
            <a:lvl2pPr marL="742950" indent="-285750" defTabSz="457200" eaLnBrk="0" hangingPunct="0">
              <a:defRPr kumimoji="1" sz="3600">
                <a:solidFill>
                  <a:schemeClr val="tx1"/>
                </a:solidFill>
                <a:latin typeface="Arial" pitchFamily="34" charset="0"/>
                <a:ea typeface="ＭＳ Ｐゴシック" pitchFamily="50" charset="-128"/>
              </a:defRPr>
            </a:lvl2pPr>
            <a:lvl3pPr marL="1143000" indent="-228600" defTabSz="457200" eaLnBrk="0" hangingPunct="0">
              <a:defRPr kumimoji="1" sz="3600">
                <a:solidFill>
                  <a:schemeClr val="tx1"/>
                </a:solidFill>
                <a:latin typeface="Arial" pitchFamily="34" charset="0"/>
                <a:ea typeface="ＭＳ Ｐゴシック" pitchFamily="50" charset="-128"/>
              </a:defRPr>
            </a:lvl3pPr>
            <a:lvl4pPr marL="1600200" indent="-228600" defTabSz="457200" eaLnBrk="0" hangingPunct="0">
              <a:defRPr kumimoji="1" sz="3600">
                <a:solidFill>
                  <a:schemeClr val="tx1"/>
                </a:solidFill>
                <a:latin typeface="Arial" pitchFamily="34" charset="0"/>
                <a:ea typeface="ＭＳ Ｐゴシック" pitchFamily="50" charset="-128"/>
              </a:defRPr>
            </a:lvl4pPr>
            <a:lvl5pPr marL="2057400" indent="-228600" defTabSz="457200" eaLnBrk="0" hangingPunct="0">
              <a:defRPr kumimoji="1" sz="3600">
                <a:solidFill>
                  <a:schemeClr val="tx1"/>
                </a:solidFill>
                <a:latin typeface="Arial" pitchFamily="34" charset="0"/>
                <a:ea typeface="ＭＳ Ｐゴシック" pitchFamily="50" charset="-128"/>
              </a:defRPr>
            </a:lvl5pPr>
            <a:lvl6pPr marL="2514600" indent="-228600" defTabSz="457200" eaLnBrk="0" fontAlgn="base" hangingPunct="0">
              <a:spcBef>
                <a:spcPct val="0"/>
              </a:spcBef>
              <a:spcAft>
                <a:spcPct val="0"/>
              </a:spcAft>
              <a:defRPr kumimoji="1" sz="3600">
                <a:solidFill>
                  <a:schemeClr val="tx1"/>
                </a:solidFill>
                <a:latin typeface="Arial" pitchFamily="34" charset="0"/>
                <a:ea typeface="ＭＳ Ｐゴシック" pitchFamily="50" charset="-128"/>
              </a:defRPr>
            </a:lvl6pPr>
            <a:lvl7pPr marL="2971800" indent="-228600" defTabSz="457200" eaLnBrk="0" fontAlgn="base" hangingPunct="0">
              <a:spcBef>
                <a:spcPct val="0"/>
              </a:spcBef>
              <a:spcAft>
                <a:spcPct val="0"/>
              </a:spcAft>
              <a:defRPr kumimoji="1" sz="3600">
                <a:solidFill>
                  <a:schemeClr val="tx1"/>
                </a:solidFill>
                <a:latin typeface="Arial" pitchFamily="34" charset="0"/>
                <a:ea typeface="ＭＳ Ｐゴシック" pitchFamily="50" charset="-128"/>
              </a:defRPr>
            </a:lvl7pPr>
            <a:lvl8pPr marL="3429000" indent="-228600" defTabSz="457200" eaLnBrk="0" fontAlgn="base" hangingPunct="0">
              <a:spcBef>
                <a:spcPct val="0"/>
              </a:spcBef>
              <a:spcAft>
                <a:spcPct val="0"/>
              </a:spcAft>
              <a:defRPr kumimoji="1" sz="3600">
                <a:solidFill>
                  <a:schemeClr val="tx1"/>
                </a:solidFill>
                <a:latin typeface="Arial" pitchFamily="34" charset="0"/>
                <a:ea typeface="ＭＳ Ｐゴシック" pitchFamily="50" charset="-128"/>
              </a:defRPr>
            </a:lvl8pPr>
            <a:lvl9pPr marL="3886200" indent="-228600" defTabSz="457200" eaLnBrk="0" fontAlgn="base" hangingPunct="0">
              <a:spcBef>
                <a:spcPct val="0"/>
              </a:spcBef>
              <a:spcAft>
                <a:spcPct val="0"/>
              </a:spcAft>
              <a:defRPr kumimoji="1" sz="3600">
                <a:solidFill>
                  <a:schemeClr val="tx1"/>
                </a:solidFill>
                <a:latin typeface="Arial" pitchFamily="34" charset="0"/>
                <a:ea typeface="ＭＳ Ｐゴシック" pitchFamily="50" charset="-128"/>
              </a:defRPr>
            </a:lvl9pPr>
          </a:lstStyle>
          <a:p>
            <a:pPr eaLnBrk="1" hangingPunct="1"/>
            <a:r>
              <a:rPr lang="en-US" altLang="ja-JP" sz="1600" b="1">
                <a:latin typeface="Trebuchet MS" pitchFamily="34" charset="0"/>
              </a:rPr>
              <a:t>24</a:t>
            </a:r>
            <a:endParaRPr lang="ja-JP" altLang="en-US" sz="1600" b="1">
              <a:latin typeface="Trebuchet MS" pitchFamily="34" charset="0"/>
            </a:endParaRPr>
          </a:p>
        </p:txBody>
      </p:sp>
      <p:sp>
        <p:nvSpPr>
          <p:cNvPr id="37903" name="テキスト ボックス 16"/>
          <p:cNvSpPr txBox="1">
            <a:spLocks noChangeArrowheads="1"/>
          </p:cNvSpPr>
          <p:nvPr/>
        </p:nvSpPr>
        <p:spPr bwMode="auto">
          <a:xfrm>
            <a:off x="1981200" y="1785938"/>
            <a:ext cx="431800"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defTabSz="457200" eaLnBrk="0" hangingPunct="0">
              <a:defRPr kumimoji="1" sz="3600">
                <a:solidFill>
                  <a:schemeClr val="tx1"/>
                </a:solidFill>
                <a:latin typeface="Arial" pitchFamily="34" charset="0"/>
                <a:ea typeface="ＭＳ Ｐゴシック" pitchFamily="50" charset="-128"/>
              </a:defRPr>
            </a:lvl1pPr>
            <a:lvl2pPr marL="742950" indent="-285750" defTabSz="457200" eaLnBrk="0" hangingPunct="0">
              <a:defRPr kumimoji="1" sz="3600">
                <a:solidFill>
                  <a:schemeClr val="tx1"/>
                </a:solidFill>
                <a:latin typeface="Arial" pitchFamily="34" charset="0"/>
                <a:ea typeface="ＭＳ Ｐゴシック" pitchFamily="50" charset="-128"/>
              </a:defRPr>
            </a:lvl2pPr>
            <a:lvl3pPr marL="1143000" indent="-228600" defTabSz="457200" eaLnBrk="0" hangingPunct="0">
              <a:defRPr kumimoji="1" sz="3600">
                <a:solidFill>
                  <a:schemeClr val="tx1"/>
                </a:solidFill>
                <a:latin typeface="Arial" pitchFamily="34" charset="0"/>
                <a:ea typeface="ＭＳ Ｐゴシック" pitchFamily="50" charset="-128"/>
              </a:defRPr>
            </a:lvl3pPr>
            <a:lvl4pPr marL="1600200" indent="-228600" defTabSz="457200" eaLnBrk="0" hangingPunct="0">
              <a:defRPr kumimoji="1" sz="3600">
                <a:solidFill>
                  <a:schemeClr val="tx1"/>
                </a:solidFill>
                <a:latin typeface="Arial" pitchFamily="34" charset="0"/>
                <a:ea typeface="ＭＳ Ｐゴシック" pitchFamily="50" charset="-128"/>
              </a:defRPr>
            </a:lvl4pPr>
            <a:lvl5pPr marL="2057400" indent="-228600" defTabSz="457200" eaLnBrk="0" hangingPunct="0">
              <a:defRPr kumimoji="1" sz="3600">
                <a:solidFill>
                  <a:schemeClr val="tx1"/>
                </a:solidFill>
                <a:latin typeface="Arial" pitchFamily="34" charset="0"/>
                <a:ea typeface="ＭＳ Ｐゴシック" pitchFamily="50" charset="-128"/>
              </a:defRPr>
            </a:lvl5pPr>
            <a:lvl6pPr marL="2514600" indent="-228600" defTabSz="457200" eaLnBrk="0" fontAlgn="base" hangingPunct="0">
              <a:spcBef>
                <a:spcPct val="0"/>
              </a:spcBef>
              <a:spcAft>
                <a:spcPct val="0"/>
              </a:spcAft>
              <a:defRPr kumimoji="1" sz="3600">
                <a:solidFill>
                  <a:schemeClr val="tx1"/>
                </a:solidFill>
                <a:latin typeface="Arial" pitchFamily="34" charset="0"/>
                <a:ea typeface="ＭＳ Ｐゴシック" pitchFamily="50" charset="-128"/>
              </a:defRPr>
            </a:lvl6pPr>
            <a:lvl7pPr marL="2971800" indent="-228600" defTabSz="457200" eaLnBrk="0" fontAlgn="base" hangingPunct="0">
              <a:spcBef>
                <a:spcPct val="0"/>
              </a:spcBef>
              <a:spcAft>
                <a:spcPct val="0"/>
              </a:spcAft>
              <a:defRPr kumimoji="1" sz="3600">
                <a:solidFill>
                  <a:schemeClr val="tx1"/>
                </a:solidFill>
                <a:latin typeface="Arial" pitchFamily="34" charset="0"/>
                <a:ea typeface="ＭＳ Ｐゴシック" pitchFamily="50" charset="-128"/>
              </a:defRPr>
            </a:lvl7pPr>
            <a:lvl8pPr marL="3429000" indent="-228600" defTabSz="457200" eaLnBrk="0" fontAlgn="base" hangingPunct="0">
              <a:spcBef>
                <a:spcPct val="0"/>
              </a:spcBef>
              <a:spcAft>
                <a:spcPct val="0"/>
              </a:spcAft>
              <a:defRPr kumimoji="1" sz="3600">
                <a:solidFill>
                  <a:schemeClr val="tx1"/>
                </a:solidFill>
                <a:latin typeface="Arial" pitchFamily="34" charset="0"/>
                <a:ea typeface="ＭＳ Ｐゴシック" pitchFamily="50" charset="-128"/>
              </a:defRPr>
            </a:lvl8pPr>
            <a:lvl9pPr marL="3886200" indent="-228600" defTabSz="457200" eaLnBrk="0" fontAlgn="base" hangingPunct="0">
              <a:spcBef>
                <a:spcPct val="0"/>
              </a:spcBef>
              <a:spcAft>
                <a:spcPct val="0"/>
              </a:spcAft>
              <a:defRPr kumimoji="1" sz="3600">
                <a:solidFill>
                  <a:schemeClr val="tx1"/>
                </a:solidFill>
                <a:latin typeface="Arial" pitchFamily="34" charset="0"/>
                <a:ea typeface="ＭＳ Ｐゴシック" pitchFamily="50" charset="-128"/>
              </a:defRPr>
            </a:lvl9pPr>
          </a:lstStyle>
          <a:p>
            <a:pPr eaLnBrk="1" hangingPunct="1"/>
            <a:r>
              <a:rPr lang="en-US" altLang="ja-JP" sz="1600" b="1">
                <a:latin typeface="Trebuchet MS" pitchFamily="34" charset="0"/>
              </a:rPr>
              <a:t>23</a:t>
            </a:r>
            <a:endParaRPr lang="ja-JP" altLang="en-US" sz="1600" b="1">
              <a:latin typeface="Trebuchet MS" pitchFamily="34" charset="0"/>
            </a:endParaRPr>
          </a:p>
        </p:txBody>
      </p:sp>
      <p:sp>
        <p:nvSpPr>
          <p:cNvPr id="37904" name="テキスト ボックス 17"/>
          <p:cNvSpPr txBox="1">
            <a:spLocks noChangeArrowheads="1"/>
          </p:cNvSpPr>
          <p:nvPr/>
        </p:nvSpPr>
        <p:spPr bwMode="auto">
          <a:xfrm>
            <a:off x="2414588" y="2139950"/>
            <a:ext cx="433387"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defTabSz="457200" eaLnBrk="0" hangingPunct="0">
              <a:defRPr kumimoji="1" sz="3600">
                <a:solidFill>
                  <a:schemeClr val="tx1"/>
                </a:solidFill>
                <a:latin typeface="Arial" pitchFamily="34" charset="0"/>
                <a:ea typeface="ＭＳ Ｐゴシック" pitchFamily="50" charset="-128"/>
              </a:defRPr>
            </a:lvl1pPr>
            <a:lvl2pPr marL="742950" indent="-285750" defTabSz="457200" eaLnBrk="0" hangingPunct="0">
              <a:defRPr kumimoji="1" sz="3600">
                <a:solidFill>
                  <a:schemeClr val="tx1"/>
                </a:solidFill>
                <a:latin typeface="Arial" pitchFamily="34" charset="0"/>
                <a:ea typeface="ＭＳ Ｐゴシック" pitchFamily="50" charset="-128"/>
              </a:defRPr>
            </a:lvl2pPr>
            <a:lvl3pPr marL="1143000" indent="-228600" defTabSz="457200" eaLnBrk="0" hangingPunct="0">
              <a:defRPr kumimoji="1" sz="3600">
                <a:solidFill>
                  <a:schemeClr val="tx1"/>
                </a:solidFill>
                <a:latin typeface="Arial" pitchFamily="34" charset="0"/>
                <a:ea typeface="ＭＳ Ｐゴシック" pitchFamily="50" charset="-128"/>
              </a:defRPr>
            </a:lvl3pPr>
            <a:lvl4pPr marL="1600200" indent="-228600" defTabSz="457200" eaLnBrk="0" hangingPunct="0">
              <a:defRPr kumimoji="1" sz="3600">
                <a:solidFill>
                  <a:schemeClr val="tx1"/>
                </a:solidFill>
                <a:latin typeface="Arial" pitchFamily="34" charset="0"/>
                <a:ea typeface="ＭＳ Ｐゴシック" pitchFamily="50" charset="-128"/>
              </a:defRPr>
            </a:lvl4pPr>
            <a:lvl5pPr marL="2057400" indent="-228600" defTabSz="457200" eaLnBrk="0" hangingPunct="0">
              <a:defRPr kumimoji="1" sz="3600">
                <a:solidFill>
                  <a:schemeClr val="tx1"/>
                </a:solidFill>
                <a:latin typeface="Arial" pitchFamily="34" charset="0"/>
                <a:ea typeface="ＭＳ Ｐゴシック" pitchFamily="50" charset="-128"/>
              </a:defRPr>
            </a:lvl5pPr>
            <a:lvl6pPr marL="2514600" indent="-228600" defTabSz="457200" eaLnBrk="0" fontAlgn="base" hangingPunct="0">
              <a:spcBef>
                <a:spcPct val="0"/>
              </a:spcBef>
              <a:spcAft>
                <a:spcPct val="0"/>
              </a:spcAft>
              <a:defRPr kumimoji="1" sz="3600">
                <a:solidFill>
                  <a:schemeClr val="tx1"/>
                </a:solidFill>
                <a:latin typeface="Arial" pitchFamily="34" charset="0"/>
                <a:ea typeface="ＭＳ Ｐゴシック" pitchFamily="50" charset="-128"/>
              </a:defRPr>
            </a:lvl6pPr>
            <a:lvl7pPr marL="2971800" indent="-228600" defTabSz="457200" eaLnBrk="0" fontAlgn="base" hangingPunct="0">
              <a:spcBef>
                <a:spcPct val="0"/>
              </a:spcBef>
              <a:spcAft>
                <a:spcPct val="0"/>
              </a:spcAft>
              <a:defRPr kumimoji="1" sz="3600">
                <a:solidFill>
                  <a:schemeClr val="tx1"/>
                </a:solidFill>
                <a:latin typeface="Arial" pitchFamily="34" charset="0"/>
                <a:ea typeface="ＭＳ Ｐゴシック" pitchFamily="50" charset="-128"/>
              </a:defRPr>
            </a:lvl7pPr>
            <a:lvl8pPr marL="3429000" indent="-228600" defTabSz="457200" eaLnBrk="0" fontAlgn="base" hangingPunct="0">
              <a:spcBef>
                <a:spcPct val="0"/>
              </a:spcBef>
              <a:spcAft>
                <a:spcPct val="0"/>
              </a:spcAft>
              <a:defRPr kumimoji="1" sz="3600">
                <a:solidFill>
                  <a:schemeClr val="tx1"/>
                </a:solidFill>
                <a:latin typeface="Arial" pitchFamily="34" charset="0"/>
                <a:ea typeface="ＭＳ Ｐゴシック" pitchFamily="50" charset="-128"/>
              </a:defRPr>
            </a:lvl8pPr>
            <a:lvl9pPr marL="3886200" indent="-228600" defTabSz="457200" eaLnBrk="0" fontAlgn="base" hangingPunct="0">
              <a:spcBef>
                <a:spcPct val="0"/>
              </a:spcBef>
              <a:spcAft>
                <a:spcPct val="0"/>
              </a:spcAft>
              <a:defRPr kumimoji="1" sz="3600">
                <a:solidFill>
                  <a:schemeClr val="tx1"/>
                </a:solidFill>
                <a:latin typeface="Arial" pitchFamily="34" charset="0"/>
                <a:ea typeface="ＭＳ Ｐゴシック" pitchFamily="50" charset="-128"/>
              </a:defRPr>
            </a:lvl9pPr>
          </a:lstStyle>
          <a:p>
            <a:pPr eaLnBrk="1" hangingPunct="1"/>
            <a:r>
              <a:rPr lang="en-US" altLang="ja-JP" sz="1600" b="1">
                <a:latin typeface="Trebuchet MS" pitchFamily="34" charset="0"/>
              </a:rPr>
              <a:t>22</a:t>
            </a:r>
            <a:endParaRPr lang="ja-JP" altLang="en-US" sz="1600" b="1">
              <a:latin typeface="Trebuchet MS" pitchFamily="34" charset="0"/>
            </a:endParaRPr>
          </a:p>
        </p:txBody>
      </p:sp>
      <p:sp>
        <p:nvSpPr>
          <p:cNvPr id="37905" name="テキスト ボックス 18"/>
          <p:cNvSpPr txBox="1">
            <a:spLocks noChangeArrowheads="1"/>
          </p:cNvSpPr>
          <p:nvPr/>
        </p:nvSpPr>
        <p:spPr bwMode="auto">
          <a:xfrm>
            <a:off x="2849563" y="2493963"/>
            <a:ext cx="434975"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defTabSz="457200" eaLnBrk="0" hangingPunct="0">
              <a:defRPr kumimoji="1" sz="3600">
                <a:solidFill>
                  <a:schemeClr val="tx1"/>
                </a:solidFill>
                <a:latin typeface="Arial" pitchFamily="34" charset="0"/>
                <a:ea typeface="ＭＳ Ｐゴシック" pitchFamily="50" charset="-128"/>
              </a:defRPr>
            </a:lvl1pPr>
            <a:lvl2pPr marL="742950" indent="-285750" defTabSz="457200" eaLnBrk="0" hangingPunct="0">
              <a:defRPr kumimoji="1" sz="3600">
                <a:solidFill>
                  <a:schemeClr val="tx1"/>
                </a:solidFill>
                <a:latin typeface="Arial" pitchFamily="34" charset="0"/>
                <a:ea typeface="ＭＳ Ｐゴシック" pitchFamily="50" charset="-128"/>
              </a:defRPr>
            </a:lvl2pPr>
            <a:lvl3pPr marL="1143000" indent="-228600" defTabSz="457200" eaLnBrk="0" hangingPunct="0">
              <a:defRPr kumimoji="1" sz="3600">
                <a:solidFill>
                  <a:schemeClr val="tx1"/>
                </a:solidFill>
                <a:latin typeface="Arial" pitchFamily="34" charset="0"/>
                <a:ea typeface="ＭＳ Ｐゴシック" pitchFamily="50" charset="-128"/>
              </a:defRPr>
            </a:lvl3pPr>
            <a:lvl4pPr marL="1600200" indent="-228600" defTabSz="457200" eaLnBrk="0" hangingPunct="0">
              <a:defRPr kumimoji="1" sz="3600">
                <a:solidFill>
                  <a:schemeClr val="tx1"/>
                </a:solidFill>
                <a:latin typeface="Arial" pitchFamily="34" charset="0"/>
                <a:ea typeface="ＭＳ Ｐゴシック" pitchFamily="50" charset="-128"/>
              </a:defRPr>
            </a:lvl4pPr>
            <a:lvl5pPr marL="2057400" indent="-228600" defTabSz="457200" eaLnBrk="0" hangingPunct="0">
              <a:defRPr kumimoji="1" sz="3600">
                <a:solidFill>
                  <a:schemeClr val="tx1"/>
                </a:solidFill>
                <a:latin typeface="Arial" pitchFamily="34" charset="0"/>
                <a:ea typeface="ＭＳ Ｐゴシック" pitchFamily="50" charset="-128"/>
              </a:defRPr>
            </a:lvl5pPr>
            <a:lvl6pPr marL="2514600" indent="-228600" defTabSz="457200" eaLnBrk="0" fontAlgn="base" hangingPunct="0">
              <a:spcBef>
                <a:spcPct val="0"/>
              </a:spcBef>
              <a:spcAft>
                <a:spcPct val="0"/>
              </a:spcAft>
              <a:defRPr kumimoji="1" sz="3600">
                <a:solidFill>
                  <a:schemeClr val="tx1"/>
                </a:solidFill>
                <a:latin typeface="Arial" pitchFamily="34" charset="0"/>
                <a:ea typeface="ＭＳ Ｐゴシック" pitchFamily="50" charset="-128"/>
              </a:defRPr>
            </a:lvl6pPr>
            <a:lvl7pPr marL="2971800" indent="-228600" defTabSz="457200" eaLnBrk="0" fontAlgn="base" hangingPunct="0">
              <a:spcBef>
                <a:spcPct val="0"/>
              </a:spcBef>
              <a:spcAft>
                <a:spcPct val="0"/>
              </a:spcAft>
              <a:defRPr kumimoji="1" sz="3600">
                <a:solidFill>
                  <a:schemeClr val="tx1"/>
                </a:solidFill>
                <a:latin typeface="Arial" pitchFamily="34" charset="0"/>
                <a:ea typeface="ＭＳ Ｐゴシック" pitchFamily="50" charset="-128"/>
              </a:defRPr>
            </a:lvl7pPr>
            <a:lvl8pPr marL="3429000" indent="-228600" defTabSz="457200" eaLnBrk="0" fontAlgn="base" hangingPunct="0">
              <a:spcBef>
                <a:spcPct val="0"/>
              </a:spcBef>
              <a:spcAft>
                <a:spcPct val="0"/>
              </a:spcAft>
              <a:defRPr kumimoji="1" sz="3600">
                <a:solidFill>
                  <a:schemeClr val="tx1"/>
                </a:solidFill>
                <a:latin typeface="Arial" pitchFamily="34" charset="0"/>
                <a:ea typeface="ＭＳ Ｐゴシック" pitchFamily="50" charset="-128"/>
              </a:defRPr>
            </a:lvl8pPr>
            <a:lvl9pPr marL="3886200" indent="-228600" defTabSz="457200" eaLnBrk="0" fontAlgn="base" hangingPunct="0">
              <a:spcBef>
                <a:spcPct val="0"/>
              </a:spcBef>
              <a:spcAft>
                <a:spcPct val="0"/>
              </a:spcAft>
              <a:defRPr kumimoji="1" sz="3600">
                <a:solidFill>
                  <a:schemeClr val="tx1"/>
                </a:solidFill>
                <a:latin typeface="Arial" pitchFamily="34" charset="0"/>
                <a:ea typeface="ＭＳ Ｐゴシック" pitchFamily="50" charset="-128"/>
              </a:defRPr>
            </a:lvl9pPr>
          </a:lstStyle>
          <a:p>
            <a:pPr eaLnBrk="1" hangingPunct="1"/>
            <a:r>
              <a:rPr lang="en-US" altLang="ja-JP" sz="1600" b="1">
                <a:latin typeface="Trebuchet MS" pitchFamily="34" charset="0"/>
              </a:rPr>
              <a:t>21</a:t>
            </a:r>
            <a:endParaRPr lang="ja-JP" altLang="en-US" sz="1600" b="1">
              <a:latin typeface="Trebuchet MS" pitchFamily="34" charset="0"/>
            </a:endParaRPr>
          </a:p>
        </p:txBody>
      </p:sp>
      <p:sp>
        <p:nvSpPr>
          <p:cNvPr id="37906" name="テキスト ボックス 19"/>
          <p:cNvSpPr txBox="1">
            <a:spLocks noChangeArrowheads="1"/>
          </p:cNvSpPr>
          <p:nvPr/>
        </p:nvSpPr>
        <p:spPr bwMode="auto">
          <a:xfrm>
            <a:off x="3284538" y="2847975"/>
            <a:ext cx="434975"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defTabSz="457200" eaLnBrk="0" hangingPunct="0">
              <a:defRPr kumimoji="1" sz="3600">
                <a:solidFill>
                  <a:schemeClr val="tx1"/>
                </a:solidFill>
                <a:latin typeface="Arial" pitchFamily="34" charset="0"/>
                <a:ea typeface="ＭＳ Ｐゴシック" pitchFamily="50" charset="-128"/>
              </a:defRPr>
            </a:lvl1pPr>
            <a:lvl2pPr marL="742950" indent="-285750" defTabSz="457200" eaLnBrk="0" hangingPunct="0">
              <a:defRPr kumimoji="1" sz="3600">
                <a:solidFill>
                  <a:schemeClr val="tx1"/>
                </a:solidFill>
                <a:latin typeface="Arial" pitchFamily="34" charset="0"/>
                <a:ea typeface="ＭＳ Ｐゴシック" pitchFamily="50" charset="-128"/>
              </a:defRPr>
            </a:lvl2pPr>
            <a:lvl3pPr marL="1143000" indent="-228600" defTabSz="457200" eaLnBrk="0" hangingPunct="0">
              <a:defRPr kumimoji="1" sz="3600">
                <a:solidFill>
                  <a:schemeClr val="tx1"/>
                </a:solidFill>
                <a:latin typeface="Arial" pitchFamily="34" charset="0"/>
                <a:ea typeface="ＭＳ Ｐゴシック" pitchFamily="50" charset="-128"/>
              </a:defRPr>
            </a:lvl3pPr>
            <a:lvl4pPr marL="1600200" indent="-228600" defTabSz="457200" eaLnBrk="0" hangingPunct="0">
              <a:defRPr kumimoji="1" sz="3600">
                <a:solidFill>
                  <a:schemeClr val="tx1"/>
                </a:solidFill>
                <a:latin typeface="Arial" pitchFamily="34" charset="0"/>
                <a:ea typeface="ＭＳ Ｐゴシック" pitchFamily="50" charset="-128"/>
              </a:defRPr>
            </a:lvl4pPr>
            <a:lvl5pPr marL="2057400" indent="-228600" defTabSz="457200" eaLnBrk="0" hangingPunct="0">
              <a:defRPr kumimoji="1" sz="3600">
                <a:solidFill>
                  <a:schemeClr val="tx1"/>
                </a:solidFill>
                <a:latin typeface="Arial" pitchFamily="34" charset="0"/>
                <a:ea typeface="ＭＳ Ｐゴシック" pitchFamily="50" charset="-128"/>
              </a:defRPr>
            </a:lvl5pPr>
            <a:lvl6pPr marL="2514600" indent="-228600" defTabSz="457200" eaLnBrk="0" fontAlgn="base" hangingPunct="0">
              <a:spcBef>
                <a:spcPct val="0"/>
              </a:spcBef>
              <a:spcAft>
                <a:spcPct val="0"/>
              </a:spcAft>
              <a:defRPr kumimoji="1" sz="3600">
                <a:solidFill>
                  <a:schemeClr val="tx1"/>
                </a:solidFill>
                <a:latin typeface="Arial" pitchFamily="34" charset="0"/>
                <a:ea typeface="ＭＳ Ｐゴシック" pitchFamily="50" charset="-128"/>
              </a:defRPr>
            </a:lvl6pPr>
            <a:lvl7pPr marL="2971800" indent="-228600" defTabSz="457200" eaLnBrk="0" fontAlgn="base" hangingPunct="0">
              <a:spcBef>
                <a:spcPct val="0"/>
              </a:spcBef>
              <a:spcAft>
                <a:spcPct val="0"/>
              </a:spcAft>
              <a:defRPr kumimoji="1" sz="3600">
                <a:solidFill>
                  <a:schemeClr val="tx1"/>
                </a:solidFill>
                <a:latin typeface="Arial" pitchFamily="34" charset="0"/>
                <a:ea typeface="ＭＳ Ｐゴシック" pitchFamily="50" charset="-128"/>
              </a:defRPr>
            </a:lvl7pPr>
            <a:lvl8pPr marL="3429000" indent="-228600" defTabSz="457200" eaLnBrk="0" fontAlgn="base" hangingPunct="0">
              <a:spcBef>
                <a:spcPct val="0"/>
              </a:spcBef>
              <a:spcAft>
                <a:spcPct val="0"/>
              </a:spcAft>
              <a:defRPr kumimoji="1" sz="3600">
                <a:solidFill>
                  <a:schemeClr val="tx1"/>
                </a:solidFill>
                <a:latin typeface="Arial" pitchFamily="34" charset="0"/>
                <a:ea typeface="ＭＳ Ｐゴシック" pitchFamily="50" charset="-128"/>
              </a:defRPr>
            </a:lvl8pPr>
            <a:lvl9pPr marL="3886200" indent="-228600" defTabSz="457200" eaLnBrk="0" fontAlgn="base" hangingPunct="0">
              <a:spcBef>
                <a:spcPct val="0"/>
              </a:spcBef>
              <a:spcAft>
                <a:spcPct val="0"/>
              </a:spcAft>
              <a:defRPr kumimoji="1" sz="3600">
                <a:solidFill>
                  <a:schemeClr val="tx1"/>
                </a:solidFill>
                <a:latin typeface="Arial" pitchFamily="34" charset="0"/>
                <a:ea typeface="ＭＳ Ｐゴシック" pitchFamily="50" charset="-128"/>
              </a:defRPr>
            </a:lvl9pPr>
          </a:lstStyle>
          <a:p>
            <a:pPr eaLnBrk="1" hangingPunct="1"/>
            <a:r>
              <a:rPr lang="en-US" altLang="ja-JP" sz="1600" b="1">
                <a:latin typeface="Trebuchet MS" pitchFamily="34" charset="0"/>
              </a:rPr>
              <a:t>20</a:t>
            </a:r>
            <a:endParaRPr lang="ja-JP" altLang="en-US" sz="1600" b="1">
              <a:latin typeface="Trebuchet MS" pitchFamily="34" charset="0"/>
            </a:endParaRPr>
          </a:p>
        </p:txBody>
      </p:sp>
      <p:sp>
        <p:nvSpPr>
          <p:cNvPr id="37907" name="テキスト ボックス 20"/>
          <p:cNvSpPr txBox="1">
            <a:spLocks noChangeArrowheads="1"/>
          </p:cNvSpPr>
          <p:nvPr/>
        </p:nvSpPr>
        <p:spPr bwMode="auto">
          <a:xfrm>
            <a:off x="3719513" y="3201988"/>
            <a:ext cx="433387"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defTabSz="457200" eaLnBrk="0" hangingPunct="0">
              <a:defRPr kumimoji="1" sz="3600">
                <a:solidFill>
                  <a:schemeClr val="tx1"/>
                </a:solidFill>
                <a:latin typeface="Arial" pitchFamily="34" charset="0"/>
                <a:ea typeface="ＭＳ Ｐゴシック" pitchFamily="50" charset="-128"/>
              </a:defRPr>
            </a:lvl1pPr>
            <a:lvl2pPr marL="742950" indent="-285750" defTabSz="457200" eaLnBrk="0" hangingPunct="0">
              <a:defRPr kumimoji="1" sz="3600">
                <a:solidFill>
                  <a:schemeClr val="tx1"/>
                </a:solidFill>
                <a:latin typeface="Arial" pitchFamily="34" charset="0"/>
                <a:ea typeface="ＭＳ Ｐゴシック" pitchFamily="50" charset="-128"/>
              </a:defRPr>
            </a:lvl2pPr>
            <a:lvl3pPr marL="1143000" indent="-228600" defTabSz="457200" eaLnBrk="0" hangingPunct="0">
              <a:defRPr kumimoji="1" sz="3600">
                <a:solidFill>
                  <a:schemeClr val="tx1"/>
                </a:solidFill>
                <a:latin typeface="Arial" pitchFamily="34" charset="0"/>
                <a:ea typeface="ＭＳ Ｐゴシック" pitchFamily="50" charset="-128"/>
              </a:defRPr>
            </a:lvl3pPr>
            <a:lvl4pPr marL="1600200" indent="-228600" defTabSz="457200" eaLnBrk="0" hangingPunct="0">
              <a:defRPr kumimoji="1" sz="3600">
                <a:solidFill>
                  <a:schemeClr val="tx1"/>
                </a:solidFill>
                <a:latin typeface="Arial" pitchFamily="34" charset="0"/>
                <a:ea typeface="ＭＳ Ｐゴシック" pitchFamily="50" charset="-128"/>
              </a:defRPr>
            </a:lvl4pPr>
            <a:lvl5pPr marL="2057400" indent="-228600" defTabSz="457200" eaLnBrk="0" hangingPunct="0">
              <a:defRPr kumimoji="1" sz="3600">
                <a:solidFill>
                  <a:schemeClr val="tx1"/>
                </a:solidFill>
                <a:latin typeface="Arial" pitchFamily="34" charset="0"/>
                <a:ea typeface="ＭＳ Ｐゴシック" pitchFamily="50" charset="-128"/>
              </a:defRPr>
            </a:lvl5pPr>
            <a:lvl6pPr marL="2514600" indent="-228600" defTabSz="457200" eaLnBrk="0" fontAlgn="base" hangingPunct="0">
              <a:spcBef>
                <a:spcPct val="0"/>
              </a:spcBef>
              <a:spcAft>
                <a:spcPct val="0"/>
              </a:spcAft>
              <a:defRPr kumimoji="1" sz="3600">
                <a:solidFill>
                  <a:schemeClr val="tx1"/>
                </a:solidFill>
                <a:latin typeface="Arial" pitchFamily="34" charset="0"/>
                <a:ea typeface="ＭＳ Ｐゴシック" pitchFamily="50" charset="-128"/>
              </a:defRPr>
            </a:lvl6pPr>
            <a:lvl7pPr marL="2971800" indent="-228600" defTabSz="457200" eaLnBrk="0" fontAlgn="base" hangingPunct="0">
              <a:spcBef>
                <a:spcPct val="0"/>
              </a:spcBef>
              <a:spcAft>
                <a:spcPct val="0"/>
              </a:spcAft>
              <a:defRPr kumimoji="1" sz="3600">
                <a:solidFill>
                  <a:schemeClr val="tx1"/>
                </a:solidFill>
                <a:latin typeface="Arial" pitchFamily="34" charset="0"/>
                <a:ea typeface="ＭＳ Ｐゴシック" pitchFamily="50" charset="-128"/>
              </a:defRPr>
            </a:lvl7pPr>
            <a:lvl8pPr marL="3429000" indent="-228600" defTabSz="457200" eaLnBrk="0" fontAlgn="base" hangingPunct="0">
              <a:spcBef>
                <a:spcPct val="0"/>
              </a:spcBef>
              <a:spcAft>
                <a:spcPct val="0"/>
              </a:spcAft>
              <a:defRPr kumimoji="1" sz="3600">
                <a:solidFill>
                  <a:schemeClr val="tx1"/>
                </a:solidFill>
                <a:latin typeface="Arial" pitchFamily="34" charset="0"/>
                <a:ea typeface="ＭＳ Ｐゴシック" pitchFamily="50" charset="-128"/>
              </a:defRPr>
            </a:lvl8pPr>
            <a:lvl9pPr marL="3886200" indent="-228600" defTabSz="457200" eaLnBrk="0" fontAlgn="base" hangingPunct="0">
              <a:spcBef>
                <a:spcPct val="0"/>
              </a:spcBef>
              <a:spcAft>
                <a:spcPct val="0"/>
              </a:spcAft>
              <a:defRPr kumimoji="1" sz="3600">
                <a:solidFill>
                  <a:schemeClr val="tx1"/>
                </a:solidFill>
                <a:latin typeface="Arial" pitchFamily="34" charset="0"/>
                <a:ea typeface="ＭＳ Ｐゴシック" pitchFamily="50" charset="-128"/>
              </a:defRPr>
            </a:lvl9pPr>
          </a:lstStyle>
          <a:p>
            <a:pPr eaLnBrk="1" hangingPunct="1"/>
            <a:r>
              <a:rPr lang="en-US" altLang="ja-JP" sz="1600" b="1">
                <a:latin typeface="Trebuchet MS" pitchFamily="34" charset="0"/>
              </a:rPr>
              <a:t>19</a:t>
            </a:r>
            <a:endParaRPr lang="ja-JP" altLang="en-US" sz="1600" b="1">
              <a:latin typeface="Trebuchet MS" pitchFamily="34" charset="0"/>
            </a:endParaRPr>
          </a:p>
        </p:txBody>
      </p:sp>
      <p:sp>
        <p:nvSpPr>
          <p:cNvPr id="37908" name="テキスト ボックス 21"/>
          <p:cNvSpPr txBox="1">
            <a:spLocks noChangeArrowheads="1"/>
          </p:cNvSpPr>
          <p:nvPr/>
        </p:nvSpPr>
        <p:spPr bwMode="auto">
          <a:xfrm>
            <a:off x="4154488" y="3557588"/>
            <a:ext cx="433387"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defTabSz="457200" eaLnBrk="0" hangingPunct="0">
              <a:defRPr kumimoji="1" sz="3600">
                <a:solidFill>
                  <a:schemeClr val="tx1"/>
                </a:solidFill>
                <a:latin typeface="Arial" pitchFamily="34" charset="0"/>
                <a:ea typeface="ＭＳ Ｐゴシック" pitchFamily="50" charset="-128"/>
              </a:defRPr>
            </a:lvl1pPr>
            <a:lvl2pPr marL="742950" indent="-285750" defTabSz="457200" eaLnBrk="0" hangingPunct="0">
              <a:defRPr kumimoji="1" sz="3600">
                <a:solidFill>
                  <a:schemeClr val="tx1"/>
                </a:solidFill>
                <a:latin typeface="Arial" pitchFamily="34" charset="0"/>
                <a:ea typeface="ＭＳ Ｐゴシック" pitchFamily="50" charset="-128"/>
              </a:defRPr>
            </a:lvl2pPr>
            <a:lvl3pPr marL="1143000" indent="-228600" defTabSz="457200" eaLnBrk="0" hangingPunct="0">
              <a:defRPr kumimoji="1" sz="3600">
                <a:solidFill>
                  <a:schemeClr val="tx1"/>
                </a:solidFill>
                <a:latin typeface="Arial" pitchFamily="34" charset="0"/>
                <a:ea typeface="ＭＳ Ｐゴシック" pitchFamily="50" charset="-128"/>
              </a:defRPr>
            </a:lvl3pPr>
            <a:lvl4pPr marL="1600200" indent="-228600" defTabSz="457200" eaLnBrk="0" hangingPunct="0">
              <a:defRPr kumimoji="1" sz="3600">
                <a:solidFill>
                  <a:schemeClr val="tx1"/>
                </a:solidFill>
                <a:latin typeface="Arial" pitchFamily="34" charset="0"/>
                <a:ea typeface="ＭＳ Ｐゴシック" pitchFamily="50" charset="-128"/>
              </a:defRPr>
            </a:lvl4pPr>
            <a:lvl5pPr marL="2057400" indent="-228600" defTabSz="457200" eaLnBrk="0" hangingPunct="0">
              <a:defRPr kumimoji="1" sz="3600">
                <a:solidFill>
                  <a:schemeClr val="tx1"/>
                </a:solidFill>
                <a:latin typeface="Arial" pitchFamily="34" charset="0"/>
                <a:ea typeface="ＭＳ Ｐゴシック" pitchFamily="50" charset="-128"/>
              </a:defRPr>
            </a:lvl5pPr>
            <a:lvl6pPr marL="2514600" indent="-228600" defTabSz="457200" eaLnBrk="0" fontAlgn="base" hangingPunct="0">
              <a:spcBef>
                <a:spcPct val="0"/>
              </a:spcBef>
              <a:spcAft>
                <a:spcPct val="0"/>
              </a:spcAft>
              <a:defRPr kumimoji="1" sz="3600">
                <a:solidFill>
                  <a:schemeClr val="tx1"/>
                </a:solidFill>
                <a:latin typeface="Arial" pitchFamily="34" charset="0"/>
                <a:ea typeface="ＭＳ Ｐゴシック" pitchFamily="50" charset="-128"/>
              </a:defRPr>
            </a:lvl6pPr>
            <a:lvl7pPr marL="2971800" indent="-228600" defTabSz="457200" eaLnBrk="0" fontAlgn="base" hangingPunct="0">
              <a:spcBef>
                <a:spcPct val="0"/>
              </a:spcBef>
              <a:spcAft>
                <a:spcPct val="0"/>
              </a:spcAft>
              <a:defRPr kumimoji="1" sz="3600">
                <a:solidFill>
                  <a:schemeClr val="tx1"/>
                </a:solidFill>
                <a:latin typeface="Arial" pitchFamily="34" charset="0"/>
                <a:ea typeface="ＭＳ Ｐゴシック" pitchFamily="50" charset="-128"/>
              </a:defRPr>
            </a:lvl7pPr>
            <a:lvl8pPr marL="3429000" indent="-228600" defTabSz="457200" eaLnBrk="0" fontAlgn="base" hangingPunct="0">
              <a:spcBef>
                <a:spcPct val="0"/>
              </a:spcBef>
              <a:spcAft>
                <a:spcPct val="0"/>
              </a:spcAft>
              <a:defRPr kumimoji="1" sz="3600">
                <a:solidFill>
                  <a:schemeClr val="tx1"/>
                </a:solidFill>
                <a:latin typeface="Arial" pitchFamily="34" charset="0"/>
                <a:ea typeface="ＭＳ Ｐゴシック" pitchFamily="50" charset="-128"/>
              </a:defRPr>
            </a:lvl8pPr>
            <a:lvl9pPr marL="3886200" indent="-228600" defTabSz="457200" eaLnBrk="0" fontAlgn="base" hangingPunct="0">
              <a:spcBef>
                <a:spcPct val="0"/>
              </a:spcBef>
              <a:spcAft>
                <a:spcPct val="0"/>
              </a:spcAft>
              <a:defRPr kumimoji="1" sz="3600">
                <a:solidFill>
                  <a:schemeClr val="tx1"/>
                </a:solidFill>
                <a:latin typeface="Arial" pitchFamily="34" charset="0"/>
                <a:ea typeface="ＭＳ Ｐゴシック" pitchFamily="50" charset="-128"/>
              </a:defRPr>
            </a:lvl9pPr>
          </a:lstStyle>
          <a:p>
            <a:pPr eaLnBrk="1" hangingPunct="1"/>
            <a:r>
              <a:rPr lang="en-US" altLang="ja-JP" sz="1600" b="1">
                <a:latin typeface="Trebuchet MS" pitchFamily="34" charset="0"/>
              </a:rPr>
              <a:t>18</a:t>
            </a:r>
            <a:endParaRPr lang="ja-JP" altLang="en-US" sz="1600" b="1">
              <a:latin typeface="Trebuchet MS" pitchFamily="34" charset="0"/>
            </a:endParaRPr>
          </a:p>
        </p:txBody>
      </p:sp>
      <p:sp>
        <p:nvSpPr>
          <p:cNvPr id="37909" name="テキスト ボックス 22"/>
          <p:cNvSpPr txBox="1">
            <a:spLocks noChangeArrowheads="1"/>
          </p:cNvSpPr>
          <p:nvPr/>
        </p:nvSpPr>
        <p:spPr bwMode="auto">
          <a:xfrm>
            <a:off x="4587875" y="3911600"/>
            <a:ext cx="434975"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defTabSz="457200" eaLnBrk="0" hangingPunct="0">
              <a:defRPr kumimoji="1" sz="3600">
                <a:solidFill>
                  <a:schemeClr val="tx1"/>
                </a:solidFill>
                <a:latin typeface="Arial" pitchFamily="34" charset="0"/>
                <a:ea typeface="ＭＳ Ｐゴシック" pitchFamily="50" charset="-128"/>
              </a:defRPr>
            </a:lvl1pPr>
            <a:lvl2pPr marL="742950" indent="-285750" defTabSz="457200" eaLnBrk="0" hangingPunct="0">
              <a:defRPr kumimoji="1" sz="3600">
                <a:solidFill>
                  <a:schemeClr val="tx1"/>
                </a:solidFill>
                <a:latin typeface="Arial" pitchFamily="34" charset="0"/>
                <a:ea typeface="ＭＳ Ｐゴシック" pitchFamily="50" charset="-128"/>
              </a:defRPr>
            </a:lvl2pPr>
            <a:lvl3pPr marL="1143000" indent="-228600" defTabSz="457200" eaLnBrk="0" hangingPunct="0">
              <a:defRPr kumimoji="1" sz="3600">
                <a:solidFill>
                  <a:schemeClr val="tx1"/>
                </a:solidFill>
                <a:latin typeface="Arial" pitchFamily="34" charset="0"/>
                <a:ea typeface="ＭＳ Ｐゴシック" pitchFamily="50" charset="-128"/>
              </a:defRPr>
            </a:lvl3pPr>
            <a:lvl4pPr marL="1600200" indent="-228600" defTabSz="457200" eaLnBrk="0" hangingPunct="0">
              <a:defRPr kumimoji="1" sz="3600">
                <a:solidFill>
                  <a:schemeClr val="tx1"/>
                </a:solidFill>
                <a:latin typeface="Arial" pitchFamily="34" charset="0"/>
                <a:ea typeface="ＭＳ Ｐゴシック" pitchFamily="50" charset="-128"/>
              </a:defRPr>
            </a:lvl4pPr>
            <a:lvl5pPr marL="2057400" indent="-228600" defTabSz="457200" eaLnBrk="0" hangingPunct="0">
              <a:defRPr kumimoji="1" sz="3600">
                <a:solidFill>
                  <a:schemeClr val="tx1"/>
                </a:solidFill>
                <a:latin typeface="Arial" pitchFamily="34" charset="0"/>
                <a:ea typeface="ＭＳ Ｐゴシック" pitchFamily="50" charset="-128"/>
              </a:defRPr>
            </a:lvl5pPr>
            <a:lvl6pPr marL="2514600" indent="-228600" defTabSz="457200" eaLnBrk="0" fontAlgn="base" hangingPunct="0">
              <a:spcBef>
                <a:spcPct val="0"/>
              </a:spcBef>
              <a:spcAft>
                <a:spcPct val="0"/>
              </a:spcAft>
              <a:defRPr kumimoji="1" sz="3600">
                <a:solidFill>
                  <a:schemeClr val="tx1"/>
                </a:solidFill>
                <a:latin typeface="Arial" pitchFamily="34" charset="0"/>
                <a:ea typeface="ＭＳ Ｐゴシック" pitchFamily="50" charset="-128"/>
              </a:defRPr>
            </a:lvl6pPr>
            <a:lvl7pPr marL="2971800" indent="-228600" defTabSz="457200" eaLnBrk="0" fontAlgn="base" hangingPunct="0">
              <a:spcBef>
                <a:spcPct val="0"/>
              </a:spcBef>
              <a:spcAft>
                <a:spcPct val="0"/>
              </a:spcAft>
              <a:defRPr kumimoji="1" sz="3600">
                <a:solidFill>
                  <a:schemeClr val="tx1"/>
                </a:solidFill>
                <a:latin typeface="Arial" pitchFamily="34" charset="0"/>
                <a:ea typeface="ＭＳ Ｐゴシック" pitchFamily="50" charset="-128"/>
              </a:defRPr>
            </a:lvl7pPr>
            <a:lvl8pPr marL="3429000" indent="-228600" defTabSz="457200" eaLnBrk="0" fontAlgn="base" hangingPunct="0">
              <a:spcBef>
                <a:spcPct val="0"/>
              </a:spcBef>
              <a:spcAft>
                <a:spcPct val="0"/>
              </a:spcAft>
              <a:defRPr kumimoji="1" sz="3600">
                <a:solidFill>
                  <a:schemeClr val="tx1"/>
                </a:solidFill>
                <a:latin typeface="Arial" pitchFamily="34" charset="0"/>
                <a:ea typeface="ＭＳ Ｐゴシック" pitchFamily="50" charset="-128"/>
              </a:defRPr>
            </a:lvl8pPr>
            <a:lvl9pPr marL="3886200" indent="-228600" defTabSz="457200" eaLnBrk="0" fontAlgn="base" hangingPunct="0">
              <a:spcBef>
                <a:spcPct val="0"/>
              </a:spcBef>
              <a:spcAft>
                <a:spcPct val="0"/>
              </a:spcAft>
              <a:defRPr kumimoji="1" sz="3600">
                <a:solidFill>
                  <a:schemeClr val="tx1"/>
                </a:solidFill>
                <a:latin typeface="Arial" pitchFamily="34" charset="0"/>
                <a:ea typeface="ＭＳ Ｐゴシック" pitchFamily="50" charset="-128"/>
              </a:defRPr>
            </a:lvl9pPr>
          </a:lstStyle>
          <a:p>
            <a:pPr eaLnBrk="1" hangingPunct="1"/>
            <a:r>
              <a:rPr lang="en-US" altLang="ja-JP" sz="1600" b="1">
                <a:latin typeface="Trebuchet MS" pitchFamily="34" charset="0"/>
              </a:rPr>
              <a:t>17</a:t>
            </a:r>
            <a:endParaRPr lang="ja-JP" altLang="en-US" sz="1600" b="1">
              <a:latin typeface="Trebuchet MS" pitchFamily="34" charset="0"/>
            </a:endParaRPr>
          </a:p>
        </p:txBody>
      </p:sp>
      <p:sp>
        <p:nvSpPr>
          <p:cNvPr id="37910" name="テキスト ボックス 23"/>
          <p:cNvSpPr txBox="1">
            <a:spLocks noChangeArrowheads="1"/>
          </p:cNvSpPr>
          <p:nvPr/>
        </p:nvSpPr>
        <p:spPr bwMode="auto">
          <a:xfrm>
            <a:off x="5022850" y="4265613"/>
            <a:ext cx="434975"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defTabSz="457200" eaLnBrk="0" hangingPunct="0">
              <a:defRPr kumimoji="1" sz="3600">
                <a:solidFill>
                  <a:schemeClr val="tx1"/>
                </a:solidFill>
                <a:latin typeface="Arial" pitchFamily="34" charset="0"/>
                <a:ea typeface="ＭＳ Ｐゴシック" pitchFamily="50" charset="-128"/>
              </a:defRPr>
            </a:lvl1pPr>
            <a:lvl2pPr marL="742950" indent="-285750" defTabSz="457200" eaLnBrk="0" hangingPunct="0">
              <a:defRPr kumimoji="1" sz="3600">
                <a:solidFill>
                  <a:schemeClr val="tx1"/>
                </a:solidFill>
                <a:latin typeface="Arial" pitchFamily="34" charset="0"/>
                <a:ea typeface="ＭＳ Ｐゴシック" pitchFamily="50" charset="-128"/>
              </a:defRPr>
            </a:lvl2pPr>
            <a:lvl3pPr marL="1143000" indent="-228600" defTabSz="457200" eaLnBrk="0" hangingPunct="0">
              <a:defRPr kumimoji="1" sz="3600">
                <a:solidFill>
                  <a:schemeClr val="tx1"/>
                </a:solidFill>
                <a:latin typeface="Arial" pitchFamily="34" charset="0"/>
                <a:ea typeface="ＭＳ Ｐゴシック" pitchFamily="50" charset="-128"/>
              </a:defRPr>
            </a:lvl3pPr>
            <a:lvl4pPr marL="1600200" indent="-228600" defTabSz="457200" eaLnBrk="0" hangingPunct="0">
              <a:defRPr kumimoji="1" sz="3600">
                <a:solidFill>
                  <a:schemeClr val="tx1"/>
                </a:solidFill>
                <a:latin typeface="Arial" pitchFamily="34" charset="0"/>
                <a:ea typeface="ＭＳ Ｐゴシック" pitchFamily="50" charset="-128"/>
              </a:defRPr>
            </a:lvl4pPr>
            <a:lvl5pPr marL="2057400" indent="-228600" defTabSz="457200" eaLnBrk="0" hangingPunct="0">
              <a:defRPr kumimoji="1" sz="3600">
                <a:solidFill>
                  <a:schemeClr val="tx1"/>
                </a:solidFill>
                <a:latin typeface="Arial" pitchFamily="34" charset="0"/>
                <a:ea typeface="ＭＳ Ｐゴシック" pitchFamily="50" charset="-128"/>
              </a:defRPr>
            </a:lvl5pPr>
            <a:lvl6pPr marL="2514600" indent="-228600" defTabSz="457200" eaLnBrk="0" fontAlgn="base" hangingPunct="0">
              <a:spcBef>
                <a:spcPct val="0"/>
              </a:spcBef>
              <a:spcAft>
                <a:spcPct val="0"/>
              </a:spcAft>
              <a:defRPr kumimoji="1" sz="3600">
                <a:solidFill>
                  <a:schemeClr val="tx1"/>
                </a:solidFill>
                <a:latin typeface="Arial" pitchFamily="34" charset="0"/>
                <a:ea typeface="ＭＳ Ｐゴシック" pitchFamily="50" charset="-128"/>
              </a:defRPr>
            </a:lvl6pPr>
            <a:lvl7pPr marL="2971800" indent="-228600" defTabSz="457200" eaLnBrk="0" fontAlgn="base" hangingPunct="0">
              <a:spcBef>
                <a:spcPct val="0"/>
              </a:spcBef>
              <a:spcAft>
                <a:spcPct val="0"/>
              </a:spcAft>
              <a:defRPr kumimoji="1" sz="3600">
                <a:solidFill>
                  <a:schemeClr val="tx1"/>
                </a:solidFill>
                <a:latin typeface="Arial" pitchFamily="34" charset="0"/>
                <a:ea typeface="ＭＳ Ｐゴシック" pitchFamily="50" charset="-128"/>
              </a:defRPr>
            </a:lvl7pPr>
            <a:lvl8pPr marL="3429000" indent="-228600" defTabSz="457200" eaLnBrk="0" fontAlgn="base" hangingPunct="0">
              <a:spcBef>
                <a:spcPct val="0"/>
              </a:spcBef>
              <a:spcAft>
                <a:spcPct val="0"/>
              </a:spcAft>
              <a:defRPr kumimoji="1" sz="3600">
                <a:solidFill>
                  <a:schemeClr val="tx1"/>
                </a:solidFill>
                <a:latin typeface="Arial" pitchFamily="34" charset="0"/>
                <a:ea typeface="ＭＳ Ｐゴシック" pitchFamily="50" charset="-128"/>
              </a:defRPr>
            </a:lvl8pPr>
            <a:lvl9pPr marL="3886200" indent="-228600" defTabSz="457200" eaLnBrk="0" fontAlgn="base" hangingPunct="0">
              <a:spcBef>
                <a:spcPct val="0"/>
              </a:spcBef>
              <a:spcAft>
                <a:spcPct val="0"/>
              </a:spcAft>
              <a:defRPr kumimoji="1" sz="3600">
                <a:solidFill>
                  <a:schemeClr val="tx1"/>
                </a:solidFill>
                <a:latin typeface="Arial" pitchFamily="34" charset="0"/>
                <a:ea typeface="ＭＳ Ｐゴシック" pitchFamily="50" charset="-128"/>
              </a:defRPr>
            </a:lvl9pPr>
          </a:lstStyle>
          <a:p>
            <a:pPr eaLnBrk="1" hangingPunct="1"/>
            <a:r>
              <a:rPr lang="en-US" altLang="ja-JP" sz="1600" b="1">
                <a:latin typeface="Trebuchet MS" pitchFamily="34" charset="0"/>
              </a:rPr>
              <a:t>16</a:t>
            </a:r>
            <a:endParaRPr lang="ja-JP" altLang="en-US" sz="1600" b="1">
              <a:latin typeface="Trebuchet MS" pitchFamily="34" charset="0"/>
            </a:endParaRPr>
          </a:p>
        </p:txBody>
      </p:sp>
      <p:sp>
        <p:nvSpPr>
          <p:cNvPr id="37911" name="テキスト ボックス 24"/>
          <p:cNvSpPr txBox="1">
            <a:spLocks noChangeArrowheads="1"/>
          </p:cNvSpPr>
          <p:nvPr/>
        </p:nvSpPr>
        <p:spPr bwMode="auto">
          <a:xfrm>
            <a:off x="5457825" y="4619625"/>
            <a:ext cx="433388"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defTabSz="457200" eaLnBrk="0" hangingPunct="0">
              <a:defRPr kumimoji="1" sz="3600">
                <a:solidFill>
                  <a:schemeClr val="tx1"/>
                </a:solidFill>
                <a:latin typeface="Arial" pitchFamily="34" charset="0"/>
                <a:ea typeface="ＭＳ Ｐゴシック" pitchFamily="50" charset="-128"/>
              </a:defRPr>
            </a:lvl1pPr>
            <a:lvl2pPr marL="742950" indent="-285750" defTabSz="457200" eaLnBrk="0" hangingPunct="0">
              <a:defRPr kumimoji="1" sz="3600">
                <a:solidFill>
                  <a:schemeClr val="tx1"/>
                </a:solidFill>
                <a:latin typeface="Arial" pitchFamily="34" charset="0"/>
                <a:ea typeface="ＭＳ Ｐゴシック" pitchFamily="50" charset="-128"/>
              </a:defRPr>
            </a:lvl2pPr>
            <a:lvl3pPr marL="1143000" indent="-228600" defTabSz="457200" eaLnBrk="0" hangingPunct="0">
              <a:defRPr kumimoji="1" sz="3600">
                <a:solidFill>
                  <a:schemeClr val="tx1"/>
                </a:solidFill>
                <a:latin typeface="Arial" pitchFamily="34" charset="0"/>
                <a:ea typeface="ＭＳ Ｐゴシック" pitchFamily="50" charset="-128"/>
              </a:defRPr>
            </a:lvl3pPr>
            <a:lvl4pPr marL="1600200" indent="-228600" defTabSz="457200" eaLnBrk="0" hangingPunct="0">
              <a:defRPr kumimoji="1" sz="3600">
                <a:solidFill>
                  <a:schemeClr val="tx1"/>
                </a:solidFill>
                <a:latin typeface="Arial" pitchFamily="34" charset="0"/>
                <a:ea typeface="ＭＳ Ｐゴシック" pitchFamily="50" charset="-128"/>
              </a:defRPr>
            </a:lvl4pPr>
            <a:lvl5pPr marL="2057400" indent="-228600" defTabSz="457200" eaLnBrk="0" hangingPunct="0">
              <a:defRPr kumimoji="1" sz="3600">
                <a:solidFill>
                  <a:schemeClr val="tx1"/>
                </a:solidFill>
                <a:latin typeface="Arial" pitchFamily="34" charset="0"/>
                <a:ea typeface="ＭＳ Ｐゴシック" pitchFamily="50" charset="-128"/>
              </a:defRPr>
            </a:lvl5pPr>
            <a:lvl6pPr marL="2514600" indent="-228600" defTabSz="457200" eaLnBrk="0" fontAlgn="base" hangingPunct="0">
              <a:spcBef>
                <a:spcPct val="0"/>
              </a:spcBef>
              <a:spcAft>
                <a:spcPct val="0"/>
              </a:spcAft>
              <a:defRPr kumimoji="1" sz="3600">
                <a:solidFill>
                  <a:schemeClr val="tx1"/>
                </a:solidFill>
                <a:latin typeface="Arial" pitchFamily="34" charset="0"/>
                <a:ea typeface="ＭＳ Ｐゴシック" pitchFamily="50" charset="-128"/>
              </a:defRPr>
            </a:lvl6pPr>
            <a:lvl7pPr marL="2971800" indent="-228600" defTabSz="457200" eaLnBrk="0" fontAlgn="base" hangingPunct="0">
              <a:spcBef>
                <a:spcPct val="0"/>
              </a:spcBef>
              <a:spcAft>
                <a:spcPct val="0"/>
              </a:spcAft>
              <a:defRPr kumimoji="1" sz="3600">
                <a:solidFill>
                  <a:schemeClr val="tx1"/>
                </a:solidFill>
                <a:latin typeface="Arial" pitchFamily="34" charset="0"/>
                <a:ea typeface="ＭＳ Ｐゴシック" pitchFamily="50" charset="-128"/>
              </a:defRPr>
            </a:lvl7pPr>
            <a:lvl8pPr marL="3429000" indent="-228600" defTabSz="457200" eaLnBrk="0" fontAlgn="base" hangingPunct="0">
              <a:spcBef>
                <a:spcPct val="0"/>
              </a:spcBef>
              <a:spcAft>
                <a:spcPct val="0"/>
              </a:spcAft>
              <a:defRPr kumimoji="1" sz="3600">
                <a:solidFill>
                  <a:schemeClr val="tx1"/>
                </a:solidFill>
                <a:latin typeface="Arial" pitchFamily="34" charset="0"/>
                <a:ea typeface="ＭＳ Ｐゴシック" pitchFamily="50" charset="-128"/>
              </a:defRPr>
            </a:lvl8pPr>
            <a:lvl9pPr marL="3886200" indent="-228600" defTabSz="457200" eaLnBrk="0" fontAlgn="base" hangingPunct="0">
              <a:spcBef>
                <a:spcPct val="0"/>
              </a:spcBef>
              <a:spcAft>
                <a:spcPct val="0"/>
              </a:spcAft>
              <a:defRPr kumimoji="1" sz="3600">
                <a:solidFill>
                  <a:schemeClr val="tx1"/>
                </a:solidFill>
                <a:latin typeface="Arial" pitchFamily="34" charset="0"/>
                <a:ea typeface="ＭＳ Ｐゴシック" pitchFamily="50" charset="-128"/>
              </a:defRPr>
            </a:lvl9pPr>
          </a:lstStyle>
          <a:p>
            <a:pPr eaLnBrk="1" hangingPunct="1"/>
            <a:r>
              <a:rPr lang="en-US" altLang="ja-JP" sz="1600" b="1">
                <a:latin typeface="Trebuchet MS" pitchFamily="34" charset="0"/>
              </a:rPr>
              <a:t>15</a:t>
            </a:r>
            <a:endParaRPr lang="ja-JP" altLang="en-US" sz="1600" b="1">
              <a:latin typeface="Trebuchet MS" pitchFamily="34" charset="0"/>
            </a:endParaRPr>
          </a:p>
        </p:txBody>
      </p:sp>
      <p:sp>
        <p:nvSpPr>
          <p:cNvPr id="67" name="L 字 66"/>
          <p:cNvSpPr/>
          <p:nvPr/>
        </p:nvSpPr>
        <p:spPr>
          <a:xfrm>
            <a:off x="5929313" y="4975225"/>
            <a:ext cx="869950" cy="706438"/>
          </a:xfrm>
          <a:prstGeom prst="corner">
            <a:avLst/>
          </a:prstGeom>
        </p:spPr>
        <p:style>
          <a:lnRef idx="1">
            <a:schemeClr val="accent1"/>
          </a:lnRef>
          <a:fillRef idx="3">
            <a:schemeClr val="accent1"/>
          </a:fillRef>
          <a:effectRef idx="2">
            <a:schemeClr val="accent1"/>
          </a:effectRef>
          <a:fontRef idx="minor">
            <a:schemeClr val="lt1"/>
          </a:fontRef>
        </p:style>
        <p:txBody>
          <a:bodyPr anchor="ctr"/>
          <a:lstStyle/>
          <a:p>
            <a:pPr defTabSz="457200" fontAlgn="auto">
              <a:spcBef>
                <a:spcPts val="0"/>
              </a:spcBef>
              <a:spcAft>
                <a:spcPts val="0"/>
              </a:spcAft>
              <a:defRPr/>
            </a:pPr>
            <a:endParaRPr lang="en-US" altLang="ja-JP" sz="1600">
              <a:solidFill>
                <a:srgbClr val="FFFFFF"/>
              </a:solidFill>
            </a:endParaRPr>
          </a:p>
        </p:txBody>
      </p:sp>
      <p:sp>
        <p:nvSpPr>
          <p:cNvPr id="68" name="L 字 67"/>
          <p:cNvSpPr/>
          <p:nvPr/>
        </p:nvSpPr>
        <p:spPr>
          <a:xfrm>
            <a:off x="6365875" y="5327650"/>
            <a:ext cx="868363" cy="708025"/>
          </a:xfrm>
          <a:prstGeom prst="corner">
            <a:avLst/>
          </a:prstGeom>
        </p:spPr>
        <p:style>
          <a:lnRef idx="1">
            <a:schemeClr val="accent1"/>
          </a:lnRef>
          <a:fillRef idx="3">
            <a:schemeClr val="accent1"/>
          </a:fillRef>
          <a:effectRef idx="2">
            <a:schemeClr val="accent1"/>
          </a:effectRef>
          <a:fontRef idx="minor">
            <a:schemeClr val="lt1"/>
          </a:fontRef>
        </p:style>
        <p:txBody>
          <a:bodyPr anchor="ctr"/>
          <a:lstStyle/>
          <a:p>
            <a:pPr defTabSz="457200" fontAlgn="auto">
              <a:spcBef>
                <a:spcPts val="0"/>
              </a:spcBef>
              <a:spcAft>
                <a:spcPts val="0"/>
              </a:spcAft>
              <a:defRPr/>
            </a:pPr>
            <a:endParaRPr lang="en-US" altLang="ja-JP" sz="1600">
              <a:solidFill>
                <a:srgbClr val="FFFFFF"/>
              </a:solidFill>
            </a:endParaRPr>
          </a:p>
        </p:txBody>
      </p:sp>
      <p:sp>
        <p:nvSpPr>
          <p:cNvPr id="69" name="L 字 68"/>
          <p:cNvSpPr/>
          <p:nvPr/>
        </p:nvSpPr>
        <p:spPr>
          <a:xfrm>
            <a:off x="6799263" y="5681663"/>
            <a:ext cx="868362" cy="709612"/>
          </a:xfrm>
          <a:prstGeom prst="corner">
            <a:avLst/>
          </a:prstGeom>
        </p:spPr>
        <p:style>
          <a:lnRef idx="1">
            <a:schemeClr val="accent1"/>
          </a:lnRef>
          <a:fillRef idx="3">
            <a:schemeClr val="accent1"/>
          </a:fillRef>
          <a:effectRef idx="2">
            <a:schemeClr val="accent1"/>
          </a:effectRef>
          <a:fontRef idx="minor">
            <a:schemeClr val="lt1"/>
          </a:fontRef>
        </p:style>
        <p:txBody>
          <a:bodyPr anchor="ctr"/>
          <a:lstStyle/>
          <a:p>
            <a:pPr defTabSz="457200" fontAlgn="auto">
              <a:spcBef>
                <a:spcPts val="0"/>
              </a:spcBef>
              <a:spcAft>
                <a:spcPts val="0"/>
              </a:spcAft>
              <a:defRPr/>
            </a:pPr>
            <a:endParaRPr lang="en-US" altLang="ja-JP" sz="1600">
              <a:solidFill>
                <a:srgbClr val="FFFFFF"/>
              </a:solidFill>
            </a:endParaRPr>
          </a:p>
        </p:txBody>
      </p:sp>
      <p:sp>
        <p:nvSpPr>
          <p:cNvPr id="37915" name="テキスト ボックス 28"/>
          <p:cNvSpPr txBox="1">
            <a:spLocks noChangeArrowheads="1"/>
          </p:cNvSpPr>
          <p:nvPr/>
        </p:nvSpPr>
        <p:spPr bwMode="auto">
          <a:xfrm>
            <a:off x="5892800" y="4973638"/>
            <a:ext cx="433388"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defTabSz="457200" eaLnBrk="0" hangingPunct="0">
              <a:defRPr kumimoji="1" sz="3600">
                <a:solidFill>
                  <a:schemeClr val="tx1"/>
                </a:solidFill>
                <a:latin typeface="Arial" pitchFamily="34" charset="0"/>
                <a:ea typeface="ＭＳ Ｐゴシック" pitchFamily="50" charset="-128"/>
              </a:defRPr>
            </a:lvl1pPr>
            <a:lvl2pPr marL="742950" indent="-285750" defTabSz="457200" eaLnBrk="0" hangingPunct="0">
              <a:defRPr kumimoji="1" sz="3600">
                <a:solidFill>
                  <a:schemeClr val="tx1"/>
                </a:solidFill>
                <a:latin typeface="Arial" pitchFamily="34" charset="0"/>
                <a:ea typeface="ＭＳ Ｐゴシック" pitchFamily="50" charset="-128"/>
              </a:defRPr>
            </a:lvl2pPr>
            <a:lvl3pPr marL="1143000" indent="-228600" defTabSz="457200" eaLnBrk="0" hangingPunct="0">
              <a:defRPr kumimoji="1" sz="3600">
                <a:solidFill>
                  <a:schemeClr val="tx1"/>
                </a:solidFill>
                <a:latin typeface="Arial" pitchFamily="34" charset="0"/>
                <a:ea typeface="ＭＳ Ｐゴシック" pitchFamily="50" charset="-128"/>
              </a:defRPr>
            </a:lvl3pPr>
            <a:lvl4pPr marL="1600200" indent="-228600" defTabSz="457200" eaLnBrk="0" hangingPunct="0">
              <a:defRPr kumimoji="1" sz="3600">
                <a:solidFill>
                  <a:schemeClr val="tx1"/>
                </a:solidFill>
                <a:latin typeface="Arial" pitchFamily="34" charset="0"/>
                <a:ea typeface="ＭＳ Ｐゴシック" pitchFamily="50" charset="-128"/>
              </a:defRPr>
            </a:lvl4pPr>
            <a:lvl5pPr marL="2057400" indent="-228600" defTabSz="457200" eaLnBrk="0" hangingPunct="0">
              <a:defRPr kumimoji="1" sz="3600">
                <a:solidFill>
                  <a:schemeClr val="tx1"/>
                </a:solidFill>
                <a:latin typeface="Arial" pitchFamily="34" charset="0"/>
                <a:ea typeface="ＭＳ Ｐゴシック" pitchFamily="50" charset="-128"/>
              </a:defRPr>
            </a:lvl5pPr>
            <a:lvl6pPr marL="2514600" indent="-228600" defTabSz="457200" eaLnBrk="0" fontAlgn="base" hangingPunct="0">
              <a:spcBef>
                <a:spcPct val="0"/>
              </a:spcBef>
              <a:spcAft>
                <a:spcPct val="0"/>
              </a:spcAft>
              <a:defRPr kumimoji="1" sz="3600">
                <a:solidFill>
                  <a:schemeClr val="tx1"/>
                </a:solidFill>
                <a:latin typeface="Arial" pitchFamily="34" charset="0"/>
                <a:ea typeface="ＭＳ Ｐゴシック" pitchFamily="50" charset="-128"/>
              </a:defRPr>
            </a:lvl6pPr>
            <a:lvl7pPr marL="2971800" indent="-228600" defTabSz="457200" eaLnBrk="0" fontAlgn="base" hangingPunct="0">
              <a:spcBef>
                <a:spcPct val="0"/>
              </a:spcBef>
              <a:spcAft>
                <a:spcPct val="0"/>
              </a:spcAft>
              <a:defRPr kumimoji="1" sz="3600">
                <a:solidFill>
                  <a:schemeClr val="tx1"/>
                </a:solidFill>
                <a:latin typeface="Arial" pitchFamily="34" charset="0"/>
                <a:ea typeface="ＭＳ Ｐゴシック" pitchFamily="50" charset="-128"/>
              </a:defRPr>
            </a:lvl7pPr>
            <a:lvl8pPr marL="3429000" indent="-228600" defTabSz="457200" eaLnBrk="0" fontAlgn="base" hangingPunct="0">
              <a:spcBef>
                <a:spcPct val="0"/>
              </a:spcBef>
              <a:spcAft>
                <a:spcPct val="0"/>
              </a:spcAft>
              <a:defRPr kumimoji="1" sz="3600">
                <a:solidFill>
                  <a:schemeClr val="tx1"/>
                </a:solidFill>
                <a:latin typeface="Arial" pitchFamily="34" charset="0"/>
                <a:ea typeface="ＭＳ Ｐゴシック" pitchFamily="50" charset="-128"/>
              </a:defRPr>
            </a:lvl8pPr>
            <a:lvl9pPr marL="3886200" indent="-228600" defTabSz="457200" eaLnBrk="0" fontAlgn="base" hangingPunct="0">
              <a:spcBef>
                <a:spcPct val="0"/>
              </a:spcBef>
              <a:spcAft>
                <a:spcPct val="0"/>
              </a:spcAft>
              <a:defRPr kumimoji="1" sz="3600">
                <a:solidFill>
                  <a:schemeClr val="tx1"/>
                </a:solidFill>
                <a:latin typeface="Arial" pitchFamily="34" charset="0"/>
                <a:ea typeface="ＭＳ Ｐゴシック" pitchFamily="50" charset="-128"/>
              </a:defRPr>
            </a:lvl9pPr>
          </a:lstStyle>
          <a:p>
            <a:pPr eaLnBrk="1" hangingPunct="1"/>
            <a:r>
              <a:rPr lang="en-US" altLang="ja-JP" sz="1600" b="1">
                <a:latin typeface="Trebuchet MS" pitchFamily="34" charset="0"/>
              </a:rPr>
              <a:t>14</a:t>
            </a:r>
            <a:endParaRPr lang="ja-JP" altLang="en-US" sz="1600" b="1">
              <a:latin typeface="Trebuchet MS" pitchFamily="34" charset="0"/>
            </a:endParaRPr>
          </a:p>
        </p:txBody>
      </p:sp>
      <p:sp>
        <p:nvSpPr>
          <p:cNvPr id="37916" name="テキスト ボックス 29"/>
          <p:cNvSpPr txBox="1">
            <a:spLocks noChangeArrowheads="1"/>
          </p:cNvSpPr>
          <p:nvPr/>
        </p:nvSpPr>
        <p:spPr bwMode="auto">
          <a:xfrm>
            <a:off x="6326188" y="5327650"/>
            <a:ext cx="434975"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defTabSz="457200" eaLnBrk="0" hangingPunct="0">
              <a:defRPr kumimoji="1" sz="3600">
                <a:solidFill>
                  <a:schemeClr val="tx1"/>
                </a:solidFill>
                <a:latin typeface="Arial" pitchFamily="34" charset="0"/>
                <a:ea typeface="ＭＳ Ｐゴシック" pitchFamily="50" charset="-128"/>
              </a:defRPr>
            </a:lvl1pPr>
            <a:lvl2pPr marL="742950" indent="-285750" defTabSz="457200" eaLnBrk="0" hangingPunct="0">
              <a:defRPr kumimoji="1" sz="3600">
                <a:solidFill>
                  <a:schemeClr val="tx1"/>
                </a:solidFill>
                <a:latin typeface="Arial" pitchFamily="34" charset="0"/>
                <a:ea typeface="ＭＳ Ｐゴシック" pitchFamily="50" charset="-128"/>
              </a:defRPr>
            </a:lvl2pPr>
            <a:lvl3pPr marL="1143000" indent="-228600" defTabSz="457200" eaLnBrk="0" hangingPunct="0">
              <a:defRPr kumimoji="1" sz="3600">
                <a:solidFill>
                  <a:schemeClr val="tx1"/>
                </a:solidFill>
                <a:latin typeface="Arial" pitchFamily="34" charset="0"/>
                <a:ea typeface="ＭＳ Ｐゴシック" pitchFamily="50" charset="-128"/>
              </a:defRPr>
            </a:lvl3pPr>
            <a:lvl4pPr marL="1600200" indent="-228600" defTabSz="457200" eaLnBrk="0" hangingPunct="0">
              <a:defRPr kumimoji="1" sz="3600">
                <a:solidFill>
                  <a:schemeClr val="tx1"/>
                </a:solidFill>
                <a:latin typeface="Arial" pitchFamily="34" charset="0"/>
                <a:ea typeface="ＭＳ Ｐゴシック" pitchFamily="50" charset="-128"/>
              </a:defRPr>
            </a:lvl4pPr>
            <a:lvl5pPr marL="2057400" indent="-228600" defTabSz="457200" eaLnBrk="0" hangingPunct="0">
              <a:defRPr kumimoji="1" sz="3600">
                <a:solidFill>
                  <a:schemeClr val="tx1"/>
                </a:solidFill>
                <a:latin typeface="Arial" pitchFamily="34" charset="0"/>
                <a:ea typeface="ＭＳ Ｐゴシック" pitchFamily="50" charset="-128"/>
              </a:defRPr>
            </a:lvl5pPr>
            <a:lvl6pPr marL="2514600" indent="-228600" defTabSz="457200" eaLnBrk="0" fontAlgn="base" hangingPunct="0">
              <a:spcBef>
                <a:spcPct val="0"/>
              </a:spcBef>
              <a:spcAft>
                <a:spcPct val="0"/>
              </a:spcAft>
              <a:defRPr kumimoji="1" sz="3600">
                <a:solidFill>
                  <a:schemeClr val="tx1"/>
                </a:solidFill>
                <a:latin typeface="Arial" pitchFamily="34" charset="0"/>
                <a:ea typeface="ＭＳ Ｐゴシック" pitchFamily="50" charset="-128"/>
              </a:defRPr>
            </a:lvl6pPr>
            <a:lvl7pPr marL="2971800" indent="-228600" defTabSz="457200" eaLnBrk="0" fontAlgn="base" hangingPunct="0">
              <a:spcBef>
                <a:spcPct val="0"/>
              </a:spcBef>
              <a:spcAft>
                <a:spcPct val="0"/>
              </a:spcAft>
              <a:defRPr kumimoji="1" sz="3600">
                <a:solidFill>
                  <a:schemeClr val="tx1"/>
                </a:solidFill>
                <a:latin typeface="Arial" pitchFamily="34" charset="0"/>
                <a:ea typeface="ＭＳ Ｐゴシック" pitchFamily="50" charset="-128"/>
              </a:defRPr>
            </a:lvl7pPr>
            <a:lvl8pPr marL="3429000" indent="-228600" defTabSz="457200" eaLnBrk="0" fontAlgn="base" hangingPunct="0">
              <a:spcBef>
                <a:spcPct val="0"/>
              </a:spcBef>
              <a:spcAft>
                <a:spcPct val="0"/>
              </a:spcAft>
              <a:defRPr kumimoji="1" sz="3600">
                <a:solidFill>
                  <a:schemeClr val="tx1"/>
                </a:solidFill>
                <a:latin typeface="Arial" pitchFamily="34" charset="0"/>
                <a:ea typeface="ＭＳ Ｐゴシック" pitchFamily="50" charset="-128"/>
              </a:defRPr>
            </a:lvl8pPr>
            <a:lvl9pPr marL="3886200" indent="-228600" defTabSz="457200" eaLnBrk="0" fontAlgn="base" hangingPunct="0">
              <a:spcBef>
                <a:spcPct val="0"/>
              </a:spcBef>
              <a:spcAft>
                <a:spcPct val="0"/>
              </a:spcAft>
              <a:defRPr kumimoji="1" sz="3600">
                <a:solidFill>
                  <a:schemeClr val="tx1"/>
                </a:solidFill>
                <a:latin typeface="Arial" pitchFamily="34" charset="0"/>
                <a:ea typeface="ＭＳ Ｐゴシック" pitchFamily="50" charset="-128"/>
              </a:defRPr>
            </a:lvl9pPr>
          </a:lstStyle>
          <a:p>
            <a:pPr eaLnBrk="1" hangingPunct="1"/>
            <a:r>
              <a:rPr lang="en-US" altLang="ja-JP" sz="1600" b="1">
                <a:latin typeface="Trebuchet MS" pitchFamily="34" charset="0"/>
              </a:rPr>
              <a:t>13</a:t>
            </a:r>
            <a:endParaRPr lang="ja-JP" altLang="en-US" sz="1600" b="1">
              <a:latin typeface="Trebuchet MS" pitchFamily="34" charset="0"/>
            </a:endParaRPr>
          </a:p>
        </p:txBody>
      </p:sp>
      <p:sp>
        <p:nvSpPr>
          <p:cNvPr id="37917" name="テキスト ボックス 30"/>
          <p:cNvSpPr txBox="1">
            <a:spLocks noChangeArrowheads="1"/>
          </p:cNvSpPr>
          <p:nvPr/>
        </p:nvSpPr>
        <p:spPr bwMode="auto">
          <a:xfrm>
            <a:off x="6761163" y="5681663"/>
            <a:ext cx="434975"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defTabSz="457200" eaLnBrk="0" hangingPunct="0">
              <a:defRPr kumimoji="1" sz="3600">
                <a:solidFill>
                  <a:schemeClr val="tx1"/>
                </a:solidFill>
                <a:latin typeface="Arial" pitchFamily="34" charset="0"/>
                <a:ea typeface="ＭＳ Ｐゴシック" pitchFamily="50" charset="-128"/>
              </a:defRPr>
            </a:lvl1pPr>
            <a:lvl2pPr marL="742950" indent="-285750" defTabSz="457200" eaLnBrk="0" hangingPunct="0">
              <a:defRPr kumimoji="1" sz="3600">
                <a:solidFill>
                  <a:schemeClr val="tx1"/>
                </a:solidFill>
                <a:latin typeface="Arial" pitchFamily="34" charset="0"/>
                <a:ea typeface="ＭＳ Ｐゴシック" pitchFamily="50" charset="-128"/>
              </a:defRPr>
            </a:lvl2pPr>
            <a:lvl3pPr marL="1143000" indent="-228600" defTabSz="457200" eaLnBrk="0" hangingPunct="0">
              <a:defRPr kumimoji="1" sz="3600">
                <a:solidFill>
                  <a:schemeClr val="tx1"/>
                </a:solidFill>
                <a:latin typeface="Arial" pitchFamily="34" charset="0"/>
                <a:ea typeface="ＭＳ Ｐゴシック" pitchFamily="50" charset="-128"/>
              </a:defRPr>
            </a:lvl3pPr>
            <a:lvl4pPr marL="1600200" indent="-228600" defTabSz="457200" eaLnBrk="0" hangingPunct="0">
              <a:defRPr kumimoji="1" sz="3600">
                <a:solidFill>
                  <a:schemeClr val="tx1"/>
                </a:solidFill>
                <a:latin typeface="Arial" pitchFamily="34" charset="0"/>
                <a:ea typeface="ＭＳ Ｐゴシック" pitchFamily="50" charset="-128"/>
              </a:defRPr>
            </a:lvl4pPr>
            <a:lvl5pPr marL="2057400" indent="-228600" defTabSz="457200" eaLnBrk="0" hangingPunct="0">
              <a:defRPr kumimoji="1" sz="3600">
                <a:solidFill>
                  <a:schemeClr val="tx1"/>
                </a:solidFill>
                <a:latin typeface="Arial" pitchFamily="34" charset="0"/>
                <a:ea typeface="ＭＳ Ｐゴシック" pitchFamily="50" charset="-128"/>
              </a:defRPr>
            </a:lvl5pPr>
            <a:lvl6pPr marL="2514600" indent="-228600" defTabSz="457200" eaLnBrk="0" fontAlgn="base" hangingPunct="0">
              <a:spcBef>
                <a:spcPct val="0"/>
              </a:spcBef>
              <a:spcAft>
                <a:spcPct val="0"/>
              </a:spcAft>
              <a:defRPr kumimoji="1" sz="3600">
                <a:solidFill>
                  <a:schemeClr val="tx1"/>
                </a:solidFill>
                <a:latin typeface="Arial" pitchFamily="34" charset="0"/>
                <a:ea typeface="ＭＳ Ｐゴシック" pitchFamily="50" charset="-128"/>
              </a:defRPr>
            </a:lvl6pPr>
            <a:lvl7pPr marL="2971800" indent="-228600" defTabSz="457200" eaLnBrk="0" fontAlgn="base" hangingPunct="0">
              <a:spcBef>
                <a:spcPct val="0"/>
              </a:spcBef>
              <a:spcAft>
                <a:spcPct val="0"/>
              </a:spcAft>
              <a:defRPr kumimoji="1" sz="3600">
                <a:solidFill>
                  <a:schemeClr val="tx1"/>
                </a:solidFill>
                <a:latin typeface="Arial" pitchFamily="34" charset="0"/>
                <a:ea typeface="ＭＳ Ｐゴシック" pitchFamily="50" charset="-128"/>
              </a:defRPr>
            </a:lvl7pPr>
            <a:lvl8pPr marL="3429000" indent="-228600" defTabSz="457200" eaLnBrk="0" fontAlgn="base" hangingPunct="0">
              <a:spcBef>
                <a:spcPct val="0"/>
              </a:spcBef>
              <a:spcAft>
                <a:spcPct val="0"/>
              </a:spcAft>
              <a:defRPr kumimoji="1" sz="3600">
                <a:solidFill>
                  <a:schemeClr val="tx1"/>
                </a:solidFill>
                <a:latin typeface="Arial" pitchFamily="34" charset="0"/>
                <a:ea typeface="ＭＳ Ｐゴシック" pitchFamily="50" charset="-128"/>
              </a:defRPr>
            </a:lvl8pPr>
            <a:lvl9pPr marL="3886200" indent="-228600" defTabSz="457200" eaLnBrk="0" fontAlgn="base" hangingPunct="0">
              <a:spcBef>
                <a:spcPct val="0"/>
              </a:spcBef>
              <a:spcAft>
                <a:spcPct val="0"/>
              </a:spcAft>
              <a:defRPr kumimoji="1" sz="3600">
                <a:solidFill>
                  <a:schemeClr val="tx1"/>
                </a:solidFill>
                <a:latin typeface="Arial" pitchFamily="34" charset="0"/>
                <a:ea typeface="ＭＳ Ｐゴシック" pitchFamily="50" charset="-128"/>
              </a:defRPr>
            </a:lvl9pPr>
          </a:lstStyle>
          <a:p>
            <a:pPr eaLnBrk="1" hangingPunct="1"/>
            <a:r>
              <a:rPr lang="en-US" altLang="ja-JP" sz="1600" b="1">
                <a:latin typeface="Trebuchet MS" pitchFamily="34" charset="0"/>
              </a:rPr>
              <a:t>12</a:t>
            </a:r>
            <a:endParaRPr lang="ja-JP" altLang="en-US" sz="1600" b="1">
              <a:latin typeface="Trebuchet MS" pitchFamily="34" charset="0"/>
            </a:endParaRPr>
          </a:p>
        </p:txBody>
      </p:sp>
      <p:sp>
        <p:nvSpPr>
          <p:cNvPr id="37918" name="テキスト ボックス 32"/>
          <p:cNvSpPr txBox="1">
            <a:spLocks noChangeArrowheads="1"/>
          </p:cNvSpPr>
          <p:nvPr/>
        </p:nvSpPr>
        <p:spPr bwMode="auto">
          <a:xfrm>
            <a:off x="2001838" y="1381125"/>
            <a:ext cx="4654550"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defTabSz="457200" eaLnBrk="0" hangingPunct="0">
              <a:defRPr kumimoji="1" sz="3600">
                <a:solidFill>
                  <a:schemeClr val="tx1"/>
                </a:solidFill>
                <a:latin typeface="Arial" pitchFamily="34" charset="0"/>
                <a:ea typeface="ＭＳ Ｐゴシック" pitchFamily="50" charset="-128"/>
              </a:defRPr>
            </a:lvl1pPr>
            <a:lvl2pPr marL="742950" indent="-285750" defTabSz="457200" eaLnBrk="0" hangingPunct="0">
              <a:defRPr kumimoji="1" sz="3600">
                <a:solidFill>
                  <a:schemeClr val="tx1"/>
                </a:solidFill>
                <a:latin typeface="Arial" pitchFamily="34" charset="0"/>
                <a:ea typeface="ＭＳ Ｐゴシック" pitchFamily="50" charset="-128"/>
              </a:defRPr>
            </a:lvl2pPr>
            <a:lvl3pPr marL="1143000" indent="-228600" defTabSz="457200" eaLnBrk="0" hangingPunct="0">
              <a:defRPr kumimoji="1" sz="3600">
                <a:solidFill>
                  <a:schemeClr val="tx1"/>
                </a:solidFill>
                <a:latin typeface="Arial" pitchFamily="34" charset="0"/>
                <a:ea typeface="ＭＳ Ｐゴシック" pitchFamily="50" charset="-128"/>
              </a:defRPr>
            </a:lvl3pPr>
            <a:lvl4pPr marL="1600200" indent="-228600" defTabSz="457200" eaLnBrk="0" hangingPunct="0">
              <a:defRPr kumimoji="1" sz="3600">
                <a:solidFill>
                  <a:schemeClr val="tx1"/>
                </a:solidFill>
                <a:latin typeface="Arial" pitchFamily="34" charset="0"/>
                <a:ea typeface="ＭＳ Ｐゴシック" pitchFamily="50" charset="-128"/>
              </a:defRPr>
            </a:lvl4pPr>
            <a:lvl5pPr marL="2057400" indent="-228600" defTabSz="457200" eaLnBrk="0" hangingPunct="0">
              <a:defRPr kumimoji="1" sz="3600">
                <a:solidFill>
                  <a:schemeClr val="tx1"/>
                </a:solidFill>
                <a:latin typeface="Arial" pitchFamily="34" charset="0"/>
                <a:ea typeface="ＭＳ Ｐゴシック" pitchFamily="50" charset="-128"/>
              </a:defRPr>
            </a:lvl5pPr>
            <a:lvl6pPr marL="2514600" indent="-228600" defTabSz="457200" eaLnBrk="0" fontAlgn="base" hangingPunct="0">
              <a:spcBef>
                <a:spcPct val="0"/>
              </a:spcBef>
              <a:spcAft>
                <a:spcPct val="0"/>
              </a:spcAft>
              <a:defRPr kumimoji="1" sz="3600">
                <a:solidFill>
                  <a:schemeClr val="tx1"/>
                </a:solidFill>
                <a:latin typeface="Arial" pitchFamily="34" charset="0"/>
                <a:ea typeface="ＭＳ Ｐゴシック" pitchFamily="50" charset="-128"/>
              </a:defRPr>
            </a:lvl6pPr>
            <a:lvl7pPr marL="2971800" indent="-228600" defTabSz="457200" eaLnBrk="0" fontAlgn="base" hangingPunct="0">
              <a:spcBef>
                <a:spcPct val="0"/>
              </a:spcBef>
              <a:spcAft>
                <a:spcPct val="0"/>
              </a:spcAft>
              <a:defRPr kumimoji="1" sz="3600">
                <a:solidFill>
                  <a:schemeClr val="tx1"/>
                </a:solidFill>
                <a:latin typeface="Arial" pitchFamily="34" charset="0"/>
                <a:ea typeface="ＭＳ Ｐゴシック" pitchFamily="50" charset="-128"/>
              </a:defRPr>
            </a:lvl7pPr>
            <a:lvl8pPr marL="3429000" indent="-228600" defTabSz="457200" eaLnBrk="0" fontAlgn="base" hangingPunct="0">
              <a:spcBef>
                <a:spcPct val="0"/>
              </a:spcBef>
              <a:spcAft>
                <a:spcPct val="0"/>
              </a:spcAft>
              <a:defRPr kumimoji="1" sz="3600">
                <a:solidFill>
                  <a:schemeClr val="tx1"/>
                </a:solidFill>
                <a:latin typeface="Arial" pitchFamily="34" charset="0"/>
                <a:ea typeface="ＭＳ Ｐゴシック" pitchFamily="50" charset="-128"/>
              </a:defRPr>
            </a:lvl8pPr>
            <a:lvl9pPr marL="3886200" indent="-228600" defTabSz="457200" eaLnBrk="0" fontAlgn="base" hangingPunct="0">
              <a:spcBef>
                <a:spcPct val="0"/>
              </a:spcBef>
              <a:spcAft>
                <a:spcPct val="0"/>
              </a:spcAft>
              <a:defRPr kumimoji="1" sz="3600">
                <a:solidFill>
                  <a:schemeClr val="tx1"/>
                </a:solidFill>
                <a:latin typeface="Arial" pitchFamily="34" charset="0"/>
                <a:ea typeface="ＭＳ Ｐゴシック" pitchFamily="50" charset="-128"/>
              </a:defRPr>
            </a:lvl9pPr>
          </a:lstStyle>
          <a:p>
            <a:pPr eaLnBrk="1" hangingPunct="1"/>
            <a:r>
              <a:rPr lang="ja-JP" altLang="en-US" sz="1600" b="1" dirty="0">
                <a:latin typeface="Meiryo UI" panose="020B0604030504040204" pitchFamily="50" charset="-128"/>
                <a:ea typeface="Meiryo UI" panose="020B0604030504040204" pitchFamily="50" charset="-128"/>
              </a:rPr>
              <a:t>手段的</a:t>
            </a:r>
            <a:r>
              <a:rPr lang="en-US" altLang="ja-JP" sz="1600" b="1" dirty="0">
                <a:latin typeface="Meiryo UI" panose="020B0604030504040204" pitchFamily="50" charset="-128"/>
                <a:ea typeface="Meiryo UI" panose="020B0604030504040204" pitchFamily="50" charset="-128"/>
              </a:rPr>
              <a:t>ADL </a:t>
            </a:r>
            <a:r>
              <a:rPr lang="ja-JP" altLang="en-US" sz="1600" b="1" dirty="0">
                <a:latin typeface="Meiryo UI" panose="020B0604030504040204" pitchFamily="50" charset="-128"/>
                <a:ea typeface="Meiryo UI" panose="020B0604030504040204" pitchFamily="50" charset="-128"/>
              </a:rPr>
              <a:t>はほとんど自立　（認知症ではない）</a:t>
            </a:r>
            <a:endParaRPr lang="en-US" altLang="ja-JP" sz="1600" b="1" dirty="0">
              <a:latin typeface="Meiryo UI" panose="020B0604030504040204" pitchFamily="50" charset="-128"/>
              <a:ea typeface="Meiryo UI" panose="020B0604030504040204" pitchFamily="50" charset="-128"/>
            </a:endParaRPr>
          </a:p>
        </p:txBody>
      </p:sp>
      <p:sp>
        <p:nvSpPr>
          <p:cNvPr id="37919" name="テキスト ボックス 33"/>
          <p:cNvSpPr txBox="1">
            <a:spLocks noChangeArrowheads="1"/>
          </p:cNvSpPr>
          <p:nvPr/>
        </p:nvSpPr>
        <p:spPr bwMode="auto">
          <a:xfrm>
            <a:off x="2533650" y="1747838"/>
            <a:ext cx="5799138"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defTabSz="457200" eaLnBrk="0" hangingPunct="0">
              <a:defRPr kumimoji="1" sz="3600">
                <a:solidFill>
                  <a:schemeClr val="tx1"/>
                </a:solidFill>
                <a:latin typeface="Arial" pitchFamily="34" charset="0"/>
                <a:ea typeface="ＭＳ Ｐゴシック" pitchFamily="50" charset="-128"/>
              </a:defRPr>
            </a:lvl1pPr>
            <a:lvl2pPr marL="742950" indent="-285750" defTabSz="457200" eaLnBrk="0" hangingPunct="0">
              <a:defRPr kumimoji="1" sz="3600">
                <a:solidFill>
                  <a:schemeClr val="tx1"/>
                </a:solidFill>
                <a:latin typeface="Arial" pitchFamily="34" charset="0"/>
                <a:ea typeface="ＭＳ Ｐゴシック" pitchFamily="50" charset="-128"/>
              </a:defRPr>
            </a:lvl2pPr>
            <a:lvl3pPr marL="1143000" indent="-228600" defTabSz="457200" eaLnBrk="0" hangingPunct="0">
              <a:defRPr kumimoji="1" sz="3600">
                <a:solidFill>
                  <a:schemeClr val="tx1"/>
                </a:solidFill>
                <a:latin typeface="Arial" pitchFamily="34" charset="0"/>
                <a:ea typeface="ＭＳ Ｐゴシック" pitchFamily="50" charset="-128"/>
              </a:defRPr>
            </a:lvl3pPr>
            <a:lvl4pPr marL="1600200" indent="-228600" defTabSz="457200" eaLnBrk="0" hangingPunct="0">
              <a:defRPr kumimoji="1" sz="3600">
                <a:solidFill>
                  <a:schemeClr val="tx1"/>
                </a:solidFill>
                <a:latin typeface="Arial" pitchFamily="34" charset="0"/>
                <a:ea typeface="ＭＳ Ｐゴシック" pitchFamily="50" charset="-128"/>
              </a:defRPr>
            </a:lvl4pPr>
            <a:lvl5pPr marL="2057400" indent="-228600" defTabSz="457200" eaLnBrk="0" hangingPunct="0">
              <a:defRPr kumimoji="1" sz="3600">
                <a:solidFill>
                  <a:schemeClr val="tx1"/>
                </a:solidFill>
                <a:latin typeface="Arial" pitchFamily="34" charset="0"/>
                <a:ea typeface="ＭＳ Ｐゴシック" pitchFamily="50" charset="-128"/>
              </a:defRPr>
            </a:lvl5pPr>
            <a:lvl6pPr marL="2514600" indent="-228600" defTabSz="457200" eaLnBrk="0" fontAlgn="base" hangingPunct="0">
              <a:spcBef>
                <a:spcPct val="0"/>
              </a:spcBef>
              <a:spcAft>
                <a:spcPct val="0"/>
              </a:spcAft>
              <a:defRPr kumimoji="1" sz="3600">
                <a:solidFill>
                  <a:schemeClr val="tx1"/>
                </a:solidFill>
                <a:latin typeface="Arial" pitchFamily="34" charset="0"/>
                <a:ea typeface="ＭＳ Ｐゴシック" pitchFamily="50" charset="-128"/>
              </a:defRPr>
            </a:lvl6pPr>
            <a:lvl7pPr marL="2971800" indent="-228600" defTabSz="457200" eaLnBrk="0" fontAlgn="base" hangingPunct="0">
              <a:spcBef>
                <a:spcPct val="0"/>
              </a:spcBef>
              <a:spcAft>
                <a:spcPct val="0"/>
              </a:spcAft>
              <a:defRPr kumimoji="1" sz="3600">
                <a:solidFill>
                  <a:schemeClr val="tx1"/>
                </a:solidFill>
                <a:latin typeface="Arial" pitchFamily="34" charset="0"/>
                <a:ea typeface="ＭＳ Ｐゴシック" pitchFamily="50" charset="-128"/>
              </a:defRPr>
            </a:lvl7pPr>
            <a:lvl8pPr marL="3429000" indent="-228600" defTabSz="457200" eaLnBrk="0" fontAlgn="base" hangingPunct="0">
              <a:spcBef>
                <a:spcPct val="0"/>
              </a:spcBef>
              <a:spcAft>
                <a:spcPct val="0"/>
              </a:spcAft>
              <a:defRPr kumimoji="1" sz="3600">
                <a:solidFill>
                  <a:schemeClr val="tx1"/>
                </a:solidFill>
                <a:latin typeface="Arial" pitchFamily="34" charset="0"/>
                <a:ea typeface="ＭＳ Ｐゴシック" pitchFamily="50" charset="-128"/>
              </a:defRPr>
            </a:lvl8pPr>
            <a:lvl9pPr marL="3886200" indent="-228600" defTabSz="457200" eaLnBrk="0" fontAlgn="base" hangingPunct="0">
              <a:spcBef>
                <a:spcPct val="0"/>
              </a:spcBef>
              <a:spcAft>
                <a:spcPct val="0"/>
              </a:spcAft>
              <a:defRPr kumimoji="1" sz="3600">
                <a:solidFill>
                  <a:schemeClr val="tx1"/>
                </a:solidFill>
                <a:latin typeface="Arial" pitchFamily="34" charset="0"/>
                <a:ea typeface="ＭＳ Ｐゴシック" pitchFamily="50" charset="-128"/>
              </a:defRPr>
            </a:lvl9pPr>
          </a:lstStyle>
          <a:p>
            <a:pPr eaLnBrk="1" hangingPunct="1"/>
            <a:r>
              <a:rPr lang="ja-JP" altLang="en-US" sz="1600" b="1" dirty="0">
                <a:latin typeface="Meiryo UI" panose="020B0604030504040204" pitchFamily="50" charset="-128"/>
                <a:ea typeface="Meiryo UI" panose="020B0604030504040204" pitchFamily="50" charset="-128"/>
              </a:rPr>
              <a:t>買い物、服薬管理、炊事、バス利用、入浴 に非自立が出現</a:t>
            </a:r>
            <a:endParaRPr lang="en-US" altLang="ja-JP" sz="1600" b="1" dirty="0">
              <a:latin typeface="Meiryo UI" panose="020B0604030504040204" pitchFamily="50" charset="-128"/>
              <a:ea typeface="Meiryo UI" panose="020B0604030504040204" pitchFamily="50" charset="-128"/>
            </a:endParaRPr>
          </a:p>
        </p:txBody>
      </p:sp>
      <p:sp>
        <p:nvSpPr>
          <p:cNvPr id="37920" name="テキスト ボックス 34"/>
          <p:cNvSpPr txBox="1">
            <a:spLocks noChangeArrowheads="1"/>
          </p:cNvSpPr>
          <p:nvPr/>
        </p:nvSpPr>
        <p:spPr bwMode="auto">
          <a:xfrm>
            <a:off x="2962275" y="2136775"/>
            <a:ext cx="3005138"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defTabSz="457200" eaLnBrk="0" hangingPunct="0">
              <a:defRPr kumimoji="1" sz="3600">
                <a:solidFill>
                  <a:schemeClr val="tx1"/>
                </a:solidFill>
                <a:latin typeface="Arial" pitchFamily="34" charset="0"/>
                <a:ea typeface="ＭＳ Ｐゴシック" pitchFamily="50" charset="-128"/>
              </a:defRPr>
            </a:lvl1pPr>
            <a:lvl2pPr marL="742950" indent="-285750" defTabSz="457200" eaLnBrk="0" hangingPunct="0">
              <a:defRPr kumimoji="1" sz="3600">
                <a:solidFill>
                  <a:schemeClr val="tx1"/>
                </a:solidFill>
                <a:latin typeface="Arial" pitchFamily="34" charset="0"/>
                <a:ea typeface="ＭＳ Ｐゴシック" pitchFamily="50" charset="-128"/>
              </a:defRPr>
            </a:lvl2pPr>
            <a:lvl3pPr marL="1143000" indent="-228600" defTabSz="457200" eaLnBrk="0" hangingPunct="0">
              <a:defRPr kumimoji="1" sz="3600">
                <a:solidFill>
                  <a:schemeClr val="tx1"/>
                </a:solidFill>
                <a:latin typeface="Arial" pitchFamily="34" charset="0"/>
                <a:ea typeface="ＭＳ Ｐゴシック" pitchFamily="50" charset="-128"/>
              </a:defRPr>
            </a:lvl3pPr>
            <a:lvl4pPr marL="1600200" indent="-228600" defTabSz="457200" eaLnBrk="0" hangingPunct="0">
              <a:defRPr kumimoji="1" sz="3600">
                <a:solidFill>
                  <a:schemeClr val="tx1"/>
                </a:solidFill>
                <a:latin typeface="Arial" pitchFamily="34" charset="0"/>
                <a:ea typeface="ＭＳ Ｐゴシック" pitchFamily="50" charset="-128"/>
              </a:defRPr>
            </a:lvl4pPr>
            <a:lvl5pPr marL="2057400" indent="-228600" defTabSz="457200" eaLnBrk="0" hangingPunct="0">
              <a:defRPr kumimoji="1" sz="3600">
                <a:solidFill>
                  <a:schemeClr val="tx1"/>
                </a:solidFill>
                <a:latin typeface="Arial" pitchFamily="34" charset="0"/>
                <a:ea typeface="ＭＳ Ｐゴシック" pitchFamily="50" charset="-128"/>
              </a:defRPr>
            </a:lvl5pPr>
            <a:lvl6pPr marL="2514600" indent="-228600" defTabSz="457200" eaLnBrk="0" fontAlgn="base" hangingPunct="0">
              <a:spcBef>
                <a:spcPct val="0"/>
              </a:spcBef>
              <a:spcAft>
                <a:spcPct val="0"/>
              </a:spcAft>
              <a:defRPr kumimoji="1" sz="3600">
                <a:solidFill>
                  <a:schemeClr val="tx1"/>
                </a:solidFill>
                <a:latin typeface="Arial" pitchFamily="34" charset="0"/>
                <a:ea typeface="ＭＳ Ｐゴシック" pitchFamily="50" charset="-128"/>
              </a:defRPr>
            </a:lvl6pPr>
            <a:lvl7pPr marL="2971800" indent="-228600" defTabSz="457200" eaLnBrk="0" fontAlgn="base" hangingPunct="0">
              <a:spcBef>
                <a:spcPct val="0"/>
              </a:spcBef>
              <a:spcAft>
                <a:spcPct val="0"/>
              </a:spcAft>
              <a:defRPr kumimoji="1" sz="3600">
                <a:solidFill>
                  <a:schemeClr val="tx1"/>
                </a:solidFill>
                <a:latin typeface="Arial" pitchFamily="34" charset="0"/>
                <a:ea typeface="ＭＳ Ｐゴシック" pitchFamily="50" charset="-128"/>
              </a:defRPr>
            </a:lvl7pPr>
            <a:lvl8pPr marL="3429000" indent="-228600" defTabSz="457200" eaLnBrk="0" fontAlgn="base" hangingPunct="0">
              <a:spcBef>
                <a:spcPct val="0"/>
              </a:spcBef>
              <a:spcAft>
                <a:spcPct val="0"/>
              </a:spcAft>
              <a:defRPr kumimoji="1" sz="3600">
                <a:solidFill>
                  <a:schemeClr val="tx1"/>
                </a:solidFill>
                <a:latin typeface="Arial" pitchFamily="34" charset="0"/>
                <a:ea typeface="ＭＳ Ｐゴシック" pitchFamily="50" charset="-128"/>
              </a:defRPr>
            </a:lvl8pPr>
            <a:lvl9pPr marL="3886200" indent="-228600" defTabSz="457200" eaLnBrk="0" fontAlgn="base" hangingPunct="0">
              <a:spcBef>
                <a:spcPct val="0"/>
              </a:spcBef>
              <a:spcAft>
                <a:spcPct val="0"/>
              </a:spcAft>
              <a:defRPr kumimoji="1" sz="3600">
                <a:solidFill>
                  <a:schemeClr val="tx1"/>
                </a:solidFill>
                <a:latin typeface="Arial" pitchFamily="34" charset="0"/>
                <a:ea typeface="ＭＳ Ｐゴシック" pitchFamily="50" charset="-128"/>
              </a:defRPr>
            </a:lvl9pPr>
          </a:lstStyle>
          <a:p>
            <a:pPr eaLnBrk="1" hangingPunct="1"/>
            <a:r>
              <a:rPr lang="ja-JP" altLang="en-US" sz="1600" b="1">
                <a:latin typeface="Meiryo UI" panose="020B0604030504040204" pitchFamily="50" charset="-128"/>
                <a:ea typeface="Meiryo UI" panose="020B0604030504040204" pitchFamily="50" charset="-128"/>
              </a:rPr>
              <a:t>電話、金銭管理 に非自立が出現　　　</a:t>
            </a:r>
            <a:endParaRPr lang="en-US" altLang="ja-JP" sz="1600" b="1">
              <a:latin typeface="Meiryo UI" panose="020B0604030504040204" pitchFamily="50" charset="-128"/>
              <a:ea typeface="Meiryo UI" panose="020B0604030504040204" pitchFamily="50" charset="-128"/>
            </a:endParaRPr>
          </a:p>
        </p:txBody>
      </p:sp>
      <p:sp>
        <p:nvSpPr>
          <p:cNvPr id="37921" name="テキスト ボックス 35"/>
          <p:cNvSpPr txBox="1">
            <a:spLocks noChangeArrowheads="1"/>
          </p:cNvSpPr>
          <p:nvPr/>
        </p:nvSpPr>
        <p:spPr bwMode="auto">
          <a:xfrm>
            <a:off x="3925888" y="2847975"/>
            <a:ext cx="2547937"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defTabSz="457200" eaLnBrk="0" hangingPunct="0">
              <a:defRPr kumimoji="1" sz="3600">
                <a:solidFill>
                  <a:schemeClr val="tx1"/>
                </a:solidFill>
                <a:latin typeface="Arial" pitchFamily="34" charset="0"/>
                <a:ea typeface="ＭＳ Ｐゴシック" pitchFamily="50" charset="-128"/>
              </a:defRPr>
            </a:lvl1pPr>
            <a:lvl2pPr marL="742950" indent="-285750" defTabSz="457200" eaLnBrk="0" hangingPunct="0">
              <a:defRPr kumimoji="1" sz="3600">
                <a:solidFill>
                  <a:schemeClr val="tx1"/>
                </a:solidFill>
                <a:latin typeface="Arial" pitchFamily="34" charset="0"/>
                <a:ea typeface="ＭＳ Ｐゴシック" pitchFamily="50" charset="-128"/>
              </a:defRPr>
            </a:lvl2pPr>
            <a:lvl3pPr marL="1143000" indent="-228600" defTabSz="457200" eaLnBrk="0" hangingPunct="0">
              <a:defRPr kumimoji="1" sz="3600">
                <a:solidFill>
                  <a:schemeClr val="tx1"/>
                </a:solidFill>
                <a:latin typeface="Arial" pitchFamily="34" charset="0"/>
                <a:ea typeface="ＭＳ Ｐゴシック" pitchFamily="50" charset="-128"/>
              </a:defRPr>
            </a:lvl3pPr>
            <a:lvl4pPr marL="1600200" indent="-228600" defTabSz="457200" eaLnBrk="0" hangingPunct="0">
              <a:defRPr kumimoji="1" sz="3600">
                <a:solidFill>
                  <a:schemeClr val="tx1"/>
                </a:solidFill>
                <a:latin typeface="Arial" pitchFamily="34" charset="0"/>
                <a:ea typeface="ＭＳ Ｐゴシック" pitchFamily="50" charset="-128"/>
              </a:defRPr>
            </a:lvl4pPr>
            <a:lvl5pPr marL="2057400" indent="-228600" defTabSz="457200" eaLnBrk="0" hangingPunct="0">
              <a:defRPr kumimoji="1" sz="3600">
                <a:solidFill>
                  <a:schemeClr val="tx1"/>
                </a:solidFill>
                <a:latin typeface="Arial" pitchFamily="34" charset="0"/>
                <a:ea typeface="ＭＳ Ｐゴシック" pitchFamily="50" charset="-128"/>
              </a:defRPr>
            </a:lvl5pPr>
            <a:lvl6pPr marL="2514600" indent="-228600" defTabSz="457200" eaLnBrk="0" fontAlgn="base" hangingPunct="0">
              <a:spcBef>
                <a:spcPct val="0"/>
              </a:spcBef>
              <a:spcAft>
                <a:spcPct val="0"/>
              </a:spcAft>
              <a:defRPr kumimoji="1" sz="3600">
                <a:solidFill>
                  <a:schemeClr val="tx1"/>
                </a:solidFill>
                <a:latin typeface="Arial" pitchFamily="34" charset="0"/>
                <a:ea typeface="ＭＳ Ｐゴシック" pitchFamily="50" charset="-128"/>
              </a:defRPr>
            </a:lvl6pPr>
            <a:lvl7pPr marL="2971800" indent="-228600" defTabSz="457200" eaLnBrk="0" fontAlgn="base" hangingPunct="0">
              <a:spcBef>
                <a:spcPct val="0"/>
              </a:spcBef>
              <a:spcAft>
                <a:spcPct val="0"/>
              </a:spcAft>
              <a:defRPr kumimoji="1" sz="3600">
                <a:solidFill>
                  <a:schemeClr val="tx1"/>
                </a:solidFill>
                <a:latin typeface="Arial" pitchFamily="34" charset="0"/>
                <a:ea typeface="ＭＳ Ｐゴシック" pitchFamily="50" charset="-128"/>
              </a:defRPr>
            </a:lvl7pPr>
            <a:lvl8pPr marL="3429000" indent="-228600" defTabSz="457200" eaLnBrk="0" fontAlgn="base" hangingPunct="0">
              <a:spcBef>
                <a:spcPct val="0"/>
              </a:spcBef>
              <a:spcAft>
                <a:spcPct val="0"/>
              </a:spcAft>
              <a:defRPr kumimoji="1" sz="3600">
                <a:solidFill>
                  <a:schemeClr val="tx1"/>
                </a:solidFill>
                <a:latin typeface="Arial" pitchFamily="34" charset="0"/>
                <a:ea typeface="ＭＳ Ｐゴシック" pitchFamily="50" charset="-128"/>
              </a:defRPr>
            </a:lvl8pPr>
            <a:lvl9pPr marL="3886200" indent="-228600" defTabSz="457200" eaLnBrk="0" fontAlgn="base" hangingPunct="0">
              <a:spcBef>
                <a:spcPct val="0"/>
              </a:spcBef>
              <a:spcAft>
                <a:spcPct val="0"/>
              </a:spcAft>
              <a:defRPr kumimoji="1" sz="3600">
                <a:solidFill>
                  <a:schemeClr val="tx1"/>
                </a:solidFill>
                <a:latin typeface="Arial" pitchFamily="34" charset="0"/>
                <a:ea typeface="ＭＳ Ｐゴシック" pitchFamily="50" charset="-128"/>
              </a:defRPr>
            </a:lvl9pPr>
          </a:lstStyle>
          <a:p>
            <a:pPr eaLnBrk="1" hangingPunct="1"/>
            <a:r>
              <a:rPr lang="ja-JP" altLang="en-US" sz="1600" b="1">
                <a:latin typeface="Meiryo UI" panose="020B0604030504040204" pitchFamily="50" charset="-128"/>
                <a:ea typeface="Meiryo UI" panose="020B0604030504040204" pitchFamily="50" charset="-128"/>
              </a:rPr>
              <a:t>家事 に非自立が出現　　　</a:t>
            </a:r>
            <a:endParaRPr lang="en-US" altLang="ja-JP" sz="1600" b="1">
              <a:latin typeface="Meiryo UI" panose="020B0604030504040204" pitchFamily="50" charset="-128"/>
              <a:ea typeface="Meiryo UI" panose="020B0604030504040204" pitchFamily="50" charset="-128"/>
            </a:endParaRPr>
          </a:p>
        </p:txBody>
      </p:sp>
      <p:sp>
        <p:nvSpPr>
          <p:cNvPr id="37922" name="テキスト ボックス 36"/>
          <p:cNvSpPr txBox="1">
            <a:spLocks noChangeArrowheads="1"/>
          </p:cNvSpPr>
          <p:nvPr/>
        </p:nvSpPr>
        <p:spPr bwMode="auto">
          <a:xfrm>
            <a:off x="4748212" y="3527425"/>
            <a:ext cx="357663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defTabSz="457200" eaLnBrk="0" hangingPunct="0">
              <a:defRPr kumimoji="1" sz="3600">
                <a:solidFill>
                  <a:schemeClr val="tx1"/>
                </a:solidFill>
                <a:latin typeface="Arial" pitchFamily="34" charset="0"/>
                <a:ea typeface="ＭＳ Ｐゴシック" pitchFamily="50" charset="-128"/>
              </a:defRPr>
            </a:lvl1pPr>
            <a:lvl2pPr marL="742950" indent="-285750" defTabSz="457200" eaLnBrk="0" hangingPunct="0">
              <a:defRPr kumimoji="1" sz="3600">
                <a:solidFill>
                  <a:schemeClr val="tx1"/>
                </a:solidFill>
                <a:latin typeface="Arial" pitchFamily="34" charset="0"/>
                <a:ea typeface="ＭＳ Ｐゴシック" pitchFamily="50" charset="-128"/>
              </a:defRPr>
            </a:lvl2pPr>
            <a:lvl3pPr marL="1143000" indent="-228600" defTabSz="457200" eaLnBrk="0" hangingPunct="0">
              <a:defRPr kumimoji="1" sz="3600">
                <a:solidFill>
                  <a:schemeClr val="tx1"/>
                </a:solidFill>
                <a:latin typeface="Arial" pitchFamily="34" charset="0"/>
                <a:ea typeface="ＭＳ Ｐゴシック" pitchFamily="50" charset="-128"/>
              </a:defRPr>
            </a:lvl3pPr>
            <a:lvl4pPr marL="1600200" indent="-228600" defTabSz="457200" eaLnBrk="0" hangingPunct="0">
              <a:defRPr kumimoji="1" sz="3600">
                <a:solidFill>
                  <a:schemeClr val="tx1"/>
                </a:solidFill>
                <a:latin typeface="Arial" pitchFamily="34" charset="0"/>
                <a:ea typeface="ＭＳ Ｐゴシック" pitchFamily="50" charset="-128"/>
              </a:defRPr>
            </a:lvl4pPr>
            <a:lvl5pPr marL="2057400" indent="-228600" defTabSz="457200" eaLnBrk="0" hangingPunct="0">
              <a:defRPr kumimoji="1" sz="3600">
                <a:solidFill>
                  <a:schemeClr val="tx1"/>
                </a:solidFill>
                <a:latin typeface="Arial" pitchFamily="34" charset="0"/>
                <a:ea typeface="ＭＳ Ｐゴシック" pitchFamily="50" charset="-128"/>
              </a:defRPr>
            </a:lvl5pPr>
            <a:lvl6pPr marL="2514600" indent="-228600" defTabSz="457200" eaLnBrk="0" fontAlgn="base" hangingPunct="0">
              <a:spcBef>
                <a:spcPct val="0"/>
              </a:spcBef>
              <a:spcAft>
                <a:spcPct val="0"/>
              </a:spcAft>
              <a:defRPr kumimoji="1" sz="3600">
                <a:solidFill>
                  <a:schemeClr val="tx1"/>
                </a:solidFill>
                <a:latin typeface="Arial" pitchFamily="34" charset="0"/>
                <a:ea typeface="ＭＳ Ｐゴシック" pitchFamily="50" charset="-128"/>
              </a:defRPr>
            </a:lvl6pPr>
            <a:lvl7pPr marL="2971800" indent="-228600" defTabSz="457200" eaLnBrk="0" fontAlgn="base" hangingPunct="0">
              <a:spcBef>
                <a:spcPct val="0"/>
              </a:spcBef>
              <a:spcAft>
                <a:spcPct val="0"/>
              </a:spcAft>
              <a:defRPr kumimoji="1" sz="3600">
                <a:solidFill>
                  <a:schemeClr val="tx1"/>
                </a:solidFill>
                <a:latin typeface="Arial" pitchFamily="34" charset="0"/>
                <a:ea typeface="ＭＳ Ｐゴシック" pitchFamily="50" charset="-128"/>
              </a:defRPr>
            </a:lvl7pPr>
            <a:lvl8pPr marL="3429000" indent="-228600" defTabSz="457200" eaLnBrk="0" fontAlgn="base" hangingPunct="0">
              <a:spcBef>
                <a:spcPct val="0"/>
              </a:spcBef>
              <a:spcAft>
                <a:spcPct val="0"/>
              </a:spcAft>
              <a:defRPr kumimoji="1" sz="3600">
                <a:solidFill>
                  <a:schemeClr val="tx1"/>
                </a:solidFill>
                <a:latin typeface="Arial" pitchFamily="34" charset="0"/>
                <a:ea typeface="ＭＳ Ｐゴシック" pitchFamily="50" charset="-128"/>
              </a:defRPr>
            </a:lvl8pPr>
            <a:lvl9pPr marL="3886200" indent="-228600" defTabSz="457200" eaLnBrk="0" fontAlgn="base" hangingPunct="0">
              <a:spcBef>
                <a:spcPct val="0"/>
              </a:spcBef>
              <a:spcAft>
                <a:spcPct val="0"/>
              </a:spcAft>
              <a:defRPr kumimoji="1" sz="3600">
                <a:solidFill>
                  <a:schemeClr val="tx1"/>
                </a:solidFill>
                <a:latin typeface="Arial" pitchFamily="34" charset="0"/>
                <a:ea typeface="ＭＳ Ｐゴシック" pitchFamily="50" charset="-128"/>
              </a:defRPr>
            </a:lvl9pPr>
          </a:lstStyle>
          <a:p>
            <a:pPr eaLnBrk="1" hangingPunct="1"/>
            <a:r>
              <a:rPr lang="ja-JP" altLang="en-US" sz="1600" b="1" dirty="0">
                <a:solidFill>
                  <a:srgbClr val="CF594D"/>
                </a:solidFill>
                <a:latin typeface="Meiryo UI" panose="020B0604030504040204" pitchFamily="50" charset="-128"/>
                <a:ea typeface="Meiryo UI" panose="020B0604030504040204" pitchFamily="50" charset="-128"/>
              </a:rPr>
              <a:t>買い物、炊事、服薬管理　介助　　　</a:t>
            </a:r>
            <a:endParaRPr lang="en-US" altLang="ja-JP" sz="1600" b="1" dirty="0">
              <a:solidFill>
                <a:srgbClr val="CF594D"/>
              </a:solidFill>
              <a:latin typeface="Meiryo UI" panose="020B0604030504040204" pitchFamily="50" charset="-128"/>
              <a:ea typeface="Meiryo UI" panose="020B0604030504040204" pitchFamily="50" charset="-128"/>
            </a:endParaRPr>
          </a:p>
        </p:txBody>
      </p:sp>
      <p:sp>
        <p:nvSpPr>
          <p:cNvPr id="37923" name="テキスト ボックス 37"/>
          <p:cNvSpPr txBox="1">
            <a:spLocks noChangeArrowheads="1"/>
          </p:cNvSpPr>
          <p:nvPr/>
        </p:nvSpPr>
        <p:spPr bwMode="auto">
          <a:xfrm>
            <a:off x="5141913" y="3894138"/>
            <a:ext cx="2300287"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defTabSz="457200" eaLnBrk="0" hangingPunct="0">
              <a:defRPr kumimoji="1" sz="3600">
                <a:solidFill>
                  <a:schemeClr val="tx1"/>
                </a:solidFill>
                <a:latin typeface="Arial" pitchFamily="34" charset="0"/>
                <a:ea typeface="ＭＳ Ｐゴシック" pitchFamily="50" charset="-128"/>
              </a:defRPr>
            </a:lvl1pPr>
            <a:lvl2pPr marL="742950" indent="-285750" defTabSz="457200" eaLnBrk="0" hangingPunct="0">
              <a:defRPr kumimoji="1" sz="3600">
                <a:solidFill>
                  <a:schemeClr val="tx1"/>
                </a:solidFill>
                <a:latin typeface="Arial" pitchFamily="34" charset="0"/>
                <a:ea typeface="ＭＳ Ｐゴシック" pitchFamily="50" charset="-128"/>
              </a:defRPr>
            </a:lvl2pPr>
            <a:lvl3pPr marL="1143000" indent="-228600" defTabSz="457200" eaLnBrk="0" hangingPunct="0">
              <a:defRPr kumimoji="1" sz="3600">
                <a:solidFill>
                  <a:schemeClr val="tx1"/>
                </a:solidFill>
                <a:latin typeface="Arial" pitchFamily="34" charset="0"/>
                <a:ea typeface="ＭＳ Ｐゴシック" pitchFamily="50" charset="-128"/>
              </a:defRPr>
            </a:lvl3pPr>
            <a:lvl4pPr marL="1600200" indent="-228600" defTabSz="457200" eaLnBrk="0" hangingPunct="0">
              <a:defRPr kumimoji="1" sz="3600">
                <a:solidFill>
                  <a:schemeClr val="tx1"/>
                </a:solidFill>
                <a:latin typeface="Arial" pitchFamily="34" charset="0"/>
                <a:ea typeface="ＭＳ Ｐゴシック" pitchFamily="50" charset="-128"/>
              </a:defRPr>
            </a:lvl4pPr>
            <a:lvl5pPr marL="2057400" indent="-228600" defTabSz="457200" eaLnBrk="0" hangingPunct="0">
              <a:defRPr kumimoji="1" sz="3600">
                <a:solidFill>
                  <a:schemeClr val="tx1"/>
                </a:solidFill>
                <a:latin typeface="Arial" pitchFamily="34" charset="0"/>
                <a:ea typeface="ＭＳ Ｐゴシック" pitchFamily="50" charset="-128"/>
              </a:defRPr>
            </a:lvl5pPr>
            <a:lvl6pPr marL="2514600" indent="-228600" defTabSz="457200" eaLnBrk="0" fontAlgn="base" hangingPunct="0">
              <a:spcBef>
                <a:spcPct val="0"/>
              </a:spcBef>
              <a:spcAft>
                <a:spcPct val="0"/>
              </a:spcAft>
              <a:defRPr kumimoji="1" sz="3600">
                <a:solidFill>
                  <a:schemeClr val="tx1"/>
                </a:solidFill>
                <a:latin typeface="Arial" pitchFamily="34" charset="0"/>
                <a:ea typeface="ＭＳ Ｐゴシック" pitchFamily="50" charset="-128"/>
              </a:defRPr>
            </a:lvl6pPr>
            <a:lvl7pPr marL="2971800" indent="-228600" defTabSz="457200" eaLnBrk="0" fontAlgn="base" hangingPunct="0">
              <a:spcBef>
                <a:spcPct val="0"/>
              </a:spcBef>
              <a:spcAft>
                <a:spcPct val="0"/>
              </a:spcAft>
              <a:defRPr kumimoji="1" sz="3600">
                <a:solidFill>
                  <a:schemeClr val="tx1"/>
                </a:solidFill>
                <a:latin typeface="Arial" pitchFamily="34" charset="0"/>
                <a:ea typeface="ＭＳ Ｐゴシック" pitchFamily="50" charset="-128"/>
              </a:defRPr>
            </a:lvl7pPr>
            <a:lvl8pPr marL="3429000" indent="-228600" defTabSz="457200" eaLnBrk="0" fontAlgn="base" hangingPunct="0">
              <a:spcBef>
                <a:spcPct val="0"/>
              </a:spcBef>
              <a:spcAft>
                <a:spcPct val="0"/>
              </a:spcAft>
              <a:defRPr kumimoji="1" sz="3600">
                <a:solidFill>
                  <a:schemeClr val="tx1"/>
                </a:solidFill>
                <a:latin typeface="Arial" pitchFamily="34" charset="0"/>
                <a:ea typeface="ＭＳ Ｐゴシック" pitchFamily="50" charset="-128"/>
              </a:defRPr>
            </a:lvl8pPr>
            <a:lvl9pPr marL="3886200" indent="-228600" defTabSz="457200" eaLnBrk="0" fontAlgn="base" hangingPunct="0">
              <a:spcBef>
                <a:spcPct val="0"/>
              </a:spcBef>
              <a:spcAft>
                <a:spcPct val="0"/>
              </a:spcAft>
              <a:defRPr kumimoji="1" sz="3600">
                <a:solidFill>
                  <a:schemeClr val="tx1"/>
                </a:solidFill>
                <a:latin typeface="Arial" pitchFamily="34" charset="0"/>
                <a:ea typeface="ＭＳ Ｐゴシック" pitchFamily="50" charset="-128"/>
              </a:defRPr>
            </a:lvl9pPr>
          </a:lstStyle>
          <a:p>
            <a:pPr eaLnBrk="1" hangingPunct="1"/>
            <a:r>
              <a:rPr lang="ja-JP" altLang="en-US" sz="1600" b="1">
                <a:solidFill>
                  <a:srgbClr val="CF594D"/>
                </a:solidFill>
                <a:latin typeface="Meiryo UI" panose="020B0604030504040204" pitchFamily="50" charset="-128"/>
                <a:ea typeface="Meiryo UI" panose="020B0604030504040204" pitchFamily="50" charset="-128"/>
              </a:rPr>
              <a:t>交通機関の利用　介助　　　</a:t>
            </a:r>
            <a:endParaRPr lang="en-US" altLang="ja-JP" sz="1600" b="1">
              <a:solidFill>
                <a:srgbClr val="CF594D"/>
              </a:solidFill>
              <a:latin typeface="Meiryo UI" panose="020B0604030504040204" pitchFamily="50" charset="-128"/>
              <a:ea typeface="Meiryo UI" panose="020B0604030504040204" pitchFamily="50" charset="-128"/>
            </a:endParaRPr>
          </a:p>
        </p:txBody>
      </p:sp>
      <p:sp>
        <p:nvSpPr>
          <p:cNvPr id="37924" name="テキスト ボックス 38"/>
          <p:cNvSpPr txBox="1">
            <a:spLocks noChangeArrowheads="1"/>
          </p:cNvSpPr>
          <p:nvPr/>
        </p:nvSpPr>
        <p:spPr bwMode="auto">
          <a:xfrm>
            <a:off x="5942013" y="4606925"/>
            <a:ext cx="2160587"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defTabSz="457200" eaLnBrk="0" hangingPunct="0">
              <a:defRPr kumimoji="1" sz="3600">
                <a:solidFill>
                  <a:schemeClr val="tx1"/>
                </a:solidFill>
                <a:latin typeface="Arial" pitchFamily="34" charset="0"/>
                <a:ea typeface="ＭＳ Ｐゴシック" pitchFamily="50" charset="-128"/>
              </a:defRPr>
            </a:lvl1pPr>
            <a:lvl2pPr marL="742950" indent="-285750" defTabSz="457200" eaLnBrk="0" hangingPunct="0">
              <a:defRPr kumimoji="1" sz="3600">
                <a:solidFill>
                  <a:schemeClr val="tx1"/>
                </a:solidFill>
                <a:latin typeface="Arial" pitchFamily="34" charset="0"/>
                <a:ea typeface="ＭＳ Ｐゴシック" pitchFamily="50" charset="-128"/>
              </a:defRPr>
            </a:lvl2pPr>
            <a:lvl3pPr marL="1143000" indent="-228600" defTabSz="457200" eaLnBrk="0" hangingPunct="0">
              <a:defRPr kumimoji="1" sz="3600">
                <a:solidFill>
                  <a:schemeClr val="tx1"/>
                </a:solidFill>
                <a:latin typeface="Arial" pitchFamily="34" charset="0"/>
                <a:ea typeface="ＭＳ Ｐゴシック" pitchFamily="50" charset="-128"/>
              </a:defRPr>
            </a:lvl3pPr>
            <a:lvl4pPr marL="1600200" indent="-228600" defTabSz="457200" eaLnBrk="0" hangingPunct="0">
              <a:defRPr kumimoji="1" sz="3600">
                <a:solidFill>
                  <a:schemeClr val="tx1"/>
                </a:solidFill>
                <a:latin typeface="Arial" pitchFamily="34" charset="0"/>
                <a:ea typeface="ＭＳ Ｐゴシック" pitchFamily="50" charset="-128"/>
              </a:defRPr>
            </a:lvl4pPr>
            <a:lvl5pPr marL="2057400" indent="-228600" defTabSz="457200" eaLnBrk="0" hangingPunct="0">
              <a:defRPr kumimoji="1" sz="3600">
                <a:solidFill>
                  <a:schemeClr val="tx1"/>
                </a:solidFill>
                <a:latin typeface="Arial" pitchFamily="34" charset="0"/>
                <a:ea typeface="ＭＳ Ｐゴシック" pitchFamily="50" charset="-128"/>
              </a:defRPr>
            </a:lvl5pPr>
            <a:lvl6pPr marL="2514600" indent="-228600" defTabSz="457200" eaLnBrk="0" fontAlgn="base" hangingPunct="0">
              <a:spcBef>
                <a:spcPct val="0"/>
              </a:spcBef>
              <a:spcAft>
                <a:spcPct val="0"/>
              </a:spcAft>
              <a:defRPr kumimoji="1" sz="3600">
                <a:solidFill>
                  <a:schemeClr val="tx1"/>
                </a:solidFill>
                <a:latin typeface="Arial" pitchFamily="34" charset="0"/>
                <a:ea typeface="ＭＳ Ｐゴシック" pitchFamily="50" charset="-128"/>
              </a:defRPr>
            </a:lvl6pPr>
            <a:lvl7pPr marL="2971800" indent="-228600" defTabSz="457200" eaLnBrk="0" fontAlgn="base" hangingPunct="0">
              <a:spcBef>
                <a:spcPct val="0"/>
              </a:spcBef>
              <a:spcAft>
                <a:spcPct val="0"/>
              </a:spcAft>
              <a:defRPr kumimoji="1" sz="3600">
                <a:solidFill>
                  <a:schemeClr val="tx1"/>
                </a:solidFill>
                <a:latin typeface="Arial" pitchFamily="34" charset="0"/>
                <a:ea typeface="ＭＳ Ｐゴシック" pitchFamily="50" charset="-128"/>
              </a:defRPr>
            </a:lvl7pPr>
            <a:lvl8pPr marL="3429000" indent="-228600" defTabSz="457200" eaLnBrk="0" fontAlgn="base" hangingPunct="0">
              <a:spcBef>
                <a:spcPct val="0"/>
              </a:spcBef>
              <a:spcAft>
                <a:spcPct val="0"/>
              </a:spcAft>
              <a:defRPr kumimoji="1" sz="3600">
                <a:solidFill>
                  <a:schemeClr val="tx1"/>
                </a:solidFill>
                <a:latin typeface="Arial" pitchFamily="34" charset="0"/>
                <a:ea typeface="ＭＳ Ｐゴシック" pitchFamily="50" charset="-128"/>
              </a:defRPr>
            </a:lvl8pPr>
            <a:lvl9pPr marL="3886200" indent="-228600" defTabSz="457200" eaLnBrk="0" fontAlgn="base" hangingPunct="0">
              <a:spcBef>
                <a:spcPct val="0"/>
              </a:spcBef>
              <a:spcAft>
                <a:spcPct val="0"/>
              </a:spcAft>
              <a:defRPr kumimoji="1" sz="3600">
                <a:solidFill>
                  <a:schemeClr val="tx1"/>
                </a:solidFill>
                <a:latin typeface="Arial" pitchFamily="34" charset="0"/>
                <a:ea typeface="ＭＳ Ｐゴシック" pitchFamily="50" charset="-128"/>
              </a:defRPr>
            </a:lvl9pPr>
          </a:lstStyle>
          <a:p>
            <a:pPr eaLnBrk="1" hangingPunct="1"/>
            <a:r>
              <a:rPr lang="ja-JP" altLang="en-US" sz="1600" b="1">
                <a:solidFill>
                  <a:srgbClr val="CF594D"/>
                </a:solidFill>
                <a:latin typeface="Meiryo UI" panose="020B0604030504040204" pitchFamily="50" charset="-128"/>
                <a:ea typeface="Meiryo UI" panose="020B0604030504040204" pitchFamily="50" charset="-128"/>
              </a:rPr>
              <a:t>家事、金銭管理　介助　　　</a:t>
            </a:r>
            <a:endParaRPr lang="en-US" altLang="ja-JP" sz="1600" b="1">
              <a:solidFill>
                <a:srgbClr val="CF594D"/>
              </a:solidFill>
              <a:latin typeface="Meiryo UI" panose="020B0604030504040204" pitchFamily="50" charset="-128"/>
              <a:ea typeface="Meiryo UI" panose="020B0604030504040204" pitchFamily="50" charset="-128"/>
            </a:endParaRPr>
          </a:p>
        </p:txBody>
      </p:sp>
      <p:sp>
        <p:nvSpPr>
          <p:cNvPr id="37925" name="テキスト ボックス 40"/>
          <p:cNvSpPr txBox="1">
            <a:spLocks noChangeArrowheads="1"/>
          </p:cNvSpPr>
          <p:nvPr/>
        </p:nvSpPr>
        <p:spPr bwMode="auto">
          <a:xfrm>
            <a:off x="5592763" y="4265613"/>
            <a:ext cx="1206500"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defTabSz="457200" eaLnBrk="0" hangingPunct="0">
              <a:defRPr kumimoji="1" sz="3600">
                <a:solidFill>
                  <a:schemeClr val="tx1"/>
                </a:solidFill>
                <a:latin typeface="Arial" pitchFamily="34" charset="0"/>
                <a:ea typeface="ＭＳ Ｐゴシック" pitchFamily="50" charset="-128"/>
              </a:defRPr>
            </a:lvl1pPr>
            <a:lvl2pPr marL="742950" indent="-285750" defTabSz="457200" eaLnBrk="0" hangingPunct="0">
              <a:defRPr kumimoji="1" sz="3600">
                <a:solidFill>
                  <a:schemeClr val="tx1"/>
                </a:solidFill>
                <a:latin typeface="Arial" pitchFamily="34" charset="0"/>
                <a:ea typeface="ＭＳ Ｐゴシック" pitchFamily="50" charset="-128"/>
              </a:defRPr>
            </a:lvl2pPr>
            <a:lvl3pPr marL="1143000" indent="-228600" defTabSz="457200" eaLnBrk="0" hangingPunct="0">
              <a:defRPr kumimoji="1" sz="3600">
                <a:solidFill>
                  <a:schemeClr val="tx1"/>
                </a:solidFill>
                <a:latin typeface="Arial" pitchFamily="34" charset="0"/>
                <a:ea typeface="ＭＳ Ｐゴシック" pitchFamily="50" charset="-128"/>
              </a:defRPr>
            </a:lvl3pPr>
            <a:lvl4pPr marL="1600200" indent="-228600" defTabSz="457200" eaLnBrk="0" hangingPunct="0">
              <a:defRPr kumimoji="1" sz="3600">
                <a:solidFill>
                  <a:schemeClr val="tx1"/>
                </a:solidFill>
                <a:latin typeface="Arial" pitchFamily="34" charset="0"/>
                <a:ea typeface="ＭＳ Ｐゴシック" pitchFamily="50" charset="-128"/>
              </a:defRPr>
            </a:lvl4pPr>
            <a:lvl5pPr marL="2057400" indent="-228600" defTabSz="457200" eaLnBrk="0" hangingPunct="0">
              <a:defRPr kumimoji="1" sz="3600">
                <a:solidFill>
                  <a:schemeClr val="tx1"/>
                </a:solidFill>
                <a:latin typeface="Arial" pitchFamily="34" charset="0"/>
                <a:ea typeface="ＭＳ Ｐゴシック" pitchFamily="50" charset="-128"/>
              </a:defRPr>
            </a:lvl5pPr>
            <a:lvl6pPr marL="2514600" indent="-228600" defTabSz="457200" eaLnBrk="0" fontAlgn="base" hangingPunct="0">
              <a:spcBef>
                <a:spcPct val="0"/>
              </a:spcBef>
              <a:spcAft>
                <a:spcPct val="0"/>
              </a:spcAft>
              <a:defRPr kumimoji="1" sz="3600">
                <a:solidFill>
                  <a:schemeClr val="tx1"/>
                </a:solidFill>
                <a:latin typeface="Arial" pitchFamily="34" charset="0"/>
                <a:ea typeface="ＭＳ Ｐゴシック" pitchFamily="50" charset="-128"/>
              </a:defRPr>
            </a:lvl6pPr>
            <a:lvl7pPr marL="2971800" indent="-228600" defTabSz="457200" eaLnBrk="0" fontAlgn="base" hangingPunct="0">
              <a:spcBef>
                <a:spcPct val="0"/>
              </a:spcBef>
              <a:spcAft>
                <a:spcPct val="0"/>
              </a:spcAft>
              <a:defRPr kumimoji="1" sz="3600">
                <a:solidFill>
                  <a:schemeClr val="tx1"/>
                </a:solidFill>
                <a:latin typeface="Arial" pitchFamily="34" charset="0"/>
                <a:ea typeface="ＭＳ Ｐゴシック" pitchFamily="50" charset="-128"/>
              </a:defRPr>
            </a:lvl7pPr>
            <a:lvl8pPr marL="3429000" indent="-228600" defTabSz="457200" eaLnBrk="0" fontAlgn="base" hangingPunct="0">
              <a:spcBef>
                <a:spcPct val="0"/>
              </a:spcBef>
              <a:spcAft>
                <a:spcPct val="0"/>
              </a:spcAft>
              <a:defRPr kumimoji="1" sz="3600">
                <a:solidFill>
                  <a:schemeClr val="tx1"/>
                </a:solidFill>
                <a:latin typeface="Arial" pitchFamily="34" charset="0"/>
                <a:ea typeface="ＭＳ Ｐゴシック" pitchFamily="50" charset="-128"/>
              </a:defRPr>
            </a:lvl8pPr>
            <a:lvl9pPr marL="3886200" indent="-228600" defTabSz="457200" eaLnBrk="0" fontAlgn="base" hangingPunct="0">
              <a:spcBef>
                <a:spcPct val="0"/>
              </a:spcBef>
              <a:spcAft>
                <a:spcPct val="0"/>
              </a:spcAft>
              <a:defRPr kumimoji="1" sz="3600">
                <a:solidFill>
                  <a:schemeClr val="tx1"/>
                </a:solidFill>
                <a:latin typeface="Arial" pitchFamily="34" charset="0"/>
                <a:ea typeface="ＭＳ Ｐゴシック" pitchFamily="50" charset="-128"/>
              </a:defRPr>
            </a:lvl9pPr>
          </a:lstStyle>
          <a:p>
            <a:pPr eaLnBrk="1" hangingPunct="1"/>
            <a:r>
              <a:rPr lang="ja-JP" altLang="en-US" sz="1600" b="1">
                <a:solidFill>
                  <a:srgbClr val="CF594D"/>
                </a:solidFill>
                <a:latin typeface="Meiryo UI" panose="020B0604030504040204" pitchFamily="50" charset="-128"/>
                <a:ea typeface="Meiryo UI" panose="020B0604030504040204" pitchFamily="50" charset="-128"/>
              </a:rPr>
              <a:t>洗濯　介助　　　</a:t>
            </a:r>
            <a:endParaRPr lang="en-US" altLang="ja-JP" sz="1600" b="1">
              <a:solidFill>
                <a:srgbClr val="CF594D"/>
              </a:solidFill>
              <a:latin typeface="Meiryo UI" panose="020B0604030504040204" pitchFamily="50" charset="-128"/>
              <a:ea typeface="Meiryo UI" panose="020B0604030504040204" pitchFamily="50" charset="-128"/>
            </a:endParaRPr>
          </a:p>
        </p:txBody>
      </p:sp>
      <p:sp>
        <p:nvSpPr>
          <p:cNvPr id="37926" name="テキスト ボックス 41"/>
          <p:cNvSpPr txBox="1">
            <a:spLocks noChangeArrowheads="1"/>
          </p:cNvSpPr>
          <p:nvPr/>
        </p:nvSpPr>
        <p:spPr bwMode="auto">
          <a:xfrm>
            <a:off x="3514725" y="4324350"/>
            <a:ext cx="1122363"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defTabSz="457200" eaLnBrk="0" hangingPunct="0">
              <a:defRPr kumimoji="1" sz="3600">
                <a:solidFill>
                  <a:schemeClr val="tx1"/>
                </a:solidFill>
                <a:latin typeface="Arial" pitchFamily="34" charset="0"/>
                <a:ea typeface="ＭＳ Ｐゴシック" pitchFamily="50" charset="-128"/>
              </a:defRPr>
            </a:lvl1pPr>
            <a:lvl2pPr marL="742950" indent="-285750" defTabSz="457200" eaLnBrk="0" hangingPunct="0">
              <a:defRPr kumimoji="1" sz="3600">
                <a:solidFill>
                  <a:schemeClr val="tx1"/>
                </a:solidFill>
                <a:latin typeface="Arial" pitchFamily="34" charset="0"/>
                <a:ea typeface="ＭＳ Ｐゴシック" pitchFamily="50" charset="-128"/>
              </a:defRPr>
            </a:lvl2pPr>
            <a:lvl3pPr marL="1143000" indent="-228600" defTabSz="457200" eaLnBrk="0" hangingPunct="0">
              <a:defRPr kumimoji="1" sz="3600">
                <a:solidFill>
                  <a:schemeClr val="tx1"/>
                </a:solidFill>
                <a:latin typeface="Arial" pitchFamily="34" charset="0"/>
                <a:ea typeface="ＭＳ Ｐゴシック" pitchFamily="50" charset="-128"/>
              </a:defRPr>
            </a:lvl3pPr>
            <a:lvl4pPr marL="1600200" indent="-228600" defTabSz="457200" eaLnBrk="0" hangingPunct="0">
              <a:defRPr kumimoji="1" sz="3600">
                <a:solidFill>
                  <a:schemeClr val="tx1"/>
                </a:solidFill>
                <a:latin typeface="Arial" pitchFamily="34" charset="0"/>
                <a:ea typeface="ＭＳ Ｐゴシック" pitchFamily="50" charset="-128"/>
              </a:defRPr>
            </a:lvl4pPr>
            <a:lvl5pPr marL="2057400" indent="-228600" defTabSz="457200" eaLnBrk="0" hangingPunct="0">
              <a:defRPr kumimoji="1" sz="3600">
                <a:solidFill>
                  <a:schemeClr val="tx1"/>
                </a:solidFill>
                <a:latin typeface="Arial" pitchFamily="34" charset="0"/>
                <a:ea typeface="ＭＳ Ｐゴシック" pitchFamily="50" charset="-128"/>
              </a:defRPr>
            </a:lvl5pPr>
            <a:lvl6pPr marL="2514600" indent="-228600" defTabSz="457200" eaLnBrk="0" fontAlgn="base" hangingPunct="0">
              <a:spcBef>
                <a:spcPct val="0"/>
              </a:spcBef>
              <a:spcAft>
                <a:spcPct val="0"/>
              </a:spcAft>
              <a:defRPr kumimoji="1" sz="3600">
                <a:solidFill>
                  <a:schemeClr val="tx1"/>
                </a:solidFill>
                <a:latin typeface="Arial" pitchFamily="34" charset="0"/>
                <a:ea typeface="ＭＳ Ｐゴシック" pitchFamily="50" charset="-128"/>
              </a:defRPr>
            </a:lvl6pPr>
            <a:lvl7pPr marL="2971800" indent="-228600" defTabSz="457200" eaLnBrk="0" fontAlgn="base" hangingPunct="0">
              <a:spcBef>
                <a:spcPct val="0"/>
              </a:spcBef>
              <a:spcAft>
                <a:spcPct val="0"/>
              </a:spcAft>
              <a:defRPr kumimoji="1" sz="3600">
                <a:solidFill>
                  <a:schemeClr val="tx1"/>
                </a:solidFill>
                <a:latin typeface="Arial" pitchFamily="34" charset="0"/>
                <a:ea typeface="ＭＳ Ｐゴシック" pitchFamily="50" charset="-128"/>
              </a:defRPr>
            </a:lvl7pPr>
            <a:lvl8pPr marL="3429000" indent="-228600" defTabSz="457200" eaLnBrk="0" fontAlgn="base" hangingPunct="0">
              <a:spcBef>
                <a:spcPct val="0"/>
              </a:spcBef>
              <a:spcAft>
                <a:spcPct val="0"/>
              </a:spcAft>
              <a:defRPr kumimoji="1" sz="3600">
                <a:solidFill>
                  <a:schemeClr val="tx1"/>
                </a:solidFill>
                <a:latin typeface="Arial" pitchFamily="34" charset="0"/>
                <a:ea typeface="ＭＳ Ｐゴシック" pitchFamily="50" charset="-128"/>
              </a:defRPr>
            </a:lvl8pPr>
            <a:lvl9pPr marL="3886200" indent="-228600" defTabSz="457200" eaLnBrk="0" fontAlgn="base" hangingPunct="0">
              <a:spcBef>
                <a:spcPct val="0"/>
              </a:spcBef>
              <a:spcAft>
                <a:spcPct val="0"/>
              </a:spcAft>
              <a:defRPr kumimoji="1" sz="3600">
                <a:solidFill>
                  <a:schemeClr val="tx1"/>
                </a:solidFill>
                <a:latin typeface="Arial" pitchFamily="34" charset="0"/>
                <a:ea typeface="ＭＳ Ｐゴシック" pitchFamily="50" charset="-128"/>
              </a:defRPr>
            </a:lvl9pPr>
          </a:lstStyle>
          <a:p>
            <a:pPr eaLnBrk="1" hangingPunct="1"/>
            <a:r>
              <a:rPr lang="ja-JP" altLang="en-US" sz="1600" b="1">
                <a:solidFill>
                  <a:srgbClr val="CF594D"/>
                </a:solidFill>
                <a:latin typeface="Meiryo UI" panose="020B0604030504040204" pitchFamily="50" charset="-128"/>
                <a:ea typeface="Meiryo UI" panose="020B0604030504040204" pitchFamily="50" charset="-128"/>
              </a:rPr>
              <a:t>洗身 介助　　　</a:t>
            </a:r>
            <a:endParaRPr lang="en-US" altLang="ja-JP" sz="1600" b="1">
              <a:solidFill>
                <a:srgbClr val="CF594D"/>
              </a:solidFill>
              <a:latin typeface="Meiryo UI" panose="020B0604030504040204" pitchFamily="50" charset="-128"/>
              <a:ea typeface="Meiryo UI" panose="020B0604030504040204" pitchFamily="50" charset="-128"/>
            </a:endParaRPr>
          </a:p>
        </p:txBody>
      </p:sp>
      <p:sp>
        <p:nvSpPr>
          <p:cNvPr id="37927" name="テキスト ボックス 42"/>
          <p:cNvSpPr txBox="1">
            <a:spLocks noChangeArrowheads="1"/>
          </p:cNvSpPr>
          <p:nvPr/>
        </p:nvSpPr>
        <p:spPr bwMode="auto">
          <a:xfrm>
            <a:off x="4424363" y="5032375"/>
            <a:ext cx="1162050"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defTabSz="457200" eaLnBrk="0" hangingPunct="0">
              <a:defRPr kumimoji="1" sz="3600">
                <a:solidFill>
                  <a:schemeClr val="tx1"/>
                </a:solidFill>
                <a:latin typeface="Arial" pitchFamily="34" charset="0"/>
                <a:ea typeface="ＭＳ Ｐゴシック" pitchFamily="50" charset="-128"/>
              </a:defRPr>
            </a:lvl1pPr>
            <a:lvl2pPr marL="742950" indent="-285750" defTabSz="457200" eaLnBrk="0" hangingPunct="0">
              <a:defRPr kumimoji="1" sz="3600">
                <a:solidFill>
                  <a:schemeClr val="tx1"/>
                </a:solidFill>
                <a:latin typeface="Arial" pitchFamily="34" charset="0"/>
                <a:ea typeface="ＭＳ Ｐゴシック" pitchFamily="50" charset="-128"/>
              </a:defRPr>
            </a:lvl2pPr>
            <a:lvl3pPr marL="1143000" indent="-228600" defTabSz="457200" eaLnBrk="0" hangingPunct="0">
              <a:defRPr kumimoji="1" sz="3600">
                <a:solidFill>
                  <a:schemeClr val="tx1"/>
                </a:solidFill>
                <a:latin typeface="Arial" pitchFamily="34" charset="0"/>
                <a:ea typeface="ＭＳ Ｐゴシック" pitchFamily="50" charset="-128"/>
              </a:defRPr>
            </a:lvl3pPr>
            <a:lvl4pPr marL="1600200" indent="-228600" defTabSz="457200" eaLnBrk="0" hangingPunct="0">
              <a:defRPr kumimoji="1" sz="3600">
                <a:solidFill>
                  <a:schemeClr val="tx1"/>
                </a:solidFill>
                <a:latin typeface="Arial" pitchFamily="34" charset="0"/>
                <a:ea typeface="ＭＳ Ｐゴシック" pitchFamily="50" charset="-128"/>
              </a:defRPr>
            </a:lvl4pPr>
            <a:lvl5pPr marL="2057400" indent="-228600" defTabSz="457200" eaLnBrk="0" hangingPunct="0">
              <a:defRPr kumimoji="1" sz="3600">
                <a:solidFill>
                  <a:schemeClr val="tx1"/>
                </a:solidFill>
                <a:latin typeface="Arial" pitchFamily="34" charset="0"/>
                <a:ea typeface="ＭＳ Ｐゴシック" pitchFamily="50" charset="-128"/>
              </a:defRPr>
            </a:lvl5pPr>
            <a:lvl6pPr marL="2514600" indent="-228600" defTabSz="457200" eaLnBrk="0" fontAlgn="base" hangingPunct="0">
              <a:spcBef>
                <a:spcPct val="0"/>
              </a:spcBef>
              <a:spcAft>
                <a:spcPct val="0"/>
              </a:spcAft>
              <a:defRPr kumimoji="1" sz="3600">
                <a:solidFill>
                  <a:schemeClr val="tx1"/>
                </a:solidFill>
                <a:latin typeface="Arial" pitchFamily="34" charset="0"/>
                <a:ea typeface="ＭＳ Ｐゴシック" pitchFamily="50" charset="-128"/>
              </a:defRPr>
            </a:lvl6pPr>
            <a:lvl7pPr marL="2971800" indent="-228600" defTabSz="457200" eaLnBrk="0" fontAlgn="base" hangingPunct="0">
              <a:spcBef>
                <a:spcPct val="0"/>
              </a:spcBef>
              <a:spcAft>
                <a:spcPct val="0"/>
              </a:spcAft>
              <a:defRPr kumimoji="1" sz="3600">
                <a:solidFill>
                  <a:schemeClr val="tx1"/>
                </a:solidFill>
                <a:latin typeface="Arial" pitchFamily="34" charset="0"/>
                <a:ea typeface="ＭＳ Ｐゴシック" pitchFamily="50" charset="-128"/>
              </a:defRPr>
            </a:lvl7pPr>
            <a:lvl8pPr marL="3429000" indent="-228600" defTabSz="457200" eaLnBrk="0" fontAlgn="base" hangingPunct="0">
              <a:spcBef>
                <a:spcPct val="0"/>
              </a:spcBef>
              <a:spcAft>
                <a:spcPct val="0"/>
              </a:spcAft>
              <a:defRPr kumimoji="1" sz="3600">
                <a:solidFill>
                  <a:schemeClr val="tx1"/>
                </a:solidFill>
                <a:latin typeface="Arial" pitchFamily="34" charset="0"/>
                <a:ea typeface="ＭＳ Ｐゴシック" pitchFamily="50" charset="-128"/>
              </a:defRPr>
            </a:lvl8pPr>
            <a:lvl9pPr marL="3886200" indent="-228600" defTabSz="457200" eaLnBrk="0" fontAlgn="base" hangingPunct="0">
              <a:spcBef>
                <a:spcPct val="0"/>
              </a:spcBef>
              <a:spcAft>
                <a:spcPct val="0"/>
              </a:spcAft>
              <a:defRPr kumimoji="1" sz="3600">
                <a:solidFill>
                  <a:schemeClr val="tx1"/>
                </a:solidFill>
                <a:latin typeface="Arial" pitchFamily="34" charset="0"/>
                <a:ea typeface="ＭＳ Ｐゴシック" pitchFamily="50" charset="-128"/>
              </a:defRPr>
            </a:lvl9pPr>
          </a:lstStyle>
          <a:p>
            <a:pPr eaLnBrk="1" hangingPunct="1"/>
            <a:r>
              <a:rPr lang="ja-JP" altLang="en-US" sz="1600" b="1">
                <a:solidFill>
                  <a:srgbClr val="CF594D"/>
                </a:solidFill>
                <a:latin typeface="Meiryo UI" panose="020B0604030504040204" pitchFamily="50" charset="-128"/>
                <a:ea typeface="Meiryo UI" panose="020B0604030504040204" pitchFamily="50" charset="-128"/>
              </a:rPr>
              <a:t>食事 介助　　　</a:t>
            </a:r>
            <a:endParaRPr lang="en-US" altLang="ja-JP" sz="1600" b="1">
              <a:solidFill>
                <a:srgbClr val="CF594D"/>
              </a:solidFill>
              <a:latin typeface="Meiryo UI" panose="020B0604030504040204" pitchFamily="50" charset="-128"/>
              <a:ea typeface="Meiryo UI" panose="020B0604030504040204" pitchFamily="50" charset="-128"/>
            </a:endParaRPr>
          </a:p>
        </p:txBody>
      </p:sp>
      <p:sp>
        <p:nvSpPr>
          <p:cNvPr id="37928" name="テキスト ボックス 43"/>
          <p:cNvSpPr txBox="1">
            <a:spLocks noChangeArrowheads="1"/>
          </p:cNvSpPr>
          <p:nvPr/>
        </p:nvSpPr>
        <p:spPr bwMode="auto">
          <a:xfrm>
            <a:off x="6018213" y="6110288"/>
            <a:ext cx="866775"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defTabSz="457200" eaLnBrk="0" hangingPunct="0">
              <a:defRPr kumimoji="1" sz="3600">
                <a:solidFill>
                  <a:schemeClr val="tx1"/>
                </a:solidFill>
                <a:latin typeface="Arial" pitchFamily="34" charset="0"/>
                <a:ea typeface="ＭＳ Ｐゴシック" pitchFamily="50" charset="-128"/>
              </a:defRPr>
            </a:lvl1pPr>
            <a:lvl2pPr marL="742950" indent="-285750" defTabSz="457200" eaLnBrk="0" hangingPunct="0">
              <a:defRPr kumimoji="1" sz="3600">
                <a:solidFill>
                  <a:schemeClr val="tx1"/>
                </a:solidFill>
                <a:latin typeface="Arial" pitchFamily="34" charset="0"/>
                <a:ea typeface="ＭＳ Ｐゴシック" pitchFamily="50" charset="-128"/>
              </a:defRPr>
            </a:lvl2pPr>
            <a:lvl3pPr marL="1143000" indent="-228600" defTabSz="457200" eaLnBrk="0" hangingPunct="0">
              <a:defRPr kumimoji="1" sz="3600">
                <a:solidFill>
                  <a:schemeClr val="tx1"/>
                </a:solidFill>
                <a:latin typeface="Arial" pitchFamily="34" charset="0"/>
                <a:ea typeface="ＭＳ Ｐゴシック" pitchFamily="50" charset="-128"/>
              </a:defRPr>
            </a:lvl3pPr>
            <a:lvl4pPr marL="1600200" indent="-228600" defTabSz="457200" eaLnBrk="0" hangingPunct="0">
              <a:defRPr kumimoji="1" sz="3600">
                <a:solidFill>
                  <a:schemeClr val="tx1"/>
                </a:solidFill>
                <a:latin typeface="Arial" pitchFamily="34" charset="0"/>
                <a:ea typeface="ＭＳ Ｐゴシック" pitchFamily="50" charset="-128"/>
              </a:defRPr>
            </a:lvl4pPr>
            <a:lvl5pPr marL="2057400" indent="-228600" defTabSz="457200" eaLnBrk="0" hangingPunct="0">
              <a:defRPr kumimoji="1" sz="3600">
                <a:solidFill>
                  <a:schemeClr val="tx1"/>
                </a:solidFill>
                <a:latin typeface="Arial" pitchFamily="34" charset="0"/>
                <a:ea typeface="ＭＳ Ｐゴシック" pitchFamily="50" charset="-128"/>
              </a:defRPr>
            </a:lvl5pPr>
            <a:lvl6pPr marL="2514600" indent="-228600" defTabSz="457200" eaLnBrk="0" fontAlgn="base" hangingPunct="0">
              <a:spcBef>
                <a:spcPct val="0"/>
              </a:spcBef>
              <a:spcAft>
                <a:spcPct val="0"/>
              </a:spcAft>
              <a:defRPr kumimoji="1" sz="3600">
                <a:solidFill>
                  <a:schemeClr val="tx1"/>
                </a:solidFill>
                <a:latin typeface="Arial" pitchFamily="34" charset="0"/>
                <a:ea typeface="ＭＳ Ｐゴシック" pitchFamily="50" charset="-128"/>
              </a:defRPr>
            </a:lvl6pPr>
            <a:lvl7pPr marL="2971800" indent="-228600" defTabSz="457200" eaLnBrk="0" fontAlgn="base" hangingPunct="0">
              <a:spcBef>
                <a:spcPct val="0"/>
              </a:spcBef>
              <a:spcAft>
                <a:spcPct val="0"/>
              </a:spcAft>
              <a:defRPr kumimoji="1" sz="3600">
                <a:solidFill>
                  <a:schemeClr val="tx1"/>
                </a:solidFill>
                <a:latin typeface="Arial" pitchFamily="34" charset="0"/>
                <a:ea typeface="ＭＳ Ｐゴシック" pitchFamily="50" charset="-128"/>
              </a:defRPr>
            </a:lvl7pPr>
            <a:lvl8pPr marL="3429000" indent="-228600" defTabSz="457200" eaLnBrk="0" fontAlgn="base" hangingPunct="0">
              <a:spcBef>
                <a:spcPct val="0"/>
              </a:spcBef>
              <a:spcAft>
                <a:spcPct val="0"/>
              </a:spcAft>
              <a:defRPr kumimoji="1" sz="3600">
                <a:solidFill>
                  <a:schemeClr val="tx1"/>
                </a:solidFill>
                <a:latin typeface="Arial" pitchFamily="34" charset="0"/>
                <a:ea typeface="ＭＳ Ｐゴシック" pitchFamily="50" charset="-128"/>
              </a:defRPr>
            </a:lvl8pPr>
            <a:lvl9pPr marL="3886200" indent="-228600" defTabSz="457200" eaLnBrk="0" fontAlgn="base" hangingPunct="0">
              <a:spcBef>
                <a:spcPct val="0"/>
              </a:spcBef>
              <a:spcAft>
                <a:spcPct val="0"/>
              </a:spcAft>
              <a:defRPr kumimoji="1" sz="3600">
                <a:solidFill>
                  <a:schemeClr val="tx1"/>
                </a:solidFill>
                <a:latin typeface="Arial" pitchFamily="34" charset="0"/>
                <a:ea typeface="ＭＳ Ｐゴシック" pitchFamily="50" charset="-128"/>
              </a:defRPr>
            </a:lvl9pPr>
          </a:lstStyle>
          <a:p>
            <a:pPr eaLnBrk="1" hangingPunct="1"/>
            <a:r>
              <a:rPr lang="ja-JP" altLang="en-US" sz="1600" b="1">
                <a:solidFill>
                  <a:srgbClr val="CF594D"/>
                </a:solidFill>
                <a:latin typeface="Meiryo UI" panose="020B0604030504040204" pitchFamily="50" charset="-128"/>
                <a:ea typeface="Meiryo UI" panose="020B0604030504040204" pitchFamily="50" charset="-128"/>
              </a:rPr>
              <a:t>尿失禁　　　</a:t>
            </a:r>
            <a:endParaRPr lang="en-US" altLang="ja-JP" sz="1600" b="1">
              <a:solidFill>
                <a:srgbClr val="CF594D"/>
              </a:solidFill>
              <a:latin typeface="Meiryo UI" panose="020B0604030504040204" pitchFamily="50" charset="-128"/>
              <a:ea typeface="Meiryo UI" panose="020B0604030504040204" pitchFamily="50" charset="-128"/>
            </a:endParaRPr>
          </a:p>
        </p:txBody>
      </p:sp>
      <p:sp>
        <p:nvSpPr>
          <p:cNvPr id="37929" name="テキスト ボックス 45"/>
          <p:cNvSpPr txBox="1">
            <a:spLocks noChangeArrowheads="1"/>
          </p:cNvSpPr>
          <p:nvPr/>
        </p:nvSpPr>
        <p:spPr bwMode="auto">
          <a:xfrm>
            <a:off x="7234238" y="5676900"/>
            <a:ext cx="1398587"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defTabSz="457200" eaLnBrk="0" hangingPunct="0">
              <a:defRPr kumimoji="1" sz="3600">
                <a:solidFill>
                  <a:schemeClr val="tx1"/>
                </a:solidFill>
                <a:latin typeface="Arial" pitchFamily="34" charset="0"/>
                <a:ea typeface="ＭＳ Ｐゴシック" pitchFamily="50" charset="-128"/>
              </a:defRPr>
            </a:lvl1pPr>
            <a:lvl2pPr marL="742950" indent="-285750" defTabSz="457200" eaLnBrk="0" hangingPunct="0">
              <a:defRPr kumimoji="1" sz="3600">
                <a:solidFill>
                  <a:schemeClr val="tx1"/>
                </a:solidFill>
                <a:latin typeface="Arial" pitchFamily="34" charset="0"/>
                <a:ea typeface="ＭＳ Ｐゴシック" pitchFamily="50" charset="-128"/>
              </a:defRPr>
            </a:lvl2pPr>
            <a:lvl3pPr marL="1143000" indent="-228600" defTabSz="457200" eaLnBrk="0" hangingPunct="0">
              <a:defRPr kumimoji="1" sz="3600">
                <a:solidFill>
                  <a:schemeClr val="tx1"/>
                </a:solidFill>
                <a:latin typeface="Arial" pitchFamily="34" charset="0"/>
                <a:ea typeface="ＭＳ Ｐゴシック" pitchFamily="50" charset="-128"/>
              </a:defRPr>
            </a:lvl3pPr>
            <a:lvl4pPr marL="1600200" indent="-228600" defTabSz="457200" eaLnBrk="0" hangingPunct="0">
              <a:defRPr kumimoji="1" sz="3600">
                <a:solidFill>
                  <a:schemeClr val="tx1"/>
                </a:solidFill>
                <a:latin typeface="Arial" pitchFamily="34" charset="0"/>
                <a:ea typeface="ＭＳ Ｐゴシック" pitchFamily="50" charset="-128"/>
              </a:defRPr>
            </a:lvl4pPr>
            <a:lvl5pPr marL="2057400" indent="-228600" defTabSz="457200" eaLnBrk="0" hangingPunct="0">
              <a:defRPr kumimoji="1" sz="3600">
                <a:solidFill>
                  <a:schemeClr val="tx1"/>
                </a:solidFill>
                <a:latin typeface="Arial" pitchFamily="34" charset="0"/>
                <a:ea typeface="ＭＳ Ｐゴシック" pitchFamily="50" charset="-128"/>
              </a:defRPr>
            </a:lvl5pPr>
            <a:lvl6pPr marL="2514600" indent="-228600" defTabSz="457200" eaLnBrk="0" fontAlgn="base" hangingPunct="0">
              <a:spcBef>
                <a:spcPct val="0"/>
              </a:spcBef>
              <a:spcAft>
                <a:spcPct val="0"/>
              </a:spcAft>
              <a:defRPr kumimoji="1" sz="3600">
                <a:solidFill>
                  <a:schemeClr val="tx1"/>
                </a:solidFill>
                <a:latin typeface="Arial" pitchFamily="34" charset="0"/>
                <a:ea typeface="ＭＳ Ｐゴシック" pitchFamily="50" charset="-128"/>
              </a:defRPr>
            </a:lvl6pPr>
            <a:lvl7pPr marL="2971800" indent="-228600" defTabSz="457200" eaLnBrk="0" fontAlgn="base" hangingPunct="0">
              <a:spcBef>
                <a:spcPct val="0"/>
              </a:spcBef>
              <a:spcAft>
                <a:spcPct val="0"/>
              </a:spcAft>
              <a:defRPr kumimoji="1" sz="3600">
                <a:solidFill>
                  <a:schemeClr val="tx1"/>
                </a:solidFill>
                <a:latin typeface="Arial" pitchFamily="34" charset="0"/>
                <a:ea typeface="ＭＳ Ｐゴシック" pitchFamily="50" charset="-128"/>
              </a:defRPr>
            </a:lvl7pPr>
            <a:lvl8pPr marL="3429000" indent="-228600" defTabSz="457200" eaLnBrk="0" fontAlgn="base" hangingPunct="0">
              <a:spcBef>
                <a:spcPct val="0"/>
              </a:spcBef>
              <a:spcAft>
                <a:spcPct val="0"/>
              </a:spcAft>
              <a:defRPr kumimoji="1" sz="3600">
                <a:solidFill>
                  <a:schemeClr val="tx1"/>
                </a:solidFill>
                <a:latin typeface="Arial" pitchFamily="34" charset="0"/>
                <a:ea typeface="ＭＳ Ｐゴシック" pitchFamily="50" charset="-128"/>
              </a:defRPr>
            </a:lvl8pPr>
            <a:lvl9pPr marL="3886200" indent="-228600" defTabSz="457200" eaLnBrk="0" fontAlgn="base" hangingPunct="0">
              <a:spcBef>
                <a:spcPct val="0"/>
              </a:spcBef>
              <a:spcAft>
                <a:spcPct val="0"/>
              </a:spcAft>
              <a:defRPr kumimoji="1" sz="3600">
                <a:solidFill>
                  <a:schemeClr val="tx1"/>
                </a:solidFill>
                <a:latin typeface="Arial" pitchFamily="34" charset="0"/>
                <a:ea typeface="ＭＳ Ｐゴシック" pitchFamily="50" charset="-128"/>
              </a:defRPr>
            </a:lvl9pPr>
          </a:lstStyle>
          <a:p>
            <a:pPr eaLnBrk="1" hangingPunct="1"/>
            <a:r>
              <a:rPr lang="ja-JP" altLang="en-US" sz="1600" b="1">
                <a:solidFill>
                  <a:srgbClr val="CF594D"/>
                </a:solidFill>
                <a:latin typeface="Meiryo UI" panose="020B0604030504040204" pitchFamily="50" charset="-128"/>
                <a:ea typeface="Meiryo UI" panose="020B0604030504040204" pitchFamily="50" charset="-128"/>
              </a:rPr>
              <a:t>電話　介助　　　</a:t>
            </a:r>
            <a:endParaRPr lang="en-US" altLang="ja-JP" sz="1600" b="1">
              <a:solidFill>
                <a:srgbClr val="CF594D"/>
              </a:solidFill>
              <a:latin typeface="Meiryo UI" panose="020B0604030504040204" pitchFamily="50" charset="-128"/>
              <a:ea typeface="Meiryo UI" panose="020B0604030504040204" pitchFamily="50" charset="-128"/>
            </a:endParaRPr>
          </a:p>
        </p:txBody>
      </p:sp>
      <p:cxnSp>
        <p:nvCxnSpPr>
          <p:cNvPr id="37930" name="直線コネクタ 84"/>
          <p:cNvCxnSpPr>
            <a:cxnSpLocks noChangeShapeType="1"/>
          </p:cNvCxnSpPr>
          <p:nvPr/>
        </p:nvCxnSpPr>
        <p:spPr bwMode="auto">
          <a:xfrm>
            <a:off x="1751013" y="5267325"/>
            <a:ext cx="2620962" cy="3175"/>
          </a:xfrm>
          <a:prstGeom prst="line">
            <a:avLst/>
          </a:prstGeom>
          <a:noFill/>
          <a:ln w="38100" algn="ctr">
            <a:solidFill>
              <a:schemeClr val="hlink"/>
            </a:solidFill>
            <a:round/>
            <a:headEnd/>
            <a:tailEnd/>
          </a:ln>
          <a:effectLst>
            <a:outerShdw dist="20000" dir="5400000" rotWithShape="0">
              <a:srgbClr val="000000">
                <a:alpha val="37999"/>
              </a:srgbClr>
            </a:outerShdw>
          </a:effectLst>
          <a:extLst>
            <a:ext uri="{909E8E84-426E-40DD-AFC4-6F175D3DCCD1}">
              <a14:hiddenFill xmlns:a14="http://schemas.microsoft.com/office/drawing/2010/main">
                <a:noFill/>
              </a14:hiddenFill>
            </a:ext>
          </a:extLst>
        </p:spPr>
      </p:cxnSp>
      <p:sp>
        <p:nvSpPr>
          <p:cNvPr id="37931" name="テキスト ボックス 50"/>
          <p:cNvSpPr txBox="1">
            <a:spLocks noChangeArrowheads="1"/>
          </p:cNvSpPr>
          <p:nvPr/>
        </p:nvSpPr>
        <p:spPr bwMode="auto">
          <a:xfrm>
            <a:off x="1828800" y="4864100"/>
            <a:ext cx="1557338"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defTabSz="457200" eaLnBrk="0" hangingPunct="0">
              <a:defRPr kumimoji="1" sz="3600">
                <a:solidFill>
                  <a:schemeClr val="tx1"/>
                </a:solidFill>
                <a:latin typeface="Arial" pitchFamily="34" charset="0"/>
                <a:ea typeface="ＭＳ Ｐゴシック" pitchFamily="50" charset="-128"/>
              </a:defRPr>
            </a:lvl1pPr>
            <a:lvl2pPr marL="742950" indent="-285750" defTabSz="457200" eaLnBrk="0" hangingPunct="0">
              <a:defRPr kumimoji="1" sz="3600">
                <a:solidFill>
                  <a:schemeClr val="tx1"/>
                </a:solidFill>
                <a:latin typeface="Arial" pitchFamily="34" charset="0"/>
                <a:ea typeface="ＭＳ Ｐゴシック" pitchFamily="50" charset="-128"/>
              </a:defRPr>
            </a:lvl2pPr>
            <a:lvl3pPr marL="1143000" indent="-228600" defTabSz="457200" eaLnBrk="0" hangingPunct="0">
              <a:defRPr kumimoji="1" sz="3600">
                <a:solidFill>
                  <a:schemeClr val="tx1"/>
                </a:solidFill>
                <a:latin typeface="Arial" pitchFamily="34" charset="0"/>
                <a:ea typeface="ＭＳ Ｐゴシック" pitchFamily="50" charset="-128"/>
              </a:defRPr>
            </a:lvl3pPr>
            <a:lvl4pPr marL="1600200" indent="-228600" defTabSz="457200" eaLnBrk="0" hangingPunct="0">
              <a:defRPr kumimoji="1" sz="3600">
                <a:solidFill>
                  <a:schemeClr val="tx1"/>
                </a:solidFill>
                <a:latin typeface="Arial" pitchFamily="34" charset="0"/>
                <a:ea typeface="ＭＳ Ｐゴシック" pitchFamily="50" charset="-128"/>
              </a:defRPr>
            </a:lvl4pPr>
            <a:lvl5pPr marL="2057400" indent="-228600" defTabSz="457200" eaLnBrk="0" hangingPunct="0">
              <a:defRPr kumimoji="1" sz="3600">
                <a:solidFill>
                  <a:schemeClr val="tx1"/>
                </a:solidFill>
                <a:latin typeface="Arial" pitchFamily="34" charset="0"/>
                <a:ea typeface="ＭＳ Ｐゴシック" pitchFamily="50" charset="-128"/>
              </a:defRPr>
            </a:lvl5pPr>
            <a:lvl6pPr marL="2514600" indent="-228600" defTabSz="457200" eaLnBrk="0" fontAlgn="base" hangingPunct="0">
              <a:spcBef>
                <a:spcPct val="0"/>
              </a:spcBef>
              <a:spcAft>
                <a:spcPct val="0"/>
              </a:spcAft>
              <a:defRPr kumimoji="1" sz="3600">
                <a:solidFill>
                  <a:schemeClr val="tx1"/>
                </a:solidFill>
                <a:latin typeface="Arial" pitchFamily="34" charset="0"/>
                <a:ea typeface="ＭＳ Ｐゴシック" pitchFamily="50" charset="-128"/>
              </a:defRPr>
            </a:lvl6pPr>
            <a:lvl7pPr marL="2971800" indent="-228600" defTabSz="457200" eaLnBrk="0" fontAlgn="base" hangingPunct="0">
              <a:spcBef>
                <a:spcPct val="0"/>
              </a:spcBef>
              <a:spcAft>
                <a:spcPct val="0"/>
              </a:spcAft>
              <a:defRPr kumimoji="1" sz="3600">
                <a:solidFill>
                  <a:schemeClr val="tx1"/>
                </a:solidFill>
                <a:latin typeface="Arial" pitchFamily="34" charset="0"/>
                <a:ea typeface="ＭＳ Ｐゴシック" pitchFamily="50" charset="-128"/>
              </a:defRPr>
            </a:lvl7pPr>
            <a:lvl8pPr marL="3429000" indent="-228600" defTabSz="457200" eaLnBrk="0" fontAlgn="base" hangingPunct="0">
              <a:spcBef>
                <a:spcPct val="0"/>
              </a:spcBef>
              <a:spcAft>
                <a:spcPct val="0"/>
              </a:spcAft>
              <a:defRPr kumimoji="1" sz="3600">
                <a:solidFill>
                  <a:schemeClr val="tx1"/>
                </a:solidFill>
                <a:latin typeface="Arial" pitchFamily="34" charset="0"/>
                <a:ea typeface="ＭＳ Ｐゴシック" pitchFamily="50" charset="-128"/>
              </a:defRPr>
            </a:lvl8pPr>
            <a:lvl9pPr marL="3886200" indent="-228600" defTabSz="457200" eaLnBrk="0" fontAlgn="base" hangingPunct="0">
              <a:spcBef>
                <a:spcPct val="0"/>
              </a:spcBef>
              <a:spcAft>
                <a:spcPct val="0"/>
              </a:spcAft>
              <a:defRPr kumimoji="1" sz="3600">
                <a:solidFill>
                  <a:schemeClr val="tx1"/>
                </a:solidFill>
                <a:latin typeface="Arial" pitchFamily="34" charset="0"/>
                <a:ea typeface="ＭＳ Ｐゴシック" pitchFamily="50" charset="-128"/>
              </a:defRPr>
            </a:lvl9pPr>
          </a:lstStyle>
          <a:p>
            <a:pPr eaLnBrk="1" hangingPunct="1"/>
            <a:r>
              <a:rPr lang="en-US" altLang="ja-JP" sz="1600" b="1" dirty="0">
                <a:latin typeface="Meiryo UI" panose="020B0604030504040204" pitchFamily="50" charset="-128"/>
                <a:ea typeface="Meiryo UI" panose="020B0604030504040204" pitchFamily="50" charset="-128"/>
              </a:rPr>
              <a:t>ADL</a:t>
            </a:r>
            <a:r>
              <a:rPr lang="ja-JP" altLang="en-US" sz="1600" b="1" dirty="0">
                <a:latin typeface="Meiryo UI" panose="020B0604030504040204" pitchFamily="50" charset="-128"/>
                <a:ea typeface="Meiryo UI" panose="020B0604030504040204" pitchFamily="50" charset="-128"/>
              </a:rPr>
              <a:t>限界</a:t>
            </a:r>
            <a:endParaRPr lang="en-US" altLang="ja-JP" sz="1600" b="1" dirty="0">
              <a:latin typeface="Meiryo UI" panose="020B0604030504040204" pitchFamily="50" charset="-128"/>
              <a:ea typeface="Meiryo UI" panose="020B0604030504040204" pitchFamily="50" charset="-128"/>
            </a:endParaRPr>
          </a:p>
          <a:p>
            <a:pPr eaLnBrk="1" hangingPunct="1"/>
            <a:endParaRPr lang="en-US" altLang="ja-JP" sz="1600" b="1" dirty="0">
              <a:latin typeface="Meiryo UI" panose="020B0604030504040204" pitchFamily="50" charset="-128"/>
              <a:ea typeface="Meiryo UI" panose="020B0604030504040204" pitchFamily="50" charset="-128"/>
            </a:endParaRPr>
          </a:p>
          <a:p>
            <a:pPr eaLnBrk="1" hangingPunct="1"/>
            <a:r>
              <a:rPr lang="ja-JP" altLang="en-US" sz="1600" b="1" dirty="0">
                <a:latin typeface="Meiryo UI" panose="020B0604030504040204" pitchFamily="50" charset="-128"/>
                <a:ea typeface="Meiryo UI" panose="020B0604030504040204" pitchFamily="50" charset="-128"/>
              </a:rPr>
              <a:t>在宅独居不能</a:t>
            </a:r>
          </a:p>
        </p:txBody>
      </p:sp>
      <p:cxnSp>
        <p:nvCxnSpPr>
          <p:cNvPr id="37932" name="直線コネクタ 86"/>
          <p:cNvCxnSpPr>
            <a:cxnSpLocks noChangeShapeType="1"/>
          </p:cNvCxnSpPr>
          <p:nvPr/>
        </p:nvCxnSpPr>
        <p:spPr bwMode="auto">
          <a:xfrm>
            <a:off x="788988" y="4144963"/>
            <a:ext cx="2895600" cy="3175"/>
          </a:xfrm>
          <a:prstGeom prst="line">
            <a:avLst/>
          </a:prstGeom>
          <a:noFill/>
          <a:ln w="38100" algn="ctr">
            <a:solidFill>
              <a:schemeClr val="hlink"/>
            </a:solidFill>
            <a:round/>
            <a:headEnd/>
            <a:tailEnd/>
          </a:ln>
          <a:effectLst>
            <a:outerShdw dist="20000" dir="5400000" rotWithShape="0">
              <a:srgbClr val="000000">
                <a:alpha val="37999"/>
              </a:srgbClr>
            </a:outerShdw>
          </a:effectLst>
          <a:extLst>
            <a:ext uri="{909E8E84-426E-40DD-AFC4-6F175D3DCCD1}">
              <a14:hiddenFill xmlns:a14="http://schemas.microsoft.com/office/drawing/2010/main">
                <a:noFill/>
              </a14:hiddenFill>
            </a:ext>
          </a:extLst>
        </p:spPr>
      </p:cxnSp>
      <p:sp>
        <p:nvSpPr>
          <p:cNvPr id="37933" name="テキスト ボックス 53"/>
          <p:cNvSpPr txBox="1">
            <a:spLocks noChangeArrowheads="1"/>
          </p:cNvSpPr>
          <p:nvPr/>
        </p:nvSpPr>
        <p:spPr bwMode="auto">
          <a:xfrm>
            <a:off x="823913" y="3716338"/>
            <a:ext cx="2281237" cy="825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defTabSz="457200" eaLnBrk="0" hangingPunct="0">
              <a:defRPr kumimoji="1" sz="3600">
                <a:solidFill>
                  <a:schemeClr val="tx1"/>
                </a:solidFill>
                <a:latin typeface="Arial" pitchFamily="34" charset="0"/>
                <a:ea typeface="ＭＳ Ｐゴシック" pitchFamily="50" charset="-128"/>
              </a:defRPr>
            </a:lvl1pPr>
            <a:lvl2pPr marL="742950" indent="-285750" defTabSz="457200" eaLnBrk="0" hangingPunct="0">
              <a:defRPr kumimoji="1" sz="3600">
                <a:solidFill>
                  <a:schemeClr val="tx1"/>
                </a:solidFill>
                <a:latin typeface="Arial" pitchFamily="34" charset="0"/>
                <a:ea typeface="ＭＳ Ｐゴシック" pitchFamily="50" charset="-128"/>
              </a:defRPr>
            </a:lvl2pPr>
            <a:lvl3pPr marL="1143000" indent="-228600" defTabSz="457200" eaLnBrk="0" hangingPunct="0">
              <a:defRPr kumimoji="1" sz="3600">
                <a:solidFill>
                  <a:schemeClr val="tx1"/>
                </a:solidFill>
                <a:latin typeface="Arial" pitchFamily="34" charset="0"/>
                <a:ea typeface="ＭＳ Ｐゴシック" pitchFamily="50" charset="-128"/>
              </a:defRPr>
            </a:lvl3pPr>
            <a:lvl4pPr marL="1600200" indent="-228600" defTabSz="457200" eaLnBrk="0" hangingPunct="0">
              <a:defRPr kumimoji="1" sz="3600">
                <a:solidFill>
                  <a:schemeClr val="tx1"/>
                </a:solidFill>
                <a:latin typeface="Arial" pitchFamily="34" charset="0"/>
                <a:ea typeface="ＭＳ Ｐゴシック" pitchFamily="50" charset="-128"/>
              </a:defRPr>
            </a:lvl4pPr>
            <a:lvl5pPr marL="2057400" indent="-228600" defTabSz="457200" eaLnBrk="0" hangingPunct="0">
              <a:defRPr kumimoji="1" sz="3600">
                <a:solidFill>
                  <a:schemeClr val="tx1"/>
                </a:solidFill>
                <a:latin typeface="Arial" pitchFamily="34" charset="0"/>
                <a:ea typeface="ＭＳ Ｐゴシック" pitchFamily="50" charset="-128"/>
              </a:defRPr>
            </a:lvl5pPr>
            <a:lvl6pPr marL="2514600" indent="-228600" defTabSz="457200" eaLnBrk="0" fontAlgn="base" hangingPunct="0">
              <a:spcBef>
                <a:spcPct val="0"/>
              </a:spcBef>
              <a:spcAft>
                <a:spcPct val="0"/>
              </a:spcAft>
              <a:defRPr kumimoji="1" sz="3600">
                <a:solidFill>
                  <a:schemeClr val="tx1"/>
                </a:solidFill>
                <a:latin typeface="Arial" pitchFamily="34" charset="0"/>
                <a:ea typeface="ＭＳ Ｐゴシック" pitchFamily="50" charset="-128"/>
              </a:defRPr>
            </a:lvl6pPr>
            <a:lvl7pPr marL="2971800" indent="-228600" defTabSz="457200" eaLnBrk="0" fontAlgn="base" hangingPunct="0">
              <a:spcBef>
                <a:spcPct val="0"/>
              </a:spcBef>
              <a:spcAft>
                <a:spcPct val="0"/>
              </a:spcAft>
              <a:defRPr kumimoji="1" sz="3600">
                <a:solidFill>
                  <a:schemeClr val="tx1"/>
                </a:solidFill>
                <a:latin typeface="Arial" pitchFamily="34" charset="0"/>
                <a:ea typeface="ＭＳ Ｐゴシック" pitchFamily="50" charset="-128"/>
              </a:defRPr>
            </a:lvl7pPr>
            <a:lvl8pPr marL="3429000" indent="-228600" defTabSz="457200" eaLnBrk="0" fontAlgn="base" hangingPunct="0">
              <a:spcBef>
                <a:spcPct val="0"/>
              </a:spcBef>
              <a:spcAft>
                <a:spcPct val="0"/>
              </a:spcAft>
              <a:defRPr kumimoji="1" sz="3600">
                <a:solidFill>
                  <a:schemeClr val="tx1"/>
                </a:solidFill>
                <a:latin typeface="Arial" pitchFamily="34" charset="0"/>
                <a:ea typeface="ＭＳ Ｐゴシック" pitchFamily="50" charset="-128"/>
              </a:defRPr>
            </a:lvl8pPr>
            <a:lvl9pPr marL="3886200" indent="-228600" defTabSz="457200" eaLnBrk="0" fontAlgn="base" hangingPunct="0">
              <a:spcBef>
                <a:spcPct val="0"/>
              </a:spcBef>
              <a:spcAft>
                <a:spcPct val="0"/>
              </a:spcAft>
              <a:defRPr kumimoji="1" sz="3600">
                <a:solidFill>
                  <a:schemeClr val="tx1"/>
                </a:solidFill>
                <a:latin typeface="Arial" pitchFamily="34" charset="0"/>
                <a:ea typeface="ＭＳ Ｐゴシック" pitchFamily="50" charset="-128"/>
              </a:defRPr>
            </a:lvl9pPr>
          </a:lstStyle>
          <a:p>
            <a:pPr eaLnBrk="1" hangingPunct="1"/>
            <a:r>
              <a:rPr lang="en-US" altLang="ja-JP" sz="1600" b="1" dirty="0">
                <a:latin typeface="Meiryo UI" panose="020B0604030504040204" pitchFamily="50" charset="-128"/>
                <a:ea typeface="Meiryo UI" panose="020B0604030504040204" pitchFamily="50" charset="-128"/>
              </a:rPr>
              <a:t>IADL</a:t>
            </a:r>
            <a:r>
              <a:rPr lang="ja-JP" altLang="en-US" sz="1600" b="1" dirty="0">
                <a:latin typeface="Meiryo UI" panose="020B0604030504040204" pitchFamily="50" charset="-128"/>
                <a:ea typeface="Meiryo UI" panose="020B0604030504040204" pitchFamily="50" charset="-128"/>
              </a:rPr>
              <a:t>限界</a:t>
            </a:r>
            <a:endParaRPr lang="en-US" altLang="ja-JP" sz="1600" b="1" dirty="0">
              <a:latin typeface="Meiryo UI" panose="020B0604030504040204" pitchFamily="50" charset="-128"/>
              <a:ea typeface="Meiryo UI" panose="020B0604030504040204" pitchFamily="50" charset="-128"/>
            </a:endParaRPr>
          </a:p>
          <a:p>
            <a:pPr eaLnBrk="1" hangingPunct="1"/>
            <a:endParaRPr lang="en-US" altLang="ja-JP" sz="1600" b="1" dirty="0">
              <a:latin typeface="Meiryo UI" panose="020B0604030504040204" pitchFamily="50" charset="-128"/>
              <a:ea typeface="Meiryo UI" panose="020B0604030504040204" pitchFamily="50" charset="-128"/>
            </a:endParaRPr>
          </a:p>
          <a:p>
            <a:pPr eaLnBrk="1" hangingPunct="1"/>
            <a:r>
              <a:rPr lang="ja-JP" altLang="en-US" sz="1600" b="1" dirty="0">
                <a:latin typeface="Meiryo UI" panose="020B0604030504040204" pitchFamily="50" charset="-128"/>
                <a:ea typeface="Meiryo UI" panose="020B0604030504040204" pitchFamily="50" charset="-128"/>
              </a:rPr>
              <a:t>独居で不自由ない限界</a:t>
            </a:r>
          </a:p>
        </p:txBody>
      </p:sp>
      <p:cxnSp>
        <p:nvCxnSpPr>
          <p:cNvPr id="37934" name="直線矢印コネクタ 88"/>
          <p:cNvCxnSpPr>
            <a:cxnSpLocks noChangeShapeType="1"/>
          </p:cNvCxnSpPr>
          <p:nvPr/>
        </p:nvCxnSpPr>
        <p:spPr bwMode="auto">
          <a:xfrm rot="5400000">
            <a:off x="3314701" y="5295900"/>
            <a:ext cx="887412" cy="1587"/>
          </a:xfrm>
          <a:prstGeom prst="straightConnector1">
            <a:avLst/>
          </a:prstGeom>
          <a:noFill/>
          <a:ln w="44450" algn="ctr">
            <a:solidFill>
              <a:schemeClr val="hlink"/>
            </a:solidFill>
            <a:round/>
            <a:headEnd type="triangle" w="lg" len="sm"/>
            <a:tailEnd type="triangle" w="lg" len="sm"/>
          </a:ln>
          <a:effectLst>
            <a:outerShdw dist="20000" dir="5400000" rotWithShape="0">
              <a:srgbClr val="000000">
                <a:alpha val="37999"/>
              </a:srgbClr>
            </a:outerShdw>
          </a:effectLst>
          <a:extLst>
            <a:ext uri="{909E8E84-426E-40DD-AFC4-6F175D3DCCD1}">
              <a14:hiddenFill xmlns:a14="http://schemas.microsoft.com/office/drawing/2010/main">
                <a:noFill/>
              </a14:hiddenFill>
            </a:ext>
          </a:extLst>
        </p:spPr>
      </p:cxnSp>
      <p:cxnSp>
        <p:nvCxnSpPr>
          <p:cNvPr id="37935" name="直線矢印コネクタ 89"/>
          <p:cNvCxnSpPr>
            <a:cxnSpLocks noChangeShapeType="1"/>
          </p:cNvCxnSpPr>
          <p:nvPr/>
        </p:nvCxnSpPr>
        <p:spPr bwMode="auto">
          <a:xfrm rot="5400000">
            <a:off x="2748757" y="4118769"/>
            <a:ext cx="887412" cy="0"/>
          </a:xfrm>
          <a:prstGeom prst="straightConnector1">
            <a:avLst/>
          </a:prstGeom>
          <a:noFill/>
          <a:ln w="44450" algn="ctr">
            <a:solidFill>
              <a:schemeClr val="hlink"/>
            </a:solidFill>
            <a:round/>
            <a:headEnd type="triangle" w="lg" len="sm"/>
            <a:tailEnd type="triangle" w="lg" len="sm"/>
          </a:ln>
          <a:effectLst>
            <a:outerShdw dist="20000" dir="5400000" rotWithShape="0">
              <a:srgbClr val="000000">
                <a:alpha val="37999"/>
              </a:srgbClr>
            </a:outerShdw>
          </a:effectLst>
          <a:extLst>
            <a:ext uri="{909E8E84-426E-40DD-AFC4-6F175D3DCCD1}">
              <a14:hiddenFill xmlns:a14="http://schemas.microsoft.com/office/drawing/2010/main">
                <a:noFill/>
              </a14:hiddenFill>
            </a:ext>
          </a:extLst>
        </p:spPr>
      </p:cxnSp>
      <p:sp>
        <p:nvSpPr>
          <p:cNvPr id="37936" name="Rectangle 4"/>
          <p:cNvSpPr>
            <a:spLocks noChangeArrowheads="1"/>
          </p:cNvSpPr>
          <p:nvPr/>
        </p:nvSpPr>
        <p:spPr bwMode="auto">
          <a:xfrm>
            <a:off x="379412" y="276835"/>
            <a:ext cx="8280400" cy="576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28" tIns="45715" rIns="91428" bIns="45715" anchor="ctr"/>
          <a:lstStyle/>
          <a:p>
            <a:pPr algn="ctr" defTabSz="1001713"/>
            <a:r>
              <a:rPr lang="en-US" altLang="ja-JP" sz="3200" b="1">
                <a:latin typeface="Meiryo UI" panose="020B0604030504040204" pitchFamily="50" charset="-128"/>
                <a:ea typeface="Meiryo UI" panose="020B0604030504040204" pitchFamily="50" charset="-128"/>
              </a:rPr>
              <a:t>MMSE</a:t>
            </a:r>
            <a:r>
              <a:rPr lang="ja-JP" altLang="en-US" sz="3000" b="1">
                <a:latin typeface="Meiryo UI" panose="020B0604030504040204" pitchFamily="50" charset="-128"/>
                <a:ea typeface="Meiryo UI" panose="020B0604030504040204" pitchFamily="50" charset="-128"/>
                <a:cs typeface="メイリオ" pitchFamily="50" charset="-128"/>
              </a:rPr>
              <a:t>の程度と</a:t>
            </a:r>
            <a:r>
              <a:rPr lang="en-US" altLang="ja-JP" sz="3200" b="1">
                <a:latin typeface="Meiryo UI" panose="020B0604030504040204" pitchFamily="50" charset="-128"/>
                <a:ea typeface="Meiryo UI" panose="020B0604030504040204" pitchFamily="50" charset="-128"/>
                <a:cs typeface="メイリオ" pitchFamily="50" charset="-128"/>
              </a:rPr>
              <a:t>ADL</a:t>
            </a:r>
            <a:r>
              <a:rPr lang="en-US" altLang="ja-JP" sz="3100" b="1">
                <a:latin typeface="Meiryo UI" panose="020B0604030504040204" pitchFamily="50" charset="-128"/>
                <a:ea typeface="Meiryo UI" panose="020B0604030504040204" pitchFamily="50" charset="-128"/>
                <a:cs typeface="メイリオ" pitchFamily="50" charset="-128"/>
              </a:rPr>
              <a:t>/</a:t>
            </a:r>
            <a:r>
              <a:rPr lang="en-US" altLang="ja-JP" sz="3200" b="1">
                <a:latin typeface="Meiryo UI" panose="020B0604030504040204" pitchFamily="50" charset="-128"/>
                <a:ea typeface="Meiryo UI" panose="020B0604030504040204" pitchFamily="50" charset="-128"/>
                <a:cs typeface="メイリオ" pitchFamily="50" charset="-128"/>
              </a:rPr>
              <a:t>IADL</a:t>
            </a:r>
            <a:r>
              <a:rPr lang="ja-JP" altLang="en-US" sz="3000" b="1">
                <a:latin typeface="Meiryo UI" panose="020B0604030504040204" pitchFamily="50" charset="-128"/>
                <a:ea typeface="Meiryo UI" panose="020B0604030504040204" pitchFamily="50" charset="-128"/>
                <a:cs typeface="メイリオ" pitchFamily="50" charset="-128"/>
              </a:rPr>
              <a:t>の関係</a:t>
            </a:r>
          </a:p>
        </p:txBody>
      </p:sp>
      <p:sp>
        <p:nvSpPr>
          <p:cNvPr id="56" name="Rectangle 23"/>
          <p:cNvSpPr>
            <a:spLocks noChangeArrowheads="1"/>
          </p:cNvSpPr>
          <p:nvPr/>
        </p:nvSpPr>
        <p:spPr bwMode="auto">
          <a:xfrm>
            <a:off x="0" y="1"/>
            <a:ext cx="2806995" cy="3721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82904" tIns="41452" rIns="82904" bIns="41452" anchor="b"/>
          <a:lstStyle/>
          <a:p>
            <a:pPr defTabSz="828675"/>
            <a:r>
              <a:rPr kumimoji="0" lang="en-US" altLang="ja-JP" sz="1600" b="1" dirty="0">
                <a:latin typeface="Meiryo UI" panose="020B0604030504040204" pitchFamily="50" charset="-128"/>
                <a:ea typeface="Meiryo UI" panose="020B0604030504040204" pitchFamily="50" charset="-128"/>
              </a:rPr>
              <a:t>《</a:t>
            </a:r>
            <a:r>
              <a:rPr kumimoji="0" lang="ja-JP" altLang="en-US" sz="1600" b="1" dirty="0">
                <a:latin typeface="Meiryo UI" panose="020B0604030504040204" pitchFamily="50" charset="-128"/>
                <a:ea typeface="Meiryo UI" panose="020B0604030504040204" pitchFamily="50" charset="-128"/>
              </a:rPr>
              <a:t> 診断・治療</a:t>
            </a:r>
            <a:r>
              <a:rPr kumimoji="0" lang="en-US" altLang="ja-JP" sz="1700" b="1" dirty="0">
                <a:latin typeface="Segoe UI" panose="020B0502040204020203" pitchFamily="34" charset="0"/>
                <a:ea typeface="Meiryo UI" panose="020B0604030504040204" pitchFamily="50" charset="-128"/>
                <a:cs typeface="Segoe UI" panose="020B0502040204020203" pitchFamily="34" charset="0"/>
              </a:rPr>
              <a:t>-33</a:t>
            </a:r>
            <a:r>
              <a:rPr kumimoji="0" lang="ja-JP" altLang="en-US" sz="1700" b="1" dirty="0">
                <a:latin typeface="Segoe UI" panose="020B0502040204020203" pitchFamily="34" charset="0"/>
                <a:ea typeface="Meiryo UI" panose="020B0604030504040204" pitchFamily="50" charset="-128"/>
                <a:cs typeface="Segoe UI" panose="020B0502040204020203" pitchFamily="34" charset="0"/>
              </a:rPr>
              <a:t> </a:t>
            </a:r>
            <a:r>
              <a:rPr kumimoji="0" lang="en-US" altLang="ja-JP" sz="1600" b="1" dirty="0">
                <a:latin typeface="Meiryo UI" panose="020B0604030504040204" pitchFamily="50" charset="-128"/>
                <a:ea typeface="Meiryo UI" panose="020B0604030504040204" pitchFamily="50" charset="-128"/>
              </a:rPr>
              <a:t>》</a:t>
            </a:r>
            <a:r>
              <a:rPr kumimoji="0" lang="ja-JP" altLang="en-US" sz="1600" b="1" dirty="0">
                <a:latin typeface="Meiryo UI" panose="020B0604030504040204" pitchFamily="50" charset="-128"/>
                <a:ea typeface="Meiryo UI" panose="020B0604030504040204" pitchFamily="50" charset="-128"/>
              </a:rPr>
              <a:t>  </a:t>
            </a:r>
            <a:endParaRPr kumimoji="0" lang="ja-JP" altLang="en-US" sz="1600" b="1" dirty="0">
              <a:solidFill>
                <a:srgbClr val="FF5050"/>
              </a:solidFill>
              <a:latin typeface="Meiryo UI" panose="020B0604030504040204" pitchFamily="50" charset="-128"/>
              <a:ea typeface="Meiryo UI" panose="020B0604030504040204" pitchFamily="50" charset="-128"/>
            </a:endParaRPr>
          </a:p>
        </p:txBody>
      </p:sp>
      <p:sp>
        <p:nvSpPr>
          <p:cNvPr id="57" name="Rectangle 12"/>
          <p:cNvSpPr>
            <a:spLocks noChangeArrowheads="1"/>
          </p:cNvSpPr>
          <p:nvPr/>
        </p:nvSpPr>
        <p:spPr bwMode="auto">
          <a:xfrm>
            <a:off x="213519" y="885706"/>
            <a:ext cx="8691562" cy="103179"/>
          </a:xfrm>
          <a:prstGeom prst="rect">
            <a:avLst/>
          </a:prstGeom>
          <a:gradFill rotWithShape="1">
            <a:gsLst>
              <a:gs pos="93000">
                <a:srgbClr val="3E6EB4"/>
              </a:gs>
              <a:gs pos="0">
                <a:srgbClr val="CDE1FF"/>
              </a:gs>
              <a:gs pos="100000">
                <a:srgbClr val="3E6EB4"/>
              </a:gs>
            </a:gsLst>
            <a:lin ang="0" scaled="1"/>
          </a:gradFill>
          <a:ln w="9525" algn="ctr">
            <a:noFill/>
            <a:miter lim="800000"/>
            <a:headEnd/>
            <a:tailEnd/>
          </a:ln>
          <a:effectLst/>
        </p:spPr>
        <p:txBody>
          <a:bodyPr wrap="none" anchor="ctr"/>
          <a:lstStyle/>
          <a:p>
            <a:pPr algn="r">
              <a:defRPr/>
            </a:pPr>
            <a:endParaRPr lang="ja-JP" altLang="en-US">
              <a:latin typeface="Arial" charset="0"/>
            </a:endParaRP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Text Box 4"/>
          <p:cNvSpPr txBox="1">
            <a:spLocks noChangeArrowheads="1"/>
          </p:cNvSpPr>
          <p:nvPr/>
        </p:nvSpPr>
        <p:spPr bwMode="auto">
          <a:xfrm>
            <a:off x="1250765" y="6460977"/>
            <a:ext cx="7534460" cy="2462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28" tIns="45715" rIns="91428" bIns="45715" anchor="b">
            <a:spAutoFit/>
          </a:bodyPr>
          <a:lstStyle>
            <a:lvl1pPr eaLnBrk="0" hangingPunct="0">
              <a:defRPr kumimoji="1" sz="3600">
                <a:solidFill>
                  <a:schemeClr val="tx1"/>
                </a:solidFill>
                <a:latin typeface="Arial" pitchFamily="34" charset="0"/>
                <a:ea typeface="ＭＳ Ｐゴシック" pitchFamily="50" charset="-128"/>
              </a:defRPr>
            </a:lvl1pPr>
            <a:lvl2pPr marL="742950" indent="-285750" eaLnBrk="0" hangingPunct="0">
              <a:defRPr kumimoji="1" sz="3600">
                <a:solidFill>
                  <a:schemeClr val="tx1"/>
                </a:solidFill>
                <a:latin typeface="Arial" pitchFamily="34" charset="0"/>
                <a:ea typeface="ＭＳ Ｐゴシック" pitchFamily="50" charset="-128"/>
              </a:defRPr>
            </a:lvl2pPr>
            <a:lvl3pPr marL="1143000" indent="-228600" eaLnBrk="0" hangingPunct="0">
              <a:defRPr kumimoji="1" sz="3600">
                <a:solidFill>
                  <a:schemeClr val="tx1"/>
                </a:solidFill>
                <a:latin typeface="Arial" pitchFamily="34" charset="0"/>
                <a:ea typeface="ＭＳ Ｐゴシック" pitchFamily="50" charset="-128"/>
              </a:defRPr>
            </a:lvl3pPr>
            <a:lvl4pPr marL="1600200" indent="-228600" eaLnBrk="0" hangingPunct="0">
              <a:defRPr kumimoji="1" sz="3600">
                <a:solidFill>
                  <a:schemeClr val="tx1"/>
                </a:solidFill>
                <a:latin typeface="Arial" pitchFamily="34" charset="0"/>
                <a:ea typeface="ＭＳ Ｐゴシック" pitchFamily="50" charset="-128"/>
              </a:defRPr>
            </a:lvl4pPr>
            <a:lvl5pPr marL="2057400" indent="-228600" eaLnBrk="0" hangingPunct="0">
              <a:defRPr kumimoji="1" sz="3600">
                <a:solidFill>
                  <a:schemeClr val="tx1"/>
                </a:solidFill>
                <a:latin typeface="Arial" pitchFamily="34" charset="0"/>
                <a:ea typeface="ＭＳ Ｐゴシック" pitchFamily="50" charset="-128"/>
              </a:defRPr>
            </a:lvl5pPr>
            <a:lvl6pPr marL="2514600" indent="-228600" eaLnBrk="0" fontAlgn="base" hangingPunct="0">
              <a:spcBef>
                <a:spcPct val="0"/>
              </a:spcBef>
              <a:spcAft>
                <a:spcPct val="0"/>
              </a:spcAft>
              <a:defRPr kumimoji="1" sz="3600">
                <a:solidFill>
                  <a:schemeClr val="tx1"/>
                </a:solidFill>
                <a:latin typeface="Arial" pitchFamily="34" charset="0"/>
                <a:ea typeface="ＭＳ Ｐゴシック" pitchFamily="50" charset="-128"/>
              </a:defRPr>
            </a:lvl6pPr>
            <a:lvl7pPr marL="2971800" indent="-228600" eaLnBrk="0" fontAlgn="base" hangingPunct="0">
              <a:spcBef>
                <a:spcPct val="0"/>
              </a:spcBef>
              <a:spcAft>
                <a:spcPct val="0"/>
              </a:spcAft>
              <a:defRPr kumimoji="1" sz="3600">
                <a:solidFill>
                  <a:schemeClr val="tx1"/>
                </a:solidFill>
                <a:latin typeface="Arial" pitchFamily="34" charset="0"/>
                <a:ea typeface="ＭＳ Ｐゴシック" pitchFamily="50" charset="-128"/>
              </a:defRPr>
            </a:lvl7pPr>
            <a:lvl8pPr marL="3429000" indent="-228600" eaLnBrk="0" fontAlgn="base" hangingPunct="0">
              <a:spcBef>
                <a:spcPct val="0"/>
              </a:spcBef>
              <a:spcAft>
                <a:spcPct val="0"/>
              </a:spcAft>
              <a:defRPr kumimoji="1" sz="3600">
                <a:solidFill>
                  <a:schemeClr val="tx1"/>
                </a:solidFill>
                <a:latin typeface="Arial" pitchFamily="34" charset="0"/>
                <a:ea typeface="ＭＳ Ｐゴシック" pitchFamily="50" charset="-128"/>
              </a:defRPr>
            </a:lvl8pPr>
            <a:lvl9pPr marL="3886200" indent="-228600" eaLnBrk="0" fontAlgn="base" hangingPunct="0">
              <a:spcBef>
                <a:spcPct val="0"/>
              </a:spcBef>
              <a:spcAft>
                <a:spcPct val="0"/>
              </a:spcAft>
              <a:defRPr kumimoji="1" sz="3600">
                <a:solidFill>
                  <a:schemeClr val="tx1"/>
                </a:solidFill>
                <a:latin typeface="Arial" pitchFamily="34" charset="0"/>
                <a:ea typeface="ＭＳ Ｐゴシック" pitchFamily="50" charset="-128"/>
              </a:defRPr>
            </a:lvl9pPr>
          </a:lstStyle>
          <a:p>
            <a:pPr algn="r" eaLnBrk="1" hangingPunct="1"/>
            <a:r>
              <a:rPr kumimoji="0" lang="en-US" altLang="en-US" sz="1000" b="1" dirty="0" err="1">
                <a:latin typeface="Meiryo UI" panose="020B0604030504040204" pitchFamily="50" charset="-128"/>
                <a:ea typeface="Meiryo UI" panose="020B0604030504040204" pitchFamily="50" charset="-128"/>
              </a:rPr>
              <a:t>Reisberg</a:t>
            </a:r>
            <a:r>
              <a:rPr kumimoji="0" lang="en-US" altLang="en-US" sz="1000" b="1" dirty="0">
                <a:latin typeface="Meiryo UI" panose="020B0604030504040204" pitchFamily="50" charset="-128"/>
                <a:ea typeface="Meiryo UI" panose="020B0604030504040204" pitchFamily="50" charset="-128"/>
              </a:rPr>
              <a:t> B et al: Functional staging of dementia of the Alzheimer type. Ann NY </a:t>
            </a:r>
            <a:r>
              <a:rPr kumimoji="0" lang="en-US" altLang="en-US" sz="1000" b="1" dirty="0" err="1">
                <a:latin typeface="Meiryo UI" panose="020B0604030504040204" pitchFamily="50" charset="-128"/>
                <a:ea typeface="Meiryo UI" panose="020B0604030504040204" pitchFamily="50" charset="-128"/>
              </a:rPr>
              <a:t>Acad</a:t>
            </a:r>
            <a:r>
              <a:rPr kumimoji="0" lang="en-US" altLang="en-US" sz="1000" b="1" dirty="0">
                <a:latin typeface="Meiryo UI" panose="020B0604030504040204" pitchFamily="50" charset="-128"/>
                <a:ea typeface="Meiryo UI" panose="020B0604030504040204" pitchFamily="50" charset="-128"/>
              </a:rPr>
              <a:t> </a:t>
            </a:r>
            <a:r>
              <a:rPr kumimoji="0" lang="en-US" altLang="en-US" sz="1000" b="1" dirty="0" err="1">
                <a:latin typeface="Meiryo UI" panose="020B0604030504040204" pitchFamily="50" charset="-128"/>
                <a:ea typeface="Meiryo UI" panose="020B0604030504040204" pitchFamily="50" charset="-128"/>
              </a:rPr>
              <a:t>Sci</a:t>
            </a:r>
            <a:r>
              <a:rPr kumimoji="0" lang="en-US" altLang="en-US" sz="1000" b="1" dirty="0">
                <a:latin typeface="Meiryo UI" panose="020B0604030504040204" pitchFamily="50" charset="-128"/>
                <a:ea typeface="Meiryo UI" panose="020B0604030504040204" pitchFamily="50" charset="-128"/>
              </a:rPr>
              <a:t> 1984; 435 481-483</a:t>
            </a:r>
            <a:endParaRPr kumimoji="0" lang="en-US" altLang="ja-JP" sz="1000" b="1" dirty="0">
              <a:latin typeface="Meiryo UI" panose="020B0604030504040204" pitchFamily="50" charset="-128"/>
              <a:ea typeface="Meiryo UI" panose="020B0604030504040204" pitchFamily="50" charset="-128"/>
            </a:endParaRPr>
          </a:p>
        </p:txBody>
      </p:sp>
      <p:sp>
        <p:nvSpPr>
          <p:cNvPr id="38915" name="Freeform 5"/>
          <p:cNvSpPr>
            <a:spLocks/>
          </p:cNvSpPr>
          <p:nvPr/>
        </p:nvSpPr>
        <p:spPr bwMode="auto">
          <a:xfrm>
            <a:off x="684213" y="968375"/>
            <a:ext cx="7848600" cy="4981575"/>
          </a:xfrm>
          <a:custGeom>
            <a:avLst/>
            <a:gdLst>
              <a:gd name="T0" fmla="*/ 0 w 4944"/>
              <a:gd name="T1" fmla="*/ 2147483647 h 3138"/>
              <a:gd name="T2" fmla="*/ 2147483647 w 4944"/>
              <a:gd name="T3" fmla="*/ 2147483647 h 3138"/>
              <a:gd name="T4" fmla="*/ 2147483647 w 4944"/>
              <a:gd name="T5" fmla="*/ 2147483647 h 3138"/>
              <a:gd name="T6" fmla="*/ 2147483647 w 4944"/>
              <a:gd name="T7" fmla="*/ 2147483647 h 3138"/>
              <a:gd name="T8" fmla="*/ 0 60000 65536"/>
              <a:gd name="T9" fmla="*/ 0 60000 65536"/>
              <a:gd name="T10" fmla="*/ 0 60000 65536"/>
              <a:gd name="T11" fmla="*/ 0 60000 65536"/>
              <a:gd name="T12" fmla="*/ 0 w 4944"/>
              <a:gd name="T13" fmla="*/ 0 h 3138"/>
              <a:gd name="T14" fmla="*/ 4944 w 4944"/>
              <a:gd name="T15" fmla="*/ 3138 h 3138"/>
            </a:gdLst>
            <a:ahLst/>
            <a:cxnLst>
              <a:cxn ang="T8">
                <a:pos x="T0" y="T1"/>
              </a:cxn>
              <a:cxn ang="T9">
                <a:pos x="T2" y="T3"/>
              </a:cxn>
              <a:cxn ang="T10">
                <a:pos x="T4" y="T5"/>
              </a:cxn>
              <a:cxn ang="T11">
                <a:pos x="T6" y="T7"/>
              </a:cxn>
            </a:cxnLst>
            <a:rect l="T12" t="T13" r="T14" b="T15"/>
            <a:pathLst>
              <a:path w="4944" h="3138">
                <a:moveTo>
                  <a:pt x="0" y="53"/>
                </a:moveTo>
                <a:cubicBezTo>
                  <a:pt x="835" y="26"/>
                  <a:pt x="1671" y="0"/>
                  <a:pt x="2313" y="416"/>
                </a:cubicBezTo>
                <a:cubicBezTo>
                  <a:pt x="2955" y="832"/>
                  <a:pt x="3416" y="2094"/>
                  <a:pt x="3855" y="2548"/>
                </a:cubicBezTo>
                <a:cubicBezTo>
                  <a:pt x="4294" y="3002"/>
                  <a:pt x="4679" y="2979"/>
                  <a:pt x="4944" y="3138"/>
                </a:cubicBez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p>
            <a:endParaRPr lang="ja-JP" altLang="en-US"/>
          </a:p>
        </p:txBody>
      </p:sp>
      <p:sp>
        <p:nvSpPr>
          <p:cNvPr id="38916" name="Freeform 6"/>
          <p:cNvSpPr>
            <a:spLocks/>
          </p:cNvSpPr>
          <p:nvPr/>
        </p:nvSpPr>
        <p:spPr bwMode="auto">
          <a:xfrm>
            <a:off x="684213" y="981075"/>
            <a:ext cx="6048375" cy="4464050"/>
          </a:xfrm>
          <a:custGeom>
            <a:avLst/>
            <a:gdLst>
              <a:gd name="T0" fmla="*/ 0 w 3810"/>
              <a:gd name="T1" fmla="*/ 0 h 2812"/>
              <a:gd name="T2" fmla="*/ 2147483647 w 3810"/>
              <a:gd name="T3" fmla="*/ 2147483647 h 2812"/>
              <a:gd name="T4" fmla="*/ 2147483647 w 3810"/>
              <a:gd name="T5" fmla="*/ 2147483647 h 2812"/>
              <a:gd name="T6" fmla="*/ 2147483647 w 3810"/>
              <a:gd name="T7" fmla="*/ 2147483647 h 2812"/>
              <a:gd name="T8" fmla="*/ 2147483647 w 3810"/>
              <a:gd name="T9" fmla="*/ 2147483647 h 2812"/>
              <a:gd name="T10" fmla="*/ 0 60000 65536"/>
              <a:gd name="T11" fmla="*/ 0 60000 65536"/>
              <a:gd name="T12" fmla="*/ 0 60000 65536"/>
              <a:gd name="T13" fmla="*/ 0 60000 65536"/>
              <a:gd name="T14" fmla="*/ 0 60000 65536"/>
              <a:gd name="T15" fmla="*/ 0 w 3810"/>
              <a:gd name="T16" fmla="*/ 0 h 2812"/>
              <a:gd name="T17" fmla="*/ 3810 w 3810"/>
              <a:gd name="T18" fmla="*/ 2812 h 2812"/>
            </a:gdLst>
            <a:ahLst/>
            <a:cxnLst>
              <a:cxn ang="T10">
                <a:pos x="T0" y="T1"/>
              </a:cxn>
              <a:cxn ang="T11">
                <a:pos x="T2" y="T3"/>
              </a:cxn>
              <a:cxn ang="T12">
                <a:pos x="T4" y="T5"/>
              </a:cxn>
              <a:cxn ang="T13">
                <a:pos x="T6" y="T7"/>
              </a:cxn>
              <a:cxn ang="T14">
                <a:pos x="T8" y="T9"/>
              </a:cxn>
            </a:cxnLst>
            <a:rect l="T15" t="T16" r="T17" b="T18"/>
            <a:pathLst>
              <a:path w="3810" h="2812">
                <a:moveTo>
                  <a:pt x="0" y="0"/>
                </a:moveTo>
                <a:cubicBezTo>
                  <a:pt x="457" y="19"/>
                  <a:pt x="915" y="38"/>
                  <a:pt x="1406" y="363"/>
                </a:cubicBezTo>
                <a:cubicBezTo>
                  <a:pt x="1897" y="688"/>
                  <a:pt x="2600" y="1580"/>
                  <a:pt x="2948" y="1950"/>
                </a:cubicBezTo>
                <a:cubicBezTo>
                  <a:pt x="3296" y="2320"/>
                  <a:pt x="3348" y="2441"/>
                  <a:pt x="3492" y="2585"/>
                </a:cubicBezTo>
                <a:cubicBezTo>
                  <a:pt x="3636" y="2729"/>
                  <a:pt x="3583" y="2736"/>
                  <a:pt x="3810" y="2812"/>
                </a:cubicBez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p>
            <a:endParaRPr lang="ja-JP" altLang="en-US"/>
          </a:p>
        </p:txBody>
      </p:sp>
      <p:sp>
        <p:nvSpPr>
          <p:cNvPr id="38917" name="Freeform 7"/>
          <p:cNvSpPr>
            <a:spLocks/>
          </p:cNvSpPr>
          <p:nvPr/>
        </p:nvSpPr>
        <p:spPr bwMode="auto">
          <a:xfrm>
            <a:off x="755650" y="1089025"/>
            <a:ext cx="5903913" cy="4284663"/>
          </a:xfrm>
          <a:custGeom>
            <a:avLst/>
            <a:gdLst>
              <a:gd name="T0" fmla="*/ 0 w 3719"/>
              <a:gd name="T1" fmla="*/ 2147483647 h 2699"/>
              <a:gd name="T2" fmla="*/ 2147483647 w 3719"/>
              <a:gd name="T3" fmla="*/ 2147483647 h 2699"/>
              <a:gd name="T4" fmla="*/ 2147483647 w 3719"/>
              <a:gd name="T5" fmla="*/ 2147483647 h 2699"/>
              <a:gd name="T6" fmla="*/ 2147483647 w 3719"/>
              <a:gd name="T7" fmla="*/ 2147483647 h 2699"/>
              <a:gd name="T8" fmla="*/ 0 60000 65536"/>
              <a:gd name="T9" fmla="*/ 0 60000 65536"/>
              <a:gd name="T10" fmla="*/ 0 60000 65536"/>
              <a:gd name="T11" fmla="*/ 0 60000 65536"/>
              <a:gd name="T12" fmla="*/ 0 w 3719"/>
              <a:gd name="T13" fmla="*/ 0 h 2699"/>
              <a:gd name="T14" fmla="*/ 3719 w 3719"/>
              <a:gd name="T15" fmla="*/ 2699 h 2699"/>
            </a:gdLst>
            <a:ahLst/>
            <a:cxnLst>
              <a:cxn ang="T8">
                <a:pos x="T0" y="T1"/>
              </a:cxn>
              <a:cxn ang="T9">
                <a:pos x="T2" y="T3"/>
              </a:cxn>
              <a:cxn ang="T10">
                <a:pos x="T4" y="T5"/>
              </a:cxn>
              <a:cxn ang="T11">
                <a:pos x="T6" y="T7"/>
              </a:cxn>
            </a:cxnLst>
            <a:rect l="T12" t="T13" r="T14" b="T15"/>
            <a:pathLst>
              <a:path w="3719" h="2699">
                <a:moveTo>
                  <a:pt x="0" y="23"/>
                </a:moveTo>
                <a:cubicBezTo>
                  <a:pt x="397" y="11"/>
                  <a:pt x="794" y="0"/>
                  <a:pt x="1270" y="295"/>
                </a:cubicBezTo>
                <a:cubicBezTo>
                  <a:pt x="1746" y="590"/>
                  <a:pt x="2450" y="1391"/>
                  <a:pt x="2858" y="1792"/>
                </a:cubicBezTo>
                <a:cubicBezTo>
                  <a:pt x="3266" y="2193"/>
                  <a:pt x="3364" y="2495"/>
                  <a:pt x="3719" y="2699"/>
                </a:cubicBez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p>
            <a:endParaRPr lang="ja-JP" altLang="en-US"/>
          </a:p>
        </p:txBody>
      </p:sp>
      <p:sp>
        <p:nvSpPr>
          <p:cNvPr id="38918" name="Freeform 8"/>
          <p:cNvSpPr>
            <a:spLocks/>
          </p:cNvSpPr>
          <p:nvPr/>
        </p:nvSpPr>
        <p:spPr bwMode="auto">
          <a:xfrm>
            <a:off x="611188" y="1052513"/>
            <a:ext cx="6985000" cy="4968875"/>
          </a:xfrm>
          <a:custGeom>
            <a:avLst/>
            <a:gdLst>
              <a:gd name="T0" fmla="*/ 0 w 4400"/>
              <a:gd name="T1" fmla="*/ 0 h 3130"/>
              <a:gd name="T2" fmla="*/ 2147483647 w 4400"/>
              <a:gd name="T3" fmla="*/ 2147483647 h 3130"/>
              <a:gd name="T4" fmla="*/ 2147483647 w 4400"/>
              <a:gd name="T5" fmla="*/ 2147483647 h 3130"/>
              <a:gd name="T6" fmla="*/ 2147483647 w 4400"/>
              <a:gd name="T7" fmla="*/ 2147483647 h 3130"/>
              <a:gd name="T8" fmla="*/ 2147483647 w 4400"/>
              <a:gd name="T9" fmla="*/ 2147483647 h 3130"/>
              <a:gd name="T10" fmla="*/ 0 60000 65536"/>
              <a:gd name="T11" fmla="*/ 0 60000 65536"/>
              <a:gd name="T12" fmla="*/ 0 60000 65536"/>
              <a:gd name="T13" fmla="*/ 0 60000 65536"/>
              <a:gd name="T14" fmla="*/ 0 60000 65536"/>
              <a:gd name="T15" fmla="*/ 0 w 4400"/>
              <a:gd name="T16" fmla="*/ 0 h 3130"/>
              <a:gd name="T17" fmla="*/ 4400 w 4400"/>
              <a:gd name="T18" fmla="*/ 3130 h 3130"/>
            </a:gdLst>
            <a:ahLst/>
            <a:cxnLst>
              <a:cxn ang="T10">
                <a:pos x="T0" y="T1"/>
              </a:cxn>
              <a:cxn ang="T11">
                <a:pos x="T2" y="T3"/>
              </a:cxn>
              <a:cxn ang="T12">
                <a:pos x="T4" y="T5"/>
              </a:cxn>
              <a:cxn ang="T13">
                <a:pos x="T6" y="T7"/>
              </a:cxn>
              <a:cxn ang="T14">
                <a:pos x="T8" y="T9"/>
              </a:cxn>
            </a:cxnLst>
            <a:rect l="T15" t="T16" r="T17" b="T18"/>
            <a:pathLst>
              <a:path w="4400" h="3130">
                <a:moveTo>
                  <a:pt x="0" y="0"/>
                </a:moveTo>
                <a:cubicBezTo>
                  <a:pt x="502" y="4"/>
                  <a:pt x="1005" y="8"/>
                  <a:pt x="1542" y="318"/>
                </a:cubicBezTo>
                <a:cubicBezTo>
                  <a:pt x="2079" y="628"/>
                  <a:pt x="2843" y="1505"/>
                  <a:pt x="3221" y="1860"/>
                </a:cubicBezTo>
                <a:cubicBezTo>
                  <a:pt x="3599" y="2215"/>
                  <a:pt x="3614" y="2238"/>
                  <a:pt x="3810" y="2450"/>
                </a:cubicBezTo>
                <a:cubicBezTo>
                  <a:pt x="4006" y="2662"/>
                  <a:pt x="4226" y="3039"/>
                  <a:pt x="4400" y="3130"/>
                </a:cubicBez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p>
            <a:endParaRPr lang="ja-JP" altLang="en-US"/>
          </a:p>
        </p:txBody>
      </p:sp>
      <p:sp>
        <p:nvSpPr>
          <p:cNvPr id="38920" name="Rectangle 19"/>
          <p:cNvSpPr>
            <a:spLocks noChangeArrowheads="1"/>
          </p:cNvSpPr>
          <p:nvPr/>
        </p:nvSpPr>
        <p:spPr bwMode="auto">
          <a:xfrm>
            <a:off x="910431" y="260794"/>
            <a:ext cx="7446963" cy="8334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28" tIns="45715" rIns="91428" bIns="45715" anchor="ctr"/>
          <a:lstStyle/>
          <a:p>
            <a:pPr algn="ctr" defTabSz="1001713"/>
            <a:r>
              <a:rPr lang="en-US" altLang="ja-JP" sz="2800" b="1" dirty="0">
                <a:latin typeface="Meiryo UI" panose="020B0604030504040204" pitchFamily="50" charset="-128"/>
                <a:ea typeface="Meiryo UI" panose="020B0604030504040204" pitchFamily="50" charset="-128"/>
                <a:cs typeface="メイリオ" pitchFamily="50" charset="-128"/>
              </a:rPr>
              <a:t>FAST</a:t>
            </a:r>
            <a:r>
              <a:rPr lang="ja-JP" altLang="en-US" sz="2800" b="1" dirty="0">
                <a:latin typeface="Meiryo UI" panose="020B0604030504040204" pitchFamily="50" charset="-128"/>
                <a:ea typeface="Meiryo UI" panose="020B0604030504040204" pitchFamily="50" charset="-128"/>
                <a:cs typeface="メイリオ" pitchFamily="50" charset="-128"/>
              </a:rPr>
              <a:t>によるアルツハイマー型認知症の</a:t>
            </a:r>
          </a:p>
          <a:p>
            <a:pPr algn="ctr" defTabSz="1001713"/>
            <a:r>
              <a:rPr lang="ja-JP" altLang="en-US" sz="2800" b="1" dirty="0">
                <a:latin typeface="Meiryo UI" panose="020B0604030504040204" pitchFamily="50" charset="-128"/>
                <a:ea typeface="Meiryo UI" panose="020B0604030504040204" pitchFamily="50" charset="-128"/>
                <a:cs typeface="メイリオ" pitchFamily="50" charset="-128"/>
              </a:rPr>
              <a:t>重症度のアセスメント</a:t>
            </a:r>
          </a:p>
        </p:txBody>
      </p:sp>
      <p:graphicFrame>
        <p:nvGraphicFramePr>
          <p:cNvPr id="76834" name="Group 34"/>
          <p:cNvGraphicFramePr>
            <a:graphicFrameLocks noGrp="1"/>
          </p:cNvGraphicFramePr>
          <p:nvPr>
            <p:extLst>
              <p:ext uri="{D42A27DB-BD31-4B8C-83A1-F6EECF244321}">
                <p14:modId xmlns:p14="http://schemas.microsoft.com/office/powerpoint/2010/main" val="294876840"/>
              </p:ext>
            </p:extLst>
          </p:nvPr>
        </p:nvGraphicFramePr>
        <p:xfrm>
          <a:off x="623888" y="1495425"/>
          <a:ext cx="8043862" cy="4913458"/>
        </p:xfrm>
        <a:graphic>
          <a:graphicData uri="http://schemas.openxmlformats.org/drawingml/2006/table">
            <a:tbl>
              <a:tblPr/>
              <a:tblGrid>
                <a:gridCol w="2273367">
                  <a:extLst>
                    <a:ext uri="{9D8B030D-6E8A-4147-A177-3AD203B41FA5}">
                      <a16:colId xmlns="" xmlns:a16="http://schemas.microsoft.com/office/drawing/2014/main" val="20000"/>
                    </a:ext>
                  </a:extLst>
                </a:gridCol>
                <a:gridCol w="5770495">
                  <a:extLst>
                    <a:ext uri="{9D8B030D-6E8A-4147-A177-3AD203B41FA5}">
                      <a16:colId xmlns="" xmlns:a16="http://schemas.microsoft.com/office/drawing/2014/main" val="20001"/>
                    </a:ext>
                  </a:extLst>
                </a:gridCol>
              </a:tblGrid>
              <a:tr h="334924">
                <a:tc>
                  <a:txBody>
                    <a:bodyPr/>
                    <a:lstStyle/>
                    <a:p>
                      <a:pPr marL="0" marR="0" lvl="0" indent="0" algn="l" defTabSz="828675" rtl="0" eaLnBrk="1" fontAlgn="ctr" latinLnBrk="0" hangingPunct="1">
                        <a:lnSpc>
                          <a:spcPct val="100000"/>
                        </a:lnSpc>
                        <a:spcBef>
                          <a:spcPct val="0"/>
                        </a:spcBef>
                        <a:spcAft>
                          <a:spcPct val="0"/>
                        </a:spcAft>
                        <a:buClrTx/>
                        <a:buSzTx/>
                        <a:buFontTx/>
                        <a:buNone/>
                        <a:tabLst/>
                      </a:pPr>
                      <a:r>
                        <a:rPr kumimoji="1" lang="ja-JP" altLang="en-US" sz="1600" b="1" i="0" u="none" strike="noStrike" cap="none" normalizeH="0" baseline="0" dirty="0">
                          <a:ln>
                            <a:noFill/>
                          </a:ln>
                          <a:solidFill>
                            <a:srgbClr val="000000"/>
                          </a:solidFill>
                          <a:effectLst/>
                          <a:latin typeface="Meiryo UI" panose="020B0604030504040204" pitchFamily="50" charset="-128"/>
                          <a:ea typeface="Meiryo UI" panose="020B0604030504040204" pitchFamily="50" charset="-128"/>
                        </a:rPr>
                        <a:t>１．正常</a:t>
                      </a:r>
                    </a:p>
                  </a:txBody>
                  <a:tcPr marL="82936" marR="82936" marT="41460" marB="41460" anchor="ctr" horzOverflow="overflow">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D6E5EE"/>
                    </a:solidFill>
                  </a:tcPr>
                </a:tc>
                <a:tc>
                  <a:txBody>
                    <a:bodyPr/>
                    <a:lstStyle/>
                    <a:p>
                      <a:pPr marL="0" marR="0" lvl="0" indent="0" algn="l" defTabSz="828675" rtl="0" eaLnBrk="1" fontAlgn="ctr" latinLnBrk="0" hangingPunct="1">
                        <a:lnSpc>
                          <a:spcPct val="100000"/>
                        </a:lnSpc>
                        <a:spcBef>
                          <a:spcPct val="0"/>
                        </a:spcBef>
                        <a:spcAft>
                          <a:spcPct val="0"/>
                        </a:spcAft>
                        <a:buClrTx/>
                        <a:buSzTx/>
                        <a:buFontTx/>
                        <a:buNone/>
                        <a:tabLst/>
                      </a:pPr>
                      <a:r>
                        <a:rPr kumimoji="1" lang="ja-JP" altLang="en-US" sz="1500" b="1" i="0" u="none" strike="noStrike" cap="none" normalizeH="0" baseline="0">
                          <a:ln>
                            <a:noFill/>
                          </a:ln>
                          <a:solidFill>
                            <a:srgbClr val="000000"/>
                          </a:solidFill>
                          <a:effectLst/>
                          <a:latin typeface="Meiryo UI" panose="020B0604030504040204" pitchFamily="50" charset="-128"/>
                          <a:ea typeface="Meiryo UI" panose="020B0604030504040204" pitchFamily="50" charset="-128"/>
                        </a:rPr>
                        <a:t>　</a:t>
                      </a:r>
                      <a:endParaRPr kumimoji="1" lang="ja-JP" altLang="en-US" sz="2500" b="1" i="0" u="none" strike="noStrike" cap="none" normalizeH="0" baseline="0">
                        <a:ln>
                          <a:noFill/>
                        </a:ln>
                        <a:solidFill>
                          <a:srgbClr val="000000"/>
                        </a:solidFill>
                        <a:effectLst/>
                        <a:latin typeface="Meiryo UI" panose="020B0604030504040204" pitchFamily="50" charset="-128"/>
                        <a:ea typeface="Meiryo UI" panose="020B0604030504040204" pitchFamily="50" charset="-128"/>
                      </a:endParaRPr>
                    </a:p>
                  </a:txBody>
                  <a:tcPr marL="82936" marR="82936" marT="41460" marB="41460" anchor="ctr" horzOverflow="overflow">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extLst>
                  <a:ext uri="{0D108BD9-81ED-4DB2-BD59-A6C34878D82A}">
                    <a16:rowId xmlns="" xmlns:a16="http://schemas.microsoft.com/office/drawing/2014/main" val="10000"/>
                  </a:ext>
                </a:extLst>
              </a:tr>
              <a:tr h="393816">
                <a:tc>
                  <a:txBody>
                    <a:bodyPr/>
                    <a:lstStyle/>
                    <a:p>
                      <a:pPr marL="0" marR="0" lvl="0" indent="0" algn="l" defTabSz="828675" rtl="0" eaLnBrk="1" fontAlgn="ctr" latinLnBrk="0" hangingPunct="1">
                        <a:lnSpc>
                          <a:spcPct val="100000"/>
                        </a:lnSpc>
                        <a:spcBef>
                          <a:spcPct val="0"/>
                        </a:spcBef>
                        <a:spcAft>
                          <a:spcPct val="0"/>
                        </a:spcAft>
                        <a:buClrTx/>
                        <a:buSzTx/>
                        <a:buFontTx/>
                        <a:buNone/>
                        <a:tabLst/>
                      </a:pPr>
                      <a:r>
                        <a:rPr kumimoji="1" lang="ja-JP" altLang="en-US" sz="1600" b="1" i="0" u="none" strike="noStrike" cap="none" normalizeH="0" baseline="0" dirty="0">
                          <a:ln>
                            <a:noFill/>
                          </a:ln>
                          <a:solidFill>
                            <a:srgbClr val="000000"/>
                          </a:solidFill>
                          <a:effectLst/>
                          <a:latin typeface="Meiryo UI" panose="020B0604030504040204" pitchFamily="50" charset="-128"/>
                          <a:ea typeface="Meiryo UI" panose="020B0604030504040204" pitchFamily="50" charset="-128"/>
                        </a:rPr>
                        <a:t>２．年相応</a:t>
                      </a:r>
                    </a:p>
                  </a:txBody>
                  <a:tcPr marL="82936" marR="82936" marT="41460" marB="41460" anchor="ctr" horzOverflow="overflow">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D6E5EE"/>
                    </a:solidFill>
                  </a:tcPr>
                </a:tc>
                <a:tc>
                  <a:txBody>
                    <a:bodyPr/>
                    <a:lstStyle/>
                    <a:p>
                      <a:pPr marL="0" marR="0" lvl="0" indent="0" algn="l" defTabSz="828675" rtl="0" eaLnBrk="1" fontAlgn="ctr" latinLnBrk="0" hangingPunct="1">
                        <a:lnSpc>
                          <a:spcPct val="120000"/>
                        </a:lnSpc>
                        <a:spcBef>
                          <a:spcPct val="0"/>
                        </a:spcBef>
                        <a:spcAft>
                          <a:spcPct val="0"/>
                        </a:spcAft>
                        <a:buClrTx/>
                        <a:buSzTx/>
                        <a:buFontTx/>
                        <a:buNone/>
                        <a:tabLst/>
                      </a:pPr>
                      <a:r>
                        <a:rPr kumimoji="1" lang="ja-JP" altLang="en-US" sz="1700" b="1" i="0" u="none" strike="noStrike" cap="none" normalizeH="0" baseline="0">
                          <a:ln>
                            <a:noFill/>
                          </a:ln>
                          <a:solidFill>
                            <a:srgbClr val="000000"/>
                          </a:solidFill>
                          <a:effectLst/>
                          <a:latin typeface="Meiryo UI" panose="020B0604030504040204" pitchFamily="50" charset="-128"/>
                          <a:ea typeface="Meiryo UI" panose="020B0604030504040204" pitchFamily="50" charset="-128"/>
                        </a:rPr>
                        <a:t>物の置き忘れなど</a:t>
                      </a:r>
                    </a:p>
                  </a:txBody>
                  <a:tcPr marL="82936" marR="82936" marT="41460" marB="41460" anchor="ctr" horzOverflow="overflow">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extLst>
                  <a:ext uri="{0D108BD9-81ED-4DB2-BD59-A6C34878D82A}">
                    <a16:rowId xmlns="" xmlns:a16="http://schemas.microsoft.com/office/drawing/2014/main" val="10001"/>
                  </a:ext>
                </a:extLst>
              </a:tr>
              <a:tr h="704768">
                <a:tc>
                  <a:txBody>
                    <a:bodyPr/>
                    <a:lstStyle/>
                    <a:p>
                      <a:pPr marL="0" marR="0" lvl="0" indent="0" algn="l" defTabSz="828675" rtl="0" eaLnBrk="1" fontAlgn="ctr" latinLnBrk="0" hangingPunct="1">
                        <a:lnSpc>
                          <a:spcPct val="100000"/>
                        </a:lnSpc>
                        <a:spcBef>
                          <a:spcPct val="0"/>
                        </a:spcBef>
                        <a:spcAft>
                          <a:spcPct val="0"/>
                        </a:spcAft>
                        <a:buClrTx/>
                        <a:buSzTx/>
                        <a:buFontTx/>
                        <a:buNone/>
                        <a:tabLst/>
                      </a:pPr>
                      <a:r>
                        <a:rPr kumimoji="1" lang="ja-JP" altLang="en-US" sz="1600" b="1" i="0" u="none" strike="noStrike" cap="none" normalizeH="0" baseline="0" dirty="0">
                          <a:ln>
                            <a:noFill/>
                          </a:ln>
                          <a:solidFill>
                            <a:srgbClr val="000000"/>
                          </a:solidFill>
                          <a:effectLst/>
                          <a:latin typeface="Meiryo UI" panose="020B0604030504040204" pitchFamily="50" charset="-128"/>
                          <a:ea typeface="Meiryo UI" panose="020B0604030504040204" pitchFamily="50" charset="-128"/>
                        </a:rPr>
                        <a:t>３．境界状態</a:t>
                      </a:r>
                    </a:p>
                  </a:txBody>
                  <a:tcPr marL="82936" marR="82936" marT="41460" marB="41460" anchor="ctr" horzOverflow="overflow">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D6E5EE"/>
                    </a:solidFill>
                  </a:tcPr>
                </a:tc>
                <a:tc>
                  <a:txBody>
                    <a:bodyPr/>
                    <a:lstStyle/>
                    <a:p>
                      <a:pPr marL="0" marR="0" lvl="0" indent="0" algn="l" defTabSz="828675" rtl="0" eaLnBrk="1" fontAlgn="ctr" latinLnBrk="0" hangingPunct="1">
                        <a:lnSpc>
                          <a:spcPct val="120000"/>
                        </a:lnSpc>
                        <a:spcBef>
                          <a:spcPct val="0"/>
                        </a:spcBef>
                        <a:spcAft>
                          <a:spcPct val="0"/>
                        </a:spcAft>
                        <a:buClrTx/>
                        <a:buSzTx/>
                        <a:buFontTx/>
                        <a:buNone/>
                        <a:tabLst/>
                      </a:pPr>
                      <a:r>
                        <a:rPr kumimoji="1" lang="ja-JP" altLang="en-US" sz="1700" b="1" i="0" u="none" strike="noStrike" cap="none" normalizeH="0" baseline="0" dirty="0">
                          <a:ln>
                            <a:noFill/>
                          </a:ln>
                          <a:solidFill>
                            <a:srgbClr val="000000"/>
                          </a:solidFill>
                          <a:effectLst/>
                          <a:latin typeface="Meiryo UI" panose="020B0604030504040204" pitchFamily="50" charset="-128"/>
                          <a:ea typeface="Meiryo UI" panose="020B0604030504040204" pitchFamily="50" charset="-128"/>
                        </a:rPr>
                        <a:t>熟練を要する仕事の場面では、機能低下が同僚によって</a:t>
                      </a:r>
                    </a:p>
                    <a:p>
                      <a:pPr marL="0" marR="0" lvl="0" indent="0" algn="l" defTabSz="828675" rtl="0" eaLnBrk="1" fontAlgn="ctr" latinLnBrk="0" hangingPunct="1">
                        <a:lnSpc>
                          <a:spcPct val="120000"/>
                        </a:lnSpc>
                        <a:spcBef>
                          <a:spcPct val="0"/>
                        </a:spcBef>
                        <a:spcAft>
                          <a:spcPct val="0"/>
                        </a:spcAft>
                        <a:buClrTx/>
                        <a:buSzTx/>
                        <a:buFontTx/>
                        <a:buNone/>
                        <a:tabLst/>
                      </a:pPr>
                      <a:r>
                        <a:rPr kumimoji="1" lang="ja-JP" altLang="en-US" sz="1700" b="1" i="0" u="none" strike="noStrike" cap="none" normalizeH="0" baseline="0" dirty="0">
                          <a:ln>
                            <a:noFill/>
                          </a:ln>
                          <a:solidFill>
                            <a:srgbClr val="000000"/>
                          </a:solidFill>
                          <a:effectLst/>
                          <a:latin typeface="Meiryo UI" panose="020B0604030504040204" pitchFamily="50" charset="-128"/>
                          <a:ea typeface="Meiryo UI" panose="020B0604030504040204" pitchFamily="50" charset="-128"/>
                        </a:rPr>
                        <a:t>認められる。新しい場所に旅行することは困難。</a:t>
                      </a:r>
                    </a:p>
                  </a:txBody>
                  <a:tcPr marL="82936" marR="82936" marT="41460" marB="41460" anchor="ctr" horzOverflow="overflow">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extLst>
                  <a:ext uri="{0D108BD9-81ED-4DB2-BD59-A6C34878D82A}">
                    <a16:rowId xmlns="" xmlns:a16="http://schemas.microsoft.com/office/drawing/2014/main" val="10002"/>
                  </a:ext>
                </a:extLst>
              </a:tr>
              <a:tr h="704768">
                <a:tc>
                  <a:txBody>
                    <a:bodyPr/>
                    <a:lstStyle/>
                    <a:p>
                      <a:pPr marL="0" marR="0" lvl="0" indent="0" algn="l" defTabSz="828675" rtl="0" eaLnBrk="1" fontAlgn="ctr" latinLnBrk="0" hangingPunct="1">
                        <a:lnSpc>
                          <a:spcPct val="100000"/>
                        </a:lnSpc>
                        <a:spcBef>
                          <a:spcPct val="0"/>
                        </a:spcBef>
                        <a:spcAft>
                          <a:spcPct val="0"/>
                        </a:spcAft>
                        <a:buClrTx/>
                        <a:buSzTx/>
                        <a:buFontTx/>
                        <a:buNone/>
                        <a:tabLst/>
                      </a:pPr>
                      <a:r>
                        <a:rPr kumimoji="1" lang="ja-JP" altLang="en-US" sz="1600" b="1" i="0" u="none" strike="noStrike" cap="none" normalizeH="0" baseline="0">
                          <a:ln>
                            <a:noFill/>
                          </a:ln>
                          <a:solidFill>
                            <a:srgbClr val="000000"/>
                          </a:solidFill>
                          <a:effectLst/>
                          <a:latin typeface="Meiryo UI" panose="020B0604030504040204" pitchFamily="50" charset="-128"/>
                          <a:ea typeface="Meiryo UI" panose="020B0604030504040204" pitchFamily="50" charset="-128"/>
                        </a:rPr>
                        <a:t>４．軽度の</a:t>
                      </a:r>
                    </a:p>
                    <a:p>
                      <a:pPr marL="0" marR="0" lvl="0" indent="0" algn="l" defTabSz="828675" rtl="0" eaLnBrk="1" fontAlgn="ctr" latinLnBrk="0" hangingPunct="1">
                        <a:lnSpc>
                          <a:spcPct val="100000"/>
                        </a:lnSpc>
                        <a:spcBef>
                          <a:spcPct val="0"/>
                        </a:spcBef>
                        <a:spcAft>
                          <a:spcPct val="0"/>
                        </a:spcAft>
                        <a:buClrTx/>
                        <a:buSzTx/>
                        <a:buFontTx/>
                        <a:buNone/>
                        <a:tabLst/>
                      </a:pPr>
                      <a:r>
                        <a:rPr kumimoji="1" lang="ja-JP" altLang="en-US" sz="1600" b="1" i="0" u="none" strike="noStrike" cap="none" normalizeH="0" baseline="0">
                          <a:ln>
                            <a:noFill/>
                          </a:ln>
                          <a:solidFill>
                            <a:srgbClr val="000000"/>
                          </a:solidFill>
                          <a:effectLst/>
                          <a:latin typeface="Meiryo UI" panose="020B0604030504040204" pitchFamily="50" charset="-128"/>
                          <a:ea typeface="Meiryo UI" panose="020B0604030504040204" pitchFamily="50" charset="-128"/>
                        </a:rPr>
                        <a:t>　</a:t>
                      </a:r>
                      <a:r>
                        <a:rPr kumimoji="1" lang="ja-JP" altLang="en-US" sz="1400" b="1" i="0" u="none" strike="noStrike" cap="none" normalizeH="0" baseline="0">
                          <a:ln>
                            <a:noFill/>
                          </a:ln>
                          <a:solidFill>
                            <a:srgbClr val="000000"/>
                          </a:solidFill>
                          <a:effectLst/>
                          <a:latin typeface="Meiryo UI" panose="020B0604030504040204" pitchFamily="50" charset="-128"/>
                          <a:ea typeface="Meiryo UI" panose="020B0604030504040204" pitchFamily="50" charset="-128"/>
                        </a:rPr>
                        <a:t>アルツハイマー型認知症</a:t>
                      </a:r>
                    </a:p>
                  </a:txBody>
                  <a:tcPr marL="82936" marR="82936" marT="41460" marB="41460" anchor="ctr" horzOverflow="overflow">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D6E5EE"/>
                    </a:solidFill>
                  </a:tcPr>
                </a:tc>
                <a:tc>
                  <a:txBody>
                    <a:bodyPr/>
                    <a:lstStyle/>
                    <a:p>
                      <a:pPr marL="0" marR="0" lvl="0" indent="0" algn="l" defTabSz="828675" rtl="0" eaLnBrk="1" fontAlgn="ctr" latinLnBrk="0" hangingPunct="1">
                        <a:lnSpc>
                          <a:spcPct val="120000"/>
                        </a:lnSpc>
                        <a:spcBef>
                          <a:spcPct val="0"/>
                        </a:spcBef>
                        <a:spcAft>
                          <a:spcPct val="0"/>
                        </a:spcAft>
                        <a:buClrTx/>
                        <a:buSzTx/>
                        <a:buFontTx/>
                        <a:buNone/>
                        <a:tabLst/>
                      </a:pPr>
                      <a:r>
                        <a:rPr kumimoji="1" lang="ja-JP" altLang="en-US" sz="1700" b="1" i="0" u="none" strike="noStrike" cap="none" normalizeH="0" baseline="0" dirty="0">
                          <a:ln>
                            <a:noFill/>
                          </a:ln>
                          <a:solidFill>
                            <a:srgbClr val="000000"/>
                          </a:solidFill>
                          <a:effectLst/>
                          <a:latin typeface="Meiryo UI" panose="020B0604030504040204" pitchFamily="50" charset="-128"/>
                          <a:ea typeface="Meiryo UI" panose="020B0604030504040204" pitchFamily="50" charset="-128"/>
                        </a:rPr>
                        <a:t>夕食に客を招く段取りをつけたり、家計を管理したり、買い物を</a:t>
                      </a:r>
                    </a:p>
                    <a:p>
                      <a:pPr marL="0" marR="0" lvl="0" indent="0" algn="l" defTabSz="828675" rtl="0" eaLnBrk="1" fontAlgn="ctr" latinLnBrk="0" hangingPunct="1">
                        <a:lnSpc>
                          <a:spcPct val="120000"/>
                        </a:lnSpc>
                        <a:spcBef>
                          <a:spcPct val="0"/>
                        </a:spcBef>
                        <a:spcAft>
                          <a:spcPct val="0"/>
                        </a:spcAft>
                        <a:buClrTx/>
                        <a:buSzTx/>
                        <a:buFontTx/>
                        <a:buNone/>
                        <a:tabLst/>
                      </a:pPr>
                      <a:r>
                        <a:rPr kumimoji="1" lang="ja-JP" altLang="en-US" sz="1700" b="1" i="0" u="none" strike="noStrike" cap="none" normalizeH="0" baseline="0" dirty="0">
                          <a:ln>
                            <a:noFill/>
                          </a:ln>
                          <a:solidFill>
                            <a:srgbClr val="000000"/>
                          </a:solidFill>
                          <a:effectLst/>
                          <a:latin typeface="Meiryo UI" panose="020B0604030504040204" pitchFamily="50" charset="-128"/>
                          <a:ea typeface="Meiryo UI" panose="020B0604030504040204" pitchFamily="50" charset="-128"/>
                        </a:rPr>
                        <a:t>したりする程度の仕事でも支障をきたす。</a:t>
                      </a:r>
                    </a:p>
                  </a:txBody>
                  <a:tcPr marL="82936" marR="82936" marT="41460" marB="41460" anchor="ctr" horzOverflow="overflow">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extLst>
                  <a:ext uri="{0D108BD9-81ED-4DB2-BD59-A6C34878D82A}">
                    <a16:rowId xmlns="" xmlns:a16="http://schemas.microsoft.com/office/drawing/2014/main" val="10003"/>
                  </a:ext>
                </a:extLst>
              </a:tr>
              <a:tr h="1036518">
                <a:tc>
                  <a:txBody>
                    <a:bodyPr/>
                    <a:lstStyle/>
                    <a:p>
                      <a:pPr marL="0" marR="0" lvl="0" indent="0" algn="l" defTabSz="828675" rtl="0" eaLnBrk="1" fontAlgn="ctr" latinLnBrk="0" hangingPunct="1">
                        <a:lnSpc>
                          <a:spcPct val="100000"/>
                        </a:lnSpc>
                        <a:spcBef>
                          <a:spcPct val="0"/>
                        </a:spcBef>
                        <a:spcAft>
                          <a:spcPct val="0"/>
                        </a:spcAft>
                        <a:buClrTx/>
                        <a:buSzTx/>
                        <a:buFontTx/>
                        <a:buNone/>
                        <a:tabLst/>
                      </a:pPr>
                      <a:r>
                        <a:rPr kumimoji="1" lang="ja-JP" altLang="en-US" sz="1600" b="1" i="0" u="none" strike="noStrike" cap="none" normalizeH="0" baseline="0">
                          <a:ln>
                            <a:noFill/>
                          </a:ln>
                          <a:solidFill>
                            <a:srgbClr val="000000"/>
                          </a:solidFill>
                          <a:effectLst/>
                          <a:latin typeface="Meiryo UI" panose="020B0604030504040204" pitchFamily="50" charset="-128"/>
                          <a:ea typeface="Meiryo UI" panose="020B0604030504040204" pitchFamily="50" charset="-128"/>
                        </a:rPr>
                        <a:t>５．中等度の</a:t>
                      </a:r>
                    </a:p>
                    <a:p>
                      <a:pPr marL="0" marR="0" lvl="0" indent="0" algn="l" defTabSz="828675" rtl="0" eaLnBrk="1" fontAlgn="ctr" latinLnBrk="0" hangingPunct="1">
                        <a:lnSpc>
                          <a:spcPct val="100000"/>
                        </a:lnSpc>
                        <a:spcBef>
                          <a:spcPct val="0"/>
                        </a:spcBef>
                        <a:spcAft>
                          <a:spcPct val="0"/>
                        </a:spcAft>
                        <a:buClrTx/>
                        <a:buSzTx/>
                        <a:buFontTx/>
                        <a:buNone/>
                        <a:tabLst/>
                      </a:pPr>
                      <a:r>
                        <a:rPr kumimoji="1" lang="ja-JP" altLang="en-US" sz="1600" b="1" i="0" u="none" strike="noStrike" cap="none" normalizeH="0" baseline="0">
                          <a:ln>
                            <a:noFill/>
                          </a:ln>
                          <a:solidFill>
                            <a:srgbClr val="000000"/>
                          </a:solidFill>
                          <a:effectLst/>
                          <a:latin typeface="Meiryo UI" panose="020B0604030504040204" pitchFamily="50" charset="-128"/>
                          <a:ea typeface="Meiryo UI" panose="020B0604030504040204" pitchFamily="50" charset="-128"/>
                        </a:rPr>
                        <a:t>　</a:t>
                      </a:r>
                      <a:r>
                        <a:rPr kumimoji="1" lang="ja-JP" altLang="en-US" sz="1400" b="1" i="0" u="none" strike="noStrike" cap="none" normalizeH="0" baseline="0">
                          <a:ln>
                            <a:noFill/>
                          </a:ln>
                          <a:solidFill>
                            <a:srgbClr val="000000"/>
                          </a:solidFill>
                          <a:effectLst/>
                          <a:latin typeface="Meiryo UI" panose="020B0604030504040204" pitchFamily="50" charset="-128"/>
                          <a:ea typeface="Meiryo UI" panose="020B0604030504040204" pitchFamily="50" charset="-128"/>
                        </a:rPr>
                        <a:t>アルツハイマー型認知症</a:t>
                      </a:r>
                    </a:p>
                  </a:txBody>
                  <a:tcPr marL="82936" marR="82936" marT="41460" marB="41460" anchor="ctr" horzOverflow="overflow">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D6E5EE"/>
                    </a:solidFill>
                  </a:tcPr>
                </a:tc>
                <a:tc>
                  <a:txBody>
                    <a:bodyPr/>
                    <a:lstStyle/>
                    <a:p>
                      <a:pPr marL="0" marR="0" lvl="0" indent="0" algn="l" defTabSz="828675" rtl="0" eaLnBrk="1" fontAlgn="ctr" latinLnBrk="0" hangingPunct="1">
                        <a:lnSpc>
                          <a:spcPct val="120000"/>
                        </a:lnSpc>
                        <a:spcBef>
                          <a:spcPct val="0"/>
                        </a:spcBef>
                        <a:spcAft>
                          <a:spcPct val="0"/>
                        </a:spcAft>
                        <a:buClrTx/>
                        <a:buSzTx/>
                        <a:buFontTx/>
                        <a:buNone/>
                        <a:tabLst/>
                      </a:pPr>
                      <a:r>
                        <a:rPr kumimoji="1" lang="ja-JP" altLang="en-US" sz="1700" b="1" i="0" u="none" strike="noStrike" cap="none" normalizeH="0" baseline="0" dirty="0">
                          <a:ln>
                            <a:noFill/>
                          </a:ln>
                          <a:solidFill>
                            <a:srgbClr val="000000"/>
                          </a:solidFill>
                          <a:effectLst/>
                          <a:latin typeface="Meiryo UI" panose="020B0604030504040204" pitchFamily="50" charset="-128"/>
                          <a:ea typeface="Meiryo UI" panose="020B0604030504040204" pitchFamily="50" charset="-128"/>
                        </a:rPr>
                        <a:t>介助なしでは適切な洋服を選んで着ることができない。</a:t>
                      </a:r>
                    </a:p>
                    <a:p>
                      <a:pPr marL="0" marR="0" lvl="0" indent="0" algn="l" defTabSz="828675" rtl="0" eaLnBrk="1" fontAlgn="ctr" latinLnBrk="0" hangingPunct="1">
                        <a:lnSpc>
                          <a:spcPct val="120000"/>
                        </a:lnSpc>
                        <a:spcBef>
                          <a:spcPct val="0"/>
                        </a:spcBef>
                        <a:spcAft>
                          <a:spcPct val="0"/>
                        </a:spcAft>
                        <a:buClrTx/>
                        <a:buSzTx/>
                        <a:buFontTx/>
                        <a:buNone/>
                        <a:tabLst/>
                      </a:pPr>
                      <a:r>
                        <a:rPr kumimoji="1" lang="ja-JP" altLang="en-US" sz="1700" b="1" i="0" u="none" strike="noStrike" cap="none" normalizeH="0" baseline="0" dirty="0">
                          <a:ln>
                            <a:noFill/>
                          </a:ln>
                          <a:solidFill>
                            <a:srgbClr val="000000"/>
                          </a:solidFill>
                          <a:effectLst/>
                          <a:latin typeface="Meiryo UI" panose="020B0604030504040204" pitchFamily="50" charset="-128"/>
                          <a:ea typeface="Meiryo UI" panose="020B0604030504040204" pitchFamily="50" charset="-128"/>
                        </a:rPr>
                        <a:t>入浴させるときにもなんとか、なだめすかして説得することが</a:t>
                      </a:r>
                      <a:endParaRPr kumimoji="1" lang="en-US" altLang="ja-JP" sz="1700" b="1" i="0" u="none" strike="noStrike" cap="none" normalizeH="0" baseline="0" dirty="0">
                        <a:ln>
                          <a:noFill/>
                        </a:ln>
                        <a:solidFill>
                          <a:srgbClr val="000000"/>
                        </a:solidFill>
                        <a:effectLst/>
                        <a:latin typeface="Meiryo UI" panose="020B0604030504040204" pitchFamily="50" charset="-128"/>
                        <a:ea typeface="Meiryo UI" panose="020B0604030504040204" pitchFamily="50" charset="-128"/>
                      </a:endParaRPr>
                    </a:p>
                    <a:p>
                      <a:pPr marL="0" marR="0" lvl="0" indent="0" algn="l" defTabSz="828675" rtl="0" eaLnBrk="1" fontAlgn="ctr" latinLnBrk="0" hangingPunct="1">
                        <a:lnSpc>
                          <a:spcPct val="120000"/>
                        </a:lnSpc>
                        <a:spcBef>
                          <a:spcPct val="0"/>
                        </a:spcBef>
                        <a:spcAft>
                          <a:spcPct val="0"/>
                        </a:spcAft>
                        <a:buClrTx/>
                        <a:buSzTx/>
                        <a:buFontTx/>
                        <a:buNone/>
                        <a:tabLst/>
                      </a:pPr>
                      <a:r>
                        <a:rPr kumimoji="1" lang="ja-JP" altLang="en-US" sz="1700" b="1" i="0" u="none" strike="noStrike" cap="none" normalizeH="0" baseline="0" dirty="0">
                          <a:ln>
                            <a:noFill/>
                          </a:ln>
                          <a:solidFill>
                            <a:srgbClr val="000000"/>
                          </a:solidFill>
                          <a:effectLst/>
                          <a:latin typeface="Meiryo UI" panose="020B0604030504040204" pitchFamily="50" charset="-128"/>
                          <a:ea typeface="Meiryo UI" panose="020B0604030504040204" pitchFamily="50" charset="-128"/>
                        </a:rPr>
                        <a:t>必要なこともある。</a:t>
                      </a:r>
                    </a:p>
                  </a:txBody>
                  <a:tcPr marL="82936" marR="82936" marT="41460" marB="41460" anchor="ctr" horzOverflow="overflow">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extLst>
                  <a:ext uri="{0D108BD9-81ED-4DB2-BD59-A6C34878D82A}">
                    <a16:rowId xmlns="" xmlns:a16="http://schemas.microsoft.com/office/drawing/2014/main" val="10004"/>
                  </a:ext>
                </a:extLst>
              </a:tr>
              <a:tr h="704768">
                <a:tc>
                  <a:txBody>
                    <a:bodyPr/>
                    <a:lstStyle/>
                    <a:p>
                      <a:pPr marL="0" marR="0" lvl="0" indent="0" algn="l" defTabSz="828675" rtl="0" eaLnBrk="1" fontAlgn="ctr" latinLnBrk="0" hangingPunct="1">
                        <a:lnSpc>
                          <a:spcPct val="100000"/>
                        </a:lnSpc>
                        <a:spcBef>
                          <a:spcPct val="0"/>
                        </a:spcBef>
                        <a:spcAft>
                          <a:spcPct val="0"/>
                        </a:spcAft>
                        <a:buClrTx/>
                        <a:buSzTx/>
                        <a:buFontTx/>
                        <a:buNone/>
                        <a:tabLst/>
                      </a:pPr>
                      <a:r>
                        <a:rPr kumimoji="1" lang="ja-JP" altLang="en-US" sz="1600" b="1" i="0" u="none" strike="noStrike" cap="none" normalizeH="0" baseline="0">
                          <a:ln>
                            <a:noFill/>
                          </a:ln>
                          <a:solidFill>
                            <a:srgbClr val="000000"/>
                          </a:solidFill>
                          <a:effectLst/>
                          <a:latin typeface="Meiryo UI" panose="020B0604030504040204" pitchFamily="50" charset="-128"/>
                          <a:ea typeface="Meiryo UI" panose="020B0604030504040204" pitchFamily="50" charset="-128"/>
                        </a:rPr>
                        <a:t>６．やや高度の</a:t>
                      </a:r>
                    </a:p>
                    <a:p>
                      <a:pPr marL="0" marR="0" lvl="0" indent="0" algn="l" defTabSz="828675" rtl="0" eaLnBrk="1" fontAlgn="ctr" latinLnBrk="0" hangingPunct="1">
                        <a:lnSpc>
                          <a:spcPct val="100000"/>
                        </a:lnSpc>
                        <a:spcBef>
                          <a:spcPct val="0"/>
                        </a:spcBef>
                        <a:spcAft>
                          <a:spcPct val="0"/>
                        </a:spcAft>
                        <a:buClrTx/>
                        <a:buSzTx/>
                        <a:buFontTx/>
                        <a:buNone/>
                        <a:tabLst/>
                      </a:pPr>
                      <a:r>
                        <a:rPr kumimoji="1" lang="ja-JP" altLang="en-US" sz="1600" b="1" i="0" u="none" strike="noStrike" cap="none" normalizeH="0" baseline="0">
                          <a:ln>
                            <a:noFill/>
                          </a:ln>
                          <a:solidFill>
                            <a:srgbClr val="000000"/>
                          </a:solidFill>
                          <a:effectLst/>
                          <a:latin typeface="Meiryo UI" panose="020B0604030504040204" pitchFamily="50" charset="-128"/>
                          <a:ea typeface="Meiryo UI" panose="020B0604030504040204" pitchFamily="50" charset="-128"/>
                        </a:rPr>
                        <a:t>　</a:t>
                      </a:r>
                      <a:r>
                        <a:rPr kumimoji="1" lang="ja-JP" altLang="en-US" sz="1400" b="1" i="0" u="none" strike="noStrike" cap="none" normalizeH="0" baseline="0">
                          <a:ln>
                            <a:noFill/>
                          </a:ln>
                          <a:solidFill>
                            <a:srgbClr val="000000"/>
                          </a:solidFill>
                          <a:effectLst/>
                          <a:latin typeface="Meiryo UI" panose="020B0604030504040204" pitchFamily="50" charset="-128"/>
                          <a:ea typeface="Meiryo UI" panose="020B0604030504040204" pitchFamily="50" charset="-128"/>
                        </a:rPr>
                        <a:t>アルツハイマー型認知症</a:t>
                      </a:r>
                    </a:p>
                  </a:txBody>
                  <a:tcPr marL="82936" marR="82936" marT="41460" marB="41460" anchor="ctr" horzOverflow="overflow">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D6E5EE"/>
                    </a:solidFill>
                  </a:tcPr>
                </a:tc>
                <a:tc>
                  <a:txBody>
                    <a:bodyPr/>
                    <a:lstStyle/>
                    <a:p>
                      <a:pPr marL="0" marR="0" lvl="0" indent="0" algn="l" defTabSz="828675" rtl="0" eaLnBrk="1" fontAlgn="ctr" latinLnBrk="0" hangingPunct="1">
                        <a:lnSpc>
                          <a:spcPct val="120000"/>
                        </a:lnSpc>
                        <a:spcBef>
                          <a:spcPct val="0"/>
                        </a:spcBef>
                        <a:spcAft>
                          <a:spcPct val="0"/>
                        </a:spcAft>
                        <a:buClrTx/>
                        <a:buSzTx/>
                        <a:buFontTx/>
                        <a:buNone/>
                        <a:tabLst/>
                      </a:pPr>
                      <a:r>
                        <a:rPr kumimoji="1" lang="ja-JP" altLang="en-US" sz="1700" b="1" i="0" u="none" strike="noStrike" cap="none" normalizeH="0" baseline="0" dirty="0">
                          <a:ln>
                            <a:noFill/>
                          </a:ln>
                          <a:solidFill>
                            <a:srgbClr val="000000"/>
                          </a:solidFill>
                          <a:effectLst/>
                          <a:latin typeface="Meiryo UI" panose="020B0604030504040204" pitchFamily="50" charset="-128"/>
                          <a:ea typeface="Meiryo UI" panose="020B0604030504040204" pitchFamily="50" charset="-128"/>
                        </a:rPr>
                        <a:t>不適切な着衣。入浴に介助を要する。入浴を嫌がる。</a:t>
                      </a:r>
                    </a:p>
                    <a:p>
                      <a:pPr marL="0" marR="0" lvl="0" indent="0" algn="l" defTabSz="828675" rtl="0" eaLnBrk="1" fontAlgn="ctr" latinLnBrk="0" hangingPunct="1">
                        <a:lnSpc>
                          <a:spcPct val="120000"/>
                        </a:lnSpc>
                        <a:spcBef>
                          <a:spcPct val="0"/>
                        </a:spcBef>
                        <a:spcAft>
                          <a:spcPct val="0"/>
                        </a:spcAft>
                        <a:buClrTx/>
                        <a:buSzTx/>
                        <a:buFontTx/>
                        <a:buNone/>
                        <a:tabLst/>
                      </a:pPr>
                      <a:r>
                        <a:rPr kumimoji="1" lang="ja-JP" altLang="en-US" sz="1700" b="1" i="0" u="none" strike="noStrike" cap="none" normalizeH="0" baseline="0" dirty="0">
                          <a:ln>
                            <a:noFill/>
                          </a:ln>
                          <a:solidFill>
                            <a:srgbClr val="000000"/>
                          </a:solidFill>
                          <a:effectLst/>
                          <a:latin typeface="Meiryo UI" panose="020B0604030504040204" pitchFamily="50" charset="-128"/>
                          <a:ea typeface="Meiryo UI" panose="020B0604030504040204" pitchFamily="50" charset="-128"/>
                        </a:rPr>
                        <a:t>トイレの水を流せなくなる。失禁。</a:t>
                      </a:r>
                    </a:p>
                  </a:txBody>
                  <a:tcPr marL="82936" marR="82936" marT="41460" marB="41460" anchor="ctr" horzOverflow="overflow">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extLst>
                  <a:ext uri="{0D108BD9-81ED-4DB2-BD59-A6C34878D82A}">
                    <a16:rowId xmlns="" xmlns:a16="http://schemas.microsoft.com/office/drawing/2014/main" val="10005"/>
                  </a:ext>
                </a:extLst>
              </a:tr>
              <a:tr h="1033896">
                <a:tc>
                  <a:txBody>
                    <a:bodyPr/>
                    <a:lstStyle/>
                    <a:p>
                      <a:pPr marL="0" marR="0" lvl="0" indent="0" algn="l" defTabSz="828675" rtl="0" eaLnBrk="1" fontAlgn="ctr" latinLnBrk="0" hangingPunct="1">
                        <a:lnSpc>
                          <a:spcPct val="100000"/>
                        </a:lnSpc>
                        <a:spcBef>
                          <a:spcPct val="0"/>
                        </a:spcBef>
                        <a:spcAft>
                          <a:spcPct val="0"/>
                        </a:spcAft>
                        <a:buClrTx/>
                        <a:buSzTx/>
                        <a:buFontTx/>
                        <a:buNone/>
                        <a:tabLst/>
                      </a:pPr>
                      <a:r>
                        <a:rPr kumimoji="1" lang="ja-JP" altLang="en-US" sz="1600" b="1" i="0" u="none" strike="noStrike" cap="none" normalizeH="0" baseline="0" dirty="0">
                          <a:ln>
                            <a:noFill/>
                          </a:ln>
                          <a:solidFill>
                            <a:srgbClr val="000000"/>
                          </a:solidFill>
                          <a:effectLst/>
                          <a:latin typeface="Meiryo UI" panose="020B0604030504040204" pitchFamily="50" charset="-128"/>
                          <a:ea typeface="Meiryo UI" panose="020B0604030504040204" pitchFamily="50" charset="-128"/>
                        </a:rPr>
                        <a:t>７．高度の</a:t>
                      </a:r>
                    </a:p>
                    <a:p>
                      <a:pPr marL="0" marR="0" lvl="0" indent="0" algn="l" defTabSz="828675" rtl="0" eaLnBrk="1" fontAlgn="ctr" latinLnBrk="0" hangingPunct="1">
                        <a:lnSpc>
                          <a:spcPct val="100000"/>
                        </a:lnSpc>
                        <a:spcBef>
                          <a:spcPct val="0"/>
                        </a:spcBef>
                        <a:spcAft>
                          <a:spcPct val="0"/>
                        </a:spcAft>
                        <a:buClrTx/>
                        <a:buSzTx/>
                        <a:buFontTx/>
                        <a:buNone/>
                        <a:tabLst/>
                      </a:pPr>
                      <a:r>
                        <a:rPr kumimoji="1" lang="ja-JP" altLang="en-US" sz="1600" b="1" i="0" u="none" strike="noStrike" cap="none" normalizeH="0" baseline="0" dirty="0">
                          <a:ln>
                            <a:noFill/>
                          </a:ln>
                          <a:solidFill>
                            <a:srgbClr val="000000"/>
                          </a:solidFill>
                          <a:effectLst/>
                          <a:latin typeface="Meiryo UI" panose="020B0604030504040204" pitchFamily="50" charset="-128"/>
                          <a:ea typeface="Meiryo UI" panose="020B0604030504040204" pitchFamily="50" charset="-128"/>
                        </a:rPr>
                        <a:t>　</a:t>
                      </a:r>
                      <a:r>
                        <a:rPr kumimoji="1" lang="ja-JP" altLang="en-US" sz="1400" b="1" i="0" u="none" strike="noStrike" cap="none" normalizeH="0" baseline="0" dirty="0">
                          <a:ln>
                            <a:noFill/>
                          </a:ln>
                          <a:solidFill>
                            <a:srgbClr val="000000"/>
                          </a:solidFill>
                          <a:effectLst/>
                          <a:latin typeface="Meiryo UI" panose="020B0604030504040204" pitchFamily="50" charset="-128"/>
                          <a:ea typeface="Meiryo UI" panose="020B0604030504040204" pitchFamily="50" charset="-128"/>
                        </a:rPr>
                        <a:t>アルツハイマー型認知症</a:t>
                      </a:r>
                    </a:p>
                  </a:txBody>
                  <a:tcPr marL="82936" marR="82936" marT="41460" marB="41460" anchor="ctr" horzOverflow="overflow">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D6E5EE"/>
                    </a:solidFill>
                  </a:tcPr>
                </a:tc>
                <a:tc>
                  <a:txBody>
                    <a:bodyPr/>
                    <a:lstStyle/>
                    <a:p>
                      <a:pPr marL="0" marR="0" lvl="0" indent="0" algn="l" defTabSz="828675" rtl="0" eaLnBrk="1" fontAlgn="ctr" latinLnBrk="0" hangingPunct="1">
                        <a:lnSpc>
                          <a:spcPct val="120000"/>
                        </a:lnSpc>
                        <a:spcBef>
                          <a:spcPct val="0"/>
                        </a:spcBef>
                        <a:spcAft>
                          <a:spcPct val="0"/>
                        </a:spcAft>
                        <a:buClrTx/>
                        <a:buSzTx/>
                        <a:buFontTx/>
                        <a:buNone/>
                        <a:tabLst/>
                      </a:pPr>
                      <a:r>
                        <a:rPr kumimoji="1" lang="ja-JP" altLang="en-US" sz="1700" b="1" i="0" u="none" strike="noStrike" cap="none" normalizeH="0" baseline="0" dirty="0">
                          <a:ln>
                            <a:noFill/>
                          </a:ln>
                          <a:solidFill>
                            <a:srgbClr val="000000"/>
                          </a:solidFill>
                          <a:effectLst/>
                          <a:latin typeface="Meiryo UI" panose="020B0604030504040204" pitchFamily="50" charset="-128"/>
                          <a:ea typeface="Meiryo UI" panose="020B0604030504040204" pitchFamily="50" charset="-128"/>
                        </a:rPr>
                        <a:t>最大約６語に限定された言語機能の低下。理解しうる</a:t>
                      </a:r>
                      <a:br>
                        <a:rPr kumimoji="1" lang="ja-JP" altLang="en-US" sz="1700" b="1" i="0" u="none" strike="noStrike" cap="none" normalizeH="0" baseline="0" dirty="0">
                          <a:ln>
                            <a:noFill/>
                          </a:ln>
                          <a:solidFill>
                            <a:srgbClr val="000000"/>
                          </a:solidFill>
                          <a:effectLst/>
                          <a:latin typeface="Meiryo UI" panose="020B0604030504040204" pitchFamily="50" charset="-128"/>
                          <a:ea typeface="Meiryo UI" panose="020B0604030504040204" pitchFamily="50" charset="-128"/>
                        </a:rPr>
                      </a:br>
                      <a:r>
                        <a:rPr kumimoji="1" lang="ja-JP" altLang="en-US" sz="1700" b="1" i="0" u="none" strike="noStrike" cap="none" normalizeH="0" baseline="0" dirty="0">
                          <a:ln>
                            <a:noFill/>
                          </a:ln>
                          <a:solidFill>
                            <a:srgbClr val="000000"/>
                          </a:solidFill>
                          <a:effectLst/>
                          <a:latin typeface="Meiryo UI" panose="020B0604030504040204" pitchFamily="50" charset="-128"/>
                          <a:ea typeface="Meiryo UI" panose="020B0604030504040204" pitchFamily="50" charset="-128"/>
                        </a:rPr>
                        <a:t>語彙はただ１つの単語となる。歩行能力の喪失。着座能力</a:t>
                      </a:r>
                    </a:p>
                    <a:p>
                      <a:pPr marL="0" marR="0" lvl="0" indent="0" algn="l" defTabSz="828675" rtl="0" eaLnBrk="1" fontAlgn="ctr" latinLnBrk="0" hangingPunct="1">
                        <a:lnSpc>
                          <a:spcPct val="120000"/>
                        </a:lnSpc>
                        <a:spcBef>
                          <a:spcPct val="0"/>
                        </a:spcBef>
                        <a:spcAft>
                          <a:spcPct val="0"/>
                        </a:spcAft>
                        <a:buClrTx/>
                        <a:buSzTx/>
                        <a:buFontTx/>
                        <a:buNone/>
                        <a:tabLst/>
                      </a:pPr>
                      <a:r>
                        <a:rPr kumimoji="1" lang="ja-JP" altLang="en-US" sz="1700" b="1" i="0" u="none" strike="noStrike" cap="none" normalizeH="0" baseline="0" dirty="0">
                          <a:ln>
                            <a:noFill/>
                          </a:ln>
                          <a:solidFill>
                            <a:srgbClr val="000000"/>
                          </a:solidFill>
                          <a:effectLst/>
                          <a:latin typeface="Meiryo UI" panose="020B0604030504040204" pitchFamily="50" charset="-128"/>
                          <a:ea typeface="Meiryo UI" panose="020B0604030504040204" pitchFamily="50" charset="-128"/>
                        </a:rPr>
                        <a:t>の喪失。笑う能力の喪失。昏迷および昏睡</a:t>
                      </a:r>
                      <a:r>
                        <a:rPr kumimoji="1" lang="ja-JP" altLang="en-US" sz="1800" b="1" i="0" u="none" strike="noStrike" cap="none" normalizeH="0" baseline="0" dirty="0">
                          <a:ln>
                            <a:noFill/>
                          </a:ln>
                          <a:solidFill>
                            <a:srgbClr val="000000"/>
                          </a:solidFill>
                          <a:effectLst/>
                          <a:latin typeface="Meiryo UI" panose="020B0604030504040204" pitchFamily="50" charset="-128"/>
                          <a:ea typeface="Meiryo UI" panose="020B0604030504040204" pitchFamily="50" charset="-128"/>
                        </a:rPr>
                        <a:t>。</a:t>
                      </a:r>
                    </a:p>
                  </a:txBody>
                  <a:tcPr marL="82936" marR="82936" marT="41460" marB="41460" anchor="ctr" horzOverflow="overflow">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extLst>
                  <a:ext uri="{0D108BD9-81ED-4DB2-BD59-A6C34878D82A}">
                    <a16:rowId xmlns="" xmlns:a16="http://schemas.microsoft.com/office/drawing/2014/main" val="10006"/>
                  </a:ext>
                </a:extLst>
              </a:tr>
            </a:tbl>
          </a:graphicData>
        </a:graphic>
      </p:graphicFrame>
      <p:sp>
        <p:nvSpPr>
          <p:cNvPr id="11" name="Rectangle 23"/>
          <p:cNvSpPr>
            <a:spLocks noChangeArrowheads="1"/>
          </p:cNvSpPr>
          <p:nvPr/>
        </p:nvSpPr>
        <p:spPr bwMode="auto">
          <a:xfrm>
            <a:off x="0" y="1"/>
            <a:ext cx="2806995" cy="3721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82904" tIns="41452" rIns="82904" bIns="41452" anchor="b"/>
          <a:lstStyle/>
          <a:p>
            <a:pPr defTabSz="828675"/>
            <a:r>
              <a:rPr kumimoji="0" lang="en-US" altLang="ja-JP" sz="1600" b="1" dirty="0">
                <a:latin typeface="Meiryo UI" panose="020B0604030504040204" pitchFamily="50" charset="-128"/>
                <a:ea typeface="Meiryo UI" panose="020B0604030504040204" pitchFamily="50" charset="-128"/>
              </a:rPr>
              <a:t>《</a:t>
            </a:r>
            <a:r>
              <a:rPr kumimoji="0" lang="ja-JP" altLang="en-US" sz="1600" b="1" dirty="0">
                <a:latin typeface="Meiryo UI" panose="020B0604030504040204" pitchFamily="50" charset="-128"/>
                <a:ea typeface="Meiryo UI" panose="020B0604030504040204" pitchFamily="50" charset="-128"/>
              </a:rPr>
              <a:t> 診断・治療</a:t>
            </a:r>
            <a:r>
              <a:rPr kumimoji="0" lang="en-US" altLang="ja-JP" sz="1700" b="1" dirty="0">
                <a:latin typeface="Segoe UI" panose="020B0502040204020203" pitchFamily="34" charset="0"/>
                <a:ea typeface="Meiryo UI" panose="020B0604030504040204" pitchFamily="50" charset="-128"/>
                <a:cs typeface="Segoe UI" panose="020B0502040204020203" pitchFamily="34" charset="0"/>
              </a:rPr>
              <a:t>-34</a:t>
            </a:r>
            <a:r>
              <a:rPr kumimoji="0" lang="ja-JP" altLang="en-US" sz="1700" b="1" dirty="0">
                <a:latin typeface="Segoe UI" panose="020B0502040204020203" pitchFamily="34" charset="0"/>
                <a:ea typeface="Meiryo UI" panose="020B0604030504040204" pitchFamily="50" charset="-128"/>
                <a:cs typeface="Segoe UI" panose="020B0502040204020203" pitchFamily="34" charset="0"/>
              </a:rPr>
              <a:t> </a:t>
            </a:r>
            <a:r>
              <a:rPr kumimoji="0" lang="en-US" altLang="ja-JP" sz="1600" b="1" dirty="0">
                <a:latin typeface="Meiryo UI" panose="020B0604030504040204" pitchFamily="50" charset="-128"/>
                <a:ea typeface="Meiryo UI" panose="020B0604030504040204" pitchFamily="50" charset="-128"/>
              </a:rPr>
              <a:t>》</a:t>
            </a:r>
            <a:r>
              <a:rPr kumimoji="0" lang="ja-JP" altLang="en-US" sz="1600" b="1" dirty="0">
                <a:latin typeface="Meiryo UI" panose="020B0604030504040204" pitchFamily="50" charset="-128"/>
                <a:ea typeface="Meiryo UI" panose="020B0604030504040204" pitchFamily="50" charset="-128"/>
              </a:rPr>
              <a:t>  </a:t>
            </a:r>
            <a:endParaRPr kumimoji="0" lang="ja-JP" altLang="en-US" sz="1600" b="1" dirty="0">
              <a:solidFill>
                <a:srgbClr val="FF5050"/>
              </a:solidFill>
              <a:latin typeface="Meiryo UI" panose="020B0604030504040204" pitchFamily="50" charset="-128"/>
              <a:ea typeface="Meiryo UI" panose="020B0604030504040204" pitchFamily="50" charset="-128"/>
            </a:endParaRPr>
          </a:p>
        </p:txBody>
      </p:sp>
      <p:sp>
        <p:nvSpPr>
          <p:cNvPr id="12" name="Rectangle 12"/>
          <p:cNvSpPr>
            <a:spLocks noChangeArrowheads="1"/>
          </p:cNvSpPr>
          <p:nvPr/>
        </p:nvSpPr>
        <p:spPr bwMode="auto">
          <a:xfrm>
            <a:off x="262732" y="1155190"/>
            <a:ext cx="8691562" cy="103179"/>
          </a:xfrm>
          <a:prstGeom prst="rect">
            <a:avLst/>
          </a:prstGeom>
          <a:gradFill rotWithShape="1">
            <a:gsLst>
              <a:gs pos="93000">
                <a:srgbClr val="3E6EB4"/>
              </a:gs>
              <a:gs pos="0">
                <a:srgbClr val="CDE1FF"/>
              </a:gs>
              <a:gs pos="100000">
                <a:srgbClr val="3E6EB4"/>
              </a:gs>
            </a:gsLst>
            <a:lin ang="0" scaled="1"/>
          </a:gradFill>
          <a:ln w="9525" algn="ctr">
            <a:noFill/>
            <a:miter lim="800000"/>
            <a:headEnd/>
            <a:tailEnd/>
          </a:ln>
          <a:effectLst/>
        </p:spPr>
        <p:txBody>
          <a:bodyPr wrap="none" anchor="ctr"/>
          <a:lstStyle/>
          <a:p>
            <a:pPr algn="r">
              <a:defRPr/>
            </a:pPr>
            <a:endParaRPr lang="ja-JP" altLang="en-US">
              <a:latin typeface="Arial" charset="0"/>
            </a:endParaRP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Rectangle 6"/>
          <p:cNvSpPr>
            <a:spLocks noChangeArrowheads="1"/>
          </p:cNvSpPr>
          <p:nvPr/>
        </p:nvSpPr>
        <p:spPr bwMode="auto">
          <a:xfrm>
            <a:off x="609599" y="270669"/>
            <a:ext cx="7839075" cy="5857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82883" tIns="41441" rIns="82883" bIns="41441" anchor="ctr"/>
          <a:lstStyle/>
          <a:p>
            <a:pPr algn="ctr" defTabSz="909638"/>
            <a:r>
              <a:rPr lang="en-US" altLang="ja-JP" sz="3000" b="1">
                <a:latin typeface="Meiryo UI" panose="020B0604030504040204" pitchFamily="50" charset="-128"/>
                <a:ea typeface="Meiryo UI" panose="020B0604030504040204" pitchFamily="50" charset="-128"/>
                <a:cs typeface="メイリオ" pitchFamily="50" charset="-128"/>
              </a:rPr>
              <a:t>CDR</a:t>
            </a:r>
            <a:r>
              <a:rPr lang="ja-JP" altLang="en-US" sz="2900" b="1">
                <a:latin typeface="Meiryo UI" panose="020B0604030504040204" pitchFamily="50" charset="-128"/>
                <a:ea typeface="Meiryo UI" panose="020B0604030504040204" pitchFamily="50" charset="-128"/>
                <a:cs typeface="メイリオ" pitchFamily="50" charset="-128"/>
              </a:rPr>
              <a:t>による重症度アセスメント</a:t>
            </a:r>
          </a:p>
        </p:txBody>
      </p:sp>
      <p:graphicFrame>
        <p:nvGraphicFramePr>
          <p:cNvPr id="78853" name="Group 5"/>
          <p:cNvGraphicFramePr>
            <a:graphicFrameLocks noGrp="1"/>
          </p:cNvGraphicFramePr>
          <p:nvPr>
            <p:extLst>
              <p:ext uri="{D42A27DB-BD31-4B8C-83A1-F6EECF244321}">
                <p14:modId xmlns:p14="http://schemas.microsoft.com/office/powerpoint/2010/main" val="3545709321"/>
              </p:ext>
            </p:extLst>
          </p:nvPr>
        </p:nvGraphicFramePr>
        <p:xfrm>
          <a:off x="228600" y="1262063"/>
          <a:ext cx="8694738" cy="5262560"/>
        </p:xfrm>
        <a:graphic>
          <a:graphicData uri="http://schemas.openxmlformats.org/drawingml/2006/table">
            <a:tbl>
              <a:tblPr/>
              <a:tblGrid>
                <a:gridCol w="723900">
                  <a:extLst>
                    <a:ext uri="{9D8B030D-6E8A-4147-A177-3AD203B41FA5}">
                      <a16:colId xmlns="" xmlns:a16="http://schemas.microsoft.com/office/drawing/2014/main" val="20000"/>
                    </a:ext>
                  </a:extLst>
                </a:gridCol>
                <a:gridCol w="1428750">
                  <a:extLst>
                    <a:ext uri="{9D8B030D-6E8A-4147-A177-3AD203B41FA5}">
                      <a16:colId xmlns="" xmlns:a16="http://schemas.microsoft.com/office/drawing/2014/main" val="20001"/>
                    </a:ext>
                  </a:extLst>
                </a:gridCol>
                <a:gridCol w="1428750">
                  <a:extLst>
                    <a:ext uri="{9D8B030D-6E8A-4147-A177-3AD203B41FA5}">
                      <a16:colId xmlns="" xmlns:a16="http://schemas.microsoft.com/office/drawing/2014/main" val="20002"/>
                    </a:ext>
                  </a:extLst>
                </a:gridCol>
                <a:gridCol w="1790700">
                  <a:extLst>
                    <a:ext uri="{9D8B030D-6E8A-4147-A177-3AD203B41FA5}">
                      <a16:colId xmlns="" xmlns:a16="http://schemas.microsoft.com/office/drawing/2014/main" val="20003"/>
                    </a:ext>
                  </a:extLst>
                </a:gridCol>
                <a:gridCol w="1743075">
                  <a:extLst>
                    <a:ext uri="{9D8B030D-6E8A-4147-A177-3AD203B41FA5}">
                      <a16:colId xmlns="" xmlns:a16="http://schemas.microsoft.com/office/drawing/2014/main" val="20004"/>
                    </a:ext>
                  </a:extLst>
                </a:gridCol>
                <a:gridCol w="1579563">
                  <a:extLst>
                    <a:ext uri="{9D8B030D-6E8A-4147-A177-3AD203B41FA5}">
                      <a16:colId xmlns="" xmlns:a16="http://schemas.microsoft.com/office/drawing/2014/main" val="20005"/>
                    </a:ext>
                  </a:extLst>
                </a:gridCol>
              </a:tblGrid>
              <a:tr h="259095">
                <a:tc>
                  <a:txBody>
                    <a:bodyPr/>
                    <a:lstStyle/>
                    <a:p>
                      <a:pPr marL="0" marR="0" lvl="0" indent="0" algn="l" defTabSz="914400" rtl="0" eaLnBrk="0" fontAlgn="base" latinLnBrk="0" hangingPunct="0">
                        <a:lnSpc>
                          <a:spcPct val="100000"/>
                        </a:lnSpc>
                        <a:spcBef>
                          <a:spcPct val="20000"/>
                        </a:spcBef>
                        <a:spcAft>
                          <a:spcPct val="0"/>
                        </a:spcAft>
                        <a:buClrTx/>
                        <a:buSzTx/>
                        <a:buFontTx/>
                        <a:buNone/>
                        <a:tabLst/>
                      </a:pPr>
                      <a:endParaRPr kumimoji="1" lang="ja-JP" altLang="en-US" sz="1000" b="1" i="0" u="none" strike="noStrike" cap="none" normalizeH="0" baseline="0" dirty="0">
                        <a:ln>
                          <a:noFill/>
                        </a:ln>
                        <a:solidFill>
                          <a:schemeClr val="tx1"/>
                        </a:solidFill>
                        <a:effectLst/>
                        <a:latin typeface="Meiryo UI" panose="020B0604030504040204" pitchFamily="50" charset="-128"/>
                        <a:ea typeface="Meiryo UI" panose="020B0604030504040204" pitchFamily="50" charset="-128"/>
                      </a:endParaRPr>
                    </a:p>
                  </a:txBody>
                  <a:tcPr marT="45723" marB="45723"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D6E5EE"/>
                    </a:solid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1" lang="ja-JP" altLang="en-US" sz="1100" b="1" i="0" u="none" strike="noStrike" cap="none" normalizeH="0" baseline="0" dirty="0">
                          <a:ln>
                            <a:noFill/>
                          </a:ln>
                          <a:solidFill>
                            <a:schemeClr val="tx1"/>
                          </a:solidFill>
                          <a:effectLst/>
                          <a:latin typeface="Meiryo UI" panose="020B0604030504040204" pitchFamily="50" charset="-128"/>
                          <a:ea typeface="Meiryo UI" panose="020B0604030504040204" pitchFamily="50" charset="-128"/>
                          <a:cs typeface="ＭＳ 明朝" pitchFamily="17" charset="-128"/>
                        </a:rPr>
                        <a:t>なし （</a:t>
                      </a:r>
                      <a:r>
                        <a:rPr kumimoji="1" lang="en-US" altLang="ja-JP" sz="1100" b="1" i="0" u="none" strike="noStrike" cap="none" normalizeH="0" baseline="0" dirty="0">
                          <a:ln>
                            <a:noFill/>
                          </a:ln>
                          <a:solidFill>
                            <a:schemeClr val="tx1"/>
                          </a:solidFill>
                          <a:effectLst/>
                          <a:latin typeface="Meiryo UI" panose="020B0604030504040204" pitchFamily="50" charset="-128"/>
                          <a:ea typeface="Meiryo UI" panose="020B0604030504040204" pitchFamily="50" charset="-128"/>
                          <a:cs typeface="Times New Roman" pitchFamily="18" charset="0"/>
                        </a:rPr>
                        <a:t>0 </a:t>
                      </a:r>
                      <a:r>
                        <a:rPr kumimoji="1" lang="ja-JP" altLang="en-US" sz="1100" b="1" i="0" u="none" strike="noStrike" cap="none" normalizeH="0" baseline="0" dirty="0">
                          <a:ln>
                            <a:noFill/>
                          </a:ln>
                          <a:solidFill>
                            <a:schemeClr val="tx1"/>
                          </a:solidFill>
                          <a:effectLst/>
                          <a:latin typeface="Meiryo UI" panose="020B0604030504040204" pitchFamily="50" charset="-128"/>
                          <a:ea typeface="Meiryo UI" panose="020B0604030504040204" pitchFamily="50" charset="-128"/>
                          <a:cs typeface="ＭＳ 明朝" pitchFamily="17" charset="-128"/>
                        </a:rPr>
                        <a:t>点）</a:t>
                      </a:r>
                      <a:endParaRPr kumimoji="1" lang="ja-JP" altLang="en-US" sz="1100" b="1" i="0" u="none" strike="noStrike" cap="none" normalizeH="0" baseline="0" dirty="0">
                        <a:ln>
                          <a:noFill/>
                        </a:ln>
                        <a:solidFill>
                          <a:schemeClr val="tx1"/>
                        </a:solidFill>
                        <a:effectLst/>
                        <a:latin typeface="Meiryo UI" panose="020B0604030504040204" pitchFamily="50" charset="-128"/>
                        <a:ea typeface="Meiryo UI" panose="020B0604030504040204" pitchFamily="50" charset="-128"/>
                      </a:endParaRPr>
                    </a:p>
                  </a:txBody>
                  <a:tcPr marT="45723" marB="45723"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E4E4E4"/>
                    </a:solid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1" lang="ja-JP" altLang="en-US" sz="1100" b="1" i="0" u="none" strike="noStrike" cap="none" normalizeH="0" baseline="0">
                          <a:ln>
                            <a:noFill/>
                          </a:ln>
                          <a:solidFill>
                            <a:schemeClr val="tx1"/>
                          </a:solidFill>
                          <a:effectLst/>
                          <a:latin typeface="Meiryo UI" panose="020B0604030504040204" pitchFamily="50" charset="-128"/>
                          <a:ea typeface="Meiryo UI" panose="020B0604030504040204" pitchFamily="50" charset="-128"/>
                          <a:cs typeface="ＭＳ 明朝" pitchFamily="17" charset="-128"/>
                        </a:rPr>
                        <a:t>疑わしい （</a:t>
                      </a:r>
                      <a:r>
                        <a:rPr kumimoji="1" lang="en-US" altLang="ja-JP" sz="1100" b="1" i="0" u="none" strike="noStrike" cap="none" normalizeH="0" baseline="0">
                          <a:ln>
                            <a:noFill/>
                          </a:ln>
                          <a:solidFill>
                            <a:schemeClr val="tx1"/>
                          </a:solidFill>
                          <a:effectLst/>
                          <a:latin typeface="Meiryo UI" panose="020B0604030504040204" pitchFamily="50" charset="-128"/>
                          <a:ea typeface="Meiryo UI" panose="020B0604030504040204" pitchFamily="50" charset="-128"/>
                          <a:cs typeface="Times New Roman" pitchFamily="18" charset="0"/>
                        </a:rPr>
                        <a:t>0.5 </a:t>
                      </a:r>
                      <a:r>
                        <a:rPr kumimoji="1" lang="ja-JP" altLang="en-US" sz="1100" b="1" i="0" u="none" strike="noStrike" cap="none" normalizeH="0" baseline="0">
                          <a:ln>
                            <a:noFill/>
                          </a:ln>
                          <a:solidFill>
                            <a:schemeClr val="tx1"/>
                          </a:solidFill>
                          <a:effectLst/>
                          <a:latin typeface="Meiryo UI" panose="020B0604030504040204" pitchFamily="50" charset="-128"/>
                          <a:ea typeface="Meiryo UI" panose="020B0604030504040204" pitchFamily="50" charset="-128"/>
                          <a:cs typeface="ＭＳ 明朝" pitchFamily="17" charset="-128"/>
                        </a:rPr>
                        <a:t>点）</a:t>
                      </a:r>
                      <a:endParaRPr kumimoji="1" lang="ja-JP" altLang="en-US" sz="1100" b="1" i="0" u="none" strike="noStrike" cap="none" normalizeH="0" baseline="0">
                        <a:ln>
                          <a:noFill/>
                        </a:ln>
                        <a:solidFill>
                          <a:schemeClr val="tx1"/>
                        </a:solidFill>
                        <a:effectLst/>
                        <a:latin typeface="Meiryo UI" panose="020B0604030504040204" pitchFamily="50" charset="-128"/>
                        <a:ea typeface="Meiryo UI" panose="020B0604030504040204" pitchFamily="50" charset="-128"/>
                      </a:endParaRPr>
                    </a:p>
                  </a:txBody>
                  <a:tcPr marT="45723" marB="45723"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E4E4E4"/>
                    </a:solid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1" lang="ja-JP" altLang="en-US" sz="1100" b="1" i="0" u="none" strike="noStrike" cap="none" normalizeH="0" baseline="0">
                          <a:ln>
                            <a:noFill/>
                          </a:ln>
                          <a:solidFill>
                            <a:schemeClr val="tx1"/>
                          </a:solidFill>
                          <a:effectLst/>
                          <a:latin typeface="Meiryo UI" panose="020B0604030504040204" pitchFamily="50" charset="-128"/>
                          <a:ea typeface="Meiryo UI" panose="020B0604030504040204" pitchFamily="50" charset="-128"/>
                          <a:cs typeface="ＭＳ 明朝" pitchFamily="17" charset="-128"/>
                        </a:rPr>
                        <a:t>軽度 （</a:t>
                      </a:r>
                      <a:r>
                        <a:rPr kumimoji="1" lang="en-US" altLang="ja-JP" sz="1100" b="1" i="0" u="none" strike="noStrike" cap="none" normalizeH="0" baseline="0">
                          <a:ln>
                            <a:noFill/>
                          </a:ln>
                          <a:solidFill>
                            <a:schemeClr val="tx1"/>
                          </a:solidFill>
                          <a:effectLst/>
                          <a:latin typeface="Meiryo UI" panose="020B0604030504040204" pitchFamily="50" charset="-128"/>
                          <a:ea typeface="Meiryo UI" panose="020B0604030504040204" pitchFamily="50" charset="-128"/>
                          <a:cs typeface="Times New Roman" pitchFamily="18" charset="0"/>
                        </a:rPr>
                        <a:t>1 </a:t>
                      </a:r>
                      <a:r>
                        <a:rPr kumimoji="1" lang="ja-JP" altLang="en-US" sz="1100" b="1" i="0" u="none" strike="noStrike" cap="none" normalizeH="0" baseline="0">
                          <a:ln>
                            <a:noFill/>
                          </a:ln>
                          <a:solidFill>
                            <a:schemeClr val="tx1"/>
                          </a:solidFill>
                          <a:effectLst/>
                          <a:latin typeface="Meiryo UI" panose="020B0604030504040204" pitchFamily="50" charset="-128"/>
                          <a:ea typeface="Meiryo UI" panose="020B0604030504040204" pitchFamily="50" charset="-128"/>
                          <a:cs typeface="ＭＳ 明朝" pitchFamily="17" charset="-128"/>
                        </a:rPr>
                        <a:t>点）</a:t>
                      </a:r>
                      <a:endParaRPr kumimoji="1" lang="ja-JP" altLang="en-US" sz="1100" b="1" i="0" u="none" strike="noStrike" cap="none" normalizeH="0" baseline="0">
                        <a:ln>
                          <a:noFill/>
                        </a:ln>
                        <a:solidFill>
                          <a:schemeClr val="tx1"/>
                        </a:solidFill>
                        <a:effectLst/>
                        <a:latin typeface="Meiryo UI" panose="020B0604030504040204" pitchFamily="50" charset="-128"/>
                        <a:ea typeface="Meiryo UI" panose="020B0604030504040204" pitchFamily="50" charset="-128"/>
                      </a:endParaRPr>
                    </a:p>
                  </a:txBody>
                  <a:tcPr marT="45723" marB="45723"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E4E4E4"/>
                    </a:solid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1" lang="ja-JP" altLang="en-US" sz="1100" b="1" i="0" u="none" strike="noStrike" cap="none" normalizeH="0" baseline="0">
                          <a:ln>
                            <a:noFill/>
                          </a:ln>
                          <a:solidFill>
                            <a:schemeClr val="tx1"/>
                          </a:solidFill>
                          <a:effectLst/>
                          <a:latin typeface="Meiryo UI" panose="020B0604030504040204" pitchFamily="50" charset="-128"/>
                          <a:ea typeface="Meiryo UI" panose="020B0604030504040204" pitchFamily="50" charset="-128"/>
                          <a:cs typeface="ＭＳ 明朝" pitchFamily="17" charset="-128"/>
                        </a:rPr>
                        <a:t>中等度 （</a:t>
                      </a:r>
                      <a:r>
                        <a:rPr kumimoji="1" lang="en-US" altLang="ja-JP" sz="1100" b="1" i="0" u="none" strike="noStrike" cap="none" normalizeH="0" baseline="0">
                          <a:ln>
                            <a:noFill/>
                          </a:ln>
                          <a:solidFill>
                            <a:schemeClr val="tx1"/>
                          </a:solidFill>
                          <a:effectLst/>
                          <a:latin typeface="Meiryo UI" panose="020B0604030504040204" pitchFamily="50" charset="-128"/>
                          <a:ea typeface="Meiryo UI" panose="020B0604030504040204" pitchFamily="50" charset="-128"/>
                          <a:cs typeface="Times New Roman" pitchFamily="18" charset="0"/>
                        </a:rPr>
                        <a:t>2 </a:t>
                      </a:r>
                      <a:r>
                        <a:rPr kumimoji="1" lang="ja-JP" altLang="en-US" sz="1100" b="1" i="0" u="none" strike="noStrike" cap="none" normalizeH="0" baseline="0">
                          <a:ln>
                            <a:noFill/>
                          </a:ln>
                          <a:solidFill>
                            <a:schemeClr val="tx1"/>
                          </a:solidFill>
                          <a:effectLst/>
                          <a:latin typeface="Meiryo UI" panose="020B0604030504040204" pitchFamily="50" charset="-128"/>
                          <a:ea typeface="Meiryo UI" panose="020B0604030504040204" pitchFamily="50" charset="-128"/>
                          <a:cs typeface="ＭＳ 明朝" pitchFamily="17" charset="-128"/>
                        </a:rPr>
                        <a:t>点）</a:t>
                      </a:r>
                      <a:endParaRPr kumimoji="1" lang="ja-JP" altLang="en-US" sz="1100" b="1" i="0" u="none" strike="noStrike" cap="none" normalizeH="0" baseline="0">
                        <a:ln>
                          <a:noFill/>
                        </a:ln>
                        <a:solidFill>
                          <a:schemeClr val="tx1"/>
                        </a:solidFill>
                        <a:effectLst/>
                        <a:latin typeface="Meiryo UI" panose="020B0604030504040204" pitchFamily="50" charset="-128"/>
                        <a:ea typeface="Meiryo UI" panose="020B0604030504040204" pitchFamily="50" charset="-128"/>
                      </a:endParaRPr>
                    </a:p>
                  </a:txBody>
                  <a:tcPr marT="45723" marB="45723"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E4E4E4"/>
                    </a:solid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1" lang="ja-JP" altLang="en-US" sz="1100" b="1" i="0" u="none" strike="noStrike" cap="none" normalizeH="0" baseline="0">
                          <a:ln>
                            <a:noFill/>
                          </a:ln>
                          <a:solidFill>
                            <a:schemeClr val="tx1"/>
                          </a:solidFill>
                          <a:effectLst/>
                          <a:latin typeface="Meiryo UI" panose="020B0604030504040204" pitchFamily="50" charset="-128"/>
                          <a:ea typeface="Meiryo UI" panose="020B0604030504040204" pitchFamily="50" charset="-128"/>
                          <a:cs typeface="ＭＳ 明朝" pitchFamily="17" charset="-128"/>
                        </a:rPr>
                        <a:t>重度 （</a:t>
                      </a:r>
                      <a:r>
                        <a:rPr kumimoji="1" lang="en-US" altLang="ja-JP" sz="1100" b="1" i="0" u="none" strike="noStrike" cap="none" normalizeH="0" baseline="0">
                          <a:ln>
                            <a:noFill/>
                          </a:ln>
                          <a:solidFill>
                            <a:schemeClr val="tx1"/>
                          </a:solidFill>
                          <a:effectLst/>
                          <a:latin typeface="Meiryo UI" panose="020B0604030504040204" pitchFamily="50" charset="-128"/>
                          <a:ea typeface="Meiryo UI" panose="020B0604030504040204" pitchFamily="50" charset="-128"/>
                          <a:cs typeface="Times New Roman" pitchFamily="18" charset="0"/>
                        </a:rPr>
                        <a:t>3 </a:t>
                      </a:r>
                      <a:r>
                        <a:rPr kumimoji="1" lang="ja-JP" altLang="en-US" sz="1100" b="1" i="0" u="none" strike="noStrike" cap="none" normalizeH="0" baseline="0">
                          <a:ln>
                            <a:noFill/>
                          </a:ln>
                          <a:solidFill>
                            <a:schemeClr val="tx1"/>
                          </a:solidFill>
                          <a:effectLst/>
                          <a:latin typeface="Meiryo UI" panose="020B0604030504040204" pitchFamily="50" charset="-128"/>
                          <a:ea typeface="Meiryo UI" panose="020B0604030504040204" pitchFamily="50" charset="-128"/>
                          <a:cs typeface="ＭＳ 明朝" pitchFamily="17" charset="-128"/>
                        </a:rPr>
                        <a:t>点）</a:t>
                      </a:r>
                      <a:endParaRPr kumimoji="1" lang="ja-JP" altLang="en-US" sz="1100" b="1" i="0" u="none" strike="noStrike" cap="none" normalizeH="0" baseline="0">
                        <a:ln>
                          <a:noFill/>
                        </a:ln>
                        <a:solidFill>
                          <a:schemeClr val="tx1"/>
                        </a:solidFill>
                        <a:effectLst/>
                        <a:latin typeface="Meiryo UI" panose="020B0604030504040204" pitchFamily="50" charset="-128"/>
                        <a:ea typeface="Meiryo UI" panose="020B0604030504040204" pitchFamily="50" charset="-128"/>
                      </a:endParaRPr>
                    </a:p>
                  </a:txBody>
                  <a:tcPr marT="45723" marB="45723"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E4E4E4"/>
                    </a:solidFill>
                  </a:tcPr>
                </a:tc>
                <a:extLst>
                  <a:ext uri="{0D108BD9-81ED-4DB2-BD59-A6C34878D82A}">
                    <a16:rowId xmlns="" xmlns:a16="http://schemas.microsoft.com/office/drawing/2014/main" val="10000"/>
                  </a:ext>
                </a:extLst>
              </a:tr>
              <a:tr h="728706">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1" lang="ja-JP" altLang="en-US" sz="1100" b="1" i="0" u="none" strike="noStrike" cap="none" normalizeH="0" baseline="0">
                          <a:ln>
                            <a:noFill/>
                          </a:ln>
                          <a:solidFill>
                            <a:schemeClr val="tx1"/>
                          </a:solidFill>
                          <a:effectLst/>
                          <a:latin typeface="Meiryo UI" panose="020B0604030504040204" pitchFamily="50" charset="-128"/>
                          <a:ea typeface="Meiryo UI" panose="020B0604030504040204" pitchFamily="50" charset="-128"/>
                          <a:cs typeface="ＭＳ 明朝" pitchFamily="17" charset="-128"/>
                        </a:rPr>
                        <a:t>記憶</a:t>
                      </a:r>
                    </a:p>
                  </a:txBody>
                  <a:tcPr marT="45723" marB="45723"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D6E5EE"/>
                    </a:solid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1" lang="ja-JP" altLang="en-US" sz="1000" b="1" i="0" u="none" strike="noStrike" cap="none" normalizeH="0" baseline="0" dirty="0">
                          <a:ln>
                            <a:noFill/>
                          </a:ln>
                          <a:solidFill>
                            <a:schemeClr val="tx1"/>
                          </a:solidFill>
                          <a:effectLst/>
                          <a:latin typeface="Meiryo UI" panose="020B0604030504040204" pitchFamily="50" charset="-128"/>
                          <a:ea typeface="Meiryo UI" panose="020B0604030504040204" pitchFamily="50" charset="-128"/>
                          <a:cs typeface="ＭＳ 明朝" pitchFamily="17" charset="-128"/>
                        </a:rPr>
                        <a:t>記憶障害なし，あるいは 軽度の断続的な物忘れ</a:t>
                      </a:r>
                    </a:p>
                  </a:txBody>
                  <a:tcPr marT="45723" marB="45723"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1" lang="ja-JP" altLang="en-US" sz="1000" b="1" i="0" u="none" strike="noStrike" cap="none" normalizeH="0" baseline="0" dirty="0">
                          <a:ln>
                            <a:noFill/>
                          </a:ln>
                          <a:solidFill>
                            <a:schemeClr val="tx1"/>
                          </a:solidFill>
                          <a:effectLst/>
                          <a:latin typeface="Meiryo UI" panose="020B0604030504040204" pitchFamily="50" charset="-128"/>
                          <a:ea typeface="Meiryo UI" panose="020B0604030504040204" pitchFamily="50" charset="-128"/>
                          <a:cs typeface="ＭＳ 明朝" pitchFamily="17" charset="-128"/>
                        </a:rPr>
                        <a:t>軽度の物忘れが常に存在出来事を部分的に思い出す</a:t>
                      </a:r>
                      <a:r>
                        <a:rPr kumimoji="1" lang="ja-JP" altLang="en-US" sz="1000" b="1" i="0" u="none" strike="noStrike" cap="none" normalizeH="0" baseline="0" dirty="0">
                          <a:ln>
                            <a:noFill/>
                          </a:ln>
                          <a:solidFill>
                            <a:schemeClr val="tx1"/>
                          </a:solidFill>
                          <a:effectLst/>
                          <a:latin typeface="Meiryo UI" panose="020B0604030504040204" pitchFamily="50" charset="-128"/>
                          <a:ea typeface="Meiryo UI" panose="020B0604030504040204" pitchFamily="50" charset="-128"/>
                          <a:cs typeface="Times New Roman" pitchFamily="18" charset="0"/>
                        </a:rPr>
                        <a:t>“</a:t>
                      </a:r>
                      <a:r>
                        <a:rPr kumimoji="1" lang="ja-JP" altLang="en-US" sz="1000" b="1" i="0" u="none" strike="noStrike" cap="none" normalizeH="0" baseline="0" dirty="0">
                          <a:ln>
                            <a:noFill/>
                          </a:ln>
                          <a:solidFill>
                            <a:schemeClr val="tx1"/>
                          </a:solidFill>
                          <a:effectLst/>
                          <a:latin typeface="Meiryo UI" panose="020B0604030504040204" pitchFamily="50" charset="-128"/>
                          <a:ea typeface="Meiryo UI" panose="020B0604030504040204" pitchFamily="50" charset="-128"/>
                          <a:cs typeface="ＭＳ 明朝" pitchFamily="17" charset="-128"/>
                        </a:rPr>
                        <a:t>良性</a:t>
                      </a:r>
                      <a:r>
                        <a:rPr kumimoji="1" lang="ja-JP" altLang="en-US" sz="1000" b="1" i="0" u="none" strike="noStrike" cap="none" normalizeH="0" baseline="0" dirty="0">
                          <a:ln>
                            <a:noFill/>
                          </a:ln>
                          <a:solidFill>
                            <a:schemeClr val="tx1"/>
                          </a:solidFill>
                          <a:effectLst/>
                          <a:latin typeface="Meiryo UI" panose="020B0604030504040204" pitchFamily="50" charset="-128"/>
                          <a:ea typeface="Meiryo UI" panose="020B0604030504040204" pitchFamily="50" charset="-128"/>
                          <a:cs typeface="Times New Roman" pitchFamily="18" charset="0"/>
                        </a:rPr>
                        <a:t>”</a:t>
                      </a:r>
                      <a:r>
                        <a:rPr kumimoji="1" lang="ja-JP" altLang="en-US" sz="1000" b="1" i="0" u="none" strike="noStrike" cap="none" normalizeH="0" baseline="0" dirty="0">
                          <a:ln>
                            <a:noFill/>
                          </a:ln>
                          <a:solidFill>
                            <a:schemeClr val="tx1"/>
                          </a:solidFill>
                          <a:effectLst/>
                          <a:latin typeface="Meiryo UI" panose="020B0604030504040204" pitchFamily="50" charset="-128"/>
                          <a:ea typeface="Meiryo UI" panose="020B0604030504040204" pitchFamily="50" charset="-128"/>
                          <a:cs typeface="ＭＳ 明朝" pitchFamily="17" charset="-128"/>
                        </a:rPr>
                        <a:t>健忘</a:t>
                      </a:r>
                      <a:endParaRPr kumimoji="1" lang="ja-JP" altLang="en-US" sz="1000" b="1" i="0" u="none" strike="noStrike" cap="none" normalizeH="0" baseline="0" dirty="0">
                        <a:ln>
                          <a:noFill/>
                        </a:ln>
                        <a:solidFill>
                          <a:schemeClr val="tx1"/>
                        </a:solidFill>
                        <a:effectLst/>
                        <a:latin typeface="Meiryo UI" panose="020B0604030504040204" pitchFamily="50" charset="-128"/>
                        <a:ea typeface="Meiryo UI" panose="020B0604030504040204" pitchFamily="50" charset="-128"/>
                      </a:endParaRPr>
                    </a:p>
                  </a:txBody>
                  <a:tcPr marT="45723" marB="45723"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1" lang="ja-JP" altLang="en-US" sz="1000" b="1" i="0" u="none" strike="noStrike" cap="none" normalizeH="0" baseline="0">
                          <a:ln>
                            <a:noFill/>
                          </a:ln>
                          <a:solidFill>
                            <a:schemeClr val="tx1"/>
                          </a:solidFill>
                          <a:effectLst/>
                          <a:latin typeface="Meiryo UI" panose="020B0604030504040204" pitchFamily="50" charset="-128"/>
                          <a:ea typeface="Meiryo UI" panose="020B0604030504040204" pitchFamily="50" charset="-128"/>
                          <a:cs typeface="ＭＳ 明朝" pitchFamily="17" charset="-128"/>
                        </a:rPr>
                        <a:t>中等度の記憶障害</a:t>
                      </a:r>
                    </a:p>
                    <a:p>
                      <a:pPr marL="0" marR="0" lvl="0" indent="0" algn="l" defTabSz="914400" rtl="0" eaLnBrk="0" fontAlgn="base" latinLnBrk="0" hangingPunct="0">
                        <a:lnSpc>
                          <a:spcPct val="100000"/>
                        </a:lnSpc>
                        <a:spcBef>
                          <a:spcPct val="0"/>
                        </a:spcBef>
                        <a:spcAft>
                          <a:spcPct val="0"/>
                        </a:spcAft>
                        <a:buClrTx/>
                        <a:buSzTx/>
                        <a:buFontTx/>
                        <a:buNone/>
                        <a:tabLst/>
                      </a:pPr>
                      <a:r>
                        <a:rPr kumimoji="1" lang="ja-JP" altLang="en-US" sz="1000" b="1" i="0" u="none" strike="noStrike" cap="none" normalizeH="0" baseline="0">
                          <a:ln>
                            <a:noFill/>
                          </a:ln>
                          <a:solidFill>
                            <a:schemeClr val="tx1"/>
                          </a:solidFill>
                          <a:effectLst/>
                          <a:latin typeface="Meiryo UI" panose="020B0604030504040204" pitchFamily="50" charset="-128"/>
                          <a:ea typeface="Meiryo UI" panose="020B0604030504040204" pitchFamily="50" charset="-128"/>
                          <a:cs typeface="ＭＳ 明朝" pitchFamily="17" charset="-128"/>
                        </a:rPr>
                        <a:t>障害は最近の 出来事についてより著しい．障害 は日々の生活を妨げる</a:t>
                      </a:r>
                    </a:p>
                  </a:txBody>
                  <a:tcPr marT="45723" marB="45723"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1" lang="ja-JP" altLang="en-US" sz="1000" b="1" i="0" u="none" strike="noStrike" cap="none" normalizeH="0" baseline="0">
                          <a:ln>
                            <a:noFill/>
                          </a:ln>
                          <a:solidFill>
                            <a:schemeClr val="tx1"/>
                          </a:solidFill>
                          <a:effectLst/>
                          <a:latin typeface="Meiryo UI" panose="020B0604030504040204" pitchFamily="50" charset="-128"/>
                          <a:ea typeface="Meiryo UI" panose="020B0604030504040204" pitchFamily="50" charset="-128"/>
                          <a:cs typeface="ＭＳ 明朝" pitchFamily="17" charset="-128"/>
                        </a:rPr>
                        <a:t>重度の記憶障害</a:t>
                      </a:r>
                    </a:p>
                    <a:p>
                      <a:pPr marL="0" marR="0" lvl="0" indent="0" algn="l" defTabSz="914400" rtl="0" eaLnBrk="0" fontAlgn="base" latinLnBrk="0" hangingPunct="0">
                        <a:lnSpc>
                          <a:spcPct val="100000"/>
                        </a:lnSpc>
                        <a:spcBef>
                          <a:spcPct val="0"/>
                        </a:spcBef>
                        <a:spcAft>
                          <a:spcPct val="0"/>
                        </a:spcAft>
                        <a:buClrTx/>
                        <a:buSzTx/>
                        <a:buFontTx/>
                        <a:buNone/>
                        <a:tabLst/>
                      </a:pPr>
                      <a:r>
                        <a:rPr kumimoji="1" lang="ja-JP" altLang="en-US" sz="1000" b="1" i="0" u="none" strike="noStrike" cap="none" normalizeH="0" baseline="0">
                          <a:ln>
                            <a:noFill/>
                          </a:ln>
                          <a:solidFill>
                            <a:schemeClr val="tx1"/>
                          </a:solidFill>
                          <a:effectLst/>
                          <a:latin typeface="Meiryo UI" panose="020B0604030504040204" pitchFamily="50" charset="-128"/>
                          <a:ea typeface="Meiryo UI" panose="020B0604030504040204" pitchFamily="50" charset="-128"/>
                          <a:cs typeface="ＭＳ 明朝" pitchFamily="17" charset="-128"/>
                        </a:rPr>
                        <a:t>十分に学習 したことのみ保持新しいことは急速に記憶から消失</a:t>
                      </a:r>
                    </a:p>
                  </a:txBody>
                  <a:tcPr marT="45723" marB="45723"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1" lang="ja-JP" altLang="en-US" sz="1000" b="1" i="0" u="none" strike="noStrike" cap="none" normalizeH="0" baseline="0">
                          <a:ln>
                            <a:noFill/>
                          </a:ln>
                          <a:solidFill>
                            <a:schemeClr val="tx1"/>
                          </a:solidFill>
                          <a:effectLst/>
                          <a:latin typeface="Meiryo UI" panose="020B0604030504040204" pitchFamily="50" charset="-128"/>
                          <a:ea typeface="Meiryo UI" panose="020B0604030504040204" pitchFamily="50" charset="-128"/>
                          <a:cs typeface="ＭＳ 明朝" pitchFamily="17" charset="-128"/>
                        </a:rPr>
                        <a:t>重度の記憶障害</a:t>
                      </a:r>
                    </a:p>
                    <a:p>
                      <a:pPr marL="0" marR="0" lvl="0" indent="0" algn="l" defTabSz="914400" rtl="0" eaLnBrk="0" fontAlgn="base" latinLnBrk="0" hangingPunct="0">
                        <a:lnSpc>
                          <a:spcPct val="100000"/>
                        </a:lnSpc>
                        <a:spcBef>
                          <a:spcPct val="0"/>
                        </a:spcBef>
                        <a:spcAft>
                          <a:spcPct val="0"/>
                        </a:spcAft>
                        <a:buClrTx/>
                        <a:buSzTx/>
                        <a:buFontTx/>
                        <a:buNone/>
                        <a:tabLst/>
                      </a:pPr>
                      <a:r>
                        <a:rPr kumimoji="1" lang="ja-JP" altLang="en-US" sz="1000" b="1" i="0" u="none" strike="noStrike" cap="none" normalizeH="0" baseline="0">
                          <a:ln>
                            <a:noFill/>
                          </a:ln>
                          <a:solidFill>
                            <a:schemeClr val="tx1"/>
                          </a:solidFill>
                          <a:effectLst/>
                          <a:latin typeface="Meiryo UI" panose="020B0604030504040204" pitchFamily="50" charset="-128"/>
                          <a:ea typeface="Meiryo UI" panose="020B0604030504040204" pitchFamily="50" charset="-128"/>
                          <a:cs typeface="ＭＳ 明朝" pitchFamily="17" charset="-128"/>
                        </a:rPr>
                        <a:t>断片的 なことのみ記憶に残存</a:t>
                      </a:r>
                    </a:p>
                  </a:txBody>
                  <a:tcPr marT="45723" marB="45723"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 xmlns:a16="http://schemas.microsoft.com/office/drawing/2014/main" val="10001"/>
                  </a:ext>
                </a:extLst>
              </a:tr>
              <a:tr h="1046225">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1" lang="ja-JP" altLang="en-US" sz="1100" b="1" i="0" u="none" strike="noStrike" cap="none" normalizeH="0" baseline="0">
                          <a:ln>
                            <a:noFill/>
                          </a:ln>
                          <a:solidFill>
                            <a:schemeClr val="tx1"/>
                          </a:solidFill>
                          <a:effectLst/>
                          <a:latin typeface="Meiryo UI" panose="020B0604030504040204" pitchFamily="50" charset="-128"/>
                          <a:ea typeface="Meiryo UI" panose="020B0604030504040204" pitchFamily="50" charset="-128"/>
                          <a:cs typeface="ＭＳ 明朝" pitchFamily="17" charset="-128"/>
                        </a:rPr>
                        <a:t>見当識</a:t>
                      </a:r>
                    </a:p>
                  </a:txBody>
                  <a:tcPr marT="45723" marB="45723"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D6E5EE"/>
                    </a:solid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1" lang="ja-JP" altLang="en-US" sz="1000" b="1" i="0" u="none" strike="noStrike" cap="none" normalizeH="0" baseline="0">
                          <a:ln>
                            <a:noFill/>
                          </a:ln>
                          <a:solidFill>
                            <a:schemeClr val="tx1"/>
                          </a:solidFill>
                          <a:effectLst/>
                          <a:latin typeface="Meiryo UI" panose="020B0604030504040204" pitchFamily="50" charset="-128"/>
                          <a:ea typeface="Meiryo UI" panose="020B0604030504040204" pitchFamily="50" charset="-128"/>
                          <a:cs typeface="ＭＳ 明朝" pitchFamily="17" charset="-128"/>
                        </a:rPr>
                        <a:t>十分に見当識がある</a:t>
                      </a:r>
                    </a:p>
                  </a:txBody>
                  <a:tcPr marT="45723" marB="45723"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1" lang="ja-JP" altLang="en-US" sz="1000" b="1" i="0" u="none" strike="noStrike" cap="none" normalizeH="0" baseline="0" dirty="0">
                          <a:ln>
                            <a:noFill/>
                          </a:ln>
                          <a:solidFill>
                            <a:schemeClr val="tx1"/>
                          </a:solidFill>
                          <a:effectLst/>
                          <a:latin typeface="Meiryo UI" panose="020B0604030504040204" pitchFamily="50" charset="-128"/>
                          <a:ea typeface="Meiryo UI" panose="020B0604030504040204" pitchFamily="50" charset="-128"/>
                          <a:cs typeface="ＭＳ 明朝" pitchFamily="17" charset="-128"/>
                        </a:rPr>
                        <a:t>時間的前後関係に軽度の困難があることを除き十分に見当識がある</a:t>
                      </a:r>
                    </a:p>
                  </a:txBody>
                  <a:tcPr marT="45723" marB="45723"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1" lang="ja-JP" altLang="en-US" sz="1000" b="1" i="0" u="none" strike="noStrike" cap="none" normalizeH="0" baseline="0" dirty="0">
                          <a:ln>
                            <a:noFill/>
                          </a:ln>
                          <a:solidFill>
                            <a:schemeClr val="tx1"/>
                          </a:solidFill>
                          <a:effectLst/>
                          <a:latin typeface="Meiryo UI" panose="020B0604030504040204" pitchFamily="50" charset="-128"/>
                          <a:ea typeface="Meiryo UI" panose="020B0604030504040204" pitchFamily="50" charset="-128"/>
                          <a:cs typeface="ＭＳ 明朝" pitchFamily="17" charset="-128"/>
                        </a:rPr>
                        <a:t>時間的前後関係に中等度の困難がある</a:t>
                      </a:r>
                    </a:p>
                    <a:p>
                      <a:pPr marL="0" marR="0" lvl="0" indent="0" algn="l" defTabSz="914400" rtl="0" eaLnBrk="0" fontAlgn="base" latinLnBrk="0" hangingPunct="0">
                        <a:lnSpc>
                          <a:spcPct val="100000"/>
                        </a:lnSpc>
                        <a:spcBef>
                          <a:spcPct val="0"/>
                        </a:spcBef>
                        <a:spcAft>
                          <a:spcPct val="0"/>
                        </a:spcAft>
                        <a:buClrTx/>
                        <a:buSzTx/>
                        <a:buFontTx/>
                        <a:buNone/>
                        <a:tabLst/>
                      </a:pPr>
                      <a:r>
                        <a:rPr kumimoji="1" lang="ja-JP" altLang="en-US" sz="1000" b="1" i="0" u="none" strike="noStrike" cap="none" normalizeH="0" baseline="0" dirty="0">
                          <a:ln>
                            <a:noFill/>
                          </a:ln>
                          <a:solidFill>
                            <a:schemeClr val="tx1"/>
                          </a:solidFill>
                          <a:effectLst/>
                          <a:latin typeface="Meiryo UI" panose="020B0604030504040204" pitchFamily="50" charset="-128"/>
                          <a:ea typeface="Meiryo UI" panose="020B0604030504040204" pitchFamily="50" charset="-128"/>
                          <a:cs typeface="ＭＳ 明朝" pitchFamily="17" charset="-128"/>
                        </a:rPr>
                        <a:t>検査の場所についての見当識は正常．他の場所についての地理的見当識障害があるかもしれない</a:t>
                      </a:r>
                    </a:p>
                  </a:txBody>
                  <a:tcPr marT="45723" marB="45723"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1" lang="ja-JP" altLang="en-US" sz="1000" b="1" i="0" u="none" strike="noStrike" cap="none" normalizeH="0" baseline="0">
                          <a:ln>
                            <a:noFill/>
                          </a:ln>
                          <a:solidFill>
                            <a:schemeClr val="tx1"/>
                          </a:solidFill>
                          <a:effectLst/>
                          <a:latin typeface="Meiryo UI" panose="020B0604030504040204" pitchFamily="50" charset="-128"/>
                          <a:ea typeface="Meiryo UI" panose="020B0604030504040204" pitchFamily="50" charset="-128"/>
                          <a:cs typeface="ＭＳ 明朝" pitchFamily="17" charset="-128"/>
                        </a:rPr>
                        <a:t>時間的前後関係に重度の困 難がある．たいていの場合， 時間的見当識は障害され，地理的見当識もしばしば障害される</a:t>
                      </a:r>
                    </a:p>
                  </a:txBody>
                  <a:tcPr marT="45723" marB="45723"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1" lang="ja-JP" altLang="en-US" sz="1000" b="1" i="0" u="none" strike="noStrike" cap="none" normalizeH="0" baseline="0">
                          <a:ln>
                            <a:noFill/>
                          </a:ln>
                          <a:solidFill>
                            <a:schemeClr val="tx1"/>
                          </a:solidFill>
                          <a:effectLst/>
                          <a:latin typeface="Meiryo UI" panose="020B0604030504040204" pitchFamily="50" charset="-128"/>
                          <a:ea typeface="Meiryo UI" panose="020B0604030504040204" pitchFamily="50" charset="-128"/>
                          <a:cs typeface="ＭＳ 明朝" pitchFamily="17" charset="-128"/>
                        </a:rPr>
                        <a:t>自分についての見当識のみが保たれている</a:t>
                      </a:r>
                    </a:p>
                  </a:txBody>
                  <a:tcPr marT="45723" marB="45723"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 xmlns:a16="http://schemas.microsoft.com/office/drawing/2014/main" val="10002"/>
                  </a:ext>
                </a:extLst>
              </a:tr>
              <a:tr h="1005900">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1" lang="ja-JP" altLang="en-US" sz="1100" b="1" i="0" u="none" strike="noStrike" cap="none" normalizeH="0" baseline="0">
                          <a:ln>
                            <a:noFill/>
                          </a:ln>
                          <a:solidFill>
                            <a:schemeClr val="tx1"/>
                          </a:solidFill>
                          <a:effectLst/>
                          <a:latin typeface="Meiryo UI" panose="020B0604030504040204" pitchFamily="50" charset="-128"/>
                          <a:ea typeface="Meiryo UI" panose="020B0604030504040204" pitchFamily="50" charset="-128"/>
                          <a:cs typeface="ＭＳ 明朝" pitchFamily="17" charset="-128"/>
                        </a:rPr>
                        <a:t>判断力と</a:t>
                      </a:r>
                    </a:p>
                    <a:p>
                      <a:pPr marL="0" marR="0" lvl="0" indent="0" algn="ctr" defTabSz="914400" rtl="0" eaLnBrk="0" fontAlgn="base" latinLnBrk="0" hangingPunct="0">
                        <a:lnSpc>
                          <a:spcPct val="100000"/>
                        </a:lnSpc>
                        <a:spcBef>
                          <a:spcPct val="0"/>
                        </a:spcBef>
                        <a:spcAft>
                          <a:spcPct val="0"/>
                        </a:spcAft>
                        <a:buClrTx/>
                        <a:buSzTx/>
                        <a:buFontTx/>
                        <a:buNone/>
                        <a:tabLst/>
                      </a:pPr>
                      <a:r>
                        <a:rPr kumimoji="1" lang="ja-JP" altLang="en-US" sz="1100" b="1" i="0" u="none" strike="noStrike" cap="none" normalizeH="0" baseline="0">
                          <a:ln>
                            <a:noFill/>
                          </a:ln>
                          <a:solidFill>
                            <a:schemeClr val="tx1"/>
                          </a:solidFill>
                          <a:effectLst/>
                          <a:latin typeface="Meiryo UI" panose="020B0604030504040204" pitchFamily="50" charset="-128"/>
                          <a:ea typeface="Meiryo UI" panose="020B0604030504040204" pitchFamily="50" charset="-128"/>
                          <a:cs typeface="ＭＳ 明朝" pitchFamily="17" charset="-128"/>
                        </a:rPr>
                        <a:t>問題解決能力</a:t>
                      </a:r>
                    </a:p>
                  </a:txBody>
                  <a:tcPr marT="45723" marB="45723"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D6E5EE"/>
                    </a:solid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1" lang="ja-JP" altLang="en-US" sz="1000" b="1" i="0" u="none" strike="noStrike" cap="none" normalizeH="0" baseline="0">
                          <a:ln>
                            <a:noFill/>
                          </a:ln>
                          <a:solidFill>
                            <a:schemeClr val="tx1"/>
                          </a:solidFill>
                          <a:effectLst/>
                          <a:latin typeface="Meiryo UI" panose="020B0604030504040204" pitchFamily="50" charset="-128"/>
                          <a:ea typeface="Meiryo UI" panose="020B0604030504040204" pitchFamily="50" charset="-128"/>
                          <a:cs typeface="ＭＳ 明朝" pitchFamily="17" charset="-128"/>
                        </a:rPr>
                        <a:t>日常の問題を解決し，仕事上および金銭上の問題を十分処理できる</a:t>
                      </a:r>
                    </a:p>
                    <a:p>
                      <a:pPr marL="0" marR="0" lvl="0" indent="0" algn="l" defTabSz="914400" rtl="0" eaLnBrk="0" fontAlgn="base" latinLnBrk="0" hangingPunct="0">
                        <a:lnSpc>
                          <a:spcPct val="100000"/>
                        </a:lnSpc>
                        <a:spcBef>
                          <a:spcPct val="0"/>
                        </a:spcBef>
                        <a:spcAft>
                          <a:spcPct val="0"/>
                        </a:spcAft>
                        <a:buClrTx/>
                        <a:buSzTx/>
                        <a:buFontTx/>
                        <a:buNone/>
                        <a:tabLst/>
                      </a:pPr>
                      <a:r>
                        <a:rPr kumimoji="1" lang="ja-JP" altLang="en-US" sz="1000" b="1" i="0" u="none" strike="noStrike" cap="none" normalizeH="0" baseline="0">
                          <a:ln>
                            <a:noFill/>
                          </a:ln>
                          <a:solidFill>
                            <a:schemeClr val="tx1"/>
                          </a:solidFill>
                          <a:effectLst/>
                          <a:latin typeface="Meiryo UI" panose="020B0604030504040204" pitchFamily="50" charset="-128"/>
                          <a:ea typeface="Meiryo UI" panose="020B0604030504040204" pitchFamily="50" charset="-128"/>
                          <a:cs typeface="ＭＳ 明朝" pitchFamily="17" charset="-128"/>
                        </a:rPr>
                        <a:t>過去の実績と比較し，遜色のないすぐれた判断力</a:t>
                      </a:r>
                    </a:p>
                  </a:txBody>
                  <a:tcPr marT="45723" marB="45723"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1" lang="ja-JP" altLang="en-US" sz="1000" b="1" i="0" u="none" strike="noStrike" cap="none" normalizeH="0" baseline="0">
                          <a:ln>
                            <a:noFill/>
                          </a:ln>
                          <a:solidFill>
                            <a:schemeClr val="tx1"/>
                          </a:solidFill>
                          <a:effectLst/>
                          <a:latin typeface="Meiryo UI" panose="020B0604030504040204" pitchFamily="50" charset="-128"/>
                          <a:ea typeface="Meiryo UI" panose="020B0604030504040204" pitchFamily="50" charset="-128"/>
                          <a:cs typeface="ＭＳ 明朝" pitchFamily="17" charset="-128"/>
                        </a:rPr>
                        <a:t>問題解決，類似点および相違点に軽度の障害がある．</a:t>
                      </a:r>
                    </a:p>
                  </a:txBody>
                  <a:tcPr marT="45723" marB="45723"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1" lang="ja-JP" altLang="en-US" sz="1000" b="1" i="0" u="none" strike="noStrike" cap="none" normalizeH="0" baseline="0" dirty="0">
                          <a:ln>
                            <a:noFill/>
                          </a:ln>
                          <a:solidFill>
                            <a:schemeClr val="tx1"/>
                          </a:solidFill>
                          <a:effectLst/>
                          <a:latin typeface="Meiryo UI" panose="020B0604030504040204" pitchFamily="50" charset="-128"/>
                          <a:ea typeface="Meiryo UI" panose="020B0604030504040204" pitchFamily="50" charset="-128"/>
                          <a:cs typeface="ＭＳ 明朝" pitchFamily="17" charset="-128"/>
                        </a:rPr>
                        <a:t>問題解決，類似点および相違点に中等度の困難がある</a:t>
                      </a:r>
                    </a:p>
                    <a:p>
                      <a:pPr marL="0" marR="0" lvl="0" indent="0" algn="l" defTabSz="914400" rtl="0" eaLnBrk="0" fontAlgn="base" latinLnBrk="0" hangingPunct="0">
                        <a:lnSpc>
                          <a:spcPct val="100000"/>
                        </a:lnSpc>
                        <a:spcBef>
                          <a:spcPct val="0"/>
                        </a:spcBef>
                        <a:spcAft>
                          <a:spcPct val="0"/>
                        </a:spcAft>
                        <a:buClrTx/>
                        <a:buSzTx/>
                        <a:buFontTx/>
                        <a:buNone/>
                        <a:tabLst/>
                      </a:pPr>
                      <a:r>
                        <a:rPr kumimoji="1" lang="ja-JP" altLang="en-US" sz="1000" b="1" i="0" u="none" strike="noStrike" cap="none" normalizeH="0" baseline="0" dirty="0">
                          <a:ln>
                            <a:noFill/>
                          </a:ln>
                          <a:solidFill>
                            <a:schemeClr val="tx1"/>
                          </a:solidFill>
                          <a:effectLst/>
                          <a:latin typeface="Meiryo UI" panose="020B0604030504040204" pitchFamily="50" charset="-128"/>
                          <a:ea typeface="Meiryo UI" panose="020B0604030504040204" pitchFamily="50" charset="-128"/>
                          <a:cs typeface="ＭＳ 明朝" pitchFamily="17" charset="-128"/>
                        </a:rPr>
                        <a:t>たいていの場合，社会的判断力は保持されている．</a:t>
                      </a:r>
                    </a:p>
                  </a:txBody>
                  <a:tcPr marT="45723" marB="45723"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1" lang="ja-JP" altLang="en-US" sz="1000" b="1" i="0" u="none" strike="noStrike" cap="none" normalizeH="0" baseline="0" dirty="0">
                          <a:ln>
                            <a:noFill/>
                          </a:ln>
                          <a:solidFill>
                            <a:schemeClr val="tx1"/>
                          </a:solidFill>
                          <a:effectLst/>
                          <a:latin typeface="Meiryo UI" panose="020B0604030504040204" pitchFamily="50" charset="-128"/>
                          <a:ea typeface="Meiryo UI" panose="020B0604030504040204" pitchFamily="50" charset="-128"/>
                          <a:cs typeface="ＭＳ 明朝" pitchFamily="17" charset="-128"/>
                        </a:rPr>
                        <a:t>問題解決，類似点および相違点に重度の障害</a:t>
                      </a:r>
                    </a:p>
                    <a:p>
                      <a:pPr marL="0" marR="0" lvl="0" indent="0" algn="l" defTabSz="914400" rtl="0" eaLnBrk="0" fontAlgn="base" latinLnBrk="0" hangingPunct="0">
                        <a:lnSpc>
                          <a:spcPct val="100000"/>
                        </a:lnSpc>
                        <a:spcBef>
                          <a:spcPct val="0"/>
                        </a:spcBef>
                        <a:spcAft>
                          <a:spcPct val="0"/>
                        </a:spcAft>
                        <a:buClrTx/>
                        <a:buSzTx/>
                        <a:buFontTx/>
                        <a:buNone/>
                        <a:tabLst/>
                      </a:pPr>
                      <a:r>
                        <a:rPr kumimoji="1" lang="ja-JP" altLang="en-US" sz="1000" b="1" i="0" u="none" strike="noStrike" cap="none" normalizeH="0" baseline="0" dirty="0">
                          <a:ln>
                            <a:noFill/>
                          </a:ln>
                          <a:solidFill>
                            <a:schemeClr val="tx1"/>
                          </a:solidFill>
                          <a:effectLst/>
                          <a:latin typeface="Meiryo UI" panose="020B0604030504040204" pitchFamily="50" charset="-128"/>
                          <a:ea typeface="Meiryo UI" panose="020B0604030504040204" pitchFamily="50" charset="-128"/>
                          <a:cs typeface="ＭＳ 明朝" pitchFamily="17" charset="-128"/>
                        </a:rPr>
                        <a:t>たいていの場合，社会的判断力は障害されている</a:t>
                      </a:r>
                    </a:p>
                  </a:txBody>
                  <a:tcPr marT="45723" marB="45723"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1" lang="ja-JP" altLang="en-US" sz="1000" b="1" i="0" u="none" strike="noStrike" cap="none" normalizeH="0" baseline="0">
                          <a:ln>
                            <a:noFill/>
                          </a:ln>
                          <a:solidFill>
                            <a:schemeClr val="tx1"/>
                          </a:solidFill>
                          <a:effectLst/>
                          <a:latin typeface="Meiryo UI" panose="020B0604030504040204" pitchFamily="50" charset="-128"/>
                          <a:ea typeface="Meiryo UI" panose="020B0604030504040204" pitchFamily="50" charset="-128"/>
                          <a:cs typeface="ＭＳ 明朝" pitchFamily="17" charset="-128"/>
                        </a:rPr>
                        <a:t>判断あるいは問題解決ができない</a:t>
                      </a:r>
                    </a:p>
                  </a:txBody>
                  <a:tcPr marT="45723" marB="45723"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 xmlns:a16="http://schemas.microsoft.com/office/drawing/2014/main" val="10003"/>
                  </a:ext>
                </a:extLst>
              </a:tr>
              <a:tr h="252428">
                <a:tc rowSpan="2">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1" lang="ja-JP" altLang="en-US" sz="1100" b="1" i="0" u="none" strike="noStrike" cap="none" normalizeH="0" baseline="0">
                          <a:ln>
                            <a:noFill/>
                          </a:ln>
                          <a:solidFill>
                            <a:schemeClr val="tx1"/>
                          </a:solidFill>
                          <a:effectLst/>
                          <a:latin typeface="Meiryo UI" panose="020B0604030504040204" pitchFamily="50" charset="-128"/>
                          <a:ea typeface="Meiryo UI" panose="020B0604030504040204" pitchFamily="50" charset="-128"/>
                          <a:cs typeface="ＭＳ 明朝" pitchFamily="17" charset="-128"/>
                        </a:rPr>
                        <a:t>地域</a:t>
                      </a:r>
                    </a:p>
                    <a:p>
                      <a:pPr marL="0" marR="0" lvl="0" indent="0" algn="ctr" defTabSz="914400" rtl="0" eaLnBrk="0" fontAlgn="base" latinLnBrk="0" hangingPunct="0">
                        <a:lnSpc>
                          <a:spcPct val="100000"/>
                        </a:lnSpc>
                        <a:spcBef>
                          <a:spcPct val="0"/>
                        </a:spcBef>
                        <a:spcAft>
                          <a:spcPct val="0"/>
                        </a:spcAft>
                        <a:buClrTx/>
                        <a:buSzTx/>
                        <a:buFontTx/>
                        <a:buNone/>
                        <a:tabLst/>
                      </a:pPr>
                      <a:r>
                        <a:rPr kumimoji="1" lang="ja-JP" altLang="en-US" sz="1100" b="1" i="0" u="none" strike="noStrike" cap="none" normalizeH="0" baseline="0">
                          <a:ln>
                            <a:noFill/>
                          </a:ln>
                          <a:solidFill>
                            <a:schemeClr val="tx1"/>
                          </a:solidFill>
                          <a:effectLst/>
                          <a:latin typeface="Meiryo UI" panose="020B0604030504040204" pitchFamily="50" charset="-128"/>
                          <a:ea typeface="Meiryo UI" panose="020B0604030504040204" pitchFamily="50" charset="-128"/>
                          <a:cs typeface="ＭＳ 明朝" pitchFamily="17" charset="-128"/>
                        </a:rPr>
                        <a:t>社会</a:t>
                      </a:r>
                    </a:p>
                    <a:p>
                      <a:pPr marL="0" marR="0" lvl="0" indent="0" algn="ctr" defTabSz="914400" rtl="0" eaLnBrk="0" fontAlgn="base" latinLnBrk="0" hangingPunct="0">
                        <a:lnSpc>
                          <a:spcPct val="100000"/>
                        </a:lnSpc>
                        <a:spcBef>
                          <a:spcPct val="0"/>
                        </a:spcBef>
                        <a:spcAft>
                          <a:spcPct val="0"/>
                        </a:spcAft>
                        <a:buClrTx/>
                        <a:buSzTx/>
                        <a:buFontTx/>
                        <a:buNone/>
                        <a:tabLst/>
                      </a:pPr>
                      <a:r>
                        <a:rPr kumimoji="1" lang="ja-JP" altLang="en-US" sz="1100" b="1" i="0" u="none" strike="noStrike" cap="none" normalizeH="0" baseline="0">
                          <a:ln>
                            <a:noFill/>
                          </a:ln>
                          <a:solidFill>
                            <a:schemeClr val="tx1"/>
                          </a:solidFill>
                          <a:effectLst/>
                          <a:latin typeface="Meiryo UI" panose="020B0604030504040204" pitchFamily="50" charset="-128"/>
                          <a:ea typeface="Meiryo UI" panose="020B0604030504040204" pitchFamily="50" charset="-128"/>
                          <a:cs typeface="ＭＳ 明朝" pitchFamily="17" charset="-128"/>
                        </a:rPr>
                        <a:t>の活動</a:t>
                      </a:r>
                    </a:p>
                  </a:txBody>
                  <a:tcPr marT="45723" marB="45723"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D6E5EE"/>
                    </a:solidFill>
                  </a:tcPr>
                </a:tc>
                <a:tc rowSpan="2">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1" lang="ja-JP" altLang="en-US" sz="1000" b="1" i="0" u="none" strike="noStrike" cap="none" normalizeH="0" baseline="0">
                          <a:ln>
                            <a:noFill/>
                          </a:ln>
                          <a:solidFill>
                            <a:schemeClr val="tx1"/>
                          </a:solidFill>
                          <a:effectLst/>
                          <a:latin typeface="Meiryo UI" panose="020B0604030504040204" pitchFamily="50" charset="-128"/>
                          <a:ea typeface="Meiryo UI" panose="020B0604030504040204" pitchFamily="50" charset="-128"/>
                          <a:cs typeface="ＭＳ 明朝" pitchFamily="17" charset="-128"/>
                        </a:rPr>
                        <a:t>仕事，買い物，ボランテ ィア，社会集団において，通常のレベルでは自立して機能する</a:t>
                      </a:r>
                    </a:p>
                  </a:txBody>
                  <a:tcPr marT="45723" marB="45723"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rowSpan="2">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1" lang="ja-JP" altLang="en-US" sz="1000" b="1" i="0" u="none" strike="noStrike" cap="none" normalizeH="0" baseline="0">
                          <a:ln>
                            <a:noFill/>
                          </a:ln>
                          <a:solidFill>
                            <a:schemeClr val="tx1"/>
                          </a:solidFill>
                          <a:effectLst/>
                          <a:latin typeface="Meiryo UI" panose="020B0604030504040204" pitchFamily="50" charset="-128"/>
                          <a:ea typeface="Meiryo UI" panose="020B0604030504040204" pitchFamily="50" charset="-128"/>
                          <a:cs typeface="ＭＳ 明朝" pitchFamily="17" charset="-128"/>
                        </a:rPr>
                        <a:t>左記の活動に軽度の障害がある</a:t>
                      </a:r>
                    </a:p>
                  </a:txBody>
                  <a:tcPr marT="45723" marB="45723"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rowSpan="2">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1" lang="ja-JP" altLang="en-US" sz="1000" b="1" i="0" u="none" strike="noStrike" cap="none" normalizeH="0" baseline="0">
                          <a:ln>
                            <a:noFill/>
                          </a:ln>
                          <a:solidFill>
                            <a:schemeClr val="tx1"/>
                          </a:solidFill>
                          <a:effectLst/>
                          <a:latin typeface="Meiryo UI" panose="020B0604030504040204" pitchFamily="50" charset="-128"/>
                          <a:ea typeface="Meiryo UI" panose="020B0604030504040204" pitchFamily="50" charset="-128"/>
                          <a:cs typeface="ＭＳ 明朝" pitchFamily="17" charset="-128"/>
                        </a:rPr>
                        <a:t>左記の活動のいくつかに，まだ携わっているかもしれないが，自立して機能できない</a:t>
                      </a:r>
                    </a:p>
                    <a:p>
                      <a:pPr marL="0" marR="0" lvl="0" indent="0" algn="l" defTabSz="914400" rtl="0" eaLnBrk="0" fontAlgn="base" latinLnBrk="0" hangingPunct="0">
                        <a:lnSpc>
                          <a:spcPct val="100000"/>
                        </a:lnSpc>
                        <a:spcBef>
                          <a:spcPct val="0"/>
                        </a:spcBef>
                        <a:spcAft>
                          <a:spcPct val="0"/>
                        </a:spcAft>
                        <a:buClrTx/>
                        <a:buSzTx/>
                        <a:buFontTx/>
                        <a:buNone/>
                        <a:tabLst/>
                      </a:pPr>
                      <a:r>
                        <a:rPr kumimoji="1" lang="ja-JP" altLang="en-US" sz="1000" b="1" i="0" u="none" strike="noStrike" cap="none" normalizeH="0" baseline="0">
                          <a:ln>
                            <a:noFill/>
                          </a:ln>
                          <a:solidFill>
                            <a:schemeClr val="tx1"/>
                          </a:solidFill>
                          <a:effectLst/>
                          <a:latin typeface="Meiryo UI" panose="020B0604030504040204" pitchFamily="50" charset="-128"/>
                          <a:ea typeface="Meiryo UI" panose="020B0604030504040204" pitchFamily="50" charset="-128"/>
                          <a:cs typeface="ＭＳ 明朝" pitchFamily="17" charset="-128"/>
                        </a:rPr>
                        <a:t>通り一遍の検 査だと正常そうに見える</a:t>
                      </a:r>
                    </a:p>
                  </a:txBody>
                  <a:tcPr marT="45723" marB="45723"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gridSpan="2">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1" lang="ja-JP" altLang="en-US" sz="1000" b="1" i="0" u="none" strike="noStrike" cap="none" normalizeH="0" baseline="0">
                          <a:ln>
                            <a:noFill/>
                          </a:ln>
                          <a:solidFill>
                            <a:schemeClr val="tx1"/>
                          </a:solidFill>
                          <a:effectLst/>
                          <a:latin typeface="Meiryo UI" panose="020B0604030504040204" pitchFamily="50" charset="-128"/>
                          <a:ea typeface="Meiryo UI" panose="020B0604030504040204" pitchFamily="50" charset="-128"/>
                          <a:cs typeface="ＭＳ 明朝" pitchFamily="17" charset="-128"/>
                        </a:rPr>
                        <a:t>家庭外において，自立して機能するようには見えない</a:t>
                      </a:r>
                    </a:p>
                  </a:txBody>
                  <a:tcPr marT="45723" marB="45723"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lnTlToBr>
                      <a:noFill/>
                    </a:lnTlToBr>
                    <a:lnBlToTr>
                      <a:noFill/>
                    </a:lnBlToTr>
                    <a:noFill/>
                  </a:tcPr>
                </a:tc>
                <a:tc hMerge="1">
                  <a:txBody>
                    <a:bodyPr/>
                    <a:lstStyle/>
                    <a:p>
                      <a:endParaRPr kumimoji="1" lang="ja-JP" altLang="en-US"/>
                    </a:p>
                  </a:txBody>
                  <a:tcPr/>
                </a:tc>
                <a:extLst>
                  <a:ext uri="{0D108BD9-81ED-4DB2-BD59-A6C34878D82A}">
                    <a16:rowId xmlns="" xmlns:a16="http://schemas.microsoft.com/office/drawing/2014/main" val="10004"/>
                  </a:ext>
                </a:extLst>
              </a:tr>
              <a:tr h="627100">
                <a:tc vMerge="1">
                  <a:txBody>
                    <a:bodyPr/>
                    <a:lstStyle/>
                    <a:p>
                      <a:endParaRPr kumimoji="1" lang="ja-JP" altLang="en-US"/>
                    </a:p>
                  </a:txBody>
                  <a:tcPr/>
                </a:tc>
                <a:tc vMerge="1">
                  <a:txBody>
                    <a:bodyPr/>
                    <a:lstStyle/>
                    <a:p>
                      <a:endParaRPr kumimoji="1" lang="ja-JP" altLang="en-US"/>
                    </a:p>
                  </a:txBody>
                  <a:tcPr/>
                </a:tc>
                <a:tc vMerge="1">
                  <a:txBody>
                    <a:bodyPr/>
                    <a:lstStyle/>
                    <a:p>
                      <a:endParaRPr kumimoji="1" lang="ja-JP" altLang="en-US"/>
                    </a:p>
                  </a:txBody>
                  <a:tcPr/>
                </a:tc>
                <a:tc vMerge="1">
                  <a:txBody>
                    <a:bodyPr/>
                    <a:lstStyle/>
                    <a:p>
                      <a:endParaRPr kumimoji="1" lang="ja-JP" altLang="en-US"/>
                    </a:p>
                  </a:txBody>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1" lang="ja-JP" altLang="en-US" sz="1000" b="1" i="0" u="none" strike="noStrike" cap="none" normalizeH="0" baseline="0" dirty="0">
                          <a:ln>
                            <a:noFill/>
                          </a:ln>
                          <a:solidFill>
                            <a:schemeClr val="tx1"/>
                          </a:solidFill>
                          <a:effectLst/>
                          <a:latin typeface="Meiryo UI" panose="020B0604030504040204" pitchFamily="50" charset="-128"/>
                          <a:ea typeface="Meiryo UI" panose="020B0604030504040204" pitchFamily="50" charset="-128"/>
                          <a:cs typeface="ＭＳ 明朝" pitchFamily="17" charset="-128"/>
                        </a:rPr>
                        <a:t>家庭外の会合に連れて行ってもらえるくらい健康そう に見える</a:t>
                      </a:r>
                    </a:p>
                  </a:txBody>
                  <a:tcPr marT="45723" marB="45723"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1" lang="ja-JP" altLang="en-US" sz="1000" b="1" i="0" u="none" strike="noStrike" cap="none" normalizeH="0" baseline="0">
                          <a:ln>
                            <a:noFill/>
                          </a:ln>
                          <a:solidFill>
                            <a:schemeClr val="tx1"/>
                          </a:solidFill>
                          <a:effectLst/>
                          <a:latin typeface="Meiryo UI" panose="020B0604030504040204" pitchFamily="50" charset="-128"/>
                          <a:ea typeface="Meiryo UI" panose="020B0604030504040204" pitchFamily="50" charset="-128"/>
                          <a:cs typeface="ＭＳ 明朝" pitchFamily="17" charset="-128"/>
                        </a:rPr>
                        <a:t>家庭外の会合に連れて行ってもらうには，具合が悪すぎるように見える</a:t>
                      </a:r>
                    </a:p>
                  </a:txBody>
                  <a:tcPr marT="45723" marB="45723"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 xmlns:a16="http://schemas.microsoft.com/office/drawing/2014/main" val="10005"/>
                  </a:ext>
                </a:extLst>
              </a:tr>
              <a:tr h="773159">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1" lang="ja-JP" altLang="en-US" sz="1100" b="1" i="0" u="none" strike="noStrike" cap="none" normalizeH="0" baseline="0">
                          <a:ln>
                            <a:noFill/>
                          </a:ln>
                          <a:solidFill>
                            <a:schemeClr val="tx1"/>
                          </a:solidFill>
                          <a:effectLst/>
                          <a:latin typeface="Meiryo UI" panose="020B0604030504040204" pitchFamily="50" charset="-128"/>
                          <a:ea typeface="Meiryo UI" panose="020B0604030504040204" pitchFamily="50" charset="-128"/>
                          <a:cs typeface="ＭＳ 明朝" pitchFamily="17" charset="-128"/>
                        </a:rPr>
                        <a:t>家庭 </a:t>
                      </a:r>
                    </a:p>
                    <a:p>
                      <a:pPr marL="0" marR="0" lvl="0" indent="0" algn="ctr" defTabSz="914400" rtl="0" eaLnBrk="0" fontAlgn="base" latinLnBrk="0" hangingPunct="0">
                        <a:lnSpc>
                          <a:spcPct val="100000"/>
                        </a:lnSpc>
                        <a:spcBef>
                          <a:spcPct val="0"/>
                        </a:spcBef>
                        <a:spcAft>
                          <a:spcPct val="0"/>
                        </a:spcAft>
                        <a:buClrTx/>
                        <a:buSzTx/>
                        <a:buFontTx/>
                        <a:buNone/>
                        <a:tabLst/>
                      </a:pPr>
                      <a:r>
                        <a:rPr kumimoji="1" lang="ja-JP" altLang="en-US" sz="1100" b="1" i="0" u="none" strike="noStrike" cap="none" normalizeH="0" baseline="0">
                          <a:ln>
                            <a:noFill/>
                          </a:ln>
                          <a:solidFill>
                            <a:schemeClr val="tx1"/>
                          </a:solidFill>
                          <a:effectLst/>
                          <a:latin typeface="Meiryo UI" panose="020B0604030504040204" pitchFamily="50" charset="-128"/>
                          <a:ea typeface="Meiryo UI" panose="020B0604030504040204" pitchFamily="50" charset="-128"/>
                          <a:cs typeface="ＭＳ 明朝" pitchFamily="17" charset="-128"/>
                        </a:rPr>
                        <a:t>および </a:t>
                      </a:r>
                    </a:p>
                    <a:p>
                      <a:pPr marL="0" marR="0" lvl="0" indent="0" algn="ctr" defTabSz="914400" rtl="0" eaLnBrk="0" fontAlgn="base" latinLnBrk="0" hangingPunct="0">
                        <a:lnSpc>
                          <a:spcPct val="100000"/>
                        </a:lnSpc>
                        <a:spcBef>
                          <a:spcPct val="0"/>
                        </a:spcBef>
                        <a:spcAft>
                          <a:spcPct val="0"/>
                        </a:spcAft>
                        <a:buClrTx/>
                        <a:buSzTx/>
                        <a:buFontTx/>
                        <a:buNone/>
                        <a:tabLst/>
                      </a:pPr>
                      <a:r>
                        <a:rPr kumimoji="1" lang="ja-JP" altLang="en-US" sz="1100" b="1" i="0" u="none" strike="noStrike" cap="none" normalizeH="0" baseline="0">
                          <a:ln>
                            <a:noFill/>
                          </a:ln>
                          <a:solidFill>
                            <a:schemeClr val="tx1"/>
                          </a:solidFill>
                          <a:effectLst/>
                          <a:latin typeface="Meiryo UI" panose="020B0604030504040204" pitchFamily="50" charset="-128"/>
                          <a:ea typeface="Meiryo UI" panose="020B0604030504040204" pitchFamily="50" charset="-128"/>
                          <a:cs typeface="ＭＳ 明朝" pitchFamily="17" charset="-128"/>
                        </a:rPr>
                        <a:t>趣味</a:t>
                      </a:r>
                    </a:p>
                  </a:txBody>
                  <a:tcPr marT="45723" marB="45723"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D6E5EE"/>
                    </a:solid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1" lang="ja-JP" altLang="en-US" sz="1000" b="1" i="0" u="none" strike="noStrike" cap="none" normalizeH="0" baseline="0">
                          <a:ln>
                            <a:noFill/>
                          </a:ln>
                          <a:solidFill>
                            <a:schemeClr val="tx1"/>
                          </a:solidFill>
                          <a:effectLst/>
                          <a:latin typeface="Meiryo UI" panose="020B0604030504040204" pitchFamily="50" charset="-128"/>
                          <a:ea typeface="Meiryo UI" panose="020B0604030504040204" pitchFamily="50" charset="-128"/>
                          <a:cs typeface="ＭＳ 明朝" pitchFamily="17" charset="-128"/>
                        </a:rPr>
                        <a:t>家庭生活，趣味および知的興味の十分な保持</a:t>
                      </a:r>
                    </a:p>
                  </a:txBody>
                  <a:tcPr marT="45723" marB="45723"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1" lang="ja-JP" altLang="en-US" sz="1000" b="1" i="0" u="none" strike="noStrike" cap="none" normalizeH="0" baseline="0">
                          <a:ln>
                            <a:noFill/>
                          </a:ln>
                          <a:solidFill>
                            <a:schemeClr val="tx1"/>
                          </a:solidFill>
                          <a:effectLst/>
                          <a:latin typeface="Meiryo UI" panose="020B0604030504040204" pitchFamily="50" charset="-128"/>
                          <a:ea typeface="Meiryo UI" panose="020B0604030504040204" pitchFamily="50" charset="-128"/>
                          <a:cs typeface="ＭＳ 明朝" pitchFamily="17" charset="-128"/>
                        </a:rPr>
                        <a:t>家庭生活，趣味および知 的興味は軽度に障害さ れている</a:t>
                      </a:r>
                    </a:p>
                  </a:txBody>
                  <a:tcPr marT="45723" marB="45723"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1" lang="ja-JP" altLang="en-US" sz="1000" b="1" i="0" u="none" strike="noStrike" cap="none" normalizeH="0" baseline="0">
                          <a:ln>
                            <a:noFill/>
                          </a:ln>
                          <a:solidFill>
                            <a:schemeClr val="tx1"/>
                          </a:solidFill>
                          <a:effectLst/>
                          <a:latin typeface="Meiryo UI" panose="020B0604030504040204" pitchFamily="50" charset="-128"/>
                          <a:ea typeface="Meiryo UI" panose="020B0604030504040204" pitchFamily="50" charset="-128"/>
                          <a:cs typeface="ＭＳ 明朝" pitchFamily="17" charset="-128"/>
                        </a:rPr>
                        <a:t>家庭における機能は軽度だが明 確に障害されている</a:t>
                      </a:r>
                    </a:p>
                    <a:p>
                      <a:pPr marL="0" marR="0" lvl="0" indent="0" algn="l" defTabSz="914400" rtl="0" eaLnBrk="0" fontAlgn="base" latinLnBrk="0" hangingPunct="0">
                        <a:lnSpc>
                          <a:spcPct val="100000"/>
                        </a:lnSpc>
                        <a:spcBef>
                          <a:spcPct val="0"/>
                        </a:spcBef>
                        <a:spcAft>
                          <a:spcPct val="0"/>
                        </a:spcAft>
                        <a:buClrTx/>
                        <a:buSzTx/>
                        <a:buFontTx/>
                        <a:buNone/>
                        <a:tabLst/>
                      </a:pPr>
                      <a:r>
                        <a:rPr kumimoji="1" lang="ja-JP" altLang="en-US" sz="1000" b="1" i="0" u="none" strike="noStrike" cap="none" normalizeH="0" baseline="0">
                          <a:ln>
                            <a:noFill/>
                          </a:ln>
                          <a:solidFill>
                            <a:schemeClr val="tx1"/>
                          </a:solidFill>
                          <a:effectLst/>
                          <a:latin typeface="Meiryo UI" panose="020B0604030504040204" pitchFamily="50" charset="-128"/>
                          <a:ea typeface="Meiryo UI" panose="020B0604030504040204" pitchFamily="50" charset="-128"/>
                          <a:cs typeface="ＭＳ 明朝" pitchFamily="17" charset="-128"/>
                        </a:rPr>
                        <a:t>より困難な家事はやめている</a:t>
                      </a:r>
                    </a:p>
                    <a:p>
                      <a:pPr marL="0" marR="0" lvl="0" indent="0" algn="l" defTabSz="914400" rtl="0" eaLnBrk="0" fontAlgn="base" latinLnBrk="0" hangingPunct="0">
                        <a:lnSpc>
                          <a:spcPct val="100000"/>
                        </a:lnSpc>
                        <a:spcBef>
                          <a:spcPct val="0"/>
                        </a:spcBef>
                        <a:spcAft>
                          <a:spcPct val="0"/>
                        </a:spcAft>
                        <a:buClrTx/>
                        <a:buSzTx/>
                        <a:buFontTx/>
                        <a:buNone/>
                        <a:tabLst/>
                      </a:pPr>
                      <a:r>
                        <a:rPr kumimoji="1" lang="ja-JP" altLang="en-US" sz="1000" b="1" i="0" u="none" strike="noStrike" cap="none" normalizeH="0" baseline="0">
                          <a:ln>
                            <a:noFill/>
                          </a:ln>
                          <a:solidFill>
                            <a:schemeClr val="tx1"/>
                          </a:solidFill>
                          <a:effectLst/>
                          <a:latin typeface="Meiryo UI" panose="020B0604030504040204" pitchFamily="50" charset="-128"/>
                          <a:ea typeface="Meiryo UI" panose="020B0604030504040204" pitchFamily="50" charset="-128"/>
                          <a:cs typeface="ＭＳ 明朝" pitchFamily="17" charset="-128"/>
                        </a:rPr>
                        <a:t>より複雑な趣味や興味の喪失</a:t>
                      </a:r>
                    </a:p>
                  </a:txBody>
                  <a:tcPr marT="45723" marB="45723"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1" lang="ja-JP" altLang="en-US" sz="1000" b="1" i="0" u="none" strike="noStrike" cap="none" normalizeH="0" baseline="0" dirty="0">
                          <a:ln>
                            <a:noFill/>
                          </a:ln>
                          <a:solidFill>
                            <a:schemeClr val="tx1"/>
                          </a:solidFill>
                          <a:effectLst/>
                          <a:latin typeface="Meiryo UI" panose="020B0604030504040204" pitchFamily="50" charset="-128"/>
                          <a:ea typeface="Meiryo UI" panose="020B0604030504040204" pitchFamily="50" charset="-128"/>
                          <a:cs typeface="ＭＳ 明朝" pitchFamily="17" charset="-128"/>
                        </a:rPr>
                        <a:t>単純な家事のみの維持．非常に限られた興味が不十分に保持されている．</a:t>
                      </a:r>
                    </a:p>
                  </a:txBody>
                  <a:tcPr marT="45723" marB="45723"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1" lang="ja-JP" altLang="en-US" sz="1000" b="1" i="0" u="none" strike="noStrike" cap="none" normalizeH="0" baseline="0">
                          <a:ln>
                            <a:noFill/>
                          </a:ln>
                          <a:solidFill>
                            <a:schemeClr val="tx1"/>
                          </a:solidFill>
                          <a:effectLst/>
                          <a:latin typeface="Meiryo UI" panose="020B0604030504040204" pitchFamily="50" charset="-128"/>
                          <a:ea typeface="Meiryo UI" panose="020B0604030504040204" pitchFamily="50" charset="-128"/>
                          <a:cs typeface="ＭＳ 明朝" pitchFamily="17" charset="-128"/>
                        </a:rPr>
                        <a:t>家庭において，重要な機 能が果たせない．</a:t>
                      </a:r>
                    </a:p>
                  </a:txBody>
                  <a:tcPr marT="45723" marB="45723"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 xmlns:a16="http://schemas.microsoft.com/office/drawing/2014/main" val="10006"/>
                  </a:ext>
                </a:extLst>
              </a:tr>
              <a:tr h="569947">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1" lang="ja-JP" altLang="en-US" sz="1100" b="1" i="0" u="none" strike="noStrike" cap="none" normalizeH="0" baseline="0" dirty="0">
                          <a:ln>
                            <a:noFill/>
                          </a:ln>
                          <a:solidFill>
                            <a:schemeClr val="tx1"/>
                          </a:solidFill>
                          <a:effectLst/>
                          <a:latin typeface="Meiryo UI" panose="020B0604030504040204" pitchFamily="50" charset="-128"/>
                          <a:ea typeface="Meiryo UI" panose="020B0604030504040204" pitchFamily="50" charset="-128"/>
                          <a:cs typeface="ＭＳ 明朝" pitchFamily="17" charset="-128"/>
                        </a:rPr>
                        <a:t>身の回りの世話</a:t>
                      </a:r>
                    </a:p>
                  </a:txBody>
                  <a:tcPr marT="45723" marB="45723"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D6E5EE"/>
                    </a:solidFill>
                  </a:tcPr>
                </a:tc>
                <a:tc gridSpan="2">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1" lang="ja-JP" altLang="en-US" sz="1000" b="1" i="0" u="none" strike="noStrike" cap="none" normalizeH="0" baseline="0" dirty="0">
                          <a:ln>
                            <a:noFill/>
                          </a:ln>
                          <a:solidFill>
                            <a:schemeClr val="tx1"/>
                          </a:solidFill>
                          <a:effectLst/>
                          <a:latin typeface="Meiryo UI" panose="020B0604030504040204" pitchFamily="50" charset="-128"/>
                          <a:ea typeface="Meiryo UI" panose="020B0604030504040204" pitchFamily="50" charset="-128"/>
                          <a:cs typeface="ＭＳ 明朝" pitchFamily="17" charset="-128"/>
                        </a:rPr>
                        <a:t>自分の面倒は自分で十分みることができる</a:t>
                      </a:r>
                    </a:p>
                  </a:txBody>
                  <a:tcPr marT="45723" marB="45723"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hMerge="1">
                  <a:txBody>
                    <a:bodyPr/>
                    <a:lstStyle/>
                    <a:p>
                      <a:endParaRPr kumimoji="1" lang="ja-JP" altLang="en-US"/>
                    </a:p>
                  </a:txBody>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1" lang="ja-JP" altLang="en-US" sz="1000" b="1" i="0" u="none" strike="noStrike" cap="none" normalizeH="0" baseline="0">
                          <a:ln>
                            <a:noFill/>
                          </a:ln>
                          <a:solidFill>
                            <a:schemeClr val="tx1"/>
                          </a:solidFill>
                          <a:effectLst/>
                          <a:latin typeface="Meiryo UI" panose="020B0604030504040204" pitchFamily="50" charset="-128"/>
                          <a:ea typeface="Meiryo UI" panose="020B0604030504040204" pitchFamily="50" charset="-128"/>
                          <a:cs typeface="ＭＳ 明朝" pitchFamily="17" charset="-128"/>
                        </a:rPr>
                        <a:t>促すことが必要</a:t>
                      </a:r>
                    </a:p>
                  </a:txBody>
                  <a:tcPr marT="45723" marB="45723"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1" lang="ja-JP" altLang="en-US" sz="1000" b="1" i="0" u="none" strike="noStrike" cap="none" normalizeH="0" baseline="0" dirty="0">
                          <a:ln>
                            <a:noFill/>
                          </a:ln>
                          <a:solidFill>
                            <a:schemeClr val="tx1"/>
                          </a:solidFill>
                          <a:effectLst/>
                          <a:latin typeface="Meiryo UI" panose="020B0604030504040204" pitchFamily="50" charset="-128"/>
                          <a:ea typeface="Meiryo UI" panose="020B0604030504040204" pitchFamily="50" charset="-128"/>
                          <a:cs typeface="ＭＳ 明朝" pitchFamily="17" charset="-128"/>
                        </a:rPr>
                        <a:t>着衣，衛生，身の回りの品の 保管などに手伝いが必要</a:t>
                      </a:r>
                    </a:p>
                  </a:txBody>
                  <a:tcPr marT="45723" marB="45723"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1" lang="ja-JP" altLang="en-US" sz="1000" b="1" i="0" u="none" strike="noStrike" cap="none" normalizeH="0" baseline="0" dirty="0">
                          <a:ln>
                            <a:noFill/>
                          </a:ln>
                          <a:solidFill>
                            <a:schemeClr val="tx1"/>
                          </a:solidFill>
                          <a:effectLst/>
                          <a:latin typeface="Meiryo UI" panose="020B0604030504040204" pitchFamily="50" charset="-128"/>
                          <a:ea typeface="Meiryo UI" panose="020B0604030504040204" pitchFamily="50" charset="-128"/>
                          <a:cs typeface="ＭＳ 明朝" pitchFamily="17" charset="-128"/>
                        </a:rPr>
                        <a:t>身の回りの世話において，多くの助けが必要 頻繁に失禁がある</a:t>
                      </a:r>
                    </a:p>
                  </a:txBody>
                  <a:tcPr marT="45723" marB="45723"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 xmlns:a16="http://schemas.microsoft.com/office/drawing/2014/main" val="10007"/>
                  </a:ext>
                </a:extLst>
              </a:tr>
            </a:tbl>
          </a:graphicData>
        </a:graphic>
      </p:graphicFrame>
      <p:sp>
        <p:nvSpPr>
          <p:cNvPr id="6" name="Rectangle 23"/>
          <p:cNvSpPr>
            <a:spLocks noChangeArrowheads="1"/>
          </p:cNvSpPr>
          <p:nvPr/>
        </p:nvSpPr>
        <p:spPr bwMode="auto">
          <a:xfrm>
            <a:off x="0" y="1"/>
            <a:ext cx="2806995" cy="3721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82904" tIns="41452" rIns="82904" bIns="41452" anchor="b"/>
          <a:lstStyle/>
          <a:p>
            <a:pPr defTabSz="828675"/>
            <a:r>
              <a:rPr kumimoji="0" lang="en-US" altLang="ja-JP" sz="1600" b="1" dirty="0">
                <a:latin typeface="Meiryo UI" panose="020B0604030504040204" pitchFamily="50" charset="-128"/>
                <a:ea typeface="Meiryo UI" panose="020B0604030504040204" pitchFamily="50" charset="-128"/>
              </a:rPr>
              <a:t>《</a:t>
            </a:r>
            <a:r>
              <a:rPr kumimoji="0" lang="ja-JP" altLang="en-US" sz="1600" b="1" dirty="0">
                <a:latin typeface="Meiryo UI" panose="020B0604030504040204" pitchFamily="50" charset="-128"/>
                <a:ea typeface="Meiryo UI" panose="020B0604030504040204" pitchFamily="50" charset="-128"/>
              </a:rPr>
              <a:t> 診断・治療</a:t>
            </a:r>
            <a:r>
              <a:rPr kumimoji="0" lang="en-US" altLang="ja-JP" sz="1700" b="1" dirty="0">
                <a:latin typeface="Segoe UI" panose="020B0502040204020203" pitchFamily="34" charset="0"/>
                <a:ea typeface="Meiryo UI" panose="020B0604030504040204" pitchFamily="50" charset="-128"/>
                <a:cs typeface="Segoe UI" panose="020B0502040204020203" pitchFamily="34" charset="0"/>
              </a:rPr>
              <a:t>-35</a:t>
            </a:r>
            <a:r>
              <a:rPr kumimoji="0" lang="ja-JP" altLang="en-US" sz="1700" b="1" dirty="0">
                <a:latin typeface="Segoe UI" panose="020B0502040204020203" pitchFamily="34" charset="0"/>
                <a:ea typeface="Meiryo UI" panose="020B0604030504040204" pitchFamily="50" charset="-128"/>
                <a:cs typeface="Segoe UI" panose="020B0502040204020203" pitchFamily="34" charset="0"/>
              </a:rPr>
              <a:t> </a:t>
            </a:r>
            <a:r>
              <a:rPr kumimoji="0" lang="en-US" altLang="ja-JP" sz="1600" b="1" dirty="0">
                <a:latin typeface="Meiryo UI" panose="020B0604030504040204" pitchFamily="50" charset="-128"/>
                <a:ea typeface="Meiryo UI" panose="020B0604030504040204" pitchFamily="50" charset="-128"/>
              </a:rPr>
              <a:t>》</a:t>
            </a:r>
            <a:r>
              <a:rPr kumimoji="0" lang="ja-JP" altLang="en-US" sz="1600" b="1" dirty="0">
                <a:latin typeface="Meiryo UI" panose="020B0604030504040204" pitchFamily="50" charset="-128"/>
                <a:ea typeface="Meiryo UI" panose="020B0604030504040204" pitchFamily="50" charset="-128"/>
              </a:rPr>
              <a:t>  </a:t>
            </a:r>
            <a:endParaRPr kumimoji="0" lang="ja-JP" altLang="en-US" sz="1600" b="1" dirty="0">
              <a:solidFill>
                <a:srgbClr val="FF5050"/>
              </a:solidFill>
              <a:latin typeface="Meiryo UI" panose="020B0604030504040204" pitchFamily="50" charset="-128"/>
              <a:ea typeface="Meiryo UI" panose="020B0604030504040204" pitchFamily="50" charset="-128"/>
            </a:endParaRPr>
          </a:p>
        </p:txBody>
      </p:sp>
      <p:sp>
        <p:nvSpPr>
          <p:cNvPr id="7" name="Rectangle 12"/>
          <p:cNvSpPr>
            <a:spLocks noChangeArrowheads="1"/>
          </p:cNvSpPr>
          <p:nvPr/>
        </p:nvSpPr>
        <p:spPr bwMode="auto">
          <a:xfrm>
            <a:off x="213519" y="885706"/>
            <a:ext cx="8691562" cy="103179"/>
          </a:xfrm>
          <a:prstGeom prst="rect">
            <a:avLst/>
          </a:prstGeom>
          <a:gradFill rotWithShape="1">
            <a:gsLst>
              <a:gs pos="93000">
                <a:srgbClr val="3E6EB4"/>
              </a:gs>
              <a:gs pos="0">
                <a:srgbClr val="CDE1FF"/>
              </a:gs>
              <a:gs pos="100000">
                <a:srgbClr val="3E6EB4"/>
              </a:gs>
            </a:gsLst>
            <a:lin ang="0" scaled="1"/>
          </a:gradFill>
          <a:ln w="9525" algn="ctr">
            <a:noFill/>
            <a:miter lim="800000"/>
            <a:headEnd/>
            <a:tailEnd/>
          </a:ln>
          <a:effectLst/>
        </p:spPr>
        <p:txBody>
          <a:bodyPr wrap="none" anchor="ctr"/>
          <a:lstStyle/>
          <a:p>
            <a:pPr algn="r">
              <a:defRPr/>
            </a:pPr>
            <a:endParaRPr lang="ja-JP" altLang="en-US">
              <a:latin typeface="Arial" charset="0"/>
            </a:endParaRP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コンテンツ プレースホルダ 3"/>
          <p:cNvGraphicFramePr>
            <a:graphicFrameLocks noGrp="1"/>
          </p:cNvGraphicFramePr>
          <p:nvPr>
            <p:ph idx="4294967295"/>
            <p:extLst>
              <p:ext uri="{D42A27DB-BD31-4B8C-83A1-F6EECF244321}">
                <p14:modId xmlns:p14="http://schemas.microsoft.com/office/powerpoint/2010/main" val="2673048890"/>
              </p:ext>
            </p:extLst>
          </p:nvPr>
        </p:nvGraphicFramePr>
        <p:xfrm>
          <a:off x="296883" y="1362579"/>
          <a:ext cx="8608198" cy="5284256"/>
        </p:xfrm>
        <a:graphic>
          <a:graphicData uri="http://schemas.openxmlformats.org/drawingml/2006/table">
            <a:tbl>
              <a:tblPr firstRow="1" bandRow="1">
                <a:tableStyleId>{5940675A-B579-460E-94D1-54222C63F5DA}</a:tableStyleId>
              </a:tblPr>
              <a:tblGrid>
                <a:gridCol w="263247">
                  <a:extLst>
                    <a:ext uri="{9D8B030D-6E8A-4147-A177-3AD203B41FA5}">
                      <a16:colId xmlns="" xmlns:a16="http://schemas.microsoft.com/office/drawing/2014/main" val="20000"/>
                    </a:ext>
                  </a:extLst>
                </a:gridCol>
                <a:gridCol w="3595181">
                  <a:extLst>
                    <a:ext uri="{9D8B030D-6E8A-4147-A177-3AD203B41FA5}">
                      <a16:colId xmlns="" xmlns:a16="http://schemas.microsoft.com/office/drawing/2014/main" val="20001"/>
                    </a:ext>
                  </a:extLst>
                </a:gridCol>
                <a:gridCol w="814509">
                  <a:extLst>
                    <a:ext uri="{9D8B030D-6E8A-4147-A177-3AD203B41FA5}">
                      <a16:colId xmlns="" xmlns:a16="http://schemas.microsoft.com/office/drawing/2014/main" val="20002"/>
                    </a:ext>
                  </a:extLst>
                </a:gridCol>
                <a:gridCol w="814509">
                  <a:extLst>
                    <a:ext uri="{9D8B030D-6E8A-4147-A177-3AD203B41FA5}">
                      <a16:colId xmlns="" xmlns:a16="http://schemas.microsoft.com/office/drawing/2014/main" val="20003"/>
                    </a:ext>
                  </a:extLst>
                </a:gridCol>
                <a:gridCol w="814509">
                  <a:extLst>
                    <a:ext uri="{9D8B030D-6E8A-4147-A177-3AD203B41FA5}">
                      <a16:colId xmlns="" xmlns:a16="http://schemas.microsoft.com/office/drawing/2014/main" val="20004"/>
                    </a:ext>
                  </a:extLst>
                </a:gridCol>
                <a:gridCol w="814509">
                  <a:extLst>
                    <a:ext uri="{9D8B030D-6E8A-4147-A177-3AD203B41FA5}">
                      <a16:colId xmlns="" xmlns:a16="http://schemas.microsoft.com/office/drawing/2014/main" val="20005"/>
                    </a:ext>
                  </a:extLst>
                </a:gridCol>
                <a:gridCol w="666892">
                  <a:extLst>
                    <a:ext uri="{9D8B030D-6E8A-4147-A177-3AD203B41FA5}">
                      <a16:colId xmlns="" xmlns:a16="http://schemas.microsoft.com/office/drawing/2014/main" val="20006"/>
                    </a:ext>
                  </a:extLst>
                </a:gridCol>
                <a:gridCol w="824842">
                  <a:extLst>
                    <a:ext uri="{9D8B030D-6E8A-4147-A177-3AD203B41FA5}">
                      <a16:colId xmlns="" xmlns:a16="http://schemas.microsoft.com/office/drawing/2014/main" val="20007"/>
                    </a:ext>
                  </a:extLst>
                </a:gridCol>
              </a:tblGrid>
              <a:tr h="189513">
                <a:tc>
                  <a:txBody>
                    <a:bodyPr/>
                    <a:lstStyle/>
                    <a:p>
                      <a:pPr algn="ctr">
                        <a:lnSpc>
                          <a:spcPts val="900"/>
                        </a:lnSpc>
                      </a:pPr>
                      <a:endParaRPr kumimoji="1" lang="ja-JP" altLang="en-US" sz="800" dirty="0">
                        <a:latin typeface="Segoe UI Semibold" panose="020B0702040204020203" pitchFamily="34" charset="0"/>
                        <a:ea typeface="Meiryo UI" panose="020B0604030504040204" pitchFamily="50" charset="-128"/>
                        <a:cs typeface="Segoe UI Semibold" panose="020B0702040204020203" pitchFamily="34" charset="0"/>
                      </a:endParaRPr>
                    </a:p>
                  </a:txBody>
                  <a:tcPr marT="36000" marB="36000">
                    <a:solidFill>
                      <a:schemeClr val="bg1"/>
                    </a:solidFill>
                  </a:tcPr>
                </a:tc>
                <a:tc>
                  <a:txBody>
                    <a:bodyPr/>
                    <a:lstStyle/>
                    <a:p>
                      <a:pPr>
                        <a:lnSpc>
                          <a:spcPts val="900"/>
                        </a:lnSpc>
                      </a:pPr>
                      <a:endParaRPr kumimoji="1" lang="ja-JP" altLang="en-US" sz="800" b="1" dirty="0">
                        <a:latin typeface="Segoe UI Semibold" panose="020B0702040204020203" pitchFamily="34" charset="0"/>
                        <a:ea typeface="Meiryo UI" panose="020B0604030504040204" pitchFamily="50" charset="-128"/>
                        <a:cs typeface="Segoe UI Semibold" panose="020B0702040204020203" pitchFamily="34" charset="0"/>
                      </a:endParaRPr>
                    </a:p>
                  </a:txBody>
                  <a:tcPr marT="36000" marB="36000">
                    <a:solidFill>
                      <a:schemeClr val="bg1"/>
                    </a:solidFill>
                  </a:tcPr>
                </a:tc>
                <a:tc>
                  <a:txBody>
                    <a:bodyPr/>
                    <a:lstStyle/>
                    <a:p>
                      <a:pPr marL="0" indent="0" algn="ctr">
                        <a:lnSpc>
                          <a:spcPts val="900"/>
                        </a:lnSpc>
                      </a:pPr>
                      <a:r>
                        <a:rPr kumimoji="1" lang="en-US" altLang="ja-JP" sz="800" b="1" dirty="0">
                          <a:latin typeface="Segoe UI Semibold" panose="020B0702040204020203" pitchFamily="34" charset="0"/>
                          <a:ea typeface="Meiryo UI" panose="020B0604030504040204" pitchFamily="50" charset="-128"/>
                          <a:cs typeface="Segoe UI Semibold" panose="020B0702040204020203" pitchFamily="34" charset="0"/>
                        </a:rPr>
                        <a:t>1</a:t>
                      </a:r>
                      <a:r>
                        <a:rPr kumimoji="1" lang="ja-JP" altLang="en-US" sz="800" b="1" dirty="0">
                          <a:latin typeface="Segoe UI Semibold" panose="020B0702040204020203" pitchFamily="34" charset="0"/>
                          <a:ea typeface="Meiryo UI" panose="020B0604030504040204" pitchFamily="50" charset="-128"/>
                          <a:cs typeface="Segoe UI Semibold" panose="020B0702040204020203" pitchFamily="34" charset="0"/>
                        </a:rPr>
                        <a:t>点</a:t>
                      </a:r>
                    </a:p>
                  </a:txBody>
                  <a:tcPr marL="36000" marR="36000" marT="36000" marB="36000" anchor="ctr">
                    <a:solidFill>
                      <a:schemeClr val="bg1"/>
                    </a:solidFill>
                  </a:tcPr>
                </a:tc>
                <a:tc>
                  <a:txBody>
                    <a:bodyPr/>
                    <a:lstStyle/>
                    <a:p>
                      <a:pPr algn="ctr">
                        <a:lnSpc>
                          <a:spcPts val="900"/>
                        </a:lnSpc>
                      </a:pPr>
                      <a:r>
                        <a:rPr kumimoji="1" lang="en-US" altLang="ja-JP" sz="800" b="1" dirty="0">
                          <a:latin typeface="Segoe UI Semibold" panose="020B0702040204020203" pitchFamily="34" charset="0"/>
                          <a:ea typeface="Meiryo UI" panose="020B0604030504040204" pitchFamily="50" charset="-128"/>
                          <a:cs typeface="Segoe UI Semibold" panose="020B0702040204020203" pitchFamily="34" charset="0"/>
                        </a:rPr>
                        <a:t>2</a:t>
                      </a:r>
                      <a:r>
                        <a:rPr kumimoji="1" lang="ja-JP" altLang="en-US" sz="800" b="1" dirty="0">
                          <a:latin typeface="Segoe UI Semibold" panose="020B0702040204020203" pitchFamily="34" charset="0"/>
                          <a:ea typeface="Meiryo UI" panose="020B0604030504040204" pitchFamily="50" charset="-128"/>
                          <a:cs typeface="Segoe UI Semibold" panose="020B0702040204020203" pitchFamily="34" charset="0"/>
                        </a:rPr>
                        <a:t>点</a:t>
                      </a:r>
                    </a:p>
                  </a:txBody>
                  <a:tcPr marL="36000" marR="36000" marT="36000" marB="36000" anchor="ctr">
                    <a:solidFill>
                      <a:schemeClr val="bg1"/>
                    </a:solidFill>
                  </a:tcPr>
                </a:tc>
                <a:tc>
                  <a:txBody>
                    <a:bodyPr/>
                    <a:lstStyle/>
                    <a:p>
                      <a:pPr algn="ctr">
                        <a:lnSpc>
                          <a:spcPts val="900"/>
                        </a:lnSpc>
                      </a:pPr>
                      <a:r>
                        <a:rPr kumimoji="1" lang="en-US" altLang="ja-JP" sz="800" b="1" dirty="0">
                          <a:latin typeface="Segoe UI Semibold" panose="020B0702040204020203" pitchFamily="34" charset="0"/>
                          <a:ea typeface="Meiryo UI" panose="020B0604030504040204" pitchFamily="50" charset="-128"/>
                          <a:cs typeface="Segoe UI Semibold" panose="020B0702040204020203" pitchFamily="34" charset="0"/>
                        </a:rPr>
                        <a:t>3</a:t>
                      </a:r>
                      <a:r>
                        <a:rPr kumimoji="1" lang="ja-JP" altLang="en-US" sz="800" b="1" dirty="0">
                          <a:latin typeface="Segoe UI Semibold" panose="020B0702040204020203" pitchFamily="34" charset="0"/>
                          <a:ea typeface="Meiryo UI" panose="020B0604030504040204" pitchFamily="50" charset="-128"/>
                          <a:cs typeface="Segoe UI Semibold" panose="020B0702040204020203" pitchFamily="34" charset="0"/>
                        </a:rPr>
                        <a:t>点</a:t>
                      </a:r>
                    </a:p>
                  </a:txBody>
                  <a:tcPr marL="36000" marR="36000" marT="36000" marB="36000" anchor="ctr">
                    <a:solidFill>
                      <a:schemeClr val="bg1"/>
                    </a:solidFill>
                  </a:tcPr>
                </a:tc>
                <a:tc>
                  <a:txBody>
                    <a:bodyPr/>
                    <a:lstStyle/>
                    <a:p>
                      <a:pPr algn="ctr">
                        <a:lnSpc>
                          <a:spcPts val="900"/>
                        </a:lnSpc>
                      </a:pPr>
                      <a:r>
                        <a:rPr kumimoji="1" lang="en-US" altLang="ja-JP" sz="800" b="1" dirty="0">
                          <a:latin typeface="Segoe UI Semibold" panose="020B0702040204020203" pitchFamily="34" charset="0"/>
                          <a:ea typeface="Meiryo UI" panose="020B0604030504040204" pitchFamily="50" charset="-128"/>
                          <a:cs typeface="Segoe UI Semibold" panose="020B0702040204020203" pitchFamily="34" charset="0"/>
                        </a:rPr>
                        <a:t>4</a:t>
                      </a:r>
                      <a:r>
                        <a:rPr kumimoji="1" lang="ja-JP" altLang="en-US" sz="800" b="1" dirty="0">
                          <a:latin typeface="Segoe UI Semibold" panose="020B0702040204020203" pitchFamily="34" charset="0"/>
                          <a:ea typeface="Meiryo UI" panose="020B0604030504040204" pitchFamily="50" charset="-128"/>
                          <a:cs typeface="Segoe UI Semibold" panose="020B0702040204020203" pitchFamily="34" charset="0"/>
                        </a:rPr>
                        <a:t>点</a:t>
                      </a:r>
                    </a:p>
                  </a:txBody>
                  <a:tcPr marL="36000" marR="36000" marT="36000" marB="36000" anchor="ctr">
                    <a:solidFill>
                      <a:schemeClr val="bg1"/>
                    </a:solidFill>
                  </a:tcPr>
                </a:tc>
                <a:tc gridSpan="2">
                  <a:txBody>
                    <a:bodyPr/>
                    <a:lstStyle/>
                    <a:p>
                      <a:pPr algn="ctr">
                        <a:lnSpc>
                          <a:spcPts val="900"/>
                        </a:lnSpc>
                      </a:pPr>
                      <a:r>
                        <a:rPr kumimoji="1" lang="ja-JP" altLang="en-US" sz="800" b="1" dirty="0">
                          <a:latin typeface="Segoe UI Semibold" panose="020B0702040204020203" pitchFamily="34" charset="0"/>
                          <a:ea typeface="Meiryo UI" panose="020B0604030504040204" pitchFamily="50" charset="-128"/>
                          <a:cs typeface="Segoe UI Semibold" panose="020B0702040204020203" pitchFamily="34" charset="0"/>
                        </a:rPr>
                        <a:t>評価項目</a:t>
                      </a:r>
                    </a:p>
                  </a:txBody>
                  <a:tcPr marT="36000" marB="36000" anchor="ctr">
                    <a:solidFill>
                      <a:schemeClr val="bg1"/>
                    </a:solidFill>
                  </a:tcPr>
                </a:tc>
                <a:tc hMerge="1">
                  <a:txBody>
                    <a:bodyPr/>
                    <a:lstStyle/>
                    <a:p>
                      <a:endParaRPr kumimoji="1" lang="ja-JP" altLang="en-US"/>
                    </a:p>
                  </a:txBody>
                  <a:tcPr/>
                </a:tc>
                <a:extLst>
                  <a:ext uri="{0D108BD9-81ED-4DB2-BD59-A6C34878D82A}">
                    <a16:rowId xmlns="" xmlns:a16="http://schemas.microsoft.com/office/drawing/2014/main" val="10000"/>
                  </a:ext>
                </a:extLst>
              </a:tr>
              <a:tr h="202432">
                <a:tc>
                  <a:txBody>
                    <a:bodyPr/>
                    <a:lstStyle/>
                    <a:p>
                      <a:pPr algn="ctr">
                        <a:lnSpc>
                          <a:spcPts val="1000"/>
                        </a:lnSpc>
                      </a:pPr>
                      <a:r>
                        <a:rPr kumimoji="1" lang="en-US" altLang="ja-JP" sz="900" dirty="0">
                          <a:latin typeface="Segoe UI Semibold" panose="020B0702040204020203" pitchFamily="34" charset="0"/>
                          <a:ea typeface="Meiryo UI" panose="020B0604030504040204" pitchFamily="50" charset="-128"/>
                          <a:cs typeface="Segoe UI Semibold" panose="020B0702040204020203" pitchFamily="34" charset="0"/>
                        </a:rPr>
                        <a:t>A</a:t>
                      </a:r>
                      <a:endParaRPr kumimoji="1" lang="ja-JP" altLang="en-US" sz="900" dirty="0">
                        <a:latin typeface="Segoe UI Semibold" panose="020B0702040204020203" pitchFamily="34" charset="0"/>
                        <a:ea typeface="Meiryo UI" panose="020B0604030504040204" pitchFamily="50" charset="-128"/>
                        <a:cs typeface="Segoe UI Semibold" panose="020B0702040204020203" pitchFamily="34" charset="0"/>
                      </a:endParaRPr>
                    </a:p>
                  </a:txBody>
                  <a:tcPr marL="36000" marR="36000" marT="36000" marB="36000" anchor="ctr">
                    <a:solidFill>
                      <a:schemeClr val="bg2">
                        <a:lumMod val="20000"/>
                        <a:lumOff val="80000"/>
                      </a:schemeClr>
                    </a:solidFill>
                  </a:tcPr>
                </a:tc>
                <a:tc>
                  <a:txBody>
                    <a:bodyPr/>
                    <a:lstStyle/>
                    <a:p>
                      <a:pPr>
                        <a:lnSpc>
                          <a:spcPts val="1000"/>
                        </a:lnSpc>
                      </a:pPr>
                      <a:r>
                        <a:rPr kumimoji="1" lang="ja-JP" altLang="en-US" sz="900" b="1" dirty="0">
                          <a:latin typeface="Segoe UI Semibold" panose="020B0702040204020203" pitchFamily="34" charset="0"/>
                          <a:ea typeface="Meiryo UI" panose="020B0604030504040204" pitchFamily="50" charset="-128"/>
                          <a:cs typeface="Segoe UI Semibold" panose="020B0702040204020203" pitchFamily="34" charset="0"/>
                        </a:rPr>
                        <a:t>もの忘れが多いと感じますか</a:t>
                      </a:r>
                    </a:p>
                  </a:txBody>
                  <a:tcPr marL="72000" marR="36000" marT="36000" marB="36000">
                    <a:solidFill>
                      <a:schemeClr val="bg2">
                        <a:lumMod val="20000"/>
                        <a:lumOff val="80000"/>
                      </a:schemeClr>
                    </a:solidFill>
                  </a:tcPr>
                </a:tc>
                <a:tc>
                  <a:txBody>
                    <a:bodyPr/>
                    <a:lstStyle/>
                    <a:p>
                      <a:pPr marL="0" indent="0" algn="ctr">
                        <a:lnSpc>
                          <a:spcPts val="1000"/>
                        </a:lnSpc>
                      </a:pPr>
                      <a:r>
                        <a:rPr kumimoji="1" lang="ja-JP" altLang="en-US" sz="750" dirty="0">
                          <a:latin typeface="Segoe UI Semibold" panose="020B0702040204020203" pitchFamily="34" charset="0"/>
                          <a:ea typeface="Meiryo UI" panose="020B0604030504040204" pitchFamily="50" charset="-128"/>
                          <a:cs typeface="Segoe UI Semibold" panose="020B0702040204020203" pitchFamily="34" charset="0"/>
                        </a:rPr>
                        <a:t>感じない</a:t>
                      </a:r>
                    </a:p>
                  </a:txBody>
                  <a:tcPr marL="36000" marR="36000" marT="36000" marB="36000" anchor="ctr">
                    <a:solidFill>
                      <a:schemeClr val="bg2">
                        <a:lumMod val="20000"/>
                        <a:lumOff val="80000"/>
                      </a:schemeClr>
                    </a:solidFill>
                  </a:tcPr>
                </a:tc>
                <a:tc>
                  <a:txBody>
                    <a:bodyPr/>
                    <a:lstStyle/>
                    <a:p>
                      <a:pPr algn="ctr">
                        <a:lnSpc>
                          <a:spcPts val="1000"/>
                        </a:lnSpc>
                      </a:pPr>
                      <a:r>
                        <a:rPr kumimoji="1" lang="ja-JP" altLang="en-US" sz="750" dirty="0">
                          <a:latin typeface="Segoe UI Semibold" panose="020B0702040204020203" pitchFamily="34" charset="0"/>
                          <a:ea typeface="Meiryo UI" panose="020B0604030504040204" pitchFamily="50" charset="-128"/>
                          <a:cs typeface="Segoe UI Semibold" panose="020B0702040204020203" pitchFamily="34" charset="0"/>
                        </a:rPr>
                        <a:t>少し感じる</a:t>
                      </a:r>
                    </a:p>
                  </a:txBody>
                  <a:tcPr marL="36000" marR="36000" marT="36000" marB="36000" anchor="ctr">
                    <a:solidFill>
                      <a:schemeClr val="bg2">
                        <a:lumMod val="20000"/>
                        <a:lumOff val="80000"/>
                      </a:schemeClr>
                    </a:solidFill>
                  </a:tcPr>
                </a:tc>
                <a:tc>
                  <a:txBody>
                    <a:bodyPr/>
                    <a:lstStyle/>
                    <a:p>
                      <a:pPr algn="ctr">
                        <a:lnSpc>
                          <a:spcPts val="1000"/>
                        </a:lnSpc>
                      </a:pPr>
                      <a:r>
                        <a:rPr kumimoji="1" lang="ja-JP" altLang="en-US" sz="750" dirty="0">
                          <a:latin typeface="Segoe UI Semibold" panose="020B0702040204020203" pitchFamily="34" charset="0"/>
                          <a:ea typeface="Meiryo UI" panose="020B0604030504040204" pitchFamily="50" charset="-128"/>
                          <a:cs typeface="Segoe UI Semibold" panose="020B0702040204020203" pitchFamily="34" charset="0"/>
                        </a:rPr>
                        <a:t>感じる</a:t>
                      </a:r>
                    </a:p>
                  </a:txBody>
                  <a:tcPr marL="36000" marR="36000" marT="36000" marB="36000" anchor="ctr">
                    <a:solidFill>
                      <a:schemeClr val="bg2">
                        <a:lumMod val="20000"/>
                        <a:lumOff val="80000"/>
                      </a:schemeClr>
                    </a:solidFill>
                  </a:tcPr>
                </a:tc>
                <a:tc>
                  <a:txBody>
                    <a:bodyPr/>
                    <a:lstStyle/>
                    <a:p>
                      <a:pPr algn="ctr">
                        <a:lnSpc>
                          <a:spcPts val="1000"/>
                        </a:lnSpc>
                      </a:pPr>
                      <a:r>
                        <a:rPr kumimoji="1" lang="ja-JP" altLang="en-US" sz="750" dirty="0">
                          <a:latin typeface="Segoe UI Semibold" panose="020B0702040204020203" pitchFamily="34" charset="0"/>
                          <a:ea typeface="Meiryo UI" panose="020B0604030504040204" pitchFamily="50" charset="-128"/>
                          <a:cs typeface="Segoe UI Semibold" panose="020B0702040204020203" pitchFamily="34" charset="0"/>
                        </a:rPr>
                        <a:t>とても感じる</a:t>
                      </a:r>
                    </a:p>
                  </a:txBody>
                  <a:tcPr marL="36000" marR="36000" marT="36000" marB="36000" anchor="ctr">
                    <a:solidFill>
                      <a:schemeClr val="bg2">
                        <a:lumMod val="20000"/>
                        <a:lumOff val="80000"/>
                      </a:schemeClr>
                    </a:solidFill>
                  </a:tcPr>
                </a:tc>
                <a:tc rowSpan="2" gridSpan="2">
                  <a:txBody>
                    <a:bodyPr/>
                    <a:lstStyle/>
                    <a:p>
                      <a:pPr>
                        <a:lnSpc>
                          <a:spcPts val="1000"/>
                        </a:lnSpc>
                      </a:pPr>
                      <a:r>
                        <a:rPr kumimoji="1" lang="ja-JP" altLang="en-US" sz="900" b="1" dirty="0">
                          <a:latin typeface="Segoe UI Semibold" panose="020B0702040204020203" pitchFamily="34" charset="0"/>
                          <a:ea typeface="Meiryo UI" panose="020B0604030504040204" pitchFamily="50" charset="-128"/>
                          <a:cs typeface="Segoe UI Semibold" panose="020B0702040204020203" pitchFamily="34" charset="0"/>
                        </a:rPr>
                        <a:t>導入の質問</a:t>
                      </a:r>
                    </a:p>
                  </a:txBody>
                  <a:tcPr marT="36000" marB="36000" anchor="ctr">
                    <a:solidFill>
                      <a:schemeClr val="bg2">
                        <a:lumMod val="20000"/>
                        <a:lumOff val="80000"/>
                      </a:schemeClr>
                    </a:solidFill>
                  </a:tcPr>
                </a:tc>
                <a:tc rowSpan="2" hMerge="1">
                  <a:txBody>
                    <a:bodyPr/>
                    <a:lstStyle/>
                    <a:p>
                      <a:endParaRPr kumimoji="1" lang="ja-JP" altLang="en-US" sz="1200" dirty="0"/>
                    </a:p>
                  </a:txBody>
                  <a:tcPr anchor="ctr"/>
                </a:tc>
                <a:extLst>
                  <a:ext uri="{0D108BD9-81ED-4DB2-BD59-A6C34878D82A}">
                    <a16:rowId xmlns="" xmlns:a16="http://schemas.microsoft.com/office/drawing/2014/main" val="10001"/>
                  </a:ext>
                </a:extLst>
              </a:tr>
              <a:tr h="202432">
                <a:tc>
                  <a:txBody>
                    <a:bodyPr/>
                    <a:lstStyle/>
                    <a:p>
                      <a:pPr algn="ctr">
                        <a:lnSpc>
                          <a:spcPts val="1000"/>
                        </a:lnSpc>
                      </a:pPr>
                      <a:r>
                        <a:rPr kumimoji="1" lang="en-US" altLang="ja-JP" sz="900" dirty="0">
                          <a:latin typeface="Segoe UI Semibold" panose="020B0702040204020203" pitchFamily="34" charset="0"/>
                          <a:ea typeface="Meiryo UI" panose="020B0604030504040204" pitchFamily="50" charset="-128"/>
                          <a:cs typeface="Segoe UI Semibold" panose="020B0702040204020203" pitchFamily="34" charset="0"/>
                        </a:rPr>
                        <a:t>B</a:t>
                      </a:r>
                      <a:endParaRPr kumimoji="1" lang="ja-JP" altLang="en-US" sz="900" dirty="0">
                        <a:latin typeface="Segoe UI Semibold" panose="020B0702040204020203" pitchFamily="34" charset="0"/>
                        <a:ea typeface="Meiryo UI" panose="020B0604030504040204" pitchFamily="50" charset="-128"/>
                        <a:cs typeface="Segoe UI Semibold" panose="020B0702040204020203" pitchFamily="34" charset="0"/>
                      </a:endParaRPr>
                    </a:p>
                  </a:txBody>
                  <a:tcPr marL="36000" marR="36000" marT="36000" marB="36000" anchor="ctr">
                    <a:solidFill>
                      <a:schemeClr val="bg2">
                        <a:lumMod val="20000"/>
                        <a:lumOff val="80000"/>
                      </a:schemeClr>
                    </a:solidFill>
                  </a:tcPr>
                </a:tc>
                <a:tc>
                  <a:txBody>
                    <a:bodyPr/>
                    <a:lstStyle/>
                    <a:p>
                      <a:pPr>
                        <a:lnSpc>
                          <a:spcPts val="1000"/>
                        </a:lnSpc>
                      </a:pPr>
                      <a:r>
                        <a:rPr kumimoji="1" lang="en-US" altLang="ja-JP" sz="900" b="1" dirty="0">
                          <a:latin typeface="Segoe UI Semibold" panose="020B0702040204020203" pitchFamily="34" charset="0"/>
                          <a:ea typeface="Meiryo UI" panose="020B0604030504040204" pitchFamily="50" charset="-128"/>
                          <a:cs typeface="Segoe UI Semibold" panose="020B0702040204020203" pitchFamily="34" charset="0"/>
                        </a:rPr>
                        <a:t>1</a:t>
                      </a:r>
                      <a:r>
                        <a:rPr kumimoji="1" lang="ja-JP" altLang="en-US" sz="900" b="1" dirty="0">
                          <a:latin typeface="Segoe UI Semibold" panose="020B0702040204020203" pitchFamily="34" charset="0"/>
                          <a:ea typeface="Meiryo UI" panose="020B0604030504040204" pitchFamily="50" charset="-128"/>
                          <a:cs typeface="Segoe UI Semibold" panose="020B0702040204020203" pitchFamily="34" charset="0"/>
                        </a:rPr>
                        <a:t>年前と比べてもの忘れが増えたと感じますか</a:t>
                      </a:r>
                    </a:p>
                  </a:txBody>
                  <a:tcPr marL="72000" marR="36000" marT="36000" marB="36000">
                    <a:solidFill>
                      <a:schemeClr val="bg2">
                        <a:lumMod val="20000"/>
                        <a:lumOff val="80000"/>
                      </a:schemeClr>
                    </a:solidFill>
                  </a:tcPr>
                </a:tc>
                <a:tc>
                  <a:txBody>
                    <a:bodyPr/>
                    <a:lstStyle/>
                    <a:p>
                      <a:pPr algn="ctr">
                        <a:lnSpc>
                          <a:spcPts val="1000"/>
                        </a:lnSpc>
                      </a:pPr>
                      <a:r>
                        <a:rPr kumimoji="1" lang="ja-JP" altLang="en-US" sz="750" dirty="0">
                          <a:latin typeface="Segoe UI Semibold" panose="020B0702040204020203" pitchFamily="34" charset="0"/>
                          <a:ea typeface="Meiryo UI" panose="020B0604030504040204" pitchFamily="50" charset="-128"/>
                          <a:cs typeface="Segoe UI Semibold" panose="020B0702040204020203" pitchFamily="34" charset="0"/>
                        </a:rPr>
                        <a:t>感じない</a:t>
                      </a:r>
                    </a:p>
                  </a:txBody>
                  <a:tcPr marL="36000" marR="36000" marT="36000" marB="36000" anchor="ctr">
                    <a:solidFill>
                      <a:schemeClr val="bg2">
                        <a:lumMod val="20000"/>
                        <a:lumOff val="80000"/>
                      </a:schemeClr>
                    </a:solidFill>
                  </a:tcPr>
                </a:tc>
                <a:tc>
                  <a:txBody>
                    <a:bodyPr/>
                    <a:lstStyle/>
                    <a:p>
                      <a:pPr algn="ctr">
                        <a:lnSpc>
                          <a:spcPts val="1000"/>
                        </a:lnSpc>
                      </a:pPr>
                      <a:r>
                        <a:rPr kumimoji="1" lang="ja-JP" altLang="en-US" sz="750" dirty="0">
                          <a:latin typeface="Segoe UI Semibold" panose="020B0702040204020203" pitchFamily="34" charset="0"/>
                          <a:ea typeface="Meiryo UI" panose="020B0604030504040204" pitchFamily="50" charset="-128"/>
                          <a:cs typeface="Segoe UI Semibold" panose="020B0702040204020203" pitchFamily="34" charset="0"/>
                        </a:rPr>
                        <a:t>少し感じる</a:t>
                      </a:r>
                    </a:p>
                  </a:txBody>
                  <a:tcPr marL="36000" marR="36000" marT="36000" marB="36000" anchor="ctr">
                    <a:solidFill>
                      <a:schemeClr val="bg2">
                        <a:lumMod val="20000"/>
                        <a:lumOff val="80000"/>
                      </a:schemeClr>
                    </a:solidFill>
                  </a:tcPr>
                </a:tc>
                <a:tc>
                  <a:txBody>
                    <a:bodyPr/>
                    <a:lstStyle/>
                    <a:p>
                      <a:pPr algn="ctr">
                        <a:lnSpc>
                          <a:spcPts val="1000"/>
                        </a:lnSpc>
                      </a:pPr>
                      <a:r>
                        <a:rPr kumimoji="1" lang="ja-JP" altLang="en-US" sz="750" dirty="0">
                          <a:latin typeface="Segoe UI Semibold" panose="020B0702040204020203" pitchFamily="34" charset="0"/>
                          <a:ea typeface="Meiryo UI" panose="020B0604030504040204" pitchFamily="50" charset="-128"/>
                          <a:cs typeface="Segoe UI Semibold" panose="020B0702040204020203" pitchFamily="34" charset="0"/>
                        </a:rPr>
                        <a:t>感じる</a:t>
                      </a:r>
                    </a:p>
                  </a:txBody>
                  <a:tcPr marL="36000" marR="36000" marT="36000" marB="36000" anchor="ctr">
                    <a:solidFill>
                      <a:schemeClr val="bg2">
                        <a:lumMod val="20000"/>
                        <a:lumOff val="80000"/>
                      </a:schemeClr>
                    </a:solidFill>
                  </a:tcPr>
                </a:tc>
                <a:tc>
                  <a:txBody>
                    <a:bodyPr/>
                    <a:lstStyle/>
                    <a:p>
                      <a:pPr algn="ctr">
                        <a:lnSpc>
                          <a:spcPts val="1000"/>
                        </a:lnSpc>
                      </a:pPr>
                      <a:r>
                        <a:rPr kumimoji="1" lang="ja-JP" altLang="en-US" sz="750" dirty="0">
                          <a:latin typeface="Segoe UI Semibold" panose="020B0702040204020203" pitchFamily="34" charset="0"/>
                          <a:ea typeface="Meiryo UI" panose="020B0604030504040204" pitchFamily="50" charset="-128"/>
                          <a:cs typeface="Segoe UI Semibold" panose="020B0702040204020203" pitchFamily="34" charset="0"/>
                        </a:rPr>
                        <a:t>とても感じる</a:t>
                      </a:r>
                    </a:p>
                  </a:txBody>
                  <a:tcPr marL="36000" marR="36000" marT="36000" marB="36000" anchor="ctr">
                    <a:solidFill>
                      <a:schemeClr val="bg2">
                        <a:lumMod val="20000"/>
                        <a:lumOff val="80000"/>
                      </a:schemeClr>
                    </a:solidFill>
                  </a:tcPr>
                </a:tc>
                <a:tc gridSpan="2" vMerge="1">
                  <a:txBody>
                    <a:bodyPr/>
                    <a:lstStyle/>
                    <a:p>
                      <a:endParaRPr kumimoji="1" lang="ja-JP" altLang="en-US" sz="1200" dirty="0"/>
                    </a:p>
                  </a:txBody>
                  <a:tcPr anchor="ctr"/>
                </a:tc>
                <a:tc hMerge="1" vMerge="1">
                  <a:txBody>
                    <a:bodyPr/>
                    <a:lstStyle/>
                    <a:p>
                      <a:endParaRPr kumimoji="1" lang="ja-JP" altLang="en-US" sz="1200" dirty="0"/>
                    </a:p>
                  </a:txBody>
                  <a:tcPr anchor="ctr"/>
                </a:tc>
                <a:extLst>
                  <a:ext uri="{0D108BD9-81ED-4DB2-BD59-A6C34878D82A}">
                    <a16:rowId xmlns="" xmlns:a16="http://schemas.microsoft.com/office/drawing/2014/main" val="10002"/>
                  </a:ext>
                </a:extLst>
              </a:tr>
              <a:tr h="211254">
                <a:tc>
                  <a:txBody>
                    <a:bodyPr/>
                    <a:lstStyle/>
                    <a:p>
                      <a:pPr algn="ctr">
                        <a:lnSpc>
                          <a:spcPts val="1000"/>
                        </a:lnSpc>
                      </a:pPr>
                      <a:r>
                        <a:rPr kumimoji="1" lang="en-US" altLang="ja-JP" sz="900" dirty="0">
                          <a:latin typeface="Segoe UI Semibold" panose="020B0702040204020203" pitchFamily="34" charset="0"/>
                          <a:ea typeface="Meiryo UI" panose="020B0604030504040204" pitchFamily="50" charset="-128"/>
                          <a:cs typeface="Segoe UI Semibold" panose="020B0702040204020203" pitchFamily="34" charset="0"/>
                        </a:rPr>
                        <a:t>1</a:t>
                      </a:r>
                      <a:endParaRPr kumimoji="1" lang="ja-JP" altLang="en-US" sz="900" dirty="0">
                        <a:latin typeface="Segoe UI Semibold" panose="020B0702040204020203" pitchFamily="34" charset="0"/>
                        <a:ea typeface="Meiryo UI" panose="020B0604030504040204" pitchFamily="50" charset="-128"/>
                        <a:cs typeface="Segoe UI Semibold" panose="020B0702040204020203" pitchFamily="34" charset="0"/>
                      </a:endParaRPr>
                    </a:p>
                  </a:txBody>
                  <a:tcPr marL="36000" marR="36000" marT="36000" marB="36000" anchor="ctr"/>
                </a:tc>
                <a:tc>
                  <a:txBody>
                    <a:bodyPr/>
                    <a:lstStyle/>
                    <a:p>
                      <a:pPr>
                        <a:lnSpc>
                          <a:spcPts val="1000"/>
                        </a:lnSpc>
                      </a:pPr>
                      <a:r>
                        <a:rPr kumimoji="1" lang="ja-JP" altLang="en-US" sz="900" b="1" dirty="0">
                          <a:latin typeface="Segoe UI Semibold" panose="020B0702040204020203" pitchFamily="34" charset="0"/>
                          <a:ea typeface="Meiryo UI" panose="020B0604030504040204" pitchFamily="50" charset="-128"/>
                          <a:cs typeface="Segoe UI Semibold" panose="020B0702040204020203" pitchFamily="34" charset="0"/>
                        </a:rPr>
                        <a:t>財布や鍵など、物を置いた場所がわからなくなることがありますか</a:t>
                      </a:r>
                    </a:p>
                  </a:txBody>
                  <a:tcPr marL="72000" marR="36000" marT="36000" marB="36000" anchor="ctr"/>
                </a:tc>
                <a:tc>
                  <a:txBody>
                    <a:bodyPr/>
                    <a:lstStyle/>
                    <a:p>
                      <a:pPr algn="ctr">
                        <a:lnSpc>
                          <a:spcPts val="1000"/>
                        </a:lnSpc>
                      </a:pPr>
                      <a:r>
                        <a:rPr kumimoji="1" lang="ja-JP" altLang="en-US" sz="750" dirty="0">
                          <a:latin typeface="Segoe UI Semibold" panose="020B0702040204020203" pitchFamily="34" charset="0"/>
                          <a:ea typeface="Meiryo UI" panose="020B0604030504040204" pitchFamily="50" charset="-128"/>
                          <a:cs typeface="Segoe UI Semibold" panose="020B0702040204020203" pitchFamily="34" charset="0"/>
                        </a:rPr>
                        <a:t>まったくない</a:t>
                      </a:r>
                    </a:p>
                  </a:txBody>
                  <a:tcPr marL="36000" marR="36000" marT="36000" marB="36000" anchor="ctr"/>
                </a:tc>
                <a:tc>
                  <a:txBody>
                    <a:bodyPr/>
                    <a:lstStyle/>
                    <a:p>
                      <a:pPr algn="ctr">
                        <a:lnSpc>
                          <a:spcPts val="1000"/>
                        </a:lnSpc>
                      </a:pPr>
                      <a:r>
                        <a:rPr kumimoji="1" lang="ja-JP" altLang="en-US" sz="750" dirty="0">
                          <a:latin typeface="Segoe UI Semibold" panose="020B0702040204020203" pitchFamily="34" charset="0"/>
                          <a:ea typeface="Meiryo UI" panose="020B0604030504040204" pitchFamily="50" charset="-128"/>
                          <a:cs typeface="Segoe UI Semibold" panose="020B0702040204020203" pitchFamily="34" charset="0"/>
                        </a:rPr>
                        <a:t>ときどきある</a:t>
                      </a:r>
                    </a:p>
                  </a:txBody>
                  <a:tcPr marL="36000" marR="36000" marT="36000" marB="36000" anchor="ctr"/>
                </a:tc>
                <a:tc>
                  <a:txBody>
                    <a:bodyPr/>
                    <a:lstStyle/>
                    <a:p>
                      <a:pPr algn="ctr">
                        <a:lnSpc>
                          <a:spcPts val="1000"/>
                        </a:lnSpc>
                      </a:pPr>
                      <a:r>
                        <a:rPr kumimoji="1" lang="ja-JP" altLang="en-US" sz="750" dirty="0">
                          <a:latin typeface="Segoe UI Semibold" panose="020B0702040204020203" pitchFamily="34" charset="0"/>
                          <a:ea typeface="Meiryo UI" panose="020B0604030504040204" pitchFamily="50" charset="-128"/>
                          <a:cs typeface="Segoe UI Semibold" panose="020B0702040204020203" pitchFamily="34" charset="0"/>
                        </a:rPr>
                        <a:t>頻繁にある</a:t>
                      </a:r>
                    </a:p>
                  </a:txBody>
                  <a:tcPr marL="36000" marR="36000" marT="36000" marB="36000" anchor="ctr"/>
                </a:tc>
                <a:tc>
                  <a:txBody>
                    <a:bodyPr/>
                    <a:lstStyle/>
                    <a:p>
                      <a:pPr algn="ctr">
                        <a:lnSpc>
                          <a:spcPts val="1000"/>
                        </a:lnSpc>
                      </a:pPr>
                      <a:r>
                        <a:rPr kumimoji="1" lang="ja-JP" altLang="en-US" sz="750" dirty="0">
                          <a:latin typeface="Segoe UI Semibold" panose="020B0702040204020203" pitchFamily="34" charset="0"/>
                          <a:ea typeface="Meiryo UI" panose="020B0604030504040204" pitchFamily="50" charset="-128"/>
                          <a:cs typeface="Segoe UI Semibold" panose="020B0702040204020203" pitchFamily="34" charset="0"/>
                        </a:rPr>
                        <a:t>いつもそうだ</a:t>
                      </a:r>
                    </a:p>
                  </a:txBody>
                  <a:tcPr marL="36000" marR="36000" marT="36000" marB="36000" anchor="ctr"/>
                </a:tc>
                <a:tc rowSpan="3">
                  <a:txBody>
                    <a:bodyPr/>
                    <a:lstStyle/>
                    <a:p>
                      <a:pPr>
                        <a:lnSpc>
                          <a:spcPts val="1000"/>
                        </a:lnSpc>
                      </a:pPr>
                      <a:r>
                        <a:rPr kumimoji="1" lang="ja-JP" altLang="en-US" sz="900" b="1" dirty="0">
                          <a:latin typeface="Segoe UI Semibold" panose="020B0702040204020203" pitchFamily="34" charset="0"/>
                          <a:ea typeface="Meiryo UI" panose="020B0604030504040204" pitchFamily="50" charset="-128"/>
                          <a:cs typeface="Segoe UI Semibold" panose="020B0702040204020203" pitchFamily="34" charset="0"/>
                        </a:rPr>
                        <a:t>記憶</a:t>
                      </a:r>
                      <a:endParaRPr kumimoji="1" lang="en-US" altLang="ja-JP" sz="900" b="1" dirty="0">
                        <a:latin typeface="Segoe UI Semibold" panose="020B0702040204020203" pitchFamily="34" charset="0"/>
                        <a:ea typeface="Meiryo UI" panose="020B0604030504040204" pitchFamily="50" charset="-128"/>
                        <a:cs typeface="Segoe UI Semibold" panose="020B0702040204020203" pitchFamily="34" charset="0"/>
                      </a:endParaRPr>
                    </a:p>
                    <a:p>
                      <a:pPr>
                        <a:lnSpc>
                          <a:spcPts val="1000"/>
                        </a:lnSpc>
                      </a:pPr>
                      <a:r>
                        <a:rPr kumimoji="1" lang="ja-JP" altLang="en-US" sz="900" b="1" dirty="0">
                          <a:latin typeface="Segoe UI Semibold" panose="020B0702040204020203" pitchFamily="34" charset="0"/>
                          <a:ea typeface="Meiryo UI" panose="020B0604030504040204" pitchFamily="50" charset="-128"/>
                          <a:cs typeface="Segoe UI Semibold" panose="020B0702040204020203" pitchFamily="34" charset="0"/>
                        </a:rPr>
                        <a:t>機能</a:t>
                      </a:r>
                    </a:p>
                  </a:txBody>
                  <a:tcPr marT="36000" marB="36000" anchor="ctr"/>
                </a:tc>
                <a:tc rowSpan="2">
                  <a:txBody>
                    <a:bodyPr/>
                    <a:lstStyle/>
                    <a:p>
                      <a:pPr>
                        <a:lnSpc>
                          <a:spcPts val="1000"/>
                        </a:lnSpc>
                      </a:pPr>
                      <a:r>
                        <a:rPr kumimoji="1" lang="ja-JP" altLang="en-US" sz="900" b="1" dirty="0">
                          <a:latin typeface="Segoe UI Semibold" panose="020B0702040204020203" pitchFamily="34" charset="0"/>
                          <a:ea typeface="Meiryo UI" panose="020B0604030504040204" pitchFamily="50" charset="-128"/>
                          <a:cs typeface="Segoe UI Semibold" panose="020B0702040204020203" pitchFamily="34" charset="0"/>
                        </a:rPr>
                        <a:t>近時記憶</a:t>
                      </a:r>
                    </a:p>
                  </a:txBody>
                  <a:tcPr marT="36000" marB="36000" anchor="ctr"/>
                </a:tc>
                <a:extLst>
                  <a:ext uri="{0D108BD9-81ED-4DB2-BD59-A6C34878D82A}">
                    <a16:rowId xmlns="" xmlns:a16="http://schemas.microsoft.com/office/drawing/2014/main" val="10003"/>
                  </a:ext>
                </a:extLst>
              </a:tr>
              <a:tr h="211254">
                <a:tc>
                  <a:txBody>
                    <a:bodyPr/>
                    <a:lstStyle/>
                    <a:p>
                      <a:pPr algn="ctr">
                        <a:lnSpc>
                          <a:spcPts val="1000"/>
                        </a:lnSpc>
                      </a:pPr>
                      <a:r>
                        <a:rPr kumimoji="1" lang="en-US" altLang="ja-JP" sz="900" dirty="0">
                          <a:latin typeface="Segoe UI Semibold" panose="020B0702040204020203" pitchFamily="34" charset="0"/>
                          <a:ea typeface="Meiryo UI" panose="020B0604030504040204" pitchFamily="50" charset="-128"/>
                          <a:cs typeface="Segoe UI Semibold" panose="020B0702040204020203" pitchFamily="34" charset="0"/>
                        </a:rPr>
                        <a:t>2</a:t>
                      </a:r>
                      <a:endParaRPr kumimoji="1" lang="ja-JP" altLang="en-US" sz="900" dirty="0">
                        <a:latin typeface="Segoe UI Semibold" panose="020B0702040204020203" pitchFamily="34" charset="0"/>
                        <a:ea typeface="Meiryo UI" panose="020B0604030504040204" pitchFamily="50" charset="-128"/>
                        <a:cs typeface="Segoe UI Semibold" panose="020B0702040204020203" pitchFamily="34" charset="0"/>
                      </a:endParaRPr>
                    </a:p>
                  </a:txBody>
                  <a:tcPr marL="36000" marR="36000" marT="36000" marB="36000" anchor="ctr"/>
                </a:tc>
                <a:tc>
                  <a:txBody>
                    <a:bodyPr/>
                    <a:lstStyle/>
                    <a:p>
                      <a:pPr marL="0" marR="0" indent="0" algn="l" defTabSz="914400" rtl="0" eaLnBrk="1" fontAlgn="auto" latinLnBrk="0" hangingPunct="1">
                        <a:lnSpc>
                          <a:spcPts val="1000"/>
                        </a:lnSpc>
                        <a:spcBef>
                          <a:spcPts val="0"/>
                        </a:spcBef>
                        <a:spcAft>
                          <a:spcPts val="0"/>
                        </a:spcAft>
                        <a:buClrTx/>
                        <a:buSzTx/>
                        <a:buFontTx/>
                        <a:buNone/>
                        <a:tabLst/>
                        <a:defRPr/>
                      </a:pPr>
                      <a:r>
                        <a:rPr kumimoji="1" lang="en-US" altLang="ja-JP" sz="900" b="1" dirty="0">
                          <a:latin typeface="Segoe UI Semibold" panose="020B0702040204020203" pitchFamily="34" charset="0"/>
                          <a:ea typeface="Meiryo UI" panose="020B0604030504040204" pitchFamily="50" charset="-128"/>
                          <a:cs typeface="Segoe UI Semibold" panose="020B0702040204020203" pitchFamily="34" charset="0"/>
                        </a:rPr>
                        <a:t>5</a:t>
                      </a:r>
                      <a:r>
                        <a:rPr kumimoji="1" lang="ja-JP" altLang="en-US" sz="900" b="1" dirty="0">
                          <a:latin typeface="Segoe UI Semibold" panose="020B0702040204020203" pitchFamily="34" charset="0"/>
                          <a:ea typeface="Meiryo UI" panose="020B0604030504040204" pitchFamily="50" charset="-128"/>
                          <a:cs typeface="Segoe UI Semibold" panose="020B0702040204020203" pitchFamily="34" charset="0"/>
                        </a:rPr>
                        <a:t>分前に聞いた話を思い出せないことがありますか</a:t>
                      </a:r>
                      <a:endParaRPr kumimoji="1" lang="en-US" altLang="ja-JP" sz="900" b="1" dirty="0">
                        <a:latin typeface="Segoe UI Semibold" panose="020B0702040204020203" pitchFamily="34" charset="0"/>
                        <a:ea typeface="Meiryo UI" panose="020B0604030504040204" pitchFamily="50" charset="-128"/>
                        <a:cs typeface="Segoe UI Semibold" panose="020B0702040204020203" pitchFamily="34" charset="0"/>
                      </a:endParaRPr>
                    </a:p>
                  </a:txBody>
                  <a:tcPr marL="72000" marR="36000" marT="36000" marB="36000" anchor="ctr"/>
                </a:tc>
                <a:tc>
                  <a:txBody>
                    <a:bodyPr/>
                    <a:lstStyle/>
                    <a:p>
                      <a:pPr algn="ctr">
                        <a:lnSpc>
                          <a:spcPts val="1000"/>
                        </a:lnSpc>
                      </a:pPr>
                      <a:r>
                        <a:rPr kumimoji="1" lang="ja-JP" altLang="en-US" sz="750" dirty="0">
                          <a:latin typeface="Segoe UI Semibold" panose="020B0702040204020203" pitchFamily="34" charset="0"/>
                          <a:ea typeface="Meiryo UI" panose="020B0604030504040204" pitchFamily="50" charset="-128"/>
                          <a:cs typeface="Segoe UI Semibold" panose="020B0702040204020203" pitchFamily="34" charset="0"/>
                        </a:rPr>
                        <a:t>まったくない</a:t>
                      </a:r>
                    </a:p>
                  </a:txBody>
                  <a:tcPr marL="36000" marR="36000" marT="36000" marB="36000" anchor="ctr"/>
                </a:tc>
                <a:tc>
                  <a:txBody>
                    <a:bodyPr/>
                    <a:lstStyle/>
                    <a:p>
                      <a:pPr algn="ctr">
                        <a:lnSpc>
                          <a:spcPts val="1000"/>
                        </a:lnSpc>
                      </a:pPr>
                      <a:r>
                        <a:rPr kumimoji="1" lang="ja-JP" altLang="en-US" sz="750" dirty="0">
                          <a:latin typeface="Segoe UI Semibold" panose="020B0702040204020203" pitchFamily="34" charset="0"/>
                          <a:ea typeface="Meiryo UI" panose="020B0604030504040204" pitchFamily="50" charset="-128"/>
                          <a:cs typeface="Segoe UI Semibold" panose="020B0702040204020203" pitchFamily="34" charset="0"/>
                        </a:rPr>
                        <a:t>ときどきある</a:t>
                      </a:r>
                    </a:p>
                  </a:txBody>
                  <a:tcPr marL="36000" marR="36000" marT="36000" marB="36000" anchor="ctr"/>
                </a:tc>
                <a:tc>
                  <a:txBody>
                    <a:bodyPr/>
                    <a:lstStyle/>
                    <a:p>
                      <a:pPr algn="ctr">
                        <a:lnSpc>
                          <a:spcPts val="1000"/>
                        </a:lnSpc>
                      </a:pPr>
                      <a:r>
                        <a:rPr kumimoji="1" lang="ja-JP" altLang="en-US" sz="750" dirty="0">
                          <a:latin typeface="Segoe UI Semibold" panose="020B0702040204020203" pitchFamily="34" charset="0"/>
                          <a:ea typeface="Meiryo UI" panose="020B0604030504040204" pitchFamily="50" charset="-128"/>
                          <a:cs typeface="Segoe UI Semibold" panose="020B0702040204020203" pitchFamily="34" charset="0"/>
                        </a:rPr>
                        <a:t>頻繁にある</a:t>
                      </a:r>
                    </a:p>
                  </a:txBody>
                  <a:tcPr marL="36000" marR="36000" marT="36000" marB="36000" anchor="ctr"/>
                </a:tc>
                <a:tc>
                  <a:txBody>
                    <a:bodyPr/>
                    <a:lstStyle/>
                    <a:p>
                      <a:pPr algn="ctr">
                        <a:lnSpc>
                          <a:spcPts val="1000"/>
                        </a:lnSpc>
                      </a:pPr>
                      <a:r>
                        <a:rPr kumimoji="1" lang="ja-JP" altLang="en-US" sz="750">
                          <a:latin typeface="Segoe UI Semibold" panose="020B0702040204020203" pitchFamily="34" charset="0"/>
                          <a:ea typeface="Meiryo UI" panose="020B0604030504040204" pitchFamily="50" charset="-128"/>
                          <a:cs typeface="Segoe UI Semibold" panose="020B0702040204020203" pitchFamily="34" charset="0"/>
                        </a:rPr>
                        <a:t>いつもそうだ</a:t>
                      </a:r>
                      <a:endParaRPr kumimoji="1" lang="ja-JP" altLang="en-US" sz="750" dirty="0">
                        <a:latin typeface="Segoe UI Semibold" panose="020B0702040204020203" pitchFamily="34" charset="0"/>
                        <a:ea typeface="Meiryo UI" panose="020B0604030504040204" pitchFamily="50" charset="-128"/>
                        <a:cs typeface="Segoe UI Semibold" panose="020B0702040204020203" pitchFamily="34" charset="0"/>
                      </a:endParaRPr>
                    </a:p>
                  </a:txBody>
                  <a:tcPr marL="36000" marR="36000" marT="36000" marB="36000" anchor="ctr"/>
                </a:tc>
                <a:tc vMerge="1">
                  <a:txBody>
                    <a:bodyPr/>
                    <a:lstStyle/>
                    <a:p>
                      <a:endParaRPr kumimoji="1" lang="ja-JP" altLang="en-US" sz="1200" dirty="0"/>
                    </a:p>
                  </a:txBody>
                  <a:tcPr/>
                </a:tc>
                <a:tc vMerge="1">
                  <a:txBody>
                    <a:bodyPr/>
                    <a:lstStyle/>
                    <a:p>
                      <a:endParaRPr kumimoji="1" lang="ja-JP" altLang="en-US" sz="1050" dirty="0"/>
                    </a:p>
                  </a:txBody>
                  <a:tcPr anchor="ctr"/>
                </a:tc>
                <a:extLst>
                  <a:ext uri="{0D108BD9-81ED-4DB2-BD59-A6C34878D82A}">
                    <a16:rowId xmlns="" xmlns:a16="http://schemas.microsoft.com/office/drawing/2014/main" val="10004"/>
                  </a:ext>
                </a:extLst>
              </a:tr>
              <a:tr h="211254">
                <a:tc>
                  <a:txBody>
                    <a:bodyPr/>
                    <a:lstStyle/>
                    <a:p>
                      <a:pPr algn="ctr">
                        <a:lnSpc>
                          <a:spcPts val="1000"/>
                        </a:lnSpc>
                      </a:pPr>
                      <a:r>
                        <a:rPr kumimoji="1" lang="en-US" altLang="ja-JP" sz="900" dirty="0">
                          <a:latin typeface="Segoe UI Semibold" panose="020B0702040204020203" pitchFamily="34" charset="0"/>
                          <a:ea typeface="Meiryo UI" panose="020B0604030504040204" pitchFamily="50" charset="-128"/>
                          <a:cs typeface="Segoe UI Semibold" panose="020B0702040204020203" pitchFamily="34" charset="0"/>
                        </a:rPr>
                        <a:t>3</a:t>
                      </a:r>
                      <a:endParaRPr kumimoji="1" lang="ja-JP" altLang="en-US" sz="900" dirty="0">
                        <a:latin typeface="Segoe UI Semibold" panose="020B0702040204020203" pitchFamily="34" charset="0"/>
                        <a:ea typeface="Meiryo UI" panose="020B0604030504040204" pitchFamily="50" charset="-128"/>
                        <a:cs typeface="Segoe UI Semibold" panose="020B0702040204020203" pitchFamily="34" charset="0"/>
                      </a:endParaRPr>
                    </a:p>
                  </a:txBody>
                  <a:tcPr marL="36000" marR="36000" marT="36000" marB="36000" anchor="ctr"/>
                </a:tc>
                <a:tc>
                  <a:txBody>
                    <a:bodyPr/>
                    <a:lstStyle/>
                    <a:p>
                      <a:pPr>
                        <a:lnSpc>
                          <a:spcPts val="1000"/>
                        </a:lnSpc>
                      </a:pPr>
                      <a:r>
                        <a:rPr kumimoji="1" lang="ja-JP" altLang="en-US" sz="900" b="1" dirty="0">
                          <a:latin typeface="Segoe UI Semibold" panose="020B0702040204020203" pitchFamily="34" charset="0"/>
                          <a:ea typeface="Meiryo UI" panose="020B0604030504040204" pitchFamily="50" charset="-128"/>
                          <a:cs typeface="Segoe UI Semibold" panose="020B0702040204020203" pitchFamily="34" charset="0"/>
                        </a:rPr>
                        <a:t>自分の生年月日がわからなくなることがありますか</a:t>
                      </a:r>
                    </a:p>
                  </a:txBody>
                  <a:tcPr marL="72000" marR="36000" marT="36000" marB="36000" anchor="ctr"/>
                </a:tc>
                <a:tc>
                  <a:txBody>
                    <a:bodyPr/>
                    <a:lstStyle/>
                    <a:p>
                      <a:pPr algn="ctr">
                        <a:lnSpc>
                          <a:spcPts val="1000"/>
                        </a:lnSpc>
                      </a:pPr>
                      <a:r>
                        <a:rPr kumimoji="1" lang="ja-JP" altLang="en-US" sz="750" dirty="0">
                          <a:latin typeface="Segoe UI Semibold" panose="020B0702040204020203" pitchFamily="34" charset="0"/>
                          <a:ea typeface="Meiryo UI" panose="020B0604030504040204" pitchFamily="50" charset="-128"/>
                          <a:cs typeface="Segoe UI Semibold" panose="020B0702040204020203" pitchFamily="34" charset="0"/>
                        </a:rPr>
                        <a:t>まったくない</a:t>
                      </a:r>
                    </a:p>
                  </a:txBody>
                  <a:tcPr marL="36000" marR="36000" marT="36000" marB="36000" anchor="ctr"/>
                </a:tc>
                <a:tc>
                  <a:txBody>
                    <a:bodyPr/>
                    <a:lstStyle/>
                    <a:p>
                      <a:pPr algn="ctr">
                        <a:lnSpc>
                          <a:spcPts val="1000"/>
                        </a:lnSpc>
                      </a:pPr>
                      <a:r>
                        <a:rPr kumimoji="1" lang="ja-JP" altLang="en-US" sz="750" dirty="0">
                          <a:latin typeface="Segoe UI Semibold" panose="020B0702040204020203" pitchFamily="34" charset="0"/>
                          <a:ea typeface="Meiryo UI" panose="020B0604030504040204" pitchFamily="50" charset="-128"/>
                          <a:cs typeface="Segoe UI Semibold" panose="020B0702040204020203" pitchFamily="34" charset="0"/>
                        </a:rPr>
                        <a:t>ときどきある</a:t>
                      </a:r>
                    </a:p>
                  </a:txBody>
                  <a:tcPr marL="36000" marR="36000" marT="36000" marB="36000" anchor="ctr"/>
                </a:tc>
                <a:tc>
                  <a:txBody>
                    <a:bodyPr/>
                    <a:lstStyle/>
                    <a:p>
                      <a:pPr algn="ctr">
                        <a:lnSpc>
                          <a:spcPts val="1000"/>
                        </a:lnSpc>
                      </a:pPr>
                      <a:r>
                        <a:rPr kumimoji="1" lang="ja-JP" altLang="en-US" sz="750" dirty="0">
                          <a:latin typeface="Segoe UI Semibold" panose="020B0702040204020203" pitchFamily="34" charset="0"/>
                          <a:ea typeface="Meiryo UI" panose="020B0604030504040204" pitchFamily="50" charset="-128"/>
                          <a:cs typeface="Segoe UI Semibold" panose="020B0702040204020203" pitchFamily="34" charset="0"/>
                        </a:rPr>
                        <a:t>頻繁にある</a:t>
                      </a:r>
                    </a:p>
                  </a:txBody>
                  <a:tcPr marL="36000" marR="36000" marT="36000" marB="36000" anchor="ctr"/>
                </a:tc>
                <a:tc>
                  <a:txBody>
                    <a:bodyPr/>
                    <a:lstStyle/>
                    <a:p>
                      <a:pPr algn="ctr">
                        <a:lnSpc>
                          <a:spcPts val="1000"/>
                        </a:lnSpc>
                      </a:pPr>
                      <a:r>
                        <a:rPr kumimoji="1" lang="ja-JP" altLang="en-US" sz="750">
                          <a:latin typeface="Segoe UI Semibold" panose="020B0702040204020203" pitchFamily="34" charset="0"/>
                          <a:ea typeface="Meiryo UI" panose="020B0604030504040204" pitchFamily="50" charset="-128"/>
                          <a:cs typeface="Segoe UI Semibold" panose="020B0702040204020203" pitchFamily="34" charset="0"/>
                        </a:rPr>
                        <a:t>いつもそうだ</a:t>
                      </a:r>
                      <a:endParaRPr kumimoji="1" lang="ja-JP" altLang="en-US" sz="750" dirty="0">
                        <a:latin typeface="Segoe UI Semibold" panose="020B0702040204020203" pitchFamily="34" charset="0"/>
                        <a:ea typeface="Meiryo UI" panose="020B0604030504040204" pitchFamily="50" charset="-128"/>
                        <a:cs typeface="Segoe UI Semibold" panose="020B0702040204020203" pitchFamily="34" charset="0"/>
                      </a:endParaRPr>
                    </a:p>
                  </a:txBody>
                  <a:tcPr marL="36000" marR="36000" marT="36000" marB="36000" anchor="ctr"/>
                </a:tc>
                <a:tc vMerge="1">
                  <a:txBody>
                    <a:bodyPr/>
                    <a:lstStyle/>
                    <a:p>
                      <a:endParaRPr kumimoji="1" lang="ja-JP" altLang="en-US"/>
                    </a:p>
                  </a:txBody>
                  <a:tcPr/>
                </a:tc>
                <a:tc>
                  <a:txBody>
                    <a:bodyPr/>
                    <a:lstStyle/>
                    <a:p>
                      <a:pPr>
                        <a:lnSpc>
                          <a:spcPts val="1000"/>
                        </a:lnSpc>
                      </a:pPr>
                      <a:r>
                        <a:rPr kumimoji="1" lang="ja-JP" altLang="en-US" sz="900" b="1" dirty="0">
                          <a:latin typeface="Segoe UI Semibold" panose="020B0702040204020203" pitchFamily="34" charset="0"/>
                          <a:ea typeface="Meiryo UI" panose="020B0604030504040204" pitchFamily="50" charset="-128"/>
                          <a:cs typeface="Segoe UI Semibold" panose="020B0702040204020203" pitchFamily="34" charset="0"/>
                        </a:rPr>
                        <a:t>遠隔記憶</a:t>
                      </a:r>
                    </a:p>
                  </a:txBody>
                  <a:tcPr marT="36000" marB="36000" anchor="ctr">
                    <a:solidFill>
                      <a:srgbClr val="D6E5EE"/>
                    </a:solidFill>
                  </a:tcPr>
                </a:tc>
                <a:extLst>
                  <a:ext uri="{0D108BD9-81ED-4DB2-BD59-A6C34878D82A}">
                    <a16:rowId xmlns="" xmlns:a16="http://schemas.microsoft.com/office/drawing/2014/main" val="10005"/>
                  </a:ext>
                </a:extLst>
              </a:tr>
              <a:tr h="211254">
                <a:tc>
                  <a:txBody>
                    <a:bodyPr/>
                    <a:lstStyle/>
                    <a:p>
                      <a:pPr algn="ctr">
                        <a:lnSpc>
                          <a:spcPts val="1000"/>
                        </a:lnSpc>
                      </a:pPr>
                      <a:r>
                        <a:rPr kumimoji="1" lang="en-US" altLang="ja-JP" sz="900" dirty="0">
                          <a:latin typeface="Segoe UI Semibold" panose="020B0702040204020203" pitchFamily="34" charset="0"/>
                          <a:ea typeface="Meiryo UI" panose="020B0604030504040204" pitchFamily="50" charset="-128"/>
                          <a:cs typeface="Segoe UI Semibold" panose="020B0702040204020203" pitchFamily="34" charset="0"/>
                        </a:rPr>
                        <a:t>4</a:t>
                      </a:r>
                      <a:endParaRPr kumimoji="1" lang="ja-JP" altLang="en-US" sz="900" dirty="0">
                        <a:latin typeface="Segoe UI Semibold" panose="020B0702040204020203" pitchFamily="34" charset="0"/>
                        <a:ea typeface="Meiryo UI" panose="020B0604030504040204" pitchFamily="50" charset="-128"/>
                        <a:cs typeface="Segoe UI Semibold" panose="020B0702040204020203" pitchFamily="34" charset="0"/>
                      </a:endParaRPr>
                    </a:p>
                  </a:txBody>
                  <a:tcPr marL="36000" marR="36000" marT="36000" marB="36000" anchor="ctr"/>
                </a:tc>
                <a:tc>
                  <a:txBody>
                    <a:bodyPr/>
                    <a:lstStyle/>
                    <a:p>
                      <a:pPr>
                        <a:lnSpc>
                          <a:spcPts val="1000"/>
                        </a:lnSpc>
                      </a:pPr>
                      <a:r>
                        <a:rPr kumimoji="1" lang="ja-JP" altLang="en-US" sz="900" b="1" dirty="0">
                          <a:latin typeface="Segoe UI Semibold" panose="020B0702040204020203" pitchFamily="34" charset="0"/>
                          <a:ea typeface="Meiryo UI" panose="020B0604030504040204" pitchFamily="50" charset="-128"/>
                          <a:cs typeface="Segoe UI Semibold" panose="020B0702040204020203" pitchFamily="34" charset="0"/>
                        </a:rPr>
                        <a:t>今日が何月何日かわからないときがありますか</a:t>
                      </a:r>
                    </a:p>
                  </a:txBody>
                  <a:tcPr marL="72000" marR="36000" marT="36000" marB="36000" anchor="ctr"/>
                </a:tc>
                <a:tc>
                  <a:txBody>
                    <a:bodyPr/>
                    <a:lstStyle/>
                    <a:p>
                      <a:pPr algn="ctr">
                        <a:lnSpc>
                          <a:spcPts val="1000"/>
                        </a:lnSpc>
                      </a:pPr>
                      <a:r>
                        <a:rPr kumimoji="1" lang="ja-JP" altLang="en-US" sz="750" dirty="0">
                          <a:latin typeface="Segoe UI Semibold" panose="020B0702040204020203" pitchFamily="34" charset="0"/>
                          <a:ea typeface="Meiryo UI" panose="020B0604030504040204" pitchFamily="50" charset="-128"/>
                          <a:cs typeface="Segoe UI Semibold" panose="020B0702040204020203" pitchFamily="34" charset="0"/>
                        </a:rPr>
                        <a:t>まったくない</a:t>
                      </a:r>
                    </a:p>
                  </a:txBody>
                  <a:tcPr marL="36000" marR="36000" marT="36000" marB="36000" anchor="ctr"/>
                </a:tc>
                <a:tc>
                  <a:txBody>
                    <a:bodyPr/>
                    <a:lstStyle/>
                    <a:p>
                      <a:pPr algn="ctr">
                        <a:lnSpc>
                          <a:spcPts val="1000"/>
                        </a:lnSpc>
                      </a:pPr>
                      <a:r>
                        <a:rPr kumimoji="1" lang="ja-JP" altLang="en-US" sz="750" dirty="0">
                          <a:latin typeface="Segoe UI Semibold" panose="020B0702040204020203" pitchFamily="34" charset="0"/>
                          <a:ea typeface="Meiryo UI" panose="020B0604030504040204" pitchFamily="50" charset="-128"/>
                          <a:cs typeface="Segoe UI Semibold" panose="020B0702040204020203" pitchFamily="34" charset="0"/>
                        </a:rPr>
                        <a:t>ときどきある</a:t>
                      </a:r>
                    </a:p>
                  </a:txBody>
                  <a:tcPr marL="36000" marR="36000" marT="36000" marB="36000" anchor="ctr"/>
                </a:tc>
                <a:tc>
                  <a:txBody>
                    <a:bodyPr/>
                    <a:lstStyle/>
                    <a:p>
                      <a:pPr algn="ctr">
                        <a:lnSpc>
                          <a:spcPts val="1000"/>
                        </a:lnSpc>
                      </a:pPr>
                      <a:r>
                        <a:rPr kumimoji="1" lang="ja-JP" altLang="en-US" sz="750" dirty="0">
                          <a:latin typeface="Segoe UI Semibold" panose="020B0702040204020203" pitchFamily="34" charset="0"/>
                          <a:ea typeface="Meiryo UI" panose="020B0604030504040204" pitchFamily="50" charset="-128"/>
                          <a:cs typeface="Segoe UI Semibold" panose="020B0702040204020203" pitchFamily="34" charset="0"/>
                        </a:rPr>
                        <a:t>頻繁にある</a:t>
                      </a:r>
                    </a:p>
                  </a:txBody>
                  <a:tcPr marL="36000" marR="36000" marT="36000" marB="36000" anchor="ctr"/>
                </a:tc>
                <a:tc>
                  <a:txBody>
                    <a:bodyPr/>
                    <a:lstStyle/>
                    <a:p>
                      <a:pPr algn="ctr">
                        <a:lnSpc>
                          <a:spcPts val="1000"/>
                        </a:lnSpc>
                      </a:pPr>
                      <a:r>
                        <a:rPr kumimoji="1" lang="ja-JP" altLang="en-US" sz="750">
                          <a:latin typeface="Segoe UI Semibold" panose="020B0702040204020203" pitchFamily="34" charset="0"/>
                          <a:ea typeface="Meiryo UI" panose="020B0604030504040204" pitchFamily="50" charset="-128"/>
                          <a:cs typeface="Segoe UI Semibold" panose="020B0702040204020203" pitchFamily="34" charset="0"/>
                        </a:rPr>
                        <a:t>いつもそうだ</a:t>
                      </a:r>
                      <a:endParaRPr kumimoji="1" lang="ja-JP" altLang="en-US" sz="750" dirty="0">
                        <a:latin typeface="Segoe UI Semibold" panose="020B0702040204020203" pitchFamily="34" charset="0"/>
                        <a:ea typeface="Meiryo UI" panose="020B0604030504040204" pitchFamily="50" charset="-128"/>
                        <a:cs typeface="Segoe UI Semibold" panose="020B0702040204020203" pitchFamily="34" charset="0"/>
                      </a:endParaRPr>
                    </a:p>
                  </a:txBody>
                  <a:tcPr marL="36000" marR="36000" marT="36000" marB="36000" anchor="ctr"/>
                </a:tc>
                <a:tc rowSpan="3">
                  <a:txBody>
                    <a:bodyPr/>
                    <a:lstStyle/>
                    <a:p>
                      <a:pPr>
                        <a:lnSpc>
                          <a:spcPts val="1000"/>
                        </a:lnSpc>
                      </a:pPr>
                      <a:r>
                        <a:rPr kumimoji="1" lang="ja-JP" altLang="en-US" sz="900" b="1" dirty="0">
                          <a:latin typeface="Segoe UI Semibold" panose="020B0702040204020203" pitchFamily="34" charset="0"/>
                          <a:ea typeface="Meiryo UI" panose="020B0604030504040204" pitchFamily="50" charset="-128"/>
                          <a:cs typeface="Segoe UI Semibold" panose="020B0702040204020203" pitchFamily="34" charset="0"/>
                        </a:rPr>
                        <a:t>見当識</a:t>
                      </a:r>
                    </a:p>
                  </a:txBody>
                  <a:tcPr marT="36000" marB="36000" anchor="ctr"/>
                </a:tc>
                <a:tc>
                  <a:txBody>
                    <a:bodyPr/>
                    <a:lstStyle/>
                    <a:p>
                      <a:pPr>
                        <a:lnSpc>
                          <a:spcPts val="1000"/>
                        </a:lnSpc>
                      </a:pPr>
                      <a:r>
                        <a:rPr kumimoji="1" lang="ja-JP" altLang="en-US" sz="900" b="1" dirty="0">
                          <a:latin typeface="Segoe UI Semibold" panose="020B0702040204020203" pitchFamily="34" charset="0"/>
                          <a:ea typeface="Meiryo UI" panose="020B0604030504040204" pitchFamily="50" charset="-128"/>
                          <a:cs typeface="Segoe UI Semibold" panose="020B0702040204020203" pitchFamily="34" charset="0"/>
                        </a:rPr>
                        <a:t>時間</a:t>
                      </a:r>
                    </a:p>
                  </a:txBody>
                  <a:tcPr marT="36000" marB="36000" anchor="ctr"/>
                </a:tc>
                <a:extLst>
                  <a:ext uri="{0D108BD9-81ED-4DB2-BD59-A6C34878D82A}">
                    <a16:rowId xmlns="" xmlns:a16="http://schemas.microsoft.com/office/drawing/2014/main" val="10006"/>
                  </a:ext>
                </a:extLst>
              </a:tr>
              <a:tr h="211254">
                <a:tc>
                  <a:txBody>
                    <a:bodyPr/>
                    <a:lstStyle/>
                    <a:p>
                      <a:pPr algn="ctr">
                        <a:lnSpc>
                          <a:spcPts val="1000"/>
                        </a:lnSpc>
                      </a:pPr>
                      <a:r>
                        <a:rPr kumimoji="1" lang="en-US" altLang="ja-JP" sz="900" dirty="0">
                          <a:latin typeface="Segoe UI Semibold" panose="020B0702040204020203" pitchFamily="34" charset="0"/>
                          <a:ea typeface="Meiryo UI" panose="020B0604030504040204" pitchFamily="50" charset="-128"/>
                          <a:cs typeface="Segoe UI Semibold" panose="020B0702040204020203" pitchFamily="34" charset="0"/>
                        </a:rPr>
                        <a:t>5</a:t>
                      </a:r>
                      <a:endParaRPr kumimoji="1" lang="ja-JP" altLang="en-US" sz="900" dirty="0">
                        <a:latin typeface="Segoe UI Semibold" panose="020B0702040204020203" pitchFamily="34" charset="0"/>
                        <a:ea typeface="Meiryo UI" panose="020B0604030504040204" pitchFamily="50" charset="-128"/>
                        <a:cs typeface="Segoe UI Semibold" panose="020B0702040204020203" pitchFamily="34" charset="0"/>
                      </a:endParaRPr>
                    </a:p>
                  </a:txBody>
                  <a:tcPr marL="36000" marR="36000" marT="36000" marB="36000" anchor="ctr"/>
                </a:tc>
                <a:tc>
                  <a:txBody>
                    <a:bodyPr/>
                    <a:lstStyle/>
                    <a:p>
                      <a:pPr>
                        <a:lnSpc>
                          <a:spcPts val="1000"/>
                        </a:lnSpc>
                      </a:pPr>
                      <a:r>
                        <a:rPr kumimoji="1" lang="ja-JP" altLang="en-US" sz="900" b="1" dirty="0">
                          <a:latin typeface="Segoe UI Semibold" panose="020B0702040204020203" pitchFamily="34" charset="0"/>
                          <a:ea typeface="Meiryo UI" panose="020B0604030504040204" pitchFamily="50" charset="-128"/>
                          <a:cs typeface="Segoe UI Semibold" panose="020B0702040204020203" pitchFamily="34" charset="0"/>
                        </a:rPr>
                        <a:t>自分のいる場所がどこだかわからなくなることはありますか</a:t>
                      </a:r>
                      <a:endParaRPr kumimoji="1" lang="en-US" altLang="ja-JP" sz="900" b="1" dirty="0">
                        <a:latin typeface="Segoe UI Semibold" panose="020B0702040204020203" pitchFamily="34" charset="0"/>
                        <a:ea typeface="Meiryo UI" panose="020B0604030504040204" pitchFamily="50" charset="-128"/>
                        <a:cs typeface="Segoe UI Semibold" panose="020B0702040204020203" pitchFamily="34" charset="0"/>
                      </a:endParaRPr>
                    </a:p>
                  </a:txBody>
                  <a:tcPr marL="72000" marR="36000" marT="36000" marB="36000" anchor="ctr"/>
                </a:tc>
                <a:tc>
                  <a:txBody>
                    <a:bodyPr/>
                    <a:lstStyle/>
                    <a:p>
                      <a:pPr algn="ctr">
                        <a:lnSpc>
                          <a:spcPts val="1000"/>
                        </a:lnSpc>
                      </a:pPr>
                      <a:r>
                        <a:rPr kumimoji="1" lang="ja-JP" altLang="en-US" sz="750" dirty="0">
                          <a:latin typeface="Segoe UI Semibold" panose="020B0702040204020203" pitchFamily="34" charset="0"/>
                          <a:ea typeface="Meiryo UI" panose="020B0604030504040204" pitchFamily="50" charset="-128"/>
                          <a:cs typeface="Segoe UI Semibold" panose="020B0702040204020203" pitchFamily="34" charset="0"/>
                        </a:rPr>
                        <a:t>まったくない</a:t>
                      </a:r>
                    </a:p>
                  </a:txBody>
                  <a:tcPr marL="36000" marR="36000" marT="36000" marB="36000" anchor="ctr"/>
                </a:tc>
                <a:tc>
                  <a:txBody>
                    <a:bodyPr/>
                    <a:lstStyle/>
                    <a:p>
                      <a:pPr algn="ctr">
                        <a:lnSpc>
                          <a:spcPts val="1000"/>
                        </a:lnSpc>
                      </a:pPr>
                      <a:r>
                        <a:rPr kumimoji="1" lang="ja-JP" altLang="en-US" sz="750" dirty="0">
                          <a:latin typeface="Segoe UI Semibold" panose="020B0702040204020203" pitchFamily="34" charset="0"/>
                          <a:ea typeface="Meiryo UI" panose="020B0604030504040204" pitchFamily="50" charset="-128"/>
                          <a:cs typeface="Segoe UI Semibold" panose="020B0702040204020203" pitchFamily="34" charset="0"/>
                        </a:rPr>
                        <a:t>ときどきある</a:t>
                      </a:r>
                    </a:p>
                  </a:txBody>
                  <a:tcPr marL="36000" marR="36000" marT="36000" marB="36000" anchor="ctr"/>
                </a:tc>
                <a:tc>
                  <a:txBody>
                    <a:bodyPr/>
                    <a:lstStyle/>
                    <a:p>
                      <a:pPr algn="ctr">
                        <a:lnSpc>
                          <a:spcPts val="1000"/>
                        </a:lnSpc>
                      </a:pPr>
                      <a:r>
                        <a:rPr kumimoji="1" lang="ja-JP" altLang="en-US" sz="750" dirty="0">
                          <a:latin typeface="Segoe UI Semibold" panose="020B0702040204020203" pitchFamily="34" charset="0"/>
                          <a:ea typeface="Meiryo UI" panose="020B0604030504040204" pitchFamily="50" charset="-128"/>
                          <a:cs typeface="Segoe UI Semibold" panose="020B0702040204020203" pitchFamily="34" charset="0"/>
                        </a:rPr>
                        <a:t>頻繁にある</a:t>
                      </a:r>
                    </a:p>
                  </a:txBody>
                  <a:tcPr marL="36000" marR="36000" marT="36000" marB="36000" anchor="ctr"/>
                </a:tc>
                <a:tc>
                  <a:txBody>
                    <a:bodyPr/>
                    <a:lstStyle/>
                    <a:p>
                      <a:pPr algn="ctr">
                        <a:lnSpc>
                          <a:spcPts val="1000"/>
                        </a:lnSpc>
                      </a:pPr>
                      <a:r>
                        <a:rPr kumimoji="1" lang="ja-JP" altLang="en-US" sz="750">
                          <a:latin typeface="Segoe UI Semibold" panose="020B0702040204020203" pitchFamily="34" charset="0"/>
                          <a:ea typeface="Meiryo UI" panose="020B0604030504040204" pitchFamily="50" charset="-128"/>
                          <a:cs typeface="Segoe UI Semibold" panose="020B0702040204020203" pitchFamily="34" charset="0"/>
                        </a:rPr>
                        <a:t>いつもそうだ</a:t>
                      </a:r>
                      <a:endParaRPr kumimoji="1" lang="ja-JP" altLang="en-US" sz="750" dirty="0">
                        <a:latin typeface="Segoe UI Semibold" panose="020B0702040204020203" pitchFamily="34" charset="0"/>
                        <a:ea typeface="Meiryo UI" panose="020B0604030504040204" pitchFamily="50" charset="-128"/>
                        <a:cs typeface="Segoe UI Semibold" panose="020B0702040204020203" pitchFamily="34" charset="0"/>
                      </a:endParaRPr>
                    </a:p>
                  </a:txBody>
                  <a:tcPr marL="36000" marR="36000" marT="36000" marB="36000" anchor="ctr"/>
                </a:tc>
                <a:tc vMerge="1">
                  <a:txBody>
                    <a:bodyPr/>
                    <a:lstStyle/>
                    <a:p>
                      <a:endParaRPr kumimoji="1" lang="ja-JP" altLang="en-US"/>
                    </a:p>
                  </a:txBody>
                  <a:tcPr/>
                </a:tc>
                <a:tc>
                  <a:txBody>
                    <a:bodyPr/>
                    <a:lstStyle/>
                    <a:p>
                      <a:pPr>
                        <a:lnSpc>
                          <a:spcPts val="1000"/>
                        </a:lnSpc>
                      </a:pPr>
                      <a:r>
                        <a:rPr kumimoji="1" lang="ja-JP" altLang="en-US" sz="900" b="1" dirty="0">
                          <a:latin typeface="Segoe UI Semibold" panose="020B0702040204020203" pitchFamily="34" charset="0"/>
                          <a:ea typeface="Meiryo UI" panose="020B0604030504040204" pitchFamily="50" charset="-128"/>
                          <a:cs typeface="Segoe UI Semibold" panose="020B0702040204020203" pitchFamily="34" charset="0"/>
                        </a:rPr>
                        <a:t>場所</a:t>
                      </a:r>
                    </a:p>
                  </a:txBody>
                  <a:tcPr marT="36000" marB="36000" anchor="ctr">
                    <a:solidFill>
                      <a:srgbClr val="D6E5EE"/>
                    </a:solidFill>
                  </a:tcPr>
                </a:tc>
                <a:extLst>
                  <a:ext uri="{0D108BD9-81ED-4DB2-BD59-A6C34878D82A}">
                    <a16:rowId xmlns="" xmlns:a16="http://schemas.microsoft.com/office/drawing/2014/main" val="10007"/>
                  </a:ext>
                </a:extLst>
              </a:tr>
              <a:tr h="211254">
                <a:tc>
                  <a:txBody>
                    <a:bodyPr/>
                    <a:lstStyle/>
                    <a:p>
                      <a:pPr algn="ctr">
                        <a:lnSpc>
                          <a:spcPts val="1000"/>
                        </a:lnSpc>
                      </a:pPr>
                      <a:r>
                        <a:rPr kumimoji="1" lang="en-US" altLang="ja-JP" sz="900" dirty="0">
                          <a:latin typeface="Segoe UI Semibold" panose="020B0702040204020203" pitchFamily="34" charset="0"/>
                          <a:ea typeface="Meiryo UI" panose="020B0604030504040204" pitchFamily="50" charset="-128"/>
                          <a:cs typeface="Segoe UI Semibold" panose="020B0702040204020203" pitchFamily="34" charset="0"/>
                        </a:rPr>
                        <a:t>6</a:t>
                      </a:r>
                      <a:endParaRPr kumimoji="1" lang="ja-JP" altLang="en-US" sz="900" dirty="0">
                        <a:latin typeface="Segoe UI Semibold" panose="020B0702040204020203" pitchFamily="34" charset="0"/>
                        <a:ea typeface="Meiryo UI" panose="020B0604030504040204" pitchFamily="50" charset="-128"/>
                        <a:cs typeface="Segoe UI Semibold" panose="020B0702040204020203" pitchFamily="34" charset="0"/>
                      </a:endParaRPr>
                    </a:p>
                  </a:txBody>
                  <a:tcPr marL="36000" marR="36000" marT="36000" marB="36000" anchor="ctr"/>
                </a:tc>
                <a:tc>
                  <a:txBody>
                    <a:bodyPr/>
                    <a:lstStyle/>
                    <a:p>
                      <a:pPr>
                        <a:lnSpc>
                          <a:spcPts val="1000"/>
                        </a:lnSpc>
                      </a:pPr>
                      <a:r>
                        <a:rPr kumimoji="1" lang="ja-JP" altLang="en-US" sz="900" b="1" dirty="0">
                          <a:latin typeface="Segoe UI Semibold" panose="020B0702040204020203" pitchFamily="34" charset="0"/>
                          <a:ea typeface="Meiryo UI" panose="020B0604030504040204" pitchFamily="50" charset="-128"/>
                          <a:cs typeface="Segoe UI Semibold" panose="020B0702040204020203" pitchFamily="34" charset="0"/>
                        </a:rPr>
                        <a:t>道に迷って帰ってこれなくなることはありますか</a:t>
                      </a:r>
                    </a:p>
                  </a:txBody>
                  <a:tcPr marL="72000" marR="36000" marT="36000" marB="36000" anchor="ctr"/>
                </a:tc>
                <a:tc>
                  <a:txBody>
                    <a:bodyPr/>
                    <a:lstStyle/>
                    <a:p>
                      <a:pPr algn="ctr">
                        <a:lnSpc>
                          <a:spcPts val="1000"/>
                        </a:lnSpc>
                      </a:pPr>
                      <a:r>
                        <a:rPr kumimoji="1" lang="ja-JP" altLang="en-US" sz="750" dirty="0">
                          <a:latin typeface="Segoe UI Semibold" panose="020B0702040204020203" pitchFamily="34" charset="0"/>
                          <a:ea typeface="Meiryo UI" panose="020B0604030504040204" pitchFamily="50" charset="-128"/>
                          <a:cs typeface="Segoe UI Semibold" panose="020B0702040204020203" pitchFamily="34" charset="0"/>
                        </a:rPr>
                        <a:t>まったくない</a:t>
                      </a:r>
                    </a:p>
                  </a:txBody>
                  <a:tcPr marL="36000" marR="36000" marT="36000" marB="36000" anchor="ctr"/>
                </a:tc>
                <a:tc>
                  <a:txBody>
                    <a:bodyPr/>
                    <a:lstStyle/>
                    <a:p>
                      <a:pPr algn="ctr">
                        <a:lnSpc>
                          <a:spcPts val="1000"/>
                        </a:lnSpc>
                      </a:pPr>
                      <a:r>
                        <a:rPr kumimoji="1" lang="ja-JP" altLang="en-US" sz="750" dirty="0">
                          <a:latin typeface="Segoe UI Semibold" panose="020B0702040204020203" pitchFamily="34" charset="0"/>
                          <a:ea typeface="Meiryo UI" panose="020B0604030504040204" pitchFamily="50" charset="-128"/>
                          <a:cs typeface="Segoe UI Semibold" panose="020B0702040204020203" pitchFamily="34" charset="0"/>
                        </a:rPr>
                        <a:t>ときどきある</a:t>
                      </a:r>
                    </a:p>
                  </a:txBody>
                  <a:tcPr marL="36000" marR="36000" marT="36000" marB="36000" anchor="ctr"/>
                </a:tc>
                <a:tc>
                  <a:txBody>
                    <a:bodyPr/>
                    <a:lstStyle/>
                    <a:p>
                      <a:pPr algn="ctr">
                        <a:lnSpc>
                          <a:spcPts val="1000"/>
                        </a:lnSpc>
                      </a:pPr>
                      <a:r>
                        <a:rPr kumimoji="1" lang="ja-JP" altLang="en-US" sz="750" dirty="0">
                          <a:latin typeface="Segoe UI Semibold" panose="020B0702040204020203" pitchFamily="34" charset="0"/>
                          <a:ea typeface="Meiryo UI" panose="020B0604030504040204" pitchFamily="50" charset="-128"/>
                          <a:cs typeface="Segoe UI Semibold" panose="020B0702040204020203" pitchFamily="34" charset="0"/>
                        </a:rPr>
                        <a:t>頻繁にある</a:t>
                      </a:r>
                    </a:p>
                  </a:txBody>
                  <a:tcPr marL="36000" marR="36000" marT="36000" marB="36000" anchor="ctr"/>
                </a:tc>
                <a:tc>
                  <a:txBody>
                    <a:bodyPr/>
                    <a:lstStyle/>
                    <a:p>
                      <a:pPr algn="ctr">
                        <a:lnSpc>
                          <a:spcPts val="1000"/>
                        </a:lnSpc>
                      </a:pPr>
                      <a:r>
                        <a:rPr kumimoji="1" lang="ja-JP" altLang="en-US" sz="750" dirty="0">
                          <a:latin typeface="Segoe UI Semibold" panose="020B0702040204020203" pitchFamily="34" charset="0"/>
                          <a:ea typeface="Meiryo UI" panose="020B0604030504040204" pitchFamily="50" charset="-128"/>
                          <a:cs typeface="Segoe UI Semibold" panose="020B0702040204020203" pitchFamily="34" charset="0"/>
                        </a:rPr>
                        <a:t>いつもそうだ</a:t>
                      </a:r>
                    </a:p>
                  </a:txBody>
                  <a:tcPr marL="36000" marR="36000" marT="36000" marB="36000" anchor="ctr"/>
                </a:tc>
                <a:tc vMerge="1">
                  <a:txBody>
                    <a:bodyPr/>
                    <a:lstStyle/>
                    <a:p>
                      <a:endParaRPr kumimoji="1" lang="ja-JP" altLang="en-US"/>
                    </a:p>
                  </a:txBody>
                  <a:tcPr/>
                </a:tc>
                <a:tc>
                  <a:txBody>
                    <a:bodyPr/>
                    <a:lstStyle/>
                    <a:p>
                      <a:pPr>
                        <a:lnSpc>
                          <a:spcPts val="1000"/>
                        </a:lnSpc>
                      </a:pPr>
                      <a:r>
                        <a:rPr kumimoji="1" lang="ja-JP" altLang="en-US" sz="900" b="1" dirty="0">
                          <a:latin typeface="Segoe UI Semibold" panose="020B0702040204020203" pitchFamily="34" charset="0"/>
                          <a:ea typeface="Meiryo UI" panose="020B0604030504040204" pitchFamily="50" charset="-128"/>
                          <a:cs typeface="Segoe UI Semibold" panose="020B0702040204020203" pitchFamily="34" charset="0"/>
                        </a:rPr>
                        <a:t>道順</a:t>
                      </a:r>
                    </a:p>
                  </a:txBody>
                  <a:tcPr marT="36000" marB="36000" anchor="ctr">
                    <a:solidFill>
                      <a:srgbClr val="D6E5EE"/>
                    </a:solidFill>
                  </a:tcPr>
                </a:tc>
                <a:extLst>
                  <a:ext uri="{0D108BD9-81ED-4DB2-BD59-A6C34878D82A}">
                    <a16:rowId xmlns="" xmlns:a16="http://schemas.microsoft.com/office/drawing/2014/main" val="10008"/>
                  </a:ext>
                </a:extLst>
              </a:tr>
              <a:tr h="211254">
                <a:tc>
                  <a:txBody>
                    <a:bodyPr/>
                    <a:lstStyle/>
                    <a:p>
                      <a:pPr algn="ctr">
                        <a:lnSpc>
                          <a:spcPts val="1000"/>
                        </a:lnSpc>
                      </a:pPr>
                      <a:r>
                        <a:rPr kumimoji="1" lang="en-US" altLang="ja-JP" sz="900" dirty="0">
                          <a:latin typeface="Segoe UI Semibold" panose="020B0702040204020203" pitchFamily="34" charset="0"/>
                          <a:ea typeface="Meiryo UI" panose="020B0604030504040204" pitchFamily="50" charset="-128"/>
                          <a:cs typeface="Segoe UI Semibold" panose="020B0702040204020203" pitchFamily="34" charset="0"/>
                        </a:rPr>
                        <a:t>7</a:t>
                      </a:r>
                      <a:endParaRPr kumimoji="1" lang="ja-JP" altLang="en-US" sz="900" dirty="0">
                        <a:latin typeface="Segoe UI Semibold" panose="020B0702040204020203" pitchFamily="34" charset="0"/>
                        <a:ea typeface="Meiryo UI" panose="020B0604030504040204" pitchFamily="50" charset="-128"/>
                        <a:cs typeface="Segoe UI Semibold" panose="020B0702040204020203" pitchFamily="34" charset="0"/>
                      </a:endParaRPr>
                    </a:p>
                  </a:txBody>
                  <a:tcPr marL="36000" marR="36000" marT="36000" marB="36000" anchor="ctr"/>
                </a:tc>
                <a:tc>
                  <a:txBody>
                    <a:bodyPr/>
                    <a:lstStyle/>
                    <a:p>
                      <a:pPr>
                        <a:lnSpc>
                          <a:spcPts val="1000"/>
                        </a:lnSpc>
                      </a:pPr>
                      <a:r>
                        <a:rPr kumimoji="1" lang="ja-JP" altLang="en-US" sz="900" b="1" dirty="0">
                          <a:latin typeface="Segoe UI Semibold" panose="020B0702040204020203" pitchFamily="34" charset="0"/>
                          <a:ea typeface="Meiryo UI" panose="020B0604030504040204" pitchFamily="50" charset="-128"/>
                          <a:cs typeface="Segoe UI Semibold" panose="020B0702040204020203" pitchFamily="34" charset="0"/>
                        </a:rPr>
                        <a:t>電気やガスや水道が止まってしまったとき、自分で適切に対処できますか</a:t>
                      </a:r>
                    </a:p>
                  </a:txBody>
                  <a:tcPr marL="72000" marR="36000" marT="36000" marB="36000" anchor="ctr"/>
                </a:tc>
                <a:tc>
                  <a:txBody>
                    <a:bodyPr/>
                    <a:lstStyle/>
                    <a:p>
                      <a:pPr algn="ctr">
                        <a:lnSpc>
                          <a:spcPts val="1000"/>
                        </a:lnSpc>
                      </a:pPr>
                      <a:r>
                        <a:rPr kumimoji="1" lang="ja-JP" altLang="en-US" sz="750" dirty="0">
                          <a:latin typeface="Segoe UI Semibold" panose="020B0702040204020203" pitchFamily="34" charset="0"/>
                          <a:ea typeface="Meiryo UI" panose="020B0604030504040204" pitchFamily="50" charset="-128"/>
                          <a:cs typeface="Segoe UI Semibold" panose="020B0702040204020203" pitchFamily="34" charset="0"/>
                        </a:rPr>
                        <a:t>問題なくできる</a:t>
                      </a:r>
                    </a:p>
                  </a:txBody>
                  <a:tcPr marL="36000" marR="36000" marT="36000" marB="36000" anchor="ctr"/>
                </a:tc>
                <a:tc>
                  <a:txBody>
                    <a:bodyPr/>
                    <a:lstStyle/>
                    <a:p>
                      <a:pPr algn="ctr">
                        <a:lnSpc>
                          <a:spcPts val="1000"/>
                        </a:lnSpc>
                      </a:pPr>
                      <a:r>
                        <a:rPr kumimoji="1" lang="ja-JP" altLang="en-US" sz="750" dirty="0">
                          <a:latin typeface="Segoe UI Semibold" panose="020B0702040204020203" pitchFamily="34" charset="0"/>
                          <a:ea typeface="Meiryo UI" panose="020B0604030504040204" pitchFamily="50" charset="-128"/>
                          <a:cs typeface="Segoe UI Semibold" panose="020B0702040204020203" pitchFamily="34" charset="0"/>
                        </a:rPr>
                        <a:t>だいたいできる</a:t>
                      </a:r>
                    </a:p>
                  </a:txBody>
                  <a:tcPr marL="36000" marR="36000" marT="36000" marB="36000" anchor="ctr"/>
                </a:tc>
                <a:tc>
                  <a:txBody>
                    <a:bodyPr/>
                    <a:lstStyle/>
                    <a:p>
                      <a:pPr algn="ctr">
                        <a:lnSpc>
                          <a:spcPts val="1000"/>
                        </a:lnSpc>
                      </a:pPr>
                      <a:r>
                        <a:rPr kumimoji="1" lang="ja-JP" altLang="en-US" sz="750" dirty="0">
                          <a:latin typeface="Segoe UI Semibold" panose="020B0702040204020203" pitchFamily="34" charset="0"/>
                          <a:ea typeface="Meiryo UI" panose="020B0604030504040204" pitchFamily="50" charset="-128"/>
                          <a:cs typeface="Segoe UI Semibold" panose="020B0702040204020203" pitchFamily="34" charset="0"/>
                        </a:rPr>
                        <a:t>あまりできない</a:t>
                      </a:r>
                    </a:p>
                  </a:txBody>
                  <a:tcPr marL="36000" marR="36000" marT="36000" marB="36000" anchor="ctr"/>
                </a:tc>
                <a:tc>
                  <a:txBody>
                    <a:bodyPr/>
                    <a:lstStyle/>
                    <a:p>
                      <a:pPr algn="ctr">
                        <a:lnSpc>
                          <a:spcPts val="1000"/>
                        </a:lnSpc>
                      </a:pPr>
                      <a:r>
                        <a:rPr kumimoji="1" lang="ja-JP" altLang="en-US" sz="750" dirty="0">
                          <a:latin typeface="Segoe UI Semibold" panose="020B0702040204020203" pitchFamily="34" charset="0"/>
                          <a:ea typeface="Meiryo UI" panose="020B0604030504040204" pitchFamily="50" charset="-128"/>
                          <a:cs typeface="Segoe UI Semibold" panose="020B0702040204020203" pitchFamily="34" charset="0"/>
                        </a:rPr>
                        <a:t>まったくできない</a:t>
                      </a:r>
                    </a:p>
                  </a:txBody>
                  <a:tcPr marL="36000" marR="36000" marT="36000" marB="36000" anchor="ctr"/>
                </a:tc>
                <a:tc rowSpan="3">
                  <a:txBody>
                    <a:bodyPr/>
                    <a:lstStyle/>
                    <a:p>
                      <a:pPr>
                        <a:lnSpc>
                          <a:spcPts val="1000"/>
                        </a:lnSpc>
                      </a:pPr>
                      <a:r>
                        <a:rPr kumimoji="1" lang="ja-JP" altLang="en-US" sz="900" b="1" dirty="0">
                          <a:latin typeface="Segoe UI Semibold" panose="020B0702040204020203" pitchFamily="34" charset="0"/>
                          <a:ea typeface="Meiryo UI" panose="020B0604030504040204" pitchFamily="50" charset="-128"/>
                          <a:cs typeface="Segoe UI Semibold" panose="020B0702040204020203" pitchFamily="34" charset="0"/>
                        </a:rPr>
                        <a:t>問題解決判断</a:t>
                      </a:r>
                      <a:endParaRPr kumimoji="1" lang="en-US" altLang="ja-JP" sz="900" b="1" dirty="0">
                        <a:latin typeface="Segoe UI Semibold" panose="020B0702040204020203" pitchFamily="34" charset="0"/>
                        <a:ea typeface="Meiryo UI" panose="020B0604030504040204" pitchFamily="50" charset="-128"/>
                        <a:cs typeface="Segoe UI Semibold" panose="020B0702040204020203" pitchFamily="34" charset="0"/>
                      </a:endParaRPr>
                    </a:p>
                  </a:txBody>
                  <a:tcPr marT="36000" marB="36000" anchor="ctr"/>
                </a:tc>
                <a:tc rowSpan="2">
                  <a:txBody>
                    <a:bodyPr/>
                    <a:lstStyle/>
                    <a:p>
                      <a:pPr>
                        <a:lnSpc>
                          <a:spcPts val="1000"/>
                        </a:lnSpc>
                      </a:pPr>
                      <a:r>
                        <a:rPr kumimoji="1" lang="ja-JP" altLang="en-US" sz="900" b="1" dirty="0">
                          <a:latin typeface="Segoe UI Semibold" panose="020B0702040204020203" pitchFamily="34" charset="0"/>
                          <a:ea typeface="Meiryo UI" panose="020B0604030504040204" pitchFamily="50" charset="-128"/>
                          <a:cs typeface="Segoe UI Semibold" panose="020B0702040204020203" pitchFamily="34" charset="0"/>
                        </a:rPr>
                        <a:t>問題解決</a:t>
                      </a:r>
                    </a:p>
                  </a:txBody>
                  <a:tcPr marT="36000" marB="36000" anchor="ctr"/>
                </a:tc>
                <a:extLst>
                  <a:ext uri="{0D108BD9-81ED-4DB2-BD59-A6C34878D82A}">
                    <a16:rowId xmlns="" xmlns:a16="http://schemas.microsoft.com/office/drawing/2014/main" val="10009"/>
                  </a:ext>
                </a:extLst>
              </a:tr>
              <a:tr h="211254">
                <a:tc>
                  <a:txBody>
                    <a:bodyPr/>
                    <a:lstStyle/>
                    <a:p>
                      <a:pPr algn="ctr">
                        <a:lnSpc>
                          <a:spcPts val="1000"/>
                        </a:lnSpc>
                      </a:pPr>
                      <a:r>
                        <a:rPr kumimoji="1" lang="en-US" altLang="ja-JP" sz="900" dirty="0">
                          <a:latin typeface="Segoe UI Semibold" panose="020B0702040204020203" pitchFamily="34" charset="0"/>
                          <a:ea typeface="Meiryo UI" panose="020B0604030504040204" pitchFamily="50" charset="-128"/>
                          <a:cs typeface="Segoe UI Semibold" panose="020B0702040204020203" pitchFamily="34" charset="0"/>
                        </a:rPr>
                        <a:t>8</a:t>
                      </a:r>
                      <a:endParaRPr kumimoji="1" lang="ja-JP" altLang="en-US" sz="900" dirty="0">
                        <a:latin typeface="Segoe UI Semibold" panose="020B0702040204020203" pitchFamily="34" charset="0"/>
                        <a:ea typeface="Meiryo UI" panose="020B0604030504040204" pitchFamily="50" charset="-128"/>
                        <a:cs typeface="Segoe UI Semibold" panose="020B0702040204020203" pitchFamily="34" charset="0"/>
                      </a:endParaRPr>
                    </a:p>
                  </a:txBody>
                  <a:tcPr marL="36000" marR="36000" marT="36000" marB="36000" anchor="ctr"/>
                </a:tc>
                <a:tc>
                  <a:txBody>
                    <a:bodyPr/>
                    <a:lstStyle/>
                    <a:p>
                      <a:pPr>
                        <a:lnSpc>
                          <a:spcPts val="1000"/>
                        </a:lnSpc>
                      </a:pPr>
                      <a:r>
                        <a:rPr kumimoji="1" lang="ja-JP" altLang="en-US" sz="900" b="1" dirty="0">
                          <a:latin typeface="Segoe UI Semibold" panose="020B0702040204020203" pitchFamily="34" charset="0"/>
                          <a:ea typeface="Meiryo UI" panose="020B0604030504040204" pitchFamily="50" charset="-128"/>
                          <a:cs typeface="Segoe UI Semibold" panose="020B0702040204020203" pitchFamily="34" charset="0"/>
                        </a:rPr>
                        <a:t>一日の計画を自分で立てることができますか</a:t>
                      </a:r>
                    </a:p>
                  </a:txBody>
                  <a:tcPr marL="72000" marR="36000" marT="36000" marB="36000" anchor="ctr"/>
                </a:tc>
                <a:tc>
                  <a:txBody>
                    <a:bodyPr/>
                    <a:lstStyle/>
                    <a:p>
                      <a:pPr algn="ctr">
                        <a:lnSpc>
                          <a:spcPts val="1000"/>
                        </a:lnSpc>
                      </a:pPr>
                      <a:r>
                        <a:rPr kumimoji="1" lang="ja-JP" altLang="en-US" sz="750">
                          <a:latin typeface="Segoe UI Semibold" panose="020B0702040204020203" pitchFamily="34" charset="0"/>
                          <a:ea typeface="Meiryo UI" panose="020B0604030504040204" pitchFamily="50" charset="-128"/>
                          <a:cs typeface="Segoe UI Semibold" panose="020B0702040204020203" pitchFamily="34" charset="0"/>
                        </a:rPr>
                        <a:t>問題なくできる</a:t>
                      </a:r>
                      <a:endParaRPr kumimoji="1" lang="ja-JP" altLang="en-US" sz="750" dirty="0">
                        <a:latin typeface="Segoe UI Semibold" panose="020B0702040204020203" pitchFamily="34" charset="0"/>
                        <a:ea typeface="Meiryo UI" panose="020B0604030504040204" pitchFamily="50" charset="-128"/>
                        <a:cs typeface="Segoe UI Semibold" panose="020B0702040204020203" pitchFamily="34" charset="0"/>
                      </a:endParaRPr>
                    </a:p>
                  </a:txBody>
                  <a:tcPr marL="36000" marR="36000" marT="36000" marB="36000" anchor="ctr"/>
                </a:tc>
                <a:tc>
                  <a:txBody>
                    <a:bodyPr/>
                    <a:lstStyle/>
                    <a:p>
                      <a:pPr algn="ctr">
                        <a:lnSpc>
                          <a:spcPts val="1000"/>
                        </a:lnSpc>
                      </a:pPr>
                      <a:r>
                        <a:rPr kumimoji="1" lang="ja-JP" altLang="en-US" sz="750" dirty="0">
                          <a:latin typeface="Segoe UI Semibold" panose="020B0702040204020203" pitchFamily="34" charset="0"/>
                          <a:ea typeface="Meiryo UI" panose="020B0604030504040204" pitchFamily="50" charset="-128"/>
                          <a:cs typeface="Segoe UI Semibold" panose="020B0702040204020203" pitchFamily="34" charset="0"/>
                        </a:rPr>
                        <a:t>だいたいできる</a:t>
                      </a:r>
                    </a:p>
                  </a:txBody>
                  <a:tcPr marL="36000" marR="36000" marT="36000" marB="36000" anchor="ctr"/>
                </a:tc>
                <a:tc>
                  <a:txBody>
                    <a:bodyPr/>
                    <a:lstStyle/>
                    <a:p>
                      <a:pPr algn="ctr">
                        <a:lnSpc>
                          <a:spcPts val="1000"/>
                        </a:lnSpc>
                      </a:pPr>
                      <a:r>
                        <a:rPr kumimoji="1" lang="ja-JP" altLang="en-US" sz="750" dirty="0">
                          <a:latin typeface="Segoe UI Semibold" panose="020B0702040204020203" pitchFamily="34" charset="0"/>
                          <a:ea typeface="Meiryo UI" panose="020B0604030504040204" pitchFamily="50" charset="-128"/>
                          <a:cs typeface="Segoe UI Semibold" panose="020B0702040204020203" pitchFamily="34" charset="0"/>
                        </a:rPr>
                        <a:t>あまりできない</a:t>
                      </a:r>
                    </a:p>
                  </a:txBody>
                  <a:tcPr marL="36000" marR="36000" marT="36000" marB="36000" anchor="ctr"/>
                </a:tc>
                <a:tc>
                  <a:txBody>
                    <a:bodyPr/>
                    <a:lstStyle/>
                    <a:p>
                      <a:pPr algn="ctr">
                        <a:lnSpc>
                          <a:spcPts val="1000"/>
                        </a:lnSpc>
                      </a:pPr>
                      <a:r>
                        <a:rPr kumimoji="1" lang="ja-JP" altLang="en-US" sz="750">
                          <a:latin typeface="Segoe UI Semibold" panose="020B0702040204020203" pitchFamily="34" charset="0"/>
                          <a:ea typeface="Meiryo UI" panose="020B0604030504040204" pitchFamily="50" charset="-128"/>
                          <a:cs typeface="Segoe UI Semibold" panose="020B0702040204020203" pitchFamily="34" charset="0"/>
                        </a:rPr>
                        <a:t>まったくできない</a:t>
                      </a:r>
                      <a:endParaRPr kumimoji="1" lang="ja-JP" altLang="en-US" sz="750" dirty="0">
                        <a:latin typeface="Segoe UI Semibold" panose="020B0702040204020203" pitchFamily="34" charset="0"/>
                        <a:ea typeface="Meiryo UI" panose="020B0604030504040204" pitchFamily="50" charset="-128"/>
                        <a:cs typeface="Segoe UI Semibold" panose="020B0702040204020203" pitchFamily="34" charset="0"/>
                      </a:endParaRPr>
                    </a:p>
                  </a:txBody>
                  <a:tcPr marL="36000" marR="36000" marT="36000" marB="36000" anchor="ctr"/>
                </a:tc>
                <a:tc vMerge="1">
                  <a:txBody>
                    <a:bodyPr/>
                    <a:lstStyle/>
                    <a:p>
                      <a:endParaRPr kumimoji="1" lang="ja-JP" altLang="en-US" sz="1400" dirty="0"/>
                    </a:p>
                  </a:txBody>
                  <a:tcPr/>
                </a:tc>
                <a:tc vMerge="1">
                  <a:txBody>
                    <a:bodyPr/>
                    <a:lstStyle/>
                    <a:p>
                      <a:endParaRPr kumimoji="1" lang="ja-JP" altLang="en-US" sz="1050" dirty="0"/>
                    </a:p>
                  </a:txBody>
                  <a:tcPr anchor="ctr"/>
                </a:tc>
                <a:extLst>
                  <a:ext uri="{0D108BD9-81ED-4DB2-BD59-A6C34878D82A}">
                    <a16:rowId xmlns="" xmlns:a16="http://schemas.microsoft.com/office/drawing/2014/main" val="10010"/>
                  </a:ext>
                </a:extLst>
              </a:tr>
              <a:tr h="211254">
                <a:tc>
                  <a:txBody>
                    <a:bodyPr/>
                    <a:lstStyle/>
                    <a:p>
                      <a:pPr algn="ctr">
                        <a:lnSpc>
                          <a:spcPts val="1000"/>
                        </a:lnSpc>
                      </a:pPr>
                      <a:r>
                        <a:rPr kumimoji="1" lang="en-US" altLang="ja-JP" sz="900" dirty="0">
                          <a:latin typeface="Segoe UI Semibold" panose="020B0702040204020203" pitchFamily="34" charset="0"/>
                          <a:ea typeface="Meiryo UI" panose="020B0604030504040204" pitchFamily="50" charset="-128"/>
                          <a:cs typeface="Segoe UI Semibold" panose="020B0702040204020203" pitchFamily="34" charset="0"/>
                        </a:rPr>
                        <a:t>9</a:t>
                      </a:r>
                      <a:endParaRPr kumimoji="1" lang="ja-JP" altLang="en-US" sz="900" dirty="0">
                        <a:latin typeface="Segoe UI Semibold" panose="020B0702040204020203" pitchFamily="34" charset="0"/>
                        <a:ea typeface="Meiryo UI" panose="020B0604030504040204" pitchFamily="50" charset="-128"/>
                        <a:cs typeface="Segoe UI Semibold" panose="020B0702040204020203" pitchFamily="34" charset="0"/>
                      </a:endParaRPr>
                    </a:p>
                  </a:txBody>
                  <a:tcPr marL="36000" marR="36000" marT="36000" marB="36000" anchor="ctr"/>
                </a:tc>
                <a:tc>
                  <a:txBody>
                    <a:bodyPr/>
                    <a:lstStyle/>
                    <a:p>
                      <a:pPr>
                        <a:lnSpc>
                          <a:spcPts val="1000"/>
                        </a:lnSpc>
                      </a:pPr>
                      <a:r>
                        <a:rPr kumimoji="1" lang="ja-JP" altLang="en-US" sz="900" b="1" dirty="0">
                          <a:latin typeface="Segoe UI Semibold" panose="020B0702040204020203" pitchFamily="34" charset="0"/>
                          <a:ea typeface="Meiryo UI" panose="020B0604030504040204" pitchFamily="50" charset="-128"/>
                          <a:cs typeface="Segoe UI Semibold" panose="020B0702040204020203" pitchFamily="34" charset="0"/>
                        </a:rPr>
                        <a:t>季節や状況に合った服を自分で選ぶことができますか</a:t>
                      </a:r>
                    </a:p>
                  </a:txBody>
                  <a:tcPr marL="72000" marR="36000" marT="36000" marB="36000" anchor="ctr"/>
                </a:tc>
                <a:tc>
                  <a:txBody>
                    <a:bodyPr/>
                    <a:lstStyle/>
                    <a:p>
                      <a:pPr algn="ctr">
                        <a:lnSpc>
                          <a:spcPts val="1000"/>
                        </a:lnSpc>
                      </a:pPr>
                      <a:r>
                        <a:rPr kumimoji="1" lang="ja-JP" altLang="en-US" sz="750" dirty="0">
                          <a:latin typeface="Segoe UI Semibold" panose="020B0702040204020203" pitchFamily="34" charset="0"/>
                          <a:ea typeface="Meiryo UI" panose="020B0604030504040204" pitchFamily="50" charset="-128"/>
                          <a:cs typeface="Segoe UI Semibold" panose="020B0702040204020203" pitchFamily="34" charset="0"/>
                        </a:rPr>
                        <a:t>問題なくできる</a:t>
                      </a:r>
                    </a:p>
                  </a:txBody>
                  <a:tcPr marL="36000" marR="36000" marT="36000" marB="36000" anchor="ctr"/>
                </a:tc>
                <a:tc>
                  <a:txBody>
                    <a:bodyPr/>
                    <a:lstStyle/>
                    <a:p>
                      <a:pPr algn="ctr">
                        <a:lnSpc>
                          <a:spcPts val="1000"/>
                        </a:lnSpc>
                      </a:pPr>
                      <a:r>
                        <a:rPr kumimoji="1" lang="ja-JP" altLang="en-US" sz="750" dirty="0">
                          <a:latin typeface="Segoe UI Semibold" panose="020B0702040204020203" pitchFamily="34" charset="0"/>
                          <a:ea typeface="Meiryo UI" panose="020B0604030504040204" pitchFamily="50" charset="-128"/>
                          <a:cs typeface="Segoe UI Semibold" panose="020B0702040204020203" pitchFamily="34" charset="0"/>
                        </a:rPr>
                        <a:t>だいたいできる</a:t>
                      </a:r>
                    </a:p>
                  </a:txBody>
                  <a:tcPr marL="36000" marR="36000" marT="36000" marB="36000" anchor="ctr"/>
                </a:tc>
                <a:tc>
                  <a:txBody>
                    <a:bodyPr/>
                    <a:lstStyle/>
                    <a:p>
                      <a:pPr algn="ctr">
                        <a:lnSpc>
                          <a:spcPts val="1000"/>
                        </a:lnSpc>
                      </a:pPr>
                      <a:r>
                        <a:rPr kumimoji="1" lang="ja-JP" altLang="en-US" sz="750" dirty="0">
                          <a:latin typeface="Segoe UI Semibold" panose="020B0702040204020203" pitchFamily="34" charset="0"/>
                          <a:ea typeface="Meiryo UI" panose="020B0604030504040204" pitchFamily="50" charset="-128"/>
                          <a:cs typeface="Segoe UI Semibold" panose="020B0702040204020203" pitchFamily="34" charset="0"/>
                        </a:rPr>
                        <a:t>あまりできない</a:t>
                      </a:r>
                    </a:p>
                  </a:txBody>
                  <a:tcPr marL="36000" marR="36000" marT="36000" marB="36000" anchor="ctr"/>
                </a:tc>
                <a:tc>
                  <a:txBody>
                    <a:bodyPr/>
                    <a:lstStyle/>
                    <a:p>
                      <a:pPr algn="ctr">
                        <a:lnSpc>
                          <a:spcPts val="1000"/>
                        </a:lnSpc>
                      </a:pPr>
                      <a:r>
                        <a:rPr kumimoji="1" lang="ja-JP" altLang="en-US" sz="750">
                          <a:latin typeface="Segoe UI Semibold" panose="020B0702040204020203" pitchFamily="34" charset="0"/>
                          <a:ea typeface="Meiryo UI" panose="020B0604030504040204" pitchFamily="50" charset="-128"/>
                          <a:cs typeface="Segoe UI Semibold" panose="020B0702040204020203" pitchFamily="34" charset="0"/>
                        </a:rPr>
                        <a:t>まったくできない</a:t>
                      </a:r>
                      <a:endParaRPr kumimoji="1" lang="ja-JP" altLang="en-US" sz="750" dirty="0">
                        <a:latin typeface="Segoe UI Semibold" panose="020B0702040204020203" pitchFamily="34" charset="0"/>
                        <a:ea typeface="Meiryo UI" panose="020B0604030504040204" pitchFamily="50" charset="-128"/>
                        <a:cs typeface="Segoe UI Semibold" panose="020B0702040204020203" pitchFamily="34" charset="0"/>
                      </a:endParaRPr>
                    </a:p>
                  </a:txBody>
                  <a:tcPr marL="36000" marR="36000" marT="36000" marB="36000" anchor="ctr"/>
                </a:tc>
                <a:tc vMerge="1">
                  <a:txBody>
                    <a:bodyPr/>
                    <a:lstStyle/>
                    <a:p>
                      <a:endParaRPr kumimoji="1" lang="ja-JP" altLang="en-US"/>
                    </a:p>
                  </a:txBody>
                  <a:tcPr/>
                </a:tc>
                <a:tc>
                  <a:txBody>
                    <a:bodyPr/>
                    <a:lstStyle/>
                    <a:p>
                      <a:pPr>
                        <a:lnSpc>
                          <a:spcPts val="1000"/>
                        </a:lnSpc>
                      </a:pPr>
                      <a:r>
                        <a:rPr kumimoji="1" lang="ja-JP" altLang="en-US" sz="900" b="1" dirty="0">
                          <a:latin typeface="Segoe UI Semibold" panose="020B0702040204020203" pitchFamily="34" charset="0"/>
                          <a:ea typeface="Meiryo UI" panose="020B0604030504040204" pitchFamily="50" charset="-128"/>
                          <a:cs typeface="Segoe UI Semibold" panose="020B0702040204020203" pitchFamily="34" charset="0"/>
                        </a:rPr>
                        <a:t>社会的判断</a:t>
                      </a:r>
                    </a:p>
                  </a:txBody>
                  <a:tcPr marT="36000" marB="36000" anchor="ctr">
                    <a:solidFill>
                      <a:srgbClr val="D6E5EE"/>
                    </a:solidFill>
                  </a:tcPr>
                </a:tc>
                <a:extLst>
                  <a:ext uri="{0D108BD9-81ED-4DB2-BD59-A6C34878D82A}">
                    <a16:rowId xmlns="" xmlns:a16="http://schemas.microsoft.com/office/drawing/2014/main" val="10011"/>
                  </a:ext>
                </a:extLst>
              </a:tr>
              <a:tr h="211254">
                <a:tc>
                  <a:txBody>
                    <a:bodyPr/>
                    <a:lstStyle/>
                    <a:p>
                      <a:pPr algn="ctr">
                        <a:lnSpc>
                          <a:spcPts val="1000"/>
                        </a:lnSpc>
                      </a:pPr>
                      <a:r>
                        <a:rPr kumimoji="1" lang="en-US" altLang="ja-JP" sz="900" dirty="0">
                          <a:latin typeface="Segoe UI Semibold" panose="020B0702040204020203" pitchFamily="34" charset="0"/>
                          <a:ea typeface="Meiryo UI" panose="020B0604030504040204" pitchFamily="50" charset="-128"/>
                          <a:cs typeface="Segoe UI Semibold" panose="020B0702040204020203" pitchFamily="34" charset="0"/>
                        </a:rPr>
                        <a:t>10</a:t>
                      </a:r>
                      <a:endParaRPr kumimoji="1" lang="ja-JP" altLang="en-US" sz="900" dirty="0">
                        <a:latin typeface="Segoe UI Semibold" panose="020B0702040204020203" pitchFamily="34" charset="0"/>
                        <a:ea typeface="Meiryo UI" panose="020B0604030504040204" pitchFamily="50" charset="-128"/>
                        <a:cs typeface="Segoe UI Semibold" panose="020B0702040204020203" pitchFamily="34" charset="0"/>
                      </a:endParaRPr>
                    </a:p>
                  </a:txBody>
                  <a:tcPr marL="36000" marR="36000" marT="36000" marB="36000" anchor="ctr"/>
                </a:tc>
                <a:tc>
                  <a:txBody>
                    <a:bodyPr/>
                    <a:lstStyle/>
                    <a:p>
                      <a:pPr>
                        <a:lnSpc>
                          <a:spcPts val="1000"/>
                        </a:lnSpc>
                      </a:pPr>
                      <a:r>
                        <a:rPr kumimoji="1" lang="ja-JP" altLang="en-US" sz="900" b="1" dirty="0">
                          <a:latin typeface="Segoe UI Semibold" panose="020B0702040204020203" pitchFamily="34" charset="0"/>
                          <a:ea typeface="Meiryo UI" panose="020B0604030504040204" pitchFamily="50" charset="-128"/>
                          <a:cs typeface="Segoe UI Semibold" panose="020B0702040204020203" pitchFamily="34" charset="0"/>
                        </a:rPr>
                        <a:t>一人で買い物に行けますか</a:t>
                      </a:r>
                    </a:p>
                  </a:txBody>
                  <a:tcPr marL="72000" marR="36000" marT="36000" marB="36000" anchor="ctr"/>
                </a:tc>
                <a:tc>
                  <a:txBody>
                    <a:bodyPr/>
                    <a:lstStyle/>
                    <a:p>
                      <a:pPr algn="ctr">
                        <a:lnSpc>
                          <a:spcPts val="1000"/>
                        </a:lnSpc>
                      </a:pPr>
                      <a:r>
                        <a:rPr kumimoji="1" lang="ja-JP" altLang="en-US" sz="750" dirty="0">
                          <a:latin typeface="Segoe UI Semibold" panose="020B0702040204020203" pitchFamily="34" charset="0"/>
                          <a:ea typeface="Meiryo UI" panose="020B0604030504040204" pitchFamily="50" charset="-128"/>
                          <a:cs typeface="Segoe UI Semibold" panose="020B0702040204020203" pitchFamily="34" charset="0"/>
                        </a:rPr>
                        <a:t>問題なくできる</a:t>
                      </a:r>
                    </a:p>
                  </a:txBody>
                  <a:tcPr marL="36000" marR="36000" marT="36000" marB="36000" anchor="ctr"/>
                </a:tc>
                <a:tc>
                  <a:txBody>
                    <a:bodyPr/>
                    <a:lstStyle/>
                    <a:p>
                      <a:pPr algn="ctr">
                        <a:lnSpc>
                          <a:spcPts val="1000"/>
                        </a:lnSpc>
                      </a:pPr>
                      <a:r>
                        <a:rPr kumimoji="1" lang="ja-JP" altLang="en-US" sz="750" dirty="0">
                          <a:latin typeface="Segoe UI Semibold" panose="020B0702040204020203" pitchFamily="34" charset="0"/>
                          <a:ea typeface="Meiryo UI" panose="020B0604030504040204" pitchFamily="50" charset="-128"/>
                          <a:cs typeface="Segoe UI Semibold" panose="020B0702040204020203" pitchFamily="34" charset="0"/>
                        </a:rPr>
                        <a:t>だいたいできる</a:t>
                      </a:r>
                    </a:p>
                  </a:txBody>
                  <a:tcPr marL="36000" marR="36000" marT="36000" marB="36000" anchor="ctr"/>
                </a:tc>
                <a:tc>
                  <a:txBody>
                    <a:bodyPr/>
                    <a:lstStyle/>
                    <a:p>
                      <a:pPr algn="ctr">
                        <a:lnSpc>
                          <a:spcPts val="1000"/>
                        </a:lnSpc>
                      </a:pPr>
                      <a:r>
                        <a:rPr kumimoji="1" lang="ja-JP" altLang="en-US" sz="750" dirty="0">
                          <a:latin typeface="Segoe UI Semibold" panose="020B0702040204020203" pitchFamily="34" charset="0"/>
                          <a:ea typeface="Meiryo UI" panose="020B0604030504040204" pitchFamily="50" charset="-128"/>
                          <a:cs typeface="Segoe UI Semibold" panose="020B0702040204020203" pitchFamily="34" charset="0"/>
                        </a:rPr>
                        <a:t>あまりできない</a:t>
                      </a:r>
                    </a:p>
                  </a:txBody>
                  <a:tcPr marL="36000" marR="36000" marT="36000" marB="36000" anchor="ctr"/>
                </a:tc>
                <a:tc>
                  <a:txBody>
                    <a:bodyPr/>
                    <a:lstStyle/>
                    <a:p>
                      <a:pPr algn="ctr">
                        <a:lnSpc>
                          <a:spcPts val="1000"/>
                        </a:lnSpc>
                      </a:pPr>
                      <a:r>
                        <a:rPr kumimoji="1" lang="ja-JP" altLang="en-US" sz="750">
                          <a:latin typeface="Segoe UI Semibold" panose="020B0702040204020203" pitchFamily="34" charset="0"/>
                          <a:ea typeface="Meiryo UI" panose="020B0604030504040204" pitchFamily="50" charset="-128"/>
                          <a:cs typeface="Segoe UI Semibold" panose="020B0702040204020203" pitchFamily="34" charset="0"/>
                        </a:rPr>
                        <a:t>まったくできない</a:t>
                      </a:r>
                      <a:endParaRPr kumimoji="1" lang="ja-JP" altLang="en-US" sz="750" dirty="0">
                        <a:latin typeface="Segoe UI Semibold" panose="020B0702040204020203" pitchFamily="34" charset="0"/>
                        <a:ea typeface="Meiryo UI" panose="020B0604030504040204" pitchFamily="50" charset="-128"/>
                        <a:cs typeface="Segoe UI Semibold" panose="020B0702040204020203" pitchFamily="34" charset="0"/>
                      </a:endParaRPr>
                    </a:p>
                  </a:txBody>
                  <a:tcPr marL="36000" marR="36000" marT="36000" marB="36000" anchor="ctr"/>
                </a:tc>
                <a:tc rowSpan="3">
                  <a:txBody>
                    <a:bodyPr/>
                    <a:lstStyle/>
                    <a:p>
                      <a:pPr>
                        <a:lnSpc>
                          <a:spcPts val="1000"/>
                        </a:lnSpc>
                      </a:pPr>
                      <a:r>
                        <a:rPr kumimoji="1" lang="ja-JP" altLang="en-US" sz="900" b="1" dirty="0">
                          <a:latin typeface="Segoe UI Semibold" panose="020B0702040204020203" pitchFamily="34" charset="0"/>
                          <a:ea typeface="Meiryo UI" panose="020B0604030504040204" pitchFamily="50" charset="-128"/>
                          <a:cs typeface="Segoe UI Semibold" panose="020B0702040204020203" pitchFamily="34" charset="0"/>
                        </a:rPr>
                        <a:t>家庭外の</a:t>
                      </a:r>
                      <a:r>
                        <a:rPr kumimoji="1" lang="en-US" altLang="ja-JP" sz="900" b="1" dirty="0">
                          <a:latin typeface="Segoe UI Semibold" panose="020B0702040204020203" pitchFamily="34" charset="0"/>
                          <a:ea typeface="Meiryo UI" panose="020B0604030504040204" pitchFamily="50" charset="-128"/>
                          <a:cs typeface="Segoe UI Semibold" panose="020B0702040204020203" pitchFamily="34" charset="0"/>
                        </a:rPr>
                        <a:t>IADL</a:t>
                      </a:r>
                      <a:endParaRPr kumimoji="1" lang="ja-JP" altLang="en-US" sz="900" b="1" dirty="0">
                        <a:latin typeface="Segoe UI Semibold" panose="020B0702040204020203" pitchFamily="34" charset="0"/>
                        <a:ea typeface="Meiryo UI" panose="020B0604030504040204" pitchFamily="50" charset="-128"/>
                        <a:cs typeface="Segoe UI Semibold" panose="020B0702040204020203" pitchFamily="34" charset="0"/>
                      </a:endParaRPr>
                    </a:p>
                  </a:txBody>
                  <a:tcPr marT="36000" marB="36000" anchor="ctr"/>
                </a:tc>
                <a:tc>
                  <a:txBody>
                    <a:bodyPr/>
                    <a:lstStyle/>
                    <a:p>
                      <a:pPr>
                        <a:lnSpc>
                          <a:spcPts val="1000"/>
                        </a:lnSpc>
                      </a:pPr>
                      <a:r>
                        <a:rPr kumimoji="1" lang="ja-JP" altLang="en-US" sz="900" b="1" dirty="0">
                          <a:latin typeface="Segoe UI Semibold" panose="020B0702040204020203" pitchFamily="34" charset="0"/>
                          <a:ea typeface="Meiryo UI" panose="020B0604030504040204" pitchFamily="50" charset="-128"/>
                          <a:cs typeface="Segoe UI Semibold" panose="020B0702040204020203" pitchFamily="34" charset="0"/>
                        </a:rPr>
                        <a:t>買物</a:t>
                      </a:r>
                    </a:p>
                  </a:txBody>
                  <a:tcPr marT="36000" marB="36000" anchor="ctr"/>
                </a:tc>
                <a:extLst>
                  <a:ext uri="{0D108BD9-81ED-4DB2-BD59-A6C34878D82A}">
                    <a16:rowId xmlns="" xmlns:a16="http://schemas.microsoft.com/office/drawing/2014/main" val="10012"/>
                  </a:ext>
                </a:extLst>
              </a:tr>
              <a:tr h="211254">
                <a:tc>
                  <a:txBody>
                    <a:bodyPr/>
                    <a:lstStyle/>
                    <a:p>
                      <a:pPr algn="ctr">
                        <a:lnSpc>
                          <a:spcPts val="1000"/>
                        </a:lnSpc>
                      </a:pPr>
                      <a:r>
                        <a:rPr kumimoji="1" lang="en-US" altLang="ja-JP" sz="900" dirty="0">
                          <a:latin typeface="Segoe UI Semibold" panose="020B0702040204020203" pitchFamily="34" charset="0"/>
                          <a:ea typeface="Meiryo UI" panose="020B0604030504040204" pitchFamily="50" charset="-128"/>
                          <a:cs typeface="Segoe UI Semibold" panose="020B0702040204020203" pitchFamily="34" charset="0"/>
                        </a:rPr>
                        <a:t>11</a:t>
                      </a:r>
                      <a:endParaRPr kumimoji="1" lang="ja-JP" altLang="en-US" sz="900" dirty="0">
                        <a:latin typeface="Segoe UI Semibold" panose="020B0702040204020203" pitchFamily="34" charset="0"/>
                        <a:ea typeface="Meiryo UI" panose="020B0604030504040204" pitchFamily="50" charset="-128"/>
                        <a:cs typeface="Segoe UI Semibold" panose="020B0702040204020203" pitchFamily="34" charset="0"/>
                      </a:endParaRPr>
                    </a:p>
                  </a:txBody>
                  <a:tcPr marL="36000" marR="36000" marT="36000" marB="36000" anchor="ctr"/>
                </a:tc>
                <a:tc>
                  <a:txBody>
                    <a:bodyPr/>
                    <a:lstStyle/>
                    <a:p>
                      <a:pPr>
                        <a:lnSpc>
                          <a:spcPts val="1000"/>
                        </a:lnSpc>
                      </a:pPr>
                      <a:r>
                        <a:rPr kumimoji="1" lang="ja-JP" altLang="en-US" sz="900" b="1" dirty="0">
                          <a:latin typeface="Segoe UI Semibold" panose="020B0702040204020203" pitchFamily="34" charset="0"/>
                          <a:ea typeface="Meiryo UI" panose="020B0604030504040204" pitchFamily="50" charset="-128"/>
                          <a:cs typeface="Segoe UI Semibold" panose="020B0702040204020203" pitchFamily="34" charset="0"/>
                        </a:rPr>
                        <a:t>バスや電車、自家用車などを使って一人で外出できますか</a:t>
                      </a:r>
                    </a:p>
                  </a:txBody>
                  <a:tcPr marL="72000" marR="36000" marT="36000" marB="36000" anchor="ctr"/>
                </a:tc>
                <a:tc>
                  <a:txBody>
                    <a:bodyPr/>
                    <a:lstStyle/>
                    <a:p>
                      <a:pPr algn="ctr">
                        <a:lnSpc>
                          <a:spcPts val="1000"/>
                        </a:lnSpc>
                      </a:pPr>
                      <a:r>
                        <a:rPr kumimoji="1" lang="ja-JP" altLang="en-US" sz="750" dirty="0">
                          <a:latin typeface="Segoe UI Semibold" panose="020B0702040204020203" pitchFamily="34" charset="0"/>
                          <a:ea typeface="Meiryo UI" panose="020B0604030504040204" pitchFamily="50" charset="-128"/>
                          <a:cs typeface="Segoe UI Semibold" panose="020B0702040204020203" pitchFamily="34" charset="0"/>
                        </a:rPr>
                        <a:t>問題なくできる</a:t>
                      </a:r>
                    </a:p>
                  </a:txBody>
                  <a:tcPr marL="36000" marR="36000" marT="36000" marB="36000" anchor="ctr"/>
                </a:tc>
                <a:tc>
                  <a:txBody>
                    <a:bodyPr/>
                    <a:lstStyle/>
                    <a:p>
                      <a:pPr algn="ctr">
                        <a:lnSpc>
                          <a:spcPts val="1000"/>
                        </a:lnSpc>
                      </a:pPr>
                      <a:r>
                        <a:rPr kumimoji="1" lang="ja-JP" altLang="en-US" sz="750" dirty="0">
                          <a:latin typeface="Segoe UI Semibold" panose="020B0702040204020203" pitchFamily="34" charset="0"/>
                          <a:ea typeface="Meiryo UI" panose="020B0604030504040204" pitchFamily="50" charset="-128"/>
                          <a:cs typeface="Segoe UI Semibold" panose="020B0702040204020203" pitchFamily="34" charset="0"/>
                        </a:rPr>
                        <a:t>だいたいできる</a:t>
                      </a:r>
                    </a:p>
                  </a:txBody>
                  <a:tcPr marL="36000" marR="36000" marT="36000" marB="36000" anchor="ctr"/>
                </a:tc>
                <a:tc>
                  <a:txBody>
                    <a:bodyPr/>
                    <a:lstStyle/>
                    <a:p>
                      <a:pPr algn="ctr">
                        <a:lnSpc>
                          <a:spcPts val="1000"/>
                        </a:lnSpc>
                      </a:pPr>
                      <a:r>
                        <a:rPr kumimoji="1" lang="ja-JP" altLang="en-US" sz="750" dirty="0">
                          <a:latin typeface="Segoe UI Semibold" panose="020B0702040204020203" pitchFamily="34" charset="0"/>
                          <a:ea typeface="Meiryo UI" panose="020B0604030504040204" pitchFamily="50" charset="-128"/>
                          <a:cs typeface="Segoe UI Semibold" panose="020B0702040204020203" pitchFamily="34" charset="0"/>
                        </a:rPr>
                        <a:t>あまりできない</a:t>
                      </a:r>
                    </a:p>
                  </a:txBody>
                  <a:tcPr marL="36000" marR="36000" marT="36000" marB="36000" anchor="ctr"/>
                </a:tc>
                <a:tc>
                  <a:txBody>
                    <a:bodyPr/>
                    <a:lstStyle/>
                    <a:p>
                      <a:pPr algn="ctr">
                        <a:lnSpc>
                          <a:spcPts val="1000"/>
                        </a:lnSpc>
                      </a:pPr>
                      <a:r>
                        <a:rPr kumimoji="1" lang="ja-JP" altLang="en-US" sz="750">
                          <a:latin typeface="Segoe UI Semibold" panose="020B0702040204020203" pitchFamily="34" charset="0"/>
                          <a:ea typeface="Meiryo UI" panose="020B0604030504040204" pitchFamily="50" charset="-128"/>
                          <a:cs typeface="Segoe UI Semibold" panose="020B0702040204020203" pitchFamily="34" charset="0"/>
                        </a:rPr>
                        <a:t>まったくできない</a:t>
                      </a:r>
                      <a:endParaRPr kumimoji="1" lang="ja-JP" altLang="en-US" sz="750" dirty="0">
                        <a:latin typeface="Segoe UI Semibold" panose="020B0702040204020203" pitchFamily="34" charset="0"/>
                        <a:ea typeface="Meiryo UI" panose="020B0604030504040204" pitchFamily="50" charset="-128"/>
                        <a:cs typeface="Segoe UI Semibold" panose="020B0702040204020203" pitchFamily="34" charset="0"/>
                      </a:endParaRPr>
                    </a:p>
                  </a:txBody>
                  <a:tcPr marL="36000" marR="36000" marT="36000" marB="36000" anchor="ctr"/>
                </a:tc>
                <a:tc vMerge="1">
                  <a:txBody>
                    <a:bodyPr/>
                    <a:lstStyle/>
                    <a:p>
                      <a:endParaRPr kumimoji="1" lang="ja-JP" altLang="en-US"/>
                    </a:p>
                  </a:txBody>
                  <a:tcPr/>
                </a:tc>
                <a:tc>
                  <a:txBody>
                    <a:bodyPr/>
                    <a:lstStyle/>
                    <a:p>
                      <a:pPr>
                        <a:lnSpc>
                          <a:spcPts val="1000"/>
                        </a:lnSpc>
                      </a:pPr>
                      <a:r>
                        <a:rPr kumimoji="1" lang="ja-JP" altLang="en-US" sz="900" b="1" dirty="0">
                          <a:latin typeface="Segoe UI Semibold" panose="020B0702040204020203" pitchFamily="34" charset="0"/>
                          <a:ea typeface="Meiryo UI" panose="020B0604030504040204" pitchFamily="50" charset="-128"/>
                          <a:cs typeface="Segoe UI Semibold" panose="020B0702040204020203" pitchFamily="34" charset="0"/>
                        </a:rPr>
                        <a:t>交通機関</a:t>
                      </a:r>
                    </a:p>
                  </a:txBody>
                  <a:tcPr marT="36000" marB="36000" anchor="ctr"/>
                </a:tc>
                <a:extLst>
                  <a:ext uri="{0D108BD9-81ED-4DB2-BD59-A6C34878D82A}">
                    <a16:rowId xmlns="" xmlns:a16="http://schemas.microsoft.com/office/drawing/2014/main" val="10013"/>
                  </a:ext>
                </a:extLst>
              </a:tr>
              <a:tr h="211254">
                <a:tc>
                  <a:txBody>
                    <a:bodyPr/>
                    <a:lstStyle/>
                    <a:p>
                      <a:pPr algn="ctr">
                        <a:lnSpc>
                          <a:spcPts val="1000"/>
                        </a:lnSpc>
                      </a:pPr>
                      <a:r>
                        <a:rPr kumimoji="1" lang="en-US" altLang="ja-JP" sz="900" dirty="0">
                          <a:latin typeface="Segoe UI Semibold" panose="020B0702040204020203" pitchFamily="34" charset="0"/>
                          <a:ea typeface="Meiryo UI" panose="020B0604030504040204" pitchFamily="50" charset="-128"/>
                          <a:cs typeface="Segoe UI Semibold" panose="020B0702040204020203" pitchFamily="34" charset="0"/>
                        </a:rPr>
                        <a:t>12</a:t>
                      </a:r>
                      <a:endParaRPr kumimoji="1" lang="ja-JP" altLang="en-US" sz="900" dirty="0">
                        <a:latin typeface="Segoe UI Semibold" panose="020B0702040204020203" pitchFamily="34" charset="0"/>
                        <a:ea typeface="Meiryo UI" panose="020B0604030504040204" pitchFamily="50" charset="-128"/>
                        <a:cs typeface="Segoe UI Semibold" panose="020B0702040204020203" pitchFamily="34" charset="0"/>
                      </a:endParaRPr>
                    </a:p>
                  </a:txBody>
                  <a:tcPr marL="36000" marR="36000" marT="36000" marB="36000" anchor="ctr"/>
                </a:tc>
                <a:tc>
                  <a:txBody>
                    <a:bodyPr/>
                    <a:lstStyle/>
                    <a:p>
                      <a:pPr>
                        <a:lnSpc>
                          <a:spcPts val="1000"/>
                        </a:lnSpc>
                      </a:pPr>
                      <a:r>
                        <a:rPr kumimoji="1" lang="ja-JP" altLang="en-US" sz="900" b="1" dirty="0">
                          <a:latin typeface="Segoe UI Semibold" panose="020B0702040204020203" pitchFamily="34" charset="0"/>
                          <a:ea typeface="Meiryo UI" panose="020B0604030504040204" pitchFamily="50" charset="-128"/>
                          <a:cs typeface="Segoe UI Semibold" panose="020B0702040204020203" pitchFamily="34" charset="0"/>
                        </a:rPr>
                        <a:t>貯金の出し入れや、家賃や公共料金の支払いは一人でできますか</a:t>
                      </a:r>
                    </a:p>
                  </a:txBody>
                  <a:tcPr marL="72000" marR="36000" marT="36000" marB="36000" anchor="ctr"/>
                </a:tc>
                <a:tc>
                  <a:txBody>
                    <a:bodyPr/>
                    <a:lstStyle/>
                    <a:p>
                      <a:pPr algn="ctr">
                        <a:lnSpc>
                          <a:spcPts val="1000"/>
                        </a:lnSpc>
                      </a:pPr>
                      <a:r>
                        <a:rPr kumimoji="1" lang="ja-JP" altLang="en-US" sz="750" dirty="0">
                          <a:latin typeface="Segoe UI Semibold" panose="020B0702040204020203" pitchFamily="34" charset="0"/>
                          <a:ea typeface="Meiryo UI" panose="020B0604030504040204" pitchFamily="50" charset="-128"/>
                          <a:cs typeface="Segoe UI Semibold" panose="020B0702040204020203" pitchFamily="34" charset="0"/>
                        </a:rPr>
                        <a:t>問題なくできる</a:t>
                      </a:r>
                    </a:p>
                  </a:txBody>
                  <a:tcPr marL="36000" marR="36000" marT="36000" marB="36000" anchor="ctr"/>
                </a:tc>
                <a:tc>
                  <a:txBody>
                    <a:bodyPr/>
                    <a:lstStyle/>
                    <a:p>
                      <a:pPr algn="ctr">
                        <a:lnSpc>
                          <a:spcPts val="1000"/>
                        </a:lnSpc>
                      </a:pPr>
                      <a:r>
                        <a:rPr kumimoji="1" lang="ja-JP" altLang="en-US" sz="750" dirty="0">
                          <a:latin typeface="Segoe UI Semibold" panose="020B0702040204020203" pitchFamily="34" charset="0"/>
                          <a:ea typeface="Meiryo UI" panose="020B0604030504040204" pitchFamily="50" charset="-128"/>
                          <a:cs typeface="Segoe UI Semibold" panose="020B0702040204020203" pitchFamily="34" charset="0"/>
                        </a:rPr>
                        <a:t>だいたいできる</a:t>
                      </a:r>
                    </a:p>
                  </a:txBody>
                  <a:tcPr marL="36000" marR="36000" marT="36000" marB="36000" anchor="ctr"/>
                </a:tc>
                <a:tc>
                  <a:txBody>
                    <a:bodyPr/>
                    <a:lstStyle/>
                    <a:p>
                      <a:pPr algn="ctr">
                        <a:lnSpc>
                          <a:spcPts val="1000"/>
                        </a:lnSpc>
                      </a:pPr>
                      <a:r>
                        <a:rPr kumimoji="1" lang="ja-JP" altLang="en-US" sz="750" dirty="0">
                          <a:latin typeface="Segoe UI Semibold" panose="020B0702040204020203" pitchFamily="34" charset="0"/>
                          <a:ea typeface="Meiryo UI" panose="020B0604030504040204" pitchFamily="50" charset="-128"/>
                          <a:cs typeface="Segoe UI Semibold" panose="020B0702040204020203" pitchFamily="34" charset="0"/>
                        </a:rPr>
                        <a:t>あまりできない</a:t>
                      </a:r>
                    </a:p>
                  </a:txBody>
                  <a:tcPr marL="36000" marR="36000" marT="36000" marB="36000" anchor="ctr"/>
                </a:tc>
                <a:tc>
                  <a:txBody>
                    <a:bodyPr/>
                    <a:lstStyle/>
                    <a:p>
                      <a:pPr algn="ctr">
                        <a:lnSpc>
                          <a:spcPts val="1000"/>
                        </a:lnSpc>
                      </a:pPr>
                      <a:r>
                        <a:rPr kumimoji="1" lang="ja-JP" altLang="en-US" sz="750">
                          <a:latin typeface="Segoe UI Semibold" panose="020B0702040204020203" pitchFamily="34" charset="0"/>
                          <a:ea typeface="Meiryo UI" panose="020B0604030504040204" pitchFamily="50" charset="-128"/>
                          <a:cs typeface="Segoe UI Semibold" panose="020B0702040204020203" pitchFamily="34" charset="0"/>
                        </a:rPr>
                        <a:t>まったくできない</a:t>
                      </a:r>
                      <a:endParaRPr kumimoji="1" lang="ja-JP" altLang="en-US" sz="750" dirty="0">
                        <a:latin typeface="Segoe UI Semibold" panose="020B0702040204020203" pitchFamily="34" charset="0"/>
                        <a:ea typeface="Meiryo UI" panose="020B0604030504040204" pitchFamily="50" charset="-128"/>
                        <a:cs typeface="Segoe UI Semibold" panose="020B0702040204020203" pitchFamily="34" charset="0"/>
                      </a:endParaRPr>
                    </a:p>
                  </a:txBody>
                  <a:tcPr marL="36000" marR="36000" marT="36000" marB="36000" anchor="ctr"/>
                </a:tc>
                <a:tc vMerge="1">
                  <a:txBody>
                    <a:bodyPr/>
                    <a:lstStyle/>
                    <a:p>
                      <a:endParaRPr kumimoji="1" lang="ja-JP" altLang="en-US"/>
                    </a:p>
                  </a:txBody>
                  <a:tcPr/>
                </a:tc>
                <a:tc>
                  <a:txBody>
                    <a:bodyPr/>
                    <a:lstStyle/>
                    <a:p>
                      <a:pPr>
                        <a:lnSpc>
                          <a:spcPts val="1000"/>
                        </a:lnSpc>
                      </a:pPr>
                      <a:r>
                        <a:rPr kumimoji="1" lang="ja-JP" altLang="en-US" sz="900" b="1" dirty="0">
                          <a:latin typeface="Segoe UI Semibold" panose="020B0702040204020203" pitchFamily="34" charset="0"/>
                          <a:ea typeface="Meiryo UI" panose="020B0604030504040204" pitchFamily="50" charset="-128"/>
                          <a:cs typeface="Segoe UI Semibold" panose="020B0702040204020203" pitchFamily="34" charset="0"/>
                        </a:rPr>
                        <a:t>金銭管理</a:t>
                      </a:r>
                    </a:p>
                  </a:txBody>
                  <a:tcPr marT="36000" marB="36000" anchor="ctr"/>
                </a:tc>
                <a:extLst>
                  <a:ext uri="{0D108BD9-81ED-4DB2-BD59-A6C34878D82A}">
                    <a16:rowId xmlns="" xmlns:a16="http://schemas.microsoft.com/office/drawing/2014/main" val="10014"/>
                  </a:ext>
                </a:extLst>
              </a:tr>
              <a:tr h="211254">
                <a:tc>
                  <a:txBody>
                    <a:bodyPr/>
                    <a:lstStyle/>
                    <a:p>
                      <a:pPr algn="ctr">
                        <a:lnSpc>
                          <a:spcPts val="1000"/>
                        </a:lnSpc>
                      </a:pPr>
                      <a:r>
                        <a:rPr kumimoji="1" lang="en-US" altLang="ja-JP" sz="900" dirty="0">
                          <a:latin typeface="Segoe UI Semibold" panose="020B0702040204020203" pitchFamily="34" charset="0"/>
                          <a:ea typeface="Meiryo UI" panose="020B0604030504040204" pitchFamily="50" charset="-128"/>
                          <a:cs typeface="Segoe UI Semibold" panose="020B0702040204020203" pitchFamily="34" charset="0"/>
                        </a:rPr>
                        <a:t>13</a:t>
                      </a:r>
                      <a:endParaRPr kumimoji="1" lang="ja-JP" altLang="en-US" sz="900" dirty="0">
                        <a:latin typeface="Segoe UI Semibold" panose="020B0702040204020203" pitchFamily="34" charset="0"/>
                        <a:ea typeface="Meiryo UI" panose="020B0604030504040204" pitchFamily="50" charset="-128"/>
                        <a:cs typeface="Segoe UI Semibold" panose="020B0702040204020203" pitchFamily="34" charset="0"/>
                      </a:endParaRPr>
                    </a:p>
                  </a:txBody>
                  <a:tcPr marL="36000" marR="36000" marT="36000" marB="36000" anchor="ctr"/>
                </a:tc>
                <a:tc>
                  <a:txBody>
                    <a:bodyPr/>
                    <a:lstStyle/>
                    <a:p>
                      <a:pPr>
                        <a:lnSpc>
                          <a:spcPts val="1000"/>
                        </a:lnSpc>
                      </a:pPr>
                      <a:r>
                        <a:rPr kumimoji="1" lang="ja-JP" altLang="en-US" sz="900" b="1" dirty="0">
                          <a:latin typeface="Segoe UI Semibold" panose="020B0702040204020203" pitchFamily="34" charset="0"/>
                          <a:ea typeface="Meiryo UI" panose="020B0604030504040204" pitchFamily="50" charset="-128"/>
                          <a:cs typeface="Segoe UI Semibold" panose="020B0702040204020203" pitchFamily="34" charset="0"/>
                        </a:rPr>
                        <a:t>電話をかけることができますか</a:t>
                      </a:r>
                    </a:p>
                  </a:txBody>
                  <a:tcPr marL="72000" marR="36000" marT="36000" marB="36000" anchor="ctr"/>
                </a:tc>
                <a:tc>
                  <a:txBody>
                    <a:bodyPr/>
                    <a:lstStyle/>
                    <a:p>
                      <a:pPr algn="ctr">
                        <a:lnSpc>
                          <a:spcPts val="1000"/>
                        </a:lnSpc>
                      </a:pPr>
                      <a:r>
                        <a:rPr kumimoji="1" lang="ja-JP" altLang="en-US" sz="750" dirty="0">
                          <a:latin typeface="Segoe UI Semibold" panose="020B0702040204020203" pitchFamily="34" charset="0"/>
                          <a:ea typeface="Meiryo UI" panose="020B0604030504040204" pitchFamily="50" charset="-128"/>
                          <a:cs typeface="Segoe UI Semibold" panose="020B0702040204020203" pitchFamily="34" charset="0"/>
                        </a:rPr>
                        <a:t>問題なくできる</a:t>
                      </a:r>
                    </a:p>
                  </a:txBody>
                  <a:tcPr marL="36000" marR="36000" marT="36000" marB="36000" anchor="ctr"/>
                </a:tc>
                <a:tc>
                  <a:txBody>
                    <a:bodyPr/>
                    <a:lstStyle/>
                    <a:p>
                      <a:pPr algn="ctr">
                        <a:lnSpc>
                          <a:spcPts val="1000"/>
                        </a:lnSpc>
                      </a:pPr>
                      <a:r>
                        <a:rPr kumimoji="1" lang="ja-JP" altLang="en-US" sz="750" dirty="0">
                          <a:latin typeface="Segoe UI Semibold" panose="020B0702040204020203" pitchFamily="34" charset="0"/>
                          <a:ea typeface="Meiryo UI" panose="020B0604030504040204" pitchFamily="50" charset="-128"/>
                          <a:cs typeface="Segoe UI Semibold" panose="020B0702040204020203" pitchFamily="34" charset="0"/>
                        </a:rPr>
                        <a:t>だいたいできる</a:t>
                      </a:r>
                    </a:p>
                  </a:txBody>
                  <a:tcPr marL="36000" marR="36000" marT="36000" marB="36000" anchor="ctr"/>
                </a:tc>
                <a:tc>
                  <a:txBody>
                    <a:bodyPr/>
                    <a:lstStyle/>
                    <a:p>
                      <a:pPr algn="ctr">
                        <a:lnSpc>
                          <a:spcPts val="1000"/>
                        </a:lnSpc>
                      </a:pPr>
                      <a:r>
                        <a:rPr kumimoji="1" lang="ja-JP" altLang="en-US" sz="750" dirty="0">
                          <a:latin typeface="Segoe UI Semibold" panose="020B0702040204020203" pitchFamily="34" charset="0"/>
                          <a:ea typeface="Meiryo UI" panose="020B0604030504040204" pitchFamily="50" charset="-128"/>
                          <a:cs typeface="Segoe UI Semibold" panose="020B0702040204020203" pitchFamily="34" charset="0"/>
                        </a:rPr>
                        <a:t>あまりできない</a:t>
                      </a:r>
                    </a:p>
                  </a:txBody>
                  <a:tcPr marL="36000" marR="36000" marT="36000" marB="36000" anchor="ctr"/>
                </a:tc>
                <a:tc>
                  <a:txBody>
                    <a:bodyPr/>
                    <a:lstStyle/>
                    <a:p>
                      <a:pPr algn="ctr">
                        <a:lnSpc>
                          <a:spcPts val="1000"/>
                        </a:lnSpc>
                      </a:pPr>
                      <a:r>
                        <a:rPr kumimoji="1" lang="ja-JP" altLang="en-US" sz="750">
                          <a:latin typeface="Segoe UI Semibold" panose="020B0702040204020203" pitchFamily="34" charset="0"/>
                          <a:ea typeface="Meiryo UI" panose="020B0604030504040204" pitchFamily="50" charset="-128"/>
                          <a:cs typeface="Segoe UI Semibold" panose="020B0702040204020203" pitchFamily="34" charset="0"/>
                        </a:rPr>
                        <a:t>まったくできない</a:t>
                      </a:r>
                      <a:endParaRPr kumimoji="1" lang="ja-JP" altLang="en-US" sz="750" dirty="0">
                        <a:latin typeface="Segoe UI Semibold" panose="020B0702040204020203" pitchFamily="34" charset="0"/>
                        <a:ea typeface="Meiryo UI" panose="020B0604030504040204" pitchFamily="50" charset="-128"/>
                        <a:cs typeface="Segoe UI Semibold" panose="020B0702040204020203" pitchFamily="34" charset="0"/>
                      </a:endParaRPr>
                    </a:p>
                  </a:txBody>
                  <a:tcPr marL="36000" marR="36000" marT="36000" marB="36000" anchor="ctr"/>
                </a:tc>
                <a:tc rowSpan="3">
                  <a:txBody>
                    <a:bodyPr/>
                    <a:lstStyle/>
                    <a:p>
                      <a:pPr>
                        <a:lnSpc>
                          <a:spcPts val="1000"/>
                        </a:lnSpc>
                      </a:pPr>
                      <a:r>
                        <a:rPr kumimoji="1" lang="ja-JP" altLang="en-US" sz="900" b="1" dirty="0">
                          <a:latin typeface="Segoe UI Semibold" panose="020B0702040204020203" pitchFamily="34" charset="0"/>
                          <a:ea typeface="Meiryo UI" panose="020B0604030504040204" pitchFamily="50" charset="-128"/>
                          <a:cs typeface="Segoe UI Semibold" panose="020B0702040204020203" pitchFamily="34" charset="0"/>
                        </a:rPr>
                        <a:t>家庭内の</a:t>
                      </a:r>
                      <a:r>
                        <a:rPr kumimoji="1" lang="en-US" altLang="ja-JP" sz="900" b="1" dirty="0">
                          <a:latin typeface="Segoe UI Semibold" panose="020B0702040204020203" pitchFamily="34" charset="0"/>
                          <a:ea typeface="Meiryo UI" panose="020B0604030504040204" pitchFamily="50" charset="-128"/>
                          <a:cs typeface="Segoe UI Semibold" panose="020B0702040204020203" pitchFamily="34" charset="0"/>
                        </a:rPr>
                        <a:t>IADL</a:t>
                      </a:r>
                      <a:endParaRPr kumimoji="1" lang="ja-JP" altLang="en-US" sz="900" b="1" dirty="0">
                        <a:latin typeface="Segoe UI Semibold" panose="020B0702040204020203" pitchFamily="34" charset="0"/>
                        <a:ea typeface="Meiryo UI" panose="020B0604030504040204" pitchFamily="50" charset="-128"/>
                        <a:cs typeface="Segoe UI Semibold" panose="020B0702040204020203" pitchFamily="34" charset="0"/>
                      </a:endParaRPr>
                    </a:p>
                  </a:txBody>
                  <a:tcPr marT="36000" marB="36000" anchor="ctr"/>
                </a:tc>
                <a:tc>
                  <a:txBody>
                    <a:bodyPr/>
                    <a:lstStyle/>
                    <a:p>
                      <a:pPr>
                        <a:lnSpc>
                          <a:spcPts val="1000"/>
                        </a:lnSpc>
                      </a:pPr>
                      <a:r>
                        <a:rPr kumimoji="1" lang="ja-JP" altLang="en-US" sz="900" b="1" dirty="0">
                          <a:latin typeface="Segoe UI Semibold" panose="020B0702040204020203" pitchFamily="34" charset="0"/>
                          <a:ea typeface="Meiryo UI" panose="020B0604030504040204" pitchFamily="50" charset="-128"/>
                          <a:cs typeface="Segoe UI Semibold" panose="020B0702040204020203" pitchFamily="34" charset="0"/>
                        </a:rPr>
                        <a:t>電話</a:t>
                      </a:r>
                    </a:p>
                  </a:txBody>
                  <a:tcPr marT="36000" marB="36000" anchor="ctr"/>
                </a:tc>
                <a:extLst>
                  <a:ext uri="{0D108BD9-81ED-4DB2-BD59-A6C34878D82A}">
                    <a16:rowId xmlns="" xmlns:a16="http://schemas.microsoft.com/office/drawing/2014/main" val="10015"/>
                  </a:ext>
                </a:extLst>
              </a:tr>
              <a:tr h="211254">
                <a:tc>
                  <a:txBody>
                    <a:bodyPr/>
                    <a:lstStyle/>
                    <a:p>
                      <a:pPr algn="ctr">
                        <a:lnSpc>
                          <a:spcPts val="1000"/>
                        </a:lnSpc>
                      </a:pPr>
                      <a:r>
                        <a:rPr kumimoji="1" lang="en-US" altLang="ja-JP" sz="900" dirty="0">
                          <a:latin typeface="Segoe UI Semibold" panose="020B0702040204020203" pitchFamily="34" charset="0"/>
                          <a:ea typeface="Meiryo UI" panose="020B0604030504040204" pitchFamily="50" charset="-128"/>
                          <a:cs typeface="Segoe UI Semibold" panose="020B0702040204020203" pitchFamily="34" charset="0"/>
                        </a:rPr>
                        <a:t>14</a:t>
                      </a:r>
                      <a:endParaRPr kumimoji="1" lang="ja-JP" altLang="en-US" sz="900" dirty="0">
                        <a:latin typeface="Segoe UI Semibold" panose="020B0702040204020203" pitchFamily="34" charset="0"/>
                        <a:ea typeface="Meiryo UI" panose="020B0604030504040204" pitchFamily="50" charset="-128"/>
                        <a:cs typeface="Segoe UI Semibold" panose="020B0702040204020203" pitchFamily="34" charset="0"/>
                      </a:endParaRPr>
                    </a:p>
                  </a:txBody>
                  <a:tcPr marL="36000" marR="36000" marT="36000" marB="36000" anchor="ctr"/>
                </a:tc>
                <a:tc>
                  <a:txBody>
                    <a:bodyPr/>
                    <a:lstStyle/>
                    <a:p>
                      <a:pPr>
                        <a:lnSpc>
                          <a:spcPts val="1000"/>
                        </a:lnSpc>
                      </a:pPr>
                      <a:r>
                        <a:rPr kumimoji="1" lang="ja-JP" altLang="en-US" sz="900" b="1" dirty="0">
                          <a:latin typeface="Segoe UI Semibold" panose="020B0702040204020203" pitchFamily="34" charset="0"/>
                          <a:ea typeface="Meiryo UI" panose="020B0604030504040204" pitchFamily="50" charset="-128"/>
                          <a:cs typeface="Segoe UI Semibold" panose="020B0702040204020203" pitchFamily="34" charset="0"/>
                        </a:rPr>
                        <a:t>自分で食事の準備はできますか</a:t>
                      </a:r>
                    </a:p>
                  </a:txBody>
                  <a:tcPr marL="72000" marR="36000" marT="36000" marB="36000" anchor="ctr"/>
                </a:tc>
                <a:tc>
                  <a:txBody>
                    <a:bodyPr/>
                    <a:lstStyle/>
                    <a:p>
                      <a:pPr algn="ctr">
                        <a:lnSpc>
                          <a:spcPts val="1000"/>
                        </a:lnSpc>
                      </a:pPr>
                      <a:r>
                        <a:rPr kumimoji="1" lang="ja-JP" altLang="en-US" sz="750" dirty="0">
                          <a:latin typeface="Segoe UI Semibold" panose="020B0702040204020203" pitchFamily="34" charset="0"/>
                          <a:ea typeface="Meiryo UI" panose="020B0604030504040204" pitchFamily="50" charset="-128"/>
                          <a:cs typeface="Segoe UI Semibold" panose="020B0702040204020203" pitchFamily="34" charset="0"/>
                        </a:rPr>
                        <a:t>問題なくできる</a:t>
                      </a:r>
                    </a:p>
                  </a:txBody>
                  <a:tcPr marL="36000" marR="36000" marT="36000" marB="36000" anchor="ctr"/>
                </a:tc>
                <a:tc>
                  <a:txBody>
                    <a:bodyPr/>
                    <a:lstStyle/>
                    <a:p>
                      <a:pPr algn="ctr">
                        <a:lnSpc>
                          <a:spcPts val="1000"/>
                        </a:lnSpc>
                      </a:pPr>
                      <a:r>
                        <a:rPr kumimoji="1" lang="ja-JP" altLang="en-US" sz="750" dirty="0">
                          <a:latin typeface="Segoe UI Semibold" panose="020B0702040204020203" pitchFamily="34" charset="0"/>
                          <a:ea typeface="Meiryo UI" panose="020B0604030504040204" pitchFamily="50" charset="-128"/>
                          <a:cs typeface="Segoe UI Semibold" panose="020B0702040204020203" pitchFamily="34" charset="0"/>
                        </a:rPr>
                        <a:t>だいたいできる</a:t>
                      </a:r>
                    </a:p>
                  </a:txBody>
                  <a:tcPr marL="36000" marR="36000" marT="36000" marB="36000" anchor="ctr"/>
                </a:tc>
                <a:tc>
                  <a:txBody>
                    <a:bodyPr/>
                    <a:lstStyle/>
                    <a:p>
                      <a:pPr algn="ctr">
                        <a:lnSpc>
                          <a:spcPts val="1000"/>
                        </a:lnSpc>
                      </a:pPr>
                      <a:r>
                        <a:rPr kumimoji="1" lang="ja-JP" altLang="en-US" sz="750" dirty="0">
                          <a:latin typeface="Segoe UI Semibold" panose="020B0702040204020203" pitchFamily="34" charset="0"/>
                          <a:ea typeface="Meiryo UI" panose="020B0604030504040204" pitchFamily="50" charset="-128"/>
                          <a:cs typeface="Segoe UI Semibold" panose="020B0702040204020203" pitchFamily="34" charset="0"/>
                        </a:rPr>
                        <a:t>あまりできない</a:t>
                      </a:r>
                    </a:p>
                  </a:txBody>
                  <a:tcPr marL="36000" marR="36000" marT="36000" marB="36000" anchor="ctr"/>
                </a:tc>
                <a:tc>
                  <a:txBody>
                    <a:bodyPr/>
                    <a:lstStyle/>
                    <a:p>
                      <a:pPr algn="ctr">
                        <a:lnSpc>
                          <a:spcPts val="1000"/>
                        </a:lnSpc>
                      </a:pPr>
                      <a:r>
                        <a:rPr kumimoji="1" lang="ja-JP" altLang="en-US" sz="750">
                          <a:latin typeface="Segoe UI Semibold" panose="020B0702040204020203" pitchFamily="34" charset="0"/>
                          <a:ea typeface="Meiryo UI" panose="020B0604030504040204" pitchFamily="50" charset="-128"/>
                          <a:cs typeface="Segoe UI Semibold" panose="020B0702040204020203" pitchFamily="34" charset="0"/>
                        </a:rPr>
                        <a:t>まったくできない</a:t>
                      </a:r>
                      <a:endParaRPr kumimoji="1" lang="ja-JP" altLang="en-US" sz="750" dirty="0">
                        <a:latin typeface="Segoe UI Semibold" panose="020B0702040204020203" pitchFamily="34" charset="0"/>
                        <a:ea typeface="Meiryo UI" panose="020B0604030504040204" pitchFamily="50" charset="-128"/>
                        <a:cs typeface="Segoe UI Semibold" panose="020B0702040204020203" pitchFamily="34" charset="0"/>
                      </a:endParaRPr>
                    </a:p>
                  </a:txBody>
                  <a:tcPr marL="36000" marR="36000" marT="36000" marB="36000" anchor="ctr"/>
                </a:tc>
                <a:tc vMerge="1">
                  <a:txBody>
                    <a:bodyPr/>
                    <a:lstStyle/>
                    <a:p>
                      <a:endParaRPr kumimoji="1" lang="ja-JP" altLang="en-US"/>
                    </a:p>
                  </a:txBody>
                  <a:tcPr/>
                </a:tc>
                <a:tc>
                  <a:txBody>
                    <a:bodyPr/>
                    <a:lstStyle/>
                    <a:p>
                      <a:pPr>
                        <a:lnSpc>
                          <a:spcPts val="1000"/>
                        </a:lnSpc>
                      </a:pPr>
                      <a:r>
                        <a:rPr kumimoji="1" lang="ja-JP" altLang="en-US" sz="900" b="1" dirty="0">
                          <a:latin typeface="Segoe UI Semibold" panose="020B0702040204020203" pitchFamily="34" charset="0"/>
                          <a:ea typeface="Meiryo UI" panose="020B0604030504040204" pitchFamily="50" charset="-128"/>
                          <a:cs typeface="Segoe UI Semibold" panose="020B0702040204020203" pitchFamily="34" charset="0"/>
                        </a:rPr>
                        <a:t>食事の準備</a:t>
                      </a:r>
                    </a:p>
                  </a:txBody>
                  <a:tcPr marT="36000" marB="36000" anchor="ctr"/>
                </a:tc>
                <a:extLst>
                  <a:ext uri="{0D108BD9-81ED-4DB2-BD59-A6C34878D82A}">
                    <a16:rowId xmlns="" xmlns:a16="http://schemas.microsoft.com/office/drawing/2014/main" val="10016"/>
                  </a:ext>
                </a:extLst>
              </a:tr>
              <a:tr h="207675">
                <a:tc>
                  <a:txBody>
                    <a:bodyPr/>
                    <a:lstStyle/>
                    <a:p>
                      <a:pPr algn="ctr">
                        <a:lnSpc>
                          <a:spcPts val="1000"/>
                        </a:lnSpc>
                      </a:pPr>
                      <a:r>
                        <a:rPr kumimoji="1" lang="en-US" altLang="ja-JP" sz="900" dirty="0">
                          <a:latin typeface="Segoe UI Semibold" panose="020B0702040204020203" pitchFamily="34" charset="0"/>
                          <a:ea typeface="Meiryo UI" panose="020B0604030504040204" pitchFamily="50" charset="-128"/>
                          <a:cs typeface="Segoe UI Semibold" panose="020B0702040204020203" pitchFamily="34" charset="0"/>
                        </a:rPr>
                        <a:t>15</a:t>
                      </a:r>
                      <a:endParaRPr kumimoji="1" lang="ja-JP" altLang="en-US" sz="900" dirty="0">
                        <a:latin typeface="Segoe UI Semibold" panose="020B0702040204020203" pitchFamily="34" charset="0"/>
                        <a:ea typeface="Meiryo UI" panose="020B0604030504040204" pitchFamily="50" charset="-128"/>
                        <a:cs typeface="Segoe UI Semibold" panose="020B0702040204020203" pitchFamily="34" charset="0"/>
                      </a:endParaRPr>
                    </a:p>
                  </a:txBody>
                  <a:tcPr marL="36000" marR="36000" marT="36000" marB="36000" anchor="ctr"/>
                </a:tc>
                <a:tc>
                  <a:txBody>
                    <a:bodyPr/>
                    <a:lstStyle/>
                    <a:p>
                      <a:pPr>
                        <a:lnSpc>
                          <a:spcPts val="1000"/>
                        </a:lnSpc>
                      </a:pPr>
                      <a:r>
                        <a:rPr kumimoji="1" lang="ja-JP" altLang="en-US" sz="900" b="1" dirty="0">
                          <a:latin typeface="Segoe UI Semibold" panose="020B0702040204020203" pitchFamily="34" charset="0"/>
                          <a:ea typeface="Meiryo UI" panose="020B0604030504040204" pitchFamily="50" charset="-128"/>
                          <a:cs typeface="Segoe UI Semibold" panose="020B0702040204020203" pitchFamily="34" charset="0"/>
                        </a:rPr>
                        <a:t>自分で、薬を決まった時間に決まった分量のむことはできますか</a:t>
                      </a:r>
                    </a:p>
                  </a:txBody>
                  <a:tcPr marL="72000" marR="36000" marT="36000" marB="36000" anchor="ctr"/>
                </a:tc>
                <a:tc>
                  <a:txBody>
                    <a:bodyPr/>
                    <a:lstStyle/>
                    <a:p>
                      <a:pPr algn="ctr">
                        <a:lnSpc>
                          <a:spcPts val="1000"/>
                        </a:lnSpc>
                      </a:pPr>
                      <a:r>
                        <a:rPr kumimoji="1" lang="ja-JP" altLang="en-US" sz="750">
                          <a:latin typeface="Segoe UI Semibold" panose="020B0702040204020203" pitchFamily="34" charset="0"/>
                          <a:ea typeface="Meiryo UI" panose="020B0604030504040204" pitchFamily="50" charset="-128"/>
                          <a:cs typeface="Segoe UI Semibold" panose="020B0702040204020203" pitchFamily="34" charset="0"/>
                        </a:rPr>
                        <a:t>問題なくできる</a:t>
                      </a:r>
                      <a:endParaRPr kumimoji="1" lang="ja-JP" altLang="en-US" sz="750" dirty="0">
                        <a:latin typeface="Segoe UI Semibold" panose="020B0702040204020203" pitchFamily="34" charset="0"/>
                        <a:ea typeface="Meiryo UI" panose="020B0604030504040204" pitchFamily="50" charset="-128"/>
                        <a:cs typeface="Segoe UI Semibold" panose="020B0702040204020203" pitchFamily="34" charset="0"/>
                      </a:endParaRPr>
                    </a:p>
                  </a:txBody>
                  <a:tcPr marL="36000" marR="36000" marT="36000" marB="36000" anchor="ctr"/>
                </a:tc>
                <a:tc>
                  <a:txBody>
                    <a:bodyPr/>
                    <a:lstStyle/>
                    <a:p>
                      <a:pPr algn="ctr">
                        <a:lnSpc>
                          <a:spcPts val="1000"/>
                        </a:lnSpc>
                      </a:pPr>
                      <a:r>
                        <a:rPr kumimoji="1" lang="ja-JP" altLang="en-US" sz="750" dirty="0">
                          <a:latin typeface="Segoe UI Semibold" panose="020B0702040204020203" pitchFamily="34" charset="0"/>
                          <a:ea typeface="Meiryo UI" panose="020B0604030504040204" pitchFamily="50" charset="-128"/>
                          <a:cs typeface="Segoe UI Semibold" panose="020B0702040204020203" pitchFamily="34" charset="0"/>
                        </a:rPr>
                        <a:t>だいたいできる</a:t>
                      </a:r>
                    </a:p>
                  </a:txBody>
                  <a:tcPr marL="36000" marR="36000" marT="36000" marB="36000" anchor="ctr"/>
                </a:tc>
                <a:tc>
                  <a:txBody>
                    <a:bodyPr/>
                    <a:lstStyle/>
                    <a:p>
                      <a:pPr algn="ctr">
                        <a:lnSpc>
                          <a:spcPts val="1000"/>
                        </a:lnSpc>
                      </a:pPr>
                      <a:r>
                        <a:rPr kumimoji="1" lang="ja-JP" altLang="en-US" sz="750" dirty="0">
                          <a:latin typeface="Segoe UI Semibold" panose="020B0702040204020203" pitchFamily="34" charset="0"/>
                          <a:ea typeface="Meiryo UI" panose="020B0604030504040204" pitchFamily="50" charset="-128"/>
                          <a:cs typeface="Segoe UI Semibold" panose="020B0702040204020203" pitchFamily="34" charset="0"/>
                        </a:rPr>
                        <a:t>あまりできない</a:t>
                      </a:r>
                    </a:p>
                  </a:txBody>
                  <a:tcPr marL="36000" marR="36000" marT="36000" marB="36000" anchor="ctr"/>
                </a:tc>
                <a:tc>
                  <a:txBody>
                    <a:bodyPr/>
                    <a:lstStyle/>
                    <a:p>
                      <a:pPr algn="ctr">
                        <a:lnSpc>
                          <a:spcPts val="1000"/>
                        </a:lnSpc>
                      </a:pPr>
                      <a:r>
                        <a:rPr kumimoji="1" lang="ja-JP" altLang="en-US" sz="750" dirty="0">
                          <a:latin typeface="Segoe UI Semibold" panose="020B0702040204020203" pitchFamily="34" charset="0"/>
                          <a:ea typeface="Meiryo UI" panose="020B0604030504040204" pitchFamily="50" charset="-128"/>
                          <a:cs typeface="Segoe UI Semibold" panose="020B0702040204020203" pitchFamily="34" charset="0"/>
                        </a:rPr>
                        <a:t>まったくできない</a:t>
                      </a:r>
                    </a:p>
                  </a:txBody>
                  <a:tcPr marL="36000" marR="36000" marT="36000" marB="36000" anchor="ctr"/>
                </a:tc>
                <a:tc vMerge="1">
                  <a:txBody>
                    <a:bodyPr/>
                    <a:lstStyle/>
                    <a:p>
                      <a:endParaRPr kumimoji="1" lang="ja-JP" altLang="en-US"/>
                    </a:p>
                  </a:txBody>
                  <a:tcPr/>
                </a:tc>
                <a:tc>
                  <a:txBody>
                    <a:bodyPr/>
                    <a:lstStyle/>
                    <a:p>
                      <a:pPr>
                        <a:lnSpc>
                          <a:spcPts val="1000"/>
                        </a:lnSpc>
                      </a:pPr>
                      <a:r>
                        <a:rPr kumimoji="1" lang="ja-JP" altLang="en-US" sz="900" b="1" dirty="0">
                          <a:latin typeface="Segoe UI Semibold" panose="020B0702040204020203" pitchFamily="34" charset="0"/>
                          <a:ea typeface="Meiryo UI" panose="020B0604030504040204" pitchFamily="50" charset="-128"/>
                          <a:cs typeface="Segoe UI Semibold" panose="020B0702040204020203" pitchFamily="34" charset="0"/>
                        </a:rPr>
                        <a:t>服薬管理</a:t>
                      </a:r>
                    </a:p>
                  </a:txBody>
                  <a:tcPr marT="36000" marB="36000" anchor="ctr"/>
                </a:tc>
                <a:extLst>
                  <a:ext uri="{0D108BD9-81ED-4DB2-BD59-A6C34878D82A}">
                    <a16:rowId xmlns="" xmlns:a16="http://schemas.microsoft.com/office/drawing/2014/main" val="10017"/>
                  </a:ext>
                </a:extLst>
              </a:tr>
              <a:tr h="254108">
                <a:tc>
                  <a:txBody>
                    <a:bodyPr/>
                    <a:lstStyle/>
                    <a:p>
                      <a:pPr algn="ctr">
                        <a:lnSpc>
                          <a:spcPts val="1000"/>
                        </a:lnSpc>
                      </a:pPr>
                      <a:r>
                        <a:rPr lang="en-US" altLang="ja-JP" sz="900" dirty="0">
                          <a:latin typeface="Segoe UI Semibold" panose="020B0702040204020203" pitchFamily="34" charset="0"/>
                          <a:ea typeface="Meiryo UI" panose="020B0604030504040204" pitchFamily="50" charset="-128"/>
                          <a:cs typeface="Segoe UI Semibold" panose="020B0702040204020203" pitchFamily="34" charset="0"/>
                        </a:rPr>
                        <a:t>16</a:t>
                      </a:r>
                      <a:endParaRPr lang="ja-JP" altLang="en-US" sz="900" dirty="0">
                        <a:latin typeface="Segoe UI Semibold" panose="020B0702040204020203" pitchFamily="34" charset="0"/>
                        <a:ea typeface="Meiryo UI" panose="020B0604030504040204" pitchFamily="50" charset="-128"/>
                        <a:cs typeface="Segoe UI Semibold" panose="020B0702040204020203" pitchFamily="34" charset="0"/>
                      </a:endParaRPr>
                    </a:p>
                  </a:txBody>
                  <a:tcPr marL="36000" marR="36000" marT="36000" marB="36000" anchor="ctr"/>
                </a:tc>
                <a:tc>
                  <a:txBody>
                    <a:bodyPr/>
                    <a:lstStyle/>
                    <a:p>
                      <a:pPr>
                        <a:lnSpc>
                          <a:spcPts val="1000"/>
                        </a:lnSpc>
                      </a:pPr>
                      <a:r>
                        <a:rPr kumimoji="1" lang="ja-JP" altLang="en-US" sz="900" b="1" dirty="0">
                          <a:latin typeface="Segoe UI Semibold" panose="020B0702040204020203" pitchFamily="34" charset="0"/>
                          <a:ea typeface="Meiryo UI" panose="020B0604030504040204" pitchFamily="50" charset="-128"/>
                          <a:cs typeface="Segoe UI Semibold" panose="020B0702040204020203" pitchFamily="34" charset="0"/>
                        </a:rPr>
                        <a:t>入浴は一人でできますか</a:t>
                      </a:r>
                    </a:p>
                  </a:txBody>
                  <a:tcPr marL="72000" marR="36000" marT="36000" marB="36000" anchor="ctr"/>
                </a:tc>
                <a:tc>
                  <a:txBody>
                    <a:bodyPr/>
                    <a:lstStyle/>
                    <a:p>
                      <a:pPr algn="ctr">
                        <a:lnSpc>
                          <a:spcPts val="1000"/>
                        </a:lnSpc>
                      </a:pPr>
                      <a:r>
                        <a:rPr kumimoji="1" lang="ja-JP" altLang="en-US" sz="750" dirty="0">
                          <a:latin typeface="Segoe UI Semibold" panose="020B0702040204020203" pitchFamily="34" charset="0"/>
                          <a:ea typeface="Meiryo UI" panose="020B0604030504040204" pitchFamily="50" charset="-128"/>
                          <a:cs typeface="Segoe UI Semibold" panose="020B0702040204020203" pitchFamily="34" charset="0"/>
                        </a:rPr>
                        <a:t>問題なくできる</a:t>
                      </a:r>
                    </a:p>
                  </a:txBody>
                  <a:tcPr marL="36000" marR="36000" marT="36000" marB="36000" anchor="ctr"/>
                </a:tc>
                <a:tc>
                  <a:txBody>
                    <a:bodyPr/>
                    <a:lstStyle/>
                    <a:p>
                      <a:pPr algn="ctr">
                        <a:lnSpc>
                          <a:spcPts val="700"/>
                        </a:lnSpc>
                      </a:pPr>
                      <a:r>
                        <a:rPr kumimoji="1" lang="ja-JP" altLang="en-US" sz="750" dirty="0">
                          <a:latin typeface="Segoe UI Semibold" panose="020B0702040204020203" pitchFamily="34" charset="0"/>
                          <a:ea typeface="Meiryo UI" panose="020B0604030504040204" pitchFamily="50" charset="-128"/>
                          <a:cs typeface="Segoe UI Semibold" panose="020B0702040204020203" pitchFamily="34" charset="0"/>
                        </a:rPr>
                        <a:t>見守りや声がけ</a:t>
                      </a:r>
                      <a:endParaRPr kumimoji="1" lang="en-US" altLang="ja-JP" sz="750" dirty="0">
                        <a:latin typeface="Segoe UI Semibold" panose="020B0702040204020203" pitchFamily="34" charset="0"/>
                        <a:ea typeface="Meiryo UI" panose="020B0604030504040204" pitchFamily="50" charset="-128"/>
                        <a:cs typeface="Segoe UI Semibold" panose="020B0702040204020203" pitchFamily="34" charset="0"/>
                      </a:endParaRPr>
                    </a:p>
                    <a:p>
                      <a:pPr algn="ctr">
                        <a:lnSpc>
                          <a:spcPts val="700"/>
                        </a:lnSpc>
                      </a:pPr>
                      <a:r>
                        <a:rPr kumimoji="1" lang="ja-JP" altLang="en-US" sz="750" dirty="0">
                          <a:latin typeface="Segoe UI Semibold" panose="020B0702040204020203" pitchFamily="34" charset="0"/>
                          <a:ea typeface="Meiryo UI" panose="020B0604030504040204" pitchFamily="50" charset="-128"/>
                          <a:cs typeface="Segoe UI Semibold" panose="020B0702040204020203" pitchFamily="34" charset="0"/>
                        </a:rPr>
                        <a:t>を要する</a:t>
                      </a:r>
                    </a:p>
                  </a:txBody>
                  <a:tcPr marL="36000" marR="36000" marT="36000" marB="36000" anchor="ctr"/>
                </a:tc>
                <a:tc>
                  <a:txBody>
                    <a:bodyPr/>
                    <a:lstStyle/>
                    <a:p>
                      <a:pPr algn="ctr">
                        <a:lnSpc>
                          <a:spcPts val="700"/>
                        </a:lnSpc>
                      </a:pPr>
                      <a:r>
                        <a:rPr kumimoji="1" lang="ja-JP" altLang="en-US" sz="750" dirty="0">
                          <a:latin typeface="Segoe UI Semibold" panose="020B0702040204020203" pitchFamily="34" charset="0"/>
                          <a:ea typeface="Meiryo UI" panose="020B0604030504040204" pitchFamily="50" charset="-128"/>
                          <a:cs typeface="Segoe UI Semibold" panose="020B0702040204020203" pitchFamily="34" charset="0"/>
                        </a:rPr>
                        <a:t>一部介助</a:t>
                      </a:r>
                      <a:endParaRPr kumimoji="1" lang="en-US" altLang="ja-JP" sz="750" dirty="0">
                        <a:latin typeface="Segoe UI Semibold" panose="020B0702040204020203" pitchFamily="34" charset="0"/>
                        <a:ea typeface="Meiryo UI" panose="020B0604030504040204" pitchFamily="50" charset="-128"/>
                        <a:cs typeface="Segoe UI Semibold" panose="020B0702040204020203" pitchFamily="34" charset="0"/>
                      </a:endParaRPr>
                    </a:p>
                    <a:p>
                      <a:pPr algn="ctr">
                        <a:lnSpc>
                          <a:spcPts val="700"/>
                        </a:lnSpc>
                      </a:pPr>
                      <a:r>
                        <a:rPr kumimoji="1" lang="ja-JP" altLang="en-US" sz="750" dirty="0">
                          <a:latin typeface="Segoe UI Semibold" panose="020B0702040204020203" pitchFamily="34" charset="0"/>
                          <a:ea typeface="Meiryo UI" panose="020B0604030504040204" pitchFamily="50" charset="-128"/>
                          <a:cs typeface="Segoe UI Semibold" panose="020B0702040204020203" pitchFamily="34" charset="0"/>
                        </a:rPr>
                        <a:t>を要する</a:t>
                      </a:r>
                    </a:p>
                  </a:txBody>
                  <a:tcPr marL="36000" marR="36000" marT="36000" marB="36000" anchor="ctr"/>
                </a:tc>
                <a:tc>
                  <a:txBody>
                    <a:bodyPr/>
                    <a:lstStyle/>
                    <a:p>
                      <a:pPr algn="ctr">
                        <a:lnSpc>
                          <a:spcPts val="700"/>
                        </a:lnSpc>
                      </a:pPr>
                      <a:r>
                        <a:rPr kumimoji="1" lang="ja-JP" altLang="en-US" sz="750" dirty="0">
                          <a:latin typeface="Segoe UI Semibold" panose="020B0702040204020203" pitchFamily="34" charset="0"/>
                          <a:ea typeface="Meiryo UI" panose="020B0604030504040204" pitchFamily="50" charset="-128"/>
                          <a:cs typeface="Segoe UI Semibold" panose="020B0702040204020203" pitchFamily="34" charset="0"/>
                        </a:rPr>
                        <a:t>全介助</a:t>
                      </a:r>
                      <a:endParaRPr kumimoji="1" lang="en-US" altLang="ja-JP" sz="750" dirty="0">
                        <a:latin typeface="Segoe UI Semibold" panose="020B0702040204020203" pitchFamily="34" charset="0"/>
                        <a:ea typeface="Meiryo UI" panose="020B0604030504040204" pitchFamily="50" charset="-128"/>
                        <a:cs typeface="Segoe UI Semibold" panose="020B0702040204020203" pitchFamily="34" charset="0"/>
                      </a:endParaRPr>
                    </a:p>
                    <a:p>
                      <a:pPr algn="ctr">
                        <a:lnSpc>
                          <a:spcPts val="700"/>
                        </a:lnSpc>
                      </a:pPr>
                      <a:r>
                        <a:rPr kumimoji="1" lang="ja-JP" altLang="en-US" sz="750" dirty="0">
                          <a:latin typeface="Segoe UI Semibold" panose="020B0702040204020203" pitchFamily="34" charset="0"/>
                          <a:ea typeface="Meiryo UI" panose="020B0604030504040204" pitchFamily="50" charset="-128"/>
                          <a:cs typeface="Segoe UI Semibold" panose="020B0702040204020203" pitchFamily="34" charset="0"/>
                        </a:rPr>
                        <a:t>を要する</a:t>
                      </a:r>
                    </a:p>
                  </a:txBody>
                  <a:tcPr marL="36000" marR="36000" marT="36000" marB="36000" anchor="ctr"/>
                </a:tc>
                <a:tc rowSpan="3">
                  <a:txBody>
                    <a:bodyPr/>
                    <a:lstStyle/>
                    <a:p>
                      <a:pPr>
                        <a:lnSpc>
                          <a:spcPts val="1000"/>
                        </a:lnSpc>
                      </a:pPr>
                      <a:r>
                        <a:rPr kumimoji="1" lang="ja-JP" altLang="en-US" sz="900" b="1" dirty="0">
                          <a:latin typeface="Segoe UI Semibold" panose="020B0702040204020203" pitchFamily="34" charset="0"/>
                          <a:ea typeface="Meiryo UI" panose="020B0604030504040204" pitchFamily="50" charset="-128"/>
                          <a:cs typeface="Segoe UI Semibold" panose="020B0702040204020203" pitchFamily="34" charset="0"/>
                        </a:rPr>
                        <a:t>身体的</a:t>
                      </a:r>
                      <a:r>
                        <a:rPr kumimoji="1" lang="en-US" altLang="ja-JP" sz="900" b="1" dirty="0">
                          <a:latin typeface="Segoe UI Semibold" panose="020B0702040204020203" pitchFamily="34" charset="0"/>
                          <a:ea typeface="Meiryo UI" panose="020B0604030504040204" pitchFamily="50" charset="-128"/>
                          <a:cs typeface="Segoe UI Semibold" panose="020B0702040204020203" pitchFamily="34" charset="0"/>
                        </a:rPr>
                        <a:t>ADL</a:t>
                      </a:r>
                      <a:r>
                        <a:rPr kumimoji="1" lang="ja-JP" altLang="en-US" sz="900" b="1" dirty="0">
                          <a:latin typeface="Segoe UI Semibold" panose="020B0702040204020203" pitchFamily="34" charset="0"/>
                          <a:ea typeface="Meiryo UI" panose="020B0604030504040204" pitchFamily="50" charset="-128"/>
                          <a:cs typeface="Segoe UI Semibold" panose="020B0702040204020203" pitchFamily="34" charset="0"/>
                        </a:rPr>
                        <a:t>①</a:t>
                      </a:r>
                    </a:p>
                  </a:txBody>
                  <a:tcPr marT="36000" marB="36000" anchor="ctr"/>
                </a:tc>
                <a:tc>
                  <a:txBody>
                    <a:bodyPr/>
                    <a:lstStyle/>
                    <a:p>
                      <a:pPr>
                        <a:lnSpc>
                          <a:spcPts val="1000"/>
                        </a:lnSpc>
                      </a:pPr>
                      <a:r>
                        <a:rPr kumimoji="1" lang="ja-JP" altLang="en-US" sz="900" b="1" dirty="0">
                          <a:latin typeface="Segoe UI Semibold" panose="020B0702040204020203" pitchFamily="34" charset="0"/>
                          <a:ea typeface="Meiryo UI" panose="020B0604030504040204" pitchFamily="50" charset="-128"/>
                          <a:cs typeface="Segoe UI Semibold" panose="020B0702040204020203" pitchFamily="34" charset="0"/>
                        </a:rPr>
                        <a:t>入浴</a:t>
                      </a:r>
                    </a:p>
                  </a:txBody>
                  <a:tcPr marT="36000" marB="36000" anchor="ctr">
                    <a:solidFill>
                      <a:srgbClr val="D6E5EE"/>
                    </a:solidFill>
                  </a:tcPr>
                </a:tc>
                <a:extLst>
                  <a:ext uri="{0D108BD9-81ED-4DB2-BD59-A6C34878D82A}">
                    <a16:rowId xmlns="" xmlns:a16="http://schemas.microsoft.com/office/drawing/2014/main" val="10018"/>
                  </a:ext>
                </a:extLst>
              </a:tr>
              <a:tr h="254108">
                <a:tc>
                  <a:txBody>
                    <a:bodyPr/>
                    <a:lstStyle/>
                    <a:p>
                      <a:pPr algn="ctr">
                        <a:lnSpc>
                          <a:spcPts val="1000"/>
                        </a:lnSpc>
                      </a:pPr>
                      <a:r>
                        <a:rPr lang="en-US" altLang="ja-JP" sz="900" dirty="0">
                          <a:latin typeface="Segoe UI Semibold" panose="020B0702040204020203" pitchFamily="34" charset="0"/>
                          <a:ea typeface="Meiryo UI" panose="020B0604030504040204" pitchFamily="50" charset="-128"/>
                          <a:cs typeface="Segoe UI Semibold" panose="020B0702040204020203" pitchFamily="34" charset="0"/>
                        </a:rPr>
                        <a:t>17</a:t>
                      </a:r>
                      <a:endParaRPr lang="ja-JP" altLang="en-US" sz="900" dirty="0">
                        <a:latin typeface="Segoe UI Semibold" panose="020B0702040204020203" pitchFamily="34" charset="0"/>
                        <a:ea typeface="Meiryo UI" panose="020B0604030504040204" pitchFamily="50" charset="-128"/>
                        <a:cs typeface="Segoe UI Semibold" panose="020B0702040204020203" pitchFamily="34" charset="0"/>
                      </a:endParaRPr>
                    </a:p>
                  </a:txBody>
                  <a:tcPr marL="36000" marR="36000" marT="36000" marB="36000" anchor="ctr"/>
                </a:tc>
                <a:tc>
                  <a:txBody>
                    <a:bodyPr/>
                    <a:lstStyle/>
                    <a:p>
                      <a:pPr>
                        <a:lnSpc>
                          <a:spcPts val="1000"/>
                        </a:lnSpc>
                      </a:pPr>
                      <a:r>
                        <a:rPr kumimoji="1" lang="ja-JP" altLang="en-US" sz="900" b="1" dirty="0">
                          <a:latin typeface="Segoe UI Semibold" panose="020B0702040204020203" pitchFamily="34" charset="0"/>
                          <a:ea typeface="Meiryo UI" panose="020B0604030504040204" pitchFamily="50" charset="-128"/>
                          <a:cs typeface="Segoe UI Semibold" panose="020B0702040204020203" pitchFamily="34" charset="0"/>
                        </a:rPr>
                        <a:t>着替えは一人でできますか</a:t>
                      </a:r>
                    </a:p>
                  </a:txBody>
                  <a:tcPr marL="72000" marR="36000" marT="36000" marB="36000" anchor="ctr"/>
                </a:tc>
                <a:tc>
                  <a:txBody>
                    <a:bodyPr/>
                    <a:lstStyle/>
                    <a:p>
                      <a:pPr algn="ctr">
                        <a:lnSpc>
                          <a:spcPts val="1000"/>
                        </a:lnSpc>
                      </a:pPr>
                      <a:r>
                        <a:rPr kumimoji="1" lang="ja-JP" altLang="en-US" sz="750" dirty="0">
                          <a:latin typeface="Segoe UI Semibold" panose="020B0702040204020203" pitchFamily="34" charset="0"/>
                          <a:ea typeface="Meiryo UI" panose="020B0604030504040204" pitchFamily="50" charset="-128"/>
                          <a:cs typeface="Segoe UI Semibold" panose="020B0702040204020203" pitchFamily="34" charset="0"/>
                        </a:rPr>
                        <a:t>問題なくできる</a:t>
                      </a:r>
                    </a:p>
                  </a:txBody>
                  <a:tcPr marL="36000" marR="36000" marT="36000" marB="36000" anchor="ctr"/>
                </a:tc>
                <a:tc>
                  <a:txBody>
                    <a:bodyPr/>
                    <a:lstStyle/>
                    <a:p>
                      <a:pPr algn="ctr">
                        <a:lnSpc>
                          <a:spcPts val="700"/>
                        </a:lnSpc>
                      </a:pPr>
                      <a:r>
                        <a:rPr kumimoji="1" lang="ja-JP" altLang="en-US" sz="750" dirty="0">
                          <a:latin typeface="Segoe UI Semibold" panose="020B0702040204020203" pitchFamily="34" charset="0"/>
                          <a:ea typeface="Meiryo UI" panose="020B0604030504040204" pitchFamily="50" charset="-128"/>
                          <a:cs typeface="Segoe UI Semibold" panose="020B0702040204020203" pitchFamily="34" charset="0"/>
                        </a:rPr>
                        <a:t>見守りや声がけ</a:t>
                      </a:r>
                      <a:endParaRPr kumimoji="1" lang="en-US" altLang="ja-JP" sz="750" dirty="0">
                        <a:latin typeface="Segoe UI Semibold" panose="020B0702040204020203" pitchFamily="34" charset="0"/>
                        <a:ea typeface="Meiryo UI" panose="020B0604030504040204" pitchFamily="50" charset="-128"/>
                        <a:cs typeface="Segoe UI Semibold" panose="020B0702040204020203" pitchFamily="34" charset="0"/>
                      </a:endParaRPr>
                    </a:p>
                    <a:p>
                      <a:pPr algn="ctr">
                        <a:lnSpc>
                          <a:spcPts val="700"/>
                        </a:lnSpc>
                      </a:pPr>
                      <a:r>
                        <a:rPr kumimoji="1" lang="ja-JP" altLang="en-US" sz="750" dirty="0">
                          <a:latin typeface="Segoe UI Semibold" panose="020B0702040204020203" pitchFamily="34" charset="0"/>
                          <a:ea typeface="Meiryo UI" panose="020B0604030504040204" pitchFamily="50" charset="-128"/>
                          <a:cs typeface="Segoe UI Semibold" panose="020B0702040204020203" pitchFamily="34" charset="0"/>
                        </a:rPr>
                        <a:t>を要する</a:t>
                      </a:r>
                    </a:p>
                  </a:txBody>
                  <a:tcPr marL="36000" marR="36000" marT="36000" marB="36000" anchor="ctr"/>
                </a:tc>
                <a:tc>
                  <a:txBody>
                    <a:bodyPr/>
                    <a:lstStyle/>
                    <a:p>
                      <a:pPr algn="ctr">
                        <a:lnSpc>
                          <a:spcPts val="700"/>
                        </a:lnSpc>
                      </a:pPr>
                      <a:r>
                        <a:rPr kumimoji="1" lang="ja-JP" altLang="en-US" sz="750" dirty="0">
                          <a:latin typeface="Segoe UI Semibold" panose="020B0702040204020203" pitchFamily="34" charset="0"/>
                          <a:ea typeface="Meiryo UI" panose="020B0604030504040204" pitchFamily="50" charset="-128"/>
                          <a:cs typeface="Segoe UI Semibold" panose="020B0702040204020203" pitchFamily="34" charset="0"/>
                        </a:rPr>
                        <a:t>一部介助</a:t>
                      </a:r>
                      <a:endParaRPr kumimoji="1" lang="en-US" altLang="ja-JP" sz="750" dirty="0">
                        <a:latin typeface="Segoe UI Semibold" panose="020B0702040204020203" pitchFamily="34" charset="0"/>
                        <a:ea typeface="Meiryo UI" panose="020B0604030504040204" pitchFamily="50" charset="-128"/>
                        <a:cs typeface="Segoe UI Semibold" panose="020B0702040204020203" pitchFamily="34" charset="0"/>
                      </a:endParaRPr>
                    </a:p>
                    <a:p>
                      <a:pPr algn="ctr">
                        <a:lnSpc>
                          <a:spcPts val="700"/>
                        </a:lnSpc>
                      </a:pPr>
                      <a:r>
                        <a:rPr kumimoji="1" lang="ja-JP" altLang="en-US" sz="750" dirty="0">
                          <a:latin typeface="Segoe UI Semibold" panose="020B0702040204020203" pitchFamily="34" charset="0"/>
                          <a:ea typeface="Meiryo UI" panose="020B0604030504040204" pitchFamily="50" charset="-128"/>
                          <a:cs typeface="Segoe UI Semibold" panose="020B0702040204020203" pitchFamily="34" charset="0"/>
                        </a:rPr>
                        <a:t>を要する</a:t>
                      </a:r>
                    </a:p>
                  </a:txBody>
                  <a:tcPr marL="36000" marR="36000" marT="36000" marB="36000" anchor="ctr"/>
                </a:tc>
                <a:tc>
                  <a:txBody>
                    <a:bodyPr/>
                    <a:lstStyle/>
                    <a:p>
                      <a:pPr algn="ctr">
                        <a:lnSpc>
                          <a:spcPts val="700"/>
                        </a:lnSpc>
                      </a:pPr>
                      <a:r>
                        <a:rPr kumimoji="1" lang="ja-JP" altLang="en-US" sz="750" dirty="0">
                          <a:latin typeface="Segoe UI Semibold" panose="020B0702040204020203" pitchFamily="34" charset="0"/>
                          <a:ea typeface="Meiryo UI" panose="020B0604030504040204" pitchFamily="50" charset="-128"/>
                          <a:cs typeface="Segoe UI Semibold" panose="020B0702040204020203" pitchFamily="34" charset="0"/>
                        </a:rPr>
                        <a:t>全介助</a:t>
                      </a:r>
                      <a:endParaRPr kumimoji="1" lang="en-US" altLang="ja-JP" sz="750" dirty="0">
                        <a:latin typeface="Segoe UI Semibold" panose="020B0702040204020203" pitchFamily="34" charset="0"/>
                        <a:ea typeface="Meiryo UI" panose="020B0604030504040204" pitchFamily="50" charset="-128"/>
                        <a:cs typeface="Segoe UI Semibold" panose="020B0702040204020203" pitchFamily="34" charset="0"/>
                      </a:endParaRPr>
                    </a:p>
                    <a:p>
                      <a:pPr algn="ctr">
                        <a:lnSpc>
                          <a:spcPts val="700"/>
                        </a:lnSpc>
                      </a:pPr>
                      <a:r>
                        <a:rPr kumimoji="1" lang="ja-JP" altLang="en-US" sz="750" dirty="0">
                          <a:latin typeface="Segoe UI Semibold" panose="020B0702040204020203" pitchFamily="34" charset="0"/>
                          <a:ea typeface="Meiryo UI" panose="020B0604030504040204" pitchFamily="50" charset="-128"/>
                          <a:cs typeface="Segoe UI Semibold" panose="020B0702040204020203" pitchFamily="34" charset="0"/>
                        </a:rPr>
                        <a:t>を要する</a:t>
                      </a:r>
                    </a:p>
                  </a:txBody>
                  <a:tcPr marL="36000" marR="36000" marT="36000" marB="36000" anchor="ctr"/>
                </a:tc>
                <a:tc vMerge="1">
                  <a:txBody>
                    <a:bodyPr/>
                    <a:lstStyle/>
                    <a:p>
                      <a:endParaRPr kumimoji="1" lang="ja-JP" altLang="en-US"/>
                    </a:p>
                  </a:txBody>
                  <a:tcPr/>
                </a:tc>
                <a:tc>
                  <a:txBody>
                    <a:bodyPr/>
                    <a:lstStyle/>
                    <a:p>
                      <a:pPr>
                        <a:lnSpc>
                          <a:spcPts val="1000"/>
                        </a:lnSpc>
                      </a:pPr>
                      <a:r>
                        <a:rPr kumimoji="1" lang="ja-JP" altLang="en-US" sz="900" b="1" dirty="0">
                          <a:latin typeface="Segoe UI Semibold" panose="020B0702040204020203" pitchFamily="34" charset="0"/>
                          <a:ea typeface="Meiryo UI" panose="020B0604030504040204" pitchFamily="50" charset="-128"/>
                          <a:cs typeface="Segoe UI Semibold" panose="020B0702040204020203" pitchFamily="34" charset="0"/>
                        </a:rPr>
                        <a:t>着替</a:t>
                      </a:r>
                    </a:p>
                  </a:txBody>
                  <a:tcPr marT="36000" marB="36000" anchor="ctr">
                    <a:solidFill>
                      <a:srgbClr val="D6E5EE"/>
                    </a:solidFill>
                  </a:tcPr>
                </a:tc>
                <a:extLst>
                  <a:ext uri="{0D108BD9-81ED-4DB2-BD59-A6C34878D82A}">
                    <a16:rowId xmlns="" xmlns:a16="http://schemas.microsoft.com/office/drawing/2014/main" val="10019"/>
                  </a:ext>
                </a:extLst>
              </a:tr>
              <a:tr h="254108">
                <a:tc>
                  <a:txBody>
                    <a:bodyPr/>
                    <a:lstStyle/>
                    <a:p>
                      <a:pPr algn="ctr">
                        <a:lnSpc>
                          <a:spcPts val="1000"/>
                        </a:lnSpc>
                      </a:pPr>
                      <a:r>
                        <a:rPr kumimoji="1" lang="en-US" altLang="ja-JP" sz="900" dirty="0">
                          <a:latin typeface="Segoe UI Semibold" panose="020B0702040204020203" pitchFamily="34" charset="0"/>
                          <a:ea typeface="Meiryo UI" panose="020B0604030504040204" pitchFamily="50" charset="-128"/>
                          <a:cs typeface="Segoe UI Semibold" panose="020B0702040204020203" pitchFamily="34" charset="0"/>
                        </a:rPr>
                        <a:t>18</a:t>
                      </a:r>
                      <a:endParaRPr kumimoji="1" lang="ja-JP" altLang="en-US" sz="900" dirty="0">
                        <a:latin typeface="Segoe UI Semibold" panose="020B0702040204020203" pitchFamily="34" charset="0"/>
                        <a:ea typeface="Meiryo UI" panose="020B0604030504040204" pitchFamily="50" charset="-128"/>
                        <a:cs typeface="Segoe UI Semibold" panose="020B0702040204020203" pitchFamily="34" charset="0"/>
                      </a:endParaRPr>
                    </a:p>
                  </a:txBody>
                  <a:tcPr marL="36000" marR="36000" marT="36000" marB="36000" anchor="ctr"/>
                </a:tc>
                <a:tc>
                  <a:txBody>
                    <a:bodyPr/>
                    <a:lstStyle/>
                    <a:p>
                      <a:pPr marL="0" marR="0" lvl="0" indent="0" algn="l" defTabSz="914400" rtl="0" eaLnBrk="1" fontAlgn="auto" latinLnBrk="0" hangingPunct="1">
                        <a:lnSpc>
                          <a:spcPts val="1000"/>
                        </a:lnSpc>
                        <a:spcBef>
                          <a:spcPts val="0"/>
                        </a:spcBef>
                        <a:spcAft>
                          <a:spcPts val="0"/>
                        </a:spcAft>
                        <a:buClrTx/>
                        <a:buSzTx/>
                        <a:buFontTx/>
                        <a:buNone/>
                        <a:tabLst/>
                        <a:defRPr/>
                      </a:pPr>
                      <a:r>
                        <a:rPr kumimoji="1" lang="ja-JP" altLang="en-US" sz="900" b="1" dirty="0">
                          <a:latin typeface="Segoe UI Semibold" panose="020B0702040204020203" pitchFamily="34" charset="0"/>
                          <a:ea typeface="Meiryo UI" panose="020B0604030504040204" pitchFamily="50" charset="-128"/>
                          <a:cs typeface="Segoe UI Semibold" panose="020B0702040204020203" pitchFamily="34" charset="0"/>
                        </a:rPr>
                        <a:t>トイレは一人でできますか</a:t>
                      </a:r>
                    </a:p>
                  </a:txBody>
                  <a:tcPr marL="72000" marR="36000" marT="36000" marB="36000" anchor="ctr"/>
                </a:tc>
                <a:tc>
                  <a:txBody>
                    <a:bodyPr/>
                    <a:lstStyle/>
                    <a:p>
                      <a:pPr algn="ctr">
                        <a:lnSpc>
                          <a:spcPts val="1000"/>
                        </a:lnSpc>
                      </a:pPr>
                      <a:r>
                        <a:rPr kumimoji="1" lang="ja-JP" altLang="en-US" sz="750" dirty="0">
                          <a:latin typeface="Segoe UI Semibold" panose="020B0702040204020203" pitchFamily="34" charset="0"/>
                          <a:ea typeface="Meiryo UI" panose="020B0604030504040204" pitchFamily="50" charset="-128"/>
                          <a:cs typeface="Segoe UI Semibold" panose="020B0702040204020203" pitchFamily="34" charset="0"/>
                        </a:rPr>
                        <a:t>問題なくできる</a:t>
                      </a:r>
                    </a:p>
                  </a:txBody>
                  <a:tcPr marL="36000" marR="36000" marT="36000" marB="36000" anchor="ctr"/>
                </a:tc>
                <a:tc>
                  <a:txBody>
                    <a:bodyPr/>
                    <a:lstStyle/>
                    <a:p>
                      <a:pPr algn="ctr">
                        <a:lnSpc>
                          <a:spcPts val="700"/>
                        </a:lnSpc>
                      </a:pPr>
                      <a:r>
                        <a:rPr kumimoji="1" lang="ja-JP" altLang="en-US" sz="750" dirty="0">
                          <a:latin typeface="Segoe UI Semibold" panose="020B0702040204020203" pitchFamily="34" charset="0"/>
                          <a:ea typeface="Meiryo UI" panose="020B0604030504040204" pitchFamily="50" charset="-128"/>
                          <a:cs typeface="Segoe UI Semibold" panose="020B0702040204020203" pitchFamily="34" charset="0"/>
                        </a:rPr>
                        <a:t>見守りや声がけ</a:t>
                      </a:r>
                      <a:endParaRPr kumimoji="1" lang="en-US" altLang="ja-JP" sz="750" dirty="0">
                        <a:latin typeface="Segoe UI Semibold" panose="020B0702040204020203" pitchFamily="34" charset="0"/>
                        <a:ea typeface="Meiryo UI" panose="020B0604030504040204" pitchFamily="50" charset="-128"/>
                        <a:cs typeface="Segoe UI Semibold" panose="020B0702040204020203" pitchFamily="34" charset="0"/>
                      </a:endParaRPr>
                    </a:p>
                    <a:p>
                      <a:pPr algn="ctr">
                        <a:lnSpc>
                          <a:spcPts val="700"/>
                        </a:lnSpc>
                      </a:pPr>
                      <a:r>
                        <a:rPr kumimoji="1" lang="ja-JP" altLang="en-US" sz="750" dirty="0">
                          <a:latin typeface="Segoe UI Semibold" panose="020B0702040204020203" pitchFamily="34" charset="0"/>
                          <a:ea typeface="Meiryo UI" panose="020B0604030504040204" pitchFamily="50" charset="-128"/>
                          <a:cs typeface="Segoe UI Semibold" panose="020B0702040204020203" pitchFamily="34" charset="0"/>
                        </a:rPr>
                        <a:t>を要する</a:t>
                      </a:r>
                    </a:p>
                  </a:txBody>
                  <a:tcPr marL="36000" marR="36000" marT="36000" marB="36000" anchor="ctr"/>
                </a:tc>
                <a:tc>
                  <a:txBody>
                    <a:bodyPr/>
                    <a:lstStyle/>
                    <a:p>
                      <a:pPr algn="ctr">
                        <a:lnSpc>
                          <a:spcPts val="700"/>
                        </a:lnSpc>
                      </a:pPr>
                      <a:r>
                        <a:rPr kumimoji="1" lang="ja-JP" altLang="en-US" sz="750" dirty="0">
                          <a:latin typeface="Segoe UI Semibold" panose="020B0702040204020203" pitchFamily="34" charset="0"/>
                          <a:ea typeface="Meiryo UI" panose="020B0604030504040204" pitchFamily="50" charset="-128"/>
                          <a:cs typeface="Segoe UI Semibold" panose="020B0702040204020203" pitchFamily="34" charset="0"/>
                        </a:rPr>
                        <a:t>一部介助</a:t>
                      </a:r>
                      <a:endParaRPr kumimoji="1" lang="en-US" altLang="ja-JP" sz="750" dirty="0">
                        <a:latin typeface="Segoe UI Semibold" panose="020B0702040204020203" pitchFamily="34" charset="0"/>
                        <a:ea typeface="Meiryo UI" panose="020B0604030504040204" pitchFamily="50" charset="-128"/>
                        <a:cs typeface="Segoe UI Semibold" panose="020B0702040204020203" pitchFamily="34" charset="0"/>
                      </a:endParaRPr>
                    </a:p>
                    <a:p>
                      <a:pPr algn="ctr">
                        <a:lnSpc>
                          <a:spcPts val="700"/>
                        </a:lnSpc>
                      </a:pPr>
                      <a:r>
                        <a:rPr kumimoji="1" lang="ja-JP" altLang="en-US" sz="750" dirty="0">
                          <a:latin typeface="Segoe UI Semibold" panose="020B0702040204020203" pitchFamily="34" charset="0"/>
                          <a:ea typeface="Meiryo UI" panose="020B0604030504040204" pitchFamily="50" charset="-128"/>
                          <a:cs typeface="Segoe UI Semibold" panose="020B0702040204020203" pitchFamily="34" charset="0"/>
                        </a:rPr>
                        <a:t>を要する</a:t>
                      </a:r>
                    </a:p>
                  </a:txBody>
                  <a:tcPr marL="36000" marR="36000" marT="36000" marB="36000" anchor="ctr"/>
                </a:tc>
                <a:tc>
                  <a:txBody>
                    <a:bodyPr/>
                    <a:lstStyle/>
                    <a:p>
                      <a:pPr algn="ctr">
                        <a:lnSpc>
                          <a:spcPts val="700"/>
                        </a:lnSpc>
                      </a:pPr>
                      <a:r>
                        <a:rPr kumimoji="1" lang="ja-JP" altLang="en-US" sz="750" dirty="0">
                          <a:latin typeface="Segoe UI Semibold" panose="020B0702040204020203" pitchFamily="34" charset="0"/>
                          <a:ea typeface="Meiryo UI" panose="020B0604030504040204" pitchFamily="50" charset="-128"/>
                          <a:cs typeface="Segoe UI Semibold" panose="020B0702040204020203" pitchFamily="34" charset="0"/>
                        </a:rPr>
                        <a:t>全介助</a:t>
                      </a:r>
                      <a:endParaRPr kumimoji="1" lang="en-US" altLang="ja-JP" sz="750" dirty="0">
                        <a:latin typeface="Segoe UI Semibold" panose="020B0702040204020203" pitchFamily="34" charset="0"/>
                        <a:ea typeface="Meiryo UI" panose="020B0604030504040204" pitchFamily="50" charset="-128"/>
                        <a:cs typeface="Segoe UI Semibold" panose="020B0702040204020203" pitchFamily="34" charset="0"/>
                      </a:endParaRPr>
                    </a:p>
                    <a:p>
                      <a:pPr algn="ctr">
                        <a:lnSpc>
                          <a:spcPts val="700"/>
                        </a:lnSpc>
                      </a:pPr>
                      <a:r>
                        <a:rPr kumimoji="1" lang="ja-JP" altLang="en-US" sz="750" dirty="0">
                          <a:latin typeface="Segoe UI Semibold" panose="020B0702040204020203" pitchFamily="34" charset="0"/>
                          <a:ea typeface="Meiryo UI" panose="020B0604030504040204" pitchFamily="50" charset="-128"/>
                          <a:cs typeface="Segoe UI Semibold" panose="020B0702040204020203" pitchFamily="34" charset="0"/>
                        </a:rPr>
                        <a:t>を要する</a:t>
                      </a:r>
                    </a:p>
                  </a:txBody>
                  <a:tcPr marL="36000" marR="36000" marT="36000" marB="36000" anchor="ctr"/>
                </a:tc>
                <a:tc vMerge="1">
                  <a:txBody>
                    <a:bodyPr/>
                    <a:lstStyle/>
                    <a:p>
                      <a:endParaRPr kumimoji="1" lang="ja-JP" altLang="en-US"/>
                    </a:p>
                  </a:txBody>
                  <a:tcPr/>
                </a:tc>
                <a:tc>
                  <a:txBody>
                    <a:bodyPr/>
                    <a:lstStyle/>
                    <a:p>
                      <a:pPr>
                        <a:lnSpc>
                          <a:spcPts val="1000"/>
                        </a:lnSpc>
                      </a:pPr>
                      <a:r>
                        <a:rPr kumimoji="1" lang="ja-JP" altLang="en-US" sz="900" b="1" dirty="0">
                          <a:latin typeface="Segoe UI Semibold" panose="020B0702040204020203" pitchFamily="34" charset="0"/>
                          <a:ea typeface="Meiryo UI" panose="020B0604030504040204" pitchFamily="50" charset="-128"/>
                          <a:cs typeface="Segoe UI Semibold" panose="020B0702040204020203" pitchFamily="34" charset="0"/>
                        </a:rPr>
                        <a:t>排泄</a:t>
                      </a:r>
                    </a:p>
                  </a:txBody>
                  <a:tcPr marT="36000" marB="36000" anchor="ctr">
                    <a:solidFill>
                      <a:srgbClr val="D6E5EE"/>
                    </a:solidFill>
                  </a:tcPr>
                </a:tc>
                <a:extLst>
                  <a:ext uri="{0D108BD9-81ED-4DB2-BD59-A6C34878D82A}">
                    <a16:rowId xmlns="" xmlns:a16="http://schemas.microsoft.com/office/drawing/2014/main" val="10020"/>
                  </a:ext>
                </a:extLst>
              </a:tr>
              <a:tr h="254108">
                <a:tc>
                  <a:txBody>
                    <a:bodyPr/>
                    <a:lstStyle/>
                    <a:p>
                      <a:pPr algn="ctr">
                        <a:lnSpc>
                          <a:spcPts val="1000"/>
                        </a:lnSpc>
                      </a:pPr>
                      <a:r>
                        <a:rPr kumimoji="1" lang="en-US" altLang="ja-JP" sz="900" dirty="0">
                          <a:latin typeface="Segoe UI Semibold" panose="020B0702040204020203" pitchFamily="34" charset="0"/>
                          <a:ea typeface="Meiryo UI" panose="020B0604030504040204" pitchFamily="50" charset="-128"/>
                          <a:cs typeface="Segoe UI Semibold" panose="020B0702040204020203" pitchFamily="34" charset="0"/>
                        </a:rPr>
                        <a:t>19</a:t>
                      </a:r>
                      <a:endParaRPr kumimoji="1" lang="ja-JP" altLang="en-US" sz="900" dirty="0">
                        <a:latin typeface="Segoe UI Semibold" panose="020B0702040204020203" pitchFamily="34" charset="0"/>
                        <a:ea typeface="Meiryo UI" panose="020B0604030504040204" pitchFamily="50" charset="-128"/>
                        <a:cs typeface="Segoe UI Semibold" panose="020B0702040204020203" pitchFamily="34" charset="0"/>
                      </a:endParaRPr>
                    </a:p>
                  </a:txBody>
                  <a:tcPr marL="36000" marR="36000" marT="36000" marB="36000" anchor="ctr"/>
                </a:tc>
                <a:tc>
                  <a:txBody>
                    <a:bodyPr/>
                    <a:lstStyle/>
                    <a:p>
                      <a:pPr marL="0" marR="0" lvl="0" indent="0" algn="l" defTabSz="914400" rtl="0" eaLnBrk="1" fontAlgn="auto" latinLnBrk="0" hangingPunct="1">
                        <a:lnSpc>
                          <a:spcPts val="1000"/>
                        </a:lnSpc>
                        <a:spcBef>
                          <a:spcPts val="0"/>
                        </a:spcBef>
                        <a:spcAft>
                          <a:spcPts val="0"/>
                        </a:spcAft>
                        <a:buClrTx/>
                        <a:buSzTx/>
                        <a:buFontTx/>
                        <a:buNone/>
                        <a:tabLst/>
                        <a:defRPr/>
                      </a:pPr>
                      <a:r>
                        <a:rPr kumimoji="1" lang="ja-JP" altLang="en-US" sz="900" b="1" dirty="0">
                          <a:latin typeface="Segoe UI Semibold" panose="020B0702040204020203" pitchFamily="34" charset="0"/>
                          <a:ea typeface="Meiryo UI" panose="020B0604030504040204" pitchFamily="50" charset="-128"/>
                          <a:cs typeface="Segoe UI Semibold" panose="020B0702040204020203" pitchFamily="34" charset="0"/>
                        </a:rPr>
                        <a:t>身だしなみを整えることはできますか</a:t>
                      </a:r>
                    </a:p>
                  </a:txBody>
                  <a:tcPr marL="72000" marR="36000" marT="36000" marB="36000" anchor="ctr"/>
                </a:tc>
                <a:tc>
                  <a:txBody>
                    <a:bodyPr/>
                    <a:lstStyle/>
                    <a:p>
                      <a:pPr algn="ctr">
                        <a:lnSpc>
                          <a:spcPts val="1000"/>
                        </a:lnSpc>
                      </a:pPr>
                      <a:r>
                        <a:rPr kumimoji="1" lang="ja-JP" altLang="en-US" sz="750" dirty="0">
                          <a:latin typeface="Segoe UI Semibold" panose="020B0702040204020203" pitchFamily="34" charset="0"/>
                          <a:ea typeface="Meiryo UI" panose="020B0604030504040204" pitchFamily="50" charset="-128"/>
                          <a:cs typeface="Segoe UI Semibold" panose="020B0702040204020203" pitchFamily="34" charset="0"/>
                        </a:rPr>
                        <a:t>問題なくできる</a:t>
                      </a:r>
                    </a:p>
                  </a:txBody>
                  <a:tcPr marL="36000" marR="36000" marT="36000" marB="36000" anchor="ctr"/>
                </a:tc>
                <a:tc>
                  <a:txBody>
                    <a:bodyPr/>
                    <a:lstStyle/>
                    <a:p>
                      <a:pPr algn="ctr">
                        <a:lnSpc>
                          <a:spcPts val="700"/>
                        </a:lnSpc>
                      </a:pPr>
                      <a:r>
                        <a:rPr kumimoji="1" lang="ja-JP" altLang="en-US" sz="750" dirty="0">
                          <a:latin typeface="Segoe UI Semibold" panose="020B0702040204020203" pitchFamily="34" charset="0"/>
                          <a:ea typeface="Meiryo UI" panose="020B0604030504040204" pitchFamily="50" charset="-128"/>
                          <a:cs typeface="Segoe UI Semibold" panose="020B0702040204020203" pitchFamily="34" charset="0"/>
                        </a:rPr>
                        <a:t>見守りや声がけ</a:t>
                      </a:r>
                      <a:endParaRPr kumimoji="1" lang="en-US" altLang="ja-JP" sz="750" dirty="0">
                        <a:latin typeface="Segoe UI Semibold" panose="020B0702040204020203" pitchFamily="34" charset="0"/>
                        <a:ea typeface="Meiryo UI" panose="020B0604030504040204" pitchFamily="50" charset="-128"/>
                        <a:cs typeface="Segoe UI Semibold" panose="020B0702040204020203" pitchFamily="34" charset="0"/>
                      </a:endParaRPr>
                    </a:p>
                    <a:p>
                      <a:pPr algn="ctr">
                        <a:lnSpc>
                          <a:spcPts val="700"/>
                        </a:lnSpc>
                      </a:pPr>
                      <a:r>
                        <a:rPr kumimoji="1" lang="ja-JP" altLang="en-US" sz="750" dirty="0">
                          <a:latin typeface="Segoe UI Semibold" panose="020B0702040204020203" pitchFamily="34" charset="0"/>
                          <a:ea typeface="Meiryo UI" panose="020B0604030504040204" pitchFamily="50" charset="-128"/>
                          <a:cs typeface="Segoe UI Semibold" panose="020B0702040204020203" pitchFamily="34" charset="0"/>
                        </a:rPr>
                        <a:t>を要する</a:t>
                      </a:r>
                    </a:p>
                  </a:txBody>
                  <a:tcPr marL="36000" marR="36000" marT="36000" marB="36000" anchor="ctr"/>
                </a:tc>
                <a:tc>
                  <a:txBody>
                    <a:bodyPr/>
                    <a:lstStyle/>
                    <a:p>
                      <a:pPr algn="ctr">
                        <a:lnSpc>
                          <a:spcPts val="700"/>
                        </a:lnSpc>
                      </a:pPr>
                      <a:r>
                        <a:rPr kumimoji="1" lang="ja-JP" altLang="en-US" sz="750" dirty="0">
                          <a:latin typeface="Segoe UI Semibold" panose="020B0702040204020203" pitchFamily="34" charset="0"/>
                          <a:ea typeface="Meiryo UI" panose="020B0604030504040204" pitchFamily="50" charset="-128"/>
                          <a:cs typeface="Segoe UI Semibold" panose="020B0702040204020203" pitchFamily="34" charset="0"/>
                        </a:rPr>
                        <a:t>一部介助</a:t>
                      </a:r>
                      <a:endParaRPr kumimoji="1" lang="en-US" altLang="ja-JP" sz="750" dirty="0">
                        <a:latin typeface="Segoe UI Semibold" panose="020B0702040204020203" pitchFamily="34" charset="0"/>
                        <a:ea typeface="Meiryo UI" panose="020B0604030504040204" pitchFamily="50" charset="-128"/>
                        <a:cs typeface="Segoe UI Semibold" panose="020B0702040204020203" pitchFamily="34" charset="0"/>
                      </a:endParaRPr>
                    </a:p>
                    <a:p>
                      <a:pPr algn="ctr">
                        <a:lnSpc>
                          <a:spcPts val="700"/>
                        </a:lnSpc>
                      </a:pPr>
                      <a:r>
                        <a:rPr kumimoji="1" lang="ja-JP" altLang="en-US" sz="750" dirty="0">
                          <a:latin typeface="Segoe UI Semibold" panose="020B0702040204020203" pitchFamily="34" charset="0"/>
                          <a:ea typeface="Meiryo UI" panose="020B0604030504040204" pitchFamily="50" charset="-128"/>
                          <a:cs typeface="Segoe UI Semibold" panose="020B0702040204020203" pitchFamily="34" charset="0"/>
                        </a:rPr>
                        <a:t>を要する</a:t>
                      </a:r>
                    </a:p>
                  </a:txBody>
                  <a:tcPr marL="36000" marR="36000" marT="36000" marB="36000" anchor="ctr"/>
                </a:tc>
                <a:tc>
                  <a:txBody>
                    <a:bodyPr/>
                    <a:lstStyle/>
                    <a:p>
                      <a:pPr algn="ctr">
                        <a:lnSpc>
                          <a:spcPts val="700"/>
                        </a:lnSpc>
                      </a:pPr>
                      <a:r>
                        <a:rPr kumimoji="1" lang="ja-JP" altLang="en-US" sz="750" dirty="0">
                          <a:latin typeface="Segoe UI Semibold" panose="020B0702040204020203" pitchFamily="34" charset="0"/>
                          <a:ea typeface="Meiryo UI" panose="020B0604030504040204" pitchFamily="50" charset="-128"/>
                          <a:cs typeface="Segoe UI Semibold" panose="020B0702040204020203" pitchFamily="34" charset="0"/>
                        </a:rPr>
                        <a:t>全介助</a:t>
                      </a:r>
                      <a:endParaRPr kumimoji="1" lang="en-US" altLang="ja-JP" sz="750" dirty="0">
                        <a:latin typeface="Segoe UI Semibold" panose="020B0702040204020203" pitchFamily="34" charset="0"/>
                        <a:ea typeface="Meiryo UI" panose="020B0604030504040204" pitchFamily="50" charset="-128"/>
                        <a:cs typeface="Segoe UI Semibold" panose="020B0702040204020203" pitchFamily="34" charset="0"/>
                      </a:endParaRPr>
                    </a:p>
                    <a:p>
                      <a:pPr algn="ctr">
                        <a:lnSpc>
                          <a:spcPts val="700"/>
                        </a:lnSpc>
                      </a:pPr>
                      <a:r>
                        <a:rPr kumimoji="1" lang="ja-JP" altLang="en-US" sz="750" dirty="0">
                          <a:latin typeface="Segoe UI Semibold" panose="020B0702040204020203" pitchFamily="34" charset="0"/>
                          <a:ea typeface="Meiryo UI" panose="020B0604030504040204" pitchFamily="50" charset="-128"/>
                          <a:cs typeface="Segoe UI Semibold" panose="020B0702040204020203" pitchFamily="34" charset="0"/>
                        </a:rPr>
                        <a:t>を要する</a:t>
                      </a:r>
                    </a:p>
                  </a:txBody>
                  <a:tcPr marL="36000" marR="36000" marT="36000" marB="36000" anchor="ctr"/>
                </a:tc>
                <a:tc rowSpan="3">
                  <a:txBody>
                    <a:bodyPr/>
                    <a:lstStyle/>
                    <a:p>
                      <a:pPr marL="0" marR="0" indent="0" algn="l" defTabSz="914400" rtl="0" eaLnBrk="1" fontAlgn="auto" latinLnBrk="0" hangingPunct="1">
                        <a:lnSpc>
                          <a:spcPts val="1000"/>
                        </a:lnSpc>
                        <a:spcBef>
                          <a:spcPts val="0"/>
                        </a:spcBef>
                        <a:spcAft>
                          <a:spcPts val="0"/>
                        </a:spcAft>
                        <a:buClrTx/>
                        <a:buSzTx/>
                        <a:buFontTx/>
                        <a:buNone/>
                        <a:tabLst/>
                        <a:defRPr/>
                      </a:pPr>
                      <a:r>
                        <a:rPr kumimoji="1" lang="ja-JP" altLang="en-US" sz="900" b="1" dirty="0">
                          <a:latin typeface="Segoe UI Semibold" panose="020B0702040204020203" pitchFamily="34" charset="0"/>
                          <a:ea typeface="Meiryo UI" panose="020B0604030504040204" pitchFamily="50" charset="-128"/>
                          <a:cs typeface="Segoe UI Semibold" panose="020B0702040204020203" pitchFamily="34" charset="0"/>
                        </a:rPr>
                        <a:t>身体的</a:t>
                      </a:r>
                      <a:r>
                        <a:rPr kumimoji="1" lang="en-US" altLang="ja-JP" sz="900" b="1" dirty="0">
                          <a:latin typeface="Segoe UI Semibold" panose="020B0702040204020203" pitchFamily="34" charset="0"/>
                          <a:ea typeface="Meiryo UI" panose="020B0604030504040204" pitchFamily="50" charset="-128"/>
                          <a:cs typeface="Segoe UI Semibold" panose="020B0702040204020203" pitchFamily="34" charset="0"/>
                        </a:rPr>
                        <a:t>ADL</a:t>
                      </a:r>
                      <a:r>
                        <a:rPr kumimoji="1" lang="ja-JP" altLang="en-US" sz="900" b="1" dirty="0">
                          <a:latin typeface="Segoe UI Semibold" panose="020B0702040204020203" pitchFamily="34" charset="0"/>
                          <a:ea typeface="Meiryo UI" panose="020B0604030504040204" pitchFamily="50" charset="-128"/>
                          <a:cs typeface="Segoe UI Semibold" panose="020B0702040204020203" pitchFamily="34" charset="0"/>
                        </a:rPr>
                        <a:t>②</a:t>
                      </a:r>
                    </a:p>
                  </a:txBody>
                  <a:tcPr marT="36000" marB="36000" anchor="ctr"/>
                </a:tc>
                <a:tc>
                  <a:txBody>
                    <a:bodyPr/>
                    <a:lstStyle/>
                    <a:p>
                      <a:pPr>
                        <a:lnSpc>
                          <a:spcPts val="1000"/>
                        </a:lnSpc>
                      </a:pPr>
                      <a:r>
                        <a:rPr kumimoji="1" lang="ja-JP" altLang="en-US" sz="900" b="1" dirty="0">
                          <a:latin typeface="Segoe UI Semibold" panose="020B0702040204020203" pitchFamily="34" charset="0"/>
                          <a:ea typeface="Meiryo UI" panose="020B0604030504040204" pitchFamily="50" charset="-128"/>
                          <a:cs typeface="Segoe UI Semibold" panose="020B0702040204020203" pitchFamily="34" charset="0"/>
                        </a:rPr>
                        <a:t>整容</a:t>
                      </a:r>
                    </a:p>
                  </a:txBody>
                  <a:tcPr marT="36000" marB="36000" anchor="ctr">
                    <a:solidFill>
                      <a:srgbClr val="D6E5EE"/>
                    </a:solidFill>
                  </a:tcPr>
                </a:tc>
                <a:extLst>
                  <a:ext uri="{0D108BD9-81ED-4DB2-BD59-A6C34878D82A}">
                    <a16:rowId xmlns="" xmlns:a16="http://schemas.microsoft.com/office/drawing/2014/main" val="10021"/>
                  </a:ext>
                </a:extLst>
              </a:tr>
              <a:tr h="254108">
                <a:tc>
                  <a:txBody>
                    <a:bodyPr/>
                    <a:lstStyle/>
                    <a:p>
                      <a:pPr algn="ctr">
                        <a:lnSpc>
                          <a:spcPts val="1000"/>
                        </a:lnSpc>
                      </a:pPr>
                      <a:r>
                        <a:rPr kumimoji="1" lang="en-US" altLang="ja-JP" sz="900" dirty="0">
                          <a:latin typeface="Segoe UI Semibold" panose="020B0702040204020203" pitchFamily="34" charset="0"/>
                          <a:ea typeface="Meiryo UI" panose="020B0604030504040204" pitchFamily="50" charset="-128"/>
                          <a:cs typeface="Segoe UI Semibold" panose="020B0702040204020203" pitchFamily="34" charset="0"/>
                        </a:rPr>
                        <a:t>20</a:t>
                      </a:r>
                      <a:endParaRPr kumimoji="1" lang="ja-JP" altLang="en-US" sz="900" dirty="0">
                        <a:latin typeface="Segoe UI Semibold" panose="020B0702040204020203" pitchFamily="34" charset="0"/>
                        <a:ea typeface="Meiryo UI" panose="020B0604030504040204" pitchFamily="50" charset="-128"/>
                        <a:cs typeface="Segoe UI Semibold" panose="020B0702040204020203" pitchFamily="34" charset="0"/>
                      </a:endParaRPr>
                    </a:p>
                  </a:txBody>
                  <a:tcPr marL="36000" marR="36000" marT="36000" marB="36000" anchor="ctr"/>
                </a:tc>
                <a:tc>
                  <a:txBody>
                    <a:bodyPr/>
                    <a:lstStyle/>
                    <a:p>
                      <a:pPr>
                        <a:lnSpc>
                          <a:spcPts val="1000"/>
                        </a:lnSpc>
                      </a:pPr>
                      <a:r>
                        <a:rPr kumimoji="1" lang="ja-JP" altLang="en-US" sz="900" b="1" dirty="0">
                          <a:latin typeface="Segoe UI Semibold" panose="020B0702040204020203" pitchFamily="34" charset="0"/>
                          <a:ea typeface="Meiryo UI" panose="020B0604030504040204" pitchFamily="50" charset="-128"/>
                          <a:cs typeface="Segoe UI Semibold" panose="020B0702040204020203" pitchFamily="34" charset="0"/>
                        </a:rPr>
                        <a:t>食事は一人でできますか</a:t>
                      </a:r>
                    </a:p>
                  </a:txBody>
                  <a:tcPr marL="72000" marR="36000" marT="36000" marB="36000" anchor="ctr"/>
                </a:tc>
                <a:tc>
                  <a:txBody>
                    <a:bodyPr/>
                    <a:lstStyle/>
                    <a:p>
                      <a:pPr algn="ctr">
                        <a:lnSpc>
                          <a:spcPts val="1000"/>
                        </a:lnSpc>
                      </a:pPr>
                      <a:r>
                        <a:rPr kumimoji="1" lang="ja-JP" altLang="en-US" sz="750" dirty="0">
                          <a:latin typeface="Segoe UI Semibold" panose="020B0702040204020203" pitchFamily="34" charset="0"/>
                          <a:ea typeface="Meiryo UI" panose="020B0604030504040204" pitchFamily="50" charset="-128"/>
                          <a:cs typeface="Segoe UI Semibold" panose="020B0702040204020203" pitchFamily="34" charset="0"/>
                        </a:rPr>
                        <a:t>問題なくできる</a:t>
                      </a:r>
                    </a:p>
                  </a:txBody>
                  <a:tcPr marL="36000" marR="36000" marT="36000" marB="36000" anchor="ctr"/>
                </a:tc>
                <a:tc>
                  <a:txBody>
                    <a:bodyPr/>
                    <a:lstStyle/>
                    <a:p>
                      <a:pPr algn="ctr">
                        <a:lnSpc>
                          <a:spcPts val="700"/>
                        </a:lnSpc>
                      </a:pPr>
                      <a:r>
                        <a:rPr kumimoji="1" lang="ja-JP" altLang="en-US" sz="750" dirty="0">
                          <a:latin typeface="Segoe UI Semibold" panose="020B0702040204020203" pitchFamily="34" charset="0"/>
                          <a:ea typeface="Meiryo UI" panose="020B0604030504040204" pitchFamily="50" charset="-128"/>
                          <a:cs typeface="Segoe UI Semibold" panose="020B0702040204020203" pitchFamily="34" charset="0"/>
                        </a:rPr>
                        <a:t>見守りや声がけ</a:t>
                      </a:r>
                      <a:endParaRPr kumimoji="1" lang="en-US" altLang="ja-JP" sz="750" dirty="0">
                        <a:latin typeface="Segoe UI Semibold" panose="020B0702040204020203" pitchFamily="34" charset="0"/>
                        <a:ea typeface="Meiryo UI" panose="020B0604030504040204" pitchFamily="50" charset="-128"/>
                        <a:cs typeface="Segoe UI Semibold" panose="020B0702040204020203" pitchFamily="34" charset="0"/>
                      </a:endParaRPr>
                    </a:p>
                    <a:p>
                      <a:pPr algn="ctr">
                        <a:lnSpc>
                          <a:spcPts val="700"/>
                        </a:lnSpc>
                      </a:pPr>
                      <a:r>
                        <a:rPr kumimoji="1" lang="ja-JP" altLang="en-US" sz="750" dirty="0">
                          <a:latin typeface="Segoe UI Semibold" panose="020B0702040204020203" pitchFamily="34" charset="0"/>
                          <a:ea typeface="Meiryo UI" panose="020B0604030504040204" pitchFamily="50" charset="-128"/>
                          <a:cs typeface="Segoe UI Semibold" panose="020B0702040204020203" pitchFamily="34" charset="0"/>
                        </a:rPr>
                        <a:t>を要する</a:t>
                      </a:r>
                    </a:p>
                  </a:txBody>
                  <a:tcPr marL="36000" marR="36000" marT="36000" marB="36000" anchor="ctr"/>
                </a:tc>
                <a:tc>
                  <a:txBody>
                    <a:bodyPr/>
                    <a:lstStyle/>
                    <a:p>
                      <a:pPr algn="ctr">
                        <a:lnSpc>
                          <a:spcPts val="700"/>
                        </a:lnSpc>
                      </a:pPr>
                      <a:r>
                        <a:rPr kumimoji="1" lang="ja-JP" altLang="en-US" sz="750" dirty="0">
                          <a:latin typeface="Segoe UI Semibold" panose="020B0702040204020203" pitchFamily="34" charset="0"/>
                          <a:ea typeface="Meiryo UI" panose="020B0604030504040204" pitchFamily="50" charset="-128"/>
                          <a:cs typeface="Segoe UI Semibold" panose="020B0702040204020203" pitchFamily="34" charset="0"/>
                        </a:rPr>
                        <a:t>一部介助</a:t>
                      </a:r>
                      <a:endParaRPr kumimoji="1" lang="en-US" altLang="ja-JP" sz="750" dirty="0">
                        <a:latin typeface="Segoe UI Semibold" panose="020B0702040204020203" pitchFamily="34" charset="0"/>
                        <a:ea typeface="Meiryo UI" panose="020B0604030504040204" pitchFamily="50" charset="-128"/>
                        <a:cs typeface="Segoe UI Semibold" panose="020B0702040204020203" pitchFamily="34" charset="0"/>
                      </a:endParaRPr>
                    </a:p>
                    <a:p>
                      <a:pPr algn="ctr">
                        <a:lnSpc>
                          <a:spcPts val="700"/>
                        </a:lnSpc>
                      </a:pPr>
                      <a:r>
                        <a:rPr kumimoji="1" lang="ja-JP" altLang="en-US" sz="750" dirty="0">
                          <a:latin typeface="Segoe UI Semibold" panose="020B0702040204020203" pitchFamily="34" charset="0"/>
                          <a:ea typeface="Meiryo UI" panose="020B0604030504040204" pitchFamily="50" charset="-128"/>
                          <a:cs typeface="Segoe UI Semibold" panose="020B0702040204020203" pitchFamily="34" charset="0"/>
                        </a:rPr>
                        <a:t>を要する</a:t>
                      </a:r>
                    </a:p>
                  </a:txBody>
                  <a:tcPr marL="36000" marR="36000" marT="36000" marB="36000" anchor="ctr"/>
                </a:tc>
                <a:tc>
                  <a:txBody>
                    <a:bodyPr/>
                    <a:lstStyle/>
                    <a:p>
                      <a:pPr algn="ctr">
                        <a:lnSpc>
                          <a:spcPts val="700"/>
                        </a:lnSpc>
                      </a:pPr>
                      <a:r>
                        <a:rPr kumimoji="1" lang="ja-JP" altLang="en-US" sz="750" dirty="0">
                          <a:latin typeface="Segoe UI Semibold" panose="020B0702040204020203" pitchFamily="34" charset="0"/>
                          <a:ea typeface="Meiryo UI" panose="020B0604030504040204" pitchFamily="50" charset="-128"/>
                          <a:cs typeface="Segoe UI Semibold" panose="020B0702040204020203" pitchFamily="34" charset="0"/>
                        </a:rPr>
                        <a:t>全介助</a:t>
                      </a:r>
                      <a:endParaRPr kumimoji="1" lang="en-US" altLang="ja-JP" sz="750" dirty="0">
                        <a:latin typeface="Segoe UI Semibold" panose="020B0702040204020203" pitchFamily="34" charset="0"/>
                        <a:ea typeface="Meiryo UI" panose="020B0604030504040204" pitchFamily="50" charset="-128"/>
                        <a:cs typeface="Segoe UI Semibold" panose="020B0702040204020203" pitchFamily="34" charset="0"/>
                      </a:endParaRPr>
                    </a:p>
                    <a:p>
                      <a:pPr algn="ctr">
                        <a:lnSpc>
                          <a:spcPts val="700"/>
                        </a:lnSpc>
                      </a:pPr>
                      <a:r>
                        <a:rPr kumimoji="1" lang="ja-JP" altLang="en-US" sz="750" dirty="0">
                          <a:latin typeface="Segoe UI Semibold" panose="020B0702040204020203" pitchFamily="34" charset="0"/>
                          <a:ea typeface="Meiryo UI" panose="020B0604030504040204" pitchFamily="50" charset="-128"/>
                          <a:cs typeface="Segoe UI Semibold" panose="020B0702040204020203" pitchFamily="34" charset="0"/>
                        </a:rPr>
                        <a:t>を要する</a:t>
                      </a:r>
                    </a:p>
                  </a:txBody>
                  <a:tcPr marL="36000" marR="36000" marT="36000" marB="36000" anchor="ctr"/>
                </a:tc>
                <a:tc vMerge="1">
                  <a:txBody>
                    <a:bodyPr/>
                    <a:lstStyle/>
                    <a:p>
                      <a:endParaRPr kumimoji="1" lang="ja-JP" altLang="en-US"/>
                    </a:p>
                  </a:txBody>
                  <a:tcPr/>
                </a:tc>
                <a:tc>
                  <a:txBody>
                    <a:bodyPr/>
                    <a:lstStyle/>
                    <a:p>
                      <a:pPr>
                        <a:lnSpc>
                          <a:spcPts val="1000"/>
                        </a:lnSpc>
                      </a:pPr>
                      <a:r>
                        <a:rPr kumimoji="1" lang="ja-JP" altLang="en-US" sz="900" b="1" dirty="0">
                          <a:latin typeface="Segoe UI Semibold" panose="020B0702040204020203" pitchFamily="34" charset="0"/>
                          <a:ea typeface="Meiryo UI" panose="020B0604030504040204" pitchFamily="50" charset="-128"/>
                          <a:cs typeface="Segoe UI Semibold" panose="020B0702040204020203" pitchFamily="34" charset="0"/>
                        </a:rPr>
                        <a:t>食事</a:t>
                      </a:r>
                    </a:p>
                  </a:txBody>
                  <a:tcPr marT="36000" marB="36000" anchor="ctr">
                    <a:solidFill>
                      <a:srgbClr val="D6E5EE"/>
                    </a:solidFill>
                  </a:tcPr>
                </a:tc>
                <a:extLst>
                  <a:ext uri="{0D108BD9-81ED-4DB2-BD59-A6C34878D82A}">
                    <a16:rowId xmlns="" xmlns:a16="http://schemas.microsoft.com/office/drawing/2014/main" val="10022"/>
                  </a:ext>
                </a:extLst>
              </a:tr>
              <a:tr h="254108">
                <a:tc>
                  <a:txBody>
                    <a:bodyPr/>
                    <a:lstStyle/>
                    <a:p>
                      <a:pPr algn="ctr">
                        <a:lnSpc>
                          <a:spcPts val="1000"/>
                        </a:lnSpc>
                      </a:pPr>
                      <a:r>
                        <a:rPr kumimoji="1" lang="en-US" altLang="ja-JP" sz="900" dirty="0">
                          <a:latin typeface="Segoe UI Semibold" panose="020B0702040204020203" pitchFamily="34" charset="0"/>
                          <a:ea typeface="Meiryo UI" panose="020B0604030504040204" pitchFamily="50" charset="-128"/>
                          <a:cs typeface="Segoe UI Semibold" panose="020B0702040204020203" pitchFamily="34" charset="0"/>
                        </a:rPr>
                        <a:t>21</a:t>
                      </a:r>
                      <a:endParaRPr kumimoji="1" lang="ja-JP" altLang="en-US" sz="900" dirty="0">
                        <a:latin typeface="Segoe UI Semibold" panose="020B0702040204020203" pitchFamily="34" charset="0"/>
                        <a:ea typeface="Meiryo UI" panose="020B0604030504040204" pitchFamily="50" charset="-128"/>
                        <a:cs typeface="Segoe UI Semibold" panose="020B0702040204020203" pitchFamily="34" charset="0"/>
                      </a:endParaRPr>
                    </a:p>
                  </a:txBody>
                  <a:tcPr marL="36000" marR="36000" marT="36000" marB="36000" anchor="ctr"/>
                </a:tc>
                <a:tc>
                  <a:txBody>
                    <a:bodyPr/>
                    <a:lstStyle/>
                    <a:p>
                      <a:pPr>
                        <a:lnSpc>
                          <a:spcPts val="1000"/>
                        </a:lnSpc>
                      </a:pPr>
                      <a:r>
                        <a:rPr kumimoji="1" lang="ja-JP" altLang="en-US" sz="900" b="1" dirty="0">
                          <a:latin typeface="Segoe UI Semibold" panose="020B0702040204020203" pitchFamily="34" charset="0"/>
                          <a:ea typeface="Meiryo UI" panose="020B0604030504040204" pitchFamily="50" charset="-128"/>
                          <a:cs typeface="Segoe UI Semibold" panose="020B0702040204020203" pitchFamily="34" charset="0"/>
                        </a:rPr>
                        <a:t>家の中での移動は一人でできますか</a:t>
                      </a:r>
                    </a:p>
                  </a:txBody>
                  <a:tcPr marL="72000" marR="36000" marT="36000" marB="36000" anchor="ctr"/>
                </a:tc>
                <a:tc>
                  <a:txBody>
                    <a:bodyPr/>
                    <a:lstStyle/>
                    <a:p>
                      <a:pPr algn="ctr">
                        <a:lnSpc>
                          <a:spcPts val="1000"/>
                        </a:lnSpc>
                      </a:pPr>
                      <a:r>
                        <a:rPr kumimoji="1" lang="ja-JP" altLang="en-US" sz="750" dirty="0">
                          <a:latin typeface="Segoe UI Semibold" panose="020B0702040204020203" pitchFamily="34" charset="0"/>
                          <a:ea typeface="Meiryo UI" panose="020B0604030504040204" pitchFamily="50" charset="-128"/>
                          <a:cs typeface="Segoe UI Semibold" panose="020B0702040204020203" pitchFamily="34" charset="0"/>
                        </a:rPr>
                        <a:t>問題なくできる</a:t>
                      </a:r>
                    </a:p>
                  </a:txBody>
                  <a:tcPr marL="36000" marR="36000" marT="36000" marB="36000" anchor="ctr"/>
                </a:tc>
                <a:tc>
                  <a:txBody>
                    <a:bodyPr/>
                    <a:lstStyle/>
                    <a:p>
                      <a:pPr algn="ctr">
                        <a:lnSpc>
                          <a:spcPts val="700"/>
                        </a:lnSpc>
                      </a:pPr>
                      <a:r>
                        <a:rPr kumimoji="1" lang="ja-JP" altLang="en-US" sz="750" dirty="0">
                          <a:latin typeface="Segoe UI Semibold" panose="020B0702040204020203" pitchFamily="34" charset="0"/>
                          <a:ea typeface="Meiryo UI" panose="020B0604030504040204" pitchFamily="50" charset="-128"/>
                          <a:cs typeface="Segoe UI Semibold" panose="020B0702040204020203" pitchFamily="34" charset="0"/>
                        </a:rPr>
                        <a:t>見守りや声がけ</a:t>
                      </a:r>
                      <a:endParaRPr kumimoji="1" lang="en-US" altLang="ja-JP" sz="750" dirty="0">
                        <a:latin typeface="Segoe UI Semibold" panose="020B0702040204020203" pitchFamily="34" charset="0"/>
                        <a:ea typeface="Meiryo UI" panose="020B0604030504040204" pitchFamily="50" charset="-128"/>
                        <a:cs typeface="Segoe UI Semibold" panose="020B0702040204020203" pitchFamily="34" charset="0"/>
                      </a:endParaRPr>
                    </a:p>
                    <a:p>
                      <a:pPr algn="ctr">
                        <a:lnSpc>
                          <a:spcPts val="700"/>
                        </a:lnSpc>
                      </a:pPr>
                      <a:r>
                        <a:rPr kumimoji="1" lang="ja-JP" altLang="en-US" sz="750" dirty="0">
                          <a:latin typeface="Segoe UI Semibold" panose="020B0702040204020203" pitchFamily="34" charset="0"/>
                          <a:ea typeface="Meiryo UI" panose="020B0604030504040204" pitchFamily="50" charset="-128"/>
                          <a:cs typeface="Segoe UI Semibold" panose="020B0702040204020203" pitchFamily="34" charset="0"/>
                        </a:rPr>
                        <a:t>を要する</a:t>
                      </a:r>
                    </a:p>
                  </a:txBody>
                  <a:tcPr marL="36000" marR="36000" marT="36000" marB="36000" anchor="ctr"/>
                </a:tc>
                <a:tc>
                  <a:txBody>
                    <a:bodyPr/>
                    <a:lstStyle/>
                    <a:p>
                      <a:pPr algn="ctr">
                        <a:lnSpc>
                          <a:spcPts val="700"/>
                        </a:lnSpc>
                      </a:pPr>
                      <a:r>
                        <a:rPr kumimoji="1" lang="ja-JP" altLang="en-US" sz="750" dirty="0">
                          <a:latin typeface="Segoe UI Semibold" panose="020B0702040204020203" pitchFamily="34" charset="0"/>
                          <a:ea typeface="Meiryo UI" panose="020B0604030504040204" pitchFamily="50" charset="-128"/>
                          <a:cs typeface="Segoe UI Semibold" panose="020B0702040204020203" pitchFamily="34" charset="0"/>
                        </a:rPr>
                        <a:t>一部介助</a:t>
                      </a:r>
                      <a:endParaRPr kumimoji="1" lang="en-US" altLang="ja-JP" sz="750" dirty="0">
                        <a:latin typeface="Segoe UI Semibold" panose="020B0702040204020203" pitchFamily="34" charset="0"/>
                        <a:ea typeface="Meiryo UI" panose="020B0604030504040204" pitchFamily="50" charset="-128"/>
                        <a:cs typeface="Segoe UI Semibold" panose="020B0702040204020203" pitchFamily="34" charset="0"/>
                      </a:endParaRPr>
                    </a:p>
                    <a:p>
                      <a:pPr algn="ctr">
                        <a:lnSpc>
                          <a:spcPts val="700"/>
                        </a:lnSpc>
                      </a:pPr>
                      <a:r>
                        <a:rPr kumimoji="1" lang="ja-JP" altLang="en-US" sz="750" dirty="0">
                          <a:latin typeface="Segoe UI Semibold" panose="020B0702040204020203" pitchFamily="34" charset="0"/>
                          <a:ea typeface="Meiryo UI" panose="020B0604030504040204" pitchFamily="50" charset="-128"/>
                          <a:cs typeface="Segoe UI Semibold" panose="020B0702040204020203" pitchFamily="34" charset="0"/>
                        </a:rPr>
                        <a:t>を要する</a:t>
                      </a:r>
                    </a:p>
                  </a:txBody>
                  <a:tcPr marL="36000" marR="36000" marT="36000" marB="36000" anchor="ctr"/>
                </a:tc>
                <a:tc>
                  <a:txBody>
                    <a:bodyPr/>
                    <a:lstStyle/>
                    <a:p>
                      <a:pPr algn="ctr">
                        <a:lnSpc>
                          <a:spcPts val="700"/>
                        </a:lnSpc>
                      </a:pPr>
                      <a:r>
                        <a:rPr kumimoji="1" lang="ja-JP" altLang="en-US" sz="750" dirty="0">
                          <a:latin typeface="Segoe UI Semibold" panose="020B0702040204020203" pitchFamily="34" charset="0"/>
                          <a:ea typeface="Meiryo UI" panose="020B0604030504040204" pitchFamily="50" charset="-128"/>
                          <a:cs typeface="Segoe UI Semibold" panose="020B0702040204020203" pitchFamily="34" charset="0"/>
                        </a:rPr>
                        <a:t>全介助</a:t>
                      </a:r>
                      <a:endParaRPr kumimoji="1" lang="en-US" altLang="ja-JP" sz="750" dirty="0">
                        <a:latin typeface="Segoe UI Semibold" panose="020B0702040204020203" pitchFamily="34" charset="0"/>
                        <a:ea typeface="Meiryo UI" panose="020B0604030504040204" pitchFamily="50" charset="-128"/>
                        <a:cs typeface="Segoe UI Semibold" panose="020B0702040204020203" pitchFamily="34" charset="0"/>
                      </a:endParaRPr>
                    </a:p>
                    <a:p>
                      <a:pPr algn="ctr">
                        <a:lnSpc>
                          <a:spcPts val="700"/>
                        </a:lnSpc>
                      </a:pPr>
                      <a:r>
                        <a:rPr kumimoji="1" lang="ja-JP" altLang="en-US" sz="750" dirty="0">
                          <a:latin typeface="Segoe UI Semibold" panose="020B0702040204020203" pitchFamily="34" charset="0"/>
                          <a:ea typeface="Meiryo UI" panose="020B0604030504040204" pitchFamily="50" charset="-128"/>
                          <a:cs typeface="Segoe UI Semibold" panose="020B0702040204020203" pitchFamily="34" charset="0"/>
                        </a:rPr>
                        <a:t>を要する</a:t>
                      </a:r>
                    </a:p>
                  </a:txBody>
                  <a:tcPr marL="36000" marR="36000" marT="36000" marB="36000" anchor="ctr"/>
                </a:tc>
                <a:tc vMerge="1">
                  <a:txBody>
                    <a:bodyPr/>
                    <a:lstStyle/>
                    <a:p>
                      <a:endParaRPr kumimoji="1" lang="ja-JP" altLang="en-US"/>
                    </a:p>
                  </a:txBody>
                  <a:tcPr/>
                </a:tc>
                <a:tc>
                  <a:txBody>
                    <a:bodyPr/>
                    <a:lstStyle/>
                    <a:p>
                      <a:pPr>
                        <a:lnSpc>
                          <a:spcPts val="1000"/>
                        </a:lnSpc>
                      </a:pPr>
                      <a:r>
                        <a:rPr kumimoji="1" lang="ja-JP" altLang="en-US" sz="900" b="1" dirty="0">
                          <a:latin typeface="Segoe UI Semibold" panose="020B0702040204020203" pitchFamily="34" charset="0"/>
                          <a:ea typeface="Meiryo UI" panose="020B0604030504040204" pitchFamily="50" charset="-128"/>
                          <a:cs typeface="Segoe UI Semibold" panose="020B0702040204020203" pitchFamily="34" charset="0"/>
                        </a:rPr>
                        <a:t>移動</a:t>
                      </a:r>
                    </a:p>
                  </a:txBody>
                  <a:tcPr marT="36000" marB="36000" anchor="ctr">
                    <a:solidFill>
                      <a:srgbClr val="D6E5EE"/>
                    </a:solidFill>
                  </a:tcPr>
                </a:tc>
                <a:extLst>
                  <a:ext uri="{0D108BD9-81ED-4DB2-BD59-A6C34878D82A}">
                    <a16:rowId xmlns="" xmlns:a16="http://schemas.microsoft.com/office/drawing/2014/main" val="10023"/>
                  </a:ext>
                </a:extLst>
              </a:tr>
            </a:tbl>
          </a:graphicData>
        </a:graphic>
      </p:graphicFrame>
      <p:sp>
        <p:nvSpPr>
          <p:cNvPr id="6" name="Rectangle 6"/>
          <p:cNvSpPr>
            <a:spLocks noChangeArrowheads="1"/>
          </p:cNvSpPr>
          <p:nvPr/>
        </p:nvSpPr>
        <p:spPr bwMode="auto">
          <a:xfrm>
            <a:off x="681444" y="946443"/>
            <a:ext cx="7839075" cy="4161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82883" tIns="41441" rIns="82883" bIns="41441" anchor="ctr"/>
          <a:lstStyle/>
          <a:p>
            <a:pPr algn="ctr" defTabSz="909638"/>
            <a:r>
              <a:rPr lang="ja-JP" altLang="en-US" sz="1100" b="1" dirty="0">
                <a:latin typeface="Meiryo UI" panose="020B0604030504040204" pitchFamily="50" charset="-128"/>
                <a:ea typeface="Meiryo UI" panose="020B0604030504040204" pitchFamily="50" charset="-128"/>
                <a:cs typeface="メイリオ" pitchFamily="50" charset="-128"/>
              </a:rPr>
              <a:t>地域包括ケアシステムにおける認知症アセスメントシート（</a:t>
            </a:r>
            <a:r>
              <a:rPr lang="en-US" altLang="ja-JP" sz="1100" b="1" dirty="0">
                <a:latin typeface="Segoe UI Semibold" panose="020B0702040204020203" pitchFamily="34" charset="0"/>
                <a:ea typeface="Meiryo UI" panose="020B0604030504040204" pitchFamily="50" charset="-128"/>
                <a:cs typeface="Segoe UI Semibold" panose="020B0702040204020203" pitchFamily="34" charset="0"/>
              </a:rPr>
              <a:t>DASC-21</a:t>
            </a:r>
            <a:r>
              <a:rPr lang="ja-JP" altLang="en-US" sz="1100" b="1" dirty="0">
                <a:latin typeface="Meiryo UI" panose="020B0604030504040204" pitchFamily="50" charset="-128"/>
                <a:ea typeface="Meiryo UI" panose="020B0604030504040204" pitchFamily="50" charset="-128"/>
                <a:cs typeface="メイリオ" pitchFamily="50" charset="-128"/>
              </a:rPr>
              <a:t>）</a:t>
            </a:r>
            <a:endParaRPr lang="en-US" altLang="ja-JP" sz="1100" b="1" dirty="0">
              <a:latin typeface="Meiryo UI" panose="020B0604030504040204" pitchFamily="50" charset="-128"/>
              <a:ea typeface="Meiryo UI" panose="020B0604030504040204" pitchFamily="50" charset="-128"/>
              <a:cs typeface="メイリオ" pitchFamily="50" charset="-128"/>
            </a:endParaRPr>
          </a:p>
          <a:p>
            <a:pPr algn="ctr" defTabSz="909638">
              <a:spcBef>
                <a:spcPts val="0"/>
              </a:spcBef>
            </a:pPr>
            <a:r>
              <a:rPr lang="en-US" altLang="ja-JP" sz="1000" b="1" dirty="0">
                <a:solidFill>
                  <a:srgbClr val="CF594D"/>
                </a:solidFill>
                <a:latin typeface="Segoe UI Semibold" panose="020B0702040204020203" pitchFamily="34" charset="0"/>
                <a:ea typeface="Meiryo UI" panose="020B0604030504040204" pitchFamily="50" charset="-128"/>
                <a:cs typeface="Segoe UI Semibold" panose="020B0702040204020203" pitchFamily="34" charset="0"/>
              </a:rPr>
              <a:t>D</a:t>
            </a:r>
            <a:r>
              <a:rPr lang="en-US" altLang="ja-JP" sz="1000" b="1" dirty="0">
                <a:latin typeface="Segoe UI Semibold" panose="020B0702040204020203" pitchFamily="34" charset="0"/>
                <a:ea typeface="Meiryo UI" panose="020B0604030504040204" pitchFamily="50" charset="-128"/>
                <a:cs typeface="Segoe UI Semibold" panose="020B0702040204020203" pitchFamily="34" charset="0"/>
              </a:rPr>
              <a:t>ementia </a:t>
            </a:r>
            <a:r>
              <a:rPr lang="en-US" altLang="ja-JP" sz="1000" b="1" dirty="0">
                <a:solidFill>
                  <a:srgbClr val="CF594D"/>
                </a:solidFill>
                <a:latin typeface="Segoe UI Semibold" panose="020B0702040204020203" pitchFamily="34" charset="0"/>
                <a:ea typeface="Meiryo UI" panose="020B0604030504040204" pitchFamily="50" charset="-128"/>
                <a:cs typeface="Segoe UI Semibold" panose="020B0702040204020203" pitchFamily="34" charset="0"/>
              </a:rPr>
              <a:t>A</a:t>
            </a:r>
            <a:r>
              <a:rPr lang="en-US" altLang="ja-JP" sz="1000" b="1" dirty="0">
                <a:latin typeface="Segoe UI Semibold" panose="020B0702040204020203" pitchFamily="34" charset="0"/>
                <a:ea typeface="Meiryo UI" panose="020B0604030504040204" pitchFamily="50" charset="-128"/>
                <a:cs typeface="Segoe UI Semibold" panose="020B0702040204020203" pitchFamily="34" charset="0"/>
              </a:rPr>
              <a:t>ssessment </a:t>
            </a:r>
            <a:r>
              <a:rPr lang="en-US" altLang="ja-JP" sz="1000" b="1" dirty="0">
                <a:solidFill>
                  <a:srgbClr val="CF594D"/>
                </a:solidFill>
                <a:latin typeface="Segoe UI Semibold" panose="020B0702040204020203" pitchFamily="34" charset="0"/>
                <a:ea typeface="Meiryo UI" panose="020B0604030504040204" pitchFamily="50" charset="-128"/>
                <a:cs typeface="Segoe UI Semibold" panose="020B0702040204020203" pitchFamily="34" charset="0"/>
              </a:rPr>
              <a:t>S</a:t>
            </a:r>
            <a:r>
              <a:rPr lang="en-US" altLang="ja-JP" sz="1000" b="1" dirty="0">
                <a:latin typeface="Segoe UI Semibold" panose="020B0702040204020203" pitchFamily="34" charset="0"/>
                <a:ea typeface="Meiryo UI" panose="020B0604030504040204" pitchFamily="50" charset="-128"/>
                <a:cs typeface="Segoe UI Semibold" panose="020B0702040204020203" pitchFamily="34" charset="0"/>
              </a:rPr>
              <a:t>heet in </a:t>
            </a:r>
            <a:r>
              <a:rPr lang="en-US" altLang="ja-JP" sz="1000" b="1" dirty="0">
                <a:solidFill>
                  <a:srgbClr val="CF594D"/>
                </a:solidFill>
                <a:latin typeface="Segoe UI Semibold" panose="020B0702040204020203" pitchFamily="34" charset="0"/>
                <a:ea typeface="Meiryo UI" panose="020B0604030504040204" pitchFamily="50" charset="-128"/>
                <a:cs typeface="Segoe UI Semibold" panose="020B0702040204020203" pitchFamily="34" charset="0"/>
              </a:rPr>
              <a:t>C</a:t>
            </a:r>
            <a:r>
              <a:rPr lang="en-US" altLang="ja-JP" sz="1000" b="1" dirty="0">
                <a:latin typeface="Segoe UI Semibold" panose="020B0702040204020203" pitchFamily="34" charset="0"/>
                <a:ea typeface="Meiryo UI" panose="020B0604030504040204" pitchFamily="50" charset="-128"/>
                <a:cs typeface="Segoe UI Semibold" panose="020B0702040204020203" pitchFamily="34" charset="0"/>
              </a:rPr>
              <a:t>ommunity-based Integrated Care System</a:t>
            </a:r>
            <a:r>
              <a:rPr lang="ja-JP" altLang="en-US" sz="1000" b="1" dirty="0">
                <a:latin typeface="Segoe UI Semibold" panose="020B0702040204020203" pitchFamily="34" charset="0"/>
                <a:ea typeface="Meiryo UI" panose="020B0604030504040204" pitchFamily="50" charset="-128"/>
                <a:cs typeface="Segoe UI Semibold" panose="020B0702040204020203" pitchFamily="34" charset="0"/>
              </a:rPr>
              <a:t> ・</a:t>
            </a:r>
            <a:r>
              <a:rPr lang="en-US" altLang="ja-JP" sz="1000" b="1" dirty="0">
                <a:latin typeface="Segoe UI Semibold" panose="020B0702040204020203" pitchFamily="34" charset="0"/>
                <a:ea typeface="Meiryo UI" panose="020B0604030504040204" pitchFamily="50" charset="-128"/>
                <a:cs typeface="Segoe UI Semibold" panose="020B0702040204020203" pitchFamily="34" charset="0"/>
              </a:rPr>
              <a:t> 21items</a:t>
            </a:r>
            <a:endParaRPr lang="ja-JP" altLang="en-US" sz="1000" b="1" dirty="0">
              <a:latin typeface="Segoe UI" panose="020B0502040204020203" pitchFamily="34" charset="0"/>
              <a:ea typeface="Meiryo UI" panose="020B0604030504040204" pitchFamily="50" charset="-128"/>
              <a:cs typeface="Segoe UI" panose="020B0502040204020203" pitchFamily="34" charset="0"/>
            </a:endParaRPr>
          </a:p>
        </p:txBody>
      </p:sp>
      <p:sp>
        <p:nvSpPr>
          <p:cNvPr id="7" name="Rectangle 23"/>
          <p:cNvSpPr>
            <a:spLocks noChangeArrowheads="1"/>
          </p:cNvSpPr>
          <p:nvPr/>
        </p:nvSpPr>
        <p:spPr bwMode="auto">
          <a:xfrm>
            <a:off x="0" y="1"/>
            <a:ext cx="2806995" cy="3721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82904" tIns="41452" rIns="82904" bIns="41452" anchor="b"/>
          <a:lstStyle/>
          <a:p>
            <a:pPr defTabSz="828675"/>
            <a:r>
              <a:rPr kumimoji="0" lang="en-US" altLang="ja-JP" sz="1600" b="1" dirty="0">
                <a:latin typeface="Meiryo UI" panose="020B0604030504040204" pitchFamily="50" charset="-128"/>
                <a:ea typeface="Meiryo UI" panose="020B0604030504040204" pitchFamily="50" charset="-128"/>
              </a:rPr>
              <a:t>《</a:t>
            </a:r>
            <a:r>
              <a:rPr kumimoji="0" lang="ja-JP" altLang="en-US" sz="1600" b="1" dirty="0">
                <a:latin typeface="Meiryo UI" panose="020B0604030504040204" pitchFamily="50" charset="-128"/>
                <a:ea typeface="Meiryo UI" panose="020B0604030504040204" pitchFamily="50" charset="-128"/>
              </a:rPr>
              <a:t> 診断・治療</a:t>
            </a:r>
            <a:r>
              <a:rPr kumimoji="0" lang="en-US" altLang="ja-JP" sz="1700" b="1" dirty="0">
                <a:latin typeface="Segoe UI" panose="020B0502040204020203" pitchFamily="34" charset="0"/>
                <a:ea typeface="Meiryo UI" panose="020B0604030504040204" pitchFamily="50" charset="-128"/>
                <a:cs typeface="Segoe UI" panose="020B0502040204020203" pitchFamily="34" charset="0"/>
              </a:rPr>
              <a:t>-36</a:t>
            </a:r>
            <a:r>
              <a:rPr kumimoji="0" lang="ja-JP" altLang="en-US" sz="1700" b="1" dirty="0">
                <a:latin typeface="Segoe UI" panose="020B0502040204020203" pitchFamily="34" charset="0"/>
                <a:ea typeface="Meiryo UI" panose="020B0604030504040204" pitchFamily="50" charset="-128"/>
                <a:cs typeface="Segoe UI" panose="020B0502040204020203" pitchFamily="34" charset="0"/>
              </a:rPr>
              <a:t> </a:t>
            </a:r>
            <a:r>
              <a:rPr kumimoji="0" lang="en-US" altLang="ja-JP" sz="1600" b="1" dirty="0">
                <a:latin typeface="Meiryo UI" panose="020B0604030504040204" pitchFamily="50" charset="-128"/>
                <a:ea typeface="Meiryo UI" panose="020B0604030504040204" pitchFamily="50" charset="-128"/>
              </a:rPr>
              <a:t>》</a:t>
            </a:r>
            <a:r>
              <a:rPr kumimoji="0" lang="ja-JP" altLang="en-US" sz="1600" b="1" dirty="0">
                <a:latin typeface="Meiryo UI" panose="020B0604030504040204" pitchFamily="50" charset="-128"/>
                <a:ea typeface="Meiryo UI" panose="020B0604030504040204" pitchFamily="50" charset="-128"/>
              </a:rPr>
              <a:t>  </a:t>
            </a:r>
            <a:endParaRPr kumimoji="0" lang="ja-JP" altLang="en-US" sz="1600" b="1" dirty="0">
              <a:solidFill>
                <a:srgbClr val="FF5050"/>
              </a:solidFill>
              <a:latin typeface="Meiryo UI" panose="020B0604030504040204" pitchFamily="50" charset="-128"/>
              <a:ea typeface="Meiryo UI" panose="020B0604030504040204" pitchFamily="50" charset="-128"/>
            </a:endParaRPr>
          </a:p>
        </p:txBody>
      </p:sp>
      <p:sp>
        <p:nvSpPr>
          <p:cNvPr id="8" name="Rectangle 6"/>
          <p:cNvSpPr>
            <a:spLocks noChangeArrowheads="1"/>
          </p:cNvSpPr>
          <p:nvPr/>
        </p:nvSpPr>
        <p:spPr bwMode="auto">
          <a:xfrm>
            <a:off x="673242" y="236662"/>
            <a:ext cx="7839075" cy="5857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82883" tIns="41441" rIns="82883" bIns="41441" anchor="ctr"/>
          <a:lstStyle/>
          <a:p>
            <a:pPr algn="ctr" defTabSz="909638"/>
            <a:r>
              <a:rPr lang="en-US" altLang="ja-JP" sz="3100" b="1" dirty="0">
                <a:latin typeface="Segoe UI Semibold" panose="020B0702040204020203" pitchFamily="34" charset="0"/>
                <a:ea typeface="Meiryo UI" panose="020B0604030504040204" pitchFamily="50" charset="-128"/>
                <a:cs typeface="Segoe UI Semibold" panose="020B0702040204020203" pitchFamily="34" charset="0"/>
              </a:rPr>
              <a:t>DASC-21</a:t>
            </a:r>
            <a:r>
              <a:rPr lang="ja-JP" altLang="en-US" sz="1200" b="1" dirty="0">
                <a:latin typeface="Segoe UI Semibold" panose="020B0702040204020203" pitchFamily="34" charset="0"/>
                <a:ea typeface="Meiryo UI" panose="020B0604030504040204" pitchFamily="50" charset="-128"/>
                <a:cs typeface="Segoe UI Semibold" panose="020B0702040204020203" pitchFamily="34" charset="0"/>
              </a:rPr>
              <a:t> </a:t>
            </a:r>
            <a:r>
              <a:rPr lang="ja-JP" altLang="en-US" sz="2900" b="1" dirty="0">
                <a:latin typeface="Meiryo UI" panose="020B0604030504040204" pitchFamily="50" charset="-128"/>
                <a:ea typeface="Meiryo UI" panose="020B0604030504040204" pitchFamily="50" charset="-128"/>
                <a:cs typeface="メイリオ" pitchFamily="50" charset="-128"/>
              </a:rPr>
              <a:t>による認知症アセスメント</a:t>
            </a:r>
          </a:p>
        </p:txBody>
      </p:sp>
      <p:sp>
        <p:nvSpPr>
          <p:cNvPr id="11" name="Rectangle 12"/>
          <p:cNvSpPr>
            <a:spLocks noChangeArrowheads="1"/>
          </p:cNvSpPr>
          <p:nvPr/>
        </p:nvSpPr>
        <p:spPr bwMode="auto">
          <a:xfrm>
            <a:off x="213520" y="806487"/>
            <a:ext cx="8691562" cy="103179"/>
          </a:xfrm>
          <a:prstGeom prst="rect">
            <a:avLst/>
          </a:prstGeom>
          <a:gradFill rotWithShape="1">
            <a:gsLst>
              <a:gs pos="93000">
                <a:srgbClr val="3E6EB4"/>
              </a:gs>
              <a:gs pos="0">
                <a:srgbClr val="CDE1FF"/>
              </a:gs>
              <a:gs pos="100000">
                <a:srgbClr val="3E6EB4"/>
              </a:gs>
            </a:gsLst>
            <a:lin ang="0" scaled="1"/>
          </a:gradFill>
          <a:ln w="9525" algn="ctr">
            <a:noFill/>
            <a:miter lim="800000"/>
            <a:headEnd/>
            <a:tailEnd/>
          </a:ln>
          <a:effectLst/>
        </p:spPr>
        <p:txBody>
          <a:bodyPr wrap="none" anchor="ctr"/>
          <a:lstStyle/>
          <a:p>
            <a:pPr algn="r">
              <a:defRPr/>
            </a:pPr>
            <a:endParaRPr lang="ja-JP" altLang="en-US">
              <a:latin typeface="Arial" charset="0"/>
            </a:endParaRPr>
          </a:p>
        </p:txBody>
      </p:sp>
    </p:spTree>
    <p:extLst>
      <p:ext uri="{BB962C8B-B14F-4D97-AF65-F5344CB8AC3E}">
        <p14:creationId xmlns:p14="http://schemas.microsoft.com/office/powerpoint/2010/main" val="2220469231"/>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4146" name="Oval 2"/>
          <p:cNvSpPr>
            <a:spLocks noChangeArrowheads="1"/>
          </p:cNvSpPr>
          <p:nvPr/>
        </p:nvSpPr>
        <p:spPr bwMode="auto">
          <a:xfrm>
            <a:off x="6056313" y="3727450"/>
            <a:ext cx="1360487" cy="1046163"/>
          </a:xfrm>
          <a:prstGeom prst="ellipse">
            <a:avLst/>
          </a:prstGeom>
          <a:solidFill>
            <a:srgbClr val="3E6EB4"/>
          </a:solidFill>
          <a:ln>
            <a:noFill/>
          </a:ln>
          <a:extLst/>
        </p:spPr>
        <p:txBody>
          <a:bodyPr wrap="none" anchor="ctr"/>
          <a:lstStyle/>
          <a:p>
            <a:pPr eaLnBrk="1" hangingPunct="1"/>
            <a:endParaRPr lang="ja-JP" altLang="en-US" sz="1800">
              <a:solidFill>
                <a:srgbClr val="0066CC"/>
              </a:solidFill>
            </a:endParaRPr>
          </a:p>
        </p:txBody>
      </p:sp>
      <p:sp>
        <p:nvSpPr>
          <p:cNvPr id="134147" name="Rectangle 3"/>
          <p:cNvSpPr>
            <a:spLocks noChangeArrowheads="1"/>
          </p:cNvSpPr>
          <p:nvPr/>
        </p:nvSpPr>
        <p:spPr bwMode="auto">
          <a:xfrm>
            <a:off x="741363" y="285227"/>
            <a:ext cx="7707312" cy="576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0817" tIns="45408" rIns="90817" bIns="45408" anchor="ctr" anchorCtr="1"/>
          <a:lstStyle/>
          <a:p>
            <a:pPr algn="ctr" defTabSz="1001713" eaLnBrk="1" hangingPunct="1">
              <a:lnSpc>
                <a:spcPct val="90000"/>
              </a:lnSpc>
            </a:pPr>
            <a:r>
              <a:rPr lang="ja-JP" altLang="en-US" sz="3000" b="1" dirty="0">
                <a:latin typeface="Meiryo UI" pitchFamily="50" charset="-128"/>
                <a:ea typeface="Meiryo UI" pitchFamily="50" charset="-128"/>
                <a:cs typeface="Meiryo UI" pitchFamily="50" charset="-128"/>
              </a:rPr>
              <a:t>認知症の説明</a:t>
            </a:r>
            <a:r>
              <a:rPr lang="en-US" altLang="ja-JP" sz="3000" b="1" dirty="0">
                <a:latin typeface="Meiryo UI" pitchFamily="50" charset="-128"/>
                <a:ea typeface="Meiryo UI" pitchFamily="50" charset="-128"/>
                <a:cs typeface="Meiryo UI" pitchFamily="50" charset="-128"/>
              </a:rPr>
              <a:t>(</a:t>
            </a:r>
            <a:r>
              <a:rPr lang="ja-JP" altLang="en-US" sz="3000" b="1" dirty="0">
                <a:latin typeface="Meiryo UI" pitchFamily="50" charset="-128"/>
                <a:ea typeface="Meiryo UI" pitchFamily="50" charset="-128"/>
                <a:cs typeface="Meiryo UI" pitchFamily="50" charset="-128"/>
              </a:rPr>
              <a:t>告知</a:t>
            </a:r>
            <a:r>
              <a:rPr lang="en-US" altLang="ja-JP" sz="3000" b="1" dirty="0">
                <a:latin typeface="Meiryo UI" pitchFamily="50" charset="-128"/>
                <a:ea typeface="Meiryo UI" pitchFamily="50" charset="-128"/>
                <a:cs typeface="Meiryo UI" pitchFamily="50" charset="-128"/>
              </a:rPr>
              <a:t>)</a:t>
            </a:r>
            <a:r>
              <a:rPr lang="ja-JP" altLang="en-US" sz="3000" b="1" dirty="0">
                <a:latin typeface="Meiryo UI" pitchFamily="50" charset="-128"/>
                <a:ea typeface="Meiryo UI" pitchFamily="50" charset="-128"/>
                <a:cs typeface="Meiryo UI" pitchFamily="50" charset="-128"/>
              </a:rPr>
              <a:t>と法的な取扱い</a:t>
            </a:r>
          </a:p>
        </p:txBody>
      </p:sp>
      <p:sp>
        <p:nvSpPr>
          <p:cNvPr id="134148" name="Oval 4"/>
          <p:cNvSpPr>
            <a:spLocks noChangeArrowheads="1"/>
          </p:cNvSpPr>
          <p:nvPr/>
        </p:nvSpPr>
        <p:spPr bwMode="auto">
          <a:xfrm>
            <a:off x="1609725" y="3711575"/>
            <a:ext cx="1330325" cy="1104900"/>
          </a:xfrm>
          <a:prstGeom prst="ellipse">
            <a:avLst/>
          </a:prstGeom>
          <a:solidFill>
            <a:srgbClr val="FFAF5F"/>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pPr eaLnBrk="1" hangingPunct="1"/>
            <a:endParaRPr lang="ja-JP" altLang="en-US" sz="1800"/>
          </a:p>
        </p:txBody>
      </p:sp>
      <p:sp>
        <p:nvSpPr>
          <p:cNvPr id="134149" name="Text Box 5"/>
          <p:cNvSpPr txBox="1">
            <a:spLocks noChangeArrowheads="1"/>
          </p:cNvSpPr>
          <p:nvPr/>
        </p:nvSpPr>
        <p:spPr bwMode="auto">
          <a:xfrm>
            <a:off x="1739900" y="3951649"/>
            <a:ext cx="6510338" cy="5761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82926" tIns="41463" rIns="82926" bIns="41463" anchor="b">
            <a:spAutoFit/>
          </a:bodyPr>
          <a:lstStyle>
            <a:lvl1pPr defTabSz="908050">
              <a:defRPr kumimoji="1" sz="3200">
                <a:solidFill>
                  <a:schemeClr val="tx1"/>
                </a:solidFill>
                <a:latin typeface="Arial" pitchFamily="34" charset="0"/>
                <a:ea typeface="ＭＳ Ｐゴシック" pitchFamily="50" charset="-128"/>
              </a:defRPr>
            </a:lvl1pPr>
            <a:lvl2pPr defTabSz="908050">
              <a:defRPr kumimoji="1" sz="2800">
                <a:solidFill>
                  <a:schemeClr val="tx1"/>
                </a:solidFill>
                <a:latin typeface="Arial" pitchFamily="34" charset="0"/>
                <a:ea typeface="ＭＳ Ｐゴシック" pitchFamily="50" charset="-128"/>
              </a:defRPr>
            </a:lvl2pPr>
            <a:lvl3pPr defTabSz="908050">
              <a:defRPr kumimoji="1" sz="2400">
                <a:solidFill>
                  <a:schemeClr val="tx1"/>
                </a:solidFill>
                <a:latin typeface="Arial" pitchFamily="34" charset="0"/>
                <a:ea typeface="ＭＳ Ｐゴシック" pitchFamily="50" charset="-128"/>
              </a:defRPr>
            </a:lvl3pPr>
            <a:lvl4pPr defTabSz="908050">
              <a:defRPr kumimoji="1" sz="2000">
                <a:solidFill>
                  <a:schemeClr val="tx1"/>
                </a:solidFill>
                <a:latin typeface="Arial" pitchFamily="34" charset="0"/>
                <a:ea typeface="ＭＳ Ｐゴシック" pitchFamily="50" charset="-128"/>
              </a:defRPr>
            </a:lvl4pPr>
            <a:lvl5pPr defTabSz="908050">
              <a:defRPr kumimoji="1" sz="2000">
                <a:solidFill>
                  <a:schemeClr val="tx1"/>
                </a:solidFill>
                <a:latin typeface="Arial" pitchFamily="34" charset="0"/>
                <a:ea typeface="ＭＳ Ｐゴシック" pitchFamily="50" charset="-128"/>
              </a:defRPr>
            </a:lvl5pPr>
            <a:lvl6pPr defTabSz="908050" eaLnBrk="0" hangingPunct="0">
              <a:defRPr kumimoji="1" sz="2000">
                <a:solidFill>
                  <a:schemeClr val="tx1"/>
                </a:solidFill>
                <a:latin typeface="Arial" pitchFamily="34" charset="0"/>
                <a:ea typeface="ＭＳ Ｐゴシック" pitchFamily="50" charset="-128"/>
              </a:defRPr>
            </a:lvl6pPr>
            <a:lvl7pPr defTabSz="908050" eaLnBrk="0" hangingPunct="0">
              <a:defRPr kumimoji="1" sz="2000">
                <a:solidFill>
                  <a:schemeClr val="tx1"/>
                </a:solidFill>
                <a:latin typeface="Arial" pitchFamily="34" charset="0"/>
                <a:ea typeface="ＭＳ Ｐゴシック" pitchFamily="50" charset="-128"/>
              </a:defRPr>
            </a:lvl7pPr>
            <a:lvl8pPr defTabSz="908050" eaLnBrk="0" hangingPunct="0">
              <a:defRPr kumimoji="1" sz="2000">
                <a:solidFill>
                  <a:schemeClr val="tx1"/>
                </a:solidFill>
                <a:latin typeface="Arial" pitchFamily="34" charset="0"/>
                <a:ea typeface="ＭＳ Ｐゴシック" pitchFamily="50" charset="-128"/>
              </a:defRPr>
            </a:lvl8pPr>
            <a:lvl9pPr defTabSz="908050" eaLnBrk="0" hangingPunct="0">
              <a:defRPr kumimoji="1" sz="2000">
                <a:solidFill>
                  <a:schemeClr val="tx1"/>
                </a:solidFill>
                <a:latin typeface="Arial" pitchFamily="34" charset="0"/>
                <a:ea typeface="ＭＳ Ｐゴシック" pitchFamily="50" charset="-128"/>
              </a:defRPr>
            </a:lvl9pPr>
          </a:lstStyle>
          <a:p>
            <a:pPr eaLnBrk="1" hangingPunct="1">
              <a:spcBef>
                <a:spcPct val="50000"/>
              </a:spcBef>
            </a:pPr>
            <a:r>
              <a:rPr lang="ja-JP" altLang="en-US" b="1" dirty="0">
                <a:solidFill>
                  <a:schemeClr val="bg1"/>
                </a:solidFill>
                <a:latin typeface="Meiryo UI" pitchFamily="50" charset="-128"/>
                <a:ea typeface="Meiryo UI" pitchFamily="50" charset="-128"/>
                <a:cs typeface="Meiryo UI" pitchFamily="50" charset="-128"/>
              </a:rPr>
              <a:t>本 人      　     　　　　     医 師</a:t>
            </a:r>
          </a:p>
        </p:txBody>
      </p:sp>
      <p:sp>
        <p:nvSpPr>
          <p:cNvPr id="134150" name="AutoShape 6"/>
          <p:cNvSpPr>
            <a:spLocks noChangeArrowheads="1"/>
          </p:cNvSpPr>
          <p:nvPr/>
        </p:nvSpPr>
        <p:spPr bwMode="auto">
          <a:xfrm>
            <a:off x="3221038" y="3908425"/>
            <a:ext cx="2592387" cy="703263"/>
          </a:xfrm>
          <a:prstGeom prst="leftRightArrow">
            <a:avLst>
              <a:gd name="adj1" fmla="val 65954"/>
              <a:gd name="adj2" fmla="val 51044"/>
            </a:avLst>
          </a:prstGeom>
          <a:noFill/>
          <a:ln w="28575">
            <a:solidFill>
              <a:schemeClr val="bg2"/>
            </a:solidFill>
            <a:miter lim="800000"/>
            <a:headEnd/>
            <a:tailEnd/>
          </a:ln>
          <a:extLst>
            <a:ext uri="{909E8E84-426E-40DD-AFC4-6F175D3DCCD1}">
              <a14:hiddenFill xmlns:a14="http://schemas.microsoft.com/office/drawing/2010/main">
                <a:solidFill>
                  <a:schemeClr val="bg2"/>
                </a:solidFill>
              </a14:hiddenFill>
            </a:ext>
          </a:extLst>
        </p:spPr>
        <p:txBody>
          <a:bodyPr wrap="none" anchor="ctr"/>
          <a:lstStyle/>
          <a:p>
            <a:pPr eaLnBrk="1" hangingPunct="1"/>
            <a:endParaRPr lang="ja-JP" altLang="en-US" sz="1800"/>
          </a:p>
        </p:txBody>
      </p:sp>
      <p:sp>
        <p:nvSpPr>
          <p:cNvPr id="134151" name="Text Box 7"/>
          <p:cNvSpPr txBox="1">
            <a:spLocks noChangeArrowheads="1"/>
          </p:cNvSpPr>
          <p:nvPr/>
        </p:nvSpPr>
        <p:spPr bwMode="auto">
          <a:xfrm>
            <a:off x="3711575" y="3875778"/>
            <a:ext cx="1606550" cy="778665"/>
          </a:xfrm>
          <a:prstGeom prst="rect">
            <a:avLst/>
          </a:prstGeom>
          <a:solidFill>
            <a:schemeClr val="bg1"/>
          </a:solidFill>
          <a:ln>
            <a:noFill/>
          </a:ln>
          <a:extLst/>
        </p:spPr>
        <p:txBody>
          <a:bodyPr lIns="91428" tIns="45715" rIns="91428" bIns="45715">
            <a:spAutoFit/>
          </a:bodyPr>
          <a:lstStyle>
            <a:lvl1pPr>
              <a:defRPr kumimoji="1" sz="3200">
                <a:solidFill>
                  <a:schemeClr val="tx1"/>
                </a:solidFill>
                <a:latin typeface="Arial" pitchFamily="34" charset="0"/>
                <a:ea typeface="ＭＳ Ｐゴシック" pitchFamily="50" charset="-128"/>
              </a:defRPr>
            </a:lvl1pPr>
            <a:lvl2pPr>
              <a:defRPr kumimoji="1" sz="2800">
                <a:solidFill>
                  <a:schemeClr val="tx1"/>
                </a:solidFill>
                <a:latin typeface="Arial" pitchFamily="34" charset="0"/>
                <a:ea typeface="ＭＳ Ｐゴシック" pitchFamily="50" charset="-128"/>
              </a:defRPr>
            </a:lvl2pPr>
            <a:lvl3pPr>
              <a:defRPr kumimoji="1" sz="2400">
                <a:solidFill>
                  <a:schemeClr val="tx1"/>
                </a:solidFill>
                <a:latin typeface="Arial" pitchFamily="34" charset="0"/>
                <a:ea typeface="ＭＳ Ｐゴシック" pitchFamily="50" charset="-128"/>
              </a:defRPr>
            </a:lvl3pPr>
            <a:lvl4pPr>
              <a:defRPr kumimoji="1" sz="2000">
                <a:solidFill>
                  <a:schemeClr val="tx1"/>
                </a:solidFill>
                <a:latin typeface="Arial" pitchFamily="34" charset="0"/>
                <a:ea typeface="ＭＳ Ｐゴシック" pitchFamily="50" charset="-128"/>
              </a:defRPr>
            </a:lvl4pPr>
            <a:lvl5pPr>
              <a:defRPr kumimoji="1" sz="2000">
                <a:solidFill>
                  <a:schemeClr val="tx1"/>
                </a:solidFill>
                <a:latin typeface="Arial" pitchFamily="34" charset="0"/>
                <a:ea typeface="ＭＳ Ｐゴシック" pitchFamily="50" charset="-128"/>
              </a:defRPr>
            </a:lvl5pPr>
            <a:lvl6pPr eaLnBrk="0" hangingPunct="0">
              <a:defRPr kumimoji="1" sz="2000">
                <a:solidFill>
                  <a:schemeClr val="tx1"/>
                </a:solidFill>
                <a:latin typeface="Arial" pitchFamily="34" charset="0"/>
                <a:ea typeface="ＭＳ Ｐゴシック" pitchFamily="50" charset="-128"/>
              </a:defRPr>
            </a:lvl6pPr>
            <a:lvl7pPr eaLnBrk="0" hangingPunct="0">
              <a:defRPr kumimoji="1" sz="2000">
                <a:solidFill>
                  <a:schemeClr val="tx1"/>
                </a:solidFill>
                <a:latin typeface="Arial" pitchFamily="34" charset="0"/>
                <a:ea typeface="ＭＳ Ｐゴシック" pitchFamily="50" charset="-128"/>
              </a:defRPr>
            </a:lvl7pPr>
            <a:lvl8pPr eaLnBrk="0" hangingPunct="0">
              <a:defRPr kumimoji="1" sz="2000">
                <a:solidFill>
                  <a:schemeClr val="tx1"/>
                </a:solidFill>
                <a:latin typeface="Arial" pitchFamily="34" charset="0"/>
                <a:ea typeface="ＭＳ Ｐゴシック" pitchFamily="50" charset="-128"/>
              </a:defRPr>
            </a:lvl8pPr>
            <a:lvl9pPr eaLnBrk="0" hangingPunct="0">
              <a:defRPr kumimoji="1" sz="2000">
                <a:solidFill>
                  <a:schemeClr val="tx1"/>
                </a:solidFill>
                <a:latin typeface="Arial" pitchFamily="34" charset="0"/>
                <a:ea typeface="ＭＳ Ｐゴシック" pitchFamily="50" charset="-128"/>
              </a:defRPr>
            </a:lvl9pPr>
          </a:lstStyle>
          <a:p>
            <a:pPr algn="ctr" eaLnBrk="1" hangingPunct="1"/>
            <a:r>
              <a:rPr lang="ja-JP" altLang="en-US" sz="1800" b="1" dirty="0">
                <a:solidFill>
                  <a:schemeClr val="bg2"/>
                </a:solidFill>
                <a:latin typeface="Meiryo UI" pitchFamily="50" charset="-128"/>
                <a:ea typeface="Meiryo UI" pitchFamily="50" charset="-128"/>
                <a:cs typeface="Meiryo UI" pitchFamily="50" charset="-128"/>
              </a:rPr>
              <a:t>準委任契約</a:t>
            </a:r>
          </a:p>
          <a:p>
            <a:pPr algn="ctr" eaLnBrk="1" hangingPunct="1">
              <a:lnSpc>
                <a:spcPct val="120000"/>
              </a:lnSpc>
              <a:spcBef>
                <a:spcPts val="600"/>
              </a:spcBef>
            </a:pPr>
            <a:r>
              <a:rPr lang="ja-JP" altLang="en-US" sz="1800" b="1" dirty="0">
                <a:solidFill>
                  <a:schemeClr val="bg2"/>
                </a:solidFill>
                <a:latin typeface="Meiryo UI" pitchFamily="50" charset="-128"/>
                <a:ea typeface="Meiryo UI" pitchFamily="50" charset="-128"/>
                <a:cs typeface="Meiryo UI" pitchFamily="50" charset="-128"/>
              </a:rPr>
              <a:t>医療診療契約</a:t>
            </a:r>
          </a:p>
        </p:txBody>
      </p:sp>
      <p:sp>
        <p:nvSpPr>
          <p:cNvPr id="134152" name="Text Box 9"/>
          <p:cNvSpPr txBox="1">
            <a:spLocks noChangeArrowheads="1"/>
          </p:cNvSpPr>
          <p:nvPr/>
        </p:nvSpPr>
        <p:spPr bwMode="auto">
          <a:xfrm>
            <a:off x="2020888" y="5094220"/>
            <a:ext cx="5148262" cy="3693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28" tIns="45715" rIns="91428" bIns="45715">
            <a:spAutoFit/>
          </a:bodyPr>
          <a:lstStyle>
            <a:lvl1pPr>
              <a:defRPr kumimoji="1" sz="3200">
                <a:solidFill>
                  <a:schemeClr val="tx1"/>
                </a:solidFill>
                <a:latin typeface="Arial" pitchFamily="34" charset="0"/>
                <a:ea typeface="ＭＳ Ｐゴシック" pitchFamily="50" charset="-128"/>
              </a:defRPr>
            </a:lvl1pPr>
            <a:lvl2pPr>
              <a:defRPr kumimoji="1" sz="2800">
                <a:solidFill>
                  <a:schemeClr val="tx1"/>
                </a:solidFill>
                <a:latin typeface="Arial" pitchFamily="34" charset="0"/>
                <a:ea typeface="ＭＳ Ｐゴシック" pitchFamily="50" charset="-128"/>
              </a:defRPr>
            </a:lvl2pPr>
            <a:lvl3pPr>
              <a:defRPr kumimoji="1" sz="2400">
                <a:solidFill>
                  <a:schemeClr val="tx1"/>
                </a:solidFill>
                <a:latin typeface="Arial" pitchFamily="34" charset="0"/>
                <a:ea typeface="ＭＳ Ｐゴシック" pitchFamily="50" charset="-128"/>
              </a:defRPr>
            </a:lvl3pPr>
            <a:lvl4pPr>
              <a:defRPr kumimoji="1" sz="2000">
                <a:solidFill>
                  <a:schemeClr val="tx1"/>
                </a:solidFill>
                <a:latin typeface="Arial" pitchFamily="34" charset="0"/>
                <a:ea typeface="ＭＳ Ｐゴシック" pitchFamily="50" charset="-128"/>
              </a:defRPr>
            </a:lvl4pPr>
            <a:lvl5pPr>
              <a:defRPr kumimoji="1" sz="2000">
                <a:solidFill>
                  <a:schemeClr val="tx1"/>
                </a:solidFill>
                <a:latin typeface="Arial" pitchFamily="34" charset="0"/>
                <a:ea typeface="ＭＳ Ｐゴシック" pitchFamily="50" charset="-128"/>
              </a:defRPr>
            </a:lvl5pPr>
            <a:lvl6pPr eaLnBrk="0" hangingPunct="0">
              <a:defRPr kumimoji="1" sz="2000">
                <a:solidFill>
                  <a:schemeClr val="tx1"/>
                </a:solidFill>
                <a:latin typeface="Arial" pitchFamily="34" charset="0"/>
                <a:ea typeface="ＭＳ Ｐゴシック" pitchFamily="50" charset="-128"/>
              </a:defRPr>
            </a:lvl6pPr>
            <a:lvl7pPr eaLnBrk="0" hangingPunct="0">
              <a:defRPr kumimoji="1" sz="2000">
                <a:solidFill>
                  <a:schemeClr val="tx1"/>
                </a:solidFill>
                <a:latin typeface="Arial" pitchFamily="34" charset="0"/>
                <a:ea typeface="ＭＳ Ｐゴシック" pitchFamily="50" charset="-128"/>
              </a:defRPr>
            </a:lvl7pPr>
            <a:lvl8pPr eaLnBrk="0" hangingPunct="0">
              <a:defRPr kumimoji="1" sz="2000">
                <a:solidFill>
                  <a:schemeClr val="tx1"/>
                </a:solidFill>
                <a:latin typeface="Arial" pitchFamily="34" charset="0"/>
                <a:ea typeface="ＭＳ Ｐゴシック" pitchFamily="50" charset="-128"/>
              </a:defRPr>
            </a:lvl8pPr>
            <a:lvl9pPr eaLnBrk="0" hangingPunct="0">
              <a:defRPr kumimoji="1" sz="2000">
                <a:solidFill>
                  <a:schemeClr val="tx1"/>
                </a:solidFill>
                <a:latin typeface="Arial" pitchFamily="34" charset="0"/>
                <a:ea typeface="ＭＳ Ｐゴシック" pitchFamily="50" charset="-128"/>
              </a:defRPr>
            </a:lvl9pPr>
          </a:lstStyle>
          <a:p>
            <a:pPr algn="ctr" eaLnBrk="1" hangingPunct="1">
              <a:spcBef>
                <a:spcPct val="50000"/>
              </a:spcBef>
            </a:pPr>
            <a:r>
              <a:rPr lang="ja-JP" altLang="en-US" sz="1800" b="1" dirty="0">
                <a:solidFill>
                  <a:schemeClr val="bg2"/>
                </a:solidFill>
                <a:latin typeface="Meiryo UI" pitchFamily="50" charset="-128"/>
                <a:ea typeface="Meiryo UI" pitchFamily="50" charset="-128"/>
                <a:cs typeface="Meiryo UI" pitchFamily="50" charset="-128"/>
              </a:rPr>
              <a:t>報告義務</a:t>
            </a:r>
            <a:r>
              <a:rPr lang="en-US" altLang="ja-JP" sz="1800" b="1" dirty="0">
                <a:solidFill>
                  <a:schemeClr val="bg2"/>
                </a:solidFill>
                <a:latin typeface="Meiryo UI" pitchFamily="50" charset="-128"/>
                <a:ea typeface="Meiryo UI" pitchFamily="50" charset="-128"/>
                <a:cs typeface="Meiryo UI" pitchFamily="50" charset="-128"/>
              </a:rPr>
              <a:t>･</a:t>
            </a:r>
            <a:r>
              <a:rPr lang="ja-JP" altLang="en-US" sz="1800" b="1" dirty="0">
                <a:solidFill>
                  <a:schemeClr val="bg2"/>
                </a:solidFill>
                <a:latin typeface="Meiryo UI" pitchFamily="50" charset="-128"/>
                <a:ea typeface="Meiryo UI" pitchFamily="50" charset="-128"/>
                <a:cs typeface="Meiryo UI" pitchFamily="50" charset="-128"/>
              </a:rPr>
              <a:t>病状等の開示義務</a:t>
            </a:r>
          </a:p>
        </p:txBody>
      </p:sp>
      <p:sp>
        <p:nvSpPr>
          <p:cNvPr id="134153" name="Text Box 10"/>
          <p:cNvSpPr txBox="1">
            <a:spLocks noChangeArrowheads="1"/>
          </p:cNvSpPr>
          <p:nvPr/>
        </p:nvSpPr>
        <p:spPr bwMode="auto">
          <a:xfrm>
            <a:off x="530225" y="5707754"/>
            <a:ext cx="8269288"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28" tIns="45715" rIns="91428" bIns="45715">
            <a:spAutoFit/>
          </a:bodyPr>
          <a:lstStyle>
            <a:lvl1pPr>
              <a:tabLst>
                <a:tab pos="6103938" algn="l"/>
              </a:tabLst>
              <a:defRPr kumimoji="1" sz="3200">
                <a:solidFill>
                  <a:schemeClr val="tx1"/>
                </a:solidFill>
                <a:latin typeface="Arial" pitchFamily="34" charset="0"/>
                <a:ea typeface="ＭＳ Ｐゴシック" pitchFamily="50" charset="-128"/>
              </a:defRPr>
            </a:lvl1pPr>
            <a:lvl2pPr>
              <a:tabLst>
                <a:tab pos="6103938" algn="l"/>
              </a:tabLst>
              <a:defRPr kumimoji="1" sz="2800">
                <a:solidFill>
                  <a:schemeClr val="tx1"/>
                </a:solidFill>
                <a:latin typeface="Arial" pitchFamily="34" charset="0"/>
                <a:ea typeface="ＭＳ Ｐゴシック" pitchFamily="50" charset="-128"/>
              </a:defRPr>
            </a:lvl2pPr>
            <a:lvl3pPr>
              <a:tabLst>
                <a:tab pos="6103938" algn="l"/>
              </a:tabLst>
              <a:defRPr kumimoji="1" sz="2400">
                <a:solidFill>
                  <a:schemeClr val="tx1"/>
                </a:solidFill>
                <a:latin typeface="Arial" pitchFamily="34" charset="0"/>
                <a:ea typeface="ＭＳ Ｐゴシック" pitchFamily="50" charset="-128"/>
              </a:defRPr>
            </a:lvl3pPr>
            <a:lvl4pPr>
              <a:tabLst>
                <a:tab pos="6103938" algn="l"/>
              </a:tabLst>
              <a:defRPr kumimoji="1" sz="2000">
                <a:solidFill>
                  <a:schemeClr val="tx1"/>
                </a:solidFill>
                <a:latin typeface="Arial" pitchFamily="34" charset="0"/>
                <a:ea typeface="ＭＳ Ｐゴシック" pitchFamily="50" charset="-128"/>
              </a:defRPr>
            </a:lvl4pPr>
            <a:lvl5pPr>
              <a:tabLst>
                <a:tab pos="6103938" algn="l"/>
              </a:tabLst>
              <a:defRPr kumimoji="1" sz="2000">
                <a:solidFill>
                  <a:schemeClr val="tx1"/>
                </a:solidFill>
                <a:latin typeface="Arial" pitchFamily="34" charset="0"/>
                <a:ea typeface="ＭＳ Ｐゴシック" pitchFamily="50" charset="-128"/>
              </a:defRPr>
            </a:lvl5pPr>
            <a:lvl6pPr eaLnBrk="0" hangingPunct="0">
              <a:tabLst>
                <a:tab pos="6103938" algn="l"/>
              </a:tabLst>
              <a:defRPr kumimoji="1" sz="2000">
                <a:solidFill>
                  <a:schemeClr val="tx1"/>
                </a:solidFill>
                <a:latin typeface="Arial" pitchFamily="34" charset="0"/>
                <a:ea typeface="ＭＳ Ｐゴシック" pitchFamily="50" charset="-128"/>
              </a:defRPr>
            </a:lvl6pPr>
            <a:lvl7pPr eaLnBrk="0" hangingPunct="0">
              <a:tabLst>
                <a:tab pos="6103938" algn="l"/>
              </a:tabLst>
              <a:defRPr kumimoji="1" sz="2000">
                <a:solidFill>
                  <a:schemeClr val="tx1"/>
                </a:solidFill>
                <a:latin typeface="Arial" pitchFamily="34" charset="0"/>
                <a:ea typeface="ＭＳ Ｐゴシック" pitchFamily="50" charset="-128"/>
              </a:defRPr>
            </a:lvl7pPr>
            <a:lvl8pPr eaLnBrk="0" hangingPunct="0">
              <a:tabLst>
                <a:tab pos="6103938" algn="l"/>
              </a:tabLst>
              <a:defRPr kumimoji="1" sz="2000">
                <a:solidFill>
                  <a:schemeClr val="tx1"/>
                </a:solidFill>
                <a:latin typeface="Arial" pitchFamily="34" charset="0"/>
                <a:ea typeface="ＭＳ Ｐゴシック" pitchFamily="50" charset="-128"/>
              </a:defRPr>
            </a:lvl8pPr>
            <a:lvl9pPr eaLnBrk="0" hangingPunct="0">
              <a:tabLst>
                <a:tab pos="6103938" algn="l"/>
              </a:tabLst>
              <a:defRPr kumimoji="1" sz="2000">
                <a:solidFill>
                  <a:schemeClr val="tx1"/>
                </a:solidFill>
                <a:latin typeface="Arial" pitchFamily="34" charset="0"/>
                <a:ea typeface="ＭＳ Ｐゴシック" pitchFamily="50" charset="-128"/>
              </a:defRPr>
            </a:lvl9pPr>
          </a:lstStyle>
          <a:p>
            <a:pPr eaLnBrk="1" hangingPunct="1">
              <a:spcBef>
                <a:spcPct val="50000"/>
              </a:spcBef>
            </a:pPr>
            <a:r>
              <a:rPr lang="ja-JP" altLang="en-US" sz="2400" b="1" dirty="0">
                <a:latin typeface="Meiryo UI" pitchFamily="50" charset="-128"/>
                <a:ea typeface="Meiryo UI" pitchFamily="50" charset="-128"/>
                <a:cs typeface="Meiryo UI" pitchFamily="50" charset="-128"/>
              </a:rPr>
              <a:t>告知：本人の</a:t>
            </a:r>
            <a:r>
              <a:rPr lang="ja-JP" altLang="en-US" sz="2400" b="1" dirty="0">
                <a:solidFill>
                  <a:srgbClr val="3E6EB4"/>
                </a:solidFill>
                <a:latin typeface="Meiryo UI" pitchFamily="50" charset="-128"/>
                <a:ea typeface="Meiryo UI" pitchFamily="50" charset="-128"/>
                <a:cs typeface="Meiryo UI" pitchFamily="50" charset="-128"/>
              </a:rPr>
              <a:t>自己決定権</a:t>
            </a:r>
            <a:r>
              <a:rPr lang="ja-JP" altLang="en-US" sz="2400" b="1" dirty="0">
                <a:latin typeface="Meiryo UI" pitchFamily="50" charset="-128"/>
                <a:ea typeface="Meiryo UI" pitchFamily="50" charset="-128"/>
                <a:cs typeface="Meiryo UI" pitchFamily="50" charset="-128"/>
              </a:rPr>
              <a:t>を保障するための情報開示の役割</a:t>
            </a:r>
          </a:p>
        </p:txBody>
      </p:sp>
      <p:sp>
        <p:nvSpPr>
          <p:cNvPr id="134154" name="Text Box 11"/>
          <p:cNvSpPr txBox="1">
            <a:spLocks noChangeArrowheads="1"/>
          </p:cNvSpPr>
          <p:nvPr/>
        </p:nvSpPr>
        <p:spPr bwMode="auto">
          <a:xfrm>
            <a:off x="823913" y="6188007"/>
            <a:ext cx="7694612"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28" tIns="45715" rIns="91428" bIns="45715">
            <a:spAutoFit/>
          </a:bodyPr>
          <a:lstStyle>
            <a:lvl1pPr>
              <a:defRPr kumimoji="1" sz="3200">
                <a:solidFill>
                  <a:schemeClr val="tx1"/>
                </a:solidFill>
                <a:latin typeface="Arial" pitchFamily="34" charset="0"/>
                <a:ea typeface="ＭＳ Ｐゴシック" pitchFamily="50" charset="-128"/>
              </a:defRPr>
            </a:lvl1pPr>
            <a:lvl2pPr>
              <a:defRPr kumimoji="1" sz="2800">
                <a:solidFill>
                  <a:schemeClr val="tx1"/>
                </a:solidFill>
                <a:latin typeface="Arial" pitchFamily="34" charset="0"/>
                <a:ea typeface="ＭＳ Ｐゴシック" pitchFamily="50" charset="-128"/>
              </a:defRPr>
            </a:lvl2pPr>
            <a:lvl3pPr>
              <a:defRPr kumimoji="1" sz="2400">
                <a:solidFill>
                  <a:schemeClr val="tx1"/>
                </a:solidFill>
                <a:latin typeface="Arial" pitchFamily="34" charset="0"/>
                <a:ea typeface="ＭＳ Ｐゴシック" pitchFamily="50" charset="-128"/>
              </a:defRPr>
            </a:lvl3pPr>
            <a:lvl4pPr>
              <a:defRPr kumimoji="1" sz="2000">
                <a:solidFill>
                  <a:schemeClr val="tx1"/>
                </a:solidFill>
                <a:latin typeface="Arial" pitchFamily="34" charset="0"/>
                <a:ea typeface="ＭＳ Ｐゴシック" pitchFamily="50" charset="-128"/>
              </a:defRPr>
            </a:lvl4pPr>
            <a:lvl5pPr>
              <a:defRPr kumimoji="1" sz="2000">
                <a:solidFill>
                  <a:schemeClr val="tx1"/>
                </a:solidFill>
                <a:latin typeface="Arial" pitchFamily="34" charset="0"/>
                <a:ea typeface="ＭＳ Ｐゴシック" pitchFamily="50" charset="-128"/>
              </a:defRPr>
            </a:lvl5pPr>
            <a:lvl6pPr eaLnBrk="0" hangingPunct="0">
              <a:defRPr kumimoji="1" sz="2000">
                <a:solidFill>
                  <a:schemeClr val="tx1"/>
                </a:solidFill>
                <a:latin typeface="Arial" pitchFamily="34" charset="0"/>
                <a:ea typeface="ＭＳ Ｐゴシック" pitchFamily="50" charset="-128"/>
              </a:defRPr>
            </a:lvl6pPr>
            <a:lvl7pPr eaLnBrk="0" hangingPunct="0">
              <a:defRPr kumimoji="1" sz="2000">
                <a:solidFill>
                  <a:schemeClr val="tx1"/>
                </a:solidFill>
                <a:latin typeface="Arial" pitchFamily="34" charset="0"/>
                <a:ea typeface="ＭＳ Ｐゴシック" pitchFamily="50" charset="-128"/>
              </a:defRPr>
            </a:lvl7pPr>
            <a:lvl8pPr eaLnBrk="0" hangingPunct="0">
              <a:defRPr kumimoji="1" sz="2000">
                <a:solidFill>
                  <a:schemeClr val="tx1"/>
                </a:solidFill>
                <a:latin typeface="Arial" pitchFamily="34" charset="0"/>
                <a:ea typeface="ＭＳ Ｐゴシック" pitchFamily="50" charset="-128"/>
              </a:defRPr>
            </a:lvl8pPr>
            <a:lvl9pPr eaLnBrk="0" hangingPunct="0">
              <a:defRPr kumimoji="1" sz="2000">
                <a:solidFill>
                  <a:schemeClr val="tx1"/>
                </a:solidFill>
                <a:latin typeface="Arial" pitchFamily="34" charset="0"/>
                <a:ea typeface="ＭＳ Ｐゴシック" pitchFamily="50" charset="-128"/>
              </a:defRPr>
            </a:lvl9pPr>
          </a:lstStyle>
          <a:p>
            <a:pPr algn="ctr" eaLnBrk="1" hangingPunct="1">
              <a:spcBef>
                <a:spcPct val="50000"/>
              </a:spcBef>
            </a:pPr>
            <a:r>
              <a:rPr lang="ja-JP" altLang="en-US" sz="2000" b="1" dirty="0">
                <a:solidFill>
                  <a:srgbClr val="3E6EB4"/>
                </a:solidFill>
                <a:latin typeface="Meiryo UI" pitchFamily="50" charset="-128"/>
                <a:ea typeface="Meiryo UI" pitchFamily="50" charset="-128"/>
                <a:cs typeface="Meiryo UI" pitchFamily="50" charset="-128"/>
              </a:rPr>
              <a:t>（どのような治療や介護サービス・法的支援を受けられるのか）</a:t>
            </a:r>
          </a:p>
        </p:txBody>
      </p:sp>
      <p:sp>
        <p:nvSpPr>
          <p:cNvPr id="134159" name="AutoShape 21"/>
          <p:cNvSpPr>
            <a:spLocks noChangeArrowheads="1"/>
          </p:cNvSpPr>
          <p:nvPr/>
        </p:nvSpPr>
        <p:spPr bwMode="auto">
          <a:xfrm>
            <a:off x="3221038" y="4705350"/>
            <a:ext cx="2592387" cy="388938"/>
          </a:xfrm>
          <a:prstGeom prst="leftArrow">
            <a:avLst>
              <a:gd name="adj1" fmla="val 48593"/>
              <a:gd name="adj2" fmla="val 65528"/>
            </a:avLst>
          </a:prstGeom>
          <a:gradFill rotWithShape="1">
            <a:gsLst>
              <a:gs pos="0">
                <a:srgbClr val="FFAD35"/>
              </a:gs>
              <a:gs pos="98000">
                <a:srgbClr val="3E6EB4"/>
              </a:gs>
            </a:gsLst>
            <a:lin ang="0" scaled="1"/>
          </a:gradFill>
          <a:ln>
            <a:noFill/>
          </a:ln>
          <a:effectLst/>
          <a:extLst/>
        </p:spPr>
        <p:txBody>
          <a:bodyPr wrap="none" anchor="ctr"/>
          <a:lstStyle/>
          <a:p>
            <a:pPr eaLnBrk="1" hangingPunct="1"/>
            <a:endParaRPr lang="ja-JP" altLang="en-US"/>
          </a:p>
        </p:txBody>
      </p:sp>
      <p:sp>
        <p:nvSpPr>
          <p:cNvPr id="134160" name="Text Box 4"/>
          <p:cNvSpPr txBox="1">
            <a:spLocks noChangeArrowheads="1"/>
          </p:cNvSpPr>
          <p:nvPr/>
        </p:nvSpPr>
        <p:spPr bwMode="auto">
          <a:xfrm>
            <a:off x="2667000" y="1239355"/>
            <a:ext cx="4543425" cy="23574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60363" indent="-360363">
              <a:defRPr kumimoji="1" sz="3200">
                <a:solidFill>
                  <a:schemeClr val="tx1"/>
                </a:solidFill>
                <a:latin typeface="Arial" pitchFamily="34" charset="0"/>
                <a:ea typeface="ＭＳ Ｐゴシック" pitchFamily="50" charset="-128"/>
              </a:defRPr>
            </a:lvl1pPr>
            <a:lvl2pPr>
              <a:defRPr kumimoji="1" sz="2800">
                <a:solidFill>
                  <a:schemeClr val="tx1"/>
                </a:solidFill>
                <a:latin typeface="Arial" pitchFamily="34" charset="0"/>
                <a:ea typeface="ＭＳ Ｐゴシック" pitchFamily="50" charset="-128"/>
              </a:defRPr>
            </a:lvl2pPr>
            <a:lvl3pPr>
              <a:defRPr kumimoji="1" sz="2400">
                <a:solidFill>
                  <a:schemeClr val="tx1"/>
                </a:solidFill>
                <a:latin typeface="Arial" pitchFamily="34" charset="0"/>
                <a:ea typeface="ＭＳ Ｐゴシック" pitchFamily="50" charset="-128"/>
              </a:defRPr>
            </a:lvl3pPr>
            <a:lvl4pPr>
              <a:defRPr kumimoji="1" sz="2000">
                <a:solidFill>
                  <a:schemeClr val="tx1"/>
                </a:solidFill>
                <a:latin typeface="Arial" pitchFamily="34" charset="0"/>
                <a:ea typeface="ＭＳ Ｐゴシック" pitchFamily="50" charset="-128"/>
              </a:defRPr>
            </a:lvl4pPr>
            <a:lvl5pPr>
              <a:defRPr kumimoji="1" sz="2000">
                <a:solidFill>
                  <a:schemeClr val="tx1"/>
                </a:solidFill>
                <a:latin typeface="Arial" pitchFamily="34" charset="0"/>
                <a:ea typeface="ＭＳ Ｐゴシック" pitchFamily="50" charset="-128"/>
              </a:defRPr>
            </a:lvl5pPr>
            <a:lvl6pPr eaLnBrk="0" hangingPunct="0">
              <a:defRPr kumimoji="1" sz="2000">
                <a:solidFill>
                  <a:schemeClr val="tx1"/>
                </a:solidFill>
                <a:latin typeface="Arial" pitchFamily="34" charset="0"/>
                <a:ea typeface="ＭＳ Ｐゴシック" pitchFamily="50" charset="-128"/>
              </a:defRPr>
            </a:lvl6pPr>
            <a:lvl7pPr eaLnBrk="0" hangingPunct="0">
              <a:defRPr kumimoji="1" sz="2000">
                <a:solidFill>
                  <a:schemeClr val="tx1"/>
                </a:solidFill>
                <a:latin typeface="Arial" pitchFamily="34" charset="0"/>
                <a:ea typeface="ＭＳ Ｐゴシック" pitchFamily="50" charset="-128"/>
              </a:defRPr>
            </a:lvl7pPr>
            <a:lvl8pPr eaLnBrk="0" hangingPunct="0">
              <a:defRPr kumimoji="1" sz="2000">
                <a:solidFill>
                  <a:schemeClr val="tx1"/>
                </a:solidFill>
                <a:latin typeface="Arial" pitchFamily="34" charset="0"/>
                <a:ea typeface="ＭＳ Ｐゴシック" pitchFamily="50" charset="-128"/>
              </a:defRPr>
            </a:lvl8pPr>
            <a:lvl9pPr eaLnBrk="0" hangingPunct="0">
              <a:defRPr kumimoji="1" sz="2000">
                <a:solidFill>
                  <a:schemeClr val="tx1"/>
                </a:solidFill>
                <a:latin typeface="Arial" pitchFamily="34" charset="0"/>
                <a:ea typeface="ＭＳ Ｐゴシック" pitchFamily="50" charset="-128"/>
              </a:defRPr>
            </a:lvl9pPr>
          </a:lstStyle>
          <a:p>
            <a:pPr eaLnBrk="1" hangingPunct="1">
              <a:lnSpc>
                <a:spcPct val="130000"/>
              </a:lnSpc>
            </a:pPr>
            <a:r>
              <a:rPr lang="en-US" altLang="ja-JP" sz="2500" b="1" dirty="0">
                <a:latin typeface="Meiryo UI" pitchFamily="50" charset="-128"/>
                <a:ea typeface="Meiryo UI" pitchFamily="50" charset="-128"/>
                <a:cs typeface="Meiryo UI" pitchFamily="50" charset="-128"/>
              </a:rPr>
              <a:t>①</a:t>
            </a:r>
            <a:r>
              <a:rPr lang="ja-JP" altLang="en-US" sz="2500" b="1" dirty="0">
                <a:latin typeface="Meiryo UI" pitchFamily="50" charset="-128"/>
                <a:ea typeface="Meiryo UI" pitchFamily="50" charset="-128"/>
                <a:cs typeface="Meiryo UI" pitchFamily="50" charset="-128"/>
              </a:rPr>
              <a:t> いつの</a:t>
            </a:r>
            <a:r>
              <a:rPr lang="ja-JP" altLang="en-US" sz="2500" b="1" dirty="0">
                <a:solidFill>
                  <a:srgbClr val="3E6EB4"/>
                </a:solidFill>
                <a:latin typeface="Meiryo UI" pitchFamily="50" charset="-128"/>
                <a:ea typeface="Meiryo UI" pitchFamily="50" charset="-128"/>
                <a:cs typeface="Meiryo UI" pitchFamily="50" charset="-128"/>
              </a:rPr>
              <a:t>タイミング</a:t>
            </a:r>
            <a:r>
              <a:rPr lang="ja-JP" altLang="en-US" sz="2500" b="1" dirty="0">
                <a:latin typeface="Meiryo UI" pitchFamily="50" charset="-128"/>
                <a:ea typeface="Meiryo UI" pitchFamily="50" charset="-128"/>
                <a:cs typeface="Meiryo UI" pitchFamily="50" charset="-128"/>
              </a:rPr>
              <a:t>で</a:t>
            </a:r>
          </a:p>
          <a:p>
            <a:pPr eaLnBrk="1" hangingPunct="1">
              <a:lnSpc>
                <a:spcPct val="130000"/>
              </a:lnSpc>
            </a:pPr>
            <a:r>
              <a:rPr lang="en-US" altLang="ja-JP" sz="2500" b="1" dirty="0">
                <a:latin typeface="Meiryo UI" pitchFamily="50" charset="-128"/>
                <a:ea typeface="Meiryo UI" pitchFamily="50" charset="-128"/>
                <a:cs typeface="Meiryo UI" pitchFamily="50" charset="-128"/>
              </a:rPr>
              <a:t>②</a:t>
            </a:r>
            <a:r>
              <a:rPr lang="ja-JP" altLang="en-US" sz="2500" b="1" dirty="0">
                <a:latin typeface="Meiryo UI" pitchFamily="50" charset="-128"/>
                <a:ea typeface="Meiryo UI" pitchFamily="50" charset="-128"/>
                <a:cs typeface="Meiryo UI" pitchFamily="50" charset="-128"/>
              </a:rPr>
              <a:t> どのような</a:t>
            </a:r>
            <a:r>
              <a:rPr lang="ja-JP" altLang="en-US" sz="2500" b="1" dirty="0">
                <a:solidFill>
                  <a:srgbClr val="3E6EB4"/>
                </a:solidFill>
                <a:latin typeface="Meiryo UI" pitchFamily="50" charset="-128"/>
                <a:ea typeface="Meiryo UI" pitchFamily="50" charset="-128"/>
                <a:cs typeface="Meiryo UI" pitchFamily="50" charset="-128"/>
              </a:rPr>
              <a:t>内容</a:t>
            </a:r>
            <a:r>
              <a:rPr lang="ja-JP" altLang="en-US" sz="2500" b="1" dirty="0">
                <a:latin typeface="Meiryo UI" pitchFamily="50" charset="-128"/>
                <a:ea typeface="Meiryo UI" pitchFamily="50" charset="-128"/>
                <a:cs typeface="Meiryo UI" pitchFamily="50" charset="-128"/>
              </a:rPr>
              <a:t>で</a:t>
            </a:r>
          </a:p>
          <a:p>
            <a:pPr eaLnBrk="1" hangingPunct="1">
              <a:lnSpc>
                <a:spcPct val="130000"/>
              </a:lnSpc>
            </a:pPr>
            <a:r>
              <a:rPr lang="en-US" altLang="ja-JP" sz="2500" b="1" dirty="0">
                <a:latin typeface="Meiryo UI" pitchFamily="50" charset="-128"/>
                <a:ea typeface="Meiryo UI" pitchFamily="50" charset="-128"/>
                <a:cs typeface="Meiryo UI" pitchFamily="50" charset="-128"/>
              </a:rPr>
              <a:t>③</a:t>
            </a:r>
            <a:r>
              <a:rPr lang="ja-JP" altLang="en-US" sz="2500" b="1" dirty="0">
                <a:latin typeface="Meiryo UI" pitchFamily="50" charset="-128"/>
                <a:ea typeface="Meiryo UI" pitchFamily="50" charset="-128"/>
                <a:cs typeface="Meiryo UI" pitchFamily="50" charset="-128"/>
              </a:rPr>
              <a:t> </a:t>
            </a:r>
            <a:r>
              <a:rPr lang="ja-JP" altLang="en-US" sz="2500" b="1" dirty="0">
                <a:solidFill>
                  <a:srgbClr val="3E6EB4"/>
                </a:solidFill>
                <a:latin typeface="Meiryo UI" pitchFamily="50" charset="-128"/>
                <a:ea typeface="Meiryo UI" pitchFamily="50" charset="-128"/>
                <a:cs typeface="Meiryo UI" pitchFamily="50" charset="-128"/>
              </a:rPr>
              <a:t>誰</a:t>
            </a:r>
            <a:r>
              <a:rPr lang="ja-JP" altLang="en-US" sz="2500" b="1" dirty="0">
                <a:latin typeface="Meiryo UI" pitchFamily="50" charset="-128"/>
                <a:ea typeface="Meiryo UI" pitchFamily="50" charset="-128"/>
                <a:cs typeface="Meiryo UI" pitchFamily="50" charset="-128"/>
              </a:rPr>
              <a:t>に、</a:t>
            </a:r>
            <a:r>
              <a:rPr lang="ja-JP" altLang="en-US" sz="2000" b="1" dirty="0">
                <a:solidFill>
                  <a:schemeClr val="bg2"/>
                </a:solidFill>
                <a:latin typeface="Meiryo UI" pitchFamily="50" charset="-128"/>
                <a:ea typeface="Meiryo UI" pitchFamily="50" charset="-128"/>
                <a:cs typeface="Meiryo UI" pitchFamily="50" charset="-128"/>
              </a:rPr>
              <a:t>そして 説明</a:t>
            </a:r>
            <a:r>
              <a:rPr lang="en-US" altLang="ja-JP" sz="2000" b="1" dirty="0">
                <a:solidFill>
                  <a:schemeClr val="bg2"/>
                </a:solidFill>
                <a:latin typeface="Meiryo UI" pitchFamily="50" charset="-128"/>
                <a:ea typeface="Meiryo UI" pitchFamily="50" charset="-128"/>
                <a:cs typeface="Meiryo UI" pitchFamily="50" charset="-128"/>
              </a:rPr>
              <a:t>(</a:t>
            </a:r>
            <a:r>
              <a:rPr lang="ja-JP" altLang="en-US" sz="2000" b="1" dirty="0">
                <a:solidFill>
                  <a:schemeClr val="bg2"/>
                </a:solidFill>
                <a:latin typeface="Meiryo UI" pitchFamily="50" charset="-128"/>
                <a:ea typeface="Meiryo UI" pitchFamily="50" charset="-128"/>
                <a:cs typeface="Meiryo UI" pitchFamily="50" charset="-128"/>
              </a:rPr>
              <a:t>告知</a:t>
            </a:r>
            <a:r>
              <a:rPr lang="en-US" altLang="ja-JP" sz="2000" b="1" dirty="0">
                <a:solidFill>
                  <a:schemeClr val="bg2"/>
                </a:solidFill>
                <a:latin typeface="Meiryo UI" pitchFamily="50" charset="-128"/>
                <a:ea typeface="Meiryo UI" pitchFamily="50" charset="-128"/>
                <a:cs typeface="Meiryo UI" pitchFamily="50" charset="-128"/>
              </a:rPr>
              <a:t>)</a:t>
            </a:r>
            <a:r>
              <a:rPr lang="ja-JP" altLang="en-US" sz="2000" b="1" dirty="0">
                <a:solidFill>
                  <a:schemeClr val="bg2"/>
                </a:solidFill>
                <a:latin typeface="Meiryo UI" pitchFamily="50" charset="-128"/>
                <a:ea typeface="Meiryo UI" pitchFamily="50" charset="-128"/>
                <a:cs typeface="Meiryo UI" pitchFamily="50" charset="-128"/>
              </a:rPr>
              <a:t>の後</a:t>
            </a:r>
            <a:endParaRPr lang="ja-JP" altLang="en-US" sz="2500" b="1" dirty="0">
              <a:solidFill>
                <a:schemeClr val="bg2"/>
              </a:solidFill>
              <a:latin typeface="Meiryo UI" pitchFamily="50" charset="-128"/>
              <a:ea typeface="Meiryo UI" pitchFamily="50" charset="-128"/>
              <a:cs typeface="Meiryo UI" pitchFamily="50" charset="-128"/>
            </a:endParaRPr>
          </a:p>
          <a:p>
            <a:pPr eaLnBrk="1" hangingPunct="1">
              <a:lnSpc>
                <a:spcPct val="130000"/>
              </a:lnSpc>
            </a:pPr>
            <a:r>
              <a:rPr lang="en-US" altLang="ja-JP" sz="2400" b="1" dirty="0">
                <a:latin typeface="Meiryo UI" pitchFamily="50" charset="-128"/>
                <a:ea typeface="Meiryo UI" pitchFamily="50" charset="-128"/>
                <a:cs typeface="Meiryo UI" pitchFamily="50" charset="-128"/>
              </a:rPr>
              <a:t>④</a:t>
            </a:r>
            <a:r>
              <a:rPr lang="ja-JP" altLang="en-US" sz="2400" b="1" dirty="0">
                <a:latin typeface="Meiryo UI" pitchFamily="50" charset="-128"/>
                <a:ea typeface="Meiryo UI" pitchFamily="50" charset="-128"/>
                <a:cs typeface="Meiryo UI" pitchFamily="50" charset="-128"/>
              </a:rPr>
              <a:t> </a:t>
            </a:r>
            <a:r>
              <a:rPr lang="ja-JP" altLang="en-US" sz="2500" b="1" dirty="0">
                <a:latin typeface="Meiryo UI" pitchFamily="50" charset="-128"/>
                <a:ea typeface="Meiryo UI" pitchFamily="50" charset="-128"/>
                <a:cs typeface="Meiryo UI" pitchFamily="50" charset="-128"/>
              </a:rPr>
              <a:t>どう</a:t>
            </a:r>
            <a:r>
              <a:rPr lang="ja-JP" altLang="en-US" sz="2500" b="1" dirty="0">
                <a:solidFill>
                  <a:srgbClr val="3E6EB4"/>
                </a:solidFill>
                <a:latin typeface="Meiryo UI" pitchFamily="50" charset="-128"/>
                <a:ea typeface="Meiryo UI" pitchFamily="50" charset="-128"/>
                <a:cs typeface="Meiryo UI" pitchFamily="50" charset="-128"/>
              </a:rPr>
              <a:t>フォロー</a:t>
            </a:r>
            <a:r>
              <a:rPr lang="ja-JP" altLang="en-US" sz="2500" b="1" dirty="0">
                <a:latin typeface="Meiryo UI" pitchFamily="50" charset="-128"/>
                <a:ea typeface="Meiryo UI" pitchFamily="50" charset="-128"/>
                <a:cs typeface="Meiryo UI" pitchFamily="50" charset="-128"/>
              </a:rPr>
              <a:t>するか？</a:t>
            </a:r>
            <a:r>
              <a:rPr lang="ja-JP" altLang="en-US" sz="2400" b="1" dirty="0">
                <a:latin typeface="Meiryo UI" pitchFamily="50" charset="-128"/>
                <a:ea typeface="Meiryo UI" pitchFamily="50" charset="-128"/>
                <a:cs typeface="Meiryo UI" pitchFamily="50" charset="-128"/>
              </a:rPr>
              <a:t>　　  </a:t>
            </a:r>
            <a:endParaRPr lang="ja-JP" altLang="en-US" sz="2400" b="1" dirty="0">
              <a:solidFill>
                <a:srgbClr val="5F5F5F"/>
              </a:solidFill>
              <a:latin typeface="Meiryo UI" pitchFamily="50" charset="-128"/>
              <a:ea typeface="Meiryo UI" pitchFamily="50" charset="-128"/>
              <a:cs typeface="Meiryo UI" pitchFamily="50" charset="-128"/>
            </a:endParaRPr>
          </a:p>
        </p:txBody>
      </p:sp>
      <p:cxnSp>
        <p:nvCxnSpPr>
          <p:cNvPr id="3" name="直線コネクタ 2"/>
          <p:cNvCxnSpPr/>
          <p:nvPr/>
        </p:nvCxnSpPr>
        <p:spPr bwMode="auto">
          <a:xfrm>
            <a:off x="542925" y="3505200"/>
            <a:ext cx="8029575" cy="0"/>
          </a:xfrm>
          <a:prstGeom prst="line">
            <a:avLst/>
          </a:prstGeom>
          <a:solidFill>
            <a:srgbClr val="FFFF99"/>
          </a:solidFill>
          <a:ln w="19050" cap="flat" cmpd="sng" algn="ctr">
            <a:solidFill>
              <a:schemeClr val="bg1">
                <a:lumMod val="50000"/>
              </a:schemeClr>
            </a:solidFill>
            <a:prstDash val="sysDash"/>
            <a:round/>
            <a:headEnd type="none" w="med" len="med"/>
            <a:tailEnd type="none" w="med" len="med"/>
          </a:ln>
          <a:effectLst/>
        </p:spPr>
      </p:cxnSp>
      <p:sp>
        <p:nvSpPr>
          <p:cNvPr id="16" name="Rectangle 23"/>
          <p:cNvSpPr>
            <a:spLocks noChangeArrowheads="1"/>
          </p:cNvSpPr>
          <p:nvPr/>
        </p:nvSpPr>
        <p:spPr bwMode="auto">
          <a:xfrm>
            <a:off x="0" y="1"/>
            <a:ext cx="2806995" cy="3721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82904" tIns="41452" rIns="82904" bIns="41452" anchor="b"/>
          <a:lstStyle/>
          <a:p>
            <a:pPr defTabSz="828675"/>
            <a:r>
              <a:rPr kumimoji="0" lang="en-US" altLang="ja-JP" sz="1600" b="1" dirty="0">
                <a:latin typeface="Meiryo UI" panose="020B0604030504040204" pitchFamily="50" charset="-128"/>
                <a:ea typeface="Meiryo UI" panose="020B0604030504040204" pitchFamily="50" charset="-128"/>
              </a:rPr>
              <a:t>《</a:t>
            </a:r>
            <a:r>
              <a:rPr kumimoji="0" lang="ja-JP" altLang="en-US" sz="1600" b="1" dirty="0">
                <a:latin typeface="Meiryo UI" panose="020B0604030504040204" pitchFamily="50" charset="-128"/>
                <a:ea typeface="Meiryo UI" panose="020B0604030504040204" pitchFamily="50" charset="-128"/>
              </a:rPr>
              <a:t> 診断・治療</a:t>
            </a:r>
            <a:r>
              <a:rPr kumimoji="0" lang="en-US" altLang="ja-JP" sz="1700" b="1" dirty="0">
                <a:latin typeface="Segoe UI" panose="020B0502040204020203" pitchFamily="34" charset="0"/>
                <a:ea typeface="Meiryo UI" panose="020B0604030504040204" pitchFamily="50" charset="-128"/>
                <a:cs typeface="Segoe UI" panose="020B0502040204020203" pitchFamily="34" charset="0"/>
              </a:rPr>
              <a:t>-37</a:t>
            </a:r>
            <a:r>
              <a:rPr kumimoji="0" lang="ja-JP" altLang="en-US" sz="1700" b="1" dirty="0">
                <a:latin typeface="Segoe UI" panose="020B0502040204020203" pitchFamily="34" charset="0"/>
                <a:ea typeface="Meiryo UI" panose="020B0604030504040204" pitchFamily="50" charset="-128"/>
                <a:cs typeface="Segoe UI" panose="020B0502040204020203" pitchFamily="34" charset="0"/>
              </a:rPr>
              <a:t> </a:t>
            </a:r>
            <a:r>
              <a:rPr kumimoji="0" lang="en-US" altLang="ja-JP" sz="1600" b="1" dirty="0">
                <a:latin typeface="Meiryo UI" panose="020B0604030504040204" pitchFamily="50" charset="-128"/>
                <a:ea typeface="Meiryo UI" panose="020B0604030504040204" pitchFamily="50" charset="-128"/>
              </a:rPr>
              <a:t>》</a:t>
            </a:r>
            <a:r>
              <a:rPr kumimoji="0" lang="ja-JP" altLang="en-US" sz="1600" b="1" dirty="0">
                <a:latin typeface="Meiryo UI" panose="020B0604030504040204" pitchFamily="50" charset="-128"/>
                <a:ea typeface="Meiryo UI" panose="020B0604030504040204" pitchFamily="50" charset="-128"/>
              </a:rPr>
              <a:t>  </a:t>
            </a:r>
            <a:endParaRPr kumimoji="0" lang="ja-JP" altLang="en-US" sz="1600" b="1" dirty="0">
              <a:solidFill>
                <a:srgbClr val="FF5050"/>
              </a:solidFill>
              <a:latin typeface="Meiryo UI" panose="020B0604030504040204" pitchFamily="50" charset="-128"/>
              <a:ea typeface="Meiryo UI" panose="020B0604030504040204" pitchFamily="50" charset="-128"/>
            </a:endParaRPr>
          </a:p>
        </p:txBody>
      </p:sp>
      <p:sp>
        <p:nvSpPr>
          <p:cNvPr id="17" name="Rectangle 12"/>
          <p:cNvSpPr>
            <a:spLocks noChangeArrowheads="1"/>
          </p:cNvSpPr>
          <p:nvPr/>
        </p:nvSpPr>
        <p:spPr bwMode="auto">
          <a:xfrm>
            <a:off x="211931" y="886944"/>
            <a:ext cx="8691562" cy="103179"/>
          </a:xfrm>
          <a:prstGeom prst="rect">
            <a:avLst/>
          </a:prstGeom>
          <a:gradFill rotWithShape="1">
            <a:gsLst>
              <a:gs pos="93000">
                <a:srgbClr val="3E6EB4"/>
              </a:gs>
              <a:gs pos="0">
                <a:srgbClr val="CDE1FF"/>
              </a:gs>
              <a:gs pos="100000">
                <a:srgbClr val="3E6EB4"/>
              </a:gs>
            </a:gsLst>
            <a:lin ang="0" scaled="1"/>
          </a:gradFill>
          <a:ln w="9525" algn="ctr">
            <a:noFill/>
            <a:miter lim="800000"/>
            <a:headEnd/>
            <a:tailEnd/>
          </a:ln>
          <a:effectLst/>
        </p:spPr>
        <p:txBody>
          <a:bodyPr wrap="none" anchor="ctr"/>
          <a:lstStyle/>
          <a:p>
            <a:pPr algn="r">
              <a:defRPr/>
            </a:pPr>
            <a:endParaRPr lang="ja-JP" altLang="en-US">
              <a:latin typeface="Arial" charset="0"/>
            </a:endParaRPr>
          </a:p>
        </p:txBody>
      </p:sp>
    </p:spTree>
    <p:extLst>
      <p:ext uri="{BB962C8B-B14F-4D97-AF65-F5344CB8AC3E}">
        <p14:creationId xmlns:p14="http://schemas.microsoft.com/office/powerpoint/2010/main" val="2167025306"/>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Rectangle 2"/>
          <p:cNvSpPr>
            <a:spLocks noGrp="1" noChangeArrowheads="1"/>
          </p:cNvSpPr>
          <p:nvPr>
            <p:ph type="ctrTitle" idx="4294967295"/>
          </p:nvPr>
        </p:nvSpPr>
        <p:spPr>
          <a:xfrm>
            <a:off x="1682750" y="231092"/>
            <a:ext cx="5394325" cy="715962"/>
          </a:xfrm>
        </p:spPr>
        <p:txBody>
          <a:bodyPr/>
          <a:lstStyle/>
          <a:p>
            <a:pPr eaLnBrk="1" hangingPunct="1"/>
            <a:r>
              <a:rPr lang="ja-JP" altLang="en-US" sz="3000" b="1" dirty="0">
                <a:solidFill>
                  <a:schemeClr val="tx1"/>
                </a:solidFill>
                <a:latin typeface="Meiryo UI" panose="020B0604030504040204" pitchFamily="50" charset="-128"/>
                <a:ea typeface="Meiryo UI" panose="020B0604030504040204" pitchFamily="50" charset="-128"/>
                <a:cs typeface="メイリオ" pitchFamily="50" charset="-128"/>
              </a:rPr>
              <a:t>認知症の人への支援</a:t>
            </a:r>
          </a:p>
        </p:txBody>
      </p:sp>
      <p:sp>
        <p:nvSpPr>
          <p:cNvPr id="41987" name="Rectangle 3"/>
          <p:cNvSpPr>
            <a:spLocks noGrp="1" noChangeArrowheads="1"/>
          </p:cNvSpPr>
          <p:nvPr>
            <p:ph type="subTitle" idx="4294967295"/>
          </p:nvPr>
        </p:nvSpPr>
        <p:spPr>
          <a:xfrm>
            <a:off x="900113" y="1366838"/>
            <a:ext cx="7464425" cy="4849812"/>
          </a:xfrm>
        </p:spPr>
        <p:txBody>
          <a:bodyPr/>
          <a:lstStyle/>
          <a:p>
            <a:pPr marL="266700" indent="-266700" eaLnBrk="1" hangingPunct="1">
              <a:lnSpc>
                <a:spcPct val="120000"/>
              </a:lnSpc>
              <a:spcBef>
                <a:spcPct val="60000"/>
              </a:spcBef>
              <a:buClr>
                <a:srgbClr val="FF6699"/>
              </a:buClr>
              <a:buFont typeface="Wingdings" pitchFamily="2" charset="2"/>
              <a:buNone/>
            </a:pPr>
            <a:r>
              <a:rPr lang="en-US" altLang="ja-JP" sz="2400" b="1" dirty="0">
                <a:solidFill>
                  <a:srgbClr val="3E6EB4"/>
                </a:solidFill>
                <a:latin typeface="Meiryo UI" panose="020B0604030504040204" pitchFamily="50" charset="-128"/>
                <a:ea typeface="Meiryo UI" panose="020B0604030504040204" pitchFamily="50" charset="-128"/>
              </a:rPr>
              <a:t>●</a:t>
            </a:r>
            <a:r>
              <a:rPr lang="ja-JP" altLang="en-US" sz="2400" b="1" dirty="0">
                <a:latin typeface="Meiryo UI" panose="020B0604030504040204" pitchFamily="50" charset="-128"/>
                <a:ea typeface="Meiryo UI" panose="020B0604030504040204" pitchFamily="50" charset="-128"/>
              </a:rPr>
              <a:t>もの忘れがあっても充実感を持ち、安心して暮らせる</a:t>
            </a:r>
          </a:p>
          <a:p>
            <a:pPr marL="266700" indent="-266700" eaLnBrk="1" hangingPunct="1">
              <a:lnSpc>
                <a:spcPct val="120000"/>
              </a:lnSpc>
              <a:spcBef>
                <a:spcPct val="0"/>
              </a:spcBef>
              <a:buClr>
                <a:srgbClr val="FF6699"/>
              </a:buClr>
              <a:buFont typeface="Wingdings" pitchFamily="2" charset="2"/>
              <a:buNone/>
            </a:pPr>
            <a:r>
              <a:rPr lang="ja-JP" altLang="en-US" sz="2400" b="1" dirty="0">
                <a:latin typeface="Meiryo UI" panose="020B0604030504040204" pitchFamily="50" charset="-128"/>
                <a:ea typeface="Meiryo UI" panose="020B0604030504040204" pitchFamily="50" charset="-128"/>
              </a:rPr>
              <a:t>　ように、できる限りの治療や支援を行うことを本人に</a:t>
            </a:r>
          </a:p>
          <a:p>
            <a:pPr marL="266700" indent="-266700" eaLnBrk="1" hangingPunct="1">
              <a:lnSpc>
                <a:spcPct val="120000"/>
              </a:lnSpc>
              <a:spcBef>
                <a:spcPct val="0"/>
              </a:spcBef>
              <a:buClr>
                <a:srgbClr val="FF6699"/>
              </a:buClr>
              <a:buFont typeface="Wingdings" pitchFamily="2" charset="2"/>
              <a:buNone/>
            </a:pPr>
            <a:r>
              <a:rPr lang="ja-JP" altLang="en-US" sz="2400" b="1" dirty="0">
                <a:latin typeface="Meiryo UI" panose="020B0604030504040204" pitchFamily="50" charset="-128"/>
                <a:ea typeface="Meiryo UI" panose="020B0604030504040204" pitchFamily="50" charset="-128"/>
              </a:rPr>
              <a:t>　伝える</a:t>
            </a:r>
          </a:p>
          <a:p>
            <a:pPr marL="266700" indent="-266700" eaLnBrk="1" hangingPunct="1">
              <a:lnSpc>
                <a:spcPct val="120000"/>
              </a:lnSpc>
              <a:spcBef>
                <a:spcPct val="40000"/>
              </a:spcBef>
              <a:buClr>
                <a:srgbClr val="FF6699"/>
              </a:buClr>
              <a:buFont typeface="Wingdings" pitchFamily="2" charset="2"/>
              <a:buNone/>
            </a:pPr>
            <a:r>
              <a:rPr lang="ja-JP" altLang="en-US" sz="2400" b="1" dirty="0">
                <a:solidFill>
                  <a:srgbClr val="3E6EB4"/>
                </a:solidFill>
                <a:latin typeface="Meiryo UI" panose="020B0604030504040204" pitchFamily="50" charset="-128"/>
                <a:ea typeface="Meiryo UI" panose="020B0604030504040204" pitchFamily="50" charset="-128"/>
              </a:rPr>
              <a:t>●</a:t>
            </a:r>
            <a:r>
              <a:rPr lang="ja-JP" altLang="en-US" sz="2400" b="1" dirty="0">
                <a:latin typeface="Meiryo UI" panose="020B0604030504040204" pitchFamily="50" charset="-128"/>
                <a:ea typeface="Meiryo UI" panose="020B0604030504040204" pitchFamily="50" charset="-128"/>
              </a:rPr>
              <a:t>もの忘れを自覚する辛さを受け止め、残された能力が</a:t>
            </a:r>
          </a:p>
          <a:p>
            <a:pPr marL="266700" indent="-266700" eaLnBrk="1" hangingPunct="1">
              <a:lnSpc>
                <a:spcPct val="120000"/>
              </a:lnSpc>
              <a:spcBef>
                <a:spcPct val="0"/>
              </a:spcBef>
              <a:buClr>
                <a:srgbClr val="FF6699"/>
              </a:buClr>
              <a:buFont typeface="Wingdings" pitchFamily="2" charset="2"/>
              <a:buNone/>
            </a:pPr>
            <a:r>
              <a:rPr lang="ja-JP" altLang="en-US" sz="2400" b="1" dirty="0">
                <a:latin typeface="Meiryo UI" panose="020B0604030504040204" pitchFamily="50" charset="-128"/>
                <a:ea typeface="Meiryo UI" panose="020B0604030504040204" pitchFamily="50" charset="-128"/>
              </a:rPr>
              <a:t>　十分あることを伝える</a:t>
            </a:r>
          </a:p>
          <a:p>
            <a:pPr marL="266700" indent="-266700" eaLnBrk="1" hangingPunct="1">
              <a:lnSpc>
                <a:spcPct val="120000"/>
              </a:lnSpc>
              <a:spcBef>
                <a:spcPct val="40000"/>
              </a:spcBef>
              <a:buClr>
                <a:srgbClr val="FF6699"/>
              </a:buClr>
              <a:buFont typeface="Wingdings" pitchFamily="2" charset="2"/>
              <a:buNone/>
            </a:pPr>
            <a:r>
              <a:rPr lang="ja-JP" altLang="en-US" sz="2400" b="1" dirty="0">
                <a:solidFill>
                  <a:srgbClr val="3E6EB4"/>
                </a:solidFill>
                <a:latin typeface="Meiryo UI" panose="020B0604030504040204" pitchFamily="50" charset="-128"/>
                <a:ea typeface="Meiryo UI" panose="020B0604030504040204" pitchFamily="50" charset="-128"/>
              </a:rPr>
              <a:t>●</a:t>
            </a:r>
            <a:r>
              <a:rPr lang="ja-JP" altLang="en-US" sz="2400" b="1" dirty="0">
                <a:latin typeface="Meiryo UI" panose="020B0604030504040204" pitchFamily="50" charset="-128"/>
                <a:ea typeface="Meiryo UI" panose="020B0604030504040204" pitchFamily="50" charset="-128"/>
              </a:rPr>
              <a:t>本人の前での家族に対する病状説明は、慎重に行う</a:t>
            </a:r>
          </a:p>
          <a:p>
            <a:pPr marL="266700" indent="-266700" eaLnBrk="1" hangingPunct="1">
              <a:lnSpc>
                <a:spcPct val="120000"/>
              </a:lnSpc>
              <a:spcBef>
                <a:spcPct val="40000"/>
              </a:spcBef>
              <a:buClr>
                <a:srgbClr val="FF6699"/>
              </a:buClr>
              <a:buFont typeface="Wingdings" pitchFamily="2" charset="2"/>
              <a:buNone/>
            </a:pPr>
            <a:r>
              <a:rPr lang="ja-JP" altLang="en-US" sz="2400" b="1" dirty="0">
                <a:solidFill>
                  <a:srgbClr val="3E6EB4"/>
                </a:solidFill>
                <a:latin typeface="Meiryo UI" panose="020B0604030504040204" pitchFamily="50" charset="-128"/>
                <a:ea typeface="Meiryo UI" panose="020B0604030504040204" pitchFamily="50" charset="-128"/>
              </a:rPr>
              <a:t>●</a:t>
            </a:r>
            <a:r>
              <a:rPr lang="ja-JP" altLang="en-US" sz="2400" b="1" dirty="0">
                <a:latin typeface="Meiryo UI" panose="020B0604030504040204" pitchFamily="50" charset="-128"/>
                <a:ea typeface="Meiryo UI" panose="020B0604030504040204" pitchFamily="50" charset="-128"/>
              </a:rPr>
              <a:t>家庭の中で何らかの役割を持ってもらうこと、社会参加や介護保険サービスの利用をすすめる</a:t>
            </a:r>
          </a:p>
          <a:p>
            <a:pPr marL="266700" indent="-266700" eaLnBrk="1" hangingPunct="1">
              <a:lnSpc>
                <a:spcPct val="120000"/>
              </a:lnSpc>
              <a:spcBef>
                <a:spcPct val="40000"/>
              </a:spcBef>
              <a:buClr>
                <a:srgbClr val="FF6699"/>
              </a:buClr>
              <a:buFont typeface="Wingdings" pitchFamily="2" charset="2"/>
              <a:buNone/>
            </a:pPr>
            <a:r>
              <a:rPr lang="ja-JP" altLang="en-US" sz="2400" b="1" dirty="0">
                <a:solidFill>
                  <a:srgbClr val="3E6EB4"/>
                </a:solidFill>
                <a:latin typeface="Meiryo UI" panose="020B0604030504040204" pitchFamily="50" charset="-128"/>
                <a:ea typeface="Meiryo UI" panose="020B0604030504040204" pitchFamily="50" charset="-128"/>
              </a:rPr>
              <a:t>●</a:t>
            </a:r>
            <a:r>
              <a:rPr lang="ja-JP" altLang="en-US" sz="2400" b="1" dirty="0">
                <a:latin typeface="Meiryo UI" panose="020B0604030504040204" pitchFamily="50" charset="-128"/>
                <a:ea typeface="Meiryo UI" panose="020B0604030504040204" pitchFamily="50" charset="-128"/>
              </a:rPr>
              <a:t>身体疾患を早めに見つけて治療をする</a:t>
            </a:r>
          </a:p>
        </p:txBody>
      </p:sp>
      <p:sp>
        <p:nvSpPr>
          <p:cNvPr id="6" name="Rectangle 23"/>
          <p:cNvSpPr>
            <a:spLocks noChangeArrowheads="1"/>
          </p:cNvSpPr>
          <p:nvPr/>
        </p:nvSpPr>
        <p:spPr bwMode="auto">
          <a:xfrm>
            <a:off x="0" y="1"/>
            <a:ext cx="2806995" cy="3721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82904" tIns="41452" rIns="82904" bIns="41452" anchor="b"/>
          <a:lstStyle/>
          <a:p>
            <a:pPr defTabSz="828675"/>
            <a:r>
              <a:rPr kumimoji="0" lang="en-US" altLang="ja-JP" sz="1600" b="1" dirty="0">
                <a:latin typeface="Meiryo UI" panose="020B0604030504040204" pitchFamily="50" charset="-128"/>
                <a:ea typeface="Meiryo UI" panose="020B0604030504040204" pitchFamily="50" charset="-128"/>
              </a:rPr>
              <a:t>《</a:t>
            </a:r>
            <a:r>
              <a:rPr kumimoji="0" lang="ja-JP" altLang="en-US" sz="1600" b="1" dirty="0">
                <a:latin typeface="Meiryo UI" panose="020B0604030504040204" pitchFamily="50" charset="-128"/>
                <a:ea typeface="Meiryo UI" panose="020B0604030504040204" pitchFamily="50" charset="-128"/>
              </a:rPr>
              <a:t> 診断・治療</a:t>
            </a:r>
            <a:r>
              <a:rPr kumimoji="0" lang="en-US" altLang="ja-JP" sz="1700" b="1" dirty="0">
                <a:latin typeface="Segoe UI" panose="020B0502040204020203" pitchFamily="34" charset="0"/>
                <a:ea typeface="Meiryo UI" panose="020B0604030504040204" pitchFamily="50" charset="-128"/>
                <a:cs typeface="Segoe UI" panose="020B0502040204020203" pitchFamily="34" charset="0"/>
              </a:rPr>
              <a:t>-38</a:t>
            </a:r>
            <a:r>
              <a:rPr kumimoji="0" lang="ja-JP" altLang="en-US" sz="1700" b="1" dirty="0">
                <a:latin typeface="Segoe UI" panose="020B0502040204020203" pitchFamily="34" charset="0"/>
                <a:ea typeface="Meiryo UI" panose="020B0604030504040204" pitchFamily="50" charset="-128"/>
                <a:cs typeface="Segoe UI" panose="020B0502040204020203" pitchFamily="34" charset="0"/>
              </a:rPr>
              <a:t> </a:t>
            </a:r>
            <a:r>
              <a:rPr kumimoji="0" lang="en-US" altLang="ja-JP" sz="1600" b="1" dirty="0">
                <a:latin typeface="Meiryo UI" panose="020B0604030504040204" pitchFamily="50" charset="-128"/>
                <a:ea typeface="Meiryo UI" panose="020B0604030504040204" pitchFamily="50" charset="-128"/>
              </a:rPr>
              <a:t>》</a:t>
            </a:r>
            <a:r>
              <a:rPr kumimoji="0" lang="ja-JP" altLang="en-US" sz="1600" b="1" dirty="0">
                <a:latin typeface="Meiryo UI" panose="020B0604030504040204" pitchFamily="50" charset="-128"/>
                <a:ea typeface="Meiryo UI" panose="020B0604030504040204" pitchFamily="50" charset="-128"/>
              </a:rPr>
              <a:t>  </a:t>
            </a:r>
            <a:endParaRPr kumimoji="0" lang="ja-JP" altLang="en-US" sz="1600" b="1" dirty="0">
              <a:solidFill>
                <a:srgbClr val="FF5050"/>
              </a:solidFill>
              <a:latin typeface="Meiryo UI" panose="020B0604030504040204" pitchFamily="50" charset="-128"/>
              <a:ea typeface="Meiryo UI" panose="020B0604030504040204" pitchFamily="50" charset="-128"/>
            </a:endParaRPr>
          </a:p>
        </p:txBody>
      </p:sp>
      <p:sp>
        <p:nvSpPr>
          <p:cNvPr id="7" name="Rectangle 12"/>
          <p:cNvSpPr>
            <a:spLocks noChangeArrowheads="1"/>
          </p:cNvSpPr>
          <p:nvPr/>
        </p:nvSpPr>
        <p:spPr bwMode="auto">
          <a:xfrm>
            <a:off x="213519" y="885706"/>
            <a:ext cx="8691562" cy="103179"/>
          </a:xfrm>
          <a:prstGeom prst="rect">
            <a:avLst/>
          </a:prstGeom>
          <a:gradFill rotWithShape="1">
            <a:gsLst>
              <a:gs pos="93000">
                <a:srgbClr val="3E6EB4"/>
              </a:gs>
              <a:gs pos="0">
                <a:srgbClr val="CDE1FF"/>
              </a:gs>
              <a:gs pos="100000">
                <a:srgbClr val="3E6EB4"/>
              </a:gs>
            </a:gsLst>
            <a:lin ang="0" scaled="1"/>
          </a:gradFill>
          <a:ln w="9525" algn="ctr">
            <a:noFill/>
            <a:miter lim="800000"/>
            <a:headEnd/>
            <a:tailEnd/>
          </a:ln>
          <a:effectLst/>
        </p:spPr>
        <p:txBody>
          <a:bodyPr wrap="none" anchor="ctr"/>
          <a:lstStyle/>
          <a:p>
            <a:pPr algn="r">
              <a:defRPr/>
            </a:pPr>
            <a:endParaRPr lang="ja-JP" altLang="en-US">
              <a:latin typeface="Arial" charset="0"/>
            </a:endParaRP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Rectangle 2"/>
          <p:cNvSpPr>
            <a:spLocks noGrp="1" noChangeArrowheads="1"/>
          </p:cNvSpPr>
          <p:nvPr>
            <p:ph type="ctrTitle" idx="4294967295"/>
          </p:nvPr>
        </p:nvSpPr>
        <p:spPr>
          <a:xfrm>
            <a:off x="2608262" y="316707"/>
            <a:ext cx="4000500" cy="579438"/>
          </a:xfrm>
        </p:spPr>
        <p:txBody>
          <a:bodyPr/>
          <a:lstStyle/>
          <a:p>
            <a:pPr eaLnBrk="1" hangingPunct="1"/>
            <a:r>
              <a:rPr lang="ja-JP" altLang="en-US" sz="3000" b="1">
                <a:solidFill>
                  <a:schemeClr val="tx1"/>
                </a:solidFill>
                <a:latin typeface="Meiryo UI" panose="020B0604030504040204" pitchFamily="50" charset="-128"/>
                <a:ea typeface="Meiryo UI" panose="020B0604030504040204" pitchFamily="50" charset="-128"/>
                <a:cs typeface="メイリオ" pitchFamily="50" charset="-128"/>
              </a:rPr>
              <a:t>家族への支援</a:t>
            </a:r>
          </a:p>
        </p:txBody>
      </p:sp>
      <p:sp>
        <p:nvSpPr>
          <p:cNvPr id="43011" name="Rectangle 3"/>
          <p:cNvSpPr>
            <a:spLocks noGrp="1" noChangeArrowheads="1"/>
          </p:cNvSpPr>
          <p:nvPr>
            <p:ph type="subTitle" idx="4294967295"/>
          </p:nvPr>
        </p:nvSpPr>
        <p:spPr>
          <a:xfrm>
            <a:off x="884238" y="1333500"/>
            <a:ext cx="7545387" cy="5167313"/>
          </a:xfrm>
        </p:spPr>
        <p:txBody>
          <a:bodyPr/>
          <a:lstStyle/>
          <a:p>
            <a:pPr marL="266700" indent="-266700" eaLnBrk="1" hangingPunct="1">
              <a:lnSpc>
                <a:spcPct val="120000"/>
              </a:lnSpc>
              <a:spcBef>
                <a:spcPct val="10000"/>
              </a:spcBef>
              <a:buClr>
                <a:srgbClr val="FF6699"/>
              </a:buClr>
              <a:buFont typeface="Wingdings" pitchFamily="2" charset="2"/>
              <a:buNone/>
            </a:pPr>
            <a:r>
              <a:rPr lang="en-US" altLang="ja-JP" sz="2400" b="1" dirty="0">
                <a:solidFill>
                  <a:srgbClr val="3E6EB4"/>
                </a:solidFill>
                <a:latin typeface="Meiryo UI" panose="020B0604030504040204" pitchFamily="50" charset="-128"/>
                <a:ea typeface="Meiryo UI" panose="020B0604030504040204" pitchFamily="50" charset="-128"/>
              </a:rPr>
              <a:t>●</a:t>
            </a:r>
            <a:r>
              <a:rPr lang="ja-JP" altLang="en-US" sz="2400" b="1" dirty="0">
                <a:latin typeface="Meiryo UI" panose="020B0604030504040204" pitchFamily="50" charset="-128"/>
                <a:ea typeface="Meiryo UI" panose="020B0604030504040204" pitchFamily="50" charset="-128"/>
              </a:rPr>
              <a:t>専門医、ケアマネジャーやケアスタッフなどと協力して、</a:t>
            </a:r>
          </a:p>
          <a:p>
            <a:pPr marL="266700" indent="-266700" eaLnBrk="1" hangingPunct="1">
              <a:lnSpc>
                <a:spcPct val="120000"/>
              </a:lnSpc>
              <a:spcBef>
                <a:spcPct val="0"/>
              </a:spcBef>
              <a:buClr>
                <a:srgbClr val="FF6699"/>
              </a:buClr>
              <a:buFont typeface="Wingdings" pitchFamily="2" charset="2"/>
              <a:buNone/>
            </a:pPr>
            <a:r>
              <a:rPr lang="ja-JP" altLang="en-US" sz="1800" b="1" dirty="0">
                <a:latin typeface="Meiryo UI" panose="020B0604030504040204" pitchFamily="50" charset="-128"/>
                <a:ea typeface="Meiryo UI" panose="020B0604030504040204" pitchFamily="50" charset="-128"/>
              </a:rPr>
              <a:t>　　</a:t>
            </a:r>
            <a:r>
              <a:rPr lang="ja-JP" altLang="en-US" sz="2400" b="1" dirty="0">
                <a:latin typeface="Meiryo UI" panose="020B0604030504040204" pitchFamily="50" charset="-128"/>
                <a:ea typeface="Meiryo UI" panose="020B0604030504040204" pitchFamily="50" charset="-128"/>
              </a:rPr>
              <a:t>認知症の人と家族を支えることを伝える</a:t>
            </a:r>
          </a:p>
          <a:p>
            <a:pPr marL="266700" indent="-266700" eaLnBrk="1" hangingPunct="1">
              <a:lnSpc>
                <a:spcPct val="120000"/>
              </a:lnSpc>
              <a:spcBef>
                <a:spcPct val="40000"/>
              </a:spcBef>
              <a:buClr>
                <a:srgbClr val="FF6699"/>
              </a:buClr>
              <a:buFont typeface="Wingdings" pitchFamily="2" charset="2"/>
              <a:buNone/>
            </a:pPr>
            <a:r>
              <a:rPr lang="ja-JP" altLang="en-US" sz="2400" b="1" dirty="0">
                <a:solidFill>
                  <a:srgbClr val="3E6EB4"/>
                </a:solidFill>
                <a:latin typeface="Meiryo UI" panose="020B0604030504040204" pitchFamily="50" charset="-128"/>
                <a:ea typeface="Meiryo UI" panose="020B0604030504040204" pitchFamily="50" charset="-128"/>
              </a:rPr>
              <a:t>●</a:t>
            </a:r>
            <a:r>
              <a:rPr lang="ja-JP" altLang="en-US" sz="2400" b="1" dirty="0">
                <a:latin typeface="Meiryo UI" panose="020B0604030504040204" pitchFamily="50" charset="-128"/>
                <a:ea typeface="Meiryo UI" panose="020B0604030504040204" pitchFamily="50" charset="-128"/>
              </a:rPr>
              <a:t>介護保険サービスなどの社会資源の活用をすすめる</a:t>
            </a:r>
          </a:p>
          <a:p>
            <a:pPr marL="266700" indent="-266700" eaLnBrk="1" hangingPunct="1">
              <a:lnSpc>
                <a:spcPct val="120000"/>
              </a:lnSpc>
              <a:spcBef>
                <a:spcPct val="40000"/>
              </a:spcBef>
              <a:buClr>
                <a:srgbClr val="FF6699"/>
              </a:buClr>
              <a:buFont typeface="Wingdings" pitchFamily="2" charset="2"/>
              <a:buNone/>
            </a:pPr>
            <a:r>
              <a:rPr lang="ja-JP" altLang="en-US" sz="2400" b="1" dirty="0">
                <a:solidFill>
                  <a:srgbClr val="3E6EB4"/>
                </a:solidFill>
                <a:latin typeface="Meiryo UI" panose="020B0604030504040204" pitchFamily="50" charset="-128"/>
                <a:ea typeface="Meiryo UI" panose="020B0604030504040204" pitchFamily="50" charset="-128"/>
              </a:rPr>
              <a:t>●</a:t>
            </a:r>
            <a:r>
              <a:rPr lang="ja-JP" altLang="en-US" sz="2400" b="1" dirty="0">
                <a:latin typeface="Meiryo UI" panose="020B0604030504040204" pitchFamily="50" charset="-128"/>
                <a:ea typeface="Meiryo UI" panose="020B0604030504040204" pitchFamily="50" charset="-128"/>
              </a:rPr>
              <a:t>症状の変化や介護の状況、家族の不安などについて</a:t>
            </a:r>
          </a:p>
          <a:p>
            <a:pPr marL="266700" indent="-266700" eaLnBrk="1" hangingPunct="1">
              <a:lnSpc>
                <a:spcPct val="120000"/>
              </a:lnSpc>
              <a:spcBef>
                <a:spcPct val="0"/>
              </a:spcBef>
              <a:buClr>
                <a:srgbClr val="FF6699"/>
              </a:buClr>
              <a:buFont typeface="Wingdings" pitchFamily="2" charset="2"/>
              <a:buNone/>
            </a:pPr>
            <a:r>
              <a:rPr lang="ja-JP" altLang="en-US" sz="1800" b="1" dirty="0">
                <a:latin typeface="Meiryo UI" panose="020B0604030504040204" pitchFamily="50" charset="-128"/>
                <a:ea typeface="Meiryo UI" panose="020B0604030504040204" pitchFamily="50" charset="-128"/>
              </a:rPr>
              <a:t>　　</a:t>
            </a:r>
            <a:r>
              <a:rPr lang="ja-JP" altLang="en-US" sz="2400" b="1" dirty="0">
                <a:latin typeface="Meiryo UI" panose="020B0604030504040204" pitchFamily="50" charset="-128"/>
                <a:ea typeface="Meiryo UI" panose="020B0604030504040204" pitchFamily="50" charset="-128"/>
              </a:rPr>
              <a:t>傾聴する</a:t>
            </a:r>
          </a:p>
          <a:p>
            <a:pPr marL="266700" indent="-266700" eaLnBrk="1" hangingPunct="1">
              <a:lnSpc>
                <a:spcPct val="120000"/>
              </a:lnSpc>
              <a:spcBef>
                <a:spcPct val="40000"/>
              </a:spcBef>
              <a:buClr>
                <a:srgbClr val="FF6699"/>
              </a:buClr>
              <a:buFont typeface="Wingdings" pitchFamily="2" charset="2"/>
              <a:buNone/>
            </a:pPr>
            <a:r>
              <a:rPr lang="ja-JP" altLang="en-US" sz="2400" b="1" dirty="0">
                <a:solidFill>
                  <a:srgbClr val="3E6EB4"/>
                </a:solidFill>
                <a:latin typeface="Meiryo UI" panose="020B0604030504040204" pitchFamily="50" charset="-128"/>
                <a:ea typeface="Meiryo UI" panose="020B0604030504040204" pitchFamily="50" charset="-128"/>
              </a:rPr>
              <a:t>●</a:t>
            </a:r>
            <a:r>
              <a:rPr lang="ja-JP" altLang="en-US" sz="2400" b="1" dirty="0">
                <a:latin typeface="Meiryo UI" panose="020B0604030504040204" pitchFamily="50" charset="-128"/>
                <a:ea typeface="Meiryo UI" panose="020B0604030504040204" pitchFamily="50" charset="-128"/>
              </a:rPr>
              <a:t>家族の会など、介護仲間を紹介する</a:t>
            </a:r>
          </a:p>
          <a:p>
            <a:pPr marL="266700" indent="-266700" eaLnBrk="1" hangingPunct="1">
              <a:lnSpc>
                <a:spcPct val="120000"/>
              </a:lnSpc>
              <a:spcBef>
                <a:spcPct val="40000"/>
              </a:spcBef>
              <a:buClr>
                <a:srgbClr val="FF6699"/>
              </a:buClr>
              <a:buFont typeface="Wingdings" pitchFamily="2" charset="2"/>
              <a:buNone/>
            </a:pPr>
            <a:r>
              <a:rPr lang="ja-JP" altLang="en-US" sz="2400" b="1" dirty="0">
                <a:solidFill>
                  <a:srgbClr val="3E6EB4"/>
                </a:solidFill>
                <a:latin typeface="Meiryo UI" panose="020B0604030504040204" pitchFamily="50" charset="-128"/>
                <a:ea typeface="Meiryo UI" panose="020B0604030504040204" pitchFamily="50" charset="-128"/>
              </a:rPr>
              <a:t>●</a:t>
            </a:r>
            <a:r>
              <a:rPr lang="ja-JP" altLang="en-US" sz="2400" b="1" dirty="0">
                <a:latin typeface="Meiryo UI" panose="020B0604030504040204" pitchFamily="50" charset="-128"/>
                <a:ea typeface="Meiryo UI" panose="020B0604030504040204" pitchFamily="50" charset="-128"/>
              </a:rPr>
              <a:t>身体疾患の治療は、治療薬の投与回数を減らす、訪問</a:t>
            </a:r>
          </a:p>
          <a:p>
            <a:pPr marL="266700" indent="-266700" eaLnBrk="1" hangingPunct="1">
              <a:lnSpc>
                <a:spcPct val="120000"/>
              </a:lnSpc>
              <a:spcBef>
                <a:spcPct val="0"/>
              </a:spcBef>
              <a:buClr>
                <a:srgbClr val="FF6699"/>
              </a:buClr>
              <a:buFont typeface="Wingdings" pitchFamily="2" charset="2"/>
              <a:buNone/>
            </a:pPr>
            <a:r>
              <a:rPr lang="ja-JP" altLang="en-US" sz="1800" b="1" dirty="0">
                <a:latin typeface="Meiryo UI" panose="020B0604030504040204" pitchFamily="50" charset="-128"/>
                <a:ea typeface="Meiryo UI" panose="020B0604030504040204" pitchFamily="50" charset="-128"/>
              </a:rPr>
              <a:t>　　</a:t>
            </a:r>
            <a:r>
              <a:rPr lang="ja-JP" altLang="en-US" sz="2400" b="1" dirty="0">
                <a:latin typeface="Meiryo UI" panose="020B0604030504040204" pitchFamily="50" charset="-128"/>
                <a:ea typeface="Meiryo UI" panose="020B0604030504040204" pitchFamily="50" charset="-128"/>
              </a:rPr>
              <a:t>診療や往診を行う、など介護者の負担の少ない方法を</a:t>
            </a:r>
          </a:p>
          <a:p>
            <a:pPr marL="266700" indent="-266700" eaLnBrk="1" hangingPunct="1">
              <a:lnSpc>
                <a:spcPct val="120000"/>
              </a:lnSpc>
              <a:spcBef>
                <a:spcPct val="0"/>
              </a:spcBef>
              <a:buClr>
                <a:srgbClr val="FF6699"/>
              </a:buClr>
              <a:buFont typeface="Wingdings" pitchFamily="2" charset="2"/>
              <a:buNone/>
            </a:pPr>
            <a:r>
              <a:rPr lang="ja-JP" altLang="en-US" sz="1800" b="1" dirty="0">
                <a:latin typeface="Meiryo UI" panose="020B0604030504040204" pitchFamily="50" charset="-128"/>
                <a:ea typeface="Meiryo UI" panose="020B0604030504040204" pitchFamily="50" charset="-128"/>
              </a:rPr>
              <a:t>　　</a:t>
            </a:r>
            <a:r>
              <a:rPr lang="ja-JP" altLang="en-US" sz="2400" b="1" dirty="0">
                <a:latin typeface="Meiryo UI" panose="020B0604030504040204" pitchFamily="50" charset="-128"/>
                <a:ea typeface="Meiryo UI" panose="020B0604030504040204" pitchFamily="50" charset="-128"/>
              </a:rPr>
              <a:t>とる</a:t>
            </a:r>
          </a:p>
        </p:txBody>
      </p:sp>
      <p:sp>
        <p:nvSpPr>
          <p:cNvPr id="6" name="Rectangle 23"/>
          <p:cNvSpPr>
            <a:spLocks noChangeArrowheads="1"/>
          </p:cNvSpPr>
          <p:nvPr/>
        </p:nvSpPr>
        <p:spPr bwMode="auto">
          <a:xfrm>
            <a:off x="0" y="1"/>
            <a:ext cx="2806995" cy="3721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82904" tIns="41452" rIns="82904" bIns="41452" anchor="b"/>
          <a:lstStyle/>
          <a:p>
            <a:pPr defTabSz="828675"/>
            <a:r>
              <a:rPr kumimoji="0" lang="en-US" altLang="ja-JP" sz="1600" b="1" dirty="0">
                <a:latin typeface="Meiryo UI" panose="020B0604030504040204" pitchFamily="50" charset="-128"/>
                <a:ea typeface="Meiryo UI" panose="020B0604030504040204" pitchFamily="50" charset="-128"/>
              </a:rPr>
              <a:t>《</a:t>
            </a:r>
            <a:r>
              <a:rPr kumimoji="0" lang="ja-JP" altLang="en-US" sz="1600" b="1" dirty="0">
                <a:latin typeface="Meiryo UI" panose="020B0604030504040204" pitchFamily="50" charset="-128"/>
                <a:ea typeface="Meiryo UI" panose="020B0604030504040204" pitchFamily="50" charset="-128"/>
              </a:rPr>
              <a:t> 診断・治療</a:t>
            </a:r>
            <a:r>
              <a:rPr kumimoji="0" lang="en-US" altLang="ja-JP" sz="1700" b="1" dirty="0">
                <a:latin typeface="Segoe UI" panose="020B0502040204020203" pitchFamily="34" charset="0"/>
                <a:ea typeface="Meiryo UI" panose="020B0604030504040204" pitchFamily="50" charset="-128"/>
                <a:cs typeface="Segoe UI" panose="020B0502040204020203" pitchFamily="34" charset="0"/>
              </a:rPr>
              <a:t>-39</a:t>
            </a:r>
            <a:r>
              <a:rPr kumimoji="0" lang="ja-JP" altLang="en-US" sz="1700" b="1" dirty="0">
                <a:latin typeface="Segoe UI" panose="020B0502040204020203" pitchFamily="34" charset="0"/>
                <a:ea typeface="Meiryo UI" panose="020B0604030504040204" pitchFamily="50" charset="-128"/>
                <a:cs typeface="Segoe UI" panose="020B0502040204020203" pitchFamily="34" charset="0"/>
              </a:rPr>
              <a:t> </a:t>
            </a:r>
            <a:r>
              <a:rPr kumimoji="0" lang="en-US" altLang="ja-JP" sz="1600" b="1" dirty="0">
                <a:latin typeface="Meiryo UI" panose="020B0604030504040204" pitchFamily="50" charset="-128"/>
                <a:ea typeface="Meiryo UI" panose="020B0604030504040204" pitchFamily="50" charset="-128"/>
              </a:rPr>
              <a:t>》</a:t>
            </a:r>
            <a:r>
              <a:rPr kumimoji="0" lang="ja-JP" altLang="en-US" sz="1600" b="1" dirty="0">
                <a:latin typeface="Meiryo UI" panose="020B0604030504040204" pitchFamily="50" charset="-128"/>
                <a:ea typeface="Meiryo UI" panose="020B0604030504040204" pitchFamily="50" charset="-128"/>
              </a:rPr>
              <a:t>  </a:t>
            </a:r>
            <a:endParaRPr kumimoji="0" lang="ja-JP" altLang="en-US" sz="1600" b="1" dirty="0">
              <a:solidFill>
                <a:srgbClr val="FF5050"/>
              </a:solidFill>
              <a:latin typeface="Meiryo UI" panose="020B0604030504040204" pitchFamily="50" charset="-128"/>
              <a:ea typeface="Meiryo UI" panose="020B0604030504040204" pitchFamily="50" charset="-128"/>
            </a:endParaRPr>
          </a:p>
        </p:txBody>
      </p:sp>
      <p:sp>
        <p:nvSpPr>
          <p:cNvPr id="7" name="Rectangle 12"/>
          <p:cNvSpPr>
            <a:spLocks noChangeArrowheads="1"/>
          </p:cNvSpPr>
          <p:nvPr/>
        </p:nvSpPr>
        <p:spPr bwMode="auto">
          <a:xfrm>
            <a:off x="213519" y="885706"/>
            <a:ext cx="8691562" cy="103179"/>
          </a:xfrm>
          <a:prstGeom prst="rect">
            <a:avLst/>
          </a:prstGeom>
          <a:gradFill rotWithShape="1">
            <a:gsLst>
              <a:gs pos="93000">
                <a:srgbClr val="3E6EB4"/>
              </a:gs>
              <a:gs pos="0">
                <a:srgbClr val="CDE1FF"/>
              </a:gs>
              <a:gs pos="100000">
                <a:srgbClr val="3E6EB4"/>
              </a:gs>
            </a:gsLst>
            <a:lin ang="0" scaled="1"/>
          </a:gradFill>
          <a:ln w="9525" algn="ctr">
            <a:noFill/>
            <a:miter lim="800000"/>
            <a:headEnd/>
            <a:tailEnd/>
          </a:ln>
          <a:effectLst/>
        </p:spPr>
        <p:txBody>
          <a:bodyPr wrap="none" anchor="ctr"/>
          <a:lstStyle/>
          <a:p>
            <a:pPr algn="r">
              <a:defRPr/>
            </a:pPr>
            <a:endParaRPr lang="ja-JP" altLang="en-US">
              <a:latin typeface="Arial" charset="0"/>
            </a:endParaRP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Rectangle 2"/>
          <p:cNvSpPr>
            <a:spLocks noChangeArrowheads="1"/>
          </p:cNvSpPr>
          <p:nvPr/>
        </p:nvSpPr>
        <p:spPr bwMode="auto">
          <a:xfrm>
            <a:off x="1431925" y="2060575"/>
            <a:ext cx="6983413" cy="4103688"/>
          </a:xfrm>
          <a:prstGeom prst="rect">
            <a:avLst/>
          </a:prstGeom>
          <a:solidFill>
            <a:schemeClr val="bg1"/>
          </a:solidFill>
          <a:ln w="15875">
            <a:solidFill>
              <a:schemeClr val="tx1"/>
            </a:solidFill>
            <a:miter lim="800000"/>
            <a:headEnd/>
            <a:tailEnd/>
          </a:ln>
        </p:spPr>
        <p:txBody>
          <a:bodyPr wrap="none" anchor="ctr"/>
          <a:lstStyle/>
          <a:p>
            <a:endParaRPr lang="ja-JP" altLang="en-US" sz="1800">
              <a:solidFill>
                <a:srgbClr val="993300"/>
              </a:solidFill>
            </a:endParaRPr>
          </a:p>
        </p:txBody>
      </p:sp>
      <p:sp>
        <p:nvSpPr>
          <p:cNvPr id="44035" name="Line 3"/>
          <p:cNvSpPr>
            <a:spLocks noChangeShapeType="1"/>
          </p:cNvSpPr>
          <p:nvPr/>
        </p:nvSpPr>
        <p:spPr bwMode="auto">
          <a:xfrm>
            <a:off x="1430338" y="2060575"/>
            <a:ext cx="0" cy="4103688"/>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ja-JP" altLang="en-US"/>
          </a:p>
        </p:txBody>
      </p:sp>
      <p:sp>
        <p:nvSpPr>
          <p:cNvPr id="44036" name="Line 4"/>
          <p:cNvSpPr>
            <a:spLocks noChangeShapeType="1"/>
          </p:cNvSpPr>
          <p:nvPr/>
        </p:nvSpPr>
        <p:spPr bwMode="auto">
          <a:xfrm>
            <a:off x="1430338" y="6164263"/>
            <a:ext cx="6985000" cy="0"/>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ja-JP" altLang="en-US"/>
          </a:p>
        </p:txBody>
      </p:sp>
      <p:sp>
        <p:nvSpPr>
          <p:cNvPr id="44037" name="Line 5"/>
          <p:cNvSpPr>
            <a:spLocks noChangeShapeType="1"/>
          </p:cNvSpPr>
          <p:nvPr/>
        </p:nvSpPr>
        <p:spPr bwMode="auto">
          <a:xfrm>
            <a:off x="5297214" y="3105150"/>
            <a:ext cx="1143274" cy="2051050"/>
          </a:xfrm>
          <a:prstGeom prst="line">
            <a:avLst/>
          </a:prstGeom>
          <a:noFill/>
          <a:ln w="101600">
            <a:solidFill>
              <a:srgbClr val="CF594D"/>
            </a:solidFill>
            <a:round/>
            <a:headEnd/>
            <a:tailEnd type="triangle" w="med" len="med"/>
          </a:ln>
          <a:extLst>
            <a:ext uri="{909E8E84-426E-40DD-AFC4-6F175D3DCCD1}">
              <a14:hiddenFill xmlns:a14="http://schemas.microsoft.com/office/drawing/2010/main">
                <a:noFill/>
              </a14:hiddenFill>
            </a:ext>
          </a:extLst>
        </p:spPr>
        <p:txBody>
          <a:bodyPr/>
          <a:lstStyle/>
          <a:p>
            <a:endParaRPr lang="ja-JP" altLang="en-US"/>
          </a:p>
        </p:txBody>
      </p:sp>
      <p:sp>
        <p:nvSpPr>
          <p:cNvPr id="44038" name="Freeform 6"/>
          <p:cNvSpPr>
            <a:spLocks/>
          </p:cNvSpPr>
          <p:nvPr/>
        </p:nvSpPr>
        <p:spPr bwMode="auto">
          <a:xfrm>
            <a:off x="2542958" y="2734392"/>
            <a:ext cx="4141622" cy="1068450"/>
          </a:xfrm>
          <a:custGeom>
            <a:avLst/>
            <a:gdLst>
              <a:gd name="T0" fmla="*/ 0 w 3311"/>
              <a:gd name="T1" fmla="*/ 2147483647 h 756"/>
              <a:gd name="T2" fmla="*/ 2147483647 w 3311"/>
              <a:gd name="T3" fmla="*/ 2147483647 h 756"/>
              <a:gd name="T4" fmla="*/ 2147483647 w 3311"/>
              <a:gd name="T5" fmla="*/ 2147483647 h 756"/>
              <a:gd name="T6" fmla="*/ 0 60000 65536"/>
              <a:gd name="T7" fmla="*/ 0 60000 65536"/>
              <a:gd name="T8" fmla="*/ 0 60000 65536"/>
              <a:gd name="T9" fmla="*/ 0 w 3311"/>
              <a:gd name="T10" fmla="*/ 0 h 756"/>
              <a:gd name="T11" fmla="*/ 3311 w 3311"/>
              <a:gd name="T12" fmla="*/ 756 h 756"/>
            </a:gdLst>
            <a:ahLst/>
            <a:cxnLst>
              <a:cxn ang="T6">
                <a:pos x="T0" y="T1"/>
              </a:cxn>
              <a:cxn ang="T7">
                <a:pos x="T2" y="T3"/>
              </a:cxn>
              <a:cxn ang="T8">
                <a:pos x="T4" y="T5"/>
              </a:cxn>
            </a:cxnLst>
            <a:rect l="T9" t="T10" r="T11" b="T12"/>
            <a:pathLst>
              <a:path w="3311" h="756">
                <a:moveTo>
                  <a:pt x="0" y="302"/>
                </a:moveTo>
                <a:cubicBezTo>
                  <a:pt x="563" y="151"/>
                  <a:pt x="1126" y="0"/>
                  <a:pt x="1678" y="76"/>
                </a:cubicBezTo>
                <a:cubicBezTo>
                  <a:pt x="2230" y="152"/>
                  <a:pt x="3039" y="643"/>
                  <a:pt x="3311" y="756"/>
                </a:cubicBezTo>
              </a:path>
            </a:pathLst>
          </a:custGeom>
          <a:noFill/>
          <a:ln w="101600">
            <a:solidFill>
              <a:srgbClr val="3E6EB4"/>
            </a:solidFill>
            <a:round/>
            <a:headEnd/>
            <a:tailEnd type="none" w="med" len="med"/>
          </a:ln>
          <a:extLst>
            <a:ext uri="{909E8E84-426E-40DD-AFC4-6F175D3DCCD1}">
              <a14:hiddenFill xmlns:a14="http://schemas.microsoft.com/office/drawing/2010/main">
                <a:solidFill>
                  <a:srgbClr val="FFFFFF"/>
                </a:solidFill>
              </a14:hiddenFill>
            </a:ext>
          </a:extLst>
        </p:spPr>
        <p:txBody>
          <a:bodyPr/>
          <a:lstStyle/>
          <a:p>
            <a:endParaRPr lang="ja-JP" altLang="en-US"/>
          </a:p>
        </p:txBody>
      </p:sp>
      <p:sp>
        <p:nvSpPr>
          <p:cNvPr id="44039" name="Line 7"/>
          <p:cNvSpPr>
            <a:spLocks noChangeShapeType="1"/>
          </p:cNvSpPr>
          <p:nvPr/>
        </p:nvSpPr>
        <p:spPr bwMode="auto">
          <a:xfrm>
            <a:off x="1790700" y="2852738"/>
            <a:ext cx="5761038" cy="3024187"/>
          </a:xfrm>
          <a:prstGeom prst="line">
            <a:avLst/>
          </a:prstGeom>
          <a:noFill/>
          <a:ln w="101600">
            <a:solidFill>
              <a:srgbClr val="669900"/>
            </a:solidFill>
            <a:round/>
            <a:headEnd/>
            <a:tailEnd type="triangle" w="med" len="med"/>
          </a:ln>
          <a:extLst>
            <a:ext uri="{909E8E84-426E-40DD-AFC4-6F175D3DCCD1}">
              <a14:hiddenFill xmlns:a14="http://schemas.microsoft.com/office/drawing/2010/main">
                <a:noFill/>
              </a14:hiddenFill>
            </a:ext>
          </a:extLst>
        </p:spPr>
        <p:txBody>
          <a:bodyPr/>
          <a:lstStyle/>
          <a:p>
            <a:endParaRPr lang="ja-JP" altLang="en-US"/>
          </a:p>
        </p:txBody>
      </p:sp>
      <p:sp>
        <p:nvSpPr>
          <p:cNvPr id="44040" name="Line 8"/>
          <p:cNvSpPr>
            <a:spLocks noChangeShapeType="1"/>
          </p:cNvSpPr>
          <p:nvPr/>
        </p:nvSpPr>
        <p:spPr bwMode="auto">
          <a:xfrm>
            <a:off x="1433513" y="6161088"/>
            <a:ext cx="6665912" cy="0"/>
          </a:xfrm>
          <a:prstGeom prst="line">
            <a:avLst/>
          </a:prstGeom>
          <a:noFill/>
          <a:ln w="101600">
            <a:solidFill>
              <a:srgbClr val="808080"/>
            </a:solidFill>
            <a:prstDash val="sysDot"/>
            <a:round/>
            <a:headEnd/>
            <a:tailEnd type="triangle" w="med" len="med"/>
          </a:ln>
          <a:extLst>
            <a:ext uri="{909E8E84-426E-40DD-AFC4-6F175D3DCCD1}">
              <a14:hiddenFill xmlns:a14="http://schemas.microsoft.com/office/drawing/2010/main">
                <a:noFill/>
              </a14:hiddenFill>
            </a:ext>
          </a:extLst>
        </p:spPr>
        <p:txBody>
          <a:bodyPr/>
          <a:lstStyle/>
          <a:p>
            <a:endParaRPr lang="ja-JP" altLang="en-US"/>
          </a:p>
        </p:txBody>
      </p:sp>
      <p:sp>
        <p:nvSpPr>
          <p:cNvPr id="44041" name="Line 9"/>
          <p:cNvSpPr>
            <a:spLocks noChangeShapeType="1"/>
          </p:cNvSpPr>
          <p:nvPr/>
        </p:nvSpPr>
        <p:spPr bwMode="auto">
          <a:xfrm>
            <a:off x="2559050" y="2528888"/>
            <a:ext cx="0" cy="576262"/>
          </a:xfrm>
          <a:prstGeom prst="line">
            <a:avLst/>
          </a:prstGeom>
          <a:noFill/>
          <a:ln w="76200">
            <a:solidFill>
              <a:schemeClr val="bg2"/>
            </a:solidFill>
            <a:prstDash val="sysDot"/>
            <a:round/>
            <a:headEnd/>
            <a:tailEnd type="triangle" w="med" len="med"/>
          </a:ln>
          <a:extLst>
            <a:ext uri="{909E8E84-426E-40DD-AFC4-6F175D3DCCD1}">
              <a14:hiddenFill xmlns:a14="http://schemas.microsoft.com/office/drawing/2010/main">
                <a:noFill/>
              </a14:hiddenFill>
            </a:ext>
          </a:extLst>
        </p:spPr>
        <p:txBody>
          <a:bodyPr/>
          <a:lstStyle/>
          <a:p>
            <a:endParaRPr lang="ja-JP" altLang="en-US"/>
          </a:p>
        </p:txBody>
      </p:sp>
      <p:sp>
        <p:nvSpPr>
          <p:cNvPr id="44042" name="Text Box 10"/>
          <p:cNvSpPr txBox="1">
            <a:spLocks noChangeArrowheads="1"/>
          </p:cNvSpPr>
          <p:nvPr/>
        </p:nvSpPr>
        <p:spPr bwMode="auto">
          <a:xfrm>
            <a:off x="1612900" y="1847850"/>
            <a:ext cx="1962150" cy="64135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eaLnBrk="0" hangingPunct="0">
              <a:defRPr kumimoji="1" sz="3600">
                <a:solidFill>
                  <a:schemeClr val="tx1"/>
                </a:solidFill>
                <a:latin typeface="Arial" pitchFamily="34" charset="0"/>
                <a:ea typeface="ＭＳ Ｐゴシック" pitchFamily="50" charset="-128"/>
              </a:defRPr>
            </a:lvl1pPr>
            <a:lvl2pPr marL="742950" indent="-285750" eaLnBrk="0" hangingPunct="0">
              <a:defRPr kumimoji="1" sz="3600">
                <a:solidFill>
                  <a:schemeClr val="tx1"/>
                </a:solidFill>
                <a:latin typeface="Arial" pitchFamily="34" charset="0"/>
                <a:ea typeface="ＭＳ Ｐゴシック" pitchFamily="50" charset="-128"/>
              </a:defRPr>
            </a:lvl2pPr>
            <a:lvl3pPr marL="1143000" indent="-228600" eaLnBrk="0" hangingPunct="0">
              <a:defRPr kumimoji="1" sz="3600">
                <a:solidFill>
                  <a:schemeClr val="tx1"/>
                </a:solidFill>
                <a:latin typeface="Arial" pitchFamily="34" charset="0"/>
                <a:ea typeface="ＭＳ Ｐゴシック" pitchFamily="50" charset="-128"/>
              </a:defRPr>
            </a:lvl3pPr>
            <a:lvl4pPr marL="1600200" indent="-228600" eaLnBrk="0" hangingPunct="0">
              <a:defRPr kumimoji="1" sz="3600">
                <a:solidFill>
                  <a:schemeClr val="tx1"/>
                </a:solidFill>
                <a:latin typeface="Arial" pitchFamily="34" charset="0"/>
                <a:ea typeface="ＭＳ Ｐゴシック" pitchFamily="50" charset="-128"/>
              </a:defRPr>
            </a:lvl4pPr>
            <a:lvl5pPr marL="2057400" indent="-228600" eaLnBrk="0" hangingPunct="0">
              <a:defRPr kumimoji="1" sz="3600">
                <a:solidFill>
                  <a:schemeClr val="tx1"/>
                </a:solidFill>
                <a:latin typeface="Arial" pitchFamily="34" charset="0"/>
                <a:ea typeface="ＭＳ Ｐゴシック" pitchFamily="50" charset="-128"/>
              </a:defRPr>
            </a:lvl5pPr>
            <a:lvl6pPr marL="2514600" indent="-228600" eaLnBrk="0" fontAlgn="base" hangingPunct="0">
              <a:spcBef>
                <a:spcPct val="0"/>
              </a:spcBef>
              <a:spcAft>
                <a:spcPct val="0"/>
              </a:spcAft>
              <a:defRPr kumimoji="1" sz="3600">
                <a:solidFill>
                  <a:schemeClr val="tx1"/>
                </a:solidFill>
                <a:latin typeface="Arial" pitchFamily="34" charset="0"/>
                <a:ea typeface="ＭＳ Ｐゴシック" pitchFamily="50" charset="-128"/>
              </a:defRPr>
            </a:lvl6pPr>
            <a:lvl7pPr marL="2971800" indent="-228600" eaLnBrk="0" fontAlgn="base" hangingPunct="0">
              <a:spcBef>
                <a:spcPct val="0"/>
              </a:spcBef>
              <a:spcAft>
                <a:spcPct val="0"/>
              </a:spcAft>
              <a:defRPr kumimoji="1" sz="3600">
                <a:solidFill>
                  <a:schemeClr val="tx1"/>
                </a:solidFill>
                <a:latin typeface="Arial" pitchFamily="34" charset="0"/>
                <a:ea typeface="ＭＳ Ｐゴシック" pitchFamily="50" charset="-128"/>
              </a:defRPr>
            </a:lvl7pPr>
            <a:lvl8pPr marL="3429000" indent="-228600" eaLnBrk="0" fontAlgn="base" hangingPunct="0">
              <a:spcBef>
                <a:spcPct val="0"/>
              </a:spcBef>
              <a:spcAft>
                <a:spcPct val="0"/>
              </a:spcAft>
              <a:defRPr kumimoji="1" sz="3600">
                <a:solidFill>
                  <a:schemeClr val="tx1"/>
                </a:solidFill>
                <a:latin typeface="Arial" pitchFamily="34" charset="0"/>
                <a:ea typeface="ＭＳ Ｐゴシック" pitchFamily="50" charset="-128"/>
              </a:defRPr>
            </a:lvl8pPr>
            <a:lvl9pPr marL="3886200" indent="-228600" eaLnBrk="0" fontAlgn="base" hangingPunct="0">
              <a:spcBef>
                <a:spcPct val="0"/>
              </a:spcBef>
              <a:spcAft>
                <a:spcPct val="0"/>
              </a:spcAft>
              <a:defRPr kumimoji="1" sz="3600">
                <a:solidFill>
                  <a:schemeClr val="tx1"/>
                </a:solidFill>
                <a:latin typeface="Arial" pitchFamily="34" charset="0"/>
                <a:ea typeface="ＭＳ Ｐゴシック" pitchFamily="50" charset="-128"/>
              </a:defRPr>
            </a:lvl9pPr>
          </a:lstStyle>
          <a:p>
            <a:pPr algn="ctr" eaLnBrk="1" hangingPunct="1">
              <a:spcBef>
                <a:spcPct val="50000"/>
              </a:spcBef>
            </a:pPr>
            <a:r>
              <a:rPr lang="ja-JP" altLang="en-US" sz="1800" b="1">
                <a:solidFill>
                  <a:schemeClr val="bg2"/>
                </a:solidFill>
                <a:latin typeface="Meiryo UI" panose="020B0604030504040204" pitchFamily="50" charset="-128"/>
                <a:ea typeface="Meiryo UI" panose="020B0604030504040204" pitchFamily="50" charset="-128"/>
              </a:rPr>
              <a:t>コリンエステラーゼ</a:t>
            </a:r>
          </a:p>
          <a:p>
            <a:pPr algn="ctr" eaLnBrk="1" hangingPunct="1"/>
            <a:r>
              <a:rPr lang="ja-JP" altLang="en-US" sz="1800" b="1">
                <a:solidFill>
                  <a:schemeClr val="bg2"/>
                </a:solidFill>
                <a:latin typeface="Meiryo UI" panose="020B0604030504040204" pitchFamily="50" charset="-128"/>
                <a:ea typeface="Meiryo UI" panose="020B0604030504040204" pitchFamily="50" charset="-128"/>
              </a:rPr>
              <a:t>阻害薬</a:t>
            </a:r>
          </a:p>
        </p:txBody>
      </p:sp>
      <p:sp>
        <p:nvSpPr>
          <p:cNvPr id="44043" name="Text Box 11"/>
          <p:cNvSpPr txBox="1">
            <a:spLocks noChangeArrowheads="1"/>
          </p:cNvSpPr>
          <p:nvPr/>
        </p:nvSpPr>
        <p:spPr bwMode="auto">
          <a:xfrm>
            <a:off x="5556758" y="2324164"/>
            <a:ext cx="2636266" cy="641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kumimoji="1" sz="3600">
                <a:solidFill>
                  <a:schemeClr val="tx1"/>
                </a:solidFill>
                <a:latin typeface="Arial" pitchFamily="34" charset="0"/>
                <a:ea typeface="ＭＳ Ｐゴシック" pitchFamily="50" charset="-128"/>
              </a:defRPr>
            </a:lvl1pPr>
            <a:lvl2pPr marL="742950" indent="-285750" eaLnBrk="0" hangingPunct="0">
              <a:defRPr kumimoji="1" sz="3600">
                <a:solidFill>
                  <a:schemeClr val="tx1"/>
                </a:solidFill>
                <a:latin typeface="Arial" pitchFamily="34" charset="0"/>
                <a:ea typeface="ＭＳ Ｐゴシック" pitchFamily="50" charset="-128"/>
              </a:defRPr>
            </a:lvl2pPr>
            <a:lvl3pPr marL="1143000" indent="-228600" eaLnBrk="0" hangingPunct="0">
              <a:defRPr kumimoji="1" sz="3600">
                <a:solidFill>
                  <a:schemeClr val="tx1"/>
                </a:solidFill>
                <a:latin typeface="Arial" pitchFamily="34" charset="0"/>
                <a:ea typeface="ＭＳ Ｐゴシック" pitchFamily="50" charset="-128"/>
              </a:defRPr>
            </a:lvl3pPr>
            <a:lvl4pPr marL="1600200" indent="-228600" eaLnBrk="0" hangingPunct="0">
              <a:defRPr kumimoji="1" sz="3600">
                <a:solidFill>
                  <a:schemeClr val="tx1"/>
                </a:solidFill>
                <a:latin typeface="Arial" pitchFamily="34" charset="0"/>
                <a:ea typeface="ＭＳ Ｐゴシック" pitchFamily="50" charset="-128"/>
              </a:defRPr>
            </a:lvl4pPr>
            <a:lvl5pPr marL="2057400" indent="-228600" eaLnBrk="0" hangingPunct="0">
              <a:defRPr kumimoji="1" sz="3600">
                <a:solidFill>
                  <a:schemeClr val="tx1"/>
                </a:solidFill>
                <a:latin typeface="Arial" pitchFamily="34" charset="0"/>
                <a:ea typeface="ＭＳ Ｐゴシック" pitchFamily="50" charset="-128"/>
              </a:defRPr>
            </a:lvl5pPr>
            <a:lvl6pPr marL="2514600" indent="-228600" eaLnBrk="0" fontAlgn="base" hangingPunct="0">
              <a:spcBef>
                <a:spcPct val="0"/>
              </a:spcBef>
              <a:spcAft>
                <a:spcPct val="0"/>
              </a:spcAft>
              <a:defRPr kumimoji="1" sz="3600">
                <a:solidFill>
                  <a:schemeClr val="tx1"/>
                </a:solidFill>
                <a:latin typeface="Arial" pitchFamily="34" charset="0"/>
                <a:ea typeface="ＭＳ Ｐゴシック" pitchFamily="50" charset="-128"/>
              </a:defRPr>
            </a:lvl6pPr>
            <a:lvl7pPr marL="2971800" indent="-228600" eaLnBrk="0" fontAlgn="base" hangingPunct="0">
              <a:spcBef>
                <a:spcPct val="0"/>
              </a:spcBef>
              <a:spcAft>
                <a:spcPct val="0"/>
              </a:spcAft>
              <a:defRPr kumimoji="1" sz="3600">
                <a:solidFill>
                  <a:schemeClr val="tx1"/>
                </a:solidFill>
                <a:latin typeface="Arial" pitchFamily="34" charset="0"/>
                <a:ea typeface="ＭＳ Ｐゴシック" pitchFamily="50" charset="-128"/>
              </a:defRPr>
            </a:lvl7pPr>
            <a:lvl8pPr marL="3429000" indent="-228600" eaLnBrk="0" fontAlgn="base" hangingPunct="0">
              <a:spcBef>
                <a:spcPct val="0"/>
              </a:spcBef>
              <a:spcAft>
                <a:spcPct val="0"/>
              </a:spcAft>
              <a:defRPr kumimoji="1" sz="3600">
                <a:solidFill>
                  <a:schemeClr val="tx1"/>
                </a:solidFill>
                <a:latin typeface="Arial" pitchFamily="34" charset="0"/>
                <a:ea typeface="ＭＳ Ｐゴシック" pitchFamily="50" charset="-128"/>
              </a:defRPr>
            </a:lvl8pPr>
            <a:lvl9pPr marL="3886200" indent="-228600" eaLnBrk="0" fontAlgn="base" hangingPunct="0">
              <a:spcBef>
                <a:spcPct val="0"/>
              </a:spcBef>
              <a:spcAft>
                <a:spcPct val="0"/>
              </a:spcAft>
              <a:defRPr kumimoji="1" sz="3600">
                <a:solidFill>
                  <a:schemeClr val="tx1"/>
                </a:solidFill>
                <a:latin typeface="Arial" pitchFamily="34" charset="0"/>
                <a:ea typeface="ＭＳ Ｐゴシック" pitchFamily="50" charset="-128"/>
              </a:defRPr>
            </a:lvl9pPr>
          </a:lstStyle>
          <a:p>
            <a:pPr eaLnBrk="1" hangingPunct="1">
              <a:spcBef>
                <a:spcPct val="50000"/>
              </a:spcBef>
            </a:pPr>
            <a:r>
              <a:rPr lang="ja-JP" altLang="en-US" sz="1800" b="1" dirty="0">
                <a:solidFill>
                  <a:srgbClr val="3E6EB4"/>
                </a:solidFill>
                <a:latin typeface="Meiryo UI" panose="020B0604030504040204" pitchFamily="50" charset="-128"/>
                <a:ea typeface="Meiryo UI" panose="020B0604030504040204" pitchFamily="50" charset="-128"/>
              </a:rPr>
              <a:t>コリンエステラーゼ阻害薬服用の場合</a:t>
            </a:r>
          </a:p>
        </p:txBody>
      </p:sp>
      <p:sp>
        <p:nvSpPr>
          <p:cNvPr id="44044" name="Text Box 12"/>
          <p:cNvSpPr txBox="1">
            <a:spLocks noChangeArrowheads="1"/>
          </p:cNvSpPr>
          <p:nvPr/>
        </p:nvSpPr>
        <p:spPr bwMode="auto">
          <a:xfrm>
            <a:off x="6475413" y="4510088"/>
            <a:ext cx="2001837" cy="641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kumimoji="1" sz="3600">
                <a:solidFill>
                  <a:schemeClr val="tx1"/>
                </a:solidFill>
                <a:latin typeface="Arial" pitchFamily="34" charset="0"/>
                <a:ea typeface="ＭＳ Ｐゴシック" pitchFamily="50" charset="-128"/>
              </a:defRPr>
            </a:lvl1pPr>
            <a:lvl2pPr marL="742950" indent="-285750" eaLnBrk="0" hangingPunct="0">
              <a:defRPr kumimoji="1" sz="3600">
                <a:solidFill>
                  <a:schemeClr val="tx1"/>
                </a:solidFill>
                <a:latin typeface="Arial" pitchFamily="34" charset="0"/>
                <a:ea typeface="ＭＳ Ｐゴシック" pitchFamily="50" charset="-128"/>
              </a:defRPr>
            </a:lvl2pPr>
            <a:lvl3pPr marL="1143000" indent="-228600" eaLnBrk="0" hangingPunct="0">
              <a:defRPr kumimoji="1" sz="3600">
                <a:solidFill>
                  <a:schemeClr val="tx1"/>
                </a:solidFill>
                <a:latin typeface="Arial" pitchFamily="34" charset="0"/>
                <a:ea typeface="ＭＳ Ｐゴシック" pitchFamily="50" charset="-128"/>
              </a:defRPr>
            </a:lvl3pPr>
            <a:lvl4pPr marL="1600200" indent="-228600" eaLnBrk="0" hangingPunct="0">
              <a:defRPr kumimoji="1" sz="3600">
                <a:solidFill>
                  <a:schemeClr val="tx1"/>
                </a:solidFill>
                <a:latin typeface="Arial" pitchFamily="34" charset="0"/>
                <a:ea typeface="ＭＳ Ｐゴシック" pitchFamily="50" charset="-128"/>
              </a:defRPr>
            </a:lvl4pPr>
            <a:lvl5pPr marL="2057400" indent="-228600" eaLnBrk="0" hangingPunct="0">
              <a:defRPr kumimoji="1" sz="3600">
                <a:solidFill>
                  <a:schemeClr val="tx1"/>
                </a:solidFill>
                <a:latin typeface="Arial" pitchFamily="34" charset="0"/>
                <a:ea typeface="ＭＳ Ｐゴシック" pitchFamily="50" charset="-128"/>
              </a:defRPr>
            </a:lvl5pPr>
            <a:lvl6pPr marL="2514600" indent="-228600" eaLnBrk="0" fontAlgn="base" hangingPunct="0">
              <a:spcBef>
                <a:spcPct val="0"/>
              </a:spcBef>
              <a:spcAft>
                <a:spcPct val="0"/>
              </a:spcAft>
              <a:defRPr kumimoji="1" sz="3600">
                <a:solidFill>
                  <a:schemeClr val="tx1"/>
                </a:solidFill>
                <a:latin typeface="Arial" pitchFamily="34" charset="0"/>
                <a:ea typeface="ＭＳ Ｐゴシック" pitchFamily="50" charset="-128"/>
              </a:defRPr>
            </a:lvl6pPr>
            <a:lvl7pPr marL="2971800" indent="-228600" eaLnBrk="0" fontAlgn="base" hangingPunct="0">
              <a:spcBef>
                <a:spcPct val="0"/>
              </a:spcBef>
              <a:spcAft>
                <a:spcPct val="0"/>
              </a:spcAft>
              <a:defRPr kumimoji="1" sz="3600">
                <a:solidFill>
                  <a:schemeClr val="tx1"/>
                </a:solidFill>
                <a:latin typeface="Arial" pitchFamily="34" charset="0"/>
                <a:ea typeface="ＭＳ Ｐゴシック" pitchFamily="50" charset="-128"/>
              </a:defRPr>
            </a:lvl7pPr>
            <a:lvl8pPr marL="3429000" indent="-228600" eaLnBrk="0" fontAlgn="base" hangingPunct="0">
              <a:spcBef>
                <a:spcPct val="0"/>
              </a:spcBef>
              <a:spcAft>
                <a:spcPct val="0"/>
              </a:spcAft>
              <a:defRPr kumimoji="1" sz="3600">
                <a:solidFill>
                  <a:schemeClr val="tx1"/>
                </a:solidFill>
                <a:latin typeface="Arial" pitchFamily="34" charset="0"/>
                <a:ea typeface="ＭＳ Ｐゴシック" pitchFamily="50" charset="-128"/>
              </a:defRPr>
            </a:lvl8pPr>
            <a:lvl9pPr marL="3886200" indent="-228600" eaLnBrk="0" fontAlgn="base" hangingPunct="0">
              <a:spcBef>
                <a:spcPct val="0"/>
              </a:spcBef>
              <a:spcAft>
                <a:spcPct val="0"/>
              </a:spcAft>
              <a:defRPr kumimoji="1" sz="3600">
                <a:solidFill>
                  <a:schemeClr val="tx1"/>
                </a:solidFill>
                <a:latin typeface="Arial" pitchFamily="34" charset="0"/>
                <a:ea typeface="ＭＳ Ｐゴシック" pitchFamily="50" charset="-128"/>
              </a:defRPr>
            </a:lvl9pPr>
          </a:lstStyle>
          <a:p>
            <a:pPr eaLnBrk="1" hangingPunct="1">
              <a:spcBef>
                <a:spcPct val="50000"/>
              </a:spcBef>
            </a:pPr>
            <a:r>
              <a:rPr lang="ja-JP" altLang="en-US" sz="1800" b="1" dirty="0">
                <a:solidFill>
                  <a:srgbClr val="CF594D"/>
                </a:solidFill>
                <a:latin typeface="Meiryo UI" panose="020B0604030504040204" pitchFamily="50" charset="-128"/>
                <a:ea typeface="Meiryo UI" panose="020B0604030504040204" pitchFamily="50" charset="-128"/>
              </a:rPr>
              <a:t>服用を途中で</a:t>
            </a:r>
          </a:p>
          <a:p>
            <a:pPr eaLnBrk="1" hangingPunct="1"/>
            <a:r>
              <a:rPr lang="ja-JP" altLang="en-US" sz="1800" b="1" dirty="0">
                <a:solidFill>
                  <a:srgbClr val="CF594D"/>
                </a:solidFill>
                <a:latin typeface="Meiryo UI" panose="020B0604030504040204" pitchFamily="50" charset="-128"/>
                <a:ea typeface="Meiryo UI" panose="020B0604030504040204" pitchFamily="50" charset="-128"/>
              </a:rPr>
              <a:t>止めた場合</a:t>
            </a:r>
          </a:p>
        </p:txBody>
      </p:sp>
      <p:sp>
        <p:nvSpPr>
          <p:cNvPr id="44045" name="Text Box 13"/>
          <p:cNvSpPr txBox="1">
            <a:spLocks noChangeArrowheads="1"/>
          </p:cNvSpPr>
          <p:nvPr/>
        </p:nvSpPr>
        <p:spPr bwMode="auto">
          <a:xfrm>
            <a:off x="2173288" y="4351338"/>
            <a:ext cx="2397125"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kumimoji="1" sz="3600">
                <a:solidFill>
                  <a:schemeClr val="tx1"/>
                </a:solidFill>
                <a:latin typeface="Arial" pitchFamily="34" charset="0"/>
                <a:ea typeface="ＭＳ Ｐゴシック" pitchFamily="50" charset="-128"/>
              </a:defRPr>
            </a:lvl1pPr>
            <a:lvl2pPr marL="742950" indent="-285750" eaLnBrk="0" hangingPunct="0">
              <a:defRPr kumimoji="1" sz="3600">
                <a:solidFill>
                  <a:schemeClr val="tx1"/>
                </a:solidFill>
                <a:latin typeface="Arial" pitchFamily="34" charset="0"/>
                <a:ea typeface="ＭＳ Ｐゴシック" pitchFamily="50" charset="-128"/>
              </a:defRPr>
            </a:lvl2pPr>
            <a:lvl3pPr marL="1143000" indent="-228600" eaLnBrk="0" hangingPunct="0">
              <a:defRPr kumimoji="1" sz="3600">
                <a:solidFill>
                  <a:schemeClr val="tx1"/>
                </a:solidFill>
                <a:latin typeface="Arial" pitchFamily="34" charset="0"/>
                <a:ea typeface="ＭＳ Ｐゴシック" pitchFamily="50" charset="-128"/>
              </a:defRPr>
            </a:lvl3pPr>
            <a:lvl4pPr marL="1600200" indent="-228600" eaLnBrk="0" hangingPunct="0">
              <a:defRPr kumimoji="1" sz="3600">
                <a:solidFill>
                  <a:schemeClr val="tx1"/>
                </a:solidFill>
                <a:latin typeface="Arial" pitchFamily="34" charset="0"/>
                <a:ea typeface="ＭＳ Ｐゴシック" pitchFamily="50" charset="-128"/>
              </a:defRPr>
            </a:lvl4pPr>
            <a:lvl5pPr marL="2057400" indent="-228600" eaLnBrk="0" hangingPunct="0">
              <a:defRPr kumimoji="1" sz="3600">
                <a:solidFill>
                  <a:schemeClr val="tx1"/>
                </a:solidFill>
                <a:latin typeface="Arial" pitchFamily="34" charset="0"/>
                <a:ea typeface="ＭＳ Ｐゴシック" pitchFamily="50" charset="-128"/>
              </a:defRPr>
            </a:lvl5pPr>
            <a:lvl6pPr marL="2514600" indent="-228600" eaLnBrk="0" fontAlgn="base" hangingPunct="0">
              <a:spcBef>
                <a:spcPct val="0"/>
              </a:spcBef>
              <a:spcAft>
                <a:spcPct val="0"/>
              </a:spcAft>
              <a:defRPr kumimoji="1" sz="3600">
                <a:solidFill>
                  <a:schemeClr val="tx1"/>
                </a:solidFill>
                <a:latin typeface="Arial" pitchFamily="34" charset="0"/>
                <a:ea typeface="ＭＳ Ｐゴシック" pitchFamily="50" charset="-128"/>
              </a:defRPr>
            </a:lvl6pPr>
            <a:lvl7pPr marL="2971800" indent="-228600" eaLnBrk="0" fontAlgn="base" hangingPunct="0">
              <a:spcBef>
                <a:spcPct val="0"/>
              </a:spcBef>
              <a:spcAft>
                <a:spcPct val="0"/>
              </a:spcAft>
              <a:defRPr kumimoji="1" sz="3600">
                <a:solidFill>
                  <a:schemeClr val="tx1"/>
                </a:solidFill>
                <a:latin typeface="Arial" pitchFamily="34" charset="0"/>
                <a:ea typeface="ＭＳ Ｐゴシック" pitchFamily="50" charset="-128"/>
              </a:defRPr>
            </a:lvl7pPr>
            <a:lvl8pPr marL="3429000" indent="-228600" eaLnBrk="0" fontAlgn="base" hangingPunct="0">
              <a:spcBef>
                <a:spcPct val="0"/>
              </a:spcBef>
              <a:spcAft>
                <a:spcPct val="0"/>
              </a:spcAft>
              <a:defRPr kumimoji="1" sz="3600">
                <a:solidFill>
                  <a:schemeClr val="tx1"/>
                </a:solidFill>
                <a:latin typeface="Arial" pitchFamily="34" charset="0"/>
                <a:ea typeface="ＭＳ Ｐゴシック" pitchFamily="50" charset="-128"/>
              </a:defRPr>
            </a:lvl8pPr>
            <a:lvl9pPr marL="3886200" indent="-228600" eaLnBrk="0" fontAlgn="base" hangingPunct="0">
              <a:spcBef>
                <a:spcPct val="0"/>
              </a:spcBef>
              <a:spcAft>
                <a:spcPct val="0"/>
              </a:spcAft>
              <a:defRPr kumimoji="1" sz="3600">
                <a:solidFill>
                  <a:schemeClr val="tx1"/>
                </a:solidFill>
                <a:latin typeface="Arial" pitchFamily="34" charset="0"/>
                <a:ea typeface="ＭＳ Ｐゴシック" pitchFamily="50" charset="-128"/>
              </a:defRPr>
            </a:lvl9pPr>
          </a:lstStyle>
          <a:p>
            <a:pPr eaLnBrk="1" hangingPunct="1">
              <a:spcBef>
                <a:spcPct val="50000"/>
              </a:spcBef>
            </a:pPr>
            <a:r>
              <a:rPr lang="ja-JP" altLang="en-US" sz="2000" b="1">
                <a:solidFill>
                  <a:srgbClr val="669900"/>
                </a:solidFill>
                <a:latin typeface="Meiryo UI" panose="020B0604030504040204" pitchFamily="50" charset="-128"/>
                <a:ea typeface="Meiryo UI" panose="020B0604030504040204" pitchFamily="50" charset="-128"/>
              </a:rPr>
              <a:t>何も治療しない場合</a:t>
            </a:r>
          </a:p>
        </p:txBody>
      </p:sp>
      <p:sp>
        <p:nvSpPr>
          <p:cNvPr id="44046" name="Text Box 14"/>
          <p:cNvSpPr txBox="1">
            <a:spLocks noChangeArrowheads="1"/>
          </p:cNvSpPr>
          <p:nvPr/>
        </p:nvSpPr>
        <p:spPr bwMode="auto">
          <a:xfrm>
            <a:off x="2338388" y="5668963"/>
            <a:ext cx="2159000"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kumimoji="1" sz="3600">
                <a:solidFill>
                  <a:schemeClr val="tx1"/>
                </a:solidFill>
                <a:latin typeface="Arial" pitchFamily="34" charset="0"/>
                <a:ea typeface="ＭＳ Ｐゴシック" pitchFamily="50" charset="-128"/>
              </a:defRPr>
            </a:lvl1pPr>
            <a:lvl2pPr marL="742950" indent="-285750" eaLnBrk="0" hangingPunct="0">
              <a:defRPr kumimoji="1" sz="3600">
                <a:solidFill>
                  <a:schemeClr val="tx1"/>
                </a:solidFill>
                <a:latin typeface="Arial" pitchFamily="34" charset="0"/>
                <a:ea typeface="ＭＳ Ｐゴシック" pitchFamily="50" charset="-128"/>
              </a:defRPr>
            </a:lvl2pPr>
            <a:lvl3pPr marL="1143000" indent="-228600" eaLnBrk="0" hangingPunct="0">
              <a:defRPr kumimoji="1" sz="3600">
                <a:solidFill>
                  <a:schemeClr val="tx1"/>
                </a:solidFill>
                <a:latin typeface="Arial" pitchFamily="34" charset="0"/>
                <a:ea typeface="ＭＳ Ｐゴシック" pitchFamily="50" charset="-128"/>
              </a:defRPr>
            </a:lvl3pPr>
            <a:lvl4pPr marL="1600200" indent="-228600" eaLnBrk="0" hangingPunct="0">
              <a:defRPr kumimoji="1" sz="3600">
                <a:solidFill>
                  <a:schemeClr val="tx1"/>
                </a:solidFill>
                <a:latin typeface="Arial" pitchFamily="34" charset="0"/>
                <a:ea typeface="ＭＳ Ｐゴシック" pitchFamily="50" charset="-128"/>
              </a:defRPr>
            </a:lvl4pPr>
            <a:lvl5pPr marL="2057400" indent="-228600" eaLnBrk="0" hangingPunct="0">
              <a:defRPr kumimoji="1" sz="3600">
                <a:solidFill>
                  <a:schemeClr val="tx1"/>
                </a:solidFill>
                <a:latin typeface="Arial" pitchFamily="34" charset="0"/>
                <a:ea typeface="ＭＳ Ｐゴシック" pitchFamily="50" charset="-128"/>
              </a:defRPr>
            </a:lvl5pPr>
            <a:lvl6pPr marL="2514600" indent="-228600" eaLnBrk="0" fontAlgn="base" hangingPunct="0">
              <a:spcBef>
                <a:spcPct val="0"/>
              </a:spcBef>
              <a:spcAft>
                <a:spcPct val="0"/>
              </a:spcAft>
              <a:defRPr kumimoji="1" sz="3600">
                <a:solidFill>
                  <a:schemeClr val="tx1"/>
                </a:solidFill>
                <a:latin typeface="Arial" pitchFamily="34" charset="0"/>
                <a:ea typeface="ＭＳ Ｐゴシック" pitchFamily="50" charset="-128"/>
              </a:defRPr>
            </a:lvl6pPr>
            <a:lvl7pPr marL="2971800" indent="-228600" eaLnBrk="0" fontAlgn="base" hangingPunct="0">
              <a:spcBef>
                <a:spcPct val="0"/>
              </a:spcBef>
              <a:spcAft>
                <a:spcPct val="0"/>
              </a:spcAft>
              <a:defRPr kumimoji="1" sz="3600">
                <a:solidFill>
                  <a:schemeClr val="tx1"/>
                </a:solidFill>
                <a:latin typeface="Arial" pitchFamily="34" charset="0"/>
                <a:ea typeface="ＭＳ Ｐゴシック" pitchFamily="50" charset="-128"/>
              </a:defRPr>
            </a:lvl7pPr>
            <a:lvl8pPr marL="3429000" indent="-228600" eaLnBrk="0" fontAlgn="base" hangingPunct="0">
              <a:spcBef>
                <a:spcPct val="0"/>
              </a:spcBef>
              <a:spcAft>
                <a:spcPct val="0"/>
              </a:spcAft>
              <a:defRPr kumimoji="1" sz="3600">
                <a:solidFill>
                  <a:schemeClr val="tx1"/>
                </a:solidFill>
                <a:latin typeface="Arial" pitchFamily="34" charset="0"/>
                <a:ea typeface="ＭＳ Ｐゴシック" pitchFamily="50" charset="-128"/>
              </a:defRPr>
            </a:lvl8pPr>
            <a:lvl9pPr marL="3886200" indent="-228600" eaLnBrk="0" fontAlgn="base" hangingPunct="0">
              <a:spcBef>
                <a:spcPct val="0"/>
              </a:spcBef>
              <a:spcAft>
                <a:spcPct val="0"/>
              </a:spcAft>
              <a:defRPr kumimoji="1" sz="3600">
                <a:solidFill>
                  <a:schemeClr val="tx1"/>
                </a:solidFill>
                <a:latin typeface="Arial" pitchFamily="34" charset="0"/>
                <a:ea typeface="ＭＳ Ｐゴシック" pitchFamily="50" charset="-128"/>
              </a:defRPr>
            </a:lvl9pPr>
          </a:lstStyle>
          <a:p>
            <a:pPr eaLnBrk="1" hangingPunct="1">
              <a:spcBef>
                <a:spcPct val="50000"/>
              </a:spcBef>
            </a:pPr>
            <a:r>
              <a:rPr lang="ja-JP" altLang="en-US" sz="2000" b="1">
                <a:solidFill>
                  <a:srgbClr val="0F0305"/>
                </a:solidFill>
                <a:latin typeface="Meiryo UI" panose="020B0604030504040204" pitchFamily="50" charset="-128"/>
                <a:ea typeface="Meiryo UI" panose="020B0604030504040204" pitchFamily="50" charset="-128"/>
              </a:rPr>
              <a:t>時間の経過</a:t>
            </a:r>
          </a:p>
        </p:txBody>
      </p:sp>
      <p:sp>
        <p:nvSpPr>
          <p:cNvPr id="44047" name="AutoShape 15"/>
          <p:cNvSpPr>
            <a:spLocks noChangeArrowheads="1"/>
          </p:cNvSpPr>
          <p:nvPr/>
        </p:nvSpPr>
        <p:spPr bwMode="auto">
          <a:xfrm>
            <a:off x="817563" y="2409825"/>
            <a:ext cx="358775" cy="3313113"/>
          </a:xfrm>
          <a:prstGeom prst="downArrow">
            <a:avLst>
              <a:gd name="adj1" fmla="val 45130"/>
              <a:gd name="adj2" fmla="val 96449"/>
            </a:avLst>
          </a:prstGeom>
          <a:gradFill rotWithShape="1">
            <a:gsLst>
              <a:gs pos="0">
                <a:schemeClr val="bg1"/>
              </a:gs>
              <a:gs pos="100000">
                <a:srgbClr val="5F5F5F"/>
              </a:gs>
            </a:gsLst>
            <a:lin ang="5400000" scaled="1"/>
          </a:gradFill>
          <a:ln>
            <a:noFill/>
          </a:ln>
          <a:effectLst>
            <a:outerShdw dist="52363" dir="4557825" algn="ctr" rotWithShape="0">
              <a:srgbClr val="0F0305">
                <a:alpha val="50000"/>
              </a:srgbClr>
            </a:outerShdw>
          </a:effectLst>
          <a:extLst>
            <a:ext uri="{91240B29-F687-4F45-9708-019B960494DF}">
              <a14:hiddenLine xmlns:a14="http://schemas.microsoft.com/office/drawing/2010/main" w="9525">
                <a:solidFill>
                  <a:srgbClr val="000000"/>
                </a:solidFill>
                <a:miter lim="800000"/>
                <a:headEnd/>
                <a:tailEnd/>
              </a14:hiddenLine>
            </a:ext>
          </a:extLst>
        </p:spPr>
        <p:txBody>
          <a:bodyPr vert="eaVert" wrap="none" anchor="ctr"/>
          <a:lstStyle/>
          <a:p>
            <a:endParaRPr lang="ja-JP" altLang="en-US" sz="1800">
              <a:solidFill>
                <a:srgbClr val="993300"/>
              </a:solidFill>
            </a:endParaRPr>
          </a:p>
        </p:txBody>
      </p:sp>
      <p:sp>
        <p:nvSpPr>
          <p:cNvPr id="44048" name="Text Box 16"/>
          <p:cNvSpPr txBox="1">
            <a:spLocks noChangeArrowheads="1"/>
          </p:cNvSpPr>
          <p:nvPr/>
        </p:nvSpPr>
        <p:spPr bwMode="auto">
          <a:xfrm>
            <a:off x="385446" y="3389313"/>
            <a:ext cx="492443" cy="18748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eaVert">
            <a:spAutoFit/>
          </a:bodyPr>
          <a:lstStyle>
            <a:lvl1pPr eaLnBrk="0" hangingPunct="0">
              <a:defRPr kumimoji="1" sz="3600">
                <a:solidFill>
                  <a:schemeClr val="tx1"/>
                </a:solidFill>
                <a:latin typeface="Arial" pitchFamily="34" charset="0"/>
                <a:ea typeface="ＭＳ Ｐゴシック" pitchFamily="50" charset="-128"/>
              </a:defRPr>
            </a:lvl1pPr>
            <a:lvl2pPr marL="742950" indent="-285750" eaLnBrk="0" hangingPunct="0">
              <a:defRPr kumimoji="1" sz="3600">
                <a:solidFill>
                  <a:schemeClr val="tx1"/>
                </a:solidFill>
                <a:latin typeface="Arial" pitchFamily="34" charset="0"/>
                <a:ea typeface="ＭＳ Ｐゴシック" pitchFamily="50" charset="-128"/>
              </a:defRPr>
            </a:lvl2pPr>
            <a:lvl3pPr marL="1143000" indent="-228600" eaLnBrk="0" hangingPunct="0">
              <a:defRPr kumimoji="1" sz="3600">
                <a:solidFill>
                  <a:schemeClr val="tx1"/>
                </a:solidFill>
                <a:latin typeface="Arial" pitchFamily="34" charset="0"/>
                <a:ea typeface="ＭＳ Ｐゴシック" pitchFamily="50" charset="-128"/>
              </a:defRPr>
            </a:lvl3pPr>
            <a:lvl4pPr marL="1600200" indent="-228600" eaLnBrk="0" hangingPunct="0">
              <a:defRPr kumimoji="1" sz="3600">
                <a:solidFill>
                  <a:schemeClr val="tx1"/>
                </a:solidFill>
                <a:latin typeface="Arial" pitchFamily="34" charset="0"/>
                <a:ea typeface="ＭＳ Ｐゴシック" pitchFamily="50" charset="-128"/>
              </a:defRPr>
            </a:lvl4pPr>
            <a:lvl5pPr marL="2057400" indent="-228600" eaLnBrk="0" hangingPunct="0">
              <a:defRPr kumimoji="1" sz="3600">
                <a:solidFill>
                  <a:schemeClr val="tx1"/>
                </a:solidFill>
                <a:latin typeface="Arial" pitchFamily="34" charset="0"/>
                <a:ea typeface="ＭＳ Ｐゴシック" pitchFamily="50" charset="-128"/>
              </a:defRPr>
            </a:lvl5pPr>
            <a:lvl6pPr marL="2514600" indent="-228600" eaLnBrk="0" fontAlgn="base" hangingPunct="0">
              <a:spcBef>
                <a:spcPct val="0"/>
              </a:spcBef>
              <a:spcAft>
                <a:spcPct val="0"/>
              </a:spcAft>
              <a:defRPr kumimoji="1" sz="3600">
                <a:solidFill>
                  <a:schemeClr val="tx1"/>
                </a:solidFill>
                <a:latin typeface="Arial" pitchFamily="34" charset="0"/>
                <a:ea typeface="ＭＳ Ｐゴシック" pitchFamily="50" charset="-128"/>
              </a:defRPr>
            </a:lvl6pPr>
            <a:lvl7pPr marL="2971800" indent="-228600" eaLnBrk="0" fontAlgn="base" hangingPunct="0">
              <a:spcBef>
                <a:spcPct val="0"/>
              </a:spcBef>
              <a:spcAft>
                <a:spcPct val="0"/>
              </a:spcAft>
              <a:defRPr kumimoji="1" sz="3600">
                <a:solidFill>
                  <a:schemeClr val="tx1"/>
                </a:solidFill>
                <a:latin typeface="Arial" pitchFamily="34" charset="0"/>
                <a:ea typeface="ＭＳ Ｐゴシック" pitchFamily="50" charset="-128"/>
              </a:defRPr>
            </a:lvl7pPr>
            <a:lvl8pPr marL="3429000" indent="-228600" eaLnBrk="0" fontAlgn="base" hangingPunct="0">
              <a:spcBef>
                <a:spcPct val="0"/>
              </a:spcBef>
              <a:spcAft>
                <a:spcPct val="0"/>
              </a:spcAft>
              <a:defRPr kumimoji="1" sz="3600">
                <a:solidFill>
                  <a:schemeClr val="tx1"/>
                </a:solidFill>
                <a:latin typeface="Arial" pitchFamily="34" charset="0"/>
                <a:ea typeface="ＭＳ Ｐゴシック" pitchFamily="50" charset="-128"/>
              </a:defRPr>
            </a:lvl8pPr>
            <a:lvl9pPr marL="3886200" indent="-228600" eaLnBrk="0" fontAlgn="base" hangingPunct="0">
              <a:spcBef>
                <a:spcPct val="0"/>
              </a:spcBef>
              <a:spcAft>
                <a:spcPct val="0"/>
              </a:spcAft>
              <a:defRPr kumimoji="1" sz="3600">
                <a:solidFill>
                  <a:schemeClr val="tx1"/>
                </a:solidFill>
                <a:latin typeface="Arial" pitchFamily="34" charset="0"/>
                <a:ea typeface="ＭＳ Ｐゴシック" pitchFamily="50" charset="-128"/>
              </a:defRPr>
            </a:lvl9pPr>
          </a:lstStyle>
          <a:p>
            <a:pPr eaLnBrk="1" hangingPunct="1">
              <a:spcBef>
                <a:spcPct val="50000"/>
              </a:spcBef>
            </a:pPr>
            <a:r>
              <a:rPr lang="ja-JP" altLang="en-US" sz="2000" b="1">
                <a:latin typeface="Meiryo UI" panose="020B0604030504040204" pitchFamily="50" charset="-128"/>
                <a:ea typeface="Meiryo UI" panose="020B0604030504040204" pitchFamily="50" charset="-128"/>
              </a:rPr>
              <a:t>症状の経過</a:t>
            </a:r>
          </a:p>
        </p:txBody>
      </p:sp>
      <p:sp>
        <p:nvSpPr>
          <p:cNvPr id="44049" name="Text Box 17"/>
          <p:cNvSpPr txBox="1">
            <a:spLocks noChangeArrowheads="1"/>
          </p:cNvSpPr>
          <p:nvPr/>
        </p:nvSpPr>
        <p:spPr bwMode="auto">
          <a:xfrm>
            <a:off x="417513" y="1833563"/>
            <a:ext cx="1130300"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kumimoji="1" sz="3600">
                <a:solidFill>
                  <a:schemeClr val="tx1"/>
                </a:solidFill>
                <a:latin typeface="Arial" pitchFamily="34" charset="0"/>
                <a:ea typeface="ＭＳ Ｐゴシック" pitchFamily="50" charset="-128"/>
              </a:defRPr>
            </a:lvl1pPr>
            <a:lvl2pPr marL="742950" indent="-285750" eaLnBrk="0" hangingPunct="0">
              <a:defRPr kumimoji="1" sz="3600">
                <a:solidFill>
                  <a:schemeClr val="tx1"/>
                </a:solidFill>
                <a:latin typeface="Arial" pitchFamily="34" charset="0"/>
                <a:ea typeface="ＭＳ Ｐゴシック" pitchFamily="50" charset="-128"/>
              </a:defRPr>
            </a:lvl2pPr>
            <a:lvl3pPr marL="1143000" indent="-228600" eaLnBrk="0" hangingPunct="0">
              <a:defRPr kumimoji="1" sz="3600">
                <a:solidFill>
                  <a:schemeClr val="tx1"/>
                </a:solidFill>
                <a:latin typeface="Arial" pitchFamily="34" charset="0"/>
                <a:ea typeface="ＭＳ Ｐゴシック" pitchFamily="50" charset="-128"/>
              </a:defRPr>
            </a:lvl3pPr>
            <a:lvl4pPr marL="1600200" indent="-228600" eaLnBrk="0" hangingPunct="0">
              <a:defRPr kumimoji="1" sz="3600">
                <a:solidFill>
                  <a:schemeClr val="tx1"/>
                </a:solidFill>
                <a:latin typeface="Arial" pitchFamily="34" charset="0"/>
                <a:ea typeface="ＭＳ Ｐゴシック" pitchFamily="50" charset="-128"/>
              </a:defRPr>
            </a:lvl4pPr>
            <a:lvl5pPr marL="2057400" indent="-228600" eaLnBrk="0" hangingPunct="0">
              <a:defRPr kumimoji="1" sz="3600">
                <a:solidFill>
                  <a:schemeClr val="tx1"/>
                </a:solidFill>
                <a:latin typeface="Arial" pitchFamily="34" charset="0"/>
                <a:ea typeface="ＭＳ Ｐゴシック" pitchFamily="50" charset="-128"/>
              </a:defRPr>
            </a:lvl5pPr>
            <a:lvl6pPr marL="2514600" indent="-228600" eaLnBrk="0" fontAlgn="base" hangingPunct="0">
              <a:spcBef>
                <a:spcPct val="0"/>
              </a:spcBef>
              <a:spcAft>
                <a:spcPct val="0"/>
              </a:spcAft>
              <a:defRPr kumimoji="1" sz="3600">
                <a:solidFill>
                  <a:schemeClr val="tx1"/>
                </a:solidFill>
                <a:latin typeface="Arial" pitchFamily="34" charset="0"/>
                <a:ea typeface="ＭＳ Ｐゴシック" pitchFamily="50" charset="-128"/>
              </a:defRPr>
            </a:lvl6pPr>
            <a:lvl7pPr marL="2971800" indent="-228600" eaLnBrk="0" fontAlgn="base" hangingPunct="0">
              <a:spcBef>
                <a:spcPct val="0"/>
              </a:spcBef>
              <a:spcAft>
                <a:spcPct val="0"/>
              </a:spcAft>
              <a:defRPr kumimoji="1" sz="3600">
                <a:solidFill>
                  <a:schemeClr val="tx1"/>
                </a:solidFill>
                <a:latin typeface="Arial" pitchFamily="34" charset="0"/>
                <a:ea typeface="ＭＳ Ｐゴシック" pitchFamily="50" charset="-128"/>
              </a:defRPr>
            </a:lvl7pPr>
            <a:lvl8pPr marL="3429000" indent="-228600" eaLnBrk="0" fontAlgn="base" hangingPunct="0">
              <a:spcBef>
                <a:spcPct val="0"/>
              </a:spcBef>
              <a:spcAft>
                <a:spcPct val="0"/>
              </a:spcAft>
              <a:defRPr kumimoji="1" sz="3600">
                <a:solidFill>
                  <a:schemeClr val="tx1"/>
                </a:solidFill>
                <a:latin typeface="Arial" pitchFamily="34" charset="0"/>
                <a:ea typeface="ＭＳ Ｐゴシック" pitchFamily="50" charset="-128"/>
              </a:defRPr>
            </a:lvl8pPr>
            <a:lvl9pPr marL="3886200" indent="-228600" eaLnBrk="0" fontAlgn="base" hangingPunct="0">
              <a:spcBef>
                <a:spcPct val="0"/>
              </a:spcBef>
              <a:spcAft>
                <a:spcPct val="0"/>
              </a:spcAft>
              <a:defRPr kumimoji="1" sz="3600">
                <a:solidFill>
                  <a:schemeClr val="tx1"/>
                </a:solidFill>
                <a:latin typeface="Arial" pitchFamily="34" charset="0"/>
                <a:ea typeface="ＭＳ Ｐゴシック" pitchFamily="50" charset="-128"/>
              </a:defRPr>
            </a:lvl9pPr>
          </a:lstStyle>
          <a:p>
            <a:pPr algn="ctr" eaLnBrk="1" hangingPunct="1">
              <a:spcBef>
                <a:spcPct val="50000"/>
              </a:spcBef>
            </a:pPr>
            <a:r>
              <a:rPr lang="ja-JP" altLang="en-US" sz="2000" b="1">
                <a:latin typeface="Meiryo UI" panose="020B0604030504040204" pitchFamily="50" charset="-128"/>
                <a:ea typeface="Meiryo UI" panose="020B0604030504040204" pitchFamily="50" charset="-128"/>
              </a:rPr>
              <a:t>軽度</a:t>
            </a:r>
          </a:p>
        </p:txBody>
      </p:sp>
      <p:sp>
        <p:nvSpPr>
          <p:cNvPr id="44050" name="Text Box 18"/>
          <p:cNvSpPr txBox="1">
            <a:spLocks noChangeArrowheads="1"/>
          </p:cNvSpPr>
          <p:nvPr/>
        </p:nvSpPr>
        <p:spPr bwMode="auto">
          <a:xfrm>
            <a:off x="623888" y="5853113"/>
            <a:ext cx="909637"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kumimoji="1" sz="3600">
                <a:solidFill>
                  <a:schemeClr val="tx1"/>
                </a:solidFill>
                <a:latin typeface="Arial" pitchFamily="34" charset="0"/>
                <a:ea typeface="ＭＳ Ｐゴシック" pitchFamily="50" charset="-128"/>
              </a:defRPr>
            </a:lvl1pPr>
            <a:lvl2pPr marL="742950" indent="-285750" eaLnBrk="0" hangingPunct="0">
              <a:defRPr kumimoji="1" sz="3600">
                <a:solidFill>
                  <a:schemeClr val="tx1"/>
                </a:solidFill>
                <a:latin typeface="Arial" pitchFamily="34" charset="0"/>
                <a:ea typeface="ＭＳ Ｐゴシック" pitchFamily="50" charset="-128"/>
              </a:defRPr>
            </a:lvl2pPr>
            <a:lvl3pPr marL="1143000" indent="-228600" eaLnBrk="0" hangingPunct="0">
              <a:defRPr kumimoji="1" sz="3600">
                <a:solidFill>
                  <a:schemeClr val="tx1"/>
                </a:solidFill>
                <a:latin typeface="Arial" pitchFamily="34" charset="0"/>
                <a:ea typeface="ＭＳ Ｐゴシック" pitchFamily="50" charset="-128"/>
              </a:defRPr>
            </a:lvl3pPr>
            <a:lvl4pPr marL="1600200" indent="-228600" eaLnBrk="0" hangingPunct="0">
              <a:defRPr kumimoji="1" sz="3600">
                <a:solidFill>
                  <a:schemeClr val="tx1"/>
                </a:solidFill>
                <a:latin typeface="Arial" pitchFamily="34" charset="0"/>
                <a:ea typeface="ＭＳ Ｐゴシック" pitchFamily="50" charset="-128"/>
              </a:defRPr>
            </a:lvl4pPr>
            <a:lvl5pPr marL="2057400" indent="-228600" eaLnBrk="0" hangingPunct="0">
              <a:defRPr kumimoji="1" sz="3600">
                <a:solidFill>
                  <a:schemeClr val="tx1"/>
                </a:solidFill>
                <a:latin typeface="Arial" pitchFamily="34" charset="0"/>
                <a:ea typeface="ＭＳ Ｐゴシック" pitchFamily="50" charset="-128"/>
              </a:defRPr>
            </a:lvl5pPr>
            <a:lvl6pPr marL="2514600" indent="-228600" eaLnBrk="0" fontAlgn="base" hangingPunct="0">
              <a:spcBef>
                <a:spcPct val="0"/>
              </a:spcBef>
              <a:spcAft>
                <a:spcPct val="0"/>
              </a:spcAft>
              <a:defRPr kumimoji="1" sz="3600">
                <a:solidFill>
                  <a:schemeClr val="tx1"/>
                </a:solidFill>
                <a:latin typeface="Arial" pitchFamily="34" charset="0"/>
                <a:ea typeface="ＭＳ Ｐゴシック" pitchFamily="50" charset="-128"/>
              </a:defRPr>
            </a:lvl6pPr>
            <a:lvl7pPr marL="2971800" indent="-228600" eaLnBrk="0" fontAlgn="base" hangingPunct="0">
              <a:spcBef>
                <a:spcPct val="0"/>
              </a:spcBef>
              <a:spcAft>
                <a:spcPct val="0"/>
              </a:spcAft>
              <a:defRPr kumimoji="1" sz="3600">
                <a:solidFill>
                  <a:schemeClr val="tx1"/>
                </a:solidFill>
                <a:latin typeface="Arial" pitchFamily="34" charset="0"/>
                <a:ea typeface="ＭＳ Ｐゴシック" pitchFamily="50" charset="-128"/>
              </a:defRPr>
            </a:lvl7pPr>
            <a:lvl8pPr marL="3429000" indent="-228600" eaLnBrk="0" fontAlgn="base" hangingPunct="0">
              <a:spcBef>
                <a:spcPct val="0"/>
              </a:spcBef>
              <a:spcAft>
                <a:spcPct val="0"/>
              </a:spcAft>
              <a:defRPr kumimoji="1" sz="3600">
                <a:solidFill>
                  <a:schemeClr val="tx1"/>
                </a:solidFill>
                <a:latin typeface="Arial" pitchFamily="34" charset="0"/>
                <a:ea typeface="ＭＳ Ｐゴシック" pitchFamily="50" charset="-128"/>
              </a:defRPr>
            </a:lvl8pPr>
            <a:lvl9pPr marL="3886200" indent="-228600" eaLnBrk="0" fontAlgn="base" hangingPunct="0">
              <a:spcBef>
                <a:spcPct val="0"/>
              </a:spcBef>
              <a:spcAft>
                <a:spcPct val="0"/>
              </a:spcAft>
              <a:defRPr kumimoji="1" sz="3600">
                <a:solidFill>
                  <a:schemeClr val="tx1"/>
                </a:solidFill>
                <a:latin typeface="Arial" pitchFamily="34" charset="0"/>
                <a:ea typeface="ＭＳ Ｐゴシック" pitchFamily="50" charset="-128"/>
              </a:defRPr>
            </a:lvl9pPr>
          </a:lstStyle>
          <a:p>
            <a:pPr eaLnBrk="1" hangingPunct="1">
              <a:spcBef>
                <a:spcPct val="50000"/>
              </a:spcBef>
            </a:pPr>
            <a:r>
              <a:rPr lang="ja-JP" altLang="en-US" sz="2000" b="1">
                <a:latin typeface="Meiryo UI" panose="020B0604030504040204" pitchFamily="50" charset="-128"/>
                <a:ea typeface="Meiryo UI" panose="020B0604030504040204" pitchFamily="50" charset="-128"/>
              </a:rPr>
              <a:t>重度</a:t>
            </a:r>
          </a:p>
        </p:txBody>
      </p:sp>
      <p:sp>
        <p:nvSpPr>
          <p:cNvPr id="44051" name="Rectangle 19"/>
          <p:cNvSpPr>
            <a:spLocks noChangeArrowheads="1"/>
          </p:cNvSpPr>
          <p:nvPr/>
        </p:nvSpPr>
        <p:spPr bwMode="auto">
          <a:xfrm>
            <a:off x="134937" y="382588"/>
            <a:ext cx="9072563" cy="962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00165" tIns="50083" rIns="100165" bIns="50083" anchor="ctr" anchorCtr="1"/>
          <a:lstStyle/>
          <a:p>
            <a:pPr algn="ctr"/>
            <a:r>
              <a:rPr lang="ja-JP" altLang="en-US" sz="2800" b="1" dirty="0">
                <a:latin typeface="Meiryo UI" panose="020B0604030504040204" pitchFamily="50" charset="-128"/>
                <a:ea typeface="Meiryo UI" panose="020B0604030504040204" pitchFamily="50" charset="-128"/>
                <a:cs typeface="メイリオ" pitchFamily="50" charset="-128"/>
              </a:rPr>
              <a:t>アルツハイマー型認知症の臨床症状の経過と</a:t>
            </a:r>
            <a:br>
              <a:rPr lang="ja-JP" altLang="en-US" sz="2800" b="1" dirty="0">
                <a:latin typeface="Meiryo UI" panose="020B0604030504040204" pitchFamily="50" charset="-128"/>
                <a:ea typeface="Meiryo UI" panose="020B0604030504040204" pitchFamily="50" charset="-128"/>
                <a:cs typeface="メイリオ" pitchFamily="50" charset="-128"/>
              </a:rPr>
            </a:br>
            <a:r>
              <a:rPr lang="ja-JP" altLang="en-US" sz="2800" b="1" dirty="0">
                <a:latin typeface="Meiryo UI" panose="020B0604030504040204" pitchFamily="50" charset="-128"/>
                <a:ea typeface="Meiryo UI" panose="020B0604030504040204" pitchFamily="50" charset="-128"/>
                <a:cs typeface="メイリオ" pitchFamily="50" charset="-128"/>
              </a:rPr>
              <a:t>コリンエステラーゼ阻害薬の効果</a:t>
            </a:r>
          </a:p>
        </p:txBody>
      </p:sp>
      <p:sp>
        <p:nvSpPr>
          <p:cNvPr id="22" name="Freeform 6"/>
          <p:cNvSpPr>
            <a:spLocks/>
          </p:cNvSpPr>
          <p:nvPr/>
        </p:nvSpPr>
        <p:spPr bwMode="auto">
          <a:xfrm rot="1356407" flipV="1">
            <a:off x="6132267" y="3794506"/>
            <a:ext cx="2080406" cy="235907"/>
          </a:xfrm>
          <a:custGeom>
            <a:avLst/>
            <a:gdLst>
              <a:gd name="T0" fmla="*/ 0 w 3311"/>
              <a:gd name="T1" fmla="*/ 2147483647 h 756"/>
              <a:gd name="T2" fmla="*/ 2147483647 w 3311"/>
              <a:gd name="T3" fmla="*/ 2147483647 h 756"/>
              <a:gd name="T4" fmla="*/ 2147483647 w 3311"/>
              <a:gd name="T5" fmla="*/ 2147483647 h 756"/>
              <a:gd name="T6" fmla="*/ 0 60000 65536"/>
              <a:gd name="T7" fmla="*/ 0 60000 65536"/>
              <a:gd name="T8" fmla="*/ 0 60000 65536"/>
              <a:gd name="T9" fmla="*/ 0 w 3311"/>
              <a:gd name="T10" fmla="*/ 0 h 756"/>
              <a:gd name="T11" fmla="*/ 3311 w 3311"/>
              <a:gd name="T12" fmla="*/ 756 h 756"/>
            </a:gdLst>
            <a:ahLst/>
            <a:cxnLst>
              <a:cxn ang="T6">
                <a:pos x="T0" y="T1"/>
              </a:cxn>
              <a:cxn ang="T7">
                <a:pos x="T2" y="T3"/>
              </a:cxn>
              <a:cxn ang="T8">
                <a:pos x="T4" y="T5"/>
              </a:cxn>
            </a:cxnLst>
            <a:rect l="T9" t="T10" r="T11" b="T12"/>
            <a:pathLst>
              <a:path w="3311" h="756">
                <a:moveTo>
                  <a:pt x="0" y="302"/>
                </a:moveTo>
                <a:cubicBezTo>
                  <a:pt x="563" y="151"/>
                  <a:pt x="1126" y="0"/>
                  <a:pt x="1678" y="76"/>
                </a:cubicBezTo>
                <a:cubicBezTo>
                  <a:pt x="2230" y="152"/>
                  <a:pt x="3039" y="643"/>
                  <a:pt x="3311" y="756"/>
                </a:cubicBezTo>
              </a:path>
            </a:pathLst>
          </a:custGeom>
          <a:noFill/>
          <a:ln w="101600">
            <a:solidFill>
              <a:srgbClr val="3E6EB4"/>
            </a:solidFill>
            <a:round/>
            <a:headEnd/>
            <a:tailEnd type="triangle" w="med" len="med"/>
          </a:ln>
          <a:extLst>
            <a:ext uri="{909E8E84-426E-40DD-AFC4-6F175D3DCCD1}">
              <a14:hiddenFill xmlns:a14="http://schemas.microsoft.com/office/drawing/2010/main">
                <a:solidFill>
                  <a:srgbClr val="FFFFFF"/>
                </a:solidFill>
              </a14:hiddenFill>
            </a:ext>
          </a:extLst>
        </p:spPr>
        <p:txBody>
          <a:bodyPr/>
          <a:lstStyle/>
          <a:p>
            <a:endParaRPr lang="ja-JP" altLang="en-US"/>
          </a:p>
        </p:txBody>
      </p:sp>
      <p:sp>
        <p:nvSpPr>
          <p:cNvPr id="23" name="Rectangle 23"/>
          <p:cNvSpPr>
            <a:spLocks noChangeArrowheads="1"/>
          </p:cNvSpPr>
          <p:nvPr/>
        </p:nvSpPr>
        <p:spPr bwMode="auto">
          <a:xfrm>
            <a:off x="0" y="1"/>
            <a:ext cx="2806995" cy="3721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82904" tIns="41452" rIns="82904" bIns="41452" anchor="b"/>
          <a:lstStyle/>
          <a:p>
            <a:pPr defTabSz="828675"/>
            <a:r>
              <a:rPr kumimoji="0" lang="en-US" altLang="ja-JP" sz="1600" b="1" dirty="0">
                <a:latin typeface="Meiryo UI" panose="020B0604030504040204" pitchFamily="50" charset="-128"/>
                <a:ea typeface="Meiryo UI" panose="020B0604030504040204" pitchFamily="50" charset="-128"/>
              </a:rPr>
              <a:t>《</a:t>
            </a:r>
            <a:r>
              <a:rPr kumimoji="0" lang="ja-JP" altLang="en-US" sz="1600" b="1" dirty="0">
                <a:latin typeface="Meiryo UI" panose="020B0604030504040204" pitchFamily="50" charset="-128"/>
                <a:ea typeface="Meiryo UI" panose="020B0604030504040204" pitchFamily="50" charset="-128"/>
              </a:rPr>
              <a:t> 診断・治療</a:t>
            </a:r>
            <a:r>
              <a:rPr kumimoji="0" lang="en-US" altLang="ja-JP" sz="1700" b="1" dirty="0">
                <a:latin typeface="Segoe UI" panose="020B0502040204020203" pitchFamily="34" charset="0"/>
                <a:ea typeface="Meiryo UI" panose="020B0604030504040204" pitchFamily="50" charset="-128"/>
                <a:cs typeface="Segoe UI" panose="020B0502040204020203" pitchFamily="34" charset="0"/>
              </a:rPr>
              <a:t>-40</a:t>
            </a:r>
            <a:r>
              <a:rPr kumimoji="0" lang="ja-JP" altLang="en-US" sz="1700" b="1" dirty="0">
                <a:latin typeface="Segoe UI" panose="020B0502040204020203" pitchFamily="34" charset="0"/>
                <a:ea typeface="Meiryo UI" panose="020B0604030504040204" pitchFamily="50" charset="-128"/>
                <a:cs typeface="Segoe UI" panose="020B0502040204020203" pitchFamily="34" charset="0"/>
              </a:rPr>
              <a:t> </a:t>
            </a:r>
            <a:r>
              <a:rPr kumimoji="0" lang="en-US" altLang="ja-JP" sz="1600" b="1" dirty="0">
                <a:latin typeface="Meiryo UI" panose="020B0604030504040204" pitchFamily="50" charset="-128"/>
                <a:ea typeface="Meiryo UI" panose="020B0604030504040204" pitchFamily="50" charset="-128"/>
              </a:rPr>
              <a:t>》</a:t>
            </a:r>
            <a:r>
              <a:rPr kumimoji="0" lang="ja-JP" altLang="en-US" sz="1600" b="1" dirty="0">
                <a:latin typeface="Meiryo UI" panose="020B0604030504040204" pitchFamily="50" charset="-128"/>
                <a:ea typeface="Meiryo UI" panose="020B0604030504040204" pitchFamily="50" charset="-128"/>
              </a:rPr>
              <a:t>  </a:t>
            </a:r>
            <a:endParaRPr kumimoji="0" lang="ja-JP" altLang="en-US" sz="1600" b="1" dirty="0">
              <a:solidFill>
                <a:srgbClr val="FF5050"/>
              </a:solidFill>
              <a:latin typeface="Meiryo UI" panose="020B0604030504040204" pitchFamily="50" charset="-128"/>
              <a:ea typeface="Meiryo UI" panose="020B0604030504040204" pitchFamily="50" charset="-128"/>
            </a:endParaRPr>
          </a:p>
        </p:txBody>
      </p:sp>
      <p:sp>
        <p:nvSpPr>
          <p:cNvPr id="24" name="Rectangle 12"/>
          <p:cNvSpPr>
            <a:spLocks noChangeArrowheads="1"/>
          </p:cNvSpPr>
          <p:nvPr/>
        </p:nvSpPr>
        <p:spPr bwMode="auto">
          <a:xfrm>
            <a:off x="224632" y="1359780"/>
            <a:ext cx="8691562" cy="103179"/>
          </a:xfrm>
          <a:prstGeom prst="rect">
            <a:avLst/>
          </a:prstGeom>
          <a:gradFill rotWithShape="1">
            <a:gsLst>
              <a:gs pos="93000">
                <a:srgbClr val="3E6EB4"/>
              </a:gs>
              <a:gs pos="0">
                <a:srgbClr val="CDE1FF"/>
              </a:gs>
              <a:gs pos="100000">
                <a:srgbClr val="3E6EB4"/>
              </a:gs>
            </a:gsLst>
            <a:lin ang="0" scaled="1"/>
          </a:gradFill>
          <a:ln w="9525" algn="ctr">
            <a:noFill/>
            <a:miter lim="800000"/>
            <a:headEnd/>
            <a:tailEnd/>
          </a:ln>
          <a:effectLst/>
        </p:spPr>
        <p:txBody>
          <a:bodyPr wrap="none" anchor="ctr"/>
          <a:lstStyle/>
          <a:p>
            <a:pPr algn="r">
              <a:defRPr/>
            </a:pPr>
            <a:endParaRPr lang="ja-JP" altLang="en-US">
              <a:latin typeface="Arial" charset="0"/>
            </a:endParaRP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1618" name="Rectangle 19"/>
          <p:cNvSpPr>
            <a:spLocks noChangeArrowheads="1"/>
          </p:cNvSpPr>
          <p:nvPr/>
        </p:nvSpPr>
        <p:spPr bwMode="auto">
          <a:xfrm>
            <a:off x="1524414" y="320732"/>
            <a:ext cx="6015038" cy="579437"/>
          </a:xfrm>
          <a:prstGeom prst="rect">
            <a:avLst/>
          </a:prstGeom>
          <a:noFill/>
          <a:ln>
            <a:noFill/>
          </a:ln>
          <a:extLst/>
        </p:spPr>
        <p:txBody>
          <a:bodyPr lIns="100165" tIns="50083" rIns="100165" bIns="50083" anchor="ctr" anchorCtr="1"/>
          <a:lstStyle/>
          <a:p>
            <a:pPr algn="ctr" eaLnBrk="1" hangingPunct="1"/>
            <a:r>
              <a:rPr lang="ja-JP" altLang="en-US" sz="3000" b="1" dirty="0">
                <a:latin typeface="Meiryo UI" pitchFamily="50" charset="-128"/>
                <a:ea typeface="Meiryo UI" pitchFamily="50" charset="-128"/>
                <a:cs typeface="Meiryo UI" pitchFamily="50" charset="-128"/>
              </a:rPr>
              <a:t>コリンエステラーゼ阻害薬の特徴</a:t>
            </a:r>
          </a:p>
        </p:txBody>
      </p:sp>
      <p:graphicFrame>
        <p:nvGraphicFramePr>
          <p:cNvPr id="426082" name="Group 98"/>
          <p:cNvGraphicFramePr>
            <a:graphicFrameLocks noGrp="1"/>
          </p:cNvGraphicFramePr>
          <p:nvPr>
            <p:extLst>
              <p:ext uri="{D42A27DB-BD31-4B8C-83A1-F6EECF244321}">
                <p14:modId xmlns:p14="http://schemas.microsoft.com/office/powerpoint/2010/main" val="1764032544"/>
              </p:ext>
            </p:extLst>
          </p:nvPr>
        </p:nvGraphicFramePr>
        <p:xfrm>
          <a:off x="616088" y="1186109"/>
          <a:ext cx="7841973" cy="5358218"/>
        </p:xfrm>
        <a:graphic>
          <a:graphicData uri="http://schemas.openxmlformats.org/drawingml/2006/table">
            <a:tbl>
              <a:tblPr/>
              <a:tblGrid>
                <a:gridCol w="1182759">
                  <a:extLst>
                    <a:ext uri="{9D8B030D-6E8A-4147-A177-3AD203B41FA5}">
                      <a16:colId xmlns="" xmlns:a16="http://schemas.microsoft.com/office/drawing/2014/main" val="20000"/>
                    </a:ext>
                  </a:extLst>
                </a:gridCol>
                <a:gridCol w="2262620">
                  <a:extLst>
                    <a:ext uri="{9D8B030D-6E8A-4147-A177-3AD203B41FA5}">
                      <a16:colId xmlns="" xmlns:a16="http://schemas.microsoft.com/office/drawing/2014/main" val="20001"/>
                    </a:ext>
                  </a:extLst>
                </a:gridCol>
                <a:gridCol w="2198297">
                  <a:extLst>
                    <a:ext uri="{9D8B030D-6E8A-4147-A177-3AD203B41FA5}">
                      <a16:colId xmlns="" xmlns:a16="http://schemas.microsoft.com/office/drawing/2014/main" val="20002"/>
                    </a:ext>
                  </a:extLst>
                </a:gridCol>
                <a:gridCol w="2198297">
                  <a:extLst>
                    <a:ext uri="{9D8B030D-6E8A-4147-A177-3AD203B41FA5}">
                      <a16:colId xmlns="" xmlns:a16="http://schemas.microsoft.com/office/drawing/2014/main" val="20003"/>
                    </a:ext>
                  </a:extLst>
                </a:gridCol>
              </a:tblGrid>
              <a:tr h="393158">
                <a:tc>
                  <a:txBody>
                    <a:bodyPr/>
                    <a:lstStyle>
                      <a:lvl1pPr eaLnBrk="0" hangingPunct="0">
                        <a:spcBef>
                          <a:spcPct val="20000"/>
                        </a:spcBef>
                        <a:defRPr kumimoji="1" sz="2800">
                          <a:solidFill>
                            <a:schemeClr val="tx1"/>
                          </a:solidFill>
                          <a:latin typeface="Arial" panose="020B0604020202020204" pitchFamily="34" charset="0"/>
                          <a:ea typeface="ＭＳ Ｐゴシック" panose="020B0600070205080204" pitchFamily="50" charset="-128"/>
                        </a:defRPr>
                      </a:lvl1pPr>
                      <a:lvl2pPr marL="742950" indent="-285750" eaLnBrk="0" hangingPunct="0">
                        <a:spcBef>
                          <a:spcPct val="20000"/>
                        </a:spcBef>
                        <a:defRPr kumimoji="1" sz="2400">
                          <a:solidFill>
                            <a:schemeClr val="tx1"/>
                          </a:solidFill>
                          <a:latin typeface="Arial" panose="020B0604020202020204" pitchFamily="34" charset="0"/>
                          <a:ea typeface="ＭＳ Ｐゴシック" panose="020B0600070205080204" pitchFamily="50" charset="-128"/>
                        </a:defRPr>
                      </a:lvl2pPr>
                      <a:lvl3pPr marL="1143000" indent="-228600" eaLnBrk="0" hangingPunct="0">
                        <a:spcBef>
                          <a:spcPct val="20000"/>
                        </a:spcBef>
                        <a:defRPr kumimoji="1" sz="2000">
                          <a:solidFill>
                            <a:schemeClr val="tx1"/>
                          </a:solidFill>
                          <a:latin typeface="Arial" panose="020B0604020202020204" pitchFamily="34" charset="0"/>
                          <a:ea typeface="ＭＳ Ｐゴシック" panose="020B0600070205080204" pitchFamily="50" charset="-128"/>
                        </a:defRPr>
                      </a:lvl3pPr>
                      <a:lvl4pPr marL="1600200" indent="-228600" eaLnBrk="0" hangingPunct="0">
                        <a:spcBef>
                          <a:spcPct val="20000"/>
                        </a:spcBef>
                        <a:defRPr kumimoji="1">
                          <a:solidFill>
                            <a:schemeClr val="tx1"/>
                          </a:solidFill>
                          <a:latin typeface="Arial" panose="020B0604020202020204" pitchFamily="34" charset="0"/>
                          <a:ea typeface="ＭＳ Ｐゴシック" panose="020B0600070205080204" pitchFamily="50" charset="-128"/>
                        </a:defRPr>
                      </a:lvl4pPr>
                      <a:lvl5pPr marL="2057400" indent="-228600" eaLnBrk="0" hangingPunct="0">
                        <a:spcBef>
                          <a:spcPct val="20000"/>
                        </a:spcBef>
                        <a:defRPr kumimoji="1">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9pPr>
                    </a:lstStyle>
                    <a:p>
                      <a:pPr marL="0" marR="0" lvl="0" indent="0" algn="l" defTabSz="914400" rtl="0" eaLnBrk="0" fontAlgn="base" latinLnBrk="0" hangingPunct="0">
                        <a:lnSpc>
                          <a:spcPct val="100000"/>
                        </a:lnSpc>
                        <a:spcBef>
                          <a:spcPct val="0"/>
                        </a:spcBef>
                        <a:spcAft>
                          <a:spcPct val="0"/>
                        </a:spcAft>
                        <a:buClrTx/>
                        <a:buSzTx/>
                        <a:buFontTx/>
                        <a:buNone/>
                        <a:tabLst/>
                      </a:pPr>
                      <a:endParaRPr kumimoji="1" lang="ja-JP" altLang="en-US" sz="1800" b="1" i="0" u="none" strike="noStrike" cap="none" normalizeH="0" baseline="0" dirty="0">
                        <a:ln>
                          <a:noFill/>
                        </a:ln>
                        <a:solidFill>
                          <a:schemeClr val="tx1"/>
                        </a:solidFill>
                        <a:effectLst/>
                        <a:latin typeface="Meiryo UI" pitchFamily="50" charset="-128"/>
                        <a:ea typeface="Meiryo UI" pitchFamily="50" charset="-128"/>
                        <a:cs typeface="Meiryo UI" pitchFamily="50" charset="-128"/>
                      </a:endParaRPr>
                    </a:p>
                  </a:txBody>
                  <a:tcPr marL="81278" marR="81278" marT="45703" marB="45703"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D6E5EE"/>
                    </a:solidFill>
                  </a:tcPr>
                </a:tc>
                <a:tc>
                  <a:txBody>
                    <a:bodyPr/>
                    <a:lstStyle>
                      <a:lvl1pPr eaLnBrk="0" hangingPunct="0">
                        <a:spcBef>
                          <a:spcPct val="20000"/>
                        </a:spcBef>
                        <a:defRPr kumimoji="1" sz="2800">
                          <a:solidFill>
                            <a:schemeClr val="tx1"/>
                          </a:solidFill>
                          <a:latin typeface="Arial" panose="020B0604020202020204" pitchFamily="34" charset="0"/>
                          <a:ea typeface="ＭＳ Ｐゴシック" panose="020B0600070205080204" pitchFamily="50" charset="-128"/>
                        </a:defRPr>
                      </a:lvl1pPr>
                      <a:lvl2pPr marL="742950" indent="-285750" eaLnBrk="0" hangingPunct="0">
                        <a:spcBef>
                          <a:spcPct val="20000"/>
                        </a:spcBef>
                        <a:defRPr kumimoji="1" sz="2400">
                          <a:solidFill>
                            <a:schemeClr val="tx1"/>
                          </a:solidFill>
                          <a:latin typeface="Arial" panose="020B0604020202020204" pitchFamily="34" charset="0"/>
                          <a:ea typeface="ＭＳ Ｐゴシック" panose="020B0600070205080204" pitchFamily="50" charset="-128"/>
                        </a:defRPr>
                      </a:lvl2pPr>
                      <a:lvl3pPr marL="1143000" indent="-228600" eaLnBrk="0" hangingPunct="0">
                        <a:spcBef>
                          <a:spcPct val="20000"/>
                        </a:spcBef>
                        <a:defRPr kumimoji="1" sz="2000">
                          <a:solidFill>
                            <a:schemeClr val="tx1"/>
                          </a:solidFill>
                          <a:latin typeface="Arial" panose="020B0604020202020204" pitchFamily="34" charset="0"/>
                          <a:ea typeface="ＭＳ Ｐゴシック" panose="020B0600070205080204" pitchFamily="50" charset="-128"/>
                        </a:defRPr>
                      </a:lvl3pPr>
                      <a:lvl4pPr marL="1600200" indent="-228600" eaLnBrk="0" hangingPunct="0">
                        <a:spcBef>
                          <a:spcPct val="20000"/>
                        </a:spcBef>
                        <a:defRPr kumimoji="1">
                          <a:solidFill>
                            <a:schemeClr val="tx1"/>
                          </a:solidFill>
                          <a:latin typeface="Arial" panose="020B0604020202020204" pitchFamily="34" charset="0"/>
                          <a:ea typeface="ＭＳ Ｐゴシック" panose="020B0600070205080204" pitchFamily="50" charset="-128"/>
                        </a:defRPr>
                      </a:lvl4pPr>
                      <a:lvl5pPr marL="2057400" indent="-228600" eaLnBrk="0" hangingPunct="0">
                        <a:spcBef>
                          <a:spcPct val="20000"/>
                        </a:spcBef>
                        <a:defRPr kumimoji="1">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9pPr>
                    </a:lstStyle>
                    <a:p>
                      <a:pPr marL="0" marR="0" lvl="0" indent="0" algn="ctr" defTabSz="914400" rtl="0" eaLnBrk="0" fontAlgn="base" latinLnBrk="0" hangingPunct="0">
                        <a:lnSpc>
                          <a:spcPct val="110000"/>
                        </a:lnSpc>
                        <a:spcBef>
                          <a:spcPct val="0"/>
                        </a:spcBef>
                        <a:spcAft>
                          <a:spcPct val="0"/>
                        </a:spcAft>
                        <a:buClrTx/>
                        <a:buSzTx/>
                        <a:buFontTx/>
                        <a:buNone/>
                        <a:tabLst/>
                      </a:pPr>
                      <a:r>
                        <a:rPr kumimoji="1" lang="ja-JP" altLang="en-US" sz="1800" b="1" i="0" u="none" strike="noStrike" cap="none" normalizeH="0" baseline="0">
                          <a:ln>
                            <a:noFill/>
                          </a:ln>
                          <a:solidFill>
                            <a:schemeClr val="tx1"/>
                          </a:solidFill>
                          <a:effectLst/>
                          <a:latin typeface="Meiryo UI" pitchFamily="50" charset="-128"/>
                          <a:ea typeface="Meiryo UI" pitchFamily="50" charset="-128"/>
                          <a:cs typeface="Meiryo UI" pitchFamily="50" charset="-128"/>
                        </a:rPr>
                        <a:t>ドネペジル</a:t>
                      </a:r>
                    </a:p>
                  </a:txBody>
                  <a:tcPr marL="81278" marR="81278" marT="45703" marB="45703" anchor="ctr" horzOverflow="overflow">
                    <a:lnL w="12700" cap="flat" cmpd="sng" algn="ctr">
                      <a:solidFill>
                        <a:schemeClr val="bg1"/>
                      </a:solidFill>
                      <a:prstDash val="solid"/>
                      <a:round/>
                      <a:headEnd type="none" w="med" len="med"/>
                      <a:tailEnd type="none" w="med" len="med"/>
                    </a:lnL>
                    <a:lnR w="12700" cap="flat" cmpd="sng" algn="ctr">
                      <a:solidFill>
                        <a:schemeClr val="tx1"/>
                      </a:solidFill>
                      <a:prstDash val="sysDot"/>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lvl1pPr eaLnBrk="0" hangingPunct="0">
                        <a:spcBef>
                          <a:spcPct val="20000"/>
                        </a:spcBef>
                        <a:defRPr kumimoji="1" sz="2800">
                          <a:solidFill>
                            <a:schemeClr val="tx1"/>
                          </a:solidFill>
                          <a:latin typeface="Arial" panose="020B0604020202020204" pitchFamily="34" charset="0"/>
                          <a:ea typeface="ＭＳ Ｐゴシック" panose="020B0600070205080204" pitchFamily="50" charset="-128"/>
                        </a:defRPr>
                      </a:lvl1pPr>
                      <a:lvl2pPr marL="742950" indent="-285750" eaLnBrk="0" hangingPunct="0">
                        <a:spcBef>
                          <a:spcPct val="20000"/>
                        </a:spcBef>
                        <a:defRPr kumimoji="1" sz="2400">
                          <a:solidFill>
                            <a:schemeClr val="tx1"/>
                          </a:solidFill>
                          <a:latin typeface="Arial" panose="020B0604020202020204" pitchFamily="34" charset="0"/>
                          <a:ea typeface="ＭＳ Ｐゴシック" panose="020B0600070205080204" pitchFamily="50" charset="-128"/>
                        </a:defRPr>
                      </a:lvl2pPr>
                      <a:lvl3pPr marL="1143000" indent="-228600" eaLnBrk="0" hangingPunct="0">
                        <a:spcBef>
                          <a:spcPct val="20000"/>
                        </a:spcBef>
                        <a:defRPr kumimoji="1" sz="2000">
                          <a:solidFill>
                            <a:schemeClr val="tx1"/>
                          </a:solidFill>
                          <a:latin typeface="Arial" panose="020B0604020202020204" pitchFamily="34" charset="0"/>
                          <a:ea typeface="ＭＳ Ｐゴシック" panose="020B0600070205080204" pitchFamily="50" charset="-128"/>
                        </a:defRPr>
                      </a:lvl3pPr>
                      <a:lvl4pPr marL="1600200" indent="-228600" eaLnBrk="0" hangingPunct="0">
                        <a:spcBef>
                          <a:spcPct val="20000"/>
                        </a:spcBef>
                        <a:defRPr kumimoji="1">
                          <a:solidFill>
                            <a:schemeClr val="tx1"/>
                          </a:solidFill>
                          <a:latin typeface="Arial" panose="020B0604020202020204" pitchFamily="34" charset="0"/>
                          <a:ea typeface="ＭＳ Ｐゴシック" panose="020B0600070205080204" pitchFamily="50" charset="-128"/>
                        </a:defRPr>
                      </a:lvl4pPr>
                      <a:lvl5pPr marL="2057400" indent="-228600" eaLnBrk="0" hangingPunct="0">
                        <a:spcBef>
                          <a:spcPct val="20000"/>
                        </a:spcBef>
                        <a:defRPr kumimoji="1">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9pPr>
                    </a:lstStyle>
                    <a:p>
                      <a:pPr marL="0" marR="0" lvl="0" indent="0" algn="ctr" defTabSz="914400" rtl="0" eaLnBrk="0" fontAlgn="base" latinLnBrk="0" hangingPunct="0">
                        <a:lnSpc>
                          <a:spcPct val="110000"/>
                        </a:lnSpc>
                        <a:spcBef>
                          <a:spcPct val="0"/>
                        </a:spcBef>
                        <a:spcAft>
                          <a:spcPct val="0"/>
                        </a:spcAft>
                        <a:buClrTx/>
                        <a:buSzTx/>
                        <a:buFontTx/>
                        <a:buNone/>
                        <a:tabLst/>
                      </a:pPr>
                      <a:r>
                        <a:rPr kumimoji="1" lang="ja-JP" altLang="en-US" sz="1800" b="1" i="0" u="none" strike="noStrike" cap="none" normalizeH="0" baseline="0">
                          <a:ln>
                            <a:noFill/>
                          </a:ln>
                          <a:solidFill>
                            <a:schemeClr val="tx1"/>
                          </a:solidFill>
                          <a:effectLst/>
                          <a:latin typeface="Meiryo UI" pitchFamily="50" charset="-128"/>
                          <a:ea typeface="Meiryo UI" pitchFamily="50" charset="-128"/>
                          <a:cs typeface="Meiryo UI" pitchFamily="50" charset="-128"/>
                        </a:rPr>
                        <a:t>ガランタミン</a:t>
                      </a:r>
                    </a:p>
                  </a:txBody>
                  <a:tcPr marL="81278" marR="81278" marT="45703" marB="45703" anchor="ctr" horzOverflow="overflow">
                    <a:lnL w="12700" cap="flat" cmpd="sng" algn="ctr">
                      <a:solidFill>
                        <a:schemeClr val="tx1"/>
                      </a:solidFill>
                      <a:prstDash val="sysDot"/>
                      <a:round/>
                      <a:headEnd type="none" w="med" len="med"/>
                      <a:tailEnd type="none" w="med" len="med"/>
                    </a:lnL>
                    <a:lnR w="12700" cap="flat" cmpd="sng" algn="ctr">
                      <a:solidFill>
                        <a:schemeClr val="tx1"/>
                      </a:solidFill>
                      <a:prstDash val="sysDot"/>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lvl1pPr eaLnBrk="0" hangingPunct="0">
                        <a:spcBef>
                          <a:spcPct val="20000"/>
                        </a:spcBef>
                        <a:defRPr kumimoji="1" sz="2800">
                          <a:solidFill>
                            <a:schemeClr val="tx1"/>
                          </a:solidFill>
                          <a:latin typeface="Arial" panose="020B0604020202020204" pitchFamily="34" charset="0"/>
                          <a:ea typeface="ＭＳ Ｐゴシック" panose="020B0600070205080204" pitchFamily="50" charset="-128"/>
                        </a:defRPr>
                      </a:lvl1pPr>
                      <a:lvl2pPr marL="742950" indent="-285750" eaLnBrk="0" hangingPunct="0">
                        <a:spcBef>
                          <a:spcPct val="20000"/>
                        </a:spcBef>
                        <a:defRPr kumimoji="1" sz="2400">
                          <a:solidFill>
                            <a:schemeClr val="tx1"/>
                          </a:solidFill>
                          <a:latin typeface="Arial" panose="020B0604020202020204" pitchFamily="34" charset="0"/>
                          <a:ea typeface="ＭＳ Ｐゴシック" panose="020B0600070205080204" pitchFamily="50" charset="-128"/>
                        </a:defRPr>
                      </a:lvl2pPr>
                      <a:lvl3pPr marL="1143000" indent="-228600" eaLnBrk="0" hangingPunct="0">
                        <a:spcBef>
                          <a:spcPct val="20000"/>
                        </a:spcBef>
                        <a:defRPr kumimoji="1" sz="2000">
                          <a:solidFill>
                            <a:schemeClr val="tx1"/>
                          </a:solidFill>
                          <a:latin typeface="Arial" panose="020B0604020202020204" pitchFamily="34" charset="0"/>
                          <a:ea typeface="ＭＳ Ｐゴシック" panose="020B0600070205080204" pitchFamily="50" charset="-128"/>
                        </a:defRPr>
                      </a:lvl3pPr>
                      <a:lvl4pPr marL="1600200" indent="-228600" eaLnBrk="0" hangingPunct="0">
                        <a:spcBef>
                          <a:spcPct val="20000"/>
                        </a:spcBef>
                        <a:defRPr kumimoji="1">
                          <a:solidFill>
                            <a:schemeClr val="tx1"/>
                          </a:solidFill>
                          <a:latin typeface="Arial" panose="020B0604020202020204" pitchFamily="34" charset="0"/>
                          <a:ea typeface="ＭＳ Ｐゴシック" panose="020B0600070205080204" pitchFamily="50" charset="-128"/>
                        </a:defRPr>
                      </a:lvl4pPr>
                      <a:lvl5pPr marL="2057400" indent="-228600" eaLnBrk="0" hangingPunct="0">
                        <a:spcBef>
                          <a:spcPct val="20000"/>
                        </a:spcBef>
                        <a:defRPr kumimoji="1">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9pPr>
                    </a:lstStyle>
                    <a:p>
                      <a:pPr marL="0" marR="0" lvl="0" indent="0" algn="ctr" defTabSz="914400" rtl="0" eaLnBrk="0" fontAlgn="base" latinLnBrk="0" hangingPunct="0">
                        <a:lnSpc>
                          <a:spcPct val="110000"/>
                        </a:lnSpc>
                        <a:spcBef>
                          <a:spcPct val="0"/>
                        </a:spcBef>
                        <a:spcAft>
                          <a:spcPct val="0"/>
                        </a:spcAft>
                        <a:buClrTx/>
                        <a:buSzTx/>
                        <a:buFontTx/>
                        <a:buNone/>
                        <a:tabLst/>
                      </a:pPr>
                      <a:r>
                        <a:rPr kumimoji="1" lang="ja-JP" altLang="en-US" sz="1800" b="1" i="0" u="none" strike="noStrike" cap="none" normalizeH="0" baseline="0" dirty="0">
                          <a:ln>
                            <a:noFill/>
                          </a:ln>
                          <a:solidFill>
                            <a:schemeClr val="tx1"/>
                          </a:solidFill>
                          <a:effectLst/>
                          <a:latin typeface="Meiryo UI" pitchFamily="50" charset="-128"/>
                          <a:ea typeface="Meiryo UI" pitchFamily="50" charset="-128"/>
                          <a:cs typeface="Meiryo UI" pitchFamily="50" charset="-128"/>
                        </a:rPr>
                        <a:t>リバスチグミン</a:t>
                      </a:r>
                    </a:p>
                  </a:txBody>
                  <a:tcPr marL="81278" marR="81278" marT="45703" marB="45703" anchor="ctr" horzOverflow="overflow">
                    <a:lnL w="12700" cap="flat" cmpd="sng" algn="ctr">
                      <a:solidFill>
                        <a:schemeClr val="tx1"/>
                      </a:solidFill>
                      <a:prstDash val="sysDot"/>
                      <a:round/>
                      <a:headEnd type="none" w="med" len="med"/>
                      <a:tailEnd type="none" w="med" len="med"/>
                    </a:lnL>
                    <a:lnR w="12700" cap="flat" cmpd="sng" algn="ctr">
                      <a:solidFill>
                        <a:schemeClr val="bg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 xmlns:a16="http://schemas.microsoft.com/office/drawing/2014/main" val="10000"/>
                  </a:ext>
                </a:extLst>
              </a:tr>
              <a:tr h="990316">
                <a:tc>
                  <a:txBody>
                    <a:bodyPr/>
                    <a:lstStyle>
                      <a:lvl1pPr eaLnBrk="0" hangingPunct="0">
                        <a:spcBef>
                          <a:spcPct val="20000"/>
                        </a:spcBef>
                        <a:defRPr kumimoji="1" sz="2800">
                          <a:solidFill>
                            <a:schemeClr val="tx1"/>
                          </a:solidFill>
                          <a:latin typeface="Arial" panose="020B0604020202020204" pitchFamily="34" charset="0"/>
                          <a:ea typeface="ＭＳ Ｐゴシック" panose="020B0600070205080204" pitchFamily="50" charset="-128"/>
                        </a:defRPr>
                      </a:lvl1pPr>
                      <a:lvl2pPr marL="742950" indent="-285750" eaLnBrk="0" hangingPunct="0">
                        <a:spcBef>
                          <a:spcPct val="20000"/>
                        </a:spcBef>
                        <a:defRPr kumimoji="1" sz="2400">
                          <a:solidFill>
                            <a:schemeClr val="tx1"/>
                          </a:solidFill>
                          <a:latin typeface="Arial" panose="020B0604020202020204" pitchFamily="34" charset="0"/>
                          <a:ea typeface="ＭＳ Ｐゴシック" panose="020B0600070205080204" pitchFamily="50" charset="-128"/>
                        </a:defRPr>
                      </a:lvl2pPr>
                      <a:lvl3pPr marL="1143000" indent="-228600" eaLnBrk="0" hangingPunct="0">
                        <a:spcBef>
                          <a:spcPct val="20000"/>
                        </a:spcBef>
                        <a:defRPr kumimoji="1" sz="2000">
                          <a:solidFill>
                            <a:schemeClr val="tx1"/>
                          </a:solidFill>
                          <a:latin typeface="Arial" panose="020B0604020202020204" pitchFamily="34" charset="0"/>
                          <a:ea typeface="ＭＳ Ｐゴシック" panose="020B0600070205080204" pitchFamily="50" charset="-128"/>
                        </a:defRPr>
                      </a:lvl3pPr>
                      <a:lvl4pPr marL="1600200" indent="-228600" eaLnBrk="0" hangingPunct="0">
                        <a:spcBef>
                          <a:spcPct val="20000"/>
                        </a:spcBef>
                        <a:defRPr kumimoji="1">
                          <a:solidFill>
                            <a:schemeClr val="tx1"/>
                          </a:solidFill>
                          <a:latin typeface="Arial" panose="020B0604020202020204" pitchFamily="34" charset="0"/>
                          <a:ea typeface="ＭＳ Ｐゴシック" panose="020B0600070205080204" pitchFamily="50" charset="-128"/>
                        </a:defRPr>
                      </a:lvl4pPr>
                      <a:lvl5pPr marL="2057400" indent="-228600" eaLnBrk="0" hangingPunct="0">
                        <a:spcBef>
                          <a:spcPct val="20000"/>
                        </a:spcBef>
                        <a:defRPr kumimoji="1">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9pPr>
                    </a:lstStyle>
                    <a:p>
                      <a:pPr marL="0" marR="0" lvl="0" indent="0" algn="l" defTabSz="914400" rtl="0" eaLnBrk="0" fontAlgn="ctr" latinLnBrk="0" hangingPunct="0">
                        <a:lnSpc>
                          <a:spcPct val="130000"/>
                        </a:lnSpc>
                        <a:spcBef>
                          <a:spcPct val="0"/>
                        </a:spcBef>
                        <a:spcAft>
                          <a:spcPct val="0"/>
                        </a:spcAft>
                        <a:buClrTx/>
                        <a:buSzTx/>
                        <a:buFontTx/>
                        <a:buNone/>
                        <a:tabLst/>
                      </a:pPr>
                      <a:endParaRPr kumimoji="1" lang="ja-JP" altLang="en-US" sz="1600" b="1" i="0" u="none" strike="noStrike" cap="none" normalizeH="0" baseline="0" dirty="0">
                        <a:ln>
                          <a:noFill/>
                        </a:ln>
                        <a:solidFill>
                          <a:srgbClr val="000000"/>
                        </a:solidFill>
                        <a:effectLst/>
                        <a:latin typeface="Meiryo UI" pitchFamily="50" charset="-128"/>
                        <a:ea typeface="Meiryo UI" pitchFamily="50" charset="-128"/>
                        <a:cs typeface="Meiryo UI" pitchFamily="50" charset="-128"/>
                      </a:endParaRPr>
                    </a:p>
                    <a:p>
                      <a:pPr marL="0" marR="0" lvl="0" indent="0" algn="l" defTabSz="914400" rtl="0" eaLnBrk="0" fontAlgn="ctr" latinLnBrk="0" hangingPunct="0">
                        <a:lnSpc>
                          <a:spcPct val="130000"/>
                        </a:lnSpc>
                        <a:spcBef>
                          <a:spcPct val="0"/>
                        </a:spcBef>
                        <a:spcAft>
                          <a:spcPct val="0"/>
                        </a:spcAft>
                        <a:buClrTx/>
                        <a:buSzTx/>
                        <a:buFontTx/>
                        <a:buNone/>
                        <a:tabLst/>
                      </a:pPr>
                      <a:r>
                        <a:rPr kumimoji="1" lang="ja-JP" altLang="en-US" sz="1600" b="1" i="0" u="none" strike="noStrike" cap="none" normalizeH="0" baseline="0" dirty="0">
                          <a:ln>
                            <a:noFill/>
                          </a:ln>
                          <a:solidFill>
                            <a:srgbClr val="000000"/>
                          </a:solidFill>
                          <a:effectLst/>
                          <a:latin typeface="Meiryo UI" pitchFamily="50" charset="-128"/>
                          <a:ea typeface="Meiryo UI" pitchFamily="50" charset="-128"/>
                          <a:cs typeface="Meiryo UI" pitchFamily="50" charset="-128"/>
                        </a:rPr>
                        <a:t>作用機序</a:t>
                      </a:r>
                    </a:p>
                  </a:txBody>
                  <a:tcPr marL="81278" marR="81278" marT="45703" marB="45703"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D6E5EE"/>
                    </a:solidFill>
                  </a:tcPr>
                </a:tc>
                <a:tc>
                  <a:txBody>
                    <a:bodyPr/>
                    <a:lstStyle>
                      <a:lvl1pPr eaLnBrk="0" hangingPunct="0">
                        <a:spcBef>
                          <a:spcPct val="20000"/>
                        </a:spcBef>
                        <a:defRPr kumimoji="1" sz="2800">
                          <a:solidFill>
                            <a:schemeClr val="tx1"/>
                          </a:solidFill>
                          <a:latin typeface="Arial" panose="020B0604020202020204" pitchFamily="34" charset="0"/>
                          <a:ea typeface="ＭＳ Ｐゴシック" panose="020B0600070205080204" pitchFamily="50" charset="-128"/>
                        </a:defRPr>
                      </a:lvl1pPr>
                      <a:lvl2pPr marL="742950" indent="-285750" eaLnBrk="0" hangingPunct="0">
                        <a:spcBef>
                          <a:spcPct val="20000"/>
                        </a:spcBef>
                        <a:defRPr kumimoji="1" sz="2400">
                          <a:solidFill>
                            <a:schemeClr val="tx1"/>
                          </a:solidFill>
                          <a:latin typeface="Arial" panose="020B0604020202020204" pitchFamily="34" charset="0"/>
                          <a:ea typeface="ＭＳ Ｐゴシック" panose="020B0600070205080204" pitchFamily="50" charset="-128"/>
                        </a:defRPr>
                      </a:lvl2pPr>
                      <a:lvl3pPr marL="1143000" indent="-228600" eaLnBrk="0" hangingPunct="0">
                        <a:spcBef>
                          <a:spcPct val="20000"/>
                        </a:spcBef>
                        <a:defRPr kumimoji="1" sz="2000">
                          <a:solidFill>
                            <a:schemeClr val="tx1"/>
                          </a:solidFill>
                          <a:latin typeface="Arial" panose="020B0604020202020204" pitchFamily="34" charset="0"/>
                          <a:ea typeface="ＭＳ Ｐゴシック" panose="020B0600070205080204" pitchFamily="50" charset="-128"/>
                        </a:defRPr>
                      </a:lvl3pPr>
                      <a:lvl4pPr marL="1600200" indent="-228600" eaLnBrk="0" hangingPunct="0">
                        <a:spcBef>
                          <a:spcPct val="20000"/>
                        </a:spcBef>
                        <a:defRPr kumimoji="1">
                          <a:solidFill>
                            <a:schemeClr val="tx1"/>
                          </a:solidFill>
                          <a:latin typeface="Arial" panose="020B0604020202020204" pitchFamily="34" charset="0"/>
                          <a:ea typeface="ＭＳ Ｐゴシック" panose="020B0600070205080204" pitchFamily="50" charset="-128"/>
                        </a:defRPr>
                      </a:lvl4pPr>
                      <a:lvl5pPr marL="2057400" indent="-228600" eaLnBrk="0" hangingPunct="0">
                        <a:spcBef>
                          <a:spcPct val="20000"/>
                        </a:spcBef>
                        <a:defRPr kumimoji="1">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1" lang="en-US" altLang="ja-JP" sz="1700" b="1" i="0" u="none" strike="noStrike" cap="none" normalizeH="0" baseline="0" dirty="0" err="1">
                          <a:ln>
                            <a:noFill/>
                          </a:ln>
                          <a:solidFill>
                            <a:schemeClr val="tx1"/>
                          </a:solidFill>
                          <a:effectLst/>
                          <a:latin typeface="Meiryo UI" pitchFamily="50" charset="-128"/>
                          <a:ea typeface="Meiryo UI" pitchFamily="50" charset="-128"/>
                          <a:cs typeface="Meiryo UI" pitchFamily="50" charset="-128"/>
                        </a:rPr>
                        <a:t>AChE</a:t>
                      </a:r>
                      <a:r>
                        <a:rPr kumimoji="1" lang="ja-JP" altLang="en-US" sz="1700" b="1" i="0" u="none" strike="noStrike" cap="none" normalizeH="0" baseline="30000" dirty="0">
                          <a:ln>
                            <a:noFill/>
                          </a:ln>
                          <a:solidFill>
                            <a:schemeClr val="tx1"/>
                          </a:solidFill>
                          <a:effectLst/>
                          <a:latin typeface="Meiryo UI" pitchFamily="50" charset="-128"/>
                          <a:ea typeface="Meiryo UI" pitchFamily="50" charset="-128"/>
                          <a:cs typeface="Meiryo UI" pitchFamily="50" charset="-128"/>
                        </a:rPr>
                        <a:t>＊</a:t>
                      </a:r>
                      <a:r>
                        <a:rPr kumimoji="1" lang="ja-JP" altLang="en-US" sz="1700" b="1" i="0" u="none" strike="noStrike" cap="none" normalizeH="0" baseline="0" dirty="0">
                          <a:ln>
                            <a:noFill/>
                          </a:ln>
                          <a:solidFill>
                            <a:schemeClr val="tx1"/>
                          </a:solidFill>
                          <a:effectLst/>
                          <a:latin typeface="Meiryo UI" pitchFamily="50" charset="-128"/>
                          <a:ea typeface="Meiryo UI" pitchFamily="50" charset="-128"/>
                          <a:cs typeface="Meiryo UI" pitchFamily="50" charset="-128"/>
                        </a:rPr>
                        <a:t>阻害</a:t>
                      </a:r>
                    </a:p>
                    <a:p>
                      <a:pPr marL="0" marR="0" lvl="0" indent="0" algn="l" defTabSz="914400" rtl="0" eaLnBrk="1" fontAlgn="base" latinLnBrk="0" hangingPunct="1">
                        <a:lnSpc>
                          <a:spcPct val="100000"/>
                        </a:lnSpc>
                        <a:spcBef>
                          <a:spcPts val="600"/>
                        </a:spcBef>
                        <a:spcAft>
                          <a:spcPct val="0"/>
                        </a:spcAft>
                        <a:buClrTx/>
                        <a:buSzTx/>
                        <a:buFontTx/>
                        <a:buNone/>
                        <a:tabLst/>
                      </a:pPr>
                      <a:r>
                        <a:rPr kumimoji="1" lang="ja-JP" altLang="en-US" sz="1400" b="1" i="0" u="none" strike="noStrike" cap="none" normalizeH="0" baseline="0" dirty="0">
                          <a:ln>
                            <a:noFill/>
                          </a:ln>
                          <a:solidFill>
                            <a:schemeClr val="tx1"/>
                          </a:solidFill>
                          <a:effectLst/>
                          <a:latin typeface="Meiryo UI" pitchFamily="50" charset="-128"/>
                          <a:ea typeface="Meiryo UI" pitchFamily="50" charset="-128"/>
                          <a:cs typeface="Meiryo UI" pitchFamily="50" charset="-128"/>
                        </a:rPr>
                        <a:t>＊アセチルコリンエステラーゼ</a:t>
                      </a:r>
                    </a:p>
                  </a:txBody>
                  <a:tcPr marL="81278" marR="81278" marT="45703" marB="45703" anchor="ctr" horzOverflow="overflow">
                    <a:lnL w="12700" cap="flat" cmpd="sng" algn="ctr">
                      <a:solidFill>
                        <a:schemeClr val="bg1"/>
                      </a:solidFill>
                      <a:prstDash val="solid"/>
                      <a:round/>
                      <a:headEnd type="none" w="med" len="med"/>
                      <a:tailEnd type="none" w="med" len="med"/>
                    </a:lnL>
                    <a:lnR w="12700" cap="flat" cmpd="sng" algn="ctr">
                      <a:solidFill>
                        <a:schemeClr val="tx1"/>
                      </a:solidFill>
                      <a:prstDash val="sysDot"/>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eaLnBrk="0" hangingPunct="0">
                        <a:spcBef>
                          <a:spcPct val="20000"/>
                        </a:spcBef>
                        <a:defRPr kumimoji="1" sz="2800">
                          <a:solidFill>
                            <a:schemeClr val="tx1"/>
                          </a:solidFill>
                          <a:latin typeface="Arial" panose="020B0604020202020204" pitchFamily="34" charset="0"/>
                          <a:ea typeface="ＭＳ Ｐゴシック" panose="020B0600070205080204" pitchFamily="50" charset="-128"/>
                        </a:defRPr>
                      </a:lvl1pPr>
                      <a:lvl2pPr marL="742950" indent="-285750" eaLnBrk="0" hangingPunct="0">
                        <a:spcBef>
                          <a:spcPct val="20000"/>
                        </a:spcBef>
                        <a:defRPr kumimoji="1" sz="2400">
                          <a:solidFill>
                            <a:schemeClr val="tx1"/>
                          </a:solidFill>
                          <a:latin typeface="Arial" panose="020B0604020202020204" pitchFamily="34" charset="0"/>
                          <a:ea typeface="ＭＳ Ｐゴシック" panose="020B0600070205080204" pitchFamily="50" charset="-128"/>
                        </a:defRPr>
                      </a:lvl2pPr>
                      <a:lvl3pPr marL="1143000" indent="-228600" eaLnBrk="0" hangingPunct="0">
                        <a:spcBef>
                          <a:spcPct val="20000"/>
                        </a:spcBef>
                        <a:defRPr kumimoji="1" sz="2000">
                          <a:solidFill>
                            <a:schemeClr val="tx1"/>
                          </a:solidFill>
                          <a:latin typeface="Arial" panose="020B0604020202020204" pitchFamily="34" charset="0"/>
                          <a:ea typeface="ＭＳ Ｐゴシック" panose="020B0600070205080204" pitchFamily="50" charset="-128"/>
                        </a:defRPr>
                      </a:lvl3pPr>
                      <a:lvl4pPr marL="1600200" indent="-228600" eaLnBrk="0" hangingPunct="0">
                        <a:spcBef>
                          <a:spcPct val="20000"/>
                        </a:spcBef>
                        <a:defRPr kumimoji="1">
                          <a:solidFill>
                            <a:schemeClr val="tx1"/>
                          </a:solidFill>
                          <a:latin typeface="Arial" panose="020B0604020202020204" pitchFamily="34" charset="0"/>
                          <a:ea typeface="ＭＳ Ｐゴシック" panose="020B0600070205080204" pitchFamily="50" charset="-128"/>
                        </a:defRPr>
                      </a:lvl4pPr>
                      <a:lvl5pPr marL="2057400" indent="-228600" eaLnBrk="0" hangingPunct="0">
                        <a:spcBef>
                          <a:spcPct val="20000"/>
                        </a:spcBef>
                        <a:defRPr kumimoji="1">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1" lang="en-US" altLang="ja-JP" sz="1700" b="1" i="0" u="none" strike="noStrike" cap="none" normalizeH="0" baseline="0" dirty="0" err="1">
                          <a:ln>
                            <a:noFill/>
                          </a:ln>
                          <a:solidFill>
                            <a:schemeClr val="tx1"/>
                          </a:solidFill>
                          <a:effectLst/>
                          <a:latin typeface="Meiryo UI" pitchFamily="50" charset="-128"/>
                          <a:ea typeface="Meiryo UI" pitchFamily="50" charset="-128"/>
                          <a:cs typeface="Meiryo UI" pitchFamily="50" charset="-128"/>
                        </a:rPr>
                        <a:t>AChE</a:t>
                      </a:r>
                      <a:r>
                        <a:rPr kumimoji="1" lang="ja-JP" altLang="en-US" sz="1700" b="1" i="0" u="none" strike="noStrike" cap="none" normalizeH="0" baseline="0" dirty="0">
                          <a:ln>
                            <a:noFill/>
                          </a:ln>
                          <a:solidFill>
                            <a:schemeClr val="tx1"/>
                          </a:solidFill>
                          <a:effectLst/>
                          <a:latin typeface="Meiryo UI" pitchFamily="50" charset="-128"/>
                          <a:ea typeface="Meiryo UI" pitchFamily="50" charset="-128"/>
                          <a:cs typeface="Meiryo UI" pitchFamily="50" charset="-128"/>
                        </a:rPr>
                        <a:t>阻害</a:t>
                      </a:r>
                      <a:r>
                        <a:rPr kumimoji="1" lang="en-US" altLang="ja-JP" sz="1700" b="1" i="0" u="none" strike="noStrike" cap="none" normalizeH="0" baseline="0" dirty="0">
                          <a:ln>
                            <a:noFill/>
                          </a:ln>
                          <a:solidFill>
                            <a:schemeClr val="tx1"/>
                          </a:solidFill>
                          <a:effectLst/>
                          <a:latin typeface="Meiryo UI" pitchFamily="50" charset="-128"/>
                          <a:ea typeface="Meiryo UI" pitchFamily="50" charset="-128"/>
                          <a:cs typeface="Meiryo UI" pitchFamily="50" charset="-128"/>
                        </a:rPr>
                        <a:t>/</a:t>
                      </a:r>
                    </a:p>
                    <a:p>
                      <a:pPr marL="0" marR="0" lvl="0" indent="0" algn="l" defTabSz="914400" rtl="0" eaLnBrk="0" fontAlgn="base" latinLnBrk="0" hangingPunct="0">
                        <a:lnSpc>
                          <a:spcPct val="100000"/>
                        </a:lnSpc>
                        <a:spcBef>
                          <a:spcPct val="0"/>
                        </a:spcBef>
                        <a:spcAft>
                          <a:spcPct val="0"/>
                        </a:spcAft>
                        <a:buClrTx/>
                        <a:buSzTx/>
                        <a:buFontTx/>
                        <a:buNone/>
                        <a:tabLst/>
                      </a:pPr>
                      <a:r>
                        <a:rPr kumimoji="1" lang="ja-JP" altLang="en-US" sz="1700" b="1" i="0" u="none" strike="noStrike" cap="none" normalizeH="0" baseline="0" dirty="0">
                          <a:ln>
                            <a:noFill/>
                          </a:ln>
                          <a:solidFill>
                            <a:schemeClr val="tx1"/>
                          </a:solidFill>
                          <a:effectLst/>
                          <a:latin typeface="Meiryo UI" pitchFamily="50" charset="-128"/>
                          <a:ea typeface="Meiryo UI" pitchFamily="50" charset="-128"/>
                          <a:cs typeface="Meiryo UI" pitchFamily="50" charset="-128"/>
                        </a:rPr>
                        <a:t>ニコチン性</a:t>
                      </a:r>
                      <a:r>
                        <a:rPr kumimoji="1" lang="en-US" altLang="ja-JP" sz="1700" b="1" i="0" u="none" strike="noStrike" cap="none" normalizeH="0" baseline="0" dirty="0" err="1">
                          <a:ln>
                            <a:noFill/>
                          </a:ln>
                          <a:solidFill>
                            <a:schemeClr val="tx1"/>
                          </a:solidFill>
                          <a:effectLst/>
                          <a:latin typeface="Meiryo UI" pitchFamily="50" charset="-128"/>
                          <a:ea typeface="Meiryo UI" pitchFamily="50" charset="-128"/>
                          <a:cs typeface="Meiryo UI" pitchFamily="50" charset="-128"/>
                        </a:rPr>
                        <a:t>ACh</a:t>
                      </a:r>
                      <a:endParaRPr kumimoji="1" lang="en-US" altLang="ja-JP" sz="1700" b="1" i="0" u="none" strike="noStrike" cap="none" normalizeH="0" baseline="0" dirty="0">
                        <a:ln>
                          <a:noFill/>
                        </a:ln>
                        <a:solidFill>
                          <a:schemeClr val="tx1"/>
                        </a:solidFill>
                        <a:effectLst/>
                        <a:latin typeface="Meiryo UI" pitchFamily="50" charset="-128"/>
                        <a:ea typeface="Meiryo UI" pitchFamily="50" charset="-128"/>
                        <a:cs typeface="Meiryo UI" pitchFamily="50" charset="-128"/>
                      </a:endParaRPr>
                    </a:p>
                    <a:p>
                      <a:pPr marL="0" marR="0" lvl="0" indent="0" algn="l" defTabSz="914400" rtl="0" eaLnBrk="0" fontAlgn="base" latinLnBrk="0" hangingPunct="0">
                        <a:lnSpc>
                          <a:spcPct val="100000"/>
                        </a:lnSpc>
                        <a:spcBef>
                          <a:spcPct val="0"/>
                        </a:spcBef>
                        <a:spcAft>
                          <a:spcPct val="0"/>
                        </a:spcAft>
                        <a:buClrTx/>
                        <a:buSzTx/>
                        <a:buFontTx/>
                        <a:buNone/>
                        <a:tabLst/>
                      </a:pPr>
                      <a:r>
                        <a:rPr kumimoji="1" lang="ja-JP" altLang="en-US" sz="1700" b="1" i="0" u="none" strike="noStrike" cap="none" normalizeH="0" baseline="0" dirty="0">
                          <a:ln>
                            <a:noFill/>
                          </a:ln>
                          <a:solidFill>
                            <a:schemeClr val="tx1"/>
                          </a:solidFill>
                          <a:effectLst/>
                          <a:latin typeface="Meiryo UI" pitchFamily="50" charset="-128"/>
                          <a:ea typeface="Meiryo UI" pitchFamily="50" charset="-128"/>
                          <a:cs typeface="Meiryo UI" pitchFamily="50" charset="-128"/>
                        </a:rPr>
                        <a:t>受容体刺激作用</a:t>
                      </a:r>
                      <a:endParaRPr kumimoji="1" lang="en-US" altLang="ja-JP" sz="1700" b="1" i="0" u="none" strike="noStrike" cap="none" normalizeH="0" baseline="0" dirty="0">
                        <a:ln>
                          <a:noFill/>
                        </a:ln>
                        <a:solidFill>
                          <a:schemeClr val="tx1"/>
                        </a:solidFill>
                        <a:effectLst/>
                        <a:latin typeface="Meiryo UI" pitchFamily="50" charset="-128"/>
                        <a:ea typeface="Meiryo UI" pitchFamily="50" charset="-128"/>
                        <a:cs typeface="Meiryo UI" pitchFamily="50" charset="-128"/>
                      </a:endParaRPr>
                    </a:p>
                  </a:txBody>
                  <a:tcPr marL="81278" marR="81278" marT="45703" marB="45703" anchor="ctr" horzOverflow="overflow">
                    <a:lnL w="12700" cap="flat" cmpd="sng" algn="ctr">
                      <a:solidFill>
                        <a:schemeClr val="tx1"/>
                      </a:solidFill>
                      <a:prstDash val="sysDot"/>
                      <a:round/>
                      <a:headEnd type="none" w="med" len="med"/>
                      <a:tailEnd type="none" w="med" len="med"/>
                    </a:lnL>
                    <a:lnR w="12700" cap="flat" cmpd="sng" algn="ctr">
                      <a:solidFill>
                        <a:schemeClr val="tx1"/>
                      </a:solidFill>
                      <a:prstDash val="sysDot"/>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eaLnBrk="0" hangingPunct="0">
                        <a:spcBef>
                          <a:spcPct val="20000"/>
                        </a:spcBef>
                        <a:defRPr kumimoji="1" sz="2800">
                          <a:solidFill>
                            <a:schemeClr val="tx1"/>
                          </a:solidFill>
                          <a:latin typeface="Arial" panose="020B0604020202020204" pitchFamily="34" charset="0"/>
                          <a:ea typeface="ＭＳ Ｐゴシック" panose="020B0600070205080204" pitchFamily="50" charset="-128"/>
                        </a:defRPr>
                      </a:lvl1pPr>
                      <a:lvl2pPr marL="742950" indent="-285750" eaLnBrk="0" hangingPunct="0">
                        <a:spcBef>
                          <a:spcPct val="20000"/>
                        </a:spcBef>
                        <a:defRPr kumimoji="1" sz="2400">
                          <a:solidFill>
                            <a:schemeClr val="tx1"/>
                          </a:solidFill>
                          <a:latin typeface="Arial" panose="020B0604020202020204" pitchFamily="34" charset="0"/>
                          <a:ea typeface="ＭＳ Ｐゴシック" panose="020B0600070205080204" pitchFamily="50" charset="-128"/>
                        </a:defRPr>
                      </a:lvl2pPr>
                      <a:lvl3pPr marL="1143000" indent="-228600" eaLnBrk="0" hangingPunct="0">
                        <a:spcBef>
                          <a:spcPct val="20000"/>
                        </a:spcBef>
                        <a:defRPr kumimoji="1" sz="2000">
                          <a:solidFill>
                            <a:schemeClr val="tx1"/>
                          </a:solidFill>
                          <a:latin typeface="Arial" panose="020B0604020202020204" pitchFamily="34" charset="0"/>
                          <a:ea typeface="ＭＳ Ｐゴシック" panose="020B0600070205080204" pitchFamily="50" charset="-128"/>
                        </a:defRPr>
                      </a:lvl3pPr>
                      <a:lvl4pPr marL="1600200" indent="-228600" eaLnBrk="0" hangingPunct="0">
                        <a:spcBef>
                          <a:spcPct val="20000"/>
                        </a:spcBef>
                        <a:defRPr kumimoji="1">
                          <a:solidFill>
                            <a:schemeClr val="tx1"/>
                          </a:solidFill>
                          <a:latin typeface="Arial" panose="020B0604020202020204" pitchFamily="34" charset="0"/>
                          <a:ea typeface="ＭＳ Ｐゴシック" panose="020B0600070205080204" pitchFamily="50" charset="-128"/>
                        </a:defRPr>
                      </a:lvl4pPr>
                      <a:lvl5pPr marL="2057400" indent="-228600" eaLnBrk="0" hangingPunct="0">
                        <a:spcBef>
                          <a:spcPct val="20000"/>
                        </a:spcBef>
                        <a:defRPr kumimoji="1">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1" lang="en-US" altLang="ja-JP" sz="1700" b="1" i="0" u="none" strike="noStrike" cap="none" normalizeH="0" baseline="0" dirty="0" err="1">
                          <a:ln>
                            <a:noFill/>
                          </a:ln>
                          <a:solidFill>
                            <a:schemeClr val="tx1"/>
                          </a:solidFill>
                          <a:effectLst/>
                          <a:latin typeface="Meiryo UI" pitchFamily="50" charset="-128"/>
                          <a:ea typeface="Meiryo UI" pitchFamily="50" charset="-128"/>
                          <a:cs typeface="Meiryo UI" pitchFamily="50" charset="-128"/>
                        </a:rPr>
                        <a:t>AChE</a:t>
                      </a:r>
                      <a:r>
                        <a:rPr kumimoji="1" lang="ja-JP" altLang="en-US" sz="1700" b="1" i="0" u="none" strike="noStrike" cap="none" normalizeH="0" baseline="0" dirty="0">
                          <a:ln>
                            <a:noFill/>
                          </a:ln>
                          <a:solidFill>
                            <a:schemeClr val="tx1"/>
                          </a:solidFill>
                          <a:effectLst/>
                          <a:latin typeface="Meiryo UI" pitchFamily="50" charset="-128"/>
                          <a:ea typeface="Meiryo UI" pitchFamily="50" charset="-128"/>
                          <a:cs typeface="Meiryo UI" pitchFamily="50" charset="-128"/>
                        </a:rPr>
                        <a:t>阻害</a:t>
                      </a:r>
                      <a:r>
                        <a:rPr kumimoji="1" lang="en-US" altLang="ja-JP" sz="1700" b="1" i="0" u="none" strike="noStrike" cap="none" normalizeH="0" baseline="0" dirty="0">
                          <a:ln>
                            <a:noFill/>
                          </a:ln>
                          <a:solidFill>
                            <a:schemeClr val="tx1"/>
                          </a:solidFill>
                          <a:effectLst/>
                          <a:latin typeface="Meiryo UI" pitchFamily="50" charset="-128"/>
                          <a:ea typeface="Meiryo UI" pitchFamily="50" charset="-128"/>
                          <a:cs typeface="Meiryo UI" pitchFamily="50" charset="-128"/>
                        </a:rPr>
                        <a:t>/</a:t>
                      </a:r>
                    </a:p>
                    <a:p>
                      <a:pPr marL="0" marR="0" lvl="0" indent="0" algn="l" defTabSz="914400" rtl="0" eaLnBrk="0" fontAlgn="base" latinLnBrk="0" hangingPunct="0">
                        <a:lnSpc>
                          <a:spcPct val="100000"/>
                        </a:lnSpc>
                        <a:spcBef>
                          <a:spcPct val="0"/>
                        </a:spcBef>
                        <a:spcAft>
                          <a:spcPct val="0"/>
                        </a:spcAft>
                        <a:buClrTx/>
                        <a:buSzTx/>
                        <a:buFontTx/>
                        <a:buNone/>
                        <a:tabLst/>
                      </a:pPr>
                      <a:r>
                        <a:rPr kumimoji="1" lang="en-US" altLang="ja-JP" sz="1700" b="1" i="0" u="none" strike="noStrike" cap="none" normalizeH="0" baseline="0" dirty="0" err="1">
                          <a:ln>
                            <a:noFill/>
                          </a:ln>
                          <a:solidFill>
                            <a:schemeClr val="tx1"/>
                          </a:solidFill>
                          <a:effectLst/>
                          <a:latin typeface="Meiryo UI" pitchFamily="50" charset="-128"/>
                          <a:ea typeface="Meiryo UI" pitchFamily="50" charset="-128"/>
                          <a:cs typeface="Meiryo UI" pitchFamily="50" charset="-128"/>
                        </a:rPr>
                        <a:t>BuChE</a:t>
                      </a:r>
                      <a:r>
                        <a:rPr kumimoji="1" lang="ja-JP" altLang="en-US" sz="1700" b="1" i="0" u="none" strike="noStrike" cap="none" normalizeH="0" baseline="30000" dirty="0">
                          <a:ln>
                            <a:noFill/>
                          </a:ln>
                          <a:solidFill>
                            <a:schemeClr val="tx1"/>
                          </a:solidFill>
                          <a:effectLst/>
                          <a:latin typeface="Meiryo UI" pitchFamily="50" charset="-128"/>
                          <a:ea typeface="Meiryo UI" pitchFamily="50" charset="-128"/>
                          <a:cs typeface="Meiryo UI" pitchFamily="50" charset="-128"/>
                        </a:rPr>
                        <a:t>＊</a:t>
                      </a:r>
                      <a:r>
                        <a:rPr kumimoji="1" lang="ja-JP" altLang="en-US" sz="1700" b="1" i="0" u="none" strike="noStrike" cap="none" normalizeH="0" baseline="0" dirty="0">
                          <a:ln>
                            <a:noFill/>
                          </a:ln>
                          <a:solidFill>
                            <a:schemeClr val="tx1"/>
                          </a:solidFill>
                          <a:effectLst/>
                          <a:latin typeface="Meiryo UI" pitchFamily="50" charset="-128"/>
                          <a:ea typeface="Meiryo UI" pitchFamily="50" charset="-128"/>
                          <a:cs typeface="Meiryo UI" pitchFamily="50" charset="-128"/>
                        </a:rPr>
                        <a:t>阻害</a:t>
                      </a:r>
                      <a:endParaRPr kumimoji="1" lang="ja-JP" altLang="en-US" sz="1700" b="1" i="0" u="none" strike="noStrike" cap="none" normalizeH="0" baseline="30000" dirty="0">
                        <a:ln>
                          <a:noFill/>
                        </a:ln>
                        <a:solidFill>
                          <a:schemeClr val="tx1"/>
                        </a:solidFill>
                        <a:effectLst/>
                        <a:latin typeface="Meiryo UI" pitchFamily="50" charset="-128"/>
                        <a:ea typeface="Meiryo UI" pitchFamily="50" charset="-128"/>
                        <a:cs typeface="Meiryo UI" pitchFamily="50" charset="-128"/>
                      </a:endParaRPr>
                    </a:p>
                    <a:p>
                      <a:pPr marL="0" marR="0" lvl="0" indent="0" algn="l" defTabSz="914400" rtl="0" eaLnBrk="0" fontAlgn="base" latinLnBrk="0" hangingPunct="0">
                        <a:lnSpc>
                          <a:spcPct val="100000"/>
                        </a:lnSpc>
                        <a:spcBef>
                          <a:spcPct val="0"/>
                        </a:spcBef>
                        <a:spcAft>
                          <a:spcPct val="0"/>
                        </a:spcAft>
                        <a:buClrTx/>
                        <a:buSzTx/>
                        <a:buFontTx/>
                        <a:buNone/>
                        <a:tabLst/>
                      </a:pPr>
                      <a:r>
                        <a:rPr kumimoji="1" lang="ja-JP" altLang="en-US" sz="1400" b="1" i="0" u="none" strike="noStrike" cap="none" normalizeH="0" baseline="0" dirty="0">
                          <a:ln>
                            <a:noFill/>
                          </a:ln>
                          <a:solidFill>
                            <a:schemeClr val="tx1"/>
                          </a:solidFill>
                          <a:effectLst/>
                          <a:latin typeface="Meiryo UI" pitchFamily="50" charset="-128"/>
                          <a:ea typeface="Meiryo UI" pitchFamily="50" charset="-128"/>
                          <a:cs typeface="Meiryo UI" pitchFamily="50" charset="-128"/>
                        </a:rPr>
                        <a:t>＊ブチルコリンエステラーゼ</a:t>
                      </a:r>
                    </a:p>
                  </a:txBody>
                  <a:tcPr marL="81278" marR="81278" marT="45703" marB="45703" anchor="ctr" horzOverflow="overflow">
                    <a:lnL w="12700" cap="flat" cmpd="sng" algn="ctr">
                      <a:solidFill>
                        <a:schemeClr val="tx1"/>
                      </a:solidFill>
                      <a:prstDash val="sysDot"/>
                      <a:round/>
                      <a:headEnd type="none" w="med" len="med"/>
                      <a:tailEnd type="none" w="med" len="med"/>
                    </a:lnL>
                    <a:lnR w="12700" cap="flat" cmpd="sng" algn="ctr">
                      <a:solidFill>
                        <a:schemeClr val="bg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 xmlns:a16="http://schemas.microsoft.com/office/drawing/2014/main" val="10001"/>
                  </a:ext>
                </a:extLst>
              </a:tr>
              <a:tr h="448021">
                <a:tc>
                  <a:txBody>
                    <a:bodyPr/>
                    <a:lstStyle>
                      <a:lvl1pPr eaLnBrk="0" hangingPunct="0">
                        <a:spcBef>
                          <a:spcPct val="20000"/>
                        </a:spcBef>
                        <a:defRPr kumimoji="1" sz="2800">
                          <a:solidFill>
                            <a:schemeClr val="tx1"/>
                          </a:solidFill>
                          <a:latin typeface="Arial" panose="020B0604020202020204" pitchFamily="34" charset="0"/>
                          <a:ea typeface="ＭＳ Ｐゴシック" panose="020B0600070205080204" pitchFamily="50" charset="-128"/>
                        </a:defRPr>
                      </a:lvl1pPr>
                      <a:lvl2pPr marL="742950" indent="-285750" eaLnBrk="0" hangingPunct="0">
                        <a:spcBef>
                          <a:spcPct val="20000"/>
                        </a:spcBef>
                        <a:defRPr kumimoji="1" sz="2400">
                          <a:solidFill>
                            <a:schemeClr val="tx1"/>
                          </a:solidFill>
                          <a:latin typeface="Arial" panose="020B0604020202020204" pitchFamily="34" charset="0"/>
                          <a:ea typeface="ＭＳ Ｐゴシック" panose="020B0600070205080204" pitchFamily="50" charset="-128"/>
                        </a:defRPr>
                      </a:lvl2pPr>
                      <a:lvl3pPr marL="1143000" indent="-228600" eaLnBrk="0" hangingPunct="0">
                        <a:spcBef>
                          <a:spcPct val="20000"/>
                        </a:spcBef>
                        <a:defRPr kumimoji="1" sz="2000">
                          <a:solidFill>
                            <a:schemeClr val="tx1"/>
                          </a:solidFill>
                          <a:latin typeface="Arial" panose="020B0604020202020204" pitchFamily="34" charset="0"/>
                          <a:ea typeface="ＭＳ Ｐゴシック" panose="020B0600070205080204" pitchFamily="50" charset="-128"/>
                        </a:defRPr>
                      </a:lvl3pPr>
                      <a:lvl4pPr marL="1600200" indent="-228600" eaLnBrk="0" hangingPunct="0">
                        <a:spcBef>
                          <a:spcPct val="20000"/>
                        </a:spcBef>
                        <a:defRPr kumimoji="1">
                          <a:solidFill>
                            <a:schemeClr val="tx1"/>
                          </a:solidFill>
                          <a:latin typeface="Arial" panose="020B0604020202020204" pitchFamily="34" charset="0"/>
                          <a:ea typeface="ＭＳ Ｐゴシック" panose="020B0600070205080204" pitchFamily="50" charset="-128"/>
                        </a:defRPr>
                      </a:lvl4pPr>
                      <a:lvl5pPr marL="2057400" indent="-228600" eaLnBrk="0" hangingPunct="0">
                        <a:spcBef>
                          <a:spcPct val="20000"/>
                        </a:spcBef>
                        <a:defRPr kumimoji="1">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9pPr>
                    </a:lstStyle>
                    <a:p>
                      <a:pPr marL="0" marR="0" lvl="0" indent="0" algn="l" defTabSz="914400" rtl="0" eaLnBrk="0" fontAlgn="ctr" latinLnBrk="0" hangingPunct="0">
                        <a:lnSpc>
                          <a:spcPct val="130000"/>
                        </a:lnSpc>
                        <a:spcBef>
                          <a:spcPct val="0"/>
                        </a:spcBef>
                        <a:spcAft>
                          <a:spcPct val="0"/>
                        </a:spcAft>
                        <a:buClrTx/>
                        <a:buSzTx/>
                        <a:buFontTx/>
                        <a:buNone/>
                        <a:tabLst/>
                      </a:pPr>
                      <a:r>
                        <a:rPr kumimoji="1" lang="ja-JP" altLang="en-US" sz="1600" b="1" i="0" u="none" strike="noStrike" cap="none" normalizeH="0" baseline="0" dirty="0">
                          <a:ln>
                            <a:noFill/>
                          </a:ln>
                          <a:solidFill>
                            <a:srgbClr val="000000"/>
                          </a:solidFill>
                          <a:effectLst/>
                          <a:latin typeface="Meiryo UI" pitchFamily="50" charset="-128"/>
                          <a:ea typeface="Meiryo UI" pitchFamily="50" charset="-128"/>
                          <a:cs typeface="Meiryo UI" pitchFamily="50" charset="-128"/>
                        </a:rPr>
                        <a:t>病期</a:t>
                      </a:r>
                    </a:p>
                  </a:txBody>
                  <a:tcPr marL="81278" marR="81278" marT="45703" marB="45703"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D6E5EE"/>
                    </a:solidFill>
                  </a:tcPr>
                </a:tc>
                <a:tc>
                  <a:txBody>
                    <a:bodyPr/>
                    <a:lstStyle>
                      <a:lvl1pPr eaLnBrk="0" hangingPunct="0">
                        <a:spcBef>
                          <a:spcPct val="20000"/>
                        </a:spcBef>
                        <a:defRPr kumimoji="1" sz="2800">
                          <a:solidFill>
                            <a:schemeClr val="tx1"/>
                          </a:solidFill>
                          <a:latin typeface="Arial" panose="020B0604020202020204" pitchFamily="34" charset="0"/>
                          <a:ea typeface="ＭＳ Ｐゴシック" panose="020B0600070205080204" pitchFamily="50" charset="-128"/>
                        </a:defRPr>
                      </a:lvl1pPr>
                      <a:lvl2pPr marL="742950" indent="-285750" eaLnBrk="0" hangingPunct="0">
                        <a:spcBef>
                          <a:spcPct val="20000"/>
                        </a:spcBef>
                        <a:defRPr kumimoji="1" sz="2400">
                          <a:solidFill>
                            <a:schemeClr val="tx1"/>
                          </a:solidFill>
                          <a:latin typeface="Arial" panose="020B0604020202020204" pitchFamily="34" charset="0"/>
                          <a:ea typeface="ＭＳ Ｐゴシック" panose="020B0600070205080204" pitchFamily="50" charset="-128"/>
                        </a:defRPr>
                      </a:lvl2pPr>
                      <a:lvl3pPr marL="1143000" indent="-228600" eaLnBrk="0" hangingPunct="0">
                        <a:spcBef>
                          <a:spcPct val="20000"/>
                        </a:spcBef>
                        <a:defRPr kumimoji="1" sz="2000">
                          <a:solidFill>
                            <a:schemeClr val="tx1"/>
                          </a:solidFill>
                          <a:latin typeface="Arial" panose="020B0604020202020204" pitchFamily="34" charset="0"/>
                          <a:ea typeface="ＭＳ Ｐゴシック" panose="020B0600070205080204" pitchFamily="50" charset="-128"/>
                        </a:defRPr>
                      </a:lvl3pPr>
                      <a:lvl4pPr marL="1600200" indent="-228600" eaLnBrk="0" hangingPunct="0">
                        <a:spcBef>
                          <a:spcPct val="20000"/>
                        </a:spcBef>
                        <a:defRPr kumimoji="1">
                          <a:solidFill>
                            <a:schemeClr val="tx1"/>
                          </a:solidFill>
                          <a:latin typeface="Arial" panose="020B0604020202020204" pitchFamily="34" charset="0"/>
                          <a:ea typeface="ＭＳ Ｐゴシック" panose="020B0600070205080204" pitchFamily="50" charset="-128"/>
                        </a:defRPr>
                      </a:lvl4pPr>
                      <a:lvl5pPr marL="2057400" indent="-228600" eaLnBrk="0" hangingPunct="0">
                        <a:spcBef>
                          <a:spcPct val="20000"/>
                        </a:spcBef>
                        <a:defRPr kumimoji="1">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9pPr>
                    </a:lstStyle>
                    <a:p>
                      <a:pPr marL="0" marR="0" lvl="0" indent="0" algn="ctr" defTabSz="914400" rtl="0" eaLnBrk="0" fontAlgn="base" latinLnBrk="0" hangingPunct="0">
                        <a:lnSpc>
                          <a:spcPct val="100000"/>
                        </a:lnSpc>
                        <a:spcBef>
                          <a:spcPct val="0"/>
                        </a:spcBef>
                        <a:spcAft>
                          <a:spcPct val="0"/>
                        </a:spcAft>
                        <a:buClrTx/>
                        <a:buSzTx/>
                        <a:buFontTx/>
                        <a:buNone/>
                        <a:tabLst/>
                      </a:pPr>
                      <a:r>
                        <a:rPr kumimoji="1" lang="ja-JP" altLang="en-US" sz="1700" b="1" i="0" u="none" strike="noStrike" cap="none" normalizeH="0" baseline="0" dirty="0">
                          <a:ln>
                            <a:noFill/>
                          </a:ln>
                          <a:solidFill>
                            <a:schemeClr val="tx1"/>
                          </a:solidFill>
                          <a:effectLst/>
                          <a:latin typeface="Meiryo UI" pitchFamily="50" charset="-128"/>
                          <a:ea typeface="Meiryo UI" pitchFamily="50" charset="-128"/>
                          <a:cs typeface="Meiryo UI" pitchFamily="50" charset="-128"/>
                        </a:rPr>
                        <a:t>全病期</a:t>
                      </a:r>
                    </a:p>
                  </a:txBody>
                  <a:tcPr marL="81278" marR="81278" marT="45703" marB="45703" anchor="ctr" horzOverflow="overflow">
                    <a:lnL w="12700" cap="flat" cmpd="sng" algn="ctr">
                      <a:solidFill>
                        <a:schemeClr val="bg1"/>
                      </a:solidFill>
                      <a:prstDash val="solid"/>
                      <a:round/>
                      <a:headEnd type="none" w="med" len="med"/>
                      <a:tailEnd type="none" w="med" len="med"/>
                    </a:lnL>
                    <a:lnR w="12700" cap="flat" cmpd="sng" algn="ctr">
                      <a:solidFill>
                        <a:schemeClr val="tx1"/>
                      </a:solidFill>
                      <a:prstDash val="sysDot"/>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eaLnBrk="0" hangingPunct="0">
                        <a:spcBef>
                          <a:spcPct val="20000"/>
                        </a:spcBef>
                        <a:defRPr kumimoji="1" sz="2800">
                          <a:solidFill>
                            <a:schemeClr val="tx1"/>
                          </a:solidFill>
                          <a:latin typeface="Arial" panose="020B0604020202020204" pitchFamily="34" charset="0"/>
                          <a:ea typeface="ＭＳ Ｐゴシック" panose="020B0600070205080204" pitchFamily="50" charset="-128"/>
                        </a:defRPr>
                      </a:lvl1pPr>
                      <a:lvl2pPr marL="742950" indent="-285750" eaLnBrk="0" hangingPunct="0">
                        <a:spcBef>
                          <a:spcPct val="20000"/>
                        </a:spcBef>
                        <a:defRPr kumimoji="1" sz="2400">
                          <a:solidFill>
                            <a:schemeClr val="tx1"/>
                          </a:solidFill>
                          <a:latin typeface="Arial" panose="020B0604020202020204" pitchFamily="34" charset="0"/>
                          <a:ea typeface="ＭＳ Ｐゴシック" panose="020B0600070205080204" pitchFamily="50" charset="-128"/>
                        </a:defRPr>
                      </a:lvl2pPr>
                      <a:lvl3pPr marL="1143000" indent="-228600" eaLnBrk="0" hangingPunct="0">
                        <a:spcBef>
                          <a:spcPct val="20000"/>
                        </a:spcBef>
                        <a:defRPr kumimoji="1" sz="2000">
                          <a:solidFill>
                            <a:schemeClr val="tx1"/>
                          </a:solidFill>
                          <a:latin typeface="Arial" panose="020B0604020202020204" pitchFamily="34" charset="0"/>
                          <a:ea typeface="ＭＳ Ｐゴシック" panose="020B0600070205080204" pitchFamily="50" charset="-128"/>
                        </a:defRPr>
                      </a:lvl3pPr>
                      <a:lvl4pPr marL="1600200" indent="-228600" eaLnBrk="0" hangingPunct="0">
                        <a:spcBef>
                          <a:spcPct val="20000"/>
                        </a:spcBef>
                        <a:defRPr kumimoji="1">
                          <a:solidFill>
                            <a:schemeClr val="tx1"/>
                          </a:solidFill>
                          <a:latin typeface="Arial" panose="020B0604020202020204" pitchFamily="34" charset="0"/>
                          <a:ea typeface="ＭＳ Ｐゴシック" panose="020B0600070205080204" pitchFamily="50" charset="-128"/>
                        </a:defRPr>
                      </a:lvl4pPr>
                      <a:lvl5pPr marL="2057400" indent="-228600" eaLnBrk="0" hangingPunct="0">
                        <a:spcBef>
                          <a:spcPct val="20000"/>
                        </a:spcBef>
                        <a:defRPr kumimoji="1">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9pPr>
                    </a:lstStyle>
                    <a:p>
                      <a:pPr marL="0" marR="0" lvl="0" indent="0" algn="ctr" defTabSz="914400" rtl="0" eaLnBrk="0" fontAlgn="base" latinLnBrk="0" hangingPunct="0">
                        <a:lnSpc>
                          <a:spcPct val="100000"/>
                        </a:lnSpc>
                        <a:spcBef>
                          <a:spcPct val="0"/>
                        </a:spcBef>
                        <a:spcAft>
                          <a:spcPct val="0"/>
                        </a:spcAft>
                        <a:buClrTx/>
                        <a:buSzTx/>
                        <a:buFontTx/>
                        <a:buNone/>
                        <a:tabLst/>
                      </a:pPr>
                      <a:r>
                        <a:rPr kumimoji="1" lang="ja-JP" altLang="en-US" sz="1700" b="1" i="0" u="none" strike="noStrike" cap="none" normalizeH="0" baseline="0" dirty="0">
                          <a:ln>
                            <a:noFill/>
                          </a:ln>
                          <a:solidFill>
                            <a:schemeClr val="tx1"/>
                          </a:solidFill>
                          <a:effectLst/>
                          <a:latin typeface="Meiryo UI" pitchFamily="50" charset="-128"/>
                          <a:ea typeface="Meiryo UI" pitchFamily="50" charset="-128"/>
                          <a:cs typeface="Meiryo UI" pitchFamily="50" charset="-128"/>
                        </a:rPr>
                        <a:t>軽度～中等度</a:t>
                      </a:r>
                    </a:p>
                  </a:txBody>
                  <a:tcPr marL="81278" marR="81278" marT="45703" marB="45703" anchor="ctr" horzOverflow="overflow">
                    <a:lnL w="12700" cap="flat" cmpd="sng" algn="ctr">
                      <a:solidFill>
                        <a:schemeClr val="tx1"/>
                      </a:solidFill>
                      <a:prstDash val="sysDot"/>
                      <a:round/>
                      <a:headEnd type="none" w="med" len="med"/>
                      <a:tailEnd type="none" w="med" len="med"/>
                    </a:lnL>
                    <a:lnR w="12700" cap="flat" cmpd="sng" algn="ctr">
                      <a:solidFill>
                        <a:schemeClr val="tx1"/>
                      </a:solidFill>
                      <a:prstDash val="sysDot"/>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eaLnBrk="0" hangingPunct="0">
                        <a:spcBef>
                          <a:spcPct val="20000"/>
                        </a:spcBef>
                        <a:defRPr kumimoji="1" sz="2800">
                          <a:solidFill>
                            <a:schemeClr val="tx1"/>
                          </a:solidFill>
                          <a:latin typeface="Arial" panose="020B0604020202020204" pitchFamily="34" charset="0"/>
                          <a:ea typeface="ＭＳ Ｐゴシック" panose="020B0600070205080204" pitchFamily="50" charset="-128"/>
                        </a:defRPr>
                      </a:lvl1pPr>
                      <a:lvl2pPr marL="742950" indent="-285750" eaLnBrk="0" hangingPunct="0">
                        <a:spcBef>
                          <a:spcPct val="20000"/>
                        </a:spcBef>
                        <a:defRPr kumimoji="1" sz="2400">
                          <a:solidFill>
                            <a:schemeClr val="tx1"/>
                          </a:solidFill>
                          <a:latin typeface="Arial" panose="020B0604020202020204" pitchFamily="34" charset="0"/>
                          <a:ea typeface="ＭＳ Ｐゴシック" panose="020B0600070205080204" pitchFamily="50" charset="-128"/>
                        </a:defRPr>
                      </a:lvl2pPr>
                      <a:lvl3pPr marL="1143000" indent="-228600" eaLnBrk="0" hangingPunct="0">
                        <a:spcBef>
                          <a:spcPct val="20000"/>
                        </a:spcBef>
                        <a:defRPr kumimoji="1" sz="2000">
                          <a:solidFill>
                            <a:schemeClr val="tx1"/>
                          </a:solidFill>
                          <a:latin typeface="Arial" panose="020B0604020202020204" pitchFamily="34" charset="0"/>
                          <a:ea typeface="ＭＳ Ｐゴシック" panose="020B0600070205080204" pitchFamily="50" charset="-128"/>
                        </a:defRPr>
                      </a:lvl3pPr>
                      <a:lvl4pPr marL="1600200" indent="-228600" eaLnBrk="0" hangingPunct="0">
                        <a:spcBef>
                          <a:spcPct val="20000"/>
                        </a:spcBef>
                        <a:defRPr kumimoji="1">
                          <a:solidFill>
                            <a:schemeClr val="tx1"/>
                          </a:solidFill>
                          <a:latin typeface="Arial" panose="020B0604020202020204" pitchFamily="34" charset="0"/>
                          <a:ea typeface="ＭＳ Ｐゴシック" panose="020B0600070205080204" pitchFamily="50" charset="-128"/>
                        </a:defRPr>
                      </a:lvl4pPr>
                      <a:lvl5pPr marL="2057400" indent="-228600" eaLnBrk="0" hangingPunct="0">
                        <a:spcBef>
                          <a:spcPct val="20000"/>
                        </a:spcBef>
                        <a:defRPr kumimoji="1">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9pPr>
                    </a:lstStyle>
                    <a:p>
                      <a:pPr marL="0" marR="0" lvl="0" indent="0" algn="ctr" defTabSz="914400" rtl="0" eaLnBrk="0" fontAlgn="base" latinLnBrk="0" hangingPunct="0">
                        <a:lnSpc>
                          <a:spcPct val="100000"/>
                        </a:lnSpc>
                        <a:spcBef>
                          <a:spcPct val="0"/>
                        </a:spcBef>
                        <a:spcAft>
                          <a:spcPct val="0"/>
                        </a:spcAft>
                        <a:buClrTx/>
                        <a:buSzTx/>
                        <a:buFontTx/>
                        <a:buNone/>
                        <a:tabLst/>
                      </a:pPr>
                      <a:r>
                        <a:rPr kumimoji="1" lang="ja-JP" altLang="en-US" sz="1700" b="1" i="0" u="none" strike="noStrike" cap="none" normalizeH="0" baseline="0" dirty="0">
                          <a:ln>
                            <a:noFill/>
                          </a:ln>
                          <a:solidFill>
                            <a:schemeClr val="tx1"/>
                          </a:solidFill>
                          <a:effectLst/>
                          <a:latin typeface="Meiryo UI" pitchFamily="50" charset="-128"/>
                          <a:ea typeface="Meiryo UI" pitchFamily="50" charset="-128"/>
                          <a:cs typeface="Meiryo UI" pitchFamily="50" charset="-128"/>
                        </a:rPr>
                        <a:t>軽度～中等度</a:t>
                      </a:r>
                    </a:p>
                  </a:txBody>
                  <a:tcPr marL="81278" marR="81278" marT="45703" marB="45703" anchor="ctr" horzOverflow="overflow">
                    <a:lnL w="12700" cap="flat" cmpd="sng" algn="ctr">
                      <a:solidFill>
                        <a:schemeClr val="tx1"/>
                      </a:solidFill>
                      <a:prstDash val="sysDot"/>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 xmlns:a16="http://schemas.microsoft.com/office/drawing/2014/main" val="10002"/>
                  </a:ext>
                </a:extLst>
              </a:tr>
              <a:tr h="448021">
                <a:tc>
                  <a:txBody>
                    <a:bodyPr/>
                    <a:lstStyle>
                      <a:lvl1pPr eaLnBrk="0" hangingPunct="0">
                        <a:spcBef>
                          <a:spcPct val="20000"/>
                        </a:spcBef>
                        <a:defRPr kumimoji="1" sz="2800">
                          <a:solidFill>
                            <a:schemeClr val="tx1"/>
                          </a:solidFill>
                          <a:latin typeface="Arial" panose="020B0604020202020204" pitchFamily="34" charset="0"/>
                          <a:ea typeface="ＭＳ Ｐゴシック" panose="020B0600070205080204" pitchFamily="50" charset="-128"/>
                        </a:defRPr>
                      </a:lvl1pPr>
                      <a:lvl2pPr marL="742950" indent="-285750" eaLnBrk="0" hangingPunct="0">
                        <a:spcBef>
                          <a:spcPct val="20000"/>
                        </a:spcBef>
                        <a:defRPr kumimoji="1" sz="2400">
                          <a:solidFill>
                            <a:schemeClr val="tx1"/>
                          </a:solidFill>
                          <a:latin typeface="Arial" panose="020B0604020202020204" pitchFamily="34" charset="0"/>
                          <a:ea typeface="ＭＳ Ｐゴシック" panose="020B0600070205080204" pitchFamily="50" charset="-128"/>
                        </a:defRPr>
                      </a:lvl2pPr>
                      <a:lvl3pPr marL="1143000" indent="-228600" eaLnBrk="0" hangingPunct="0">
                        <a:spcBef>
                          <a:spcPct val="20000"/>
                        </a:spcBef>
                        <a:defRPr kumimoji="1" sz="2000">
                          <a:solidFill>
                            <a:schemeClr val="tx1"/>
                          </a:solidFill>
                          <a:latin typeface="Arial" panose="020B0604020202020204" pitchFamily="34" charset="0"/>
                          <a:ea typeface="ＭＳ Ｐゴシック" panose="020B0600070205080204" pitchFamily="50" charset="-128"/>
                        </a:defRPr>
                      </a:lvl3pPr>
                      <a:lvl4pPr marL="1600200" indent="-228600" eaLnBrk="0" hangingPunct="0">
                        <a:spcBef>
                          <a:spcPct val="20000"/>
                        </a:spcBef>
                        <a:defRPr kumimoji="1">
                          <a:solidFill>
                            <a:schemeClr val="tx1"/>
                          </a:solidFill>
                          <a:latin typeface="Arial" panose="020B0604020202020204" pitchFamily="34" charset="0"/>
                          <a:ea typeface="ＭＳ Ｐゴシック" panose="020B0600070205080204" pitchFamily="50" charset="-128"/>
                        </a:defRPr>
                      </a:lvl4pPr>
                      <a:lvl5pPr marL="2057400" indent="-228600" eaLnBrk="0" hangingPunct="0">
                        <a:spcBef>
                          <a:spcPct val="20000"/>
                        </a:spcBef>
                        <a:defRPr kumimoji="1">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9pPr>
                    </a:lstStyle>
                    <a:p>
                      <a:pPr marL="0" marR="0" lvl="0" indent="0" algn="l" defTabSz="914400" rtl="0" eaLnBrk="0" fontAlgn="ctr" latinLnBrk="0" hangingPunct="0">
                        <a:lnSpc>
                          <a:spcPct val="130000"/>
                        </a:lnSpc>
                        <a:spcBef>
                          <a:spcPct val="0"/>
                        </a:spcBef>
                        <a:spcAft>
                          <a:spcPct val="0"/>
                        </a:spcAft>
                        <a:buClrTx/>
                        <a:buSzTx/>
                        <a:buFontTx/>
                        <a:buNone/>
                        <a:tabLst/>
                      </a:pPr>
                      <a:r>
                        <a:rPr kumimoji="1" lang="ja-JP" altLang="en-US" sz="1600" b="1" i="0" u="none" strike="noStrike" cap="none" normalizeH="0" baseline="0" dirty="0">
                          <a:ln>
                            <a:noFill/>
                          </a:ln>
                          <a:solidFill>
                            <a:srgbClr val="000000"/>
                          </a:solidFill>
                          <a:effectLst/>
                          <a:latin typeface="Meiryo UI" pitchFamily="50" charset="-128"/>
                          <a:ea typeface="Meiryo UI" pitchFamily="50" charset="-128"/>
                          <a:cs typeface="Meiryo UI" pitchFamily="50" charset="-128"/>
                        </a:rPr>
                        <a:t>一日用量</a:t>
                      </a:r>
                    </a:p>
                  </a:txBody>
                  <a:tcPr marL="81278" marR="81278" marT="45703" marB="45703"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D6E5EE"/>
                    </a:solidFill>
                  </a:tcPr>
                </a:tc>
                <a:tc>
                  <a:txBody>
                    <a:bodyPr/>
                    <a:lstStyle>
                      <a:lvl1pPr eaLnBrk="0" hangingPunct="0">
                        <a:spcBef>
                          <a:spcPct val="20000"/>
                        </a:spcBef>
                        <a:defRPr kumimoji="1" sz="2800">
                          <a:solidFill>
                            <a:schemeClr val="tx1"/>
                          </a:solidFill>
                          <a:latin typeface="Arial" panose="020B0604020202020204" pitchFamily="34" charset="0"/>
                          <a:ea typeface="ＭＳ Ｐゴシック" panose="020B0600070205080204" pitchFamily="50" charset="-128"/>
                        </a:defRPr>
                      </a:lvl1pPr>
                      <a:lvl2pPr marL="742950" indent="-285750" eaLnBrk="0" hangingPunct="0">
                        <a:spcBef>
                          <a:spcPct val="20000"/>
                        </a:spcBef>
                        <a:defRPr kumimoji="1" sz="2400">
                          <a:solidFill>
                            <a:schemeClr val="tx1"/>
                          </a:solidFill>
                          <a:latin typeface="Arial" panose="020B0604020202020204" pitchFamily="34" charset="0"/>
                          <a:ea typeface="ＭＳ Ｐゴシック" panose="020B0600070205080204" pitchFamily="50" charset="-128"/>
                        </a:defRPr>
                      </a:lvl2pPr>
                      <a:lvl3pPr marL="1143000" indent="-228600" eaLnBrk="0" hangingPunct="0">
                        <a:spcBef>
                          <a:spcPct val="20000"/>
                        </a:spcBef>
                        <a:defRPr kumimoji="1" sz="2000">
                          <a:solidFill>
                            <a:schemeClr val="tx1"/>
                          </a:solidFill>
                          <a:latin typeface="Arial" panose="020B0604020202020204" pitchFamily="34" charset="0"/>
                          <a:ea typeface="ＭＳ Ｐゴシック" panose="020B0600070205080204" pitchFamily="50" charset="-128"/>
                        </a:defRPr>
                      </a:lvl3pPr>
                      <a:lvl4pPr marL="1600200" indent="-228600" eaLnBrk="0" hangingPunct="0">
                        <a:spcBef>
                          <a:spcPct val="20000"/>
                        </a:spcBef>
                        <a:defRPr kumimoji="1">
                          <a:solidFill>
                            <a:schemeClr val="tx1"/>
                          </a:solidFill>
                          <a:latin typeface="Arial" panose="020B0604020202020204" pitchFamily="34" charset="0"/>
                          <a:ea typeface="ＭＳ Ｐゴシック" panose="020B0600070205080204" pitchFamily="50" charset="-128"/>
                        </a:defRPr>
                      </a:lvl4pPr>
                      <a:lvl5pPr marL="2057400" indent="-228600" eaLnBrk="0" hangingPunct="0">
                        <a:spcBef>
                          <a:spcPct val="20000"/>
                        </a:spcBef>
                        <a:defRPr kumimoji="1">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9pPr>
                    </a:lstStyle>
                    <a:p>
                      <a:pPr marL="0" marR="0" lvl="0" indent="0" algn="ctr" defTabSz="914400" rtl="0" eaLnBrk="0" fontAlgn="base" latinLnBrk="0" hangingPunct="0">
                        <a:lnSpc>
                          <a:spcPct val="100000"/>
                        </a:lnSpc>
                        <a:spcBef>
                          <a:spcPct val="0"/>
                        </a:spcBef>
                        <a:spcAft>
                          <a:spcPct val="0"/>
                        </a:spcAft>
                        <a:buClrTx/>
                        <a:buSzTx/>
                        <a:buFontTx/>
                        <a:buNone/>
                        <a:tabLst/>
                      </a:pPr>
                      <a:r>
                        <a:rPr kumimoji="1" lang="en-US" altLang="ja-JP" sz="1700" b="1" i="0" u="none" strike="noStrike" cap="none" normalizeH="0" baseline="0" dirty="0">
                          <a:ln>
                            <a:noFill/>
                          </a:ln>
                          <a:solidFill>
                            <a:schemeClr val="tx1"/>
                          </a:solidFill>
                          <a:effectLst/>
                          <a:latin typeface="Meiryo UI" pitchFamily="50" charset="-128"/>
                          <a:ea typeface="Meiryo UI" pitchFamily="50" charset="-128"/>
                          <a:cs typeface="Meiryo UI" pitchFamily="50" charset="-128"/>
                        </a:rPr>
                        <a:t>3-10mg</a:t>
                      </a:r>
                      <a:endParaRPr kumimoji="1" lang="ja-JP" altLang="en-US" sz="1700" b="1" i="0" u="none" strike="noStrike" cap="none" normalizeH="0" baseline="0" dirty="0">
                        <a:ln>
                          <a:noFill/>
                        </a:ln>
                        <a:solidFill>
                          <a:schemeClr val="tx1"/>
                        </a:solidFill>
                        <a:effectLst/>
                        <a:latin typeface="Meiryo UI" pitchFamily="50" charset="-128"/>
                        <a:ea typeface="Meiryo UI" pitchFamily="50" charset="-128"/>
                        <a:cs typeface="Meiryo UI" pitchFamily="50" charset="-128"/>
                      </a:endParaRPr>
                    </a:p>
                  </a:txBody>
                  <a:tcPr marL="81278" marR="81278" marT="45703" marB="45703" anchor="ctr" horzOverflow="overflow">
                    <a:lnL w="12700" cap="flat" cmpd="sng" algn="ctr">
                      <a:solidFill>
                        <a:schemeClr val="bg1"/>
                      </a:solidFill>
                      <a:prstDash val="solid"/>
                      <a:round/>
                      <a:headEnd type="none" w="med" len="med"/>
                      <a:tailEnd type="none" w="med" len="med"/>
                    </a:lnL>
                    <a:lnR w="12700" cap="flat" cmpd="sng" algn="ctr">
                      <a:solidFill>
                        <a:schemeClr val="tx1"/>
                      </a:solidFill>
                      <a:prstDash val="sysDot"/>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eaLnBrk="0" hangingPunct="0">
                        <a:spcBef>
                          <a:spcPct val="20000"/>
                        </a:spcBef>
                        <a:defRPr kumimoji="1" sz="2800">
                          <a:solidFill>
                            <a:schemeClr val="tx1"/>
                          </a:solidFill>
                          <a:latin typeface="Arial" panose="020B0604020202020204" pitchFamily="34" charset="0"/>
                          <a:ea typeface="ＭＳ Ｐゴシック" panose="020B0600070205080204" pitchFamily="50" charset="-128"/>
                        </a:defRPr>
                      </a:lvl1pPr>
                      <a:lvl2pPr marL="742950" indent="-285750" eaLnBrk="0" hangingPunct="0">
                        <a:spcBef>
                          <a:spcPct val="20000"/>
                        </a:spcBef>
                        <a:defRPr kumimoji="1" sz="2400">
                          <a:solidFill>
                            <a:schemeClr val="tx1"/>
                          </a:solidFill>
                          <a:latin typeface="Arial" panose="020B0604020202020204" pitchFamily="34" charset="0"/>
                          <a:ea typeface="ＭＳ Ｐゴシック" panose="020B0600070205080204" pitchFamily="50" charset="-128"/>
                        </a:defRPr>
                      </a:lvl2pPr>
                      <a:lvl3pPr marL="1143000" indent="-228600" eaLnBrk="0" hangingPunct="0">
                        <a:spcBef>
                          <a:spcPct val="20000"/>
                        </a:spcBef>
                        <a:defRPr kumimoji="1" sz="2000">
                          <a:solidFill>
                            <a:schemeClr val="tx1"/>
                          </a:solidFill>
                          <a:latin typeface="Arial" panose="020B0604020202020204" pitchFamily="34" charset="0"/>
                          <a:ea typeface="ＭＳ Ｐゴシック" panose="020B0600070205080204" pitchFamily="50" charset="-128"/>
                        </a:defRPr>
                      </a:lvl3pPr>
                      <a:lvl4pPr marL="1600200" indent="-228600" eaLnBrk="0" hangingPunct="0">
                        <a:spcBef>
                          <a:spcPct val="20000"/>
                        </a:spcBef>
                        <a:defRPr kumimoji="1">
                          <a:solidFill>
                            <a:schemeClr val="tx1"/>
                          </a:solidFill>
                          <a:latin typeface="Arial" panose="020B0604020202020204" pitchFamily="34" charset="0"/>
                          <a:ea typeface="ＭＳ Ｐゴシック" panose="020B0600070205080204" pitchFamily="50" charset="-128"/>
                        </a:defRPr>
                      </a:lvl4pPr>
                      <a:lvl5pPr marL="2057400" indent="-228600" eaLnBrk="0" hangingPunct="0">
                        <a:spcBef>
                          <a:spcPct val="20000"/>
                        </a:spcBef>
                        <a:defRPr kumimoji="1">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9pPr>
                    </a:lstStyle>
                    <a:p>
                      <a:pPr marL="0" marR="0" lvl="0" indent="0" algn="ctr" defTabSz="914400" rtl="0" eaLnBrk="0" fontAlgn="base" latinLnBrk="0" hangingPunct="0">
                        <a:lnSpc>
                          <a:spcPct val="100000"/>
                        </a:lnSpc>
                        <a:spcBef>
                          <a:spcPct val="0"/>
                        </a:spcBef>
                        <a:spcAft>
                          <a:spcPct val="0"/>
                        </a:spcAft>
                        <a:buClrTx/>
                        <a:buSzTx/>
                        <a:buFontTx/>
                        <a:buNone/>
                        <a:tabLst/>
                      </a:pPr>
                      <a:r>
                        <a:rPr kumimoji="1" lang="en-US" altLang="ja-JP" sz="1700" b="1" i="0" u="none" strike="noStrike" cap="none" normalizeH="0" baseline="0" dirty="0">
                          <a:ln>
                            <a:noFill/>
                          </a:ln>
                          <a:solidFill>
                            <a:schemeClr val="tx1"/>
                          </a:solidFill>
                          <a:effectLst/>
                          <a:latin typeface="Meiryo UI" pitchFamily="50" charset="-128"/>
                          <a:ea typeface="Meiryo UI" pitchFamily="50" charset="-128"/>
                          <a:cs typeface="Meiryo UI" pitchFamily="50" charset="-128"/>
                        </a:rPr>
                        <a:t>8-24mg</a:t>
                      </a:r>
                      <a:r>
                        <a:rPr kumimoji="1" lang="ja-JP" altLang="en-US" sz="900" b="1" i="0" u="none" strike="noStrike" cap="none" normalizeH="0" baseline="0" dirty="0">
                          <a:ln>
                            <a:noFill/>
                          </a:ln>
                          <a:solidFill>
                            <a:schemeClr val="tx1"/>
                          </a:solidFill>
                          <a:effectLst/>
                          <a:latin typeface="Meiryo UI" pitchFamily="50" charset="-128"/>
                          <a:ea typeface="Meiryo UI" pitchFamily="50" charset="-128"/>
                          <a:cs typeface="Meiryo UI" pitchFamily="50" charset="-128"/>
                        </a:rPr>
                        <a:t>　</a:t>
                      </a:r>
                      <a:r>
                        <a:rPr kumimoji="1" lang="ja-JP" altLang="en-US" sz="1700" b="1" i="0" u="none" strike="noStrike" cap="none" normalizeH="0" baseline="0" dirty="0">
                          <a:ln>
                            <a:noFill/>
                          </a:ln>
                          <a:solidFill>
                            <a:schemeClr val="tx1"/>
                          </a:solidFill>
                          <a:effectLst/>
                          <a:latin typeface="Meiryo UI" pitchFamily="50" charset="-128"/>
                          <a:ea typeface="Meiryo UI" pitchFamily="50" charset="-128"/>
                          <a:cs typeface="Meiryo UI" pitchFamily="50" charset="-128"/>
                        </a:rPr>
                        <a:t>液剤あり</a:t>
                      </a:r>
                    </a:p>
                  </a:txBody>
                  <a:tcPr marL="81278" marR="81278" marT="45703" marB="45703" anchor="ctr" horzOverflow="overflow">
                    <a:lnL w="12700" cap="flat" cmpd="sng" algn="ctr">
                      <a:solidFill>
                        <a:schemeClr val="tx1"/>
                      </a:solidFill>
                      <a:prstDash val="sysDot"/>
                      <a:round/>
                      <a:headEnd type="none" w="med" len="med"/>
                      <a:tailEnd type="none" w="med" len="med"/>
                    </a:lnL>
                    <a:lnR w="12700" cap="flat" cmpd="sng" algn="ctr">
                      <a:solidFill>
                        <a:schemeClr val="tx1"/>
                      </a:solidFill>
                      <a:prstDash val="sysDot"/>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eaLnBrk="0" hangingPunct="0">
                        <a:spcBef>
                          <a:spcPct val="20000"/>
                        </a:spcBef>
                        <a:defRPr kumimoji="1" sz="2800">
                          <a:solidFill>
                            <a:schemeClr val="tx1"/>
                          </a:solidFill>
                          <a:latin typeface="Arial" panose="020B0604020202020204" pitchFamily="34" charset="0"/>
                          <a:ea typeface="ＭＳ Ｐゴシック" panose="020B0600070205080204" pitchFamily="50" charset="-128"/>
                        </a:defRPr>
                      </a:lvl1pPr>
                      <a:lvl2pPr marL="742950" indent="-285750" eaLnBrk="0" hangingPunct="0">
                        <a:spcBef>
                          <a:spcPct val="20000"/>
                        </a:spcBef>
                        <a:defRPr kumimoji="1" sz="2400">
                          <a:solidFill>
                            <a:schemeClr val="tx1"/>
                          </a:solidFill>
                          <a:latin typeface="Arial" panose="020B0604020202020204" pitchFamily="34" charset="0"/>
                          <a:ea typeface="ＭＳ Ｐゴシック" panose="020B0600070205080204" pitchFamily="50" charset="-128"/>
                        </a:defRPr>
                      </a:lvl2pPr>
                      <a:lvl3pPr marL="1143000" indent="-228600" eaLnBrk="0" hangingPunct="0">
                        <a:spcBef>
                          <a:spcPct val="20000"/>
                        </a:spcBef>
                        <a:defRPr kumimoji="1" sz="2000">
                          <a:solidFill>
                            <a:schemeClr val="tx1"/>
                          </a:solidFill>
                          <a:latin typeface="Arial" panose="020B0604020202020204" pitchFamily="34" charset="0"/>
                          <a:ea typeface="ＭＳ Ｐゴシック" panose="020B0600070205080204" pitchFamily="50" charset="-128"/>
                        </a:defRPr>
                      </a:lvl3pPr>
                      <a:lvl4pPr marL="1600200" indent="-228600" eaLnBrk="0" hangingPunct="0">
                        <a:spcBef>
                          <a:spcPct val="20000"/>
                        </a:spcBef>
                        <a:defRPr kumimoji="1">
                          <a:solidFill>
                            <a:schemeClr val="tx1"/>
                          </a:solidFill>
                          <a:latin typeface="Arial" panose="020B0604020202020204" pitchFamily="34" charset="0"/>
                          <a:ea typeface="ＭＳ Ｐゴシック" panose="020B0600070205080204" pitchFamily="50" charset="-128"/>
                        </a:defRPr>
                      </a:lvl4pPr>
                      <a:lvl5pPr marL="2057400" indent="-228600" eaLnBrk="0" hangingPunct="0">
                        <a:spcBef>
                          <a:spcPct val="20000"/>
                        </a:spcBef>
                        <a:defRPr kumimoji="1">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9pPr>
                    </a:lstStyle>
                    <a:p>
                      <a:pPr marL="0" marR="0" lvl="0" indent="0" algn="ctr" defTabSz="914400" rtl="0" eaLnBrk="0" fontAlgn="base" latinLnBrk="0" hangingPunct="0">
                        <a:lnSpc>
                          <a:spcPct val="100000"/>
                        </a:lnSpc>
                        <a:spcBef>
                          <a:spcPct val="0"/>
                        </a:spcBef>
                        <a:spcAft>
                          <a:spcPct val="0"/>
                        </a:spcAft>
                        <a:buClrTx/>
                        <a:buSzTx/>
                        <a:buFontTx/>
                        <a:buNone/>
                        <a:tabLst/>
                      </a:pPr>
                      <a:r>
                        <a:rPr kumimoji="1" lang="en-US" altLang="ja-JP" sz="1700" b="1" i="0" u="none" strike="noStrike" cap="none" normalizeH="0" baseline="0" dirty="0">
                          <a:ln>
                            <a:noFill/>
                          </a:ln>
                          <a:solidFill>
                            <a:schemeClr val="tx1"/>
                          </a:solidFill>
                          <a:effectLst/>
                          <a:latin typeface="Meiryo UI" pitchFamily="50" charset="-128"/>
                          <a:ea typeface="Meiryo UI" pitchFamily="50" charset="-128"/>
                          <a:cs typeface="Meiryo UI" pitchFamily="50" charset="-128"/>
                        </a:rPr>
                        <a:t>4.5-18mg</a:t>
                      </a:r>
                      <a:r>
                        <a:rPr kumimoji="1" lang="ja-JP" altLang="en-US" sz="900" b="1" i="0" u="none" strike="noStrike" cap="none" normalizeH="0" baseline="0" dirty="0">
                          <a:ln>
                            <a:noFill/>
                          </a:ln>
                          <a:solidFill>
                            <a:schemeClr val="tx1"/>
                          </a:solidFill>
                          <a:effectLst/>
                          <a:latin typeface="Meiryo UI" pitchFamily="50" charset="-128"/>
                          <a:ea typeface="Meiryo UI" pitchFamily="50" charset="-128"/>
                          <a:cs typeface="Meiryo UI" pitchFamily="50" charset="-128"/>
                        </a:rPr>
                        <a:t>　</a:t>
                      </a:r>
                      <a:r>
                        <a:rPr kumimoji="1" lang="ja-JP" altLang="en-US" sz="1700" b="1" i="0" u="none" strike="noStrike" cap="none" normalizeH="0" baseline="0" dirty="0">
                          <a:ln>
                            <a:noFill/>
                          </a:ln>
                          <a:solidFill>
                            <a:schemeClr val="tx1"/>
                          </a:solidFill>
                          <a:effectLst/>
                          <a:latin typeface="Meiryo UI" pitchFamily="50" charset="-128"/>
                          <a:ea typeface="Meiryo UI" pitchFamily="50" charset="-128"/>
                          <a:cs typeface="Meiryo UI" pitchFamily="50" charset="-128"/>
                        </a:rPr>
                        <a:t>貼付剤</a:t>
                      </a:r>
                    </a:p>
                  </a:txBody>
                  <a:tcPr marL="81278" marR="81278" marT="45703" marB="45703" anchor="ctr" horzOverflow="overflow">
                    <a:lnL w="12700" cap="flat" cmpd="sng" algn="ctr">
                      <a:solidFill>
                        <a:schemeClr val="tx1"/>
                      </a:solidFill>
                      <a:prstDash val="sysDot"/>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 xmlns:a16="http://schemas.microsoft.com/office/drawing/2014/main" val="10003"/>
                  </a:ext>
                </a:extLst>
              </a:tr>
              <a:tr h="695018">
                <a:tc>
                  <a:txBody>
                    <a:bodyPr/>
                    <a:lstStyle>
                      <a:lvl1pPr eaLnBrk="0" hangingPunct="0">
                        <a:spcBef>
                          <a:spcPct val="20000"/>
                        </a:spcBef>
                        <a:defRPr kumimoji="1" sz="2800">
                          <a:solidFill>
                            <a:schemeClr val="tx1"/>
                          </a:solidFill>
                          <a:latin typeface="Arial" panose="020B0604020202020204" pitchFamily="34" charset="0"/>
                          <a:ea typeface="ＭＳ Ｐゴシック" panose="020B0600070205080204" pitchFamily="50" charset="-128"/>
                        </a:defRPr>
                      </a:lvl1pPr>
                      <a:lvl2pPr marL="742950" indent="-285750" eaLnBrk="0" hangingPunct="0">
                        <a:spcBef>
                          <a:spcPct val="20000"/>
                        </a:spcBef>
                        <a:defRPr kumimoji="1" sz="2400">
                          <a:solidFill>
                            <a:schemeClr val="tx1"/>
                          </a:solidFill>
                          <a:latin typeface="Arial" panose="020B0604020202020204" pitchFamily="34" charset="0"/>
                          <a:ea typeface="ＭＳ Ｐゴシック" panose="020B0600070205080204" pitchFamily="50" charset="-128"/>
                        </a:defRPr>
                      </a:lvl2pPr>
                      <a:lvl3pPr marL="1143000" indent="-228600" eaLnBrk="0" hangingPunct="0">
                        <a:spcBef>
                          <a:spcPct val="20000"/>
                        </a:spcBef>
                        <a:defRPr kumimoji="1" sz="2000">
                          <a:solidFill>
                            <a:schemeClr val="tx1"/>
                          </a:solidFill>
                          <a:latin typeface="Arial" panose="020B0604020202020204" pitchFamily="34" charset="0"/>
                          <a:ea typeface="ＭＳ Ｐゴシック" panose="020B0600070205080204" pitchFamily="50" charset="-128"/>
                        </a:defRPr>
                      </a:lvl3pPr>
                      <a:lvl4pPr marL="1600200" indent="-228600" eaLnBrk="0" hangingPunct="0">
                        <a:spcBef>
                          <a:spcPct val="20000"/>
                        </a:spcBef>
                        <a:defRPr kumimoji="1">
                          <a:solidFill>
                            <a:schemeClr val="tx1"/>
                          </a:solidFill>
                          <a:latin typeface="Arial" panose="020B0604020202020204" pitchFamily="34" charset="0"/>
                          <a:ea typeface="ＭＳ Ｐゴシック" panose="020B0600070205080204" pitchFamily="50" charset="-128"/>
                        </a:defRPr>
                      </a:lvl4pPr>
                      <a:lvl5pPr marL="2057400" indent="-228600" eaLnBrk="0" hangingPunct="0">
                        <a:spcBef>
                          <a:spcPct val="20000"/>
                        </a:spcBef>
                        <a:defRPr kumimoji="1">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9pPr>
                    </a:lstStyle>
                    <a:p>
                      <a:pPr marL="0" marR="0" lvl="0" indent="0" algn="l" defTabSz="914400" rtl="0" eaLnBrk="0" fontAlgn="ctr" latinLnBrk="0" hangingPunct="0">
                        <a:lnSpc>
                          <a:spcPct val="130000"/>
                        </a:lnSpc>
                        <a:spcBef>
                          <a:spcPct val="0"/>
                        </a:spcBef>
                        <a:spcAft>
                          <a:spcPct val="0"/>
                        </a:spcAft>
                        <a:buClrTx/>
                        <a:buSzTx/>
                        <a:buFontTx/>
                        <a:buNone/>
                        <a:tabLst/>
                      </a:pPr>
                      <a:r>
                        <a:rPr kumimoji="1" lang="ja-JP" altLang="en-US" sz="1600" b="1" i="0" u="none" strike="noStrike" cap="none" normalizeH="0" baseline="0" dirty="0">
                          <a:ln>
                            <a:noFill/>
                          </a:ln>
                          <a:solidFill>
                            <a:srgbClr val="000000"/>
                          </a:solidFill>
                          <a:effectLst/>
                          <a:latin typeface="Meiryo UI" pitchFamily="50" charset="-128"/>
                          <a:ea typeface="Meiryo UI" pitchFamily="50" charset="-128"/>
                          <a:cs typeface="Meiryo UI" pitchFamily="50" charset="-128"/>
                        </a:rPr>
                        <a:t>初期投与法</a:t>
                      </a:r>
                    </a:p>
                  </a:txBody>
                  <a:tcPr marL="81278" marR="81278" marT="45703" marB="45703"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D6E5EE"/>
                    </a:solidFill>
                  </a:tcPr>
                </a:tc>
                <a:tc>
                  <a:txBody>
                    <a:bodyPr/>
                    <a:lstStyle>
                      <a:lvl1pPr eaLnBrk="0" hangingPunct="0">
                        <a:spcBef>
                          <a:spcPct val="20000"/>
                        </a:spcBef>
                        <a:defRPr kumimoji="1" sz="2800">
                          <a:solidFill>
                            <a:schemeClr val="tx1"/>
                          </a:solidFill>
                          <a:latin typeface="Arial" panose="020B0604020202020204" pitchFamily="34" charset="0"/>
                          <a:ea typeface="ＭＳ Ｐゴシック" panose="020B0600070205080204" pitchFamily="50" charset="-128"/>
                        </a:defRPr>
                      </a:lvl1pPr>
                      <a:lvl2pPr marL="742950" indent="-285750" eaLnBrk="0" hangingPunct="0">
                        <a:spcBef>
                          <a:spcPct val="20000"/>
                        </a:spcBef>
                        <a:defRPr kumimoji="1" sz="2400">
                          <a:solidFill>
                            <a:schemeClr val="tx1"/>
                          </a:solidFill>
                          <a:latin typeface="Arial" panose="020B0604020202020204" pitchFamily="34" charset="0"/>
                          <a:ea typeface="ＭＳ Ｐゴシック" panose="020B0600070205080204" pitchFamily="50" charset="-128"/>
                        </a:defRPr>
                      </a:lvl2pPr>
                      <a:lvl3pPr marL="1143000" indent="-228600" eaLnBrk="0" hangingPunct="0">
                        <a:spcBef>
                          <a:spcPct val="20000"/>
                        </a:spcBef>
                        <a:defRPr kumimoji="1" sz="2000">
                          <a:solidFill>
                            <a:schemeClr val="tx1"/>
                          </a:solidFill>
                          <a:latin typeface="Arial" panose="020B0604020202020204" pitchFamily="34" charset="0"/>
                          <a:ea typeface="ＭＳ Ｐゴシック" panose="020B0600070205080204" pitchFamily="50" charset="-128"/>
                        </a:defRPr>
                      </a:lvl3pPr>
                      <a:lvl4pPr marL="1600200" indent="-228600" eaLnBrk="0" hangingPunct="0">
                        <a:spcBef>
                          <a:spcPct val="20000"/>
                        </a:spcBef>
                        <a:defRPr kumimoji="1">
                          <a:solidFill>
                            <a:schemeClr val="tx1"/>
                          </a:solidFill>
                          <a:latin typeface="Arial" panose="020B0604020202020204" pitchFamily="34" charset="0"/>
                          <a:ea typeface="ＭＳ Ｐゴシック" panose="020B0600070205080204" pitchFamily="50" charset="-128"/>
                        </a:defRPr>
                      </a:lvl4pPr>
                      <a:lvl5pPr marL="2057400" indent="-228600" eaLnBrk="0" hangingPunct="0">
                        <a:spcBef>
                          <a:spcPct val="20000"/>
                        </a:spcBef>
                        <a:defRPr kumimoji="1">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1" lang="en-US" altLang="ja-JP" sz="1600" b="1" i="0" u="none" strike="noStrike" cap="none" normalizeH="0" baseline="0" dirty="0">
                          <a:ln>
                            <a:noFill/>
                          </a:ln>
                          <a:solidFill>
                            <a:schemeClr val="tx1"/>
                          </a:solidFill>
                          <a:effectLst/>
                          <a:latin typeface="Meiryo UI" pitchFamily="50" charset="-128"/>
                          <a:ea typeface="Meiryo UI" pitchFamily="50" charset="-128"/>
                          <a:cs typeface="Meiryo UI" pitchFamily="50" charset="-128"/>
                        </a:rPr>
                        <a:t>3mg</a:t>
                      </a:r>
                      <a:r>
                        <a:rPr kumimoji="1" lang="ja-JP" altLang="en-US" sz="1600" b="1" i="0" u="none" strike="noStrike" cap="none" normalizeH="0" baseline="0" dirty="0">
                          <a:ln>
                            <a:noFill/>
                          </a:ln>
                          <a:solidFill>
                            <a:schemeClr val="tx1"/>
                          </a:solidFill>
                          <a:effectLst/>
                          <a:latin typeface="Meiryo UI" pitchFamily="50" charset="-128"/>
                          <a:ea typeface="Meiryo UI" pitchFamily="50" charset="-128"/>
                          <a:cs typeface="Meiryo UI" pitchFamily="50" charset="-128"/>
                        </a:rPr>
                        <a:t>を</a:t>
                      </a:r>
                      <a:r>
                        <a:rPr kumimoji="1" lang="en-US" altLang="ja-JP" sz="1600" b="1" i="0" u="none" strike="noStrike" cap="none" normalizeH="0" baseline="0" dirty="0">
                          <a:ln>
                            <a:noFill/>
                          </a:ln>
                          <a:solidFill>
                            <a:schemeClr val="tx1"/>
                          </a:solidFill>
                          <a:effectLst/>
                          <a:latin typeface="Meiryo UI" pitchFamily="50" charset="-128"/>
                          <a:ea typeface="Meiryo UI" pitchFamily="50" charset="-128"/>
                          <a:cs typeface="Meiryo UI" pitchFamily="50" charset="-128"/>
                        </a:rPr>
                        <a:t>1</a:t>
                      </a:r>
                      <a:r>
                        <a:rPr kumimoji="1" lang="ja-JP" altLang="en-US" sz="1600" b="1" i="0" u="none" strike="noStrike" cap="none" normalizeH="0" baseline="0" dirty="0">
                          <a:ln>
                            <a:noFill/>
                          </a:ln>
                          <a:solidFill>
                            <a:schemeClr val="tx1"/>
                          </a:solidFill>
                          <a:effectLst/>
                          <a:latin typeface="Meiryo UI" pitchFamily="50" charset="-128"/>
                          <a:ea typeface="Meiryo UI" pitchFamily="50" charset="-128"/>
                          <a:cs typeface="Meiryo UI" pitchFamily="50" charset="-128"/>
                        </a:rPr>
                        <a:t>－</a:t>
                      </a:r>
                      <a:r>
                        <a:rPr kumimoji="1" lang="en-US" altLang="ja-JP" sz="1600" b="1" i="0" u="none" strike="noStrike" cap="none" normalizeH="0" baseline="0" dirty="0">
                          <a:ln>
                            <a:noFill/>
                          </a:ln>
                          <a:solidFill>
                            <a:schemeClr val="tx1"/>
                          </a:solidFill>
                          <a:effectLst/>
                          <a:latin typeface="Meiryo UI" pitchFamily="50" charset="-128"/>
                          <a:ea typeface="Meiryo UI" pitchFamily="50" charset="-128"/>
                          <a:cs typeface="Meiryo UI" pitchFamily="50" charset="-128"/>
                        </a:rPr>
                        <a:t>2</a:t>
                      </a:r>
                      <a:r>
                        <a:rPr kumimoji="1" lang="ja-JP" altLang="en-US" sz="1600" b="1" i="0" u="none" strike="noStrike" cap="none" normalizeH="0" baseline="0" dirty="0">
                          <a:ln>
                            <a:noFill/>
                          </a:ln>
                          <a:solidFill>
                            <a:schemeClr val="tx1"/>
                          </a:solidFill>
                          <a:effectLst/>
                          <a:latin typeface="Meiryo UI" pitchFamily="50" charset="-128"/>
                          <a:ea typeface="Meiryo UI" pitchFamily="50" charset="-128"/>
                          <a:cs typeface="Meiryo UI" pitchFamily="50" charset="-128"/>
                        </a:rPr>
                        <a:t>週投与後</a:t>
                      </a:r>
                      <a:r>
                        <a:rPr kumimoji="1" lang="en-US" altLang="ja-JP" sz="1600" b="1" i="0" u="none" strike="noStrike" cap="none" normalizeH="0" baseline="0" dirty="0">
                          <a:ln>
                            <a:noFill/>
                          </a:ln>
                          <a:solidFill>
                            <a:schemeClr val="tx1"/>
                          </a:solidFill>
                          <a:effectLst/>
                          <a:latin typeface="Meiryo UI" pitchFamily="50" charset="-128"/>
                          <a:ea typeface="Meiryo UI" pitchFamily="50" charset="-128"/>
                          <a:cs typeface="Meiryo UI" pitchFamily="50" charset="-128"/>
                        </a:rPr>
                        <a:t>5mg</a:t>
                      </a:r>
                      <a:r>
                        <a:rPr kumimoji="1" lang="ja-JP" altLang="en-US" sz="1600" b="1" i="0" u="none" strike="noStrike" cap="none" normalizeH="0" baseline="0" dirty="0">
                          <a:ln>
                            <a:noFill/>
                          </a:ln>
                          <a:solidFill>
                            <a:schemeClr val="tx1"/>
                          </a:solidFill>
                          <a:effectLst/>
                          <a:latin typeface="Meiryo UI" pitchFamily="50" charset="-128"/>
                          <a:ea typeface="Meiryo UI" pitchFamily="50" charset="-128"/>
                          <a:cs typeface="Meiryo UI" pitchFamily="50" charset="-128"/>
                        </a:rPr>
                        <a:t>で維持</a:t>
                      </a:r>
                    </a:p>
                  </a:txBody>
                  <a:tcPr marL="81278" marR="81278" marT="45703" marB="45703" anchor="ctr" horzOverflow="overflow">
                    <a:lnL w="12700" cap="flat" cmpd="sng" algn="ctr">
                      <a:solidFill>
                        <a:schemeClr val="bg1"/>
                      </a:solidFill>
                      <a:prstDash val="solid"/>
                      <a:round/>
                      <a:headEnd type="none" w="med" len="med"/>
                      <a:tailEnd type="none" w="med" len="med"/>
                    </a:lnL>
                    <a:lnR w="12700" cap="flat" cmpd="sng" algn="ctr">
                      <a:solidFill>
                        <a:schemeClr val="tx1"/>
                      </a:solidFill>
                      <a:prstDash val="sysDot"/>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eaLnBrk="0" hangingPunct="0">
                        <a:spcBef>
                          <a:spcPct val="20000"/>
                        </a:spcBef>
                        <a:defRPr kumimoji="1" sz="2800">
                          <a:solidFill>
                            <a:schemeClr val="tx1"/>
                          </a:solidFill>
                          <a:latin typeface="Arial" panose="020B0604020202020204" pitchFamily="34" charset="0"/>
                          <a:ea typeface="ＭＳ Ｐゴシック" panose="020B0600070205080204" pitchFamily="50" charset="-128"/>
                        </a:defRPr>
                      </a:lvl1pPr>
                      <a:lvl2pPr marL="742950" indent="-285750" eaLnBrk="0" hangingPunct="0">
                        <a:spcBef>
                          <a:spcPct val="20000"/>
                        </a:spcBef>
                        <a:defRPr kumimoji="1" sz="2400">
                          <a:solidFill>
                            <a:schemeClr val="tx1"/>
                          </a:solidFill>
                          <a:latin typeface="Arial" panose="020B0604020202020204" pitchFamily="34" charset="0"/>
                          <a:ea typeface="ＭＳ Ｐゴシック" panose="020B0600070205080204" pitchFamily="50" charset="-128"/>
                        </a:defRPr>
                      </a:lvl2pPr>
                      <a:lvl3pPr marL="1143000" indent="-228600" eaLnBrk="0" hangingPunct="0">
                        <a:spcBef>
                          <a:spcPct val="20000"/>
                        </a:spcBef>
                        <a:defRPr kumimoji="1" sz="2000">
                          <a:solidFill>
                            <a:schemeClr val="tx1"/>
                          </a:solidFill>
                          <a:latin typeface="Arial" panose="020B0604020202020204" pitchFamily="34" charset="0"/>
                          <a:ea typeface="ＭＳ Ｐゴシック" panose="020B0600070205080204" pitchFamily="50" charset="-128"/>
                        </a:defRPr>
                      </a:lvl3pPr>
                      <a:lvl4pPr marL="1600200" indent="-228600" eaLnBrk="0" hangingPunct="0">
                        <a:spcBef>
                          <a:spcPct val="20000"/>
                        </a:spcBef>
                        <a:defRPr kumimoji="1">
                          <a:solidFill>
                            <a:schemeClr val="tx1"/>
                          </a:solidFill>
                          <a:latin typeface="Arial" panose="020B0604020202020204" pitchFamily="34" charset="0"/>
                          <a:ea typeface="ＭＳ Ｐゴシック" panose="020B0600070205080204" pitchFamily="50" charset="-128"/>
                        </a:defRPr>
                      </a:lvl4pPr>
                      <a:lvl5pPr marL="2057400" indent="-228600" eaLnBrk="0" hangingPunct="0">
                        <a:spcBef>
                          <a:spcPct val="20000"/>
                        </a:spcBef>
                        <a:defRPr kumimoji="1">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1" lang="en-US" altLang="ja-JP" sz="1600" b="1" i="0" u="none" strike="noStrike" cap="none" normalizeH="0" baseline="0" dirty="0">
                          <a:ln>
                            <a:noFill/>
                          </a:ln>
                          <a:solidFill>
                            <a:schemeClr val="tx1"/>
                          </a:solidFill>
                          <a:effectLst/>
                          <a:latin typeface="Meiryo UI" pitchFamily="50" charset="-128"/>
                          <a:ea typeface="Meiryo UI" pitchFamily="50" charset="-128"/>
                          <a:cs typeface="Meiryo UI" pitchFamily="50" charset="-128"/>
                        </a:rPr>
                        <a:t>8mg</a:t>
                      </a:r>
                      <a:r>
                        <a:rPr kumimoji="1" lang="ja-JP" altLang="en-US" sz="1600" b="1" i="0" u="none" strike="noStrike" cap="none" normalizeH="0" baseline="0" dirty="0">
                          <a:ln>
                            <a:noFill/>
                          </a:ln>
                          <a:solidFill>
                            <a:schemeClr val="tx1"/>
                          </a:solidFill>
                          <a:effectLst/>
                          <a:latin typeface="Meiryo UI" pitchFamily="50" charset="-128"/>
                          <a:ea typeface="Meiryo UI" pitchFamily="50" charset="-128"/>
                          <a:cs typeface="Meiryo UI" pitchFamily="50" charset="-128"/>
                        </a:rPr>
                        <a:t>で</a:t>
                      </a:r>
                      <a:r>
                        <a:rPr kumimoji="1" lang="en-US" altLang="ja-JP" sz="1600" b="1" i="0" u="none" strike="noStrike" cap="none" normalizeH="0" baseline="0" dirty="0">
                          <a:ln>
                            <a:noFill/>
                          </a:ln>
                          <a:solidFill>
                            <a:schemeClr val="tx1"/>
                          </a:solidFill>
                          <a:effectLst/>
                          <a:latin typeface="Meiryo UI" pitchFamily="50" charset="-128"/>
                          <a:ea typeface="Meiryo UI" pitchFamily="50" charset="-128"/>
                          <a:cs typeface="Meiryo UI" pitchFamily="50" charset="-128"/>
                        </a:rPr>
                        <a:t>4</a:t>
                      </a:r>
                      <a:r>
                        <a:rPr kumimoji="1" lang="ja-JP" altLang="en-US" sz="1600" b="1" i="0" u="none" strike="noStrike" cap="none" normalizeH="0" baseline="0" dirty="0">
                          <a:ln>
                            <a:noFill/>
                          </a:ln>
                          <a:solidFill>
                            <a:schemeClr val="tx1"/>
                          </a:solidFill>
                          <a:effectLst/>
                          <a:latin typeface="Meiryo UI" pitchFamily="50" charset="-128"/>
                          <a:ea typeface="Meiryo UI" pitchFamily="50" charset="-128"/>
                          <a:cs typeface="Meiryo UI" pitchFamily="50" charset="-128"/>
                        </a:rPr>
                        <a:t>週投与後</a:t>
                      </a:r>
                      <a:r>
                        <a:rPr kumimoji="1" lang="en-US" altLang="ja-JP" sz="1600" b="1" i="0" u="none" strike="noStrike" cap="none" normalizeH="0" baseline="0" dirty="0">
                          <a:ln>
                            <a:noFill/>
                          </a:ln>
                          <a:solidFill>
                            <a:schemeClr val="tx1"/>
                          </a:solidFill>
                          <a:effectLst/>
                          <a:latin typeface="Meiryo UI" pitchFamily="50" charset="-128"/>
                          <a:ea typeface="Meiryo UI" pitchFamily="50" charset="-128"/>
                          <a:cs typeface="Meiryo UI" pitchFamily="50" charset="-128"/>
                        </a:rPr>
                        <a:t>16mg</a:t>
                      </a:r>
                      <a:r>
                        <a:rPr kumimoji="1" lang="ja-JP" altLang="en-US" sz="1600" b="1" i="0" u="none" strike="noStrike" cap="none" normalizeH="0" baseline="0" dirty="0">
                          <a:ln>
                            <a:noFill/>
                          </a:ln>
                          <a:solidFill>
                            <a:schemeClr val="tx1"/>
                          </a:solidFill>
                          <a:effectLst/>
                          <a:latin typeface="Meiryo UI" pitchFamily="50" charset="-128"/>
                          <a:ea typeface="Meiryo UI" pitchFamily="50" charset="-128"/>
                          <a:cs typeface="Meiryo UI" pitchFamily="50" charset="-128"/>
                        </a:rPr>
                        <a:t>で維持</a:t>
                      </a:r>
                    </a:p>
                  </a:txBody>
                  <a:tcPr marL="81278" marR="81278" marT="45703" marB="45703" anchor="ctr" horzOverflow="overflow">
                    <a:lnL w="12700" cap="flat" cmpd="sng" algn="ctr">
                      <a:solidFill>
                        <a:schemeClr val="tx1"/>
                      </a:solidFill>
                      <a:prstDash val="sysDot"/>
                      <a:round/>
                      <a:headEnd type="none" w="med" len="med"/>
                      <a:tailEnd type="none" w="med" len="med"/>
                    </a:lnL>
                    <a:lnR w="12700" cap="flat" cmpd="sng" algn="ctr">
                      <a:solidFill>
                        <a:schemeClr val="tx1"/>
                      </a:solidFill>
                      <a:prstDash val="sysDot"/>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eaLnBrk="0" hangingPunct="0">
                        <a:spcBef>
                          <a:spcPct val="20000"/>
                        </a:spcBef>
                        <a:defRPr kumimoji="1" sz="2800">
                          <a:solidFill>
                            <a:schemeClr val="tx1"/>
                          </a:solidFill>
                          <a:latin typeface="Arial" panose="020B0604020202020204" pitchFamily="34" charset="0"/>
                          <a:ea typeface="ＭＳ Ｐゴシック" panose="020B0600070205080204" pitchFamily="50" charset="-128"/>
                        </a:defRPr>
                      </a:lvl1pPr>
                      <a:lvl2pPr marL="742950" indent="-285750" eaLnBrk="0" hangingPunct="0">
                        <a:spcBef>
                          <a:spcPct val="20000"/>
                        </a:spcBef>
                        <a:defRPr kumimoji="1" sz="2400">
                          <a:solidFill>
                            <a:schemeClr val="tx1"/>
                          </a:solidFill>
                          <a:latin typeface="Arial" panose="020B0604020202020204" pitchFamily="34" charset="0"/>
                          <a:ea typeface="ＭＳ Ｐゴシック" panose="020B0600070205080204" pitchFamily="50" charset="-128"/>
                        </a:defRPr>
                      </a:lvl2pPr>
                      <a:lvl3pPr marL="1143000" indent="-228600" eaLnBrk="0" hangingPunct="0">
                        <a:spcBef>
                          <a:spcPct val="20000"/>
                        </a:spcBef>
                        <a:defRPr kumimoji="1" sz="2000">
                          <a:solidFill>
                            <a:schemeClr val="tx1"/>
                          </a:solidFill>
                          <a:latin typeface="Arial" panose="020B0604020202020204" pitchFamily="34" charset="0"/>
                          <a:ea typeface="ＭＳ Ｐゴシック" panose="020B0600070205080204" pitchFamily="50" charset="-128"/>
                        </a:defRPr>
                      </a:lvl3pPr>
                      <a:lvl4pPr marL="1600200" indent="-228600" eaLnBrk="0" hangingPunct="0">
                        <a:spcBef>
                          <a:spcPct val="20000"/>
                        </a:spcBef>
                        <a:defRPr kumimoji="1">
                          <a:solidFill>
                            <a:schemeClr val="tx1"/>
                          </a:solidFill>
                          <a:latin typeface="Arial" panose="020B0604020202020204" pitchFamily="34" charset="0"/>
                          <a:ea typeface="ＭＳ Ｐゴシック" panose="020B0600070205080204" pitchFamily="50" charset="-128"/>
                        </a:defRPr>
                      </a:lvl4pPr>
                      <a:lvl5pPr marL="2057400" indent="-228600" eaLnBrk="0" hangingPunct="0">
                        <a:spcBef>
                          <a:spcPct val="20000"/>
                        </a:spcBef>
                        <a:defRPr kumimoji="1">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1" lang="en-US" altLang="ja-JP" sz="1600" b="1" i="0" u="none" strike="noStrike" cap="none" normalizeH="0" baseline="0" dirty="0">
                          <a:ln>
                            <a:noFill/>
                          </a:ln>
                          <a:solidFill>
                            <a:schemeClr val="tx1"/>
                          </a:solidFill>
                          <a:effectLst/>
                          <a:latin typeface="Meiryo UI" pitchFamily="50" charset="-128"/>
                          <a:ea typeface="Meiryo UI" pitchFamily="50" charset="-128"/>
                          <a:cs typeface="Meiryo UI" pitchFamily="50" charset="-128"/>
                        </a:rPr>
                        <a:t>4</a:t>
                      </a:r>
                      <a:r>
                        <a:rPr kumimoji="1" lang="ja-JP" altLang="en-US" sz="1600" b="1" i="0" u="none" strike="noStrike" cap="none" normalizeH="0" baseline="0" dirty="0">
                          <a:ln>
                            <a:noFill/>
                          </a:ln>
                          <a:solidFill>
                            <a:schemeClr val="tx1"/>
                          </a:solidFill>
                          <a:effectLst/>
                          <a:latin typeface="Meiryo UI" pitchFamily="50" charset="-128"/>
                          <a:ea typeface="Meiryo UI" pitchFamily="50" charset="-128"/>
                          <a:cs typeface="Meiryo UI" pitchFamily="50" charset="-128"/>
                        </a:rPr>
                        <a:t>週ごとに</a:t>
                      </a:r>
                      <a:r>
                        <a:rPr kumimoji="1" lang="en-US" altLang="ja-JP" sz="1600" b="1" i="0" u="none" strike="noStrike" cap="none" normalizeH="0" baseline="0" dirty="0">
                          <a:ln>
                            <a:noFill/>
                          </a:ln>
                          <a:solidFill>
                            <a:schemeClr val="tx1"/>
                          </a:solidFill>
                          <a:effectLst/>
                          <a:latin typeface="Meiryo UI" pitchFamily="50" charset="-128"/>
                          <a:ea typeface="Meiryo UI" pitchFamily="50" charset="-128"/>
                          <a:cs typeface="Meiryo UI" pitchFamily="50" charset="-128"/>
                        </a:rPr>
                        <a:t>4.5mg</a:t>
                      </a:r>
                      <a:r>
                        <a:rPr kumimoji="1" lang="ja-JP" altLang="en-US" sz="1600" b="1" i="0" u="none" strike="noStrike" cap="none" normalizeH="0" baseline="0" dirty="0" err="1">
                          <a:ln>
                            <a:noFill/>
                          </a:ln>
                          <a:solidFill>
                            <a:schemeClr val="tx1"/>
                          </a:solidFill>
                          <a:effectLst/>
                          <a:latin typeface="Meiryo UI" pitchFamily="50" charset="-128"/>
                          <a:ea typeface="Meiryo UI" pitchFamily="50" charset="-128"/>
                          <a:cs typeface="Meiryo UI" pitchFamily="50" charset="-128"/>
                        </a:rPr>
                        <a:t>ずつ</a:t>
                      </a:r>
                      <a:endParaRPr kumimoji="1" lang="en-US" altLang="ja-JP" sz="1600" b="1" i="0" u="none" strike="noStrike" cap="none" normalizeH="0" baseline="0" dirty="0">
                        <a:ln>
                          <a:noFill/>
                        </a:ln>
                        <a:solidFill>
                          <a:schemeClr val="tx1"/>
                        </a:solidFill>
                        <a:effectLst/>
                        <a:latin typeface="Meiryo UI" pitchFamily="50" charset="-128"/>
                        <a:ea typeface="Meiryo UI" pitchFamily="50" charset="-128"/>
                        <a:cs typeface="Meiryo UI" pitchFamily="50" charset="-128"/>
                      </a:endParaRPr>
                    </a:p>
                    <a:p>
                      <a:pPr marL="0" marR="0" lvl="0" indent="0" algn="l" defTabSz="914400" rtl="0" eaLnBrk="0" fontAlgn="base" latinLnBrk="0" hangingPunct="0">
                        <a:lnSpc>
                          <a:spcPct val="100000"/>
                        </a:lnSpc>
                        <a:spcBef>
                          <a:spcPct val="0"/>
                        </a:spcBef>
                        <a:spcAft>
                          <a:spcPct val="0"/>
                        </a:spcAft>
                        <a:buClrTx/>
                        <a:buSzTx/>
                        <a:buFontTx/>
                        <a:buNone/>
                        <a:tabLst/>
                      </a:pPr>
                      <a:r>
                        <a:rPr kumimoji="1" lang="ja-JP" altLang="en-US" sz="1600" b="1" i="0" u="none" strike="noStrike" cap="none" normalizeH="0" baseline="0" dirty="0">
                          <a:ln>
                            <a:noFill/>
                          </a:ln>
                          <a:solidFill>
                            <a:schemeClr val="tx1"/>
                          </a:solidFill>
                          <a:effectLst/>
                          <a:latin typeface="Meiryo UI" pitchFamily="50" charset="-128"/>
                          <a:ea typeface="Meiryo UI" pitchFamily="50" charset="-128"/>
                          <a:cs typeface="Meiryo UI" pitchFamily="50" charset="-128"/>
                        </a:rPr>
                        <a:t>増量し</a:t>
                      </a:r>
                      <a:r>
                        <a:rPr kumimoji="1" lang="en-US" altLang="ja-JP" sz="1600" b="1" i="0" u="none" strike="noStrike" cap="none" normalizeH="0" baseline="0" dirty="0">
                          <a:ln>
                            <a:noFill/>
                          </a:ln>
                          <a:solidFill>
                            <a:schemeClr val="tx1"/>
                          </a:solidFill>
                          <a:effectLst/>
                          <a:latin typeface="Meiryo UI" pitchFamily="50" charset="-128"/>
                          <a:ea typeface="Meiryo UI" pitchFamily="50" charset="-128"/>
                          <a:cs typeface="Meiryo UI" pitchFamily="50" charset="-128"/>
                        </a:rPr>
                        <a:t>18mg</a:t>
                      </a:r>
                      <a:r>
                        <a:rPr kumimoji="1" lang="ja-JP" altLang="en-US" sz="1600" b="1" i="0" u="none" strike="noStrike" cap="none" normalizeH="0" baseline="0" dirty="0">
                          <a:ln>
                            <a:noFill/>
                          </a:ln>
                          <a:solidFill>
                            <a:schemeClr val="tx1"/>
                          </a:solidFill>
                          <a:effectLst/>
                          <a:latin typeface="Meiryo UI" pitchFamily="50" charset="-128"/>
                          <a:ea typeface="Meiryo UI" pitchFamily="50" charset="-128"/>
                          <a:cs typeface="Meiryo UI" pitchFamily="50" charset="-128"/>
                        </a:rPr>
                        <a:t>で維持</a:t>
                      </a:r>
                    </a:p>
                  </a:txBody>
                  <a:tcPr marL="81278" marR="81278" marT="45703" marB="45703" anchor="ctr" horzOverflow="overflow">
                    <a:lnL w="12700" cap="flat" cmpd="sng" algn="ctr">
                      <a:solidFill>
                        <a:schemeClr val="tx1"/>
                      </a:solidFill>
                      <a:prstDash val="sysDot"/>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 xmlns:a16="http://schemas.microsoft.com/office/drawing/2014/main" val="10004"/>
                  </a:ext>
                </a:extLst>
              </a:tr>
              <a:tr h="408398">
                <a:tc>
                  <a:txBody>
                    <a:bodyPr/>
                    <a:lstStyle>
                      <a:lvl1pPr eaLnBrk="0" hangingPunct="0">
                        <a:spcBef>
                          <a:spcPct val="20000"/>
                        </a:spcBef>
                        <a:defRPr kumimoji="1" sz="2800">
                          <a:solidFill>
                            <a:schemeClr val="tx1"/>
                          </a:solidFill>
                          <a:latin typeface="Arial" panose="020B0604020202020204" pitchFamily="34" charset="0"/>
                          <a:ea typeface="ＭＳ Ｐゴシック" panose="020B0600070205080204" pitchFamily="50" charset="-128"/>
                        </a:defRPr>
                      </a:lvl1pPr>
                      <a:lvl2pPr marL="742950" indent="-285750" eaLnBrk="0" hangingPunct="0">
                        <a:spcBef>
                          <a:spcPct val="20000"/>
                        </a:spcBef>
                        <a:defRPr kumimoji="1" sz="2400">
                          <a:solidFill>
                            <a:schemeClr val="tx1"/>
                          </a:solidFill>
                          <a:latin typeface="Arial" panose="020B0604020202020204" pitchFamily="34" charset="0"/>
                          <a:ea typeface="ＭＳ Ｐゴシック" panose="020B0600070205080204" pitchFamily="50" charset="-128"/>
                        </a:defRPr>
                      </a:lvl2pPr>
                      <a:lvl3pPr marL="1143000" indent="-228600" eaLnBrk="0" hangingPunct="0">
                        <a:spcBef>
                          <a:spcPct val="20000"/>
                        </a:spcBef>
                        <a:defRPr kumimoji="1" sz="2000">
                          <a:solidFill>
                            <a:schemeClr val="tx1"/>
                          </a:solidFill>
                          <a:latin typeface="Arial" panose="020B0604020202020204" pitchFamily="34" charset="0"/>
                          <a:ea typeface="ＭＳ Ｐゴシック" panose="020B0600070205080204" pitchFamily="50" charset="-128"/>
                        </a:defRPr>
                      </a:lvl3pPr>
                      <a:lvl4pPr marL="1600200" indent="-228600" eaLnBrk="0" hangingPunct="0">
                        <a:spcBef>
                          <a:spcPct val="20000"/>
                        </a:spcBef>
                        <a:defRPr kumimoji="1">
                          <a:solidFill>
                            <a:schemeClr val="tx1"/>
                          </a:solidFill>
                          <a:latin typeface="Arial" panose="020B0604020202020204" pitchFamily="34" charset="0"/>
                          <a:ea typeface="ＭＳ Ｐゴシック" panose="020B0600070205080204" pitchFamily="50" charset="-128"/>
                        </a:defRPr>
                      </a:lvl4pPr>
                      <a:lvl5pPr marL="2057400" indent="-228600" eaLnBrk="0" hangingPunct="0">
                        <a:spcBef>
                          <a:spcPct val="20000"/>
                        </a:spcBef>
                        <a:defRPr kumimoji="1">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9pPr>
                    </a:lstStyle>
                    <a:p>
                      <a:pPr marL="0" marR="0" lvl="0" indent="0" algn="l" defTabSz="914400" rtl="0" eaLnBrk="0" fontAlgn="ctr" latinLnBrk="0" hangingPunct="0">
                        <a:lnSpc>
                          <a:spcPct val="130000"/>
                        </a:lnSpc>
                        <a:spcBef>
                          <a:spcPct val="0"/>
                        </a:spcBef>
                        <a:spcAft>
                          <a:spcPct val="0"/>
                        </a:spcAft>
                        <a:buClrTx/>
                        <a:buSzTx/>
                        <a:buFontTx/>
                        <a:buNone/>
                        <a:tabLst/>
                      </a:pPr>
                      <a:r>
                        <a:rPr kumimoji="1" lang="ja-JP" altLang="en-US" sz="1600" b="1" i="0" u="none" strike="noStrike" cap="none" normalizeH="0" baseline="0" dirty="0">
                          <a:ln>
                            <a:noFill/>
                          </a:ln>
                          <a:solidFill>
                            <a:srgbClr val="000000"/>
                          </a:solidFill>
                          <a:effectLst/>
                          <a:latin typeface="Meiryo UI" pitchFamily="50" charset="-128"/>
                          <a:ea typeface="Meiryo UI" pitchFamily="50" charset="-128"/>
                          <a:cs typeface="Meiryo UI" pitchFamily="50" charset="-128"/>
                        </a:rPr>
                        <a:t>用法</a:t>
                      </a:r>
                    </a:p>
                  </a:txBody>
                  <a:tcPr marL="81278" marR="81278" marT="45703" marB="45703"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D6E5EE"/>
                    </a:solidFill>
                  </a:tcPr>
                </a:tc>
                <a:tc>
                  <a:txBody>
                    <a:bodyPr/>
                    <a:lstStyle>
                      <a:lvl1pPr eaLnBrk="0" hangingPunct="0">
                        <a:spcBef>
                          <a:spcPct val="20000"/>
                        </a:spcBef>
                        <a:defRPr kumimoji="1" sz="2800">
                          <a:solidFill>
                            <a:schemeClr val="tx1"/>
                          </a:solidFill>
                          <a:latin typeface="Arial" panose="020B0604020202020204" pitchFamily="34" charset="0"/>
                          <a:ea typeface="ＭＳ Ｐゴシック" panose="020B0600070205080204" pitchFamily="50" charset="-128"/>
                        </a:defRPr>
                      </a:lvl1pPr>
                      <a:lvl2pPr marL="742950" indent="-285750" eaLnBrk="0" hangingPunct="0">
                        <a:spcBef>
                          <a:spcPct val="20000"/>
                        </a:spcBef>
                        <a:defRPr kumimoji="1" sz="2400">
                          <a:solidFill>
                            <a:schemeClr val="tx1"/>
                          </a:solidFill>
                          <a:latin typeface="Arial" panose="020B0604020202020204" pitchFamily="34" charset="0"/>
                          <a:ea typeface="ＭＳ Ｐゴシック" panose="020B0600070205080204" pitchFamily="50" charset="-128"/>
                        </a:defRPr>
                      </a:lvl2pPr>
                      <a:lvl3pPr marL="1143000" indent="-228600" eaLnBrk="0" hangingPunct="0">
                        <a:spcBef>
                          <a:spcPct val="20000"/>
                        </a:spcBef>
                        <a:defRPr kumimoji="1" sz="2000">
                          <a:solidFill>
                            <a:schemeClr val="tx1"/>
                          </a:solidFill>
                          <a:latin typeface="Arial" panose="020B0604020202020204" pitchFamily="34" charset="0"/>
                          <a:ea typeface="ＭＳ Ｐゴシック" panose="020B0600070205080204" pitchFamily="50" charset="-128"/>
                        </a:defRPr>
                      </a:lvl3pPr>
                      <a:lvl4pPr marL="1600200" indent="-228600" eaLnBrk="0" hangingPunct="0">
                        <a:spcBef>
                          <a:spcPct val="20000"/>
                        </a:spcBef>
                        <a:defRPr kumimoji="1">
                          <a:solidFill>
                            <a:schemeClr val="tx1"/>
                          </a:solidFill>
                          <a:latin typeface="Arial" panose="020B0604020202020204" pitchFamily="34" charset="0"/>
                          <a:ea typeface="ＭＳ Ｐゴシック" panose="020B0600070205080204" pitchFamily="50" charset="-128"/>
                        </a:defRPr>
                      </a:lvl4pPr>
                      <a:lvl5pPr marL="2057400" indent="-228600" eaLnBrk="0" hangingPunct="0">
                        <a:spcBef>
                          <a:spcPct val="20000"/>
                        </a:spcBef>
                        <a:defRPr kumimoji="1">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9pPr>
                    </a:lstStyle>
                    <a:p>
                      <a:pPr marL="0" marR="0" lvl="0" indent="0" algn="ctr" defTabSz="914400" rtl="0" eaLnBrk="0" fontAlgn="base" latinLnBrk="0" hangingPunct="0">
                        <a:lnSpc>
                          <a:spcPct val="100000"/>
                        </a:lnSpc>
                        <a:spcBef>
                          <a:spcPct val="0"/>
                        </a:spcBef>
                        <a:spcAft>
                          <a:spcPct val="0"/>
                        </a:spcAft>
                        <a:buClrTx/>
                        <a:buSzTx/>
                        <a:buFontTx/>
                        <a:buNone/>
                        <a:tabLst/>
                      </a:pPr>
                      <a:r>
                        <a:rPr kumimoji="1" lang="ja-JP" altLang="en-US" sz="1700" b="1" i="0" u="none" strike="noStrike" cap="none" normalizeH="0" baseline="0" dirty="0">
                          <a:ln>
                            <a:noFill/>
                          </a:ln>
                          <a:solidFill>
                            <a:schemeClr val="tx1"/>
                          </a:solidFill>
                          <a:effectLst/>
                          <a:latin typeface="Meiryo UI" pitchFamily="50" charset="-128"/>
                          <a:ea typeface="Meiryo UI" pitchFamily="50" charset="-128"/>
                          <a:cs typeface="Meiryo UI" pitchFamily="50" charset="-128"/>
                        </a:rPr>
                        <a:t>１</a:t>
                      </a:r>
                    </a:p>
                  </a:txBody>
                  <a:tcPr marL="81278" marR="81278" marT="45703" marB="45703" anchor="ctr" horzOverflow="overflow">
                    <a:lnL w="12700" cap="flat" cmpd="sng" algn="ctr">
                      <a:solidFill>
                        <a:schemeClr val="bg1"/>
                      </a:solidFill>
                      <a:prstDash val="solid"/>
                      <a:round/>
                      <a:headEnd type="none" w="med" len="med"/>
                      <a:tailEnd type="none" w="med" len="med"/>
                    </a:lnL>
                    <a:lnR w="12700" cap="flat" cmpd="sng" algn="ctr">
                      <a:solidFill>
                        <a:schemeClr val="tx1"/>
                      </a:solidFill>
                      <a:prstDash val="sysDot"/>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eaLnBrk="0" hangingPunct="0">
                        <a:spcBef>
                          <a:spcPct val="20000"/>
                        </a:spcBef>
                        <a:defRPr kumimoji="1" sz="2800">
                          <a:solidFill>
                            <a:schemeClr val="tx1"/>
                          </a:solidFill>
                          <a:latin typeface="Arial" panose="020B0604020202020204" pitchFamily="34" charset="0"/>
                          <a:ea typeface="ＭＳ Ｐゴシック" panose="020B0600070205080204" pitchFamily="50" charset="-128"/>
                        </a:defRPr>
                      </a:lvl1pPr>
                      <a:lvl2pPr marL="742950" indent="-285750" eaLnBrk="0" hangingPunct="0">
                        <a:spcBef>
                          <a:spcPct val="20000"/>
                        </a:spcBef>
                        <a:defRPr kumimoji="1" sz="2400">
                          <a:solidFill>
                            <a:schemeClr val="tx1"/>
                          </a:solidFill>
                          <a:latin typeface="Arial" panose="020B0604020202020204" pitchFamily="34" charset="0"/>
                          <a:ea typeface="ＭＳ Ｐゴシック" panose="020B0600070205080204" pitchFamily="50" charset="-128"/>
                        </a:defRPr>
                      </a:lvl2pPr>
                      <a:lvl3pPr marL="1143000" indent="-228600" eaLnBrk="0" hangingPunct="0">
                        <a:spcBef>
                          <a:spcPct val="20000"/>
                        </a:spcBef>
                        <a:defRPr kumimoji="1" sz="2000">
                          <a:solidFill>
                            <a:schemeClr val="tx1"/>
                          </a:solidFill>
                          <a:latin typeface="Arial" panose="020B0604020202020204" pitchFamily="34" charset="0"/>
                          <a:ea typeface="ＭＳ Ｐゴシック" panose="020B0600070205080204" pitchFamily="50" charset="-128"/>
                        </a:defRPr>
                      </a:lvl3pPr>
                      <a:lvl4pPr marL="1600200" indent="-228600" eaLnBrk="0" hangingPunct="0">
                        <a:spcBef>
                          <a:spcPct val="20000"/>
                        </a:spcBef>
                        <a:defRPr kumimoji="1">
                          <a:solidFill>
                            <a:schemeClr val="tx1"/>
                          </a:solidFill>
                          <a:latin typeface="Arial" panose="020B0604020202020204" pitchFamily="34" charset="0"/>
                          <a:ea typeface="ＭＳ Ｐゴシック" panose="020B0600070205080204" pitchFamily="50" charset="-128"/>
                        </a:defRPr>
                      </a:lvl4pPr>
                      <a:lvl5pPr marL="2057400" indent="-228600" eaLnBrk="0" hangingPunct="0">
                        <a:spcBef>
                          <a:spcPct val="20000"/>
                        </a:spcBef>
                        <a:defRPr kumimoji="1">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9pPr>
                    </a:lstStyle>
                    <a:p>
                      <a:pPr marL="0" marR="0" lvl="0" indent="0" algn="ctr" defTabSz="914400" rtl="0" eaLnBrk="0" fontAlgn="base" latinLnBrk="0" hangingPunct="0">
                        <a:lnSpc>
                          <a:spcPct val="100000"/>
                        </a:lnSpc>
                        <a:spcBef>
                          <a:spcPct val="0"/>
                        </a:spcBef>
                        <a:spcAft>
                          <a:spcPct val="0"/>
                        </a:spcAft>
                        <a:buClrTx/>
                        <a:buSzTx/>
                        <a:buFontTx/>
                        <a:buNone/>
                        <a:tabLst/>
                      </a:pPr>
                      <a:r>
                        <a:rPr kumimoji="1" lang="ja-JP" altLang="en-US" sz="1700" b="1" i="0" u="none" strike="noStrike" cap="none" normalizeH="0" baseline="0" dirty="0">
                          <a:ln>
                            <a:noFill/>
                          </a:ln>
                          <a:solidFill>
                            <a:schemeClr val="tx1"/>
                          </a:solidFill>
                          <a:effectLst/>
                          <a:latin typeface="Meiryo UI" pitchFamily="50" charset="-128"/>
                          <a:ea typeface="Meiryo UI" pitchFamily="50" charset="-128"/>
                          <a:cs typeface="Meiryo UI" pitchFamily="50" charset="-128"/>
                        </a:rPr>
                        <a:t>２　</a:t>
                      </a:r>
                    </a:p>
                  </a:txBody>
                  <a:tcPr marL="81278" marR="81278" marT="45703" marB="45703" anchor="ctr" horzOverflow="overflow">
                    <a:lnL w="12700" cap="flat" cmpd="sng" algn="ctr">
                      <a:solidFill>
                        <a:schemeClr val="tx1"/>
                      </a:solidFill>
                      <a:prstDash val="sysDot"/>
                      <a:round/>
                      <a:headEnd type="none" w="med" len="med"/>
                      <a:tailEnd type="none" w="med" len="med"/>
                    </a:lnL>
                    <a:lnR w="12700" cap="flat" cmpd="sng" algn="ctr">
                      <a:solidFill>
                        <a:schemeClr val="tx1"/>
                      </a:solidFill>
                      <a:prstDash val="sysDot"/>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eaLnBrk="0" hangingPunct="0">
                        <a:spcBef>
                          <a:spcPct val="20000"/>
                        </a:spcBef>
                        <a:defRPr kumimoji="1" sz="2800">
                          <a:solidFill>
                            <a:schemeClr val="tx1"/>
                          </a:solidFill>
                          <a:latin typeface="Arial" panose="020B0604020202020204" pitchFamily="34" charset="0"/>
                          <a:ea typeface="ＭＳ Ｐゴシック" panose="020B0600070205080204" pitchFamily="50" charset="-128"/>
                        </a:defRPr>
                      </a:lvl1pPr>
                      <a:lvl2pPr marL="742950" indent="-285750" eaLnBrk="0" hangingPunct="0">
                        <a:spcBef>
                          <a:spcPct val="20000"/>
                        </a:spcBef>
                        <a:defRPr kumimoji="1" sz="2400">
                          <a:solidFill>
                            <a:schemeClr val="tx1"/>
                          </a:solidFill>
                          <a:latin typeface="Arial" panose="020B0604020202020204" pitchFamily="34" charset="0"/>
                          <a:ea typeface="ＭＳ Ｐゴシック" panose="020B0600070205080204" pitchFamily="50" charset="-128"/>
                        </a:defRPr>
                      </a:lvl2pPr>
                      <a:lvl3pPr marL="1143000" indent="-228600" eaLnBrk="0" hangingPunct="0">
                        <a:spcBef>
                          <a:spcPct val="20000"/>
                        </a:spcBef>
                        <a:defRPr kumimoji="1" sz="2000">
                          <a:solidFill>
                            <a:schemeClr val="tx1"/>
                          </a:solidFill>
                          <a:latin typeface="Arial" panose="020B0604020202020204" pitchFamily="34" charset="0"/>
                          <a:ea typeface="ＭＳ Ｐゴシック" panose="020B0600070205080204" pitchFamily="50" charset="-128"/>
                        </a:defRPr>
                      </a:lvl3pPr>
                      <a:lvl4pPr marL="1600200" indent="-228600" eaLnBrk="0" hangingPunct="0">
                        <a:spcBef>
                          <a:spcPct val="20000"/>
                        </a:spcBef>
                        <a:defRPr kumimoji="1">
                          <a:solidFill>
                            <a:schemeClr val="tx1"/>
                          </a:solidFill>
                          <a:latin typeface="Arial" panose="020B0604020202020204" pitchFamily="34" charset="0"/>
                          <a:ea typeface="ＭＳ Ｐゴシック" panose="020B0600070205080204" pitchFamily="50" charset="-128"/>
                        </a:defRPr>
                      </a:lvl4pPr>
                      <a:lvl5pPr marL="2057400" indent="-228600" eaLnBrk="0" hangingPunct="0">
                        <a:spcBef>
                          <a:spcPct val="20000"/>
                        </a:spcBef>
                        <a:defRPr kumimoji="1">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9pPr>
                    </a:lstStyle>
                    <a:p>
                      <a:pPr marL="0" marR="0" lvl="0" indent="0" algn="ctr" defTabSz="914400" rtl="0" eaLnBrk="0" fontAlgn="base" latinLnBrk="0" hangingPunct="0">
                        <a:lnSpc>
                          <a:spcPct val="100000"/>
                        </a:lnSpc>
                        <a:spcBef>
                          <a:spcPct val="0"/>
                        </a:spcBef>
                        <a:spcAft>
                          <a:spcPct val="0"/>
                        </a:spcAft>
                        <a:buClrTx/>
                        <a:buSzTx/>
                        <a:buFontTx/>
                        <a:buNone/>
                        <a:tabLst/>
                      </a:pPr>
                      <a:r>
                        <a:rPr kumimoji="1" lang="ja-JP" altLang="en-US" sz="1700" b="1" i="0" u="none" strike="noStrike" cap="none" normalizeH="0" baseline="0" dirty="0">
                          <a:ln>
                            <a:noFill/>
                          </a:ln>
                          <a:solidFill>
                            <a:schemeClr val="tx1"/>
                          </a:solidFill>
                          <a:effectLst/>
                          <a:latin typeface="Meiryo UI" pitchFamily="50" charset="-128"/>
                          <a:ea typeface="Meiryo UI" pitchFamily="50" charset="-128"/>
                          <a:cs typeface="Meiryo UI" pitchFamily="50" charset="-128"/>
                        </a:rPr>
                        <a:t>１</a:t>
                      </a:r>
                    </a:p>
                  </a:txBody>
                  <a:tcPr marL="81278" marR="81278" marT="45703" marB="45703" anchor="ctr" horzOverflow="overflow">
                    <a:lnL w="12700" cap="flat" cmpd="sng" algn="ctr">
                      <a:solidFill>
                        <a:schemeClr val="tx1"/>
                      </a:solidFill>
                      <a:prstDash val="sysDot"/>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 xmlns:a16="http://schemas.microsoft.com/office/drawing/2014/main" val="10005"/>
                  </a:ext>
                </a:extLst>
              </a:tr>
              <a:tr h="408398">
                <a:tc>
                  <a:txBody>
                    <a:bodyPr/>
                    <a:lstStyle>
                      <a:lvl1pPr eaLnBrk="0" hangingPunct="0">
                        <a:spcBef>
                          <a:spcPct val="20000"/>
                        </a:spcBef>
                        <a:defRPr kumimoji="1" sz="2800">
                          <a:solidFill>
                            <a:schemeClr val="tx1"/>
                          </a:solidFill>
                          <a:latin typeface="Arial" panose="020B0604020202020204" pitchFamily="34" charset="0"/>
                          <a:ea typeface="ＭＳ Ｐゴシック" panose="020B0600070205080204" pitchFamily="50" charset="-128"/>
                        </a:defRPr>
                      </a:lvl1pPr>
                      <a:lvl2pPr marL="742950" indent="-285750" eaLnBrk="0" hangingPunct="0">
                        <a:spcBef>
                          <a:spcPct val="20000"/>
                        </a:spcBef>
                        <a:defRPr kumimoji="1" sz="2400">
                          <a:solidFill>
                            <a:schemeClr val="tx1"/>
                          </a:solidFill>
                          <a:latin typeface="Arial" panose="020B0604020202020204" pitchFamily="34" charset="0"/>
                          <a:ea typeface="ＭＳ Ｐゴシック" panose="020B0600070205080204" pitchFamily="50" charset="-128"/>
                        </a:defRPr>
                      </a:lvl2pPr>
                      <a:lvl3pPr marL="1143000" indent="-228600" eaLnBrk="0" hangingPunct="0">
                        <a:spcBef>
                          <a:spcPct val="20000"/>
                        </a:spcBef>
                        <a:defRPr kumimoji="1" sz="2000">
                          <a:solidFill>
                            <a:schemeClr val="tx1"/>
                          </a:solidFill>
                          <a:latin typeface="Arial" panose="020B0604020202020204" pitchFamily="34" charset="0"/>
                          <a:ea typeface="ＭＳ Ｐゴシック" panose="020B0600070205080204" pitchFamily="50" charset="-128"/>
                        </a:defRPr>
                      </a:lvl3pPr>
                      <a:lvl4pPr marL="1600200" indent="-228600" eaLnBrk="0" hangingPunct="0">
                        <a:spcBef>
                          <a:spcPct val="20000"/>
                        </a:spcBef>
                        <a:defRPr kumimoji="1">
                          <a:solidFill>
                            <a:schemeClr val="tx1"/>
                          </a:solidFill>
                          <a:latin typeface="Arial" panose="020B0604020202020204" pitchFamily="34" charset="0"/>
                          <a:ea typeface="ＭＳ Ｐゴシック" panose="020B0600070205080204" pitchFamily="50" charset="-128"/>
                        </a:defRPr>
                      </a:lvl4pPr>
                      <a:lvl5pPr marL="2057400" indent="-228600" eaLnBrk="0" hangingPunct="0">
                        <a:spcBef>
                          <a:spcPct val="20000"/>
                        </a:spcBef>
                        <a:defRPr kumimoji="1">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9pPr>
                    </a:lstStyle>
                    <a:p>
                      <a:pPr marL="0" marR="0" lvl="0" indent="0" algn="l" defTabSz="914400" rtl="0" eaLnBrk="0" fontAlgn="ctr" latinLnBrk="0" hangingPunct="0">
                        <a:lnSpc>
                          <a:spcPct val="130000"/>
                        </a:lnSpc>
                        <a:spcBef>
                          <a:spcPct val="0"/>
                        </a:spcBef>
                        <a:spcAft>
                          <a:spcPct val="0"/>
                        </a:spcAft>
                        <a:buClrTx/>
                        <a:buSzTx/>
                        <a:buFontTx/>
                        <a:buNone/>
                        <a:tabLst/>
                      </a:pPr>
                      <a:r>
                        <a:rPr kumimoji="1" lang="ja-JP" altLang="en-US" sz="1600" b="1" i="0" u="none" strike="noStrike" cap="none" normalizeH="0" baseline="0" dirty="0">
                          <a:ln>
                            <a:noFill/>
                          </a:ln>
                          <a:solidFill>
                            <a:srgbClr val="000000"/>
                          </a:solidFill>
                          <a:effectLst/>
                          <a:latin typeface="Meiryo UI" pitchFamily="50" charset="-128"/>
                          <a:ea typeface="Meiryo UI" pitchFamily="50" charset="-128"/>
                          <a:cs typeface="Meiryo UI" pitchFamily="50" charset="-128"/>
                        </a:rPr>
                        <a:t>半減期</a:t>
                      </a:r>
                    </a:p>
                  </a:txBody>
                  <a:tcPr marL="81278" marR="81278" marT="45703" marB="45703"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D6E5EE"/>
                    </a:solidFill>
                  </a:tcPr>
                </a:tc>
                <a:tc>
                  <a:txBody>
                    <a:bodyPr/>
                    <a:lstStyle>
                      <a:lvl1pPr eaLnBrk="0" hangingPunct="0">
                        <a:spcBef>
                          <a:spcPct val="20000"/>
                        </a:spcBef>
                        <a:defRPr kumimoji="1" sz="2800">
                          <a:solidFill>
                            <a:schemeClr val="tx1"/>
                          </a:solidFill>
                          <a:latin typeface="Arial" panose="020B0604020202020204" pitchFamily="34" charset="0"/>
                          <a:ea typeface="ＭＳ Ｐゴシック" panose="020B0600070205080204" pitchFamily="50" charset="-128"/>
                        </a:defRPr>
                      </a:lvl1pPr>
                      <a:lvl2pPr marL="742950" indent="-285750" eaLnBrk="0" hangingPunct="0">
                        <a:spcBef>
                          <a:spcPct val="20000"/>
                        </a:spcBef>
                        <a:defRPr kumimoji="1" sz="2400">
                          <a:solidFill>
                            <a:schemeClr val="tx1"/>
                          </a:solidFill>
                          <a:latin typeface="Arial" panose="020B0604020202020204" pitchFamily="34" charset="0"/>
                          <a:ea typeface="ＭＳ Ｐゴシック" panose="020B0600070205080204" pitchFamily="50" charset="-128"/>
                        </a:defRPr>
                      </a:lvl2pPr>
                      <a:lvl3pPr marL="1143000" indent="-228600" eaLnBrk="0" hangingPunct="0">
                        <a:spcBef>
                          <a:spcPct val="20000"/>
                        </a:spcBef>
                        <a:defRPr kumimoji="1" sz="2000">
                          <a:solidFill>
                            <a:schemeClr val="tx1"/>
                          </a:solidFill>
                          <a:latin typeface="Arial" panose="020B0604020202020204" pitchFamily="34" charset="0"/>
                          <a:ea typeface="ＭＳ Ｐゴシック" panose="020B0600070205080204" pitchFamily="50" charset="-128"/>
                        </a:defRPr>
                      </a:lvl3pPr>
                      <a:lvl4pPr marL="1600200" indent="-228600" eaLnBrk="0" hangingPunct="0">
                        <a:spcBef>
                          <a:spcPct val="20000"/>
                        </a:spcBef>
                        <a:defRPr kumimoji="1">
                          <a:solidFill>
                            <a:schemeClr val="tx1"/>
                          </a:solidFill>
                          <a:latin typeface="Arial" panose="020B0604020202020204" pitchFamily="34" charset="0"/>
                          <a:ea typeface="ＭＳ Ｐゴシック" panose="020B0600070205080204" pitchFamily="50" charset="-128"/>
                        </a:defRPr>
                      </a:lvl4pPr>
                      <a:lvl5pPr marL="2057400" indent="-228600" eaLnBrk="0" hangingPunct="0">
                        <a:spcBef>
                          <a:spcPct val="20000"/>
                        </a:spcBef>
                        <a:defRPr kumimoji="1">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9pPr>
                    </a:lstStyle>
                    <a:p>
                      <a:pPr marL="0" marR="0" lvl="0" indent="0" algn="ctr" defTabSz="914400" rtl="0" eaLnBrk="0" fontAlgn="base" latinLnBrk="0" hangingPunct="0">
                        <a:lnSpc>
                          <a:spcPct val="100000"/>
                        </a:lnSpc>
                        <a:spcBef>
                          <a:spcPct val="0"/>
                        </a:spcBef>
                        <a:spcAft>
                          <a:spcPct val="0"/>
                        </a:spcAft>
                        <a:buClrTx/>
                        <a:buSzTx/>
                        <a:buFontTx/>
                        <a:buNone/>
                        <a:tabLst/>
                      </a:pPr>
                      <a:r>
                        <a:rPr kumimoji="1" lang="en-US" altLang="ja-JP" sz="1700" b="1" i="0" u="none" strike="noStrike" cap="none" normalizeH="0" baseline="0" dirty="0">
                          <a:ln>
                            <a:noFill/>
                          </a:ln>
                          <a:solidFill>
                            <a:schemeClr val="tx1"/>
                          </a:solidFill>
                          <a:effectLst/>
                          <a:latin typeface="Meiryo UI" pitchFamily="50" charset="-128"/>
                          <a:ea typeface="Meiryo UI" pitchFamily="50" charset="-128"/>
                          <a:cs typeface="Meiryo UI" pitchFamily="50" charset="-128"/>
                        </a:rPr>
                        <a:t>70</a:t>
                      </a:r>
                      <a:r>
                        <a:rPr kumimoji="1" lang="ja-JP" altLang="en-US" sz="1700" b="1" i="0" u="none" strike="noStrike" cap="none" normalizeH="0" baseline="0" dirty="0">
                          <a:ln>
                            <a:noFill/>
                          </a:ln>
                          <a:solidFill>
                            <a:schemeClr val="tx1"/>
                          </a:solidFill>
                          <a:effectLst/>
                          <a:latin typeface="Meiryo UI" pitchFamily="50" charset="-128"/>
                          <a:ea typeface="Meiryo UI" pitchFamily="50" charset="-128"/>
                          <a:cs typeface="Meiryo UI" pitchFamily="50" charset="-128"/>
                        </a:rPr>
                        <a:t>－</a:t>
                      </a:r>
                      <a:r>
                        <a:rPr kumimoji="1" lang="en-US" altLang="ja-JP" sz="1700" b="1" i="0" u="none" strike="noStrike" cap="none" normalizeH="0" baseline="0" dirty="0">
                          <a:ln>
                            <a:noFill/>
                          </a:ln>
                          <a:solidFill>
                            <a:schemeClr val="tx1"/>
                          </a:solidFill>
                          <a:effectLst/>
                          <a:latin typeface="Meiryo UI" pitchFamily="50" charset="-128"/>
                          <a:ea typeface="Meiryo UI" pitchFamily="50" charset="-128"/>
                          <a:cs typeface="Meiryo UI" pitchFamily="50" charset="-128"/>
                        </a:rPr>
                        <a:t>80</a:t>
                      </a:r>
                      <a:endParaRPr kumimoji="1" lang="ja-JP" altLang="en-US" sz="1700" b="1" i="0" u="none" strike="noStrike" cap="none" normalizeH="0" baseline="0" dirty="0">
                        <a:ln>
                          <a:noFill/>
                        </a:ln>
                        <a:solidFill>
                          <a:schemeClr val="tx1"/>
                        </a:solidFill>
                        <a:effectLst/>
                        <a:latin typeface="Meiryo UI" pitchFamily="50" charset="-128"/>
                        <a:ea typeface="Meiryo UI" pitchFamily="50" charset="-128"/>
                        <a:cs typeface="Meiryo UI" pitchFamily="50" charset="-128"/>
                      </a:endParaRPr>
                    </a:p>
                  </a:txBody>
                  <a:tcPr marL="81278" marR="81278" marT="45703" marB="45703" anchor="ctr" horzOverflow="overflow">
                    <a:lnL w="12700" cap="flat" cmpd="sng" algn="ctr">
                      <a:solidFill>
                        <a:schemeClr val="bg1"/>
                      </a:solidFill>
                      <a:prstDash val="solid"/>
                      <a:round/>
                      <a:headEnd type="none" w="med" len="med"/>
                      <a:tailEnd type="none" w="med" len="med"/>
                    </a:lnL>
                    <a:lnR w="12700" cap="flat" cmpd="sng" algn="ctr">
                      <a:solidFill>
                        <a:schemeClr val="tx1"/>
                      </a:solidFill>
                      <a:prstDash val="sysDot"/>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eaLnBrk="0" hangingPunct="0">
                        <a:spcBef>
                          <a:spcPct val="20000"/>
                        </a:spcBef>
                        <a:defRPr kumimoji="1" sz="2800">
                          <a:solidFill>
                            <a:schemeClr val="tx1"/>
                          </a:solidFill>
                          <a:latin typeface="Arial" panose="020B0604020202020204" pitchFamily="34" charset="0"/>
                          <a:ea typeface="ＭＳ Ｐゴシック" panose="020B0600070205080204" pitchFamily="50" charset="-128"/>
                        </a:defRPr>
                      </a:lvl1pPr>
                      <a:lvl2pPr marL="742950" indent="-285750" eaLnBrk="0" hangingPunct="0">
                        <a:spcBef>
                          <a:spcPct val="20000"/>
                        </a:spcBef>
                        <a:defRPr kumimoji="1" sz="2400">
                          <a:solidFill>
                            <a:schemeClr val="tx1"/>
                          </a:solidFill>
                          <a:latin typeface="Arial" panose="020B0604020202020204" pitchFamily="34" charset="0"/>
                          <a:ea typeface="ＭＳ Ｐゴシック" panose="020B0600070205080204" pitchFamily="50" charset="-128"/>
                        </a:defRPr>
                      </a:lvl2pPr>
                      <a:lvl3pPr marL="1143000" indent="-228600" eaLnBrk="0" hangingPunct="0">
                        <a:spcBef>
                          <a:spcPct val="20000"/>
                        </a:spcBef>
                        <a:defRPr kumimoji="1" sz="2000">
                          <a:solidFill>
                            <a:schemeClr val="tx1"/>
                          </a:solidFill>
                          <a:latin typeface="Arial" panose="020B0604020202020204" pitchFamily="34" charset="0"/>
                          <a:ea typeface="ＭＳ Ｐゴシック" panose="020B0600070205080204" pitchFamily="50" charset="-128"/>
                        </a:defRPr>
                      </a:lvl3pPr>
                      <a:lvl4pPr marL="1600200" indent="-228600" eaLnBrk="0" hangingPunct="0">
                        <a:spcBef>
                          <a:spcPct val="20000"/>
                        </a:spcBef>
                        <a:defRPr kumimoji="1">
                          <a:solidFill>
                            <a:schemeClr val="tx1"/>
                          </a:solidFill>
                          <a:latin typeface="Arial" panose="020B0604020202020204" pitchFamily="34" charset="0"/>
                          <a:ea typeface="ＭＳ Ｐゴシック" panose="020B0600070205080204" pitchFamily="50" charset="-128"/>
                        </a:defRPr>
                      </a:lvl4pPr>
                      <a:lvl5pPr marL="2057400" indent="-228600" eaLnBrk="0" hangingPunct="0">
                        <a:spcBef>
                          <a:spcPct val="20000"/>
                        </a:spcBef>
                        <a:defRPr kumimoji="1">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9pPr>
                    </a:lstStyle>
                    <a:p>
                      <a:pPr marL="0" marR="0" lvl="0" indent="0" algn="ctr" defTabSz="914400" rtl="0" eaLnBrk="0" fontAlgn="base" latinLnBrk="0" hangingPunct="0">
                        <a:lnSpc>
                          <a:spcPct val="100000"/>
                        </a:lnSpc>
                        <a:spcBef>
                          <a:spcPct val="0"/>
                        </a:spcBef>
                        <a:spcAft>
                          <a:spcPct val="0"/>
                        </a:spcAft>
                        <a:buClrTx/>
                        <a:buSzTx/>
                        <a:buFontTx/>
                        <a:buNone/>
                        <a:tabLst/>
                      </a:pPr>
                      <a:r>
                        <a:rPr kumimoji="1" lang="ja-JP" altLang="en-US" sz="1700" b="1" i="0" u="none" strike="noStrike" cap="none" normalizeH="0" baseline="0" dirty="0">
                          <a:ln>
                            <a:noFill/>
                          </a:ln>
                          <a:solidFill>
                            <a:schemeClr val="tx1"/>
                          </a:solidFill>
                          <a:effectLst/>
                          <a:latin typeface="Meiryo UI" pitchFamily="50" charset="-128"/>
                          <a:ea typeface="Meiryo UI" pitchFamily="50" charset="-128"/>
                          <a:cs typeface="Meiryo UI" pitchFamily="50" charset="-128"/>
                        </a:rPr>
                        <a:t>５－７</a:t>
                      </a:r>
                    </a:p>
                  </a:txBody>
                  <a:tcPr marL="81278" marR="81278" marT="45703" marB="45703" anchor="ctr" horzOverflow="overflow">
                    <a:lnL w="12700" cap="flat" cmpd="sng" algn="ctr">
                      <a:solidFill>
                        <a:schemeClr val="tx1"/>
                      </a:solidFill>
                      <a:prstDash val="sysDot"/>
                      <a:round/>
                      <a:headEnd type="none" w="med" len="med"/>
                      <a:tailEnd type="none" w="med" len="med"/>
                    </a:lnL>
                    <a:lnR w="12700" cap="flat" cmpd="sng" algn="ctr">
                      <a:solidFill>
                        <a:schemeClr val="tx1"/>
                      </a:solidFill>
                      <a:prstDash val="sysDot"/>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eaLnBrk="0" hangingPunct="0">
                        <a:spcBef>
                          <a:spcPct val="20000"/>
                        </a:spcBef>
                        <a:defRPr kumimoji="1" sz="2800">
                          <a:solidFill>
                            <a:schemeClr val="tx1"/>
                          </a:solidFill>
                          <a:latin typeface="Arial" panose="020B0604020202020204" pitchFamily="34" charset="0"/>
                          <a:ea typeface="ＭＳ Ｐゴシック" panose="020B0600070205080204" pitchFamily="50" charset="-128"/>
                        </a:defRPr>
                      </a:lvl1pPr>
                      <a:lvl2pPr marL="742950" indent="-285750" eaLnBrk="0" hangingPunct="0">
                        <a:spcBef>
                          <a:spcPct val="20000"/>
                        </a:spcBef>
                        <a:defRPr kumimoji="1" sz="2400">
                          <a:solidFill>
                            <a:schemeClr val="tx1"/>
                          </a:solidFill>
                          <a:latin typeface="Arial" panose="020B0604020202020204" pitchFamily="34" charset="0"/>
                          <a:ea typeface="ＭＳ Ｐゴシック" panose="020B0600070205080204" pitchFamily="50" charset="-128"/>
                        </a:defRPr>
                      </a:lvl2pPr>
                      <a:lvl3pPr marL="1143000" indent="-228600" eaLnBrk="0" hangingPunct="0">
                        <a:spcBef>
                          <a:spcPct val="20000"/>
                        </a:spcBef>
                        <a:defRPr kumimoji="1" sz="2000">
                          <a:solidFill>
                            <a:schemeClr val="tx1"/>
                          </a:solidFill>
                          <a:latin typeface="Arial" panose="020B0604020202020204" pitchFamily="34" charset="0"/>
                          <a:ea typeface="ＭＳ Ｐゴシック" panose="020B0600070205080204" pitchFamily="50" charset="-128"/>
                        </a:defRPr>
                      </a:lvl3pPr>
                      <a:lvl4pPr marL="1600200" indent="-228600" eaLnBrk="0" hangingPunct="0">
                        <a:spcBef>
                          <a:spcPct val="20000"/>
                        </a:spcBef>
                        <a:defRPr kumimoji="1">
                          <a:solidFill>
                            <a:schemeClr val="tx1"/>
                          </a:solidFill>
                          <a:latin typeface="Arial" panose="020B0604020202020204" pitchFamily="34" charset="0"/>
                          <a:ea typeface="ＭＳ Ｐゴシック" panose="020B0600070205080204" pitchFamily="50" charset="-128"/>
                        </a:defRPr>
                      </a:lvl4pPr>
                      <a:lvl5pPr marL="2057400" indent="-228600" eaLnBrk="0" hangingPunct="0">
                        <a:spcBef>
                          <a:spcPct val="20000"/>
                        </a:spcBef>
                        <a:defRPr kumimoji="1">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9pPr>
                    </a:lstStyle>
                    <a:p>
                      <a:pPr marL="0" marR="0" lvl="0" indent="0" algn="ctr" defTabSz="914400" rtl="0" eaLnBrk="0" fontAlgn="base" latinLnBrk="0" hangingPunct="0">
                        <a:lnSpc>
                          <a:spcPct val="100000"/>
                        </a:lnSpc>
                        <a:spcBef>
                          <a:spcPct val="0"/>
                        </a:spcBef>
                        <a:spcAft>
                          <a:spcPct val="0"/>
                        </a:spcAft>
                        <a:buClrTx/>
                        <a:buSzTx/>
                        <a:buFontTx/>
                        <a:buNone/>
                        <a:tabLst/>
                      </a:pPr>
                      <a:r>
                        <a:rPr kumimoji="1" lang="en-US" altLang="ja-JP" sz="1700" b="1" i="0" u="none" strike="noStrike" cap="none" normalizeH="0" baseline="0" dirty="0">
                          <a:ln>
                            <a:noFill/>
                          </a:ln>
                          <a:solidFill>
                            <a:schemeClr val="tx1"/>
                          </a:solidFill>
                          <a:effectLst/>
                          <a:latin typeface="Meiryo UI" pitchFamily="50" charset="-128"/>
                          <a:ea typeface="Meiryo UI" pitchFamily="50" charset="-128"/>
                          <a:cs typeface="Meiryo UI" pitchFamily="50" charset="-128"/>
                        </a:rPr>
                        <a:t>2</a:t>
                      </a:r>
                      <a:r>
                        <a:rPr kumimoji="1" lang="ja-JP" altLang="en-US" sz="1700" b="1" i="0" u="none" strike="noStrike" cap="none" normalizeH="0" baseline="0" dirty="0">
                          <a:ln>
                            <a:noFill/>
                          </a:ln>
                          <a:solidFill>
                            <a:schemeClr val="tx1"/>
                          </a:solidFill>
                          <a:effectLst/>
                          <a:latin typeface="Meiryo UI" pitchFamily="50" charset="-128"/>
                          <a:ea typeface="Meiryo UI" pitchFamily="50" charset="-128"/>
                          <a:cs typeface="Meiryo UI" pitchFamily="50" charset="-128"/>
                        </a:rPr>
                        <a:t> － </a:t>
                      </a:r>
                      <a:r>
                        <a:rPr kumimoji="1" lang="en-US" altLang="ja-JP" sz="1700" b="1" i="0" u="none" strike="noStrike" cap="none" normalizeH="0" baseline="0" dirty="0">
                          <a:ln>
                            <a:noFill/>
                          </a:ln>
                          <a:solidFill>
                            <a:schemeClr val="tx1"/>
                          </a:solidFill>
                          <a:effectLst/>
                          <a:latin typeface="Meiryo UI" pitchFamily="50" charset="-128"/>
                          <a:ea typeface="Meiryo UI" pitchFamily="50" charset="-128"/>
                          <a:cs typeface="Meiryo UI" pitchFamily="50" charset="-128"/>
                        </a:rPr>
                        <a:t>3</a:t>
                      </a:r>
                      <a:endParaRPr kumimoji="1" lang="ja-JP" altLang="en-US" sz="1700" b="1" i="0" u="none" strike="noStrike" cap="none" normalizeH="0" baseline="0" dirty="0">
                        <a:ln>
                          <a:noFill/>
                        </a:ln>
                        <a:solidFill>
                          <a:schemeClr val="tx1"/>
                        </a:solidFill>
                        <a:effectLst/>
                        <a:latin typeface="Meiryo UI" pitchFamily="50" charset="-128"/>
                        <a:ea typeface="Meiryo UI" pitchFamily="50" charset="-128"/>
                        <a:cs typeface="Meiryo UI" pitchFamily="50" charset="-128"/>
                      </a:endParaRPr>
                    </a:p>
                  </a:txBody>
                  <a:tcPr marL="81278" marR="81278" marT="45703" marB="45703" anchor="ctr" horzOverflow="overflow">
                    <a:lnL w="12700" cap="flat" cmpd="sng" algn="ctr">
                      <a:solidFill>
                        <a:schemeClr val="tx1"/>
                      </a:solidFill>
                      <a:prstDash val="sysDot"/>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 xmlns:a16="http://schemas.microsoft.com/office/drawing/2014/main" val="10006"/>
                  </a:ext>
                </a:extLst>
              </a:tr>
              <a:tr h="408398">
                <a:tc>
                  <a:txBody>
                    <a:bodyPr/>
                    <a:lstStyle>
                      <a:lvl1pPr eaLnBrk="0" hangingPunct="0">
                        <a:spcBef>
                          <a:spcPct val="20000"/>
                        </a:spcBef>
                        <a:defRPr kumimoji="1" sz="2800">
                          <a:solidFill>
                            <a:schemeClr val="tx1"/>
                          </a:solidFill>
                          <a:latin typeface="Arial" panose="020B0604020202020204" pitchFamily="34" charset="0"/>
                          <a:ea typeface="ＭＳ Ｐゴシック" panose="020B0600070205080204" pitchFamily="50" charset="-128"/>
                        </a:defRPr>
                      </a:lvl1pPr>
                      <a:lvl2pPr marL="742950" indent="-285750" eaLnBrk="0" hangingPunct="0">
                        <a:spcBef>
                          <a:spcPct val="20000"/>
                        </a:spcBef>
                        <a:defRPr kumimoji="1" sz="2400">
                          <a:solidFill>
                            <a:schemeClr val="tx1"/>
                          </a:solidFill>
                          <a:latin typeface="Arial" panose="020B0604020202020204" pitchFamily="34" charset="0"/>
                          <a:ea typeface="ＭＳ Ｐゴシック" panose="020B0600070205080204" pitchFamily="50" charset="-128"/>
                        </a:defRPr>
                      </a:lvl2pPr>
                      <a:lvl3pPr marL="1143000" indent="-228600" eaLnBrk="0" hangingPunct="0">
                        <a:spcBef>
                          <a:spcPct val="20000"/>
                        </a:spcBef>
                        <a:defRPr kumimoji="1" sz="2000">
                          <a:solidFill>
                            <a:schemeClr val="tx1"/>
                          </a:solidFill>
                          <a:latin typeface="Arial" panose="020B0604020202020204" pitchFamily="34" charset="0"/>
                          <a:ea typeface="ＭＳ Ｐゴシック" panose="020B0600070205080204" pitchFamily="50" charset="-128"/>
                        </a:defRPr>
                      </a:lvl3pPr>
                      <a:lvl4pPr marL="1600200" indent="-228600" eaLnBrk="0" hangingPunct="0">
                        <a:spcBef>
                          <a:spcPct val="20000"/>
                        </a:spcBef>
                        <a:defRPr kumimoji="1">
                          <a:solidFill>
                            <a:schemeClr val="tx1"/>
                          </a:solidFill>
                          <a:latin typeface="Arial" panose="020B0604020202020204" pitchFamily="34" charset="0"/>
                          <a:ea typeface="ＭＳ Ｐゴシック" panose="020B0600070205080204" pitchFamily="50" charset="-128"/>
                        </a:defRPr>
                      </a:lvl4pPr>
                      <a:lvl5pPr marL="2057400" indent="-228600" eaLnBrk="0" hangingPunct="0">
                        <a:spcBef>
                          <a:spcPct val="20000"/>
                        </a:spcBef>
                        <a:defRPr kumimoji="1">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9pPr>
                    </a:lstStyle>
                    <a:p>
                      <a:pPr marL="0" marR="0" lvl="0" indent="0" algn="l" defTabSz="914400" rtl="0" eaLnBrk="0" fontAlgn="ctr" latinLnBrk="0" hangingPunct="0">
                        <a:lnSpc>
                          <a:spcPct val="130000"/>
                        </a:lnSpc>
                        <a:spcBef>
                          <a:spcPct val="0"/>
                        </a:spcBef>
                        <a:spcAft>
                          <a:spcPct val="0"/>
                        </a:spcAft>
                        <a:buClrTx/>
                        <a:buSzTx/>
                        <a:buFontTx/>
                        <a:buNone/>
                        <a:tabLst/>
                      </a:pPr>
                      <a:r>
                        <a:rPr kumimoji="1" lang="ja-JP" altLang="en-US" sz="1600" b="1" i="0" u="none" strike="noStrike" cap="none" normalizeH="0" baseline="0" dirty="0">
                          <a:ln>
                            <a:noFill/>
                          </a:ln>
                          <a:solidFill>
                            <a:srgbClr val="000000"/>
                          </a:solidFill>
                          <a:effectLst/>
                          <a:latin typeface="Meiryo UI" pitchFamily="50" charset="-128"/>
                          <a:ea typeface="Meiryo UI" pitchFamily="50" charset="-128"/>
                          <a:cs typeface="Meiryo UI" pitchFamily="50" charset="-128"/>
                        </a:rPr>
                        <a:t>代謝</a:t>
                      </a:r>
                    </a:p>
                  </a:txBody>
                  <a:tcPr marL="81278" marR="81278" marT="45703" marB="45703"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D6E5EE"/>
                    </a:solidFill>
                  </a:tcPr>
                </a:tc>
                <a:tc>
                  <a:txBody>
                    <a:bodyPr/>
                    <a:lstStyle>
                      <a:lvl1pPr eaLnBrk="0" hangingPunct="0">
                        <a:spcBef>
                          <a:spcPct val="20000"/>
                        </a:spcBef>
                        <a:defRPr kumimoji="1" sz="2800">
                          <a:solidFill>
                            <a:schemeClr val="tx1"/>
                          </a:solidFill>
                          <a:latin typeface="Arial" panose="020B0604020202020204" pitchFamily="34" charset="0"/>
                          <a:ea typeface="ＭＳ Ｐゴシック" panose="020B0600070205080204" pitchFamily="50" charset="-128"/>
                        </a:defRPr>
                      </a:lvl1pPr>
                      <a:lvl2pPr marL="742950" indent="-285750" eaLnBrk="0" hangingPunct="0">
                        <a:spcBef>
                          <a:spcPct val="20000"/>
                        </a:spcBef>
                        <a:defRPr kumimoji="1" sz="2400">
                          <a:solidFill>
                            <a:schemeClr val="tx1"/>
                          </a:solidFill>
                          <a:latin typeface="Arial" panose="020B0604020202020204" pitchFamily="34" charset="0"/>
                          <a:ea typeface="ＭＳ Ｐゴシック" panose="020B0600070205080204" pitchFamily="50" charset="-128"/>
                        </a:defRPr>
                      </a:lvl2pPr>
                      <a:lvl3pPr marL="1143000" indent="-228600" eaLnBrk="0" hangingPunct="0">
                        <a:spcBef>
                          <a:spcPct val="20000"/>
                        </a:spcBef>
                        <a:defRPr kumimoji="1" sz="2000">
                          <a:solidFill>
                            <a:schemeClr val="tx1"/>
                          </a:solidFill>
                          <a:latin typeface="Arial" panose="020B0604020202020204" pitchFamily="34" charset="0"/>
                          <a:ea typeface="ＭＳ Ｐゴシック" panose="020B0600070205080204" pitchFamily="50" charset="-128"/>
                        </a:defRPr>
                      </a:lvl3pPr>
                      <a:lvl4pPr marL="1600200" indent="-228600" eaLnBrk="0" hangingPunct="0">
                        <a:spcBef>
                          <a:spcPct val="20000"/>
                        </a:spcBef>
                        <a:defRPr kumimoji="1">
                          <a:solidFill>
                            <a:schemeClr val="tx1"/>
                          </a:solidFill>
                          <a:latin typeface="Arial" panose="020B0604020202020204" pitchFamily="34" charset="0"/>
                          <a:ea typeface="ＭＳ Ｐゴシック" panose="020B0600070205080204" pitchFamily="50" charset="-128"/>
                        </a:defRPr>
                      </a:lvl4pPr>
                      <a:lvl5pPr marL="2057400" indent="-228600" eaLnBrk="0" hangingPunct="0">
                        <a:spcBef>
                          <a:spcPct val="20000"/>
                        </a:spcBef>
                        <a:defRPr kumimoji="1">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9pPr>
                    </a:lstStyle>
                    <a:p>
                      <a:pPr marL="0" marR="0" lvl="0" indent="0" algn="ctr" defTabSz="914400" rtl="0" eaLnBrk="0" fontAlgn="base" latinLnBrk="0" hangingPunct="0">
                        <a:lnSpc>
                          <a:spcPct val="100000"/>
                        </a:lnSpc>
                        <a:spcBef>
                          <a:spcPct val="0"/>
                        </a:spcBef>
                        <a:spcAft>
                          <a:spcPct val="0"/>
                        </a:spcAft>
                        <a:buClrTx/>
                        <a:buSzTx/>
                        <a:buFontTx/>
                        <a:buNone/>
                        <a:tabLst/>
                      </a:pPr>
                      <a:r>
                        <a:rPr kumimoji="1" lang="en-US" altLang="ja-JP" sz="1700" b="1" i="0" u="none" strike="noStrike" cap="none" normalizeH="0" baseline="0" dirty="0">
                          <a:ln>
                            <a:noFill/>
                          </a:ln>
                          <a:solidFill>
                            <a:schemeClr val="tx1"/>
                          </a:solidFill>
                          <a:effectLst/>
                          <a:latin typeface="Meiryo UI" pitchFamily="50" charset="-128"/>
                          <a:ea typeface="Meiryo UI" pitchFamily="50" charset="-128"/>
                          <a:cs typeface="Meiryo UI" pitchFamily="50" charset="-128"/>
                        </a:rPr>
                        <a:t>CYP</a:t>
                      </a:r>
                      <a:endParaRPr kumimoji="1" lang="ja-JP" altLang="en-US" sz="1700" b="1" i="0" u="none" strike="noStrike" cap="none" normalizeH="0" baseline="0" dirty="0">
                        <a:ln>
                          <a:noFill/>
                        </a:ln>
                        <a:solidFill>
                          <a:schemeClr val="tx1"/>
                        </a:solidFill>
                        <a:effectLst/>
                        <a:latin typeface="Meiryo UI" pitchFamily="50" charset="-128"/>
                        <a:ea typeface="Meiryo UI" pitchFamily="50" charset="-128"/>
                        <a:cs typeface="Meiryo UI" pitchFamily="50" charset="-128"/>
                      </a:endParaRPr>
                    </a:p>
                  </a:txBody>
                  <a:tcPr marL="81278" marR="81278" marT="45703" marB="45703" anchor="ctr" horzOverflow="overflow">
                    <a:lnL w="12700" cap="flat" cmpd="sng" algn="ctr">
                      <a:solidFill>
                        <a:schemeClr val="bg1"/>
                      </a:solidFill>
                      <a:prstDash val="solid"/>
                      <a:round/>
                      <a:headEnd type="none" w="med" len="med"/>
                      <a:tailEnd type="none" w="med" len="med"/>
                    </a:lnL>
                    <a:lnR w="12700" cap="flat" cmpd="sng" algn="ctr">
                      <a:solidFill>
                        <a:schemeClr val="tx1"/>
                      </a:solidFill>
                      <a:prstDash val="sysDot"/>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eaLnBrk="0" hangingPunct="0">
                        <a:spcBef>
                          <a:spcPct val="20000"/>
                        </a:spcBef>
                        <a:defRPr kumimoji="1" sz="2800">
                          <a:solidFill>
                            <a:schemeClr val="tx1"/>
                          </a:solidFill>
                          <a:latin typeface="Arial" panose="020B0604020202020204" pitchFamily="34" charset="0"/>
                          <a:ea typeface="ＭＳ Ｐゴシック" panose="020B0600070205080204" pitchFamily="50" charset="-128"/>
                        </a:defRPr>
                      </a:lvl1pPr>
                      <a:lvl2pPr marL="742950" indent="-285750" eaLnBrk="0" hangingPunct="0">
                        <a:spcBef>
                          <a:spcPct val="20000"/>
                        </a:spcBef>
                        <a:defRPr kumimoji="1" sz="2400">
                          <a:solidFill>
                            <a:schemeClr val="tx1"/>
                          </a:solidFill>
                          <a:latin typeface="Arial" panose="020B0604020202020204" pitchFamily="34" charset="0"/>
                          <a:ea typeface="ＭＳ Ｐゴシック" panose="020B0600070205080204" pitchFamily="50" charset="-128"/>
                        </a:defRPr>
                      </a:lvl2pPr>
                      <a:lvl3pPr marL="1143000" indent="-228600" eaLnBrk="0" hangingPunct="0">
                        <a:spcBef>
                          <a:spcPct val="20000"/>
                        </a:spcBef>
                        <a:defRPr kumimoji="1" sz="2000">
                          <a:solidFill>
                            <a:schemeClr val="tx1"/>
                          </a:solidFill>
                          <a:latin typeface="Arial" panose="020B0604020202020204" pitchFamily="34" charset="0"/>
                          <a:ea typeface="ＭＳ Ｐゴシック" panose="020B0600070205080204" pitchFamily="50" charset="-128"/>
                        </a:defRPr>
                      </a:lvl3pPr>
                      <a:lvl4pPr marL="1600200" indent="-228600" eaLnBrk="0" hangingPunct="0">
                        <a:spcBef>
                          <a:spcPct val="20000"/>
                        </a:spcBef>
                        <a:defRPr kumimoji="1">
                          <a:solidFill>
                            <a:schemeClr val="tx1"/>
                          </a:solidFill>
                          <a:latin typeface="Arial" panose="020B0604020202020204" pitchFamily="34" charset="0"/>
                          <a:ea typeface="ＭＳ Ｐゴシック" panose="020B0600070205080204" pitchFamily="50" charset="-128"/>
                        </a:defRPr>
                      </a:lvl4pPr>
                      <a:lvl5pPr marL="2057400" indent="-228600" eaLnBrk="0" hangingPunct="0">
                        <a:spcBef>
                          <a:spcPct val="20000"/>
                        </a:spcBef>
                        <a:defRPr kumimoji="1">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9pPr>
                    </a:lstStyle>
                    <a:p>
                      <a:pPr marL="0" marR="0" lvl="0" indent="0" algn="ctr" defTabSz="914400" rtl="0" eaLnBrk="0" fontAlgn="base" latinLnBrk="0" hangingPunct="0">
                        <a:lnSpc>
                          <a:spcPct val="100000"/>
                        </a:lnSpc>
                        <a:spcBef>
                          <a:spcPct val="0"/>
                        </a:spcBef>
                        <a:spcAft>
                          <a:spcPct val="0"/>
                        </a:spcAft>
                        <a:buClrTx/>
                        <a:buSzTx/>
                        <a:buFontTx/>
                        <a:buNone/>
                        <a:tabLst/>
                      </a:pPr>
                      <a:r>
                        <a:rPr kumimoji="1" lang="en-US" altLang="ja-JP" sz="1700" b="1" i="0" u="none" strike="noStrike" cap="none" normalizeH="0" baseline="0" dirty="0">
                          <a:ln>
                            <a:noFill/>
                          </a:ln>
                          <a:solidFill>
                            <a:schemeClr val="tx1"/>
                          </a:solidFill>
                          <a:effectLst/>
                          <a:latin typeface="Meiryo UI" pitchFamily="50" charset="-128"/>
                          <a:ea typeface="Meiryo UI" pitchFamily="50" charset="-128"/>
                          <a:cs typeface="Meiryo UI" pitchFamily="50" charset="-128"/>
                        </a:rPr>
                        <a:t>CYP</a:t>
                      </a:r>
                      <a:endParaRPr kumimoji="1" lang="ja-JP" altLang="en-US" sz="1700" b="1" i="0" u="none" strike="noStrike" cap="none" normalizeH="0" baseline="0" dirty="0">
                        <a:ln>
                          <a:noFill/>
                        </a:ln>
                        <a:solidFill>
                          <a:schemeClr val="tx1"/>
                        </a:solidFill>
                        <a:effectLst/>
                        <a:latin typeface="Meiryo UI" pitchFamily="50" charset="-128"/>
                        <a:ea typeface="Meiryo UI" pitchFamily="50" charset="-128"/>
                        <a:cs typeface="Meiryo UI" pitchFamily="50" charset="-128"/>
                      </a:endParaRPr>
                    </a:p>
                  </a:txBody>
                  <a:tcPr marL="81278" marR="81278" marT="45703" marB="45703" anchor="ctr" horzOverflow="overflow">
                    <a:lnL w="12700" cap="flat" cmpd="sng" algn="ctr">
                      <a:solidFill>
                        <a:schemeClr val="tx1"/>
                      </a:solidFill>
                      <a:prstDash val="sysDot"/>
                      <a:round/>
                      <a:headEnd type="none" w="med" len="med"/>
                      <a:tailEnd type="none" w="med" len="med"/>
                    </a:lnL>
                    <a:lnR w="12700" cap="flat" cmpd="sng" algn="ctr">
                      <a:solidFill>
                        <a:schemeClr val="tx1"/>
                      </a:solidFill>
                      <a:prstDash val="sysDot"/>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eaLnBrk="0" hangingPunct="0">
                        <a:spcBef>
                          <a:spcPct val="20000"/>
                        </a:spcBef>
                        <a:defRPr kumimoji="1" sz="2800">
                          <a:solidFill>
                            <a:schemeClr val="tx1"/>
                          </a:solidFill>
                          <a:latin typeface="Arial" panose="020B0604020202020204" pitchFamily="34" charset="0"/>
                          <a:ea typeface="ＭＳ Ｐゴシック" panose="020B0600070205080204" pitchFamily="50" charset="-128"/>
                        </a:defRPr>
                      </a:lvl1pPr>
                      <a:lvl2pPr marL="742950" indent="-285750" eaLnBrk="0" hangingPunct="0">
                        <a:spcBef>
                          <a:spcPct val="20000"/>
                        </a:spcBef>
                        <a:defRPr kumimoji="1" sz="2400">
                          <a:solidFill>
                            <a:schemeClr val="tx1"/>
                          </a:solidFill>
                          <a:latin typeface="Arial" panose="020B0604020202020204" pitchFamily="34" charset="0"/>
                          <a:ea typeface="ＭＳ Ｐゴシック" panose="020B0600070205080204" pitchFamily="50" charset="-128"/>
                        </a:defRPr>
                      </a:lvl2pPr>
                      <a:lvl3pPr marL="1143000" indent="-228600" eaLnBrk="0" hangingPunct="0">
                        <a:spcBef>
                          <a:spcPct val="20000"/>
                        </a:spcBef>
                        <a:defRPr kumimoji="1" sz="2000">
                          <a:solidFill>
                            <a:schemeClr val="tx1"/>
                          </a:solidFill>
                          <a:latin typeface="Arial" panose="020B0604020202020204" pitchFamily="34" charset="0"/>
                          <a:ea typeface="ＭＳ Ｐゴシック" panose="020B0600070205080204" pitchFamily="50" charset="-128"/>
                        </a:defRPr>
                      </a:lvl3pPr>
                      <a:lvl4pPr marL="1600200" indent="-228600" eaLnBrk="0" hangingPunct="0">
                        <a:spcBef>
                          <a:spcPct val="20000"/>
                        </a:spcBef>
                        <a:defRPr kumimoji="1">
                          <a:solidFill>
                            <a:schemeClr val="tx1"/>
                          </a:solidFill>
                          <a:latin typeface="Arial" panose="020B0604020202020204" pitchFamily="34" charset="0"/>
                          <a:ea typeface="ＭＳ Ｐゴシック" panose="020B0600070205080204" pitchFamily="50" charset="-128"/>
                        </a:defRPr>
                      </a:lvl4pPr>
                      <a:lvl5pPr marL="2057400" indent="-228600" eaLnBrk="0" hangingPunct="0">
                        <a:spcBef>
                          <a:spcPct val="20000"/>
                        </a:spcBef>
                        <a:defRPr kumimoji="1">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9pPr>
                    </a:lstStyle>
                    <a:p>
                      <a:pPr marL="0" marR="0" lvl="0" indent="0" algn="ctr" defTabSz="914400" rtl="0" eaLnBrk="0" fontAlgn="base" latinLnBrk="0" hangingPunct="0">
                        <a:lnSpc>
                          <a:spcPct val="100000"/>
                        </a:lnSpc>
                        <a:spcBef>
                          <a:spcPct val="0"/>
                        </a:spcBef>
                        <a:spcAft>
                          <a:spcPct val="0"/>
                        </a:spcAft>
                        <a:buClrTx/>
                        <a:buSzTx/>
                        <a:buFontTx/>
                        <a:buNone/>
                        <a:tabLst/>
                      </a:pPr>
                      <a:r>
                        <a:rPr kumimoji="1" lang="ja-JP" altLang="en-US" sz="1700" b="1" i="0" u="none" strike="noStrike" cap="none" normalizeH="0" baseline="0" dirty="0">
                          <a:ln>
                            <a:noFill/>
                          </a:ln>
                          <a:solidFill>
                            <a:schemeClr val="tx1"/>
                          </a:solidFill>
                          <a:effectLst/>
                          <a:latin typeface="Meiryo UI" pitchFamily="50" charset="-128"/>
                          <a:ea typeface="Meiryo UI" pitchFamily="50" charset="-128"/>
                          <a:cs typeface="Meiryo UI" pitchFamily="50" charset="-128"/>
                        </a:rPr>
                        <a:t>非</a:t>
                      </a:r>
                      <a:r>
                        <a:rPr kumimoji="1" lang="en-US" altLang="ja-JP" sz="1700" b="1" i="0" u="none" strike="noStrike" cap="none" normalizeH="0" baseline="0" dirty="0">
                          <a:ln>
                            <a:noFill/>
                          </a:ln>
                          <a:solidFill>
                            <a:schemeClr val="tx1"/>
                          </a:solidFill>
                          <a:effectLst/>
                          <a:latin typeface="Meiryo UI" pitchFamily="50" charset="-128"/>
                          <a:ea typeface="Meiryo UI" pitchFamily="50" charset="-128"/>
                          <a:cs typeface="Meiryo UI" pitchFamily="50" charset="-128"/>
                        </a:rPr>
                        <a:t>CYP</a:t>
                      </a:r>
                      <a:endParaRPr kumimoji="1" lang="ja-JP" altLang="en-US" sz="1700" b="1" i="0" u="none" strike="noStrike" cap="none" normalizeH="0" baseline="0" dirty="0">
                        <a:ln>
                          <a:noFill/>
                        </a:ln>
                        <a:solidFill>
                          <a:schemeClr val="tx1"/>
                        </a:solidFill>
                        <a:effectLst/>
                        <a:latin typeface="Meiryo UI" pitchFamily="50" charset="-128"/>
                        <a:ea typeface="Meiryo UI" pitchFamily="50" charset="-128"/>
                        <a:cs typeface="Meiryo UI" pitchFamily="50" charset="-128"/>
                      </a:endParaRPr>
                    </a:p>
                  </a:txBody>
                  <a:tcPr marL="81278" marR="81278" marT="45703" marB="45703" anchor="ctr" horzOverflow="overflow">
                    <a:lnL w="12700" cap="flat" cmpd="sng" algn="ctr">
                      <a:solidFill>
                        <a:schemeClr val="tx1"/>
                      </a:solidFill>
                      <a:prstDash val="sysDot"/>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 xmlns:a16="http://schemas.microsoft.com/office/drawing/2014/main" val="10007"/>
                  </a:ext>
                </a:extLst>
              </a:tr>
              <a:tr h="579404">
                <a:tc>
                  <a:txBody>
                    <a:bodyPr/>
                    <a:lstStyle>
                      <a:lvl1pPr eaLnBrk="0" hangingPunct="0">
                        <a:spcBef>
                          <a:spcPct val="20000"/>
                        </a:spcBef>
                        <a:defRPr kumimoji="1" sz="2800">
                          <a:solidFill>
                            <a:schemeClr val="tx1"/>
                          </a:solidFill>
                          <a:latin typeface="Arial" panose="020B0604020202020204" pitchFamily="34" charset="0"/>
                          <a:ea typeface="ＭＳ Ｐゴシック" panose="020B0600070205080204" pitchFamily="50" charset="-128"/>
                        </a:defRPr>
                      </a:lvl1pPr>
                      <a:lvl2pPr marL="742950" indent="-285750" eaLnBrk="0" hangingPunct="0">
                        <a:spcBef>
                          <a:spcPct val="20000"/>
                        </a:spcBef>
                        <a:defRPr kumimoji="1" sz="2400">
                          <a:solidFill>
                            <a:schemeClr val="tx1"/>
                          </a:solidFill>
                          <a:latin typeface="Arial" panose="020B0604020202020204" pitchFamily="34" charset="0"/>
                          <a:ea typeface="ＭＳ Ｐゴシック" panose="020B0600070205080204" pitchFamily="50" charset="-128"/>
                        </a:defRPr>
                      </a:lvl2pPr>
                      <a:lvl3pPr marL="1143000" indent="-228600" eaLnBrk="0" hangingPunct="0">
                        <a:spcBef>
                          <a:spcPct val="20000"/>
                        </a:spcBef>
                        <a:defRPr kumimoji="1" sz="2000">
                          <a:solidFill>
                            <a:schemeClr val="tx1"/>
                          </a:solidFill>
                          <a:latin typeface="Arial" panose="020B0604020202020204" pitchFamily="34" charset="0"/>
                          <a:ea typeface="ＭＳ Ｐゴシック" panose="020B0600070205080204" pitchFamily="50" charset="-128"/>
                        </a:defRPr>
                      </a:lvl3pPr>
                      <a:lvl4pPr marL="1600200" indent="-228600" eaLnBrk="0" hangingPunct="0">
                        <a:spcBef>
                          <a:spcPct val="20000"/>
                        </a:spcBef>
                        <a:defRPr kumimoji="1">
                          <a:solidFill>
                            <a:schemeClr val="tx1"/>
                          </a:solidFill>
                          <a:latin typeface="Arial" panose="020B0604020202020204" pitchFamily="34" charset="0"/>
                          <a:ea typeface="ＭＳ Ｐゴシック" panose="020B0600070205080204" pitchFamily="50" charset="-128"/>
                        </a:defRPr>
                      </a:lvl4pPr>
                      <a:lvl5pPr marL="2057400" indent="-228600" eaLnBrk="0" hangingPunct="0">
                        <a:spcBef>
                          <a:spcPct val="20000"/>
                        </a:spcBef>
                        <a:defRPr kumimoji="1">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9pPr>
                    </a:lstStyle>
                    <a:p>
                      <a:pPr marL="0" marR="0" lvl="0" indent="0" algn="l" defTabSz="914400" rtl="0" eaLnBrk="0" fontAlgn="ctr" latinLnBrk="0" hangingPunct="0">
                        <a:lnSpc>
                          <a:spcPct val="130000"/>
                        </a:lnSpc>
                        <a:spcBef>
                          <a:spcPct val="0"/>
                        </a:spcBef>
                        <a:spcAft>
                          <a:spcPct val="0"/>
                        </a:spcAft>
                        <a:buClrTx/>
                        <a:buSzTx/>
                        <a:buFontTx/>
                        <a:buNone/>
                        <a:tabLst/>
                      </a:pPr>
                      <a:r>
                        <a:rPr kumimoji="1" lang="ja-JP" altLang="en-US" sz="1600" b="1" i="0" u="none" strike="noStrike" cap="none" normalizeH="0" baseline="0" dirty="0">
                          <a:ln>
                            <a:noFill/>
                          </a:ln>
                          <a:solidFill>
                            <a:srgbClr val="000000"/>
                          </a:solidFill>
                          <a:effectLst/>
                          <a:latin typeface="Meiryo UI" pitchFamily="50" charset="-128"/>
                          <a:ea typeface="Meiryo UI" pitchFamily="50" charset="-128"/>
                          <a:cs typeface="Meiryo UI" pitchFamily="50" charset="-128"/>
                        </a:rPr>
                        <a:t>推奨度</a:t>
                      </a:r>
                    </a:p>
                  </a:txBody>
                  <a:tcPr marL="81278" marR="81278" marT="45703" marB="45703"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D6E5EE"/>
                    </a:solidFill>
                  </a:tcPr>
                </a:tc>
                <a:tc>
                  <a:txBody>
                    <a:bodyPr/>
                    <a:lstStyle>
                      <a:lvl1pPr eaLnBrk="0" hangingPunct="0">
                        <a:spcBef>
                          <a:spcPct val="20000"/>
                        </a:spcBef>
                        <a:defRPr kumimoji="1" sz="2800">
                          <a:solidFill>
                            <a:schemeClr val="tx1"/>
                          </a:solidFill>
                          <a:latin typeface="Arial" panose="020B0604020202020204" pitchFamily="34" charset="0"/>
                          <a:ea typeface="ＭＳ Ｐゴシック" panose="020B0600070205080204" pitchFamily="50" charset="-128"/>
                        </a:defRPr>
                      </a:lvl1pPr>
                      <a:lvl2pPr marL="742950" indent="-285750" eaLnBrk="0" hangingPunct="0">
                        <a:spcBef>
                          <a:spcPct val="20000"/>
                        </a:spcBef>
                        <a:defRPr kumimoji="1" sz="2400">
                          <a:solidFill>
                            <a:schemeClr val="tx1"/>
                          </a:solidFill>
                          <a:latin typeface="Arial" panose="020B0604020202020204" pitchFamily="34" charset="0"/>
                          <a:ea typeface="ＭＳ Ｐゴシック" panose="020B0600070205080204" pitchFamily="50" charset="-128"/>
                        </a:defRPr>
                      </a:lvl2pPr>
                      <a:lvl3pPr marL="1143000" indent="-228600" eaLnBrk="0" hangingPunct="0">
                        <a:spcBef>
                          <a:spcPct val="20000"/>
                        </a:spcBef>
                        <a:defRPr kumimoji="1" sz="2000">
                          <a:solidFill>
                            <a:schemeClr val="tx1"/>
                          </a:solidFill>
                          <a:latin typeface="Arial" panose="020B0604020202020204" pitchFamily="34" charset="0"/>
                          <a:ea typeface="ＭＳ Ｐゴシック" panose="020B0600070205080204" pitchFamily="50" charset="-128"/>
                        </a:defRPr>
                      </a:lvl3pPr>
                      <a:lvl4pPr marL="1600200" indent="-228600" eaLnBrk="0" hangingPunct="0">
                        <a:spcBef>
                          <a:spcPct val="20000"/>
                        </a:spcBef>
                        <a:defRPr kumimoji="1">
                          <a:solidFill>
                            <a:schemeClr val="tx1"/>
                          </a:solidFill>
                          <a:latin typeface="Arial" panose="020B0604020202020204" pitchFamily="34" charset="0"/>
                          <a:ea typeface="ＭＳ Ｐゴシック" panose="020B0600070205080204" pitchFamily="50" charset="-128"/>
                        </a:defRPr>
                      </a:lvl4pPr>
                      <a:lvl5pPr marL="2057400" indent="-228600" eaLnBrk="0" hangingPunct="0">
                        <a:spcBef>
                          <a:spcPct val="20000"/>
                        </a:spcBef>
                        <a:defRPr kumimoji="1">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9pPr>
                    </a:lstStyle>
                    <a:p>
                      <a:pPr marL="0" marR="0" lvl="0" indent="0" algn="ctr" defTabSz="914400" rtl="0" eaLnBrk="0" fontAlgn="base" latinLnBrk="0" hangingPunct="0">
                        <a:lnSpc>
                          <a:spcPct val="100000"/>
                        </a:lnSpc>
                        <a:spcBef>
                          <a:spcPct val="0"/>
                        </a:spcBef>
                        <a:spcAft>
                          <a:spcPct val="0"/>
                        </a:spcAft>
                        <a:buClrTx/>
                        <a:buSzTx/>
                        <a:buFontTx/>
                        <a:buNone/>
                        <a:tabLst/>
                      </a:pPr>
                      <a:r>
                        <a:rPr kumimoji="1" lang="ja-JP" altLang="en-US" sz="1700" b="1" i="0" u="none" strike="noStrike" cap="none" normalizeH="0" baseline="0" dirty="0">
                          <a:ln>
                            <a:noFill/>
                          </a:ln>
                          <a:solidFill>
                            <a:schemeClr val="tx1"/>
                          </a:solidFill>
                          <a:effectLst/>
                          <a:latin typeface="Meiryo UI" pitchFamily="50" charset="-128"/>
                          <a:ea typeface="Meiryo UI" pitchFamily="50" charset="-128"/>
                          <a:cs typeface="Meiryo UI" pitchFamily="50" charset="-128"/>
                        </a:rPr>
                        <a:t>グレードＡ</a:t>
                      </a:r>
                    </a:p>
                    <a:p>
                      <a:pPr marL="0" marR="0" lvl="0" indent="0" algn="ctr" defTabSz="914400" rtl="0" eaLnBrk="0" fontAlgn="base" latinLnBrk="0" hangingPunct="0">
                        <a:lnSpc>
                          <a:spcPct val="100000"/>
                        </a:lnSpc>
                        <a:spcBef>
                          <a:spcPct val="0"/>
                        </a:spcBef>
                        <a:spcAft>
                          <a:spcPct val="0"/>
                        </a:spcAft>
                        <a:buClrTx/>
                        <a:buSzTx/>
                        <a:buFontTx/>
                        <a:buNone/>
                        <a:tabLst/>
                      </a:pPr>
                      <a:r>
                        <a:rPr kumimoji="1" lang="ja-JP" altLang="en-US" sz="1300" b="1" i="0" u="none" strike="noStrike" cap="none" normalizeH="0" baseline="0" dirty="0">
                          <a:ln>
                            <a:noFill/>
                          </a:ln>
                          <a:solidFill>
                            <a:schemeClr val="tx1"/>
                          </a:solidFill>
                          <a:effectLst/>
                          <a:latin typeface="Meiryo UI" pitchFamily="50" charset="-128"/>
                          <a:ea typeface="Meiryo UI" pitchFamily="50" charset="-128"/>
                          <a:cs typeface="Meiryo UI" pitchFamily="50" charset="-128"/>
                        </a:rPr>
                        <a:t>（行うよう強く勧められる）</a:t>
                      </a:r>
                    </a:p>
                  </a:txBody>
                  <a:tcPr marL="81278" marR="81278" marT="45703" marB="45703" anchor="ctr" horzOverflow="overflow">
                    <a:lnL w="12700" cap="flat" cmpd="sng" algn="ctr">
                      <a:solidFill>
                        <a:schemeClr val="bg1"/>
                      </a:solidFill>
                      <a:prstDash val="solid"/>
                      <a:round/>
                      <a:headEnd type="none" w="med" len="med"/>
                      <a:tailEnd type="none" w="med" len="med"/>
                    </a:lnL>
                    <a:lnR w="12700" cap="flat" cmpd="sng" algn="ctr">
                      <a:solidFill>
                        <a:schemeClr val="tx1"/>
                      </a:solidFill>
                      <a:prstDash val="sysDot"/>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eaLnBrk="0" hangingPunct="0">
                        <a:spcBef>
                          <a:spcPct val="20000"/>
                        </a:spcBef>
                        <a:defRPr kumimoji="1" sz="2800">
                          <a:solidFill>
                            <a:schemeClr val="tx1"/>
                          </a:solidFill>
                          <a:latin typeface="Arial" panose="020B0604020202020204" pitchFamily="34" charset="0"/>
                          <a:ea typeface="ＭＳ Ｐゴシック" panose="020B0600070205080204" pitchFamily="50" charset="-128"/>
                        </a:defRPr>
                      </a:lvl1pPr>
                      <a:lvl2pPr marL="742950" indent="-285750" eaLnBrk="0" hangingPunct="0">
                        <a:spcBef>
                          <a:spcPct val="20000"/>
                        </a:spcBef>
                        <a:defRPr kumimoji="1" sz="2400">
                          <a:solidFill>
                            <a:schemeClr val="tx1"/>
                          </a:solidFill>
                          <a:latin typeface="Arial" panose="020B0604020202020204" pitchFamily="34" charset="0"/>
                          <a:ea typeface="ＭＳ Ｐゴシック" panose="020B0600070205080204" pitchFamily="50" charset="-128"/>
                        </a:defRPr>
                      </a:lvl2pPr>
                      <a:lvl3pPr marL="1143000" indent="-228600" eaLnBrk="0" hangingPunct="0">
                        <a:spcBef>
                          <a:spcPct val="20000"/>
                        </a:spcBef>
                        <a:defRPr kumimoji="1" sz="2000">
                          <a:solidFill>
                            <a:schemeClr val="tx1"/>
                          </a:solidFill>
                          <a:latin typeface="Arial" panose="020B0604020202020204" pitchFamily="34" charset="0"/>
                          <a:ea typeface="ＭＳ Ｐゴシック" panose="020B0600070205080204" pitchFamily="50" charset="-128"/>
                        </a:defRPr>
                      </a:lvl3pPr>
                      <a:lvl4pPr marL="1600200" indent="-228600" eaLnBrk="0" hangingPunct="0">
                        <a:spcBef>
                          <a:spcPct val="20000"/>
                        </a:spcBef>
                        <a:defRPr kumimoji="1">
                          <a:solidFill>
                            <a:schemeClr val="tx1"/>
                          </a:solidFill>
                          <a:latin typeface="Arial" panose="020B0604020202020204" pitchFamily="34" charset="0"/>
                          <a:ea typeface="ＭＳ Ｐゴシック" panose="020B0600070205080204" pitchFamily="50" charset="-128"/>
                        </a:defRPr>
                      </a:lvl4pPr>
                      <a:lvl5pPr marL="2057400" indent="-228600" eaLnBrk="0" hangingPunct="0">
                        <a:spcBef>
                          <a:spcPct val="20000"/>
                        </a:spcBef>
                        <a:defRPr kumimoji="1">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9pPr>
                    </a:lstStyle>
                    <a:p>
                      <a:pPr marL="0" marR="0" lvl="0" indent="0" algn="ctr" defTabSz="914400" rtl="0" eaLnBrk="0" fontAlgn="base" latinLnBrk="0" hangingPunct="0">
                        <a:lnSpc>
                          <a:spcPct val="100000"/>
                        </a:lnSpc>
                        <a:spcBef>
                          <a:spcPct val="0"/>
                        </a:spcBef>
                        <a:spcAft>
                          <a:spcPct val="0"/>
                        </a:spcAft>
                        <a:buClrTx/>
                        <a:buSzTx/>
                        <a:buFontTx/>
                        <a:buNone/>
                        <a:tabLst/>
                      </a:pPr>
                      <a:r>
                        <a:rPr kumimoji="1" lang="ja-JP" altLang="en-US" sz="1700" b="1" i="0" u="none" strike="noStrike" cap="none" normalizeH="0" baseline="0" dirty="0">
                          <a:ln>
                            <a:noFill/>
                          </a:ln>
                          <a:solidFill>
                            <a:schemeClr val="tx1"/>
                          </a:solidFill>
                          <a:effectLst/>
                          <a:latin typeface="Meiryo UI" pitchFamily="50" charset="-128"/>
                          <a:ea typeface="Meiryo UI" pitchFamily="50" charset="-128"/>
                          <a:cs typeface="Meiryo UI" pitchFamily="50" charset="-128"/>
                        </a:rPr>
                        <a:t>グレードＡ</a:t>
                      </a:r>
                    </a:p>
                    <a:p>
                      <a:pPr marL="0" marR="0" lvl="0" indent="0" algn="ctr" defTabSz="914400" rtl="0" eaLnBrk="0" fontAlgn="base" latinLnBrk="0" hangingPunct="0">
                        <a:lnSpc>
                          <a:spcPct val="100000"/>
                        </a:lnSpc>
                        <a:spcBef>
                          <a:spcPct val="0"/>
                        </a:spcBef>
                        <a:spcAft>
                          <a:spcPct val="0"/>
                        </a:spcAft>
                        <a:buClrTx/>
                        <a:buSzTx/>
                        <a:buFontTx/>
                        <a:buNone/>
                        <a:tabLst/>
                      </a:pPr>
                      <a:r>
                        <a:rPr kumimoji="1" lang="ja-JP" altLang="en-US" sz="1300" b="1" i="0" u="none" strike="noStrike" cap="none" normalizeH="0" baseline="0" dirty="0">
                          <a:ln>
                            <a:noFill/>
                          </a:ln>
                          <a:solidFill>
                            <a:schemeClr val="tx1"/>
                          </a:solidFill>
                          <a:effectLst/>
                          <a:latin typeface="Meiryo UI" pitchFamily="50" charset="-128"/>
                          <a:ea typeface="Meiryo UI" pitchFamily="50" charset="-128"/>
                          <a:cs typeface="Meiryo UI" pitchFamily="50" charset="-128"/>
                        </a:rPr>
                        <a:t>（行うよう強く勧められる）</a:t>
                      </a:r>
                    </a:p>
                  </a:txBody>
                  <a:tcPr marL="81278" marR="81278" marT="45703" marB="45703" anchor="ctr" horzOverflow="overflow">
                    <a:lnL w="12700" cap="flat" cmpd="sng" algn="ctr">
                      <a:solidFill>
                        <a:schemeClr val="tx1"/>
                      </a:solidFill>
                      <a:prstDash val="sysDot"/>
                      <a:round/>
                      <a:headEnd type="none" w="med" len="med"/>
                      <a:tailEnd type="none" w="med" len="med"/>
                    </a:lnL>
                    <a:lnR w="12700" cap="flat" cmpd="sng" algn="ctr">
                      <a:solidFill>
                        <a:schemeClr val="tx1"/>
                      </a:solidFill>
                      <a:prstDash val="sysDot"/>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eaLnBrk="0" hangingPunct="0">
                        <a:spcBef>
                          <a:spcPct val="20000"/>
                        </a:spcBef>
                        <a:defRPr kumimoji="1" sz="2800">
                          <a:solidFill>
                            <a:schemeClr val="tx1"/>
                          </a:solidFill>
                          <a:latin typeface="Arial" panose="020B0604020202020204" pitchFamily="34" charset="0"/>
                          <a:ea typeface="ＭＳ Ｐゴシック" panose="020B0600070205080204" pitchFamily="50" charset="-128"/>
                        </a:defRPr>
                      </a:lvl1pPr>
                      <a:lvl2pPr marL="742950" indent="-285750" eaLnBrk="0" hangingPunct="0">
                        <a:spcBef>
                          <a:spcPct val="20000"/>
                        </a:spcBef>
                        <a:defRPr kumimoji="1" sz="2400">
                          <a:solidFill>
                            <a:schemeClr val="tx1"/>
                          </a:solidFill>
                          <a:latin typeface="Arial" panose="020B0604020202020204" pitchFamily="34" charset="0"/>
                          <a:ea typeface="ＭＳ Ｐゴシック" panose="020B0600070205080204" pitchFamily="50" charset="-128"/>
                        </a:defRPr>
                      </a:lvl2pPr>
                      <a:lvl3pPr marL="1143000" indent="-228600" eaLnBrk="0" hangingPunct="0">
                        <a:spcBef>
                          <a:spcPct val="20000"/>
                        </a:spcBef>
                        <a:defRPr kumimoji="1" sz="2000">
                          <a:solidFill>
                            <a:schemeClr val="tx1"/>
                          </a:solidFill>
                          <a:latin typeface="Arial" panose="020B0604020202020204" pitchFamily="34" charset="0"/>
                          <a:ea typeface="ＭＳ Ｐゴシック" panose="020B0600070205080204" pitchFamily="50" charset="-128"/>
                        </a:defRPr>
                      </a:lvl3pPr>
                      <a:lvl4pPr marL="1600200" indent="-228600" eaLnBrk="0" hangingPunct="0">
                        <a:spcBef>
                          <a:spcPct val="20000"/>
                        </a:spcBef>
                        <a:defRPr kumimoji="1">
                          <a:solidFill>
                            <a:schemeClr val="tx1"/>
                          </a:solidFill>
                          <a:latin typeface="Arial" panose="020B0604020202020204" pitchFamily="34" charset="0"/>
                          <a:ea typeface="ＭＳ Ｐゴシック" panose="020B0600070205080204" pitchFamily="50" charset="-128"/>
                        </a:defRPr>
                      </a:lvl4pPr>
                      <a:lvl5pPr marL="2057400" indent="-228600" eaLnBrk="0" hangingPunct="0">
                        <a:spcBef>
                          <a:spcPct val="20000"/>
                        </a:spcBef>
                        <a:defRPr kumimoji="1">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9pPr>
                    </a:lstStyle>
                    <a:p>
                      <a:pPr marL="0" marR="0" lvl="0" indent="0" algn="ctr" defTabSz="914400" rtl="0" eaLnBrk="0" fontAlgn="base" latinLnBrk="0" hangingPunct="0">
                        <a:lnSpc>
                          <a:spcPct val="100000"/>
                        </a:lnSpc>
                        <a:spcBef>
                          <a:spcPct val="0"/>
                        </a:spcBef>
                        <a:spcAft>
                          <a:spcPct val="0"/>
                        </a:spcAft>
                        <a:buClrTx/>
                        <a:buSzTx/>
                        <a:buFontTx/>
                        <a:buNone/>
                        <a:tabLst/>
                      </a:pPr>
                      <a:r>
                        <a:rPr kumimoji="1" lang="ja-JP" altLang="en-US" sz="1700" b="1" i="0" u="none" strike="noStrike" cap="none" normalizeH="0" baseline="0" dirty="0">
                          <a:ln>
                            <a:noFill/>
                          </a:ln>
                          <a:solidFill>
                            <a:schemeClr val="tx1"/>
                          </a:solidFill>
                          <a:effectLst/>
                          <a:latin typeface="Meiryo UI" pitchFamily="50" charset="-128"/>
                          <a:ea typeface="Meiryo UI" pitchFamily="50" charset="-128"/>
                          <a:cs typeface="Meiryo UI" pitchFamily="50" charset="-128"/>
                        </a:rPr>
                        <a:t>グレードＡ</a:t>
                      </a:r>
                    </a:p>
                    <a:p>
                      <a:pPr marL="0" marR="0" lvl="0" indent="0" algn="ctr" defTabSz="914400" rtl="0" eaLnBrk="0" fontAlgn="base" latinLnBrk="0" hangingPunct="0">
                        <a:lnSpc>
                          <a:spcPct val="100000"/>
                        </a:lnSpc>
                        <a:spcBef>
                          <a:spcPct val="0"/>
                        </a:spcBef>
                        <a:spcAft>
                          <a:spcPct val="0"/>
                        </a:spcAft>
                        <a:buClrTx/>
                        <a:buSzTx/>
                        <a:buFontTx/>
                        <a:buNone/>
                        <a:tabLst/>
                      </a:pPr>
                      <a:r>
                        <a:rPr kumimoji="1" lang="ja-JP" altLang="en-US" sz="1300" b="1" i="0" u="none" strike="noStrike" cap="none" normalizeH="0" baseline="0" dirty="0">
                          <a:ln>
                            <a:noFill/>
                          </a:ln>
                          <a:solidFill>
                            <a:schemeClr val="tx1"/>
                          </a:solidFill>
                          <a:effectLst/>
                          <a:latin typeface="Meiryo UI" pitchFamily="50" charset="-128"/>
                          <a:ea typeface="Meiryo UI" pitchFamily="50" charset="-128"/>
                          <a:cs typeface="Meiryo UI" pitchFamily="50" charset="-128"/>
                        </a:rPr>
                        <a:t>（行うよう強く勧められる）</a:t>
                      </a:r>
                    </a:p>
                  </a:txBody>
                  <a:tcPr marL="81278" marR="81278" marT="45703" marB="45703" anchor="ctr" horzOverflow="overflow">
                    <a:lnL w="12700" cap="flat" cmpd="sng" algn="ctr">
                      <a:solidFill>
                        <a:schemeClr val="tx1"/>
                      </a:solidFill>
                      <a:prstDash val="sysDot"/>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 xmlns:a16="http://schemas.microsoft.com/office/drawing/2014/main" val="10008"/>
                  </a:ext>
                </a:extLst>
              </a:tr>
              <a:tr h="579086">
                <a:tc>
                  <a:txBody>
                    <a:bodyPr/>
                    <a:lstStyle/>
                    <a:p>
                      <a:pPr marL="0" marR="0" lvl="0" indent="0" algn="l" defTabSz="914400" rtl="0" eaLnBrk="0" fontAlgn="ctr" latinLnBrk="0" hangingPunct="0">
                        <a:lnSpc>
                          <a:spcPct val="100000"/>
                        </a:lnSpc>
                        <a:spcBef>
                          <a:spcPct val="0"/>
                        </a:spcBef>
                        <a:spcAft>
                          <a:spcPct val="0"/>
                        </a:spcAft>
                        <a:buClrTx/>
                        <a:buSzTx/>
                        <a:buFontTx/>
                        <a:buNone/>
                        <a:tabLst/>
                      </a:pPr>
                      <a:r>
                        <a:rPr kumimoji="1" lang="ja-JP" altLang="en-US" sz="1600" b="1" i="0" u="none" strike="noStrike" cap="none" normalizeH="0" baseline="0" dirty="0">
                          <a:ln>
                            <a:noFill/>
                          </a:ln>
                          <a:solidFill>
                            <a:srgbClr val="000000"/>
                          </a:solidFill>
                          <a:effectLst/>
                          <a:latin typeface="Meiryo UI" pitchFamily="50" charset="-128"/>
                          <a:ea typeface="Meiryo UI" pitchFamily="50" charset="-128"/>
                          <a:cs typeface="Meiryo UI" pitchFamily="50" charset="-128"/>
                        </a:rPr>
                        <a:t>その他</a:t>
                      </a:r>
                    </a:p>
                  </a:txBody>
                  <a:tcPr marL="81278" marR="81278" marT="45703" marB="45703"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D6E5EE"/>
                    </a:solid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1" lang="en-US" altLang="ja-JP" sz="1600" b="1" i="0" u="none" strike="noStrike" cap="none" normalizeH="0" baseline="0" dirty="0">
                          <a:ln>
                            <a:noFill/>
                          </a:ln>
                          <a:solidFill>
                            <a:schemeClr val="tx1"/>
                          </a:solidFill>
                          <a:effectLst/>
                          <a:latin typeface="Meiryo UI" pitchFamily="50" charset="-128"/>
                          <a:ea typeface="Meiryo UI" pitchFamily="50" charset="-128"/>
                          <a:cs typeface="Meiryo UI" pitchFamily="50" charset="-128"/>
                        </a:rPr>
                        <a:t>DLB</a:t>
                      </a:r>
                      <a:r>
                        <a:rPr kumimoji="1" lang="ja-JP" altLang="en-US" sz="1600" b="1" i="0" u="none" strike="noStrike" cap="none" normalizeH="0" baseline="0" dirty="0">
                          <a:ln>
                            <a:noFill/>
                          </a:ln>
                          <a:solidFill>
                            <a:schemeClr val="tx1"/>
                          </a:solidFill>
                          <a:effectLst/>
                          <a:latin typeface="Meiryo UI" pitchFamily="50" charset="-128"/>
                          <a:ea typeface="Meiryo UI" pitchFamily="50" charset="-128"/>
                          <a:cs typeface="Meiryo UI" pitchFamily="50" charset="-128"/>
                        </a:rPr>
                        <a:t>が適応（</a:t>
                      </a:r>
                      <a:r>
                        <a:rPr kumimoji="1" lang="en-US" altLang="ja-JP" sz="1600" b="1" i="0" u="none" strike="noStrike" cap="none" normalizeH="0" baseline="0" dirty="0">
                          <a:ln>
                            <a:noFill/>
                          </a:ln>
                          <a:solidFill>
                            <a:schemeClr val="tx1"/>
                          </a:solidFill>
                          <a:effectLst/>
                          <a:latin typeface="Trebuchet MS" panose="020B0603020202020204" pitchFamily="34" charset="0"/>
                          <a:ea typeface="Meiryo UI" pitchFamily="50" charset="-128"/>
                          <a:cs typeface="Meiryo UI" pitchFamily="50" charset="-128"/>
                        </a:rPr>
                        <a:t>2014</a:t>
                      </a:r>
                      <a:r>
                        <a:rPr kumimoji="1" lang="ja-JP" altLang="en-US" sz="1600" b="1" i="0" u="none" strike="noStrike" cap="none" normalizeH="0" baseline="0" dirty="0">
                          <a:ln>
                            <a:noFill/>
                          </a:ln>
                          <a:solidFill>
                            <a:schemeClr val="tx1"/>
                          </a:solidFill>
                          <a:effectLst/>
                          <a:latin typeface="Meiryo UI" pitchFamily="50" charset="-128"/>
                          <a:ea typeface="Meiryo UI" pitchFamily="50" charset="-128"/>
                          <a:cs typeface="Meiryo UI" pitchFamily="50" charset="-128"/>
                        </a:rPr>
                        <a:t>）</a:t>
                      </a:r>
                    </a:p>
                  </a:txBody>
                  <a:tcPr marL="81278" marR="81278" marT="45703" marB="45703" anchor="ctr" horzOverflow="overflow">
                    <a:lnL w="12700" cap="flat" cmpd="sng" algn="ctr">
                      <a:solidFill>
                        <a:schemeClr val="bg1"/>
                      </a:solidFill>
                      <a:prstDash val="solid"/>
                      <a:round/>
                      <a:headEnd type="none" w="med" len="med"/>
                      <a:tailEnd type="none" w="med" len="med"/>
                    </a:lnL>
                    <a:lnR w="12700" cap="flat" cmpd="sng" algn="ctr">
                      <a:solidFill>
                        <a:schemeClr val="tx1"/>
                      </a:solidFill>
                      <a:prstDash val="sysDot"/>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endParaRPr kumimoji="1" lang="ja-JP" altLang="en-US" sz="1600" b="1" i="0" u="none" strike="noStrike" cap="none" normalizeH="0" baseline="0" dirty="0">
                        <a:ln>
                          <a:noFill/>
                        </a:ln>
                        <a:solidFill>
                          <a:schemeClr val="tx1"/>
                        </a:solidFill>
                        <a:effectLst/>
                        <a:latin typeface="Meiryo UI" pitchFamily="50" charset="-128"/>
                        <a:ea typeface="Meiryo UI" pitchFamily="50" charset="-128"/>
                        <a:cs typeface="Meiryo UI" pitchFamily="50" charset="-128"/>
                      </a:endParaRPr>
                    </a:p>
                  </a:txBody>
                  <a:tcPr marL="81278" marR="81278" marT="45703" marB="45703" anchor="ctr" horzOverflow="overflow">
                    <a:lnL w="12700" cap="flat" cmpd="sng" algn="ctr">
                      <a:solidFill>
                        <a:schemeClr val="tx1"/>
                      </a:solidFill>
                      <a:prstDash val="sysDot"/>
                      <a:round/>
                      <a:headEnd type="none" w="med" len="med"/>
                      <a:tailEnd type="none" w="med" len="med"/>
                    </a:lnL>
                    <a:lnR w="12700" cap="flat" cmpd="sng" algn="ctr">
                      <a:solidFill>
                        <a:schemeClr val="tx1"/>
                      </a:solidFill>
                      <a:prstDash val="sysDot"/>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1" lang="ja-JP" altLang="en-US" sz="1600" b="1" i="0" u="none" strike="noStrike" cap="none" normalizeH="0" baseline="0" dirty="0">
                          <a:ln>
                            <a:noFill/>
                          </a:ln>
                          <a:solidFill>
                            <a:schemeClr val="tx1"/>
                          </a:solidFill>
                          <a:effectLst/>
                          <a:latin typeface="Meiryo UI" pitchFamily="50" charset="-128"/>
                          <a:ea typeface="Meiryo UI" pitchFamily="50" charset="-128"/>
                          <a:cs typeface="Meiryo UI" pitchFamily="50" charset="-128"/>
                        </a:rPr>
                        <a:t>１ステップ漸増法が</a:t>
                      </a:r>
                      <a:endParaRPr kumimoji="1" lang="en-US" altLang="ja-JP" sz="1600" b="1" i="0" u="none" strike="noStrike" cap="none" normalizeH="0" baseline="0" dirty="0">
                        <a:ln>
                          <a:noFill/>
                        </a:ln>
                        <a:solidFill>
                          <a:schemeClr val="tx1"/>
                        </a:solidFill>
                        <a:effectLst/>
                        <a:latin typeface="Meiryo UI" pitchFamily="50" charset="-128"/>
                        <a:ea typeface="Meiryo UI" pitchFamily="50" charset="-128"/>
                        <a:cs typeface="Meiryo UI" pitchFamily="50" charset="-128"/>
                      </a:endParaRPr>
                    </a:p>
                    <a:p>
                      <a:pPr marL="0" marR="0" lvl="0" indent="0" algn="ctr" defTabSz="914400" rtl="0" eaLnBrk="0" fontAlgn="base" latinLnBrk="0" hangingPunct="0">
                        <a:lnSpc>
                          <a:spcPct val="100000"/>
                        </a:lnSpc>
                        <a:spcBef>
                          <a:spcPct val="0"/>
                        </a:spcBef>
                        <a:spcAft>
                          <a:spcPct val="0"/>
                        </a:spcAft>
                        <a:buClrTx/>
                        <a:buSzTx/>
                        <a:buFontTx/>
                        <a:buNone/>
                        <a:tabLst/>
                      </a:pPr>
                      <a:r>
                        <a:rPr kumimoji="1" lang="ja-JP" altLang="en-US" sz="1600" b="1" i="0" u="none" strike="noStrike" cap="none" normalizeH="0" baseline="0" dirty="0">
                          <a:ln>
                            <a:noFill/>
                          </a:ln>
                          <a:solidFill>
                            <a:schemeClr val="tx1"/>
                          </a:solidFill>
                          <a:effectLst/>
                          <a:latin typeface="Meiryo UI" pitchFamily="50" charset="-128"/>
                          <a:ea typeface="Meiryo UI" pitchFamily="50" charset="-128"/>
                          <a:cs typeface="Meiryo UI" pitchFamily="50" charset="-128"/>
                        </a:rPr>
                        <a:t>が承認（</a:t>
                      </a:r>
                      <a:r>
                        <a:rPr kumimoji="1" lang="en-US" altLang="ja-JP" sz="1600" b="1" i="0" u="none" strike="noStrike" cap="none" normalizeH="0" baseline="0" dirty="0">
                          <a:ln>
                            <a:noFill/>
                          </a:ln>
                          <a:solidFill>
                            <a:schemeClr val="tx1"/>
                          </a:solidFill>
                          <a:effectLst/>
                          <a:latin typeface="Trebuchet MS" panose="020B0603020202020204" pitchFamily="34" charset="0"/>
                          <a:ea typeface="Meiryo UI" pitchFamily="50" charset="-128"/>
                          <a:cs typeface="Meiryo UI" pitchFamily="50" charset="-128"/>
                        </a:rPr>
                        <a:t>2015</a:t>
                      </a:r>
                      <a:r>
                        <a:rPr kumimoji="1" lang="ja-JP" altLang="en-US" sz="1600" b="1" i="0" u="none" strike="noStrike" cap="none" normalizeH="0" baseline="0" dirty="0">
                          <a:ln>
                            <a:noFill/>
                          </a:ln>
                          <a:solidFill>
                            <a:schemeClr val="tx1"/>
                          </a:solidFill>
                          <a:effectLst/>
                          <a:latin typeface="Meiryo UI" pitchFamily="50" charset="-128"/>
                          <a:ea typeface="Meiryo UI" pitchFamily="50" charset="-128"/>
                          <a:cs typeface="Meiryo UI" pitchFamily="50" charset="-128"/>
                        </a:rPr>
                        <a:t>）</a:t>
                      </a:r>
                    </a:p>
                  </a:txBody>
                  <a:tcPr marL="81278" marR="81278" marT="45703" marB="45703" anchor="ctr" horzOverflow="overflow">
                    <a:lnL w="12700" cap="flat" cmpd="sng" algn="ctr">
                      <a:solidFill>
                        <a:schemeClr val="tx1"/>
                      </a:solidFill>
                      <a:prstDash val="sysDot"/>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 xmlns:a16="http://schemas.microsoft.com/office/drawing/2014/main" val="10009"/>
                  </a:ext>
                </a:extLst>
              </a:tr>
            </a:tbl>
          </a:graphicData>
        </a:graphic>
      </p:graphicFrame>
      <p:sp>
        <p:nvSpPr>
          <p:cNvPr id="6" name="Rectangle 23"/>
          <p:cNvSpPr>
            <a:spLocks noChangeArrowheads="1"/>
          </p:cNvSpPr>
          <p:nvPr/>
        </p:nvSpPr>
        <p:spPr bwMode="auto">
          <a:xfrm>
            <a:off x="0" y="1"/>
            <a:ext cx="2806995" cy="3721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82904" tIns="41452" rIns="82904" bIns="41452" anchor="b"/>
          <a:lstStyle/>
          <a:p>
            <a:pPr defTabSz="828675"/>
            <a:r>
              <a:rPr kumimoji="0" lang="en-US" altLang="ja-JP" sz="1600" b="1" dirty="0">
                <a:latin typeface="Meiryo UI" panose="020B0604030504040204" pitchFamily="50" charset="-128"/>
                <a:ea typeface="Meiryo UI" panose="020B0604030504040204" pitchFamily="50" charset="-128"/>
              </a:rPr>
              <a:t>《</a:t>
            </a:r>
            <a:r>
              <a:rPr kumimoji="0" lang="ja-JP" altLang="en-US" sz="1600" b="1" dirty="0">
                <a:latin typeface="Meiryo UI" panose="020B0604030504040204" pitchFamily="50" charset="-128"/>
                <a:ea typeface="Meiryo UI" panose="020B0604030504040204" pitchFamily="50" charset="-128"/>
              </a:rPr>
              <a:t> 診断・治療</a:t>
            </a:r>
            <a:r>
              <a:rPr kumimoji="0" lang="en-US" altLang="ja-JP" sz="1700" b="1" dirty="0">
                <a:latin typeface="Segoe UI" panose="020B0502040204020203" pitchFamily="34" charset="0"/>
                <a:ea typeface="Meiryo UI" panose="020B0604030504040204" pitchFamily="50" charset="-128"/>
                <a:cs typeface="Segoe UI" panose="020B0502040204020203" pitchFamily="34" charset="0"/>
              </a:rPr>
              <a:t>-41</a:t>
            </a:r>
            <a:r>
              <a:rPr kumimoji="0" lang="ja-JP" altLang="en-US" sz="1700" b="1" dirty="0">
                <a:latin typeface="Segoe UI" panose="020B0502040204020203" pitchFamily="34" charset="0"/>
                <a:ea typeface="Meiryo UI" panose="020B0604030504040204" pitchFamily="50" charset="-128"/>
                <a:cs typeface="Segoe UI" panose="020B0502040204020203" pitchFamily="34" charset="0"/>
              </a:rPr>
              <a:t> </a:t>
            </a:r>
            <a:r>
              <a:rPr kumimoji="0" lang="en-US" altLang="ja-JP" sz="1600" b="1" dirty="0">
                <a:latin typeface="Meiryo UI" panose="020B0604030504040204" pitchFamily="50" charset="-128"/>
                <a:ea typeface="Meiryo UI" panose="020B0604030504040204" pitchFamily="50" charset="-128"/>
              </a:rPr>
              <a:t>》</a:t>
            </a:r>
            <a:r>
              <a:rPr kumimoji="0" lang="ja-JP" altLang="en-US" sz="1600" b="1" dirty="0">
                <a:latin typeface="Meiryo UI" panose="020B0604030504040204" pitchFamily="50" charset="-128"/>
                <a:ea typeface="Meiryo UI" panose="020B0604030504040204" pitchFamily="50" charset="-128"/>
              </a:rPr>
              <a:t>  </a:t>
            </a:r>
            <a:endParaRPr kumimoji="0" lang="ja-JP" altLang="en-US" sz="1600" b="1" dirty="0">
              <a:solidFill>
                <a:srgbClr val="FF5050"/>
              </a:solidFill>
              <a:latin typeface="Meiryo UI" panose="020B0604030504040204" pitchFamily="50" charset="-128"/>
              <a:ea typeface="Meiryo UI" panose="020B0604030504040204" pitchFamily="50" charset="-128"/>
            </a:endParaRPr>
          </a:p>
        </p:txBody>
      </p:sp>
      <p:sp>
        <p:nvSpPr>
          <p:cNvPr id="7" name="Rectangle 12"/>
          <p:cNvSpPr>
            <a:spLocks noChangeArrowheads="1"/>
          </p:cNvSpPr>
          <p:nvPr/>
        </p:nvSpPr>
        <p:spPr bwMode="auto">
          <a:xfrm>
            <a:off x="213519" y="885706"/>
            <a:ext cx="8691562" cy="103179"/>
          </a:xfrm>
          <a:prstGeom prst="rect">
            <a:avLst/>
          </a:prstGeom>
          <a:gradFill rotWithShape="1">
            <a:gsLst>
              <a:gs pos="93000">
                <a:srgbClr val="3E6EB4"/>
              </a:gs>
              <a:gs pos="0">
                <a:srgbClr val="CDE1FF"/>
              </a:gs>
              <a:gs pos="100000">
                <a:srgbClr val="3E6EB4"/>
              </a:gs>
            </a:gsLst>
            <a:lin ang="0" scaled="1"/>
          </a:gradFill>
          <a:ln w="9525" algn="ctr">
            <a:noFill/>
            <a:miter lim="800000"/>
            <a:headEnd/>
            <a:tailEnd/>
          </a:ln>
          <a:effectLst/>
        </p:spPr>
        <p:txBody>
          <a:bodyPr wrap="none" anchor="ctr"/>
          <a:lstStyle/>
          <a:p>
            <a:pPr algn="r">
              <a:defRPr/>
            </a:pPr>
            <a:endParaRPr lang="ja-JP" altLang="en-US">
              <a:latin typeface="Arial" charset="0"/>
            </a:endParaRPr>
          </a:p>
        </p:txBody>
      </p:sp>
    </p:spTree>
    <p:extLst>
      <p:ext uri="{BB962C8B-B14F-4D97-AF65-F5344CB8AC3E}">
        <p14:creationId xmlns:p14="http://schemas.microsoft.com/office/powerpoint/2010/main" val="2130928577"/>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Rectangle 2"/>
          <p:cNvSpPr>
            <a:spLocks noChangeArrowheads="1"/>
          </p:cNvSpPr>
          <p:nvPr/>
        </p:nvSpPr>
        <p:spPr bwMode="auto">
          <a:xfrm>
            <a:off x="2007098" y="4278701"/>
            <a:ext cx="5159375" cy="2312988"/>
          </a:xfrm>
          <a:prstGeom prst="rect">
            <a:avLst/>
          </a:prstGeom>
          <a:noFill/>
          <a:ln w="50800" cap="rnd">
            <a:solidFill>
              <a:srgbClr val="3E6EB4"/>
            </a:solidFill>
            <a:prstDash val="sysDot"/>
            <a:miter lim="800000"/>
            <a:headEnd/>
            <a:tailEnd/>
          </a:ln>
          <a:extLst>
            <a:ext uri="{909E8E84-426E-40DD-AFC4-6F175D3DCCD1}">
              <a14:hiddenFill xmlns:a14="http://schemas.microsoft.com/office/drawing/2010/main">
                <a:solidFill>
                  <a:srgbClr val="CFEDFF"/>
                </a:solidFill>
              </a14:hiddenFill>
            </a:ext>
          </a:extLst>
        </p:spPr>
        <p:txBody>
          <a:bodyPr wrap="none" anchor="ctr"/>
          <a:lstStyle/>
          <a:p>
            <a:pPr algn="ctr"/>
            <a:endParaRPr lang="ja-JP" altLang="ja-JP" sz="1800">
              <a:solidFill>
                <a:srgbClr val="000066"/>
              </a:solidFill>
              <a:ea typeface="HGP創英角ｺﾞｼｯｸUB" pitchFamily="50" charset="-128"/>
            </a:endParaRPr>
          </a:p>
        </p:txBody>
      </p:sp>
      <p:sp>
        <p:nvSpPr>
          <p:cNvPr id="46083" name="Text Box 3"/>
          <p:cNvSpPr txBox="1">
            <a:spLocks noChangeArrowheads="1"/>
          </p:cNvSpPr>
          <p:nvPr/>
        </p:nvSpPr>
        <p:spPr bwMode="auto">
          <a:xfrm>
            <a:off x="640260" y="367506"/>
            <a:ext cx="7886700" cy="549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kumimoji="1" sz="3600">
                <a:solidFill>
                  <a:schemeClr val="tx1"/>
                </a:solidFill>
                <a:latin typeface="Arial" pitchFamily="34" charset="0"/>
                <a:ea typeface="ＭＳ Ｐゴシック" pitchFamily="50" charset="-128"/>
              </a:defRPr>
            </a:lvl1pPr>
            <a:lvl2pPr marL="742950" indent="-285750" eaLnBrk="0" hangingPunct="0">
              <a:defRPr kumimoji="1" sz="3600">
                <a:solidFill>
                  <a:schemeClr val="tx1"/>
                </a:solidFill>
                <a:latin typeface="Arial" pitchFamily="34" charset="0"/>
                <a:ea typeface="ＭＳ Ｐゴシック" pitchFamily="50" charset="-128"/>
              </a:defRPr>
            </a:lvl2pPr>
            <a:lvl3pPr marL="1143000" indent="-228600" eaLnBrk="0" hangingPunct="0">
              <a:defRPr kumimoji="1" sz="3600">
                <a:solidFill>
                  <a:schemeClr val="tx1"/>
                </a:solidFill>
                <a:latin typeface="Arial" pitchFamily="34" charset="0"/>
                <a:ea typeface="ＭＳ Ｐゴシック" pitchFamily="50" charset="-128"/>
              </a:defRPr>
            </a:lvl3pPr>
            <a:lvl4pPr marL="1600200" indent="-228600" eaLnBrk="0" hangingPunct="0">
              <a:defRPr kumimoji="1" sz="3600">
                <a:solidFill>
                  <a:schemeClr val="tx1"/>
                </a:solidFill>
                <a:latin typeface="Arial" pitchFamily="34" charset="0"/>
                <a:ea typeface="ＭＳ Ｐゴシック" pitchFamily="50" charset="-128"/>
              </a:defRPr>
            </a:lvl4pPr>
            <a:lvl5pPr marL="2057400" indent="-228600" eaLnBrk="0" hangingPunct="0">
              <a:defRPr kumimoji="1" sz="3600">
                <a:solidFill>
                  <a:schemeClr val="tx1"/>
                </a:solidFill>
                <a:latin typeface="Arial" pitchFamily="34" charset="0"/>
                <a:ea typeface="ＭＳ Ｐゴシック" pitchFamily="50" charset="-128"/>
              </a:defRPr>
            </a:lvl5pPr>
            <a:lvl6pPr marL="2514600" indent="-228600" eaLnBrk="0" fontAlgn="base" hangingPunct="0">
              <a:spcBef>
                <a:spcPct val="0"/>
              </a:spcBef>
              <a:spcAft>
                <a:spcPct val="0"/>
              </a:spcAft>
              <a:defRPr kumimoji="1" sz="3600">
                <a:solidFill>
                  <a:schemeClr val="tx1"/>
                </a:solidFill>
                <a:latin typeface="Arial" pitchFamily="34" charset="0"/>
                <a:ea typeface="ＭＳ Ｐゴシック" pitchFamily="50" charset="-128"/>
              </a:defRPr>
            </a:lvl6pPr>
            <a:lvl7pPr marL="2971800" indent="-228600" eaLnBrk="0" fontAlgn="base" hangingPunct="0">
              <a:spcBef>
                <a:spcPct val="0"/>
              </a:spcBef>
              <a:spcAft>
                <a:spcPct val="0"/>
              </a:spcAft>
              <a:defRPr kumimoji="1" sz="3600">
                <a:solidFill>
                  <a:schemeClr val="tx1"/>
                </a:solidFill>
                <a:latin typeface="Arial" pitchFamily="34" charset="0"/>
                <a:ea typeface="ＭＳ Ｐゴシック" pitchFamily="50" charset="-128"/>
              </a:defRPr>
            </a:lvl7pPr>
            <a:lvl8pPr marL="3429000" indent="-228600" eaLnBrk="0" fontAlgn="base" hangingPunct="0">
              <a:spcBef>
                <a:spcPct val="0"/>
              </a:spcBef>
              <a:spcAft>
                <a:spcPct val="0"/>
              </a:spcAft>
              <a:defRPr kumimoji="1" sz="3600">
                <a:solidFill>
                  <a:schemeClr val="tx1"/>
                </a:solidFill>
                <a:latin typeface="Arial" pitchFamily="34" charset="0"/>
                <a:ea typeface="ＭＳ Ｐゴシック" pitchFamily="50" charset="-128"/>
              </a:defRPr>
            </a:lvl8pPr>
            <a:lvl9pPr marL="3886200" indent="-228600" eaLnBrk="0" fontAlgn="base" hangingPunct="0">
              <a:spcBef>
                <a:spcPct val="0"/>
              </a:spcBef>
              <a:spcAft>
                <a:spcPct val="0"/>
              </a:spcAft>
              <a:defRPr kumimoji="1" sz="3600">
                <a:solidFill>
                  <a:schemeClr val="tx1"/>
                </a:solidFill>
                <a:latin typeface="Arial" pitchFamily="34" charset="0"/>
                <a:ea typeface="ＭＳ Ｐゴシック" pitchFamily="50" charset="-128"/>
              </a:defRPr>
            </a:lvl9pPr>
          </a:lstStyle>
          <a:p>
            <a:pPr algn="ctr" eaLnBrk="1" hangingPunct="1"/>
            <a:r>
              <a:rPr lang="ja-JP" altLang="en-US" sz="3000" b="1">
                <a:latin typeface="Meiryo UI" panose="020B0604030504040204" pitchFamily="50" charset="-128"/>
                <a:ea typeface="Meiryo UI" panose="020B0604030504040204" pitchFamily="50" charset="-128"/>
                <a:cs typeface="メイリオ" pitchFamily="50" charset="-128"/>
              </a:rPr>
              <a:t>コリンエステラーゼ阻害薬の使用上の注意点</a:t>
            </a:r>
          </a:p>
        </p:txBody>
      </p:sp>
      <p:sp>
        <p:nvSpPr>
          <p:cNvPr id="46084" name="Text Box 4"/>
          <p:cNvSpPr txBox="1">
            <a:spLocks noChangeArrowheads="1"/>
          </p:cNvSpPr>
          <p:nvPr/>
        </p:nvSpPr>
        <p:spPr bwMode="auto">
          <a:xfrm>
            <a:off x="640260" y="1339850"/>
            <a:ext cx="8049715" cy="28623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kumimoji="1" sz="3600">
                <a:solidFill>
                  <a:schemeClr val="tx1"/>
                </a:solidFill>
                <a:latin typeface="Arial" pitchFamily="34" charset="0"/>
                <a:ea typeface="ＭＳ Ｐゴシック" pitchFamily="50" charset="-128"/>
              </a:defRPr>
            </a:lvl1pPr>
            <a:lvl2pPr marL="742950" indent="-285750" eaLnBrk="0" hangingPunct="0">
              <a:defRPr kumimoji="1" sz="3600">
                <a:solidFill>
                  <a:schemeClr val="tx1"/>
                </a:solidFill>
                <a:latin typeface="Arial" pitchFamily="34" charset="0"/>
                <a:ea typeface="ＭＳ Ｐゴシック" pitchFamily="50" charset="-128"/>
              </a:defRPr>
            </a:lvl2pPr>
            <a:lvl3pPr marL="1143000" indent="-228600" eaLnBrk="0" hangingPunct="0">
              <a:defRPr kumimoji="1" sz="3600">
                <a:solidFill>
                  <a:schemeClr val="tx1"/>
                </a:solidFill>
                <a:latin typeface="Arial" pitchFamily="34" charset="0"/>
                <a:ea typeface="ＭＳ Ｐゴシック" pitchFamily="50" charset="-128"/>
              </a:defRPr>
            </a:lvl3pPr>
            <a:lvl4pPr marL="1600200" indent="-228600" eaLnBrk="0" hangingPunct="0">
              <a:defRPr kumimoji="1" sz="3600">
                <a:solidFill>
                  <a:schemeClr val="tx1"/>
                </a:solidFill>
                <a:latin typeface="Arial" pitchFamily="34" charset="0"/>
                <a:ea typeface="ＭＳ Ｐゴシック" pitchFamily="50" charset="-128"/>
              </a:defRPr>
            </a:lvl4pPr>
            <a:lvl5pPr marL="2057400" indent="-228600" eaLnBrk="0" hangingPunct="0">
              <a:defRPr kumimoji="1" sz="3600">
                <a:solidFill>
                  <a:schemeClr val="tx1"/>
                </a:solidFill>
                <a:latin typeface="Arial" pitchFamily="34" charset="0"/>
                <a:ea typeface="ＭＳ Ｐゴシック" pitchFamily="50" charset="-128"/>
              </a:defRPr>
            </a:lvl5pPr>
            <a:lvl6pPr marL="2514600" indent="-228600" eaLnBrk="0" fontAlgn="base" hangingPunct="0">
              <a:spcBef>
                <a:spcPct val="0"/>
              </a:spcBef>
              <a:spcAft>
                <a:spcPct val="0"/>
              </a:spcAft>
              <a:defRPr kumimoji="1" sz="3600">
                <a:solidFill>
                  <a:schemeClr val="tx1"/>
                </a:solidFill>
                <a:latin typeface="Arial" pitchFamily="34" charset="0"/>
                <a:ea typeface="ＭＳ Ｐゴシック" pitchFamily="50" charset="-128"/>
              </a:defRPr>
            </a:lvl6pPr>
            <a:lvl7pPr marL="2971800" indent="-228600" eaLnBrk="0" fontAlgn="base" hangingPunct="0">
              <a:spcBef>
                <a:spcPct val="0"/>
              </a:spcBef>
              <a:spcAft>
                <a:spcPct val="0"/>
              </a:spcAft>
              <a:defRPr kumimoji="1" sz="3600">
                <a:solidFill>
                  <a:schemeClr val="tx1"/>
                </a:solidFill>
                <a:latin typeface="Arial" pitchFamily="34" charset="0"/>
                <a:ea typeface="ＭＳ Ｐゴシック" pitchFamily="50" charset="-128"/>
              </a:defRPr>
            </a:lvl7pPr>
            <a:lvl8pPr marL="3429000" indent="-228600" eaLnBrk="0" fontAlgn="base" hangingPunct="0">
              <a:spcBef>
                <a:spcPct val="0"/>
              </a:spcBef>
              <a:spcAft>
                <a:spcPct val="0"/>
              </a:spcAft>
              <a:defRPr kumimoji="1" sz="3600">
                <a:solidFill>
                  <a:schemeClr val="tx1"/>
                </a:solidFill>
                <a:latin typeface="Arial" pitchFamily="34" charset="0"/>
                <a:ea typeface="ＭＳ Ｐゴシック" pitchFamily="50" charset="-128"/>
              </a:defRPr>
            </a:lvl8pPr>
            <a:lvl9pPr marL="3886200" indent="-228600" eaLnBrk="0" fontAlgn="base" hangingPunct="0">
              <a:spcBef>
                <a:spcPct val="0"/>
              </a:spcBef>
              <a:spcAft>
                <a:spcPct val="0"/>
              </a:spcAft>
              <a:defRPr kumimoji="1" sz="3600">
                <a:solidFill>
                  <a:schemeClr val="tx1"/>
                </a:solidFill>
                <a:latin typeface="Arial" pitchFamily="34" charset="0"/>
                <a:ea typeface="ＭＳ Ｐゴシック" pitchFamily="50" charset="-128"/>
              </a:defRPr>
            </a:lvl9pPr>
          </a:lstStyle>
          <a:p>
            <a:pPr eaLnBrk="1" hangingPunct="1">
              <a:lnSpc>
                <a:spcPct val="120000"/>
              </a:lnSpc>
            </a:pPr>
            <a:r>
              <a:rPr lang="ja-JP" altLang="en-US" sz="2400" b="1" dirty="0">
                <a:latin typeface="Meiryo UI" panose="020B0604030504040204" pitchFamily="50" charset="-128"/>
                <a:ea typeface="Meiryo UI" panose="020B0604030504040204" pitchFamily="50" charset="-128"/>
              </a:rPr>
              <a:t>１．アルツハイマー型認知症に使用</a:t>
            </a:r>
          </a:p>
          <a:p>
            <a:pPr eaLnBrk="1" hangingPunct="1">
              <a:lnSpc>
                <a:spcPct val="110000"/>
              </a:lnSpc>
              <a:spcBef>
                <a:spcPct val="20000"/>
              </a:spcBef>
            </a:pPr>
            <a:r>
              <a:rPr lang="ja-JP" altLang="en-US" sz="2400" b="1" dirty="0">
                <a:latin typeface="Meiryo UI" panose="020B0604030504040204" pitchFamily="50" charset="-128"/>
                <a:ea typeface="Meiryo UI" panose="020B0604030504040204" pitchFamily="50" charset="-128"/>
              </a:rPr>
              <a:t>２．洞不全症候群、房室伝導障害は要注意</a:t>
            </a:r>
            <a:endParaRPr lang="en-US" altLang="ja-JP" sz="2400" b="1" dirty="0">
              <a:latin typeface="Meiryo UI" panose="020B0604030504040204" pitchFamily="50" charset="-128"/>
              <a:ea typeface="Meiryo UI" panose="020B0604030504040204" pitchFamily="50" charset="-128"/>
            </a:endParaRPr>
          </a:p>
          <a:p>
            <a:pPr eaLnBrk="1" hangingPunct="1">
              <a:lnSpc>
                <a:spcPct val="120000"/>
              </a:lnSpc>
            </a:pPr>
            <a:r>
              <a:rPr lang="ja-JP" altLang="en-US" sz="2200" b="1" dirty="0">
                <a:solidFill>
                  <a:schemeClr val="bg1"/>
                </a:solidFill>
                <a:latin typeface="Meiryo UI" panose="020B0604030504040204" pitchFamily="50" charset="-128"/>
                <a:ea typeface="Meiryo UI" panose="020B0604030504040204" pitchFamily="50" charset="-128"/>
              </a:rPr>
              <a:t>　　　</a:t>
            </a:r>
            <a:r>
              <a:rPr lang="ja-JP" altLang="en-US" sz="2200" b="1" dirty="0">
                <a:solidFill>
                  <a:srgbClr val="CF594D"/>
                </a:solidFill>
                <a:latin typeface="Meiryo UI" panose="020B0604030504040204" pitchFamily="50" charset="-128"/>
                <a:ea typeface="Meiryo UI" panose="020B0604030504040204" pitchFamily="50" charset="-128"/>
              </a:rPr>
              <a:t>　　投与前に心電図をとることが望ましい</a:t>
            </a:r>
          </a:p>
          <a:p>
            <a:pPr eaLnBrk="1" hangingPunct="1">
              <a:lnSpc>
                <a:spcPct val="110000"/>
              </a:lnSpc>
              <a:spcBef>
                <a:spcPct val="20000"/>
              </a:spcBef>
            </a:pPr>
            <a:r>
              <a:rPr lang="ja-JP" altLang="en-US" sz="2400" b="1" dirty="0">
                <a:latin typeface="Meiryo UI" panose="020B0604030504040204" pitchFamily="50" charset="-128"/>
                <a:ea typeface="Meiryo UI" panose="020B0604030504040204" pitchFamily="50" charset="-128"/>
              </a:rPr>
              <a:t>３．気管支喘息、閉塞性肺疾患の既往</a:t>
            </a:r>
          </a:p>
          <a:p>
            <a:pPr eaLnBrk="1" hangingPunct="1">
              <a:lnSpc>
                <a:spcPct val="110000"/>
              </a:lnSpc>
              <a:spcBef>
                <a:spcPct val="20000"/>
              </a:spcBef>
            </a:pPr>
            <a:r>
              <a:rPr lang="ja-JP" altLang="en-US" sz="2400" b="1" dirty="0">
                <a:latin typeface="Meiryo UI" panose="020B0604030504040204" pitchFamily="50" charset="-128"/>
                <a:ea typeface="Meiryo UI" panose="020B0604030504040204" pitchFamily="50" charset="-128"/>
              </a:rPr>
              <a:t>４．消化性潰瘍の既往、非ステロイド系消炎剤使用中の場合</a:t>
            </a:r>
            <a:endParaRPr lang="en-US" altLang="ja-JP" sz="2400" b="1" dirty="0">
              <a:latin typeface="Meiryo UI" panose="020B0604030504040204" pitchFamily="50" charset="-128"/>
              <a:ea typeface="Meiryo UI" panose="020B0604030504040204" pitchFamily="50" charset="-128"/>
            </a:endParaRPr>
          </a:p>
          <a:p>
            <a:pPr eaLnBrk="1" hangingPunct="1">
              <a:lnSpc>
                <a:spcPct val="110000"/>
              </a:lnSpc>
              <a:spcBef>
                <a:spcPct val="20000"/>
              </a:spcBef>
            </a:pPr>
            <a:r>
              <a:rPr lang="ja-JP" altLang="en-US" sz="2400" b="1" dirty="0">
                <a:latin typeface="Meiryo UI" panose="020B0604030504040204" pitchFamily="50" charset="-128"/>
                <a:ea typeface="Meiryo UI" panose="020B0604030504040204" pitchFamily="50" charset="-128"/>
              </a:rPr>
              <a:t>５．消化器症状出現時は減量・中止を検討</a:t>
            </a:r>
          </a:p>
        </p:txBody>
      </p:sp>
      <p:sp>
        <p:nvSpPr>
          <p:cNvPr id="46085" name="Text Box 5"/>
          <p:cNvSpPr txBox="1">
            <a:spLocks noChangeArrowheads="1"/>
          </p:cNvSpPr>
          <p:nvPr/>
        </p:nvSpPr>
        <p:spPr bwMode="auto">
          <a:xfrm>
            <a:off x="2476998" y="4327914"/>
            <a:ext cx="4213225" cy="4270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kumimoji="1" sz="3600">
                <a:solidFill>
                  <a:schemeClr val="tx1"/>
                </a:solidFill>
                <a:latin typeface="Arial" pitchFamily="34" charset="0"/>
                <a:ea typeface="ＭＳ Ｐゴシック" pitchFamily="50" charset="-128"/>
              </a:defRPr>
            </a:lvl1pPr>
            <a:lvl2pPr marL="742950" indent="-285750" eaLnBrk="0" hangingPunct="0">
              <a:defRPr kumimoji="1" sz="3600">
                <a:solidFill>
                  <a:schemeClr val="tx1"/>
                </a:solidFill>
                <a:latin typeface="Arial" pitchFamily="34" charset="0"/>
                <a:ea typeface="ＭＳ Ｐゴシック" pitchFamily="50" charset="-128"/>
              </a:defRPr>
            </a:lvl2pPr>
            <a:lvl3pPr marL="1143000" indent="-228600" eaLnBrk="0" hangingPunct="0">
              <a:defRPr kumimoji="1" sz="3600">
                <a:solidFill>
                  <a:schemeClr val="tx1"/>
                </a:solidFill>
                <a:latin typeface="Arial" pitchFamily="34" charset="0"/>
                <a:ea typeface="ＭＳ Ｐゴシック" pitchFamily="50" charset="-128"/>
              </a:defRPr>
            </a:lvl3pPr>
            <a:lvl4pPr marL="1600200" indent="-228600" eaLnBrk="0" hangingPunct="0">
              <a:defRPr kumimoji="1" sz="3600">
                <a:solidFill>
                  <a:schemeClr val="tx1"/>
                </a:solidFill>
                <a:latin typeface="Arial" pitchFamily="34" charset="0"/>
                <a:ea typeface="ＭＳ Ｐゴシック" pitchFamily="50" charset="-128"/>
              </a:defRPr>
            </a:lvl4pPr>
            <a:lvl5pPr marL="2057400" indent="-228600" eaLnBrk="0" hangingPunct="0">
              <a:defRPr kumimoji="1" sz="3600">
                <a:solidFill>
                  <a:schemeClr val="tx1"/>
                </a:solidFill>
                <a:latin typeface="Arial" pitchFamily="34" charset="0"/>
                <a:ea typeface="ＭＳ Ｐゴシック" pitchFamily="50" charset="-128"/>
              </a:defRPr>
            </a:lvl5pPr>
            <a:lvl6pPr marL="2514600" indent="-228600" eaLnBrk="0" fontAlgn="base" hangingPunct="0">
              <a:spcBef>
                <a:spcPct val="0"/>
              </a:spcBef>
              <a:spcAft>
                <a:spcPct val="0"/>
              </a:spcAft>
              <a:defRPr kumimoji="1" sz="3600">
                <a:solidFill>
                  <a:schemeClr val="tx1"/>
                </a:solidFill>
                <a:latin typeface="Arial" pitchFamily="34" charset="0"/>
                <a:ea typeface="ＭＳ Ｐゴシック" pitchFamily="50" charset="-128"/>
              </a:defRPr>
            </a:lvl6pPr>
            <a:lvl7pPr marL="2971800" indent="-228600" eaLnBrk="0" fontAlgn="base" hangingPunct="0">
              <a:spcBef>
                <a:spcPct val="0"/>
              </a:spcBef>
              <a:spcAft>
                <a:spcPct val="0"/>
              </a:spcAft>
              <a:defRPr kumimoji="1" sz="3600">
                <a:solidFill>
                  <a:schemeClr val="tx1"/>
                </a:solidFill>
                <a:latin typeface="Arial" pitchFamily="34" charset="0"/>
                <a:ea typeface="ＭＳ Ｐゴシック" pitchFamily="50" charset="-128"/>
              </a:defRPr>
            </a:lvl7pPr>
            <a:lvl8pPr marL="3429000" indent="-228600" eaLnBrk="0" fontAlgn="base" hangingPunct="0">
              <a:spcBef>
                <a:spcPct val="0"/>
              </a:spcBef>
              <a:spcAft>
                <a:spcPct val="0"/>
              </a:spcAft>
              <a:defRPr kumimoji="1" sz="3600">
                <a:solidFill>
                  <a:schemeClr val="tx1"/>
                </a:solidFill>
                <a:latin typeface="Arial" pitchFamily="34" charset="0"/>
                <a:ea typeface="ＭＳ Ｐゴシック" pitchFamily="50" charset="-128"/>
              </a:defRPr>
            </a:lvl8pPr>
            <a:lvl9pPr marL="3886200" indent="-228600" eaLnBrk="0" fontAlgn="base" hangingPunct="0">
              <a:spcBef>
                <a:spcPct val="0"/>
              </a:spcBef>
              <a:spcAft>
                <a:spcPct val="0"/>
              </a:spcAft>
              <a:defRPr kumimoji="1" sz="3600">
                <a:solidFill>
                  <a:schemeClr val="tx1"/>
                </a:solidFill>
                <a:latin typeface="Arial" pitchFamily="34" charset="0"/>
                <a:ea typeface="ＭＳ Ｐゴシック" pitchFamily="50" charset="-128"/>
              </a:defRPr>
            </a:lvl9pPr>
          </a:lstStyle>
          <a:p>
            <a:pPr eaLnBrk="1" hangingPunct="1"/>
            <a:r>
              <a:rPr lang="ja-JP" altLang="en-US" sz="2200" b="1" dirty="0">
                <a:solidFill>
                  <a:srgbClr val="3E6EB4"/>
                </a:solidFill>
                <a:latin typeface="Meiryo UI" panose="020B0604030504040204" pitchFamily="50" charset="-128"/>
                <a:ea typeface="Meiryo UI" panose="020B0604030504040204" pitchFamily="50" charset="-128"/>
              </a:rPr>
              <a:t>重大ではないが頻度の高い副作用</a:t>
            </a:r>
          </a:p>
        </p:txBody>
      </p:sp>
      <p:sp>
        <p:nvSpPr>
          <p:cNvPr id="46086" name="Text Box 6"/>
          <p:cNvSpPr txBox="1">
            <a:spLocks noChangeArrowheads="1"/>
          </p:cNvSpPr>
          <p:nvPr/>
        </p:nvSpPr>
        <p:spPr bwMode="auto">
          <a:xfrm>
            <a:off x="2937373" y="4754951"/>
            <a:ext cx="3400425" cy="1695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kumimoji="1" sz="3600">
                <a:solidFill>
                  <a:schemeClr val="tx1"/>
                </a:solidFill>
                <a:latin typeface="Arial" pitchFamily="34" charset="0"/>
                <a:ea typeface="ＭＳ Ｐゴシック" pitchFamily="50" charset="-128"/>
              </a:defRPr>
            </a:lvl1pPr>
            <a:lvl2pPr marL="742950" indent="-285750" eaLnBrk="0" hangingPunct="0">
              <a:defRPr kumimoji="1" sz="3600">
                <a:solidFill>
                  <a:schemeClr val="tx1"/>
                </a:solidFill>
                <a:latin typeface="Arial" pitchFamily="34" charset="0"/>
                <a:ea typeface="ＭＳ Ｐゴシック" pitchFamily="50" charset="-128"/>
              </a:defRPr>
            </a:lvl2pPr>
            <a:lvl3pPr marL="1143000" indent="-228600" eaLnBrk="0" hangingPunct="0">
              <a:defRPr kumimoji="1" sz="3600">
                <a:solidFill>
                  <a:schemeClr val="tx1"/>
                </a:solidFill>
                <a:latin typeface="Arial" pitchFamily="34" charset="0"/>
                <a:ea typeface="ＭＳ Ｐゴシック" pitchFamily="50" charset="-128"/>
              </a:defRPr>
            </a:lvl3pPr>
            <a:lvl4pPr marL="1600200" indent="-228600" eaLnBrk="0" hangingPunct="0">
              <a:defRPr kumimoji="1" sz="3600">
                <a:solidFill>
                  <a:schemeClr val="tx1"/>
                </a:solidFill>
                <a:latin typeface="Arial" pitchFamily="34" charset="0"/>
                <a:ea typeface="ＭＳ Ｐゴシック" pitchFamily="50" charset="-128"/>
              </a:defRPr>
            </a:lvl4pPr>
            <a:lvl5pPr marL="2057400" indent="-228600" eaLnBrk="0" hangingPunct="0">
              <a:defRPr kumimoji="1" sz="3600">
                <a:solidFill>
                  <a:schemeClr val="tx1"/>
                </a:solidFill>
                <a:latin typeface="Arial" pitchFamily="34" charset="0"/>
                <a:ea typeface="ＭＳ Ｐゴシック" pitchFamily="50" charset="-128"/>
              </a:defRPr>
            </a:lvl5pPr>
            <a:lvl6pPr marL="2514600" indent="-228600" eaLnBrk="0" fontAlgn="base" hangingPunct="0">
              <a:spcBef>
                <a:spcPct val="0"/>
              </a:spcBef>
              <a:spcAft>
                <a:spcPct val="0"/>
              </a:spcAft>
              <a:defRPr kumimoji="1" sz="3600">
                <a:solidFill>
                  <a:schemeClr val="tx1"/>
                </a:solidFill>
                <a:latin typeface="Arial" pitchFamily="34" charset="0"/>
                <a:ea typeface="ＭＳ Ｐゴシック" pitchFamily="50" charset="-128"/>
              </a:defRPr>
            </a:lvl6pPr>
            <a:lvl7pPr marL="2971800" indent="-228600" eaLnBrk="0" fontAlgn="base" hangingPunct="0">
              <a:spcBef>
                <a:spcPct val="0"/>
              </a:spcBef>
              <a:spcAft>
                <a:spcPct val="0"/>
              </a:spcAft>
              <a:defRPr kumimoji="1" sz="3600">
                <a:solidFill>
                  <a:schemeClr val="tx1"/>
                </a:solidFill>
                <a:latin typeface="Arial" pitchFamily="34" charset="0"/>
                <a:ea typeface="ＭＳ Ｐゴシック" pitchFamily="50" charset="-128"/>
              </a:defRPr>
            </a:lvl7pPr>
            <a:lvl8pPr marL="3429000" indent="-228600" eaLnBrk="0" fontAlgn="base" hangingPunct="0">
              <a:spcBef>
                <a:spcPct val="0"/>
              </a:spcBef>
              <a:spcAft>
                <a:spcPct val="0"/>
              </a:spcAft>
              <a:defRPr kumimoji="1" sz="3600">
                <a:solidFill>
                  <a:schemeClr val="tx1"/>
                </a:solidFill>
                <a:latin typeface="Arial" pitchFamily="34" charset="0"/>
                <a:ea typeface="ＭＳ Ｐゴシック" pitchFamily="50" charset="-128"/>
              </a:defRPr>
            </a:lvl8pPr>
            <a:lvl9pPr marL="3886200" indent="-228600" eaLnBrk="0" fontAlgn="base" hangingPunct="0">
              <a:spcBef>
                <a:spcPct val="0"/>
              </a:spcBef>
              <a:spcAft>
                <a:spcPct val="0"/>
              </a:spcAft>
              <a:defRPr kumimoji="1" sz="3600">
                <a:solidFill>
                  <a:schemeClr val="tx1"/>
                </a:solidFill>
                <a:latin typeface="Arial" pitchFamily="34" charset="0"/>
                <a:ea typeface="ＭＳ Ｐゴシック" pitchFamily="50" charset="-128"/>
              </a:defRPr>
            </a:lvl9pPr>
          </a:lstStyle>
          <a:p>
            <a:pPr eaLnBrk="1" hangingPunct="1">
              <a:lnSpc>
                <a:spcPct val="105000"/>
              </a:lnSpc>
            </a:pPr>
            <a:r>
              <a:rPr lang="ja-JP" altLang="en-US" sz="2000" b="1">
                <a:solidFill>
                  <a:srgbClr val="5F5F5F"/>
                </a:solidFill>
                <a:latin typeface="Meiryo UI" panose="020B0604030504040204" pitchFamily="50" charset="-128"/>
                <a:ea typeface="Meiryo UI" panose="020B0604030504040204" pitchFamily="50" charset="-128"/>
              </a:rPr>
              <a:t>食欲不振、嘔気　　　　　　　　　</a:t>
            </a:r>
          </a:p>
          <a:p>
            <a:pPr eaLnBrk="1" hangingPunct="1">
              <a:lnSpc>
                <a:spcPct val="105000"/>
              </a:lnSpc>
            </a:pPr>
            <a:r>
              <a:rPr lang="ja-JP" altLang="en-US" sz="2000" b="1">
                <a:solidFill>
                  <a:srgbClr val="5F5F5F"/>
                </a:solidFill>
                <a:latin typeface="Meiryo UI" panose="020B0604030504040204" pitchFamily="50" charset="-128"/>
                <a:ea typeface="Meiryo UI" panose="020B0604030504040204" pitchFamily="50" charset="-128"/>
              </a:rPr>
              <a:t>嘔吐、下痢、便秘、腹痛　　　　</a:t>
            </a:r>
          </a:p>
          <a:p>
            <a:pPr eaLnBrk="1" hangingPunct="1">
              <a:lnSpc>
                <a:spcPct val="105000"/>
              </a:lnSpc>
            </a:pPr>
            <a:r>
              <a:rPr lang="ja-JP" altLang="en-US" sz="2000" b="1">
                <a:solidFill>
                  <a:srgbClr val="5F5F5F"/>
                </a:solidFill>
                <a:latin typeface="Meiryo UI" panose="020B0604030504040204" pitchFamily="50" charset="-128"/>
                <a:ea typeface="Meiryo UI" panose="020B0604030504040204" pitchFamily="50" charset="-128"/>
              </a:rPr>
              <a:t>興奮、不穏、不眠、眠気　　　　</a:t>
            </a:r>
          </a:p>
          <a:p>
            <a:pPr eaLnBrk="1" hangingPunct="1">
              <a:lnSpc>
                <a:spcPct val="105000"/>
              </a:lnSpc>
            </a:pPr>
            <a:r>
              <a:rPr lang="ja-JP" altLang="en-US" sz="2000" b="1">
                <a:solidFill>
                  <a:srgbClr val="5F5F5F"/>
                </a:solidFill>
                <a:latin typeface="Meiryo UI" panose="020B0604030504040204" pitchFamily="50" charset="-128"/>
                <a:ea typeface="Meiryo UI" panose="020B0604030504040204" pitchFamily="50" charset="-128"/>
              </a:rPr>
              <a:t>徘徊、振戦、頭痛　　　　　　　　</a:t>
            </a:r>
          </a:p>
          <a:p>
            <a:pPr eaLnBrk="1" hangingPunct="1">
              <a:lnSpc>
                <a:spcPct val="105000"/>
              </a:lnSpc>
            </a:pPr>
            <a:r>
              <a:rPr lang="ja-JP" altLang="en-US" sz="2000" b="1">
                <a:solidFill>
                  <a:srgbClr val="5F5F5F"/>
                </a:solidFill>
                <a:latin typeface="Meiryo UI" panose="020B0604030504040204" pitchFamily="50" charset="-128"/>
                <a:ea typeface="Meiryo UI" panose="020B0604030504040204" pitchFamily="50" charset="-128"/>
              </a:rPr>
              <a:t>顔面紅潮、皮疹　　　</a:t>
            </a:r>
            <a:r>
              <a:rPr lang="ja-JP" altLang="en-US" sz="2000" b="1">
                <a:solidFill>
                  <a:srgbClr val="000066"/>
                </a:solidFill>
                <a:latin typeface="Meiryo UI" panose="020B0604030504040204" pitchFamily="50" charset="-128"/>
                <a:ea typeface="Meiryo UI" panose="020B0604030504040204" pitchFamily="50" charset="-128"/>
              </a:rPr>
              <a:t>　　　　　　</a:t>
            </a:r>
          </a:p>
        </p:txBody>
      </p:sp>
      <p:sp>
        <p:nvSpPr>
          <p:cNvPr id="9" name="Rectangle 23"/>
          <p:cNvSpPr>
            <a:spLocks noChangeArrowheads="1"/>
          </p:cNvSpPr>
          <p:nvPr/>
        </p:nvSpPr>
        <p:spPr bwMode="auto">
          <a:xfrm>
            <a:off x="0" y="1"/>
            <a:ext cx="2806995" cy="3721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82904" tIns="41452" rIns="82904" bIns="41452" anchor="b"/>
          <a:lstStyle/>
          <a:p>
            <a:pPr defTabSz="828675"/>
            <a:r>
              <a:rPr kumimoji="0" lang="en-US" altLang="ja-JP" sz="1600" b="1" dirty="0">
                <a:latin typeface="Meiryo UI" panose="020B0604030504040204" pitchFamily="50" charset="-128"/>
                <a:ea typeface="Meiryo UI" panose="020B0604030504040204" pitchFamily="50" charset="-128"/>
              </a:rPr>
              <a:t>《</a:t>
            </a:r>
            <a:r>
              <a:rPr kumimoji="0" lang="ja-JP" altLang="en-US" sz="1600" b="1" dirty="0">
                <a:latin typeface="Meiryo UI" panose="020B0604030504040204" pitchFamily="50" charset="-128"/>
                <a:ea typeface="Meiryo UI" panose="020B0604030504040204" pitchFamily="50" charset="-128"/>
              </a:rPr>
              <a:t> 診断・治療</a:t>
            </a:r>
            <a:r>
              <a:rPr kumimoji="0" lang="en-US" altLang="ja-JP" sz="1700" b="1" dirty="0">
                <a:latin typeface="Segoe UI" panose="020B0502040204020203" pitchFamily="34" charset="0"/>
                <a:ea typeface="Meiryo UI" panose="020B0604030504040204" pitchFamily="50" charset="-128"/>
                <a:cs typeface="Segoe UI" panose="020B0502040204020203" pitchFamily="34" charset="0"/>
              </a:rPr>
              <a:t>-42</a:t>
            </a:r>
            <a:r>
              <a:rPr kumimoji="0" lang="ja-JP" altLang="en-US" sz="1700" b="1" dirty="0">
                <a:latin typeface="Segoe UI" panose="020B0502040204020203" pitchFamily="34" charset="0"/>
                <a:ea typeface="Meiryo UI" panose="020B0604030504040204" pitchFamily="50" charset="-128"/>
                <a:cs typeface="Segoe UI" panose="020B0502040204020203" pitchFamily="34" charset="0"/>
              </a:rPr>
              <a:t> </a:t>
            </a:r>
            <a:r>
              <a:rPr kumimoji="0" lang="en-US" altLang="ja-JP" sz="1600" b="1" dirty="0">
                <a:latin typeface="Meiryo UI" panose="020B0604030504040204" pitchFamily="50" charset="-128"/>
                <a:ea typeface="Meiryo UI" panose="020B0604030504040204" pitchFamily="50" charset="-128"/>
              </a:rPr>
              <a:t>》</a:t>
            </a:r>
            <a:r>
              <a:rPr kumimoji="0" lang="ja-JP" altLang="en-US" sz="1600" b="1" dirty="0">
                <a:latin typeface="Meiryo UI" panose="020B0604030504040204" pitchFamily="50" charset="-128"/>
                <a:ea typeface="Meiryo UI" panose="020B0604030504040204" pitchFamily="50" charset="-128"/>
              </a:rPr>
              <a:t>  </a:t>
            </a:r>
            <a:endParaRPr kumimoji="0" lang="ja-JP" altLang="en-US" sz="1600" b="1" dirty="0">
              <a:solidFill>
                <a:srgbClr val="FF5050"/>
              </a:solidFill>
              <a:latin typeface="Meiryo UI" panose="020B0604030504040204" pitchFamily="50" charset="-128"/>
              <a:ea typeface="Meiryo UI" panose="020B0604030504040204" pitchFamily="50" charset="-128"/>
            </a:endParaRPr>
          </a:p>
        </p:txBody>
      </p:sp>
      <p:sp>
        <p:nvSpPr>
          <p:cNvPr id="10" name="Rectangle 12"/>
          <p:cNvSpPr>
            <a:spLocks noChangeArrowheads="1"/>
          </p:cNvSpPr>
          <p:nvPr/>
        </p:nvSpPr>
        <p:spPr bwMode="auto">
          <a:xfrm>
            <a:off x="213519" y="885706"/>
            <a:ext cx="8691562" cy="103179"/>
          </a:xfrm>
          <a:prstGeom prst="rect">
            <a:avLst/>
          </a:prstGeom>
          <a:gradFill rotWithShape="1">
            <a:gsLst>
              <a:gs pos="93000">
                <a:srgbClr val="3E6EB4"/>
              </a:gs>
              <a:gs pos="0">
                <a:srgbClr val="CDE1FF"/>
              </a:gs>
              <a:gs pos="100000">
                <a:srgbClr val="3E6EB4"/>
              </a:gs>
            </a:gsLst>
            <a:lin ang="0" scaled="1"/>
          </a:gradFill>
          <a:ln w="9525" algn="ctr">
            <a:noFill/>
            <a:miter lim="800000"/>
            <a:headEnd/>
            <a:tailEnd/>
          </a:ln>
          <a:effectLst/>
        </p:spPr>
        <p:txBody>
          <a:bodyPr wrap="none" anchor="ctr"/>
          <a:lstStyle/>
          <a:p>
            <a:pPr algn="r">
              <a:defRPr/>
            </a:pPr>
            <a:endParaRPr lang="ja-JP" altLang="en-US">
              <a:latin typeface="Arial" charset="0"/>
            </a:endParaRP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30082" name="Group 2"/>
          <p:cNvGraphicFramePr>
            <a:graphicFrameLocks noGrp="1"/>
          </p:cNvGraphicFramePr>
          <p:nvPr>
            <p:extLst>
              <p:ext uri="{D42A27DB-BD31-4B8C-83A1-F6EECF244321}">
                <p14:modId xmlns:p14="http://schemas.microsoft.com/office/powerpoint/2010/main" val="819024711"/>
              </p:ext>
            </p:extLst>
          </p:nvPr>
        </p:nvGraphicFramePr>
        <p:xfrm>
          <a:off x="1760538" y="1841500"/>
          <a:ext cx="5602287" cy="3637668"/>
        </p:xfrm>
        <a:graphic>
          <a:graphicData uri="http://schemas.openxmlformats.org/drawingml/2006/table">
            <a:tbl>
              <a:tblPr/>
              <a:tblGrid>
                <a:gridCol w="1811337">
                  <a:extLst>
                    <a:ext uri="{9D8B030D-6E8A-4147-A177-3AD203B41FA5}">
                      <a16:colId xmlns="" xmlns:a16="http://schemas.microsoft.com/office/drawing/2014/main" val="20000"/>
                    </a:ext>
                  </a:extLst>
                </a:gridCol>
                <a:gridCol w="3790950">
                  <a:extLst>
                    <a:ext uri="{9D8B030D-6E8A-4147-A177-3AD203B41FA5}">
                      <a16:colId xmlns="" xmlns:a16="http://schemas.microsoft.com/office/drawing/2014/main" val="20001"/>
                    </a:ext>
                  </a:extLst>
                </a:gridCol>
              </a:tblGrid>
              <a:tr h="454025">
                <a:tc>
                  <a:txBody>
                    <a:bodyPr/>
                    <a:lstStyle>
                      <a:lvl1pPr eaLnBrk="0" hangingPunct="0">
                        <a:spcBef>
                          <a:spcPct val="20000"/>
                        </a:spcBef>
                        <a:defRPr kumimoji="1" sz="2800">
                          <a:solidFill>
                            <a:schemeClr val="tx1"/>
                          </a:solidFill>
                          <a:latin typeface="Arial" panose="020B0604020202020204" pitchFamily="34" charset="0"/>
                          <a:ea typeface="ＭＳ Ｐゴシック" panose="020B0600070205080204" pitchFamily="50" charset="-128"/>
                        </a:defRPr>
                      </a:lvl1pPr>
                      <a:lvl2pPr marL="742950" indent="-285750" eaLnBrk="0" hangingPunct="0">
                        <a:spcBef>
                          <a:spcPct val="20000"/>
                        </a:spcBef>
                        <a:defRPr kumimoji="1" sz="2400">
                          <a:solidFill>
                            <a:schemeClr val="tx1"/>
                          </a:solidFill>
                          <a:latin typeface="Arial" panose="020B0604020202020204" pitchFamily="34" charset="0"/>
                          <a:ea typeface="ＭＳ Ｐゴシック" panose="020B0600070205080204" pitchFamily="50" charset="-128"/>
                        </a:defRPr>
                      </a:lvl2pPr>
                      <a:lvl3pPr marL="1143000" indent="-228600" eaLnBrk="0" hangingPunct="0">
                        <a:spcBef>
                          <a:spcPct val="20000"/>
                        </a:spcBef>
                        <a:defRPr kumimoji="1" sz="2000">
                          <a:solidFill>
                            <a:schemeClr val="tx1"/>
                          </a:solidFill>
                          <a:latin typeface="Arial" panose="020B0604020202020204" pitchFamily="34" charset="0"/>
                          <a:ea typeface="ＭＳ Ｐゴシック" panose="020B0600070205080204" pitchFamily="50" charset="-128"/>
                        </a:defRPr>
                      </a:lvl3pPr>
                      <a:lvl4pPr marL="1600200" indent="-228600" eaLnBrk="0" hangingPunct="0">
                        <a:spcBef>
                          <a:spcPct val="20000"/>
                        </a:spcBef>
                        <a:defRPr kumimoji="1">
                          <a:solidFill>
                            <a:schemeClr val="tx1"/>
                          </a:solidFill>
                          <a:latin typeface="Arial" panose="020B0604020202020204" pitchFamily="34" charset="0"/>
                          <a:ea typeface="ＭＳ Ｐゴシック" panose="020B0600070205080204" pitchFamily="50" charset="-128"/>
                        </a:defRPr>
                      </a:lvl4pPr>
                      <a:lvl5pPr marL="2057400" indent="-228600" eaLnBrk="0" hangingPunct="0">
                        <a:spcBef>
                          <a:spcPct val="20000"/>
                        </a:spcBef>
                        <a:defRPr kumimoji="1">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9pPr>
                    </a:lstStyle>
                    <a:p>
                      <a:pPr marL="0" marR="0" lvl="0" indent="0" algn="l" defTabSz="914400" rtl="0" eaLnBrk="0" fontAlgn="base" latinLnBrk="0" hangingPunct="0">
                        <a:lnSpc>
                          <a:spcPct val="100000"/>
                        </a:lnSpc>
                        <a:spcBef>
                          <a:spcPct val="0"/>
                        </a:spcBef>
                        <a:spcAft>
                          <a:spcPct val="0"/>
                        </a:spcAft>
                        <a:buClrTx/>
                        <a:buSzTx/>
                        <a:buFontTx/>
                        <a:buNone/>
                        <a:tabLst/>
                      </a:pPr>
                      <a:endParaRPr kumimoji="1" lang="ja-JP" altLang="en-US" sz="1800" b="1" i="0" u="none" strike="noStrike" cap="none" normalizeH="0" baseline="0" dirty="0">
                        <a:ln>
                          <a:noFill/>
                        </a:ln>
                        <a:solidFill>
                          <a:schemeClr val="tx1"/>
                        </a:solidFill>
                        <a:effectLst/>
                        <a:latin typeface="Meiryo UI" pitchFamily="50" charset="-128"/>
                        <a:ea typeface="Meiryo UI" pitchFamily="50" charset="-128"/>
                        <a:cs typeface="Meiryo UI" pitchFamily="50" charset="-128"/>
                      </a:endParaRPr>
                    </a:p>
                  </a:txBody>
                  <a:tcPr marL="81278" marR="81278" marT="45737" marB="45737"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D6E5EE"/>
                    </a:solidFill>
                  </a:tcPr>
                </a:tc>
                <a:tc>
                  <a:txBody>
                    <a:bodyPr/>
                    <a:lstStyle>
                      <a:lvl1pPr eaLnBrk="0" hangingPunct="0">
                        <a:spcBef>
                          <a:spcPct val="20000"/>
                        </a:spcBef>
                        <a:defRPr kumimoji="1" sz="2800">
                          <a:solidFill>
                            <a:schemeClr val="tx1"/>
                          </a:solidFill>
                          <a:latin typeface="Arial" panose="020B0604020202020204" pitchFamily="34" charset="0"/>
                          <a:ea typeface="ＭＳ Ｐゴシック" panose="020B0600070205080204" pitchFamily="50" charset="-128"/>
                        </a:defRPr>
                      </a:lvl1pPr>
                      <a:lvl2pPr marL="742950" indent="-285750" eaLnBrk="0" hangingPunct="0">
                        <a:spcBef>
                          <a:spcPct val="20000"/>
                        </a:spcBef>
                        <a:defRPr kumimoji="1" sz="2400">
                          <a:solidFill>
                            <a:schemeClr val="tx1"/>
                          </a:solidFill>
                          <a:latin typeface="Arial" panose="020B0604020202020204" pitchFamily="34" charset="0"/>
                          <a:ea typeface="ＭＳ Ｐゴシック" panose="020B0600070205080204" pitchFamily="50" charset="-128"/>
                        </a:defRPr>
                      </a:lvl2pPr>
                      <a:lvl3pPr marL="1143000" indent="-228600" eaLnBrk="0" hangingPunct="0">
                        <a:spcBef>
                          <a:spcPct val="20000"/>
                        </a:spcBef>
                        <a:defRPr kumimoji="1" sz="2000">
                          <a:solidFill>
                            <a:schemeClr val="tx1"/>
                          </a:solidFill>
                          <a:latin typeface="Arial" panose="020B0604020202020204" pitchFamily="34" charset="0"/>
                          <a:ea typeface="ＭＳ Ｐゴシック" panose="020B0600070205080204" pitchFamily="50" charset="-128"/>
                        </a:defRPr>
                      </a:lvl3pPr>
                      <a:lvl4pPr marL="1600200" indent="-228600" eaLnBrk="0" hangingPunct="0">
                        <a:spcBef>
                          <a:spcPct val="20000"/>
                        </a:spcBef>
                        <a:defRPr kumimoji="1">
                          <a:solidFill>
                            <a:schemeClr val="tx1"/>
                          </a:solidFill>
                          <a:latin typeface="Arial" panose="020B0604020202020204" pitchFamily="34" charset="0"/>
                          <a:ea typeface="ＭＳ Ｐゴシック" panose="020B0600070205080204" pitchFamily="50" charset="-128"/>
                        </a:defRPr>
                      </a:lvl4pPr>
                      <a:lvl5pPr marL="2057400" indent="-228600" eaLnBrk="0" hangingPunct="0">
                        <a:spcBef>
                          <a:spcPct val="20000"/>
                        </a:spcBef>
                        <a:defRPr kumimoji="1">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9pPr>
                    </a:lstStyle>
                    <a:p>
                      <a:pPr marL="0" marR="0" lvl="0" indent="0" algn="ctr" defTabSz="914400" rtl="0" eaLnBrk="0" fontAlgn="base" latinLnBrk="0" hangingPunct="0">
                        <a:lnSpc>
                          <a:spcPct val="100000"/>
                        </a:lnSpc>
                        <a:spcBef>
                          <a:spcPct val="0"/>
                        </a:spcBef>
                        <a:spcAft>
                          <a:spcPct val="0"/>
                        </a:spcAft>
                        <a:buClrTx/>
                        <a:buSzTx/>
                        <a:buFontTx/>
                        <a:buNone/>
                        <a:tabLst/>
                      </a:pPr>
                      <a:r>
                        <a:rPr kumimoji="1" lang="ja-JP" altLang="en-US" sz="1800" b="1" i="0" u="none" strike="noStrike" cap="none" normalizeH="0" baseline="0" dirty="0">
                          <a:ln>
                            <a:noFill/>
                          </a:ln>
                          <a:solidFill>
                            <a:schemeClr val="tx1"/>
                          </a:solidFill>
                          <a:effectLst/>
                          <a:latin typeface="Meiryo UI" pitchFamily="50" charset="-128"/>
                          <a:ea typeface="Meiryo UI" pitchFamily="50" charset="-128"/>
                          <a:cs typeface="Meiryo UI" pitchFamily="50" charset="-128"/>
                        </a:rPr>
                        <a:t>メマンチン </a:t>
                      </a:r>
                    </a:p>
                  </a:txBody>
                  <a:tcPr marL="81278" marR="81278" marT="45737" marB="45737"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 xmlns:a16="http://schemas.microsoft.com/office/drawing/2014/main" val="10000"/>
                  </a:ext>
                </a:extLst>
              </a:tr>
              <a:tr h="575065">
                <a:tc>
                  <a:txBody>
                    <a:bodyPr/>
                    <a:lstStyle>
                      <a:lvl1pPr eaLnBrk="0" hangingPunct="0">
                        <a:spcBef>
                          <a:spcPct val="20000"/>
                        </a:spcBef>
                        <a:defRPr kumimoji="1" sz="2800">
                          <a:solidFill>
                            <a:schemeClr val="tx1"/>
                          </a:solidFill>
                          <a:latin typeface="Arial" panose="020B0604020202020204" pitchFamily="34" charset="0"/>
                          <a:ea typeface="ＭＳ Ｐゴシック" panose="020B0600070205080204" pitchFamily="50" charset="-128"/>
                        </a:defRPr>
                      </a:lvl1pPr>
                      <a:lvl2pPr marL="742950" indent="-285750" eaLnBrk="0" hangingPunct="0">
                        <a:spcBef>
                          <a:spcPct val="20000"/>
                        </a:spcBef>
                        <a:defRPr kumimoji="1" sz="2400">
                          <a:solidFill>
                            <a:schemeClr val="tx1"/>
                          </a:solidFill>
                          <a:latin typeface="Arial" panose="020B0604020202020204" pitchFamily="34" charset="0"/>
                          <a:ea typeface="ＭＳ Ｐゴシック" panose="020B0600070205080204" pitchFamily="50" charset="-128"/>
                        </a:defRPr>
                      </a:lvl2pPr>
                      <a:lvl3pPr marL="1143000" indent="-228600" eaLnBrk="0" hangingPunct="0">
                        <a:spcBef>
                          <a:spcPct val="20000"/>
                        </a:spcBef>
                        <a:defRPr kumimoji="1" sz="2000">
                          <a:solidFill>
                            <a:schemeClr val="tx1"/>
                          </a:solidFill>
                          <a:latin typeface="Arial" panose="020B0604020202020204" pitchFamily="34" charset="0"/>
                          <a:ea typeface="ＭＳ Ｐゴシック" panose="020B0600070205080204" pitchFamily="50" charset="-128"/>
                        </a:defRPr>
                      </a:lvl3pPr>
                      <a:lvl4pPr marL="1600200" indent="-228600" eaLnBrk="0" hangingPunct="0">
                        <a:spcBef>
                          <a:spcPct val="20000"/>
                        </a:spcBef>
                        <a:defRPr kumimoji="1">
                          <a:solidFill>
                            <a:schemeClr val="tx1"/>
                          </a:solidFill>
                          <a:latin typeface="Arial" panose="020B0604020202020204" pitchFamily="34" charset="0"/>
                          <a:ea typeface="ＭＳ Ｐゴシック" panose="020B0600070205080204" pitchFamily="50" charset="-128"/>
                        </a:defRPr>
                      </a:lvl4pPr>
                      <a:lvl5pPr marL="2057400" indent="-228600" eaLnBrk="0" hangingPunct="0">
                        <a:spcBef>
                          <a:spcPct val="20000"/>
                        </a:spcBef>
                        <a:defRPr kumimoji="1">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1" lang="ja-JP" altLang="en-US" sz="1800" b="1" i="0" u="none" strike="noStrike" cap="none" normalizeH="0" baseline="0" dirty="0">
                          <a:ln>
                            <a:noFill/>
                          </a:ln>
                          <a:solidFill>
                            <a:srgbClr val="000000"/>
                          </a:solidFill>
                          <a:effectLst/>
                          <a:latin typeface="Meiryo UI" pitchFamily="50" charset="-128"/>
                          <a:ea typeface="Meiryo UI" pitchFamily="50" charset="-128"/>
                          <a:cs typeface="Meiryo UI" pitchFamily="50" charset="-128"/>
                        </a:rPr>
                        <a:t>作用機序</a:t>
                      </a:r>
                    </a:p>
                  </a:txBody>
                  <a:tcPr marL="81278" marR="81278" marT="45737" marB="45737"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D6E5EE"/>
                    </a:solidFill>
                  </a:tcPr>
                </a:tc>
                <a:tc>
                  <a:txBody>
                    <a:bodyPr/>
                    <a:lstStyle>
                      <a:lvl1pPr eaLnBrk="0" hangingPunct="0">
                        <a:spcBef>
                          <a:spcPct val="20000"/>
                        </a:spcBef>
                        <a:defRPr kumimoji="1" sz="2800">
                          <a:solidFill>
                            <a:schemeClr val="tx1"/>
                          </a:solidFill>
                          <a:latin typeface="Arial" panose="020B0604020202020204" pitchFamily="34" charset="0"/>
                          <a:ea typeface="ＭＳ Ｐゴシック" panose="020B0600070205080204" pitchFamily="50" charset="-128"/>
                        </a:defRPr>
                      </a:lvl1pPr>
                      <a:lvl2pPr marL="742950" indent="-285750" eaLnBrk="0" hangingPunct="0">
                        <a:spcBef>
                          <a:spcPct val="20000"/>
                        </a:spcBef>
                        <a:defRPr kumimoji="1" sz="2400">
                          <a:solidFill>
                            <a:schemeClr val="tx1"/>
                          </a:solidFill>
                          <a:latin typeface="Arial" panose="020B0604020202020204" pitchFamily="34" charset="0"/>
                          <a:ea typeface="ＭＳ Ｐゴシック" panose="020B0600070205080204" pitchFamily="50" charset="-128"/>
                        </a:defRPr>
                      </a:lvl2pPr>
                      <a:lvl3pPr marL="1143000" indent="-228600" eaLnBrk="0" hangingPunct="0">
                        <a:spcBef>
                          <a:spcPct val="20000"/>
                        </a:spcBef>
                        <a:defRPr kumimoji="1" sz="2000">
                          <a:solidFill>
                            <a:schemeClr val="tx1"/>
                          </a:solidFill>
                          <a:latin typeface="Arial" panose="020B0604020202020204" pitchFamily="34" charset="0"/>
                          <a:ea typeface="ＭＳ Ｐゴシック" panose="020B0600070205080204" pitchFamily="50" charset="-128"/>
                        </a:defRPr>
                      </a:lvl3pPr>
                      <a:lvl4pPr marL="1600200" indent="-228600" eaLnBrk="0" hangingPunct="0">
                        <a:spcBef>
                          <a:spcPct val="20000"/>
                        </a:spcBef>
                        <a:defRPr kumimoji="1">
                          <a:solidFill>
                            <a:schemeClr val="tx1"/>
                          </a:solidFill>
                          <a:latin typeface="Arial" panose="020B0604020202020204" pitchFamily="34" charset="0"/>
                          <a:ea typeface="ＭＳ Ｐゴシック" panose="020B0600070205080204" pitchFamily="50" charset="-128"/>
                        </a:defRPr>
                      </a:lvl4pPr>
                      <a:lvl5pPr marL="2057400" indent="-228600" eaLnBrk="0" hangingPunct="0">
                        <a:spcBef>
                          <a:spcPct val="20000"/>
                        </a:spcBef>
                        <a:defRPr kumimoji="1">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ja-JP" altLang="en-US" sz="1800" b="1" i="0" u="none" strike="noStrike" cap="none" normalizeH="0" baseline="0" dirty="0">
                          <a:ln>
                            <a:noFill/>
                          </a:ln>
                          <a:solidFill>
                            <a:schemeClr val="tx1"/>
                          </a:solidFill>
                          <a:effectLst/>
                          <a:latin typeface="Meiryo UI" pitchFamily="50" charset="-128"/>
                          <a:ea typeface="Meiryo UI" pitchFamily="50" charset="-128"/>
                          <a:cs typeface="Meiryo UI" pitchFamily="50" charset="-128"/>
                        </a:rPr>
                        <a:t>グルタミン酸受容体の拮抗薬</a:t>
                      </a:r>
                      <a:endParaRPr kumimoji="1" lang="ja-JP" altLang="en-US" sz="1800" b="1" i="0" u="none" strike="noStrike" cap="none" normalizeH="0" baseline="0" dirty="0">
                        <a:ln>
                          <a:noFill/>
                        </a:ln>
                        <a:solidFill>
                          <a:schemeClr val="tx1"/>
                        </a:solidFill>
                        <a:effectLst/>
                        <a:latin typeface="Meiryo UI" pitchFamily="50" charset="-128"/>
                        <a:ea typeface="Meiryo UI" pitchFamily="50" charset="-128"/>
                        <a:cs typeface="Meiryo UI" pitchFamily="50" charset="-128"/>
                      </a:endParaRPr>
                    </a:p>
                  </a:txBody>
                  <a:tcPr marL="81278" marR="81278" marT="45737" marB="45737"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 xmlns:a16="http://schemas.microsoft.com/office/drawing/2014/main" val="10001"/>
                  </a:ext>
                </a:extLst>
              </a:tr>
              <a:tr h="554279">
                <a:tc>
                  <a:txBody>
                    <a:bodyPr/>
                    <a:lstStyle>
                      <a:lvl1pPr eaLnBrk="0" hangingPunct="0">
                        <a:spcBef>
                          <a:spcPct val="20000"/>
                        </a:spcBef>
                        <a:defRPr kumimoji="1" sz="2800">
                          <a:solidFill>
                            <a:schemeClr val="tx1"/>
                          </a:solidFill>
                          <a:latin typeface="Arial" panose="020B0604020202020204" pitchFamily="34" charset="0"/>
                          <a:ea typeface="ＭＳ Ｐゴシック" panose="020B0600070205080204" pitchFamily="50" charset="-128"/>
                        </a:defRPr>
                      </a:lvl1pPr>
                      <a:lvl2pPr marL="742950" indent="-285750" eaLnBrk="0" hangingPunct="0">
                        <a:spcBef>
                          <a:spcPct val="20000"/>
                        </a:spcBef>
                        <a:defRPr kumimoji="1" sz="2400">
                          <a:solidFill>
                            <a:schemeClr val="tx1"/>
                          </a:solidFill>
                          <a:latin typeface="Arial" panose="020B0604020202020204" pitchFamily="34" charset="0"/>
                          <a:ea typeface="ＭＳ Ｐゴシック" panose="020B0600070205080204" pitchFamily="50" charset="-128"/>
                        </a:defRPr>
                      </a:lvl2pPr>
                      <a:lvl3pPr marL="1143000" indent="-228600" eaLnBrk="0" hangingPunct="0">
                        <a:spcBef>
                          <a:spcPct val="20000"/>
                        </a:spcBef>
                        <a:defRPr kumimoji="1" sz="2000">
                          <a:solidFill>
                            <a:schemeClr val="tx1"/>
                          </a:solidFill>
                          <a:latin typeface="Arial" panose="020B0604020202020204" pitchFamily="34" charset="0"/>
                          <a:ea typeface="ＭＳ Ｐゴシック" panose="020B0600070205080204" pitchFamily="50" charset="-128"/>
                        </a:defRPr>
                      </a:lvl3pPr>
                      <a:lvl4pPr marL="1600200" indent="-228600" eaLnBrk="0" hangingPunct="0">
                        <a:spcBef>
                          <a:spcPct val="20000"/>
                        </a:spcBef>
                        <a:defRPr kumimoji="1">
                          <a:solidFill>
                            <a:schemeClr val="tx1"/>
                          </a:solidFill>
                          <a:latin typeface="Arial" panose="020B0604020202020204" pitchFamily="34" charset="0"/>
                          <a:ea typeface="ＭＳ Ｐゴシック" panose="020B0600070205080204" pitchFamily="50" charset="-128"/>
                        </a:defRPr>
                      </a:lvl4pPr>
                      <a:lvl5pPr marL="2057400" indent="-228600" eaLnBrk="0" hangingPunct="0">
                        <a:spcBef>
                          <a:spcPct val="20000"/>
                        </a:spcBef>
                        <a:defRPr kumimoji="1">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1" lang="ja-JP" altLang="en-US" sz="1800" b="1" i="0" u="none" strike="noStrike" cap="none" normalizeH="0" baseline="0" dirty="0">
                          <a:ln>
                            <a:noFill/>
                          </a:ln>
                          <a:solidFill>
                            <a:srgbClr val="000000"/>
                          </a:solidFill>
                          <a:effectLst/>
                          <a:latin typeface="Meiryo UI" pitchFamily="50" charset="-128"/>
                          <a:ea typeface="Meiryo UI" pitchFamily="50" charset="-128"/>
                          <a:cs typeface="Meiryo UI" pitchFamily="50" charset="-128"/>
                        </a:rPr>
                        <a:t>病期</a:t>
                      </a:r>
                    </a:p>
                  </a:txBody>
                  <a:tcPr marL="81278" marR="81278" marT="45737" marB="45737"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D6E5EE"/>
                    </a:solidFill>
                  </a:tcPr>
                </a:tc>
                <a:tc>
                  <a:txBody>
                    <a:bodyPr/>
                    <a:lstStyle>
                      <a:lvl1pPr eaLnBrk="0" hangingPunct="0">
                        <a:spcBef>
                          <a:spcPct val="20000"/>
                        </a:spcBef>
                        <a:defRPr kumimoji="1" sz="2800">
                          <a:solidFill>
                            <a:schemeClr val="tx1"/>
                          </a:solidFill>
                          <a:latin typeface="Arial" panose="020B0604020202020204" pitchFamily="34" charset="0"/>
                          <a:ea typeface="ＭＳ Ｐゴシック" panose="020B0600070205080204" pitchFamily="50" charset="-128"/>
                        </a:defRPr>
                      </a:lvl1pPr>
                      <a:lvl2pPr marL="742950" indent="-285750" eaLnBrk="0" hangingPunct="0">
                        <a:spcBef>
                          <a:spcPct val="20000"/>
                        </a:spcBef>
                        <a:defRPr kumimoji="1" sz="2400">
                          <a:solidFill>
                            <a:schemeClr val="tx1"/>
                          </a:solidFill>
                          <a:latin typeface="Arial" panose="020B0604020202020204" pitchFamily="34" charset="0"/>
                          <a:ea typeface="ＭＳ Ｐゴシック" panose="020B0600070205080204" pitchFamily="50" charset="-128"/>
                        </a:defRPr>
                      </a:lvl2pPr>
                      <a:lvl3pPr marL="1143000" indent="-228600" eaLnBrk="0" hangingPunct="0">
                        <a:spcBef>
                          <a:spcPct val="20000"/>
                        </a:spcBef>
                        <a:defRPr kumimoji="1" sz="2000">
                          <a:solidFill>
                            <a:schemeClr val="tx1"/>
                          </a:solidFill>
                          <a:latin typeface="Arial" panose="020B0604020202020204" pitchFamily="34" charset="0"/>
                          <a:ea typeface="ＭＳ Ｐゴシック" panose="020B0600070205080204" pitchFamily="50" charset="-128"/>
                        </a:defRPr>
                      </a:lvl3pPr>
                      <a:lvl4pPr marL="1600200" indent="-228600" eaLnBrk="0" hangingPunct="0">
                        <a:spcBef>
                          <a:spcPct val="20000"/>
                        </a:spcBef>
                        <a:defRPr kumimoji="1">
                          <a:solidFill>
                            <a:schemeClr val="tx1"/>
                          </a:solidFill>
                          <a:latin typeface="Arial" panose="020B0604020202020204" pitchFamily="34" charset="0"/>
                          <a:ea typeface="ＭＳ Ｐゴシック" panose="020B0600070205080204" pitchFamily="50" charset="-128"/>
                        </a:defRPr>
                      </a:lvl4pPr>
                      <a:lvl5pPr marL="2057400" indent="-228600" eaLnBrk="0" hangingPunct="0">
                        <a:spcBef>
                          <a:spcPct val="20000"/>
                        </a:spcBef>
                        <a:defRPr kumimoji="1">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1" lang="ja-JP" altLang="en-US" sz="1800" b="1" i="0" u="none" strike="noStrike" cap="none" normalizeH="0" baseline="0" dirty="0">
                          <a:ln>
                            <a:noFill/>
                          </a:ln>
                          <a:solidFill>
                            <a:schemeClr val="tx1"/>
                          </a:solidFill>
                          <a:effectLst/>
                          <a:latin typeface="Meiryo UI" pitchFamily="50" charset="-128"/>
                          <a:ea typeface="Meiryo UI" pitchFamily="50" charset="-128"/>
                          <a:cs typeface="Meiryo UI" pitchFamily="50" charset="-128"/>
                        </a:rPr>
                        <a:t>中等度～高度</a:t>
                      </a:r>
                    </a:p>
                  </a:txBody>
                  <a:tcPr marL="81278" marR="81278" marT="45737" marB="45737"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 xmlns:a16="http://schemas.microsoft.com/office/drawing/2014/main" val="10002"/>
                  </a:ext>
                </a:extLst>
              </a:tr>
              <a:tr h="474602">
                <a:tc>
                  <a:txBody>
                    <a:bodyPr/>
                    <a:lstStyle>
                      <a:lvl1pPr eaLnBrk="0" hangingPunct="0">
                        <a:spcBef>
                          <a:spcPct val="20000"/>
                        </a:spcBef>
                        <a:defRPr kumimoji="1" sz="2800">
                          <a:solidFill>
                            <a:schemeClr val="tx1"/>
                          </a:solidFill>
                          <a:latin typeface="Arial" panose="020B0604020202020204" pitchFamily="34" charset="0"/>
                          <a:ea typeface="ＭＳ Ｐゴシック" panose="020B0600070205080204" pitchFamily="50" charset="-128"/>
                        </a:defRPr>
                      </a:lvl1pPr>
                      <a:lvl2pPr marL="742950" indent="-285750" eaLnBrk="0" hangingPunct="0">
                        <a:spcBef>
                          <a:spcPct val="20000"/>
                        </a:spcBef>
                        <a:defRPr kumimoji="1" sz="2400">
                          <a:solidFill>
                            <a:schemeClr val="tx1"/>
                          </a:solidFill>
                          <a:latin typeface="Arial" panose="020B0604020202020204" pitchFamily="34" charset="0"/>
                          <a:ea typeface="ＭＳ Ｐゴシック" panose="020B0600070205080204" pitchFamily="50" charset="-128"/>
                        </a:defRPr>
                      </a:lvl2pPr>
                      <a:lvl3pPr marL="1143000" indent="-228600" eaLnBrk="0" hangingPunct="0">
                        <a:spcBef>
                          <a:spcPct val="20000"/>
                        </a:spcBef>
                        <a:defRPr kumimoji="1" sz="2000">
                          <a:solidFill>
                            <a:schemeClr val="tx1"/>
                          </a:solidFill>
                          <a:latin typeface="Arial" panose="020B0604020202020204" pitchFamily="34" charset="0"/>
                          <a:ea typeface="ＭＳ Ｐゴシック" panose="020B0600070205080204" pitchFamily="50" charset="-128"/>
                        </a:defRPr>
                      </a:lvl3pPr>
                      <a:lvl4pPr marL="1600200" indent="-228600" eaLnBrk="0" hangingPunct="0">
                        <a:spcBef>
                          <a:spcPct val="20000"/>
                        </a:spcBef>
                        <a:defRPr kumimoji="1">
                          <a:solidFill>
                            <a:schemeClr val="tx1"/>
                          </a:solidFill>
                          <a:latin typeface="Arial" panose="020B0604020202020204" pitchFamily="34" charset="0"/>
                          <a:ea typeface="ＭＳ Ｐゴシック" panose="020B0600070205080204" pitchFamily="50" charset="-128"/>
                        </a:defRPr>
                      </a:lvl4pPr>
                      <a:lvl5pPr marL="2057400" indent="-228600" eaLnBrk="0" hangingPunct="0">
                        <a:spcBef>
                          <a:spcPct val="20000"/>
                        </a:spcBef>
                        <a:defRPr kumimoji="1">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1" lang="ja-JP" altLang="en-US" sz="1800" b="1" i="0" u="none" strike="noStrike" cap="none" normalizeH="0" baseline="0" dirty="0">
                          <a:ln>
                            <a:noFill/>
                          </a:ln>
                          <a:solidFill>
                            <a:srgbClr val="000000"/>
                          </a:solidFill>
                          <a:effectLst/>
                          <a:latin typeface="Meiryo UI" pitchFamily="50" charset="-128"/>
                          <a:ea typeface="Meiryo UI" pitchFamily="50" charset="-128"/>
                          <a:cs typeface="Meiryo UI" pitchFamily="50" charset="-128"/>
                        </a:rPr>
                        <a:t>一日用量</a:t>
                      </a:r>
                    </a:p>
                  </a:txBody>
                  <a:tcPr marL="81278" marR="81278" marT="45737" marB="45737"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D6E5EE"/>
                    </a:solidFill>
                  </a:tcPr>
                </a:tc>
                <a:tc>
                  <a:txBody>
                    <a:bodyPr/>
                    <a:lstStyle>
                      <a:lvl1pPr eaLnBrk="0" hangingPunct="0">
                        <a:spcBef>
                          <a:spcPct val="20000"/>
                        </a:spcBef>
                        <a:defRPr kumimoji="1" sz="2800">
                          <a:solidFill>
                            <a:schemeClr val="tx1"/>
                          </a:solidFill>
                          <a:latin typeface="Arial" panose="020B0604020202020204" pitchFamily="34" charset="0"/>
                          <a:ea typeface="ＭＳ Ｐゴシック" panose="020B0600070205080204" pitchFamily="50" charset="-128"/>
                        </a:defRPr>
                      </a:lvl1pPr>
                      <a:lvl2pPr marL="742950" indent="-285750" eaLnBrk="0" hangingPunct="0">
                        <a:spcBef>
                          <a:spcPct val="20000"/>
                        </a:spcBef>
                        <a:defRPr kumimoji="1" sz="2400">
                          <a:solidFill>
                            <a:schemeClr val="tx1"/>
                          </a:solidFill>
                          <a:latin typeface="Arial" panose="020B0604020202020204" pitchFamily="34" charset="0"/>
                          <a:ea typeface="ＭＳ Ｐゴシック" panose="020B0600070205080204" pitchFamily="50" charset="-128"/>
                        </a:defRPr>
                      </a:lvl2pPr>
                      <a:lvl3pPr marL="1143000" indent="-228600" eaLnBrk="0" hangingPunct="0">
                        <a:spcBef>
                          <a:spcPct val="20000"/>
                        </a:spcBef>
                        <a:defRPr kumimoji="1" sz="2000">
                          <a:solidFill>
                            <a:schemeClr val="tx1"/>
                          </a:solidFill>
                          <a:latin typeface="Arial" panose="020B0604020202020204" pitchFamily="34" charset="0"/>
                          <a:ea typeface="ＭＳ Ｐゴシック" panose="020B0600070205080204" pitchFamily="50" charset="-128"/>
                        </a:defRPr>
                      </a:lvl3pPr>
                      <a:lvl4pPr marL="1600200" indent="-228600" eaLnBrk="0" hangingPunct="0">
                        <a:spcBef>
                          <a:spcPct val="20000"/>
                        </a:spcBef>
                        <a:defRPr kumimoji="1">
                          <a:solidFill>
                            <a:schemeClr val="tx1"/>
                          </a:solidFill>
                          <a:latin typeface="Arial" panose="020B0604020202020204" pitchFamily="34" charset="0"/>
                          <a:ea typeface="ＭＳ Ｐゴシック" panose="020B0600070205080204" pitchFamily="50" charset="-128"/>
                        </a:defRPr>
                      </a:lvl4pPr>
                      <a:lvl5pPr marL="2057400" indent="-228600" eaLnBrk="0" hangingPunct="0">
                        <a:spcBef>
                          <a:spcPct val="20000"/>
                        </a:spcBef>
                        <a:defRPr kumimoji="1">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1" lang="en-US" altLang="ja-JP" sz="1800" b="1" i="0" u="none" strike="noStrike" cap="none" normalizeH="0" baseline="0" dirty="0">
                          <a:ln>
                            <a:noFill/>
                          </a:ln>
                          <a:solidFill>
                            <a:schemeClr val="tx1"/>
                          </a:solidFill>
                          <a:effectLst/>
                          <a:latin typeface="Meiryo UI" pitchFamily="50" charset="-128"/>
                          <a:ea typeface="Meiryo UI" pitchFamily="50" charset="-128"/>
                          <a:cs typeface="Meiryo UI" pitchFamily="50" charset="-128"/>
                        </a:rPr>
                        <a:t>20</a:t>
                      </a:r>
                      <a:r>
                        <a:rPr kumimoji="1" lang="ja-JP" altLang="en-US" sz="1800" b="1" i="0" u="none" strike="noStrike" cap="none" normalizeH="0" baseline="0" dirty="0">
                          <a:ln>
                            <a:noFill/>
                          </a:ln>
                          <a:solidFill>
                            <a:schemeClr val="tx1"/>
                          </a:solidFill>
                          <a:effectLst/>
                          <a:latin typeface="Meiryo UI" pitchFamily="50" charset="-128"/>
                          <a:ea typeface="Meiryo UI" pitchFamily="50" charset="-128"/>
                          <a:cs typeface="Meiryo UI" pitchFamily="50" charset="-128"/>
                        </a:rPr>
                        <a:t>ｍｇ</a:t>
                      </a:r>
                      <a:r>
                        <a:rPr kumimoji="1" lang="ja-JP" altLang="en-US" sz="900" b="1" i="0" u="none" strike="noStrike" cap="none" normalizeH="0" baseline="0" dirty="0">
                          <a:ln>
                            <a:noFill/>
                          </a:ln>
                          <a:solidFill>
                            <a:schemeClr val="tx1"/>
                          </a:solidFill>
                          <a:effectLst/>
                          <a:latin typeface="Meiryo UI" pitchFamily="50" charset="-128"/>
                          <a:ea typeface="Meiryo UI" pitchFamily="50" charset="-128"/>
                          <a:cs typeface="Meiryo UI" pitchFamily="50" charset="-128"/>
                        </a:rPr>
                        <a:t>　</a:t>
                      </a:r>
                      <a:r>
                        <a:rPr kumimoji="1" lang="en-US" altLang="ja-JP" sz="1800" b="1" i="0" u="none" strike="noStrike" cap="none" normalizeH="0" baseline="0" dirty="0">
                          <a:ln>
                            <a:noFill/>
                          </a:ln>
                          <a:solidFill>
                            <a:schemeClr val="tx1"/>
                          </a:solidFill>
                          <a:effectLst/>
                          <a:latin typeface="Meiryo UI" pitchFamily="50" charset="-128"/>
                          <a:ea typeface="Meiryo UI" pitchFamily="50" charset="-128"/>
                          <a:cs typeface="Meiryo UI" pitchFamily="50" charset="-128"/>
                        </a:rPr>
                        <a:t>5</a:t>
                      </a:r>
                      <a:r>
                        <a:rPr kumimoji="1" lang="ja-JP" altLang="en-US" sz="1800" b="1" i="0" u="none" strike="noStrike" cap="none" normalizeH="0" baseline="0" dirty="0">
                          <a:ln>
                            <a:noFill/>
                          </a:ln>
                          <a:solidFill>
                            <a:schemeClr val="tx1"/>
                          </a:solidFill>
                          <a:effectLst/>
                          <a:latin typeface="Meiryo UI" pitchFamily="50" charset="-128"/>
                          <a:ea typeface="Meiryo UI" pitchFamily="50" charset="-128"/>
                          <a:cs typeface="Meiryo UI" pitchFamily="50" charset="-128"/>
                        </a:rPr>
                        <a:t>ｍｇから 毎週漸増</a:t>
                      </a:r>
                    </a:p>
                  </a:txBody>
                  <a:tcPr marL="81278" marR="81278" marT="45737" marB="45737"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 xmlns:a16="http://schemas.microsoft.com/office/drawing/2014/main" val="10003"/>
                  </a:ext>
                </a:extLst>
              </a:tr>
              <a:tr h="472870">
                <a:tc>
                  <a:txBody>
                    <a:bodyPr/>
                    <a:lstStyle>
                      <a:lvl1pPr eaLnBrk="0" hangingPunct="0">
                        <a:spcBef>
                          <a:spcPct val="20000"/>
                        </a:spcBef>
                        <a:defRPr kumimoji="1" sz="2800">
                          <a:solidFill>
                            <a:schemeClr val="tx1"/>
                          </a:solidFill>
                          <a:latin typeface="Arial" panose="020B0604020202020204" pitchFamily="34" charset="0"/>
                          <a:ea typeface="ＭＳ Ｐゴシック" panose="020B0600070205080204" pitchFamily="50" charset="-128"/>
                        </a:defRPr>
                      </a:lvl1pPr>
                      <a:lvl2pPr marL="742950" indent="-285750" eaLnBrk="0" hangingPunct="0">
                        <a:spcBef>
                          <a:spcPct val="20000"/>
                        </a:spcBef>
                        <a:defRPr kumimoji="1" sz="2400">
                          <a:solidFill>
                            <a:schemeClr val="tx1"/>
                          </a:solidFill>
                          <a:latin typeface="Arial" panose="020B0604020202020204" pitchFamily="34" charset="0"/>
                          <a:ea typeface="ＭＳ Ｐゴシック" panose="020B0600070205080204" pitchFamily="50" charset="-128"/>
                        </a:defRPr>
                      </a:lvl2pPr>
                      <a:lvl3pPr marL="1143000" indent="-228600" eaLnBrk="0" hangingPunct="0">
                        <a:spcBef>
                          <a:spcPct val="20000"/>
                        </a:spcBef>
                        <a:defRPr kumimoji="1" sz="2000">
                          <a:solidFill>
                            <a:schemeClr val="tx1"/>
                          </a:solidFill>
                          <a:latin typeface="Arial" panose="020B0604020202020204" pitchFamily="34" charset="0"/>
                          <a:ea typeface="ＭＳ Ｐゴシック" panose="020B0600070205080204" pitchFamily="50" charset="-128"/>
                        </a:defRPr>
                      </a:lvl3pPr>
                      <a:lvl4pPr marL="1600200" indent="-228600" eaLnBrk="0" hangingPunct="0">
                        <a:spcBef>
                          <a:spcPct val="20000"/>
                        </a:spcBef>
                        <a:defRPr kumimoji="1">
                          <a:solidFill>
                            <a:schemeClr val="tx1"/>
                          </a:solidFill>
                          <a:latin typeface="Arial" panose="020B0604020202020204" pitchFamily="34" charset="0"/>
                          <a:ea typeface="ＭＳ Ｐゴシック" panose="020B0600070205080204" pitchFamily="50" charset="-128"/>
                        </a:defRPr>
                      </a:lvl4pPr>
                      <a:lvl5pPr marL="2057400" indent="-228600" eaLnBrk="0" hangingPunct="0">
                        <a:spcBef>
                          <a:spcPct val="20000"/>
                        </a:spcBef>
                        <a:defRPr kumimoji="1">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1" lang="ja-JP" altLang="en-US" sz="1800" b="1" i="0" u="none" strike="noStrike" cap="none" normalizeH="0" baseline="0" dirty="0">
                          <a:ln>
                            <a:noFill/>
                          </a:ln>
                          <a:solidFill>
                            <a:srgbClr val="000000"/>
                          </a:solidFill>
                          <a:effectLst/>
                          <a:latin typeface="Meiryo UI" pitchFamily="50" charset="-128"/>
                          <a:ea typeface="Meiryo UI" pitchFamily="50" charset="-128"/>
                          <a:cs typeface="Meiryo UI" pitchFamily="50" charset="-128"/>
                        </a:rPr>
                        <a:t>用法</a:t>
                      </a:r>
                    </a:p>
                  </a:txBody>
                  <a:tcPr marL="81278" marR="81278" marT="45737" marB="45737"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D6E5EE"/>
                    </a:solidFill>
                  </a:tcPr>
                </a:tc>
                <a:tc>
                  <a:txBody>
                    <a:bodyPr/>
                    <a:lstStyle>
                      <a:lvl1pPr eaLnBrk="0" hangingPunct="0">
                        <a:spcBef>
                          <a:spcPct val="20000"/>
                        </a:spcBef>
                        <a:defRPr kumimoji="1" sz="2800">
                          <a:solidFill>
                            <a:schemeClr val="tx1"/>
                          </a:solidFill>
                          <a:latin typeface="Arial" panose="020B0604020202020204" pitchFamily="34" charset="0"/>
                          <a:ea typeface="ＭＳ Ｐゴシック" panose="020B0600070205080204" pitchFamily="50" charset="-128"/>
                        </a:defRPr>
                      </a:lvl1pPr>
                      <a:lvl2pPr marL="742950" indent="-285750" eaLnBrk="0" hangingPunct="0">
                        <a:spcBef>
                          <a:spcPct val="20000"/>
                        </a:spcBef>
                        <a:defRPr kumimoji="1" sz="2400">
                          <a:solidFill>
                            <a:schemeClr val="tx1"/>
                          </a:solidFill>
                          <a:latin typeface="Arial" panose="020B0604020202020204" pitchFamily="34" charset="0"/>
                          <a:ea typeface="ＭＳ Ｐゴシック" panose="020B0600070205080204" pitchFamily="50" charset="-128"/>
                        </a:defRPr>
                      </a:lvl2pPr>
                      <a:lvl3pPr marL="1143000" indent="-228600" eaLnBrk="0" hangingPunct="0">
                        <a:spcBef>
                          <a:spcPct val="20000"/>
                        </a:spcBef>
                        <a:defRPr kumimoji="1" sz="2000">
                          <a:solidFill>
                            <a:schemeClr val="tx1"/>
                          </a:solidFill>
                          <a:latin typeface="Arial" panose="020B0604020202020204" pitchFamily="34" charset="0"/>
                          <a:ea typeface="ＭＳ Ｐゴシック" panose="020B0600070205080204" pitchFamily="50" charset="-128"/>
                        </a:defRPr>
                      </a:lvl3pPr>
                      <a:lvl4pPr marL="1600200" indent="-228600" eaLnBrk="0" hangingPunct="0">
                        <a:spcBef>
                          <a:spcPct val="20000"/>
                        </a:spcBef>
                        <a:defRPr kumimoji="1">
                          <a:solidFill>
                            <a:schemeClr val="tx1"/>
                          </a:solidFill>
                          <a:latin typeface="Arial" panose="020B0604020202020204" pitchFamily="34" charset="0"/>
                          <a:ea typeface="ＭＳ Ｐゴシック" panose="020B0600070205080204" pitchFamily="50" charset="-128"/>
                        </a:defRPr>
                      </a:lvl4pPr>
                      <a:lvl5pPr marL="2057400" indent="-228600" eaLnBrk="0" hangingPunct="0">
                        <a:spcBef>
                          <a:spcPct val="20000"/>
                        </a:spcBef>
                        <a:defRPr kumimoji="1">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1" lang="en-US" altLang="ja-JP" sz="1800" b="1" i="0" u="none" strike="noStrike" cap="none" normalizeH="0" baseline="0" dirty="0">
                          <a:ln>
                            <a:noFill/>
                          </a:ln>
                          <a:solidFill>
                            <a:schemeClr val="tx1"/>
                          </a:solidFill>
                          <a:effectLst/>
                          <a:latin typeface="Meiryo UI" pitchFamily="50" charset="-128"/>
                          <a:ea typeface="Meiryo UI" pitchFamily="50" charset="-128"/>
                          <a:cs typeface="Meiryo UI" pitchFamily="50" charset="-128"/>
                        </a:rPr>
                        <a:t>1</a:t>
                      </a:r>
                      <a:r>
                        <a:rPr kumimoji="1" lang="ja-JP" altLang="en-US" sz="1800" b="1" i="0" u="none" strike="noStrike" cap="none" normalizeH="0" baseline="0" dirty="0">
                          <a:ln>
                            <a:noFill/>
                          </a:ln>
                          <a:solidFill>
                            <a:schemeClr val="tx1"/>
                          </a:solidFill>
                          <a:effectLst/>
                          <a:latin typeface="Meiryo UI" pitchFamily="50" charset="-128"/>
                          <a:ea typeface="Meiryo UI" pitchFamily="50" charset="-128"/>
                          <a:cs typeface="Meiryo UI" pitchFamily="50" charset="-128"/>
                        </a:rPr>
                        <a:t>　</a:t>
                      </a:r>
                    </a:p>
                  </a:txBody>
                  <a:tcPr marL="81278" marR="81278" marT="45737" marB="45737"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 xmlns:a16="http://schemas.microsoft.com/office/drawing/2014/main" val="10004"/>
                  </a:ext>
                </a:extLst>
              </a:tr>
              <a:tr h="474602">
                <a:tc>
                  <a:txBody>
                    <a:bodyPr/>
                    <a:lstStyle>
                      <a:lvl1pPr eaLnBrk="0" hangingPunct="0">
                        <a:spcBef>
                          <a:spcPct val="20000"/>
                        </a:spcBef>
                        <a:defRPr kumimoji="1" sz="2800">
                          <a:solidFill>
                            <a:schemeClr val="tx1"/>
                          </a:solidFill>
                          <a:latin typeface="Arial" panose="020B0604020202020204" pitchFamily="34" charset="0"/>
                          <a:ea typeface="ＭＳ Ｐゴシック" panose="020B0600070205080204" pitchFamily="50" charset="-128"/>
                        </a:defRPr>
                      </a:lvl1pPr>
                      <a:lvl2pPr marL="742950" indent="-285750" eaLnBrk="0" hangingPunct="0">
                        <a:spcBef>
                          <a:spcPct val="20000"/>
                        </a:spcBef>
                        <a:defRPr kumimoji="1" sz="2400">
                          <a:solidFill>
                            <a:schemeClr val="tx1"/>
                          </a:solidFill>
                          <a:latin typeface="Arial" panose="020B0604020202020204" pitchFamily="34" charset="0"/>
                          <a:ea typeface="ＭＳ Ｐゴシック" panose="020B0600070205080204" pitchFamily="50" charset="-128"/>
                        </a:defRPr>
                      </a:lvl2pPr>
                      <a:lvl3pPr marL="1143000" indent="-228600" eaLnBrk="0" hangingPunct="0">
                        <a:spcBef>
                          <a:spcPct val="20000"/>
                        </a:spcBef>
                        <a:defRPr kumimoji="1" sz="2000">
                          <a:solidFill>
                            <a:schemeClr val="tx1"/>
                          </a:solidFill>
                          <a:latin typeface="Arial" panose="020B0604020202020204" pitchFamily="34" charset="0"/>
                          <a:ea typeface="ＭＳ Ｐゴシック" panose="020B0600070205080204" pitchFamily="50" charset="-128"/>
                        </a:defRPr>
                      </a:lvl3pPr>
                      <a:lvl4pPr marL="1600200" indent="-228600" eaLnBrk="0" hangingPunct="0">
                        <a:spcBef>
                          <a:spcPct val="20000"/>
                        </a:spcBef>
                        <a:defRPr kumimoji="1">
                          <a:solidFill>
                            <a:schemeClr val="tx1"/>
                          </a:solidFill>
                          <a:latin typeface="Arial" panose="020B0604020202020204" pitchFamily="34" charset="0"/>
                          <a:ea typeface="ＭＳ Ｐゴシック" panose="020B0600070205080204" pitchFamily="50" charset="-128"/>
                        </a:defRPr>
                      </a:lvl4pPr>
                      <a:lvl5pPr marL="2057400" indent="-228600" eaLnBrk="0" hangingPunct="0">
                        <a:spcBef>
                          <a:spcPct val="20000"/>
                        </a:spcBef>
                        <a:defRPr kumimoji="1">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1" lang="ja-JP" altLang="en-US" sz="1800" b="1" i="0" u="none" strike="noStrike" cap="none" normalizeH="0" baseline="0" dirty="0">
                          <a:ln>
                            <a:noFill/>
                          </a:ln>
                          <a:solidFill>
                            <a:srgbClr val="000000"/>
                          </a:solidFill>
                          <a:effectLst/>
                          <a:latin typeface="Meiryo UI" pitchFamily="50" charset="-128"/>
                          <a:ea typeface="Meiryo UI" pitchFamily="50" charset="-128"/>
                          <a:cs typeface="Meiryo UI" pitchFamily="50" charset="-128"/>
                        </a:rPr>
                        <a:t>代謝</a:t>
                      </a:r>
                    </a:p>
                  </a:txBody>
                  <a:tcPr marL="81278" marR="81278" marT="45737" marB="45737"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D6E5EE"/>
                    </a:solidFill>
                  </a:tcPr>
                </a:tc>
                <a:tc>
                  <a:txBody>
                    <a:bodyPr/>
                    <a:lstStyle>
                      <a:lvl1pPr eaLnBrk="0" hangingPunct="0">
                        <a:spcBef>
                          <a:spcPct val="20000"/>
                        </a:spcBef>
                        <a:defRPr kumimoji="1" sz="2800">
                          <a:solidFill>
                            <a:schemeClr val="tx1"/>
                          </a:solidFill>
                          <a:latin typeface="Arial" panose="020B0604020202020204" pitchFamily="34" charset="0"/>
                          <a:ea typeface="ＭＳ Ｐゴシック" panose="020B0600070205080204" pitchFamily="50" charset="-128"/>
                        </a:defRPr>
                      </a:lvl1pPr>
                      <a:lvl2pPr marL="742950" indent="-285750" eaLnBrk="0" hangingPunct="0">
                        <a:spcBef>
                          <a:spcPct val="20000"/>
                        </a:spcBef>
                        <a:defRPr kumimoji="1" sz="2400">
                          <a:solidFill>
                            <a:schemeClr val="tx1"/>
                          </a:solidFill>
                          <a:latin typeface="Arial" panose="020B0604020202020204" pitchFamily="34" charset="0"/>
                          <a:ea typeface="ＭＳ Ｐゴシック" panose="020B0600070205080204" pitchFamily="50" charset="-128"/>
                        </a:defRPr>
                      </a:lvl2pPr>
                      <a:lvl3pPr marL="1143000" indent="-228600" eaLnBrk="0" hangingPunct="0">
                        <a:spcBef>
                          <a:spcPct val="20000"/>
                        </a:spcBef>
                        <a:defRPr kumimoji="1" sz="2000">
                          <a:solidFill>
                            <a:schemeClr val="tx1"/>
                          </a:solidFill>
                          <a:latin typeface="Arial" panose="020B0604020202020204" pitchFamily="34" charset="0"/>
                          <a:ea typeface="ＭＳ Ｐゴシック" panose="020B0600070205080204" pitchFamily="50" charset="-128"/>
                        </a:defRPr>
                      </a:lvl3pPr>
                      <a:lvl4pPr marL="1600200" indent="-228600" eaLnBrk="0" hangingPunct="0">
                        <a:spcBef>
                          <a:spcPct val="20000"/>
                        </a:spcBef>
                        <a:defRPr kumimoji="1">
                          <a:solidFill>
                            <a:schemeClr val="tx1"/>
                          </a:solidFill>
                          <a:latin typeface="Arial" panose="020B0604020202020204" pitchFamily="34" charset="0"/>
                          <a:ea typeface="ＭＳ Ｐゴシック" panose="020B0600070205080204" pitchFamily="50" charset="-128"/>
                        </a:defRPr>
                      </a:lvl4pPr>
                      <a:lvl5pPr marL="2057400" indent="-228600" eaLnBrk="0" hangingPunct="0">
                        <a:spcBef>
                          <a:spcPct val="20000"/>
                        </a:spcBef>
                        <a:defRPr kumimoji="1">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1" lang="ja-JP" altLang="en-US" sz="1800" b="1" i="0" u="none" strike="noStrike" cap="none" normalizeH="0" baseline="0" dirty="0">
                          <a:ln>
                            <a:noFill/>
                          </a:ln>
                          <a:solidFill>
                            <a:schemeClr val="tx1"/>
                          </a:solidFill>
                          <a:effectLst/>
                          <a:latin typeface="Meiryo UI" pitchFamily="50" charset="-128"/>
                          <a:ea typeface="Meiryo UI" pitchFamily="50" charset="-128"/>
                          <a:cs typeface="Meiryo UI" pitchFamily="50" charset="-128"/>
                        </a:rPr>
                        <a:t>非</a:t>
                      </a:r>
                      <a:r>
                        <a:rPr kumimoji="1" lang="en-US" altLang="ja-JP" sz="1800" b="1" i="0" u="none" strike="noStrike" cap="none" normalizeH="0" baseline="0" dirty="0">
                          <a:ln>
                            <a:noFill/>
                          </a:ln>
                          <a:solidFill>
                            <a:schemeClr val="tx1"/>
                          </a:solidFill>
                          <a:effectLst/>
                          <a:latin typeface="Meiryo UI" pitchFamily="50" charset="-128"/>
                          <a:ea typeface="Meiryo UI" pitchFamily="50" charset="-128"/>
                          <a:cs typeface="Meiryo UI" pitchFamily="50" charset="-128"/>
                        </a:rPr>
                        <a:t>CYP</a:t>
                      </a:r>
                      <a:endParaRPr kumimoji="1" lang="ja-JP" altLang="en-US" sz="1800" b="1" i="0" u="none" strike="noStrike" cap="none" normalizeH="0" baseline="0" dirty="0">
                        <a:ln>
                          <a:noFill/>
                        </a:ln>
                        <a:solidFill>
                          <a:schemeClr val="tx1"/>
                        </a:solidFill>
                        <a:effectLst/>
                        <a:latin typeface="Meiryo UI" pitchFamily="50" charset="-128"/>
                        <a:ea typeface="Meiryo UI" pitchFamily="50" charset="-128"/>
                        <a:cs typeface="Meiryo UI" pitchFamily="50" charset="-128"/>
                      </a:endParaRPr>
                    </a:p>
                  </a:txBody>
                  <a:tcPr marL="81278" marR="81278" marT="45737" marB="45737"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 xmlns:a16="http://schemas.microsoft.com/office/drawing/2014/main" val="10005"/>
                  </a:ext>
                </a:extLst>
              </a:tr>
              <a:tr h="632225">
                <a:tc>
                  <a:txBody>
                    <a:bodyPr/>
                    <a:lstStyle>
                      <a:lvl1pPr eaLnBrk="0" hangingPunct="0">
                        <a:spcBef>
                          <a:spcPct val="20000"/>
                        </a:spcBef>
                        <a:defRPr kumimoji="1" sz="2800">
                          <a:solidFill>
                            <a:schemeClr val="tx1"/>
                          </a:solidFill>
                          <a:latin typeface="Arial" panose="020B0604020202020204" pitchFamily="34" charset="0"/>
                          <a:ea typeface="ＭＳ Ｐゴシック" panose="020B0600070205080204" pitchFamily="50" charset="-128"/>
                        </a:defRPr>
                      </a:lvl1pPr>
                      <a:lvl2pPr marL="742950" indent="-285750" eaLnBrk="0" hangingPunct="0">
                        <a:spcBef>
                          <a:spcPct val="20000"/>
                        </a:spcBef>
                        <a:defRPr kumimoji="1" sz="2400">
                          <a:solidFill>
                            <a:schemeClr val="tx1"/>
                          </a:solidFill>
                          <a:latin typeface="Arial" panose="020B0604020202020204" pitchFamily="34" charset="0"/>
                          <a:ea typeface="ＭＳ Ｐゴシック" panose="020B0600070205080204" pitchFamily="50" charset="-128"/>
                        </a:defRPr>
                      </a:lvl2pPr>
                      <a:lvl3pPr marL="1143000" indent="-228600" eaLnBrk="0" hangingPunct="0">
                        <a:spcBef>
                          <a:spcPct val="20000"/>
                        </a:spcBef>
                        <a:defRPr kumimoji="1" sz="2000">
                          <a:solidFill>
                            <a:schemeClr val="tx1"/>
                          </a:solidFill>
                          <a:latin typeface="Arial" panose="020B0604020202020204" pitchFamily="34" charset="0"/>
                          <a:ea typeface="ＭＳ Ｐゴシック" panose="020B0600070205080204" pitchFamily="50" charset="-128"/>
                        </a:defRPr>
                      </a:lvl3pPr>
                      <a:lvl4pPr marL="1600200" indent="-228600" eaLnBrk="0" hangingPunct="0">
                        <a:spcBef>
                          <a:spcPct val="20000"/>
                        </a:spcBef>
                        <a:defRPr kumimoji="1">
                          <a:solidFill>
                            <a:schemeClr val="tx1"/>
                          </a:solidFill>
                          <a:latin typeface="Arial" panose="020B0604020202020204" pitchFamily="34" charset="0"/>
                          <a:ea typeface="ＭＳ Ｐゴシック" panose="020B0600070205080204" pitchFamily="50" charset="-128"/>
                        </a:defRPr>
                      </a:lvl4pPr>
                      <a:lvl5pPr marL="2057400" indent="-228600" eaLnBrk="0" hangingPunct="0">
                        <a:spcBef>
                          <a:spcPct val="20000"/>
                        </a:spcBef>
                        <a:defRPr kumimoji="1">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1" lang="ja-JP" altLang="en-US" sz="1800" b="1" i="0" u="none" strike="noStrike" cap="none" normalizeH="0" baseline="0" dirty="0">
                          <a:ln>
                            <a:noFill/>
                          </a:ln>
                          <a:solidFill>
                            <a:srgbClr val="000000"/>
                          </a:solidFill>
                          <a:effectLst/>
                          <a:latin typeface="Meiryo UI" pitchFamily="50" charset="-128"/>
                          <a:ea typeface="Meiryo UI" pitchFamily="50" charset="-128"/>
                          <a:cs typeface="Meiryo UI" pitchFamily="50" charset="-128"/>
                        </a:rPr>
                        <a:t>推奨度</a:t>
                      </a:r>
                    </a:p>
                  </a:txBody>
                  <a:tcPr marL="81278" marR="81278" marT="45737" marB="45737"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D6E5EE"/>
                    </a:solidFill>
                  </a:tcPr>
                </a:tc>
                <a:tc>
                  <a:txBody>
                    <a:bodyPr/>
                    <a:lstStyle>
                      <a:lvl1pPr eaLnBrk="0" hangingPunct="0">
                        <a:spcBef>
                          <a:spcPct val="20000"/>
                        </a:spcBef>
                        <a:defRPr kumimoji="1" sz="2800">
                          <a:solidFill>
                            <a:schemeClr val="tx1"/>
                          </a:solidFill>
                          <a:latin typeface="Arial" panose="020B0604020202020204" pitchFamily="34" charset="0"/>
                          <a:ea typeface="ＭＳ Ｐゴシック" panose="020B0600070205080204" pitchFamily="50" charset="-128"/>
                        </a:defRPr>
                      </a:lvl1pPr>
                      <a:lvl2pPr marL="742950" indent="-285750" eaLnBrk="0" hangingPunct="0">
                        <a:spcBef>
                          <a:spcPct val="20000"/>
                        </a:spcBef>
                        <a:defRPr kumimoji="1" sz="2400">
                          <a:solidFill>
                            <a:schemeClr val="tx1"/>
                          </a:solidFill>
                          <a:latin typeface="Arial" panose="020B0604020202020204" pitchFamily="34" charset="0"/>
                          <a:ea typeface="ＭＳ Ｐゴシック" panose="020B0600070205080204" pitchFamily="50" charset="-128"/>
                        </a:defRPr>
                      </a:lvl2pPr>
                      <a:lvl3pPr marL="1143000" indent="-228600" eaLnBrk="0" hangingPunct="0">
                        <a:spcBef>
                          <a:spcPct val="20000"/>
                        </a:spcBef>
                        <a:defRPr kumimoji="1" sz="2000">
                          <a:solidFill>
                            <a:schemeClr val="tx1"/>
                          </a:solidFill>
                          <a:latin typeface="Arial" panose="020B0604020202020204" pitchFamily="34" charset="0"/>
                          <a:ea typeface="ＭＳ Ｐゴシック" panose="020B0600070205080204" pitchFamily="50" charset="-128"/>
                        </a:defRPr>
                      </a:lvl3pPr>
                      <a:lvl4pPr marL="1600200" indent="-228600" eaLnBrk="0" hangingPunct="0">
                        <a:spcBef>
                          <a:spcPct val="20000"/>
                        </a:spcBef>
                        <a:defRPr kumimoji="1">
                          <a:solidFill>
                            <a:schemeClr val="tx1"/>
                          </a:solidFill>
                          <a:latin typeface="Arial" panose="020B0604020202020204" pitchFamily="34" charset="0"/>
                          <a:ea typeface="ＭＳ Ｐゴシック" panose="020B0600070205080204" pitchFamily="50" charset="-128"/>
                        </a:defRPr>
                      </a:lvl4pPr>
                      <a:lvl5pPr marL="2057400" indent="-228600" eaLnBrk="0" hangingPunct="0">
                        <a:spcBef>
                          <a:spcPct val="20000"/>
                        </a:spcBef>
                        <a:defRPr kumimoji="1">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1" lang="ja-JP" altLang="en-US" sz="1800" b="1" i="0" u="none" strike="noStrike" cap="none" normalizeH="0" baseline="0" dirty="0">
                          <a:ln>
                            <a:noFill/>
                          </a:ln>
                          <a:solidFill>
                            <a:schemeClr val="tx1"/>
                          </a:solidFill>
                          <a:effectLst/>
                          <a:latin typeface="Meiryo UI" pitchFamily="50" charset="-128"/>
                          <a:ea typeface="Meiryo UI" pitchFamily="50" charset="-128"/>
                          <a:cs typeface="Meiryo UI" pitchFamily="50" charset="-128"/>
                        </a:rPr>
                        <a:t>グレードＡ</a:t>
                      </a:r>
                    </a:p>
                    <a:p>
                      <a:pPr marL="0" marR="0" lvl="0" indent="0" algn="l" defTabSz="914400" rtl="0" eaLnBrk="0" fontAlgn="base" latinLnBrk="0" hangingPunct="0">
                        <a:lnSpc>
                          <a:spcPct val="100000"/>
                        </a:lnSpc>
                        <a:spcBef>
                          <a:spcPct val="0"/>
                        </a:spcBef>
                        <a:spcAft>
                          <a:spcPct val="0"/>
                        </a:spcAft>
                        <a:buClrTx/>
                        <a:buSzTx/>
                        <a:buFontTx/>
                        <a:buNone/>
                        <a:tabLst/>
                      </a:pPr>
                      <a:r>
                        <a:rPr kumimoji="1" lang="ja-JP" altLang="en-US" sz="1400" b="1" i="0" u="none" strike="noStrike" cap="none" normalizeH="0" baseline="0" dirty="0">
                          <a:ln>
                            <a:noFill/>
                          </a:ln>
                          <a:solidFill>
                            <a:schemeClr val="tx1"/>
                          </a:solidFill>
                          <a:effectLst/>
                          <a:latin typeface="Meiryo UI" pitchFamily="50" charset="-128"/>
                          <a:ea typeface="Meiryo UI" pitchFamily="50" charset="-128"/>
                          <a:cs typeface="Meiryo UI" pitchFamily="50" charset="-128"/>
                        </a:rPr>
                        <a:t>（行うよう強く勧められる）</a:t>
                      </a:r>
                    </a:p>
                  </a:txBody>
                  <a:tcPr marL="81278" marR="81278" marT="45737" marB="45737"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 xmlns:a16="http://schemas.microsoft.com/office/drawing/2014/main" val="10006"/>
                  </a:ext>
                </a:extLst>
              </a:tr>
            </a:tbl>
          </a:graphicData>
        </a:graphic>
      </p:graphicFrame>
      <p:sp>
        <p:nvSpPr>
          <p:cNvPr id="114716" name="Rectangle 19"/>
          <p:cNvSpPr>
            <a:spLocks noChangeArrowheads="1"/>
          </p:cNvSpPr>
          <p:nvPr/>
        </p:nvSpPr>
        <p:spPr bwMode="auto">
          <a:xfrm>
            <a:off x="2398713" y="322605"/>
            <a:ext cx="4100512" cy="5631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00165" tIns="50083" rIns="100165" bIns="50083" anchor="ctr" anchorCtr="1"/>
          <a:lstStyle/>
          <a:p>
            <a:pPr algn="ctr" eaLnBrk="1" hangingPunct="1"/>
            <a:r>
              <a:rPr lang="ja-JP" altLang="en-US" sz="3000" b="1" dirty="0">
                <a:latin typeface="Meiryo UI" pitchFamily="50" charset="-128"/>
                <a:ea typeface="Meiryo UI" pitchFamily="50" charset="-128"/>
                <a:cs typeface="Meiryo UI" pitchFamily="50" charset="-128"/>
              </a:rPr>
              <a:t>メマンチンの特徴</a:t>
            </a:r>
          </a:p>
        </p:txBody>
      </p:sp>
      <p:sp>
        <p:nvSpPr>
          <p:cNvPr id="6" name="Rectangle 23"/>
          <p:cNvSpPr>
            <a:spLocks noChangeArrowheads="1"/>
          </p:cNvSpPr>
          <p:nvPr/>
        </p:nvSpPr>
        <p:spPr bwMode="auto">
          <a:xfrm>
            <a:off x="0" y="1"/>
            <a:ext cx="2806995" cy="3721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82904" tIns="41452" rIns="82904" bIns="41452" anchor="b"/>
          <a:lstStyle/>
          <a:p>
            <a:pPr defTabSz="828675"/>
            <a:r>
              <a:rPr kumimoji="0" lang="en-US" altLang="ja-JP" sz="1600" b="1" dirty="0">
                <a:latin typeface="Meiryo UI" panose="020B0604030504040204" pitchFamily="50" charset="-128"/>
                <a:ea typeface="Meiryo UI" panose="020B0604030504040204" pitchFamily="50" charset="-128"/>
              </a:rPr>
              <a:t>《</a:t>
            </a:r>
            <a:r>
              <a:rPr kumimoji="0" lang="ja-JP" altLang="en-US" sz="1600" b="1" dirty="0">
                <a:latin typeface="Meiryo UI" panose="020B0604030504040204" pitchFamily="50" charset="-128"/>
                <a:ea typeface="Meiryo UI" panose="020B0604030504040204" pitchFamily="50" charset="-128"/>
              </a:rPr>
              <a:t> 診断・治療</a:t>
            </a:r>
            <a:r>
              <a:rPr kumimoji="0" lang="en-US" altLang="ja-JP" sz="1700" b="1" dirty="0">
                <a:latin typeface="Segoe UI" panose="020B0502040204020203" pitchFamily="34" charset="0"/>
                <a:ea typeface="Meiryo UI" panose="020B0604030504040204" pitchFamily="50" charset="-128"/>
                <a:cs typeface="Segoe UI" panose="020B0502040204020203" pitchFamily="34" charset="0"/>
              </a:rPr>
              <a:t>-43</a:t>
            </a:r>
            <a:r>
              <a:rPr kumimoji="0" lang="ja-JP" altLang="en-US" sz="1700" b="1" dirty="0">
                <a:latin typeface="Segoe UI" panose="020B0502040204020203" pitchFamily="34" charset="0"/>
                <a:ea typeface="Meiryo UI" panose="020B0604030504040204" pitchFamily="50" charset="-128"/>
                <a:cs typeface="Segoe UI" panose="020B0502040204020203" pitchFamily="34" charset="0"/>
              </a:rPr>
              <a:t> </a:t>
            </a:r>
            <a:r>
              <a:rPr kumimoji="0" lang="en-US" altLang="ja-JP" sz="1600" b="1" dirty="0">
                <a:latin typeface="Meiryo UI" panose="020B0604030504040204" pitchFamily="50" charset="-128"/>
                <a:ea typeface="Meiryo UI" panose="020B0604030504040204" pitchFamily="50" charset="-128"/>
              </a:rPr>
              <a:t>》</a:t>
            </a:r>
            <a:r>
              <a:rPr kumimoji="0" lang="ja-JP" altLang="en-US" sz="1600" b="1" dirty="0">
                <a:latin typeface="Meiryo UI" panose="020B0604030504040204" pitchFamily="50" charset="-128"/>
                <a:ea typeface="Meiryo UI" panose="020B0604030504040204" pitchFamily="50" charset="-128"/>
              </a:rPr>
              <a:t>  </a:t>
            </a:r>
            <a:endParaRPr kumimoji="0" lang="ja-JP" altLang="en-US" sz="1600" b="1" dirty="0">
              <a:solidFill>
                <a:srgbClr val="FF5050"/>
              </a:solidFill>
              <a:latin typeface="Meiryo UI" panose="020B0604030504040204" pitchFamily="50" charset="-128"/>
              <a:ea typeface="Meiryo UI" panose="020B0604030504040204" pitchFamily="50" charset="-128"/>
            </a:endParaRPr>
          </a:p>
        </p:txBody>
      </p:sp>
      <p:sp>
        <p:nvSpPr>
          <p:cNvPr id="7" name="Rectangle 12"/>
          <p:cNvSpPr>
            <a:spLocks noChangeArrowheads="1"/>
          </p:cNvSpPr>
          <p:nvPr/>
        </p:nvSpPr>
        <p:spPr bwMode="auto">
          <a:xfrm>
            <a:off x="213519" y="885706"/>
            <a:ext cx="8691562" cy="103179"/>
          </a:xfrm>
          <a:prstGeom prst="rect">
            <a:avLst/>
          </a:prstGeom>
          <a:gradFill rotWithShape="1">
            <a:gsLst>
              <a:gs pos="93000">
                <a:srgbClr val="3E6EB4"/>
              </a:gs>
              <a:gs pos="0">
                <a:srgbClr val="CDE1FF"/>
              </a:gs>
              <a:gs pos="100000">
                <a:srgbClr val="3E6EB4"/>
              </a:gs>
            </a:gsLst>
            <a:lin ang="0" scaled="1"/>
          </a:gradFill>
          <a:ln w="9525" algn="ctr">
            <a:noFill/>
            <a:miter lim="800000"/>
            <a:headEnd/>
            <a:tailEnd/>
          </a:ln>
          <a:effectLst/>
        </p:spPr>
        <p:txBody>
          <a:bodyPr wrap="none" anchor="ctr"/>
          <a:lstStyle/>
          <a:p>
            <a:pPr algn="r">
              <a:defRPr/>
            </a:pPr>
            <a:endParaRPr lang="ja-JP" altLang="en-US">
              <a:latin typeface="Arial" charset="0"/>
            </a:endParaRPr>
          </a:p>
        </p:txBody>
      </p:sp>
    </p:spTree>
    <p:extLst>
      <p:ext uri="{BB962C8B-B14F-4D97-AF65-F5344CB8AC3E}">
        <p14:creationId xmlns:p14="http://schemas.microsoft.com/office/powerpoint/2010/main" val="3464682325"/>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5714" name="テキスト ボックス 4"/>
          <p:cNvSpPr txBox="1">
            <a:spLocks noChangeArrowheads="1"/>
          </p:cNvSpPr>
          <p:nvPr/>
        </p:nvSpPr>
        <p:spPr bwMode="auto">
          <a:xfrm>
            <a:off x="1311275" y="1795463"/>
            <a:ext cx="7124700" cy="36871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kumimoji="1" sz="3200">
                <a:solidFill>
                  <a:schemeClr val="tx1"/>
                </a:solidFill>
                <a:latin typeface="Arial" pitchFamily="34" charset="0"/>
                <a:ea typeface="ＭＳ Ｐゴシック" pitchFamily="50" charset="-128"/>
              </a:defRPr>
            </a:lvl1pPr>
            <a:lvl2pPr>
              <a:defRPr kumimoji="1" sz="2800">
                <a:solidFill>
                  <a:schemeClr val="tx1"/>
                </a:solidFill>
                <a:latin typeface="Arial" pitchFamily="34" charset="0"/>
                <a:ea typeface="ＭＳ Ｐゴシック" pitchFamily="50" charset="-128"/>
              </a:defRPr>
            </a:lvl2pPr>
            <a:lvl3pPr>
              <a:defRPr kumimoji="1" sz="2400">
                <a:solidFill>
                  <a:schemeClr val="tx1"/>
                </a:solidFill>
                <a:latin typeface="Arial" pitchFamily="34" charset="0"/>
                <a:ea typeface="ＭＳ Ｐゴシック" pitchFamily="50" charset="-128"/>
              </a:defRPr>
            </a:lvl3pPr>
            <a:lvl4pPr>
              <a:defRPr kumimoji="1" sz="2000">
                <a:solidFill>
                  <a:schemeClr val="tx1"/>
                </a:solidFill>
                <a:latin typeface="Arial" pitchFamily="34" charset="0"/>
                <a:ea typeface="ＭＳ Ｐゴシック" pitchFamily="50" charset="-128"/>
              </a:defRPr>
            </a:lvl4pPr>
            <a:lvl5pPr>
              <a:defRPr kumimoji="1" sz="2000">
                <a:solidFill>
                  <a:schemeClr val="tx1"/>
                </a:solidFill>
                <a:latin typeface="Arial" pitchFamily="34" charset="0"/>
                <a:ea typeface="ＭＳ Ｐゴシック" pitchFamily="50" charset="-128"/>
              </a:defRPr>
            </a:lvl5pPr>
            <a:lvl6pPr eaLnBrk="0" hangingPunct="0">
              <a:defRPr kumimoji="1" sz="2000">
                <a:solidFill>
                  <a:schemeClr val="tx1"/>
                </a:solidFill>
                <a:latin typeface="Arial" pitchFamily="34" charset="0"/>
                <a:ea typeface="ＭＳ Ｐゴシック" pitchFamily="50" charset="-128"/>
              </a:defRPr>
            </a:lvl6pPr>
            <a:lvl7pPr eaLnBrk="0" hangingPunct="0">
              <a:defRPr kumimoji="1" sz="2000">
                <a:solidFill>
                  <a:schemeClr val="tx1"/>
                </a:solidFill>
                <a:latin typeface="Arial" pitchFamily="34" charset="0"/>
                <a:ea typeface="ＭＳ Ｐゴシック" pitchFamily="50" charset="-128"/>
              </a:defRPr>
            </a:lvl7pPr>
            <a:lvl8pPr eaLnBrk="0" hangingPunct="0">
              <a:defRPr kumimoji="1" sz="2000">
                <a:solidFill>
                  <a:schemeClr val="tx1"/>
                </a:solidFill>
                <a:latin typeface="Arial" pitchFamily="34" charset="0"/>
                <a:ea typeface="ＭＳ Ｐゴシック" pitchFamily="50" charset="-128"/>
              </a:defRPr>
            </a:lvl8pPr>
            <a:lvl9pPr eaLnBrk="0" hangingPunct="0">
              <a:defRPr kumimoji="1" sz="2000">
                <a:solidFill>
                  <a:schemeClr val="tx1"/>
                </a:solidFill>
                <a:latin typeface="Arial" pitchFamily="34" charset="0"/>
                <a:ea typeface="ＭＳ Ｐゴシック" pitchFamily="50" charset="-128"/>
              </a:defRPr>
            </a:lvl9pPr>
          </a:lstStyle>
          <a:p>
            <a:pPr eaLnBrk="1" hangingPunct="1"/>
            <a:r>
              <a:rPr lang="en-US" altLang="ja-JP" sz="2800" b="1" dirty="0">
                <a:solidFill>
                  <a:srgbClr val="3E6EB4"/>
                </a:solidFill>
                <a:latin typeface="Meiryo UI" pitchFamily="50" charset="-128"/>
                <a:ea typeface="Meiryo UI" pitchFamily="50" charset="-128"/>
                <a:cs typeface="Meiryo UI" pitchFamily="50" charset="-128"/>
              </a:rPr>
              <a:t>●</a:t>
            </a:r>
            <a:r>
              <a:rPr lang="ja-JP" altLang="en-US" sz="2800" b="1" dirty="0">
                <a:latin typeface="Meiryo UI" pitchFamily="50" charset="-128"/>
                <a:ea typeface="Meiryo UI" pitchFamily="50" charset="-128"/>
                <a:cs typeface="Meiryo UI" pitchFamily="50" charset="-128"/>
              </a:rPr>
              <a:t>副作用：</a:t>
            </a:r>
            <a:r>
              <a:rPr lang="ja-JP" altLang="en-US" sz="2800" b="1" dirty="0">
                <a:solidFill>
                  <a:srgbClr val="3E6EB4"/>
                </a:solidFill>
                <a:latin typeface="Meiryo UI" pitchFamily="50" charset="-128"/>
                <a:ea typeface="Meiryo UI" pitchFamily="50" charset="-128"/>
                <a:cs typeface="Meiryo UI" pitchFamily="50" charset="-128"/>
              </a:rPr>
              <a:t>・浮動性めまい　　　</a:t>
            </a:r>
            <a:endParaRPr lang="en-US" altLang="ja-JP" sz="2800" b="1" dirty="0">
              <a:solidFill>
                <a:srgbClr val="3E6EB4"/>
              </a:solidFill>
              <a:latin typeface="Meiryo UI" pitchFamily="50" charset="-128"/>
              <a:ea typeface="Meiryo UI" pitchFamily="50" charset="-128"/>
              <a:cs typeface="Meiryo UI" pitchFamily="50" charset="-128"/>
            </a:endParaRPr>
          </a:p>
          <a:p>
            <a:pPr eaLnBrk="1" hangingPunct="1">
              <a:spcBef>
                <a:spcPts val="300"/>
              </a:spcBef>
            </a:pPr>
            <a:r>
              <a:rPr lang="ja-JP" altLang="en-US" sz="2800" b="1" dirty="0">
                <a:solidFill>
                  <a:srgbClr val="3E6EB4"/>
                </a:solidFill>
                <a:latin typeface="Meiryo UI" pitchFamily="50" charset="-128"/>
                <a:ea typeface="Meiryo UI" pitchFamily="50" charset="-128"/>
                <a:cs typeface="Meiryo UI" pitchFamily="50" charset="-128"/>
              </a:rPr>
              <a:t>　 　　　    　・便秘　　　　　　　　</a:t>
            </a:r>
            <a:endParaRPr lang="en-US" altLang="ja-JP" sz="2800" b="1" dirty="0">
              <a:solidFill>
                <a:srgbClr val="3E6EB4"/>
              </a:solidFill>
              <a:latin typeface="Meiryo UI" pitchFamily="50" charset="-128"/>
              <a:ea typeface="Meiryo UI" pitchFamily="50" charset="-128"/>
              <a:cs typeface="Meiryo UI" pitchFamily="50" charset="-128"/>
            </a:endParaRPr>
          </a:p>
          <a:p>
            <a:pPr eaLnBrk="1" hangingPunct="1">
              <a:spcBef>
                <a:spcPts val="300"/>
              </a:spcBef>
            </a:pPr>
            <a:r>
              <a:rPr lang="ja-JP" altLang="en-US" sz="2800" b="1" dirty="0">
                <a:solidFill>
                  <a:srgbClr val="3E6EB4"/>
                </a:solidFill>
                <a:latin typeface="Meiryo UI" pitchFamily="50" charset="-128"/>
                <a:ea typeface="Meiryo UI" pitchFamily="50" charset="-128"/>
                <a:cs typeface="Meiryo UI" pitchFamily="50" charset="-128"/>
              </a:rPr>
              <a:t>　 　　　　    ・体重減少　　　　　</a:t>
            </a:r>
            <a:endParaRPr lang="en-US" altLang="ja-JP" sz="2800" b="1" dirty="0">
              <a:solidFill>
                <a:srgbClr val="3E6EB4"/>
              </a:solidFill>
              <a:latin typeface="Meiryo UI" pitchFamily="50" charset="-128"/>
              <a:ea typeface="Meiryo UI" pitchFamily="50" charset="-128"/>
              <a:cs typeface="Meiryo UI" pitchFamily="50" charset="-128"/>
            </a:endParaRPr>
          </a:p>
          <a:p>
            <a:pPr eaLnBrk="1" hangingPunct="1">
              <a:spcBef>
                <a:spcPts val="300"/>
              </a:spcBef>
            </a:pPr>
            <a:r>
              <a:rPr lang="ja-JP" altLang="en-US" sz="2800" b="1" dirty="0">
                <a:solidFill>
                  <a:srgbClr val="3E6EB4"/>
                </a:solidFill>
                <a:latin typeface="Meiryo UI" pitchFamily="50" charset="-128"/>
                <a:ea typeface="Meiryo UI" pitchFamily="50" charset="-128"/>
                <a:cs typeface="Meiryo UI" pitchFamily="50" charset="-128"/>
              </a:rPr>
              <a:t>　 　　　    　・頭痛　　　　　　　　</a:t>
            </a:r>
          </a:p>
          <a:p>
            <a:pPr eaLnBrk="1" hangingPunct="1">
              <a:spcBef>
                <a:spcPts val="300"/>
              </a:spcBef>
            </a:pPr>
            <a:r>
              <a:rPr lang="ja-JP" altLang="en-US" sz="2800" b="1" dirty="0">
                <a:solidFill>
                  <a:srgbClr val="3E6EB4"/>
                </a:solidFill>
                <a:latin typeface="Meiryo UI" pitchFamily="50" charset="-128"/>
                <a:ea typeface="Meiryo UI" pitchFamily="50" charset="-128"/>
                <a:cs typeface="Meiryo UI" pitchFamily="50" charset="-128"/>
              </a:rPr>
              <a:t>　　 　　    　・傾眠</a:t>
            </a:r>
          </a:p>
          <a:p>
            <a:pPr eaLnBrk="1" hangingPunct="1">
              <a:spcBef>
                <a:spcPct val="20000"/>
              </a:spcBef>
            </a:pPr>
            <a:endParaRPr lang="en-US" altLang="ja-JP" sz="900" b="1" dirty="0">
              <a:solidFill>
                <a:srgbClr val="669900"/>
              </a:solidFill>
              <a:latin typeface="Meiryo UI" pitchFamily="50" charset="-128"/>
              <a:ea typeface="Meiryo UI" pitchFamily="50" charset="-128"/>
              <a:cs typeface="Meiryo UI" pitchFamily="50" charset="-128"/>
            </a:endParaRPr>
          </a:p>
          <a:p>
            <a:pPr eaLnBrk="1" hangingPunct="1">
              <a:spcBef>
                <a:spcPct val="30000"/>
              </a:spcBef>
            </a:pPr>
            <a:r>
              <a:rPr lang="en-US" altLang="ja-JP" sz="2800" b="1" dirty="0">
                <a:solidFill>
                  <a:srgbClr val="3E6EB4"/>
                </a:solidFill>
                <a:latin typeface="Meiryo UI" pitchFamily="50" charset="-128"/>
                <a:ea typeface="Meiryo UI" pitchFamily="50" charset="-128"/>
                <a:cs typeface="Meiryo UI" pitchFamily="50" charset="-128"/>
              </a:rPr>
              <a:t>●</a:t>
            </a:r>
            <a:r>
              <a:rPr lang="ja-JP" altLang="en-US" sz="2800" b="1" dirty="0">
                <a:latin typeface="Meiryo UI" pitchFamily="50" charset="-128"/>
                <a:ea typeface="Meiryo UI" pitchFamily="50" charset="-128"/>
                <a:cs typeface="Meiryo UI" pitchFamily="50" charset="-128"/>
              </a:rPr>
              <a:t>チトクロームＰ</a:t>
            </a:r>
            <a:r>
              <a:rPr lang="en-US" altLang="ja-JP" sz="2800" b="1" dirty="0">
                <a:latin typeface="Meiryo UI" pitchFamily="50" charset="-128"/>
                <a:ea typeface="Meiryo UI" pitchFamily="50" charset="-128"/>
                <a:cs typeface="Meiryo UI" pitchFamily="50" charset="-128"/>
              </a:rPr>
              <a:t>450</a:t>
            </a:r>
            <a:r>
              <a:rPr lang="ja-JP" altLang="en-US" sz="2800" b="1" dirty="0">
                <a:latin typeface="Meiryo UI" pitchFamily="50" charset="-128"/>
                <a:ea typeface="Meiryo UI" pitchFamily="50" charset="-128"/>
                <a:cs typeface="Meiryo UI" pitchFamily="50" charset="-128"/>
              </a:rPr>
              <a:t> による代謝を</a:t>
            </a:r>
          </a:p>
          <a:p>
            <a:pPr eaLnBrk="1" hangingPunct="1">
              <a:spcBef>
                <a:spcPts val="600"/>
              </a:spcBef>
            </a:pPr>
            <a:r>
              <a:rPr lang="ja-JP" altLang="en-US" sz="2800" b="1" dirty="0">
                <a:latin typeface="Meiryo UI" pitchFamily="50" charset="-128"/>
                <a:ea typeface="Meiryo UI" pitchFamily="50" charset="-128"/>
                <a:cs typeface="Meiryo UI" pitchFamily="50" charset="-128"/>
              </a:rPr>
              <a:t>   受けにくいため薬物相互作用が少ない</a:t>
            </a:r>
            <a:endParaRPr lang="en-US" altLang="ja-JP" sz="2800" b="1" dirty="0">
              <a:latin typeface="Meiryo UI" pitchFamily="50" charset="-128"/>
              <a:ea typeface="Meiryo UI" pitchFamily="50" charset="-128"/>
              <a:cs typeface="Meiryo UI" pitchFamily="50" charset="-128"/>
            </a:endParaRPr>
          </a:p>
        </p:txBody>
      </p:sp>
      <p:sp>
        <p:nvSpPr>
          <p:cNvPr id="115715" name="テキスト ボックス 2"/>
          <p:cNvSpPr txBox="1">
            <a:spLocks noChangeArrowheads="1"/>
          </p:cNvSpPr>
          <p:nvPr/>
        </p:nvSpPr>
        <p:spPr bwMode="auto">
          <a:xfrm>
            <a:off x="2220118" y="323561"/>
            <a:ext cx="5307013" cy="549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kumimoji="1" sz="3200">
                <a:solidFill>
                  <a:schemeClr val="tx1"/>
                </a:solidFill>
                <a:latin typeface="Arial" pitchFamily="34" charset="0"/>
                <a:ea typeface="ＭＳ Ｐゴシック" pitchFamily="50" charset="-128"/>
              </a:defRPr>
            </a:lvl1pPr>
            <a:lvl2pPr>
              <a:defRPr kumimoji="1" sz="2800">
                <a:solidFill>
                  <a:schemeClr val="tx1"/>
                </a:solidFill>
                <a:latin typeface="Arial" pitchFamily="34" charset="0"/>
                <a:ea typeface="ＭＳ Ｐゴシック" pitchFamily="50" charset="-128"/>
              </a:defRPr>
            </a:lvl2pPr>
            <a:lvl3pPr>
              <a:defRPr kumimoji="1" sz="2400">
                <a:solidFill>
                  <a:schemeClr val="tx1"/>
                </a:solidFill>
                <a:latin typeface="Arial" pitchFamily="34" charset="0"/>
                <a:ea typeface="ＭＳ Ｐゴシック" pitchFamily="50" charset="-128"/>
              </a:defRPr>
            </a:lvl3pPr>
            <a:lvl4pPr>
              <a:defRPr kumimoji="1" sz="2000">
                <a:solidFill>
                  <a:schemeClr val="tx1"/>
                </a:solidFill>
                <a:latin typeface="Arial" pitchFamily="34" charset="0"/>
                <a:ea typeface="ＭＳ Ｐゴシック" pitchFamily="50" charset="-128"/>
              </a:defRPr>
            </a:lvl4pPr>
            <a:lvl5pPr>
              <a:defRPr kumimoji="1" sz="2000">
                <a:solidFill>
                  <a:schemeClr val="tx1"/>
                </a:solidFill>
                <a:latin typeface="Arial" pitchFamily="34" charset="0"/>
                <a:ea typeface="ＭＳ Ｐゴシック" pitchFamily="50" charset="-128"/>
              </a:defRPr>
            </a:lvl5pPr>
            <a:lvl6pPr eaLnBrk="0" hangingPunct="0">
              <a:defRPr kumimoji="1" sz="2000">
                <a:solidFill>
                  <a:schemeClr val="tx1"/>
                </a:solidFill>
                <a:latin typeface="Arial" pitchFamily="34" charset="0"/>
                <a:ea typeface="ＭＳ Ｐゴシック" pitchFamily="50" charset="-128"/>
              </a:defRPr>
            </a:lvl6pPr>
            <a:lvl7pPr eaLnBrk="0" hangingPunct="0">
              <a:defRPr kumimoji="1" sz="2000">
                <a:solidFill>
                  <a:schemeClr val="tx1"/>
                </a:solidFill>
                <a:latin typeface="Arial" pitchFamily="34" charset="0"/>
                <a:ea typeface="ＭＳ Ｐゴシック" pitchFamily="50" charset="-128"/>
              </a:defRPr>
            </a:lvl7pPr>
            <a:lvl8pPr eaLnBrk="0" hangingPunct="0">
              <a:defRPr kumimoji="1" sz="2000">
                <a:solidFill>
                  <a:schemeClr val="tx1"/>
                </a:solidFill>
                <a:latin typeface="Arial" pitchFamily="34" charset="0"/>
                <a:ea typeface="ＭＳ Ｐゴシック" pitchFamily="50" charset="-128"/>
              </a:defRPr>
            </a:lvl8pPr>
            <a:lvl9pPr eaLnBrk="0" hangingPunct="0">
              <a:defRPr kumimoji="1" sz="2000">
                <a:solidFill>
                  <a:schemeClr val="tx1"/>
                </a:solidFill>
                <a:latin typeface="Arial" pitchFamily="34" charset="0"/>
                <a:ea typeface="ＭＳ Ｐゴシック" pitchFamily="50" charset="-128"/>
              </a:defRPr>
            </a:lvl9pPr>
          </a:lstStyle>
          <a:p>
            <a:pPr eaLnBrk="1" hangingPunct="1"/>
            <a:r>
              <a:rPr lang="ja-JP" altLang="en-US" sz="3000" b="1" dirty="0">
                <a:latin typeface="Meiryo UI" panose="020B0604030504040204" pitchFamily="50" charset="-128"/>
                <a:ea typeface="Meiryo UI" panose="020B0604030504040204" pitchFamily="50" charset="-128"/>
                <a:cs typeface="Meiryo UI" panose="020B0604030504040204" pitchFamily="50" charset="-128"/>
              </a:rPr>
              <a:t>メマンチンの使用上の注意点</a:t>
            </a:r>
          </a:p>
        </p:txBody>
      </p:sp>
      <p:sp>
        <p:nvSpPr>
          <p:cNvPr id="6" name="Rectangle 23"/>
          <p:cNvSpPr>
            <a:spLocks noChangeArrowheads="1"/>
          </p:cNvSpPr>
          <p:nvPr/>
        </p:nvSpPr>
        <p:spPr bwMode="auto">
          <a:xfrm>
            <a:off x="0" y="1"/>
            <a:ext cx="2806995" cy="3721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82904" tIns="41452" rIns="82904" bIns="41452" anchor="b"/>
          <a:lstStyle/>
          <a:p>
            <a:pPr defTabSz="828675"/>
            <a:r>
              <a:rPr kumimoji="0" lang="en-US" altLang="ja-JP" sz="1600" b="1" dirty="0">
                <a:latin typeface="Meiryo UI" panose="020B0604030504040204" pitchFamily="50" charset="-128"/>
                <a:ea typeface="Meiryo UI" panose="020B0604030504040204" pitchFamily="50" charset="-128"/>
              </a:rPr>
              <a:t>《</a:t>
            </a:r>
            <a:r>
              <a:rPr kumimoji="0" lang="ja-JP" altLang="en-US" sz="1600" b="1" dirty="0">
                <a:latin typeface="Meiryo UI" panose="020B0604030504040204" pitchFamily="50" charset="-128"/>
                <a:ea typeface="Meiryo UI" panose="020B0604030504040204" pitchFamily="50" charset="-128"/>
              </a:rPr>
              <a:t> 診断・治療</a:t>
            </a:r>
            <a:r>
              <a:rPr kumimoji="0" lang="en-US" altLang="ja-JP" sz="1700" b="1" dirty="0">
                <a:latin typeface="Segoe UI" panose="020B0502040204020203" pitchFamily="34" charset="0"/>
                <a:ea typeface="Meiryo UI" panose="020B0604030504040204" pitchFamily="50" charset="-128"/>
                <a:cs typeface="Segoe UI" panose="020B0502040204020203" pitchFamily="34" charset="0"/>
              </a:rPr>
              <a:t>-44</a:t>
            </a:r>
            <a:r>
              <a:rPr kumimoji="0" lang="ja-JP" altLang="en-US" sz="1700" b="1" dirty="0">
                <a:latin typeface="Segoe UI" panose="020B0502040204020203" pitchFamily="34" charset="0"/>
                <a:ea typeface="Meiryo UI" panose="020B0604030504040204" pitchFamily="50" charset="-128"/>
                <a:cs typeface="Segoe UI" panose="020B0502040204020203" pitchFamily="34" charset="0"/>
              </a:rPr>
              <a:t> </a:t>
            </a:r>
            <a:r>
              <a:rPr kumimoji="0" lang="en-US" altLang="ja-JP" sz="1600" b="1" dirty="0">
                <a:latin typeface="Meiryo UI" panose="020B0604030504040204" pitchFamily="50" charset="-128"/>
                <a:ea typeface="Meiryo UI" panose="020B0604030504040204" pitchFamily="50" charset="-128"/>
              </a:rPr>
              <a:t>》</a:t>
            </a:r>
            <a:r>
              <a:rPr kumimoji="0" lang="ja-JP" altLang="en-US" sz="1600" b="1" dirty="0">
                <a:latin typeface="Meiryo UI" panose="020B0604030504040204" pitchFamily="50" charset="-128"/>
                <a:ea typeface="Meiryo UI" panose="020B0604030504040204" pitchFamily="50" charset="-128"/>
              </a:rPr>
              <a:t>  </a:t>
            </a:r>
            <a:endParaRPr kumimoji="0" lang="ja-JP" altLang="en-US" sz="1600" b="1" dirty="0">
              <a:solidFill>
                <a:srgbClr val="FF5050"/>
              </a:solidFill>
              <a:latin typeface="Meiryo UI" panose="020B0604030504040204" pitchFamily="50" charset="-128"/>
              <a:ea typeface="Meiryo UI" panose="020B0604030504040204" pitchFamily="50" charset="-128"/>
            </a:endParaRPr>
          </a:p>
        </p:txBody>
      </p:sp>
      <p:sp>
        <p:nvSpPr>
          <p:cNvPr id="7" name="Rectangle 12"/>
          <p:cNvSpPr>
            <a:spLocks noChangeArrowheads="1"/>
          </p:cNvSpPr>
          <p:nvPr/>
        </p:nvSpPr>
        <p:spPr bwMode="auto">
          <a:xfrm>
            <a:off x="213519" y="885706"/>
            <a:ext cx="8691562" cy="103179"/>
          </a:xfrm>
          <a:prstGeom prst="rect">
            <a:avLst/>
          </a:prstGeom>
          <a:gradFill rotWithShape="1">
            <a:gsLst>
              <a:gs pos="93000">
                <a:srgbClr val="3E6EB4"/>
              </a:gs>
              <a:gs pos="0">
                <a:srgbClr val="CDE1FF"/>
              </a:gs>
              <a:gs pos="100000">
                <a:srgbClr val="3E6EB4"/>
              </a:gs>
            </a:gsLst>
            <a:lin ang="0" scaled="1"/>
          </a:gradFill>
          <a:ln w="9525" algn="ctr">
            <a:noFill/>
            <a:miter lim="800000"/>
            <a:headEnd/>
            <a:tailEnd/>
          </a:ln>
          <a:effectLst/>
        </p:spPr>
        <p:txBody>
          <a:bodyPr wrap="none" anchor="ctr"/>
          <a:lstStyle/>
          <a:p>
            <a:pPr algn="r">
              <a:defRPr/>
            </a:pPr>
            <a:endParaRPr lang="ja-JP" altLang="en-US">
              <a:latin typeface="Arial" charset="0"/>
            </a:endParaRPr>
          </a:p>
        </p:txBody>
      </p:sp>
    </p:spTree>
    <p:extLst>
      <p:ext uri="{BB962C8B-B14F-4D97-AF65-F5344CB8AC3E}">
        <p14:creationId xmlns:p14="http://schemas.microsoft.com/office/powerpoint/2010/main" val="1754356443"/>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5" name="Rectangle 3"/>
          <p:cNvSpPr>
            <a:spLocks noChangeArrowheads="1"/>
          </p:cNvSpPr>
          <p:nvPr/>
        </p:nvSpPr>
        <p:spPr bwMode="auto">
          <a:xfrm>
            <a:off x="1361281" y="297711"/>
            <a:ext cx="6396038" cy="5189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00165" tIns="50083" rIns="100165" bIns="50083" anchor="ctr" anchorCtr="1"/>
          <a:lstStyle/>
          <a:p>
            <a:pPr algn="ctr"/>
            <a:r>
              <a:rPr lang="ja-JP" altLang="en-US" sz="3000" b="1" dirty="0">
                <a:latin typeface="Meiryo UI" panose="020B0604030504040204" pitchFamily="50" charset="-128"/>
                <a:ea typeface="Meiryo UI" panose="020B0604030504040204" pitchFamily="50" charset="-128"/>
                <a:cs typeface="メイリオ" pitchFamily="50" charset="-128"/>
              </a:rPr>
              <a:t>投薬に際して注意すべきこと</a:t>
            </a:r>
          </a:p>
        </p:txBody>
      </p:sp>
      <p:sp>
        <p:nvSpPr>
          <p:cNvPr id="49157" name="Text Box 5"/>
          <p:cNvSpPr txBox="1">
            <a:spLocks noChangeArrowheads="1"/>
          </p:cNvSpPr>
          <p:nvPr/>
        </p:nvSpPr>
        <p:spPr bwMode="auto">
          <a:xfrm>
            <a:off x="1079500" y="1878013"/>
            <a:ext cx="7270750" cy="33055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kumimoji="1" sz="3600">
                <a:solidFill>
                  <a:schemeClr val="tx1"/>
                </a:solidFill>
                <a:latin typeface="Arial" pitchFamily="34" charset="0"/>
                <a:ea typeface="ＭＳ Ｐゴシック" pitchFamily="50" charset="-128"/>
              </a:defRPr>
            </a:lvl1pPr>
            <a:lvl2pPr marL="742950" indent="-285750" eaLnBrk="0" hangingPunct="0">
              <a:defRPr kumimoji="1" sz="3600">
                <a:solidFill>
                  <a:schemeClr val="tx1"/>
                </a:solidFill>
                <a:latin typeface="Arial" pitchFamily="34" charset="0"/>
                <a:ea typeface="ＭＳ Ｐゴシック" pitchFamily="50" charset="-128"/>
              </a:defRPr>
            </a:lvl2pPr>
            <a:lvl3pPr marL="1143000" indent="-228600" eaLnBrk="0" hangingPunct="0">
              <a:defRPr kumimoji="1" sz="3600">
                <a:solidFill>
                  <a:schemeClr val="tx1"/>
                </a:solidFill>
                <a:latin typeface="Arial" pitchFamily="34" charset="0"/>
                <a:ea typeface="ＭＳ Ｐゴシック" pitchFamily="50" charset="-128"/>
              </a:defRPr>
            </a:lvl3pPr>
            <a:lvl4pPr marL="1600200" indent="-228600" eaLnBrk="0" hangingPunct="0">
              <a:defRPr kumimoji="1" sz="3600">
                <a:solidFill>
                  <a:schemeClr val="tx1"/>
                </a:solidFill>
                <a:latin typeface="Arial" pitchFamily="34" charset="0"/>
                <a:ea typeface="ＭＳ Ｐゴシック" pitchFamily="50" charset="-128"/>
              </a:defRPr>
            </a:lvl4pPr>
            <a:lvl5pPr marL="2057400" indent="-228600" eaLnBrk="0" hangingPunct="0">
              <a:defRPr kumimoji="1" sz="3600">
                <a:solidFill>
                  <a:schemeClr val="tx1"/>
                </a:solidFill>
                <a:latin typeface="Arial" pitchFamily="34" charset="0"/>
                <a:ea typeface="ＭＳ Ｐゴシック" pitchFamily="50" charset="-128"/>
              </a:defRPr>
            </a:lvl5pPr>
            <a:lvl6pPr marL="2514600" indent="-228600" eaLnBrk="0" fontAlgn="base" hangingPunct="0">
              <a:spcBef>
                <a:spcPct val="0"/>
              </a:spcBef>
              <a:spcAft>
                <a:spcPct val="0"/>
              </a:spcAft>
              <a:defRPr kumimoji="1" sz="3600">
                <a:solidFill>
                  <a:schemeClr val="tx1"/>
                </a:solidFill>
                <a:latin typeface="Arial" pitchFamily="34" charset="0"/>
                <a:ea typeface="ＭＳ Ｐゴシック" pitchFamily="50" charset="-128"/>
              </a:defRPr>
            </a:lvl6pPr>
            <a:lvl7pPr marL="2971800" indent="-228600" eaLnBrk="0" fontAlgn="base" hangingPunct="0">
              <a:spcBef>
                <a:spcPct val="0"/>
              </a:spcBef>
              <a:spcAft>
                <a:spcPct val="0"/>
              </a:spcAft>
              <a:defRPr kumimoji="1" sz="3600">
                <a:solidFill>
                  <a:schemeClr val="tx1"/>
                </a:solidFill>
                <a:latin typeface="Arial" pitchFamily="34" charset="0"/>
                <a:ea typeface="ＭＳ Ｐゴシック" pitchFamily="50" charset="-128"/>
              </a:defRPr>
            </a:lvl7pPr>
            <a:lvl8pPr marL="3429000" indent="-228600" eaLnBrk="0" fontAlgn="base" hangingPunct="0">
              <a:spcBef>
                <a:spcPct val="0"/>
              </a:spcBef>
              <a:spcAft>
                <a:spcPct val="0"/>
              </a:spcAft>
              <a:defRPr kumimoji="1" sz="3600">
                <a:solidFill>
                  <a:schemeClr val="tx1"/>
                </a:solidFill>
                <a:latin typeface="Arial" pitchFamily="34" charset="0"/>
                <a:ea typeface="ＭＳ Ｐゴシック" pitchFamily="50" charset="-128"/>
              </a:defRPr>
            </a:lvl8pPr>
            <a:lvl9pPr marL="3886200" indent="-228600" eaLnBrk="0" fontAlgn="base" hangingPunct="0">
              <a:spcBef>
                <a:spcPct val="0"/>
              </a:spcBef>
              <a:spcAft>
                <a:spcPct val="0"/>
              </a:spcAft>
              <a:defRPr kumimoji="1" sz="3600">
                <a:solidFill>
                  <a:schemeClr val="tx1"/>
                </a:solidFill>
                <a:latin typeface="Arial" pitchFamily="34" charset="0"/>
                <a:ea typeface="ＭＳ Ｐゴシック" pitchFamily="50" charset="-128"/>
              </a:defRPr>
            </a:lvl9pPr>
          </a:lstStyle>
          <a:p>
            <a:pPr eaLnBrk="1" hangingPunct="1">
              <a:lnSpc>
                <a:spcPct val="120000"/>
              </a:lnSpc>
            </a:pPr>
            <a:r>
              <a:rPr lang="en-US" altLang="ja-JP" sz="2600" b="1" dirty="0">
                <a:solidFill>
                  <a:srgbClr val="3E6EB4"/>
                </a:solidFill>
                <a:latin typeface="Meiryo UI" panose="020B0604030504040204" pitchFamily="50" charset="-128"/>
                <a:ea typeface="Meiryo UI" panose="020B0604030504040204" pitchFamily="50" charset="-128"/>
              </a:rPr>
              <a:t>●</a:t>
            </a:r>
            <a:r>
              <a:rPr lang="en-US" altLang="ja-JP" sz="2600" b="1" dirty="0">
                <a:solidFill>
                  <a:srgbClr val="669900"/>
                </a:solidFill>
                <a:latin typeface="Meiryo UI" panose="020B0604030504040204" pitchFamily="50" charset="-128"/>
                <a:ea typeface="Meiryo UI" panose="020B0604030504040204" pitchFamily="50" charset="-128"/>
              </a:rPr>
              <a:t> </a:t>
            </a:r>
            <a:r>
              <a:rPr lang="ja-JP" altLang="en-US" sz="2600" b="1" dirty="0">
                <a:latin typeface="Meiryo UI" panose="020B0604030504040204" pitchFamily="50" charset="-128"/>
                <a:ea typeface="Meiryo UI" panose="020B0604030504040204" pitchFamily="50" charset="-128"/>
              </a:rPr>
              <a:t>薬の保管・管理と定期的な服薬ができること</a:t>
            </a:r>
          </a:p>
          <a:p>
            <a:pPr eaLnBrk="1" hangingPunct="1">
              <a:lnSpc>
                <a:spcPct val="120000"/>
              </a:lnSpc>
            </a:pPr>
            <a:r>
              <a:rPr lang="ja-JP" altLang="en-US" sz="2400" b="1" dirty="0">
                <a:solidFill>
                  <a:srgbClr val="5F5F5F"/>
                </a:solidFill>
                <a:latin typeface="Meiryo UI" panose="020B0604030504040204" pitchFamily="50" charset="-128"/>
                <a:ea typeface="Meiryo UI" panose="020B0604030504040204" pitchFamily="50" charset="-128"/>
              </a:rPr>
              <a:t>　 　（本人または介護者が行う）</a:t>
            </a:r>
          </a:p>
          <a:p>
            <a:pPr eaLnBrk="1" hangingPunct="1">
              <a:lnSpc>
                <a:spcPct val="120000"/>
              </a:lnSpc>
            </a:pPr>
            <a:endParaRPr lang="ja-JP" altLang="en-US" sz="1200" b="1" dirty="0">
              <a:solidFill>
                <a:srgbClr val="5F5F5F"/>
              </a:solidFill>
              <a:latin typeface="Meiryo UI" panose="020B0604030504040204" pitchFamily="50" charset="-128"/>
              <a:ea typeface="Meiryo UI" panose="020B0604030504040204" pitchFamily="50" charset="-128"/>
            </a:endParaRPr>
          </a:p>
          <a:p>
            <a:pPr eaLnBrk="1" hangingPunct="1">
              <a:lnSpc>
                <a:spcPct val="120000"/>
              </a:lnSpc>
            </a:pPr>
            <a:r>
              <a:rPr lang="ja-JP" altLang="en-US" sz="2600" b="1" dirty="0">
                <a:solidFill>
                  <a:srgbClr val="3E6EB4"/>
                </a:solidFill>
                <a:latin typeface="Meiryo UI" panose="020B0604030504040204" pitchFamily="50" charset="-128"/>
                <a:ea typeface="Meiryo UI" panose="020B0604030504040204" pitchFamily="50" charset="-128"/>
              </a:rPr>
              <a:t>●</a:t>
            </a:r>
            <a:r>
              <a:rPr lang="ja-JP" altLang="en-US" sz="2600" b="1" dirty="0">
                <a:solidFill>
                  <a:srgbClr val="669900"/>
                </a:solidFill>
                <a:latin typeface="Meiryo UI" panose="020B0604030504040204" pitchFamily="50" charset="-128"/>
                <a:ea typeface="Meiryo UI" panose="020B0604030504040204" pitchFamily="50" charset="-128"/>
              </a:rPr>
              <a:t> </a:t>
            </a:r>
            <a:r>
              <a:rPr lang="ja-JP" altLang="en-US" sz="2600" b="1" dirty="0">
                <a:latin typeface="Meiryo UI" panose="020B0604030504040204" pitchFamily="50" charset="-128"/>
                <a:ea typeface="Meiryo UI" panose="020B0604030504040204" pitchFamily="50" charset="-128"/>
              </a:rPr>
              <a:t>薬の効果と副作用の観察が行えること</a:t>
            </a:r>
          </a:p>
          <a:p>
            <a:pPr eaLnBrk="1" hangingPunct="1">
              <a:lnSpc>
                <a:spcPct val="120000"/>
              </a:lnSpc>
            </a:pPr>
            <a:r>
              <a:rPr lang="ja-JP" altLang="en-US" sz="2400" b="1" dirty="0">
                <a:solidFill>
                  <a:srgbClr val="5F5F5F"/>
                </a:solidFill>
                <a:latin typeface="Meiryo UI" panose="020B0604030504040204" pitchFamily="50" charset="-128"/>
                <a:ea typeface="Meiryo UI" panose="020B0604030504040204" pitchFamily="50" charset="-128"/>
              </a:rPr>
              <a:t>　　 （本人が独居の場合は訪問看護や訪問介護など</a:t>
            </a:r>
          </a:p>
          <a:p>
            <a:pPr eaLnBrk="1" hangingPunct="1">
              <a:lnSpc>
                <a:spcPct val="120000"/>
              </a:lnSpc>
            </a:pPr>
            <a:r>
              <a:rPr lang="ja-JP" altLang="en-US" sz="2400" b="1" dirty="0">
                <a:solidFill>
                  <a:srgbClr val="5F5F5F"/>
                </a:solidFill>
                <a:latin typeface="Meiryo UI" panose="020B0604030504040204" pitchFamily="50" charset="-128"/>
                <a:ea typeface="Meiryo UI" panose="020B0604030504040204" pitchFamily="50" charset="-128"/>
              </a:rPr>
              <a:t>　 　を利用して適宜支援と確認ができる）</a:t>
            </a:r>
          </a:p>
          <a:p>
            <a:pPr eaLnBrk="1" hangingPunct="1">
              <a:lnSpc>
                <a:spcPct val="120000"/>
              </a:lnSpc>
            </a:pPr>
            <a:endParaRPr lang="ja-JP" altLang="en-US" sz="1200" b="1" dirty="0">
              <a:solidFill>
                <a:srgbClr val="5F5F5F"/>
              </a:solidFill>
              <a:latin typeface="Meiryo UI" panose="020B0604030504040204" pitchFamily="50" charset="-128"/>
              <a:ea typeface="Meiryo UI" panose="020B0604030504040204" pitchFamily="50" charset="-128"/>
            </a:endParaRPr>
          </a:p>
          <a:p>
            <a:pPr eaLnBrk="1" hangingPunct="1">
              <a:lnSpc>
                <a:spcPct val="120000"/>
              </a:lnSpc>
            </a:pPr>
            <a:r>
              <a:rPr lang="ja-JP" altLang="en-US" sz="2600" b="1" dirty="0">
                <a:solidFill>
                  <a:srgbClr val="3E6EB4"/>
                </a:solidFill>
                <a:latin typeface="Meiryo UI" panose="020B0604030504040204" pitchFamily="50" charset="-128"/>
                <a:ea typeface="Meiryo UI" panose="020B0604030504040204" pitchFamily="50" charset="-128"/>
              </a:rPr>
              <a:t>●</a:t>
            </a:r>
            <a:r>
              <a:rPr lang="ja-JP" altLang="en-US" sz="2600" b="1" dirty="0">
                <a:solidFill>
                  <a:srgbClr val="009999"/>
                </a:solidFill>
                <a:latin typeface="Meiryo UI" panose="020B0604030504040204" pitchFamily="50" charset="-128"/>
                <a:ea typeface="Meiryo UI" panose="020B0604030504040204" pitchFamily="50" charset="-128"/>
              </a:rPr>
              <a:t> </a:t>
            </a:r>
            <a:r>
              <a:rPr lang="ja-JP" altLang="en-US" sz="2600" b="1" dirty="0">
                <a:latin typeface="Meiryo UI" panose="020B0604030504040204" pitchFamily="50" charset="-128"/>
                <a:ea typeface="Meiryo UI" panose="020B0604030504040204" pitchFamily="50" charset="-128"/>
              </a:rPr>
              <a:t>定期的な受診と服薬指導が受けられること</a:t>
            </a:r>
          </a:p>
        </p:txBody>
      </p:sp>
      <p:sp>
        <p:nvSpPr>
          <p:cNvPr id="7" name="Rectangle 23"/>
          <p:cNvSpPr>
            <a:spLocks noChangeArrowheads="1"/>
          </p:cNvSpPr>
          <p:nvPr/>
        </p:nvSpPr>
        <p:spPr bwMode="auto">
          <a:xfrm>
            <a:off x="0" y="1"/>
            <a:ext cx="2806995" cy="3721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82904" tIns="41452" rIns="82904" bIns="41452" anchor="b"/>
          <a:lstStyle/>
          <a:p>
            <a:pPr defTabSz="828675"/>
            <a:r>
              <a:rPr kumimoji="0" lang="en-US" altLang="ja-JP" sz="1600" b="1" dirty="0">
                <a:latin typeface="Meiryo UI" panose="020B0604030504040204" pitchFamily="50" charset="-128"/>
                <a:ea typeface="Meiryo UI" panose="020B0604030504040204" pitchFamily="50" charset="-128"/>
              </a:rPr>
              <a:t>《</a:t>
            </a:r>
            <a:r>
              <a:rPr kumimoji="0" lang="ja-JP" altLang="en-US" sz="1600" b="1" dirty="0">
                <a:latin typeface="Meiryo UI" panose="020B0604030504040204" pitchFamily="50" charset="-128"/>
                <a:ea typeface="Meiryo UI" panose="020B0604030504040204" pitchFamily="50" charset="-128"/>
              </a:rPr>
              <a:t> 診断・治療</a:t>
            </a:r>
            <a:r>
              <a:rPr kumimoji="0" lang="en-US" altLang="ja-JP" sz="1700" b="1" dirty="0">
                <a:latin typeface="Segoe UI" panose="020B0502040204020203" pitchFamily="34" charset="0"/>
                <a:ea typeface="Meiryo UI" panose="020B0604030504040204" pitchFamily="50" charset="-128"/>
                <a:cs typeface="Segoe UI" panose="020B0502040204020203" pitchFamily="34" charset="0"/>
              </a:rPr>
              <a:t>-45</a:t>
            </a:r>
            <a:r>
              <a:rPr kumimoji="0" lang="ja-JP" altLang="en-US" sz="1700" b="1" dirty="0">
                <a:latin typeface="Segoe UI" panose="020B0502040204020203" pitchFamily="34" charset="0"/>
                <a:ea typeface="Meiryo UI" panose="020B0604030504040204" pitchFamily="50" charset="-128"/>
                <a:cs typeface="Segoe UI" panose="020B0502040204020203" pitchFamily="34" charset="0"/>
              </a:rPr>
              <a:t> </a:t>
            </a:r>
            <a:r>
              <a:rPr kumimoji="0" lang="en-US" altLang="ja-JP" sz="1600" b="1" dirty="0">
                <a:latin typeface="Meiryo UI" panose="020B0604030504040204" pitchFamily="50" charset="-128"/>
                <a:ea typeface="Meiryo UI" panose="020B0604030504040204" pitchFamily="50" charset="-128"/>
              </a:rPr>
              <a:t>》</a:t>
            </a:r>
            <a:r>
              <a:rPr kumimoji="0" lang="ja-JP" altLang="en-US" sz="1600" b="1" dirty="0">
                <a:latin typeface="Meiryo UI" panose="020B0604030504040204" pitchFamily="50" charset="-128"/>
                <a:ea typeface="Meiryo UI" panose="020B0604030504040204" pitchFamily="50" charset="-128"/>
              </a:rPr>
              <a:t>  </a:t>
            </a:r>
            <a:endParaRPr kumimoji="0" lang="ja-JP" altLang="en-US" sz="1600" b="1" dirty="0">
              <a:solidFill>
                <a:srgbClr val="FF5050"/>
              </a:solidFill>
              <a:latin typeface="Meiryo UI" panose="020B0604030504040204" pitchFamily="50" charset="-128"/>
              <a:ea typeface="Meiryo UI" panose="020B0604030504040204" pitchFamily="50" charset="-128"/>
            </a:endParaRPr>
          </a:p>
        </p:txBody>
      </p:sp>
      <p:sp>
        <p:nvSpPr>
          <p:cNvPr id="6" name="Rectangle 12"/>
          <p:cNvSpPr>
            <a:spLocks noChangeArrowheads="1"/>
          </p:cNvSpPr>
          <p:nvPr/>
        </p:nvSpPr>
        <p:spPr bwMode="auto">
          <a:xfrm>
            <a:off x="213519" y="885706"/>
            <a:ext cx="8691562" cy="103179"/>
          </a:xfrm>
          <a:prstGeom prst="rect">
            <a:avLst/>
          </a:prstGeom>
          <a:gradFill rotWithShape="1">
            <a:gsLst>
              <a:gs pos="93000">
                <a:srgbClr val="3E6EB4"/>
              </a:gs>
              <a:gs pos="0">
                <a:srgbClr val="CDE1FF"/>
              </a:gs>
              <a:gs pos="100000">
                <a:srgbClr val="3E6EB4"/>
              </a:gs>
            </a:gsLst>
            <a:lin ang="0" scaled="1"/>
          </a:gradFill>
          <a:ln w="9525" algn="ctr">
            <a:noFill/>
            <a:miter lim="800000"/>
            <a:headEnd/>
            <a:tailEnd/>
          </a:ln>
          <a:effectLst/>
        </p:spPr>
        <p:txBody>
          <a:bodyPr wrap="none" anchor="ctr"/>
          <a:lstStyle/>
          <a:p>
            <a:pPr algn="r">
              <a:defRPr/>
            </a:pPr>
            <a:endParaRPr lang="ja-JP" altLang="en-US">
              <a:latin typeface="Arial" charset="0"/>
            </a:endParaRP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Rectangle 2"/>
          <p:cNvSpPr>
            <a:spLocks noGrp="1" noChangeArrowheads="1"/>
          </p:cNvSpPr>
          <p:nvPr>
            <p:ph type="body" idx="4294967295"/>
          </p:nvPr>
        </p:nvSpPr>
        <p:spPr>
          <a:xfrm>
            <a:off x="969963" y="1620838"/>
            <a:ext cx="7343775" cy="4464050"/>
          </a:xfrm>
        </p:spPr>
        <p:txBody>
          <a:bodyPr/>
          <a:lstStyle/>
          <a:p>
            <a:pPr eaLnBrk="1" hangingPunct="1">
              <a:lnSpc>
                <a:spcPct val="115000"/>
              </a:lnSpc>
              <a:spcBef>
                <a:spcPct val="0"/>
              </a:spcBef>
              <a:buFontTx/>
              <a:buNone/>
            </a:pPr>
            <a:r>
              <a:rPr lang="en-US" altLang="ja-JP" sz="2500" b="1" dirty="0">
                <a:solidFill>
                  <a:srgbClr val="3E6EB4"/>
                </a:solidFill>
                <a:latin typeface="Meiryo UI" panose="020B0604030504040204" pitchFamily="50" charset="-128"/>
                <a:ea typeface="Meiryo UI" panose="020B0604030504040204" pitchFamily="50" charset="-128"/>
              </a:rPr>
              <a:t>●</a:t>
            </a:r>
            <a:r>
              <a:rPr lang="ja-JP" altLang="en-US" sz="1800" b="1" dirty="0">
                <a:solidFill>
                  <a:srgbClr val="009999"/>
                </a:solidFill>
                <a:latin typeface="Meiryo UI" panose="020B0604030504040204" pitchFamily="50" charset="-128"/>
                <a:ea typeface="Meiryo UI" panose="020B0604030504040204" pitchFamily="50" charset="-128"/>
              </a:rPr>
              <a:t>　</a:t>
            </a:r>
            <a:r>
              <a:rPr lang="ja-JP" altLang="en-US" sz="2500" b="1" dirty="0">
                <a:latin typeface="Meiryo UI" panose="020B0604030504040204" pitchFamily="50" charset="-128"/>
                <a:ea typeface="Meiryo UI" panose="020B0604030504040204" pitchFamily="50" charset="-128"/>
              </a:rPr>
              <a:t>認知症に関する様々な評価尺度があるが、</a:t>
            </a:r>
          </a:p>
          <a:p>
            <a:pPr eaLnBrk="1" hangingPunct="1">
              <a:lnSpc>
                <a:spcPct val="115000"/>
              </a:lnSpc>
              <a:spcBef>
                <a:spcPct val="0"/>
              </a:spcBef>
              <a:buFontTx/>
              <a:buNone/>
            </a:pPr>
            <a:r>
              <a:rPr lang="ja-JP" altLang="en-US" sz="2500" b="1" dirty="0">
                <a:latin typeface="Meiryo UI" panose="020B0604030504040204" pitchFamily="50" charset="-128"/>
                <a:ea typeface="Meiryo UI" panose="020B0604030504040204" pitchFamily="50" charset="-128"/>
              </a:rPr>
              <a:t>　　効果判定の大切な一つの基準は、日常生活上の</a:t>
            </a:r>
          </a:p>
          <a:p>
            <a:pPr eaLnBrk="1" hangingPunct="1">
              <a:lnSpc>
                <a:spcPct val="115000"/>
              </a:lnSpc>
              <a:spcBef>
                <a:spcPct val="0"/>
              </a:spcBef>
              <a:buFontTx/>
              <a:buNone/>
            </a:pPr>
            <a:r>
              <a:rPr lang="ja-JP" altLang="en-US" sz="2500" b="1" dirty="0">
                <a:latin typeface="Meiryo UI" panose="020B0604030504040204" pitchFamily="50" charset="-128"/>
                <a:ea typeface="Meiryo UI" panose="020B0604030504040204" pitchFamily="50" charset="-128"/>
              </a:rPr>
              <a:t>　　変化である。</a:t>
            </a:r>
          </a:p>
          <a:p>
            <a:pPr eaLnBrk="1" hangingPunct="1">
              <a:lnSpc>
                <a:spcPct val="115000"/>
              </a:lnSpc>
              <a:spcBef>
                <a:spcPct val="0"/>
              </a:spcBef>
              <a:buFontTx/>
              <a:buNone/>
            </a:pPr>
            <a:r>
              <a:rPr lang="ja-JP" altLang="en-US" sz="2500" b="1" dirty="0">
                <a:solidFill>
                  <a:srgbClr val="FF6699"/>
                </a:solidFill>
                <a:latin typeface="Meiryo UI" panose="020B0604030504040204" pitchFamily="50" charset="-128"/>
                <a:ea typeface="Meiryo UI" panose="020B0604030504040204" pitchFamily="50" charset="-128"/>
              </a:rPr>
              <a:t>　　 </a:t>
            </a:r>
            <a:r>
              <a:rPr lang="ja-JP" altLang="en-US" sz="2500" b="1" dirty="0">
                <a:latin typeface="Meiryo UI" panose="020B0604030504040204" pitchFamily="50" charset="-128"/>
                <a:ea typeface="Meiryo UI" panose="020B0604030504040204" pitchFamily="50" charset="-128"/>
              </a:rPr>
              <a:t>「何か変化はありましたか？」と家族に尋ねながら</a:t>
            </a:r>
          </a:p>
          <a:p>
            <a:pPr eaLnBrk="1" hangingPunct="1">
              <a:lnSpc>
                <a:spcPct val="115000"/>
              </a:lnSpc>
              <a:spcBef>
                <a:spcPct val="0"/>
              </a:spcBef>
              <a:buFontTx/>
              <a:buNone/>
            </a:pPr>
            <a:r>
              <a:rPr lang="ja-JP" altLang="en-US" sz="2500" b="1" dirty="0">
                <a:latin typeface="Meiryo UI" panose="020B0604030504040204" pitchFamily="50" charset="-128"/>
                <a:ea typeface="Meiryo UI" panose="020B0604030504040204" pitchFamily="50" charset="-128"/>
              </a:rPr>
              <a:t>　　効果判定の目安にする。</a:t>
            </a:r>
          </a:p>
          <a:p>
            <a:pPr eaLnBrk="1" hangingPunct="1">
              <a:lnSpc>
                <a:spcPct val="115000"/>
              </a:lnSpc>
              <a:spcBef>
                <a:spcPct val="0"/>
              </a:spcBef>
              <a:buFontTx/>
              <a:buNone/>
            </a:pPr>
            <a:endParaRPr lang="ja-JP" altLang="en-US" sz="1200" b="1" dirty="0">
              <a:solidFill>
                <a:srgbClr val="FF6699"/>
              </a:solidFill>
              <a:latin typeface="Meiryo UI" panose="020B0604030504040204" pitchFamily="50" charset="-128"/>
              <a:ea typeface="Meiryo UI" panose="020B0604030504040204" pitchFamily="50" charset="-128"/>
            </a:endParaRPr>
          </a:p>
          <a:p>
            <a:pPr eaLnBrk="1" hangingPunct="1">
              <a:lnSpc>
                <a:spcPct val="115000"/>
              </a:lnSpc>
              <a:spcBef>
                <a:spcPct val="0"/>
              </a:spcBef>
              <a:buFontTx/>
              <a:buNone/>
            </a:pPr>
            <a:r>
              <a:rPr lang="ja-JP" altLang="en-US" sz="2500" b="1" dirty="0">
                <a:solidFill>
                  <a:srgbClr val="3E6EB4"/>
                </a:solidFill>
                <a:latin typeface="Meiryo UI" panose="020B0604030504040204" pitchFamily="50" charset="-128"/>
                <a:ea typeface="Meiryo UI" panose="020B0604030504040204" pitchFamily="50" charset="-128"/>
              </a:rPr>
              <a:t>●</a:t>
            </a:r>
            <a:r>
              <a:rPr lang="ja-JP" altLang="en-US" sz="1800" b="1" dirty="0">
                <a:solidFill>
                  <a:srgbClr val="009999"/>
                </a:solidFill>
                <a:latin typeface="Meiryo UI" panose="020B0604030504040204" pitchFamily="50" charset="-128"/>
                <a:ea typeface="Meiryo UI" panose="020B0604030504040204" pitchFamily="50" charset="-128"/>
              </a:rPr>
              <a:t>　</a:t>
            </a:r>
            <a:r>
              <a:rPr lang="ja-JP" altLang="en-US" sz="2500" b="1" dirty="0">
                <a:latin typeface="Meiryo UI" panose="020B0604030504040204" pitchFamily="50" charset="-128"/>
                <a:ea typeface="Meiryo UI" panose="020B0604030504040204" pitchFamily="50" charset="-128"/>
              </a:rPr>
              <a:t>家族が自ら改善を観察すると、服薬に家族が</a:t>
            </a:r>
          </a:p>
          <a:p>
            <a:pPr eaLnBrk="1" hangingPunct="1">
              <a:lnSpc>
                <a:spcPct val="115000"/>
              </a:lnSpc>
              <a:spcBef>
                <a:spcPct val="0"/>
              </a:spcBef>
              <a:buFontTx/>
              <a:buNone/>
            </a:pPr>
            <a:r>
              <a:rPr lang="ja-JP" altLang="en-US" sz="2500" b="1" dirty="0">
                <a:latin typeface="Meiryo UI" panose="020B0604030504040204" pitchFamily="50" charset="-128"/>
                <a:ea typeface="Meiryo UI" panose="020B0604030504040204" pitchFamily="50" charset="-128"/>
              </a:rPr>
              <a:t>　　積極的に協力するようになる。また、家族が症状</a:t>
            </a:r>
          </a:p>
          <a:p>
            <a:pPr eaLnBrk="1" hangingPunct="1">
              <a:lnSpc>
                <a:spcPct val="115000"/>
              </a:lnSpc>
              <a:spcBef>
                <a:spcPct val="0"/>
              </a:spcBef>
              <a:buFontTx/>
              <a:buNone/>
            </a:pPr>
            <a:r>
              <a:rPr lang="ja-JP" altLang="en-US" sz="2500" b="1" dirty="0">
                <a:latin typeface="Meiryo UI" panose="020B0604030504040204" pitchFamily="50" charset="-128"/>
                <a:ea typeface="Meiryo UI" panose="020B0604030504040204" pitchFamily="50" charset="-128"/>
              </a:rPr>
              <a:t>　　に注意して接することは、介護の質を上げること</a:t>
            </a:r>
          </a:p>
          <a:p>
            <a:pPr eaLnBrk="1" hangingPunct="1">
              <a:lnSpc>
                <a:spcPct val="115000"/>
              </a:lnSpc>
              <a:spcBef>
                <a:spcPct val="0"/>
              </a:spcBef>
              <a:buFontTx/>
              <a:buNone/>
            </a:pPr>
            <a:r>
              <a:rPr lang="ja-JP" altLang="en-US" sz="2500" b="1" dirty="0">
                <a:latin typeface="Meiryo UI" panose="020B0604030504040204" pitchFamily="50" charset="-128"/>
                <a:ea typeface="Meiryo UI" panose="020B0604030504040204" pitchFamily="50" charset="-128"/>
              </a:rPr>
              <a:t>　　にもつながる。</a:t>
            </a:r>
          </a:p>
        </p:txBody>
      </p:sp>
      <p:sp>
        <p:nvSpPr>
          <p:cNvPr id="50179" name="Rectangle 3"/>
          <p:cNvSpPr>
            <a:spLocks noGrp="1" noChangeArrowheads="1"/>
          </p:cNvSpPr>
          <p:nvPr>
            <p:ph type="title" idx="4294967295"/>
          </p:nvPr>
        </p:nvSpPr>
        <p:spPr>
          <a:xfrm>
            <a:off x="441325" y="329409"/>
            <a:ext cx="8229600" cy="556298"/>
          </a:xfrm>
          <a:effectLst>
            <a:outerShdw dist="28398" dir="1593903" algn="ctr" rotWithShape="0">
              <a:schemeClr val="bg1">
                <a:alpha val="50000"/>
              </a:schemeClr>
            </a:outerShdw>
          </a:effectLst>
        </p:spPr>
        <p:txBody>
          <a:bodyPr anchorCtr="1"/>
          <a:lstStyle/>
          <a:p>
            <a:pPr eaLnBrk="1" hangingPunct="1"/>
            <a:r>
              <a:rPr lang="ja-JP" altLang="en-US" sz="3000" b="1" dirty="0">
                <a:solidFill>
                  <a:schemeClr val="tx1"/>
                </a:solidFill>
                <a:latin typeface="Meiryo UI" panose="020B0604030504040204" pitchFamily="50" charset="-128"/>
                <a:ea typeface="Meiryo UI" panose="020B0604030504040204" pitchFamily="50" charset="-128"/>
                <a:cs typeface="メイリオ" pitchFamily="50" charset="-128"/>
              </a:rPr>
              <a:t>何をもって薬剤の効果判定を行うか</a:t>
            </a:r>
          </a:p>
        </p:txBody>
      </p:sp>
      <p:sp>
        <p:nvSpPr>
          <p:cNvPr id="6" name="Rectangle 23"/>
          <p:cNvSpPr>
            <a:spLocks noChangeArrowheads="1"/>
          </p:cNvSpPr>
          <p:nvPr/>
        </p:nvSpPr>
        <p:spPr bwMode="auto">
          <a:xfrm>
            <a:off x="0" y="1"/>
            <a:ext cx="2806995" cy="3721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82904" tIns="41452" rIns="82904" bIns="41452" anchor="b"/>
          <a:lstStyle/>
          <a:p>
            <a:pPr defTabSz="828675"/>
            <a:r>
              <a:rPr kumimoji="0" lang="en-US" altLang="ja-JP" sz="1600" b="1" dirty="0">
                <a:latin typeface="Meiryo UI" panose="020B0604030504040204" pitchFamily="50" charset="-128"/>
                <a:ea typeface="Meiryo UI" panose="020B0604030504040204" pitchFamily="50" charset="-128"/>
              </a:rPr>
              <a:t>《</a:t>
            </a:r>
            <a:r>
              <a:rPr kumimoji="0" lang="ja-JP" altLang="en-US" sz="1600" b="1" dirty="0">
                <a:latin typeface="Meiryo UI" panose="020B0604030504040204" pitchFamily="50" charset="-128"/>
                <a:ea typeface="Meiryo UI" panose="020B0604030504040204" pitchFamily="50" charset="-128"/>
              </a:rPr>
              <a:t> 診断・治療</a:t>
            </a:r>
            <a:r>
              <a:rPr kumimoji="0" lang="en-US" altLang="ja-JP" sz="1700" b="1" dirty="0">
                <a:latin typeface="Segoe UI" panose="020B0502040204020203" pitchFamily="34" charset="0"/>
                <a:ea typeface="Meiryo UI" panose="020B0604030504040204" pitchFamily="50" charset="-128"/>
                <a:cs typeface="Segoe UI" panose="020B0502040204020203" pitchFamily="34" charset="0"/>
              </a:rPr>
              <a:t>-46</a:t>
            </a:r>
            <a:r>
              <a:rPr kumimoji="0" lang="ja-JP" altLang="en-US" sz="1700" b="1" dirty="0">
                <a:latin typeface="Segoe UI" panose="020B0502040204020203" pitchFamily="34" charset="0"/>
                <a:ea typeface="Meiryo UI" panose="020B0604030504040204" pitchFamily="50" charset="-128"/>
                <a:cs typeface="Segoe UI" panose="020B0502040204020203" pitchFamily="34" charset="0"/>
              </a:rPr>
              <a:t> </a:t>
            </a:r>
            <a:r>
              <a:rPr kumimoji="0" lang="en-US" altLang="ja-JP" sz="1600" b="1" dirty="0">
                <a:latin typeface="Meiryo UI" panose="020B0604030504040204" pitchFamily="50" charset="-128"/>
                <a:ea typeface="Meiryo UI" panose="020B0604030504040204" pitchFamily="50" charset="-128"/>
              </a:rPr>
              <a:t>》</a:t>
            </a:r>
            <a:r>
              <a:rPr kumimoji="0" lang="ja-JP" altLang="en-US" sz="1600" b="1" dirty="0">
                <a:latin typeface="Meiryo UI" panose="020B0604030504040204" pitchFamily="50" charset="-128"/>
                <a:ea typeface="Meiryo UI" panose="020B0604030504040204" pitchFamily="50" charset="-128"/>
              </a:rPr>
              <a:t>  </a:t>
            </a:r>
            <a:endParaRPr kumimoji="0" lang="ja-JP" altLang="en-US" sz="1600" b="1" dirty="0">
              <a:solidFill>
                <a:srgbClr val="FF5050"/>
              </a:solidFill>
              <a:latin typeface="Meiryo UI" panose="020B0604030504040204" pitchFamily="50" charset="-128"/>
              <a:ea typeface="Meiryo UI" panose="020B0604030504040204" pitchFamily="50" charset="-128"/>
            </a:endParaRPr>
          </a:p>
        </p:txBody>
      </p:sp>
      <p:sp>
        <p:nvSpPr>
          <p:cNvPr id="7" name="Rectangle 12"/>
          <p:cNvSpPr>
            <a:spLocks noChangeArrowheads="1"/>
          </p:cNvSpPr>
          <p:nvPr/>
        </p:nvSpPr>
        <p:spPr bwMode="auto">
          <a:xfrm>
            <a:off x="213519" y="885706"/>
            <a:ext cx="8691562" cy="103179"/>
          </a:xfrm>
          <a:prstGeom prst="rect">
            <a:avLst/>
          </a:prstGeom>
          <a:gradFill rotWithShape="1">
            <a:gsLst>
              <a:gs pos="93000">
                <a:srgbClr val="3E6EB4"/>
              </a:gs>
              <a:gs pos="0">
                <a:srgbClr val="CDE1FF"/>
              </a:gs>
              <a:gs pos="100000">
                <a:srgbClr val="3E6EB4"/>
              </a:gs>
            </a:gsLst>
            <a:lin ang="0" scaled="1"/>
          </a:gradFill>
          <a:ln w="9525" algn="ctr">
            <a:noFill/>
            <a:miter lim="800000"/>
            <a:headEnd/>
            <a:tailEnd/>
          </a:ln>
          <a:effectLst/>
        </p:spPr>
        <p:txBody>
          <a:bodyPr wrap="none" anchor="ctr"/>
          <a:lstStyle/>
          <a:p>
            <a:pPr algn="r">
              <a:defRPr/>
            </a:pPr>
            <a:endParaRPr lang="ja-JP" altLang="en-US">
              <a:latin typeface="Arial" charset="0"/>
            </a:endParaRP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Rectangle 2"/>
          <p:cNvSpPr>
            <a:spLocks noChangeArrowheads="1"/>
          </p:cNvSpPr>
          <p:nvPr/>
        </p:nvSpPr>
        <p:spPr bwMode="auto">
          <a:xfrm>
            <a:off x="23019" y="272091"/>
            <a:ext cx="9072562" cy="6136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00165" tIns="50083" rIns="100165" bIns="50083" anchor="ctr" anchorCtr="1"/>
          <a:lstStyle/>
          <a:p>
            <a:pPr algn="ctr"/>
            <a:r>
              <a:rPr lang="ja-JP" altLang="en-US" sz="3000" b="1" dirty="0">
                <a:latin typeface="Meiryo UI" panose="020B0604030504040204" pitchFamily="50" charset="-128"/>
                <a:ea typeface="Meiryo UI" panose="020B0604030504040204" pitchFamily="50" charset="-128"/>
                <a:cs typeface="メイリオ" pitchFamily="50" charset="-128"/>
              </a:rPr>
              <a:t>最軽症例の治療開始時期について</a:t>
            </a:r>
          </a:p>
        </p:txBody>
      </p:sp>
      <p:sp>
        <p:nvSpPr>
          <p:cNvPr id="51204" name="Text Box 4"/>
          <p:cNvSpPr txBox="1">
            <a:spLocks noChangeArrowheads="1"/>
          </p:cNvSpPr>
          <p:nvPr/>
        </p:nvSpPr>
        <p:spPr bwMode="auto">
          <a:xfrm>
            <a:off x="536575" y="1389063"/>
            <a:ext cx="8220075" cy="5089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60363" indent="-360363" eaLnBrk="0" hangingPunct="0">
              <a:defRPr kumimoji="1" sz="3600">
                <a:solidFill>
                  <a:schemeClr val="tx1"/>
                </a:solidFill>
                <a:latin typeface="Arial" pitchFamily="34" charset="0"/>
                <a:ea typeface="ＭＳ Ｐゴシック" pitchFamily="50" charset="-128"/>
              </a:defRPr>
            </a:lvl1pPr>
            <a:lvl2pPr marL="742950" indent="-285750" eaLnBrk="0" hangingPunct="0">
              <a:defRPr kumimoji="1" sz="3600">
                <a:solidFill>
                  <a:schemeClr val="tx1"/>
                </a:solidFill>
                <a:latin typeface="Arial" pitchFamily="34" charset="0"/>
                <a:ea typeface="ＭＳ Ｐゴシック" pitchFamily="50" charset="-128"/>
              </a:defRPr>
            </a:lvl2pPr>
            <a:lvl3pPr marL="1143000" indent="-228600" eaLnBrk="0" hangingPunct="0">
              <a:defRPr kumimoji="1" sz="3600">
                <a:solidFill>
                  <a:schemeClr val="tx1"/>
                </a:solidFill>
                <a:latin typeface="Arial" pitchFamily="34" charset="0"/>
                <a:ea typeface="ＭＳ Ｐゴシック" pitchFamily="50" charset="-128"/>
              </a:defRPr>
            </a:lvl3pPr>
            <a:lvl4pPr marL="1600200" indent="-228600" eaLnBrk="0" hangingPunct="0">
              <a:defRPr kumimoji="1" sz="3600">
                <a:solidFill>
                  <a:schemeClr val="tx1"/>
                </a:solidFill>
                <a:latin typeface="Arial" pitchFamily="34" charset="0"/>
                <a:ea typeface="ＭＳ Ｐゴシック" pitchFamily="50" charset="-128"/>
              </a:defRPr>
            </a:lvl4pPr>
            <a:lvl5pPr marL="2057400" indent="-228600" eaLnBrk="0" hangingPunct="0">
              <a:defRPr kumimoji="1" sz="3600">
                <a:solidFill>
                  <a:schemeClr val="tx1"/>
                </a:solidFill>
                <a:latin typeface="Arial" pitchFamily="34" charset="0"/>
                <a:ea typeface="ＭＳ Ｐゴシック" pitchFamily="50" charset="-128"/>
              </a:defRPr>
            </a:lvl5pPr>
            <a:lvl6pPr marL="2514600" indent="-228600" eaLnBrk="0" fontAlgn="base" hangingPunct="0">
              <a:spcBef>
                <a:spcPct val="0"/>
              </a:spcBef>
              <a:spcAft>
                <a:spcPct val="0"/>
              </a:spcAft>
              <a:defRPr kumimoji="1" sz="3600">
                <a:solidFill>
                  <a:schemeClr val="tx1"/>
                </a:solidFill>
                <a:latin typeface="Arial" pitchFamily="34" charset="0"/>
                <a:ea typeface="ＭＳ Ｐゴシック" pitchFamily="50" charset="-128"/>
              </a:defRPr>
            </a:lvl6pPr>
            <a:lvl7pPr marL="2971800" indent="-228600" eaLnBrk="0" fontAlgn="base" hangingPunct="0">
              <a:spcBef>
                <a:spcPct val="0"/>
              </a:spcBef>
              <a:spcAft>
                <a:spcPct val="0"/>
              </a:spcAft>
              <a:defRPr kumimoji="1" sz="3600">
                <a:solidFill>
                  <a:schemeClr val="tx1"/>
                </a:solidFill>
                <a:latin typeface="Arial" pitchFamily="34" charset="0"/>
                <a:ea typeface="ＭＳ Ｐゴシック" pitchFamily="50" charset="-128"/>
              </a:defRPr>
            </a:lvl7pPr>
            <a:lvl8pPr marL="3429000" indent="-228600" eaLnBrk="0" fontAlgn="base" hangingPunct="0">
              <a:spcBef>
                <a:spcPct val="0"/>
              </a:spcBef>
              <a:spcAft>
                <a:spcPct val="0"/>
              </a:spcAft>
              <a:defRPr kumimoji="1" sz="3600">
                <a:solidFill>
                  <a:schemeClr val="tx1"/>
                </a:solidFill>
                <a:latin typeface="Arial" pitchFamily="34" charset="0"/>
                <a:ea typeface="ＭＳ Ｐゴシック" pitchFamily="50" charset="-128"/>
              </a:defRPr>
            </a:lvl8pPr>
            <a:lvl9pPr marL="3886200" indent="-228600" eaLnBrk="0" fontAlgn="base" hangingPunct="0">
              <a:spcBef>
                <a:spcPct val="0"/>
              </a:spcBef>
              <a:spcAft>
                <a:spcPct val="0"/>
              </a:spcAft>
              <a:defRPr kumimoji="1" sz="3600">
                <a:solidFill>
                  <a:schemeClr val="tx1"/>
                </a:solidFill>
                <a:latin typeface="Arial" pitchFamily="34" charset="0"/>
                <a:ea typeface="ＭＳ Ｐゴシック" pitchFamily="50" charset="-128"/>
              </a:defRPr>
            </a:lvl9pPr>
          </a:lstStyle>
          <a:p>
            <a:pPr eaLnBrk="1" hangingPunct="1">
              <a:lnSpc>
                <a:spcPct val="110000"/>
              </a:lnSpc>
            </a:pPr>
            <a:r>
              <a:rPr lang="ja-JP" altLang="en-US" sz="2500" b="1" dirty="0">
                <a:solidFill>
                  <a:srgbClr val="009999"/>
                </a:solidFill>
                <a:latin typeface="Meiryo UI" panose="020B0604030504040204" pitchFamily="50" charset="-128"/>
                <a:ea typeface="Meiryo UI" panose="020B0604030504040204" pitchFamily="50" charset="-128"/>
              </a:rPr>
              <a:t>   </a:t>
            </a:r>
            <a:r>
              <a:rPr lang="en-US" altLang="ja-JP" sz="2500" b="1" dirty="0">
                <a:solidFill>
                  <a:srgbClr val="3E6EB4"/>
                </a:solidFill>
                <a:latin typeface="Meiryo UI" panose="020B0604030504040204" pitchFamily="50" charset="-128"/>
                <a:ea typeface="Meiryo UI" panose="020B0604030504040204" pitchFamily="50" charset="-128"/>
              </a:rPr>
              <a:t>●</a:t>
            </a:r>
            <a:r>
              <a:rPr lang="en-US" altLang="ja-JP" sz="2500" b="1" dirty="0">
                <a:latin typeface="Meiryo UI" panose="020B0604030504040204" pitchFamily="50" charset="-128"/>
                <a:ea typeface="Meiryo UI" panose="020B0604030504040204" pitchFamily="50" charset="-128"/>
              </a:rPr>
              <a:t> </a:t>
            </a:r>
            <a:r>
              <a:rPr lang="ja-JP" altLang="en-US" sz="2500" b="1" dirty="0">
                <a:latin typeface="Meiryo UI" panose="020B0604030504040204" pitchFamily="50" charset="-128"/>
                <a:ea typeface="Meiryo UI" panose="020B0604030504040204" pitchFamily="50" charset="-128"/>
              </a:rPr>
              <a:t>最軽症例では診断が難しい</a:t>
            </a:r>
          </a:p>
          <a:p>
            <a:pPr eaLnBrk="1" hangingPunct="1">
              <a:lnSpc>
                <a:spcPct val="110000"/>
              </a:lnSpc>
            </a:pPr>
            <a:r>
              <a:rPr lang="ja-JP" altLang="en-US" sz="2200" b="1" dirty="0">
                <a:solidFill>
                  <a:srgbClr val="5F5F5F"/>
                </a:solidFill>
                <a:latin typeface="Meiryo UI" panose="020B0604030504040204" pitchFamily="50" charset="-128"/>
                <a:ea typeface="Meiryo UI" panose="020B0604030504040204" pitchFamily="50" charset="-128"/>
              </a:rPr>
              <a:t>　　　　　しかし、症状や経過からアルツハイマー型認知症が</a:t>
            </a:r>
          </a:p>
          <a:p>
            <a:pPr eaLnBrk="1" hangingPunct="1">
              <a:lnSpc>
                <a:spcPct val="110000"/>
              </a:lnSpc>
            </a:pPr>
            <a:r>
              <a:rPr lang="ja-JP" altLang="en-US" sz="2200" b="1" dirty="0">
                <a:solidFill>
                  <a:srgbClr val="5F5F5F"/>
                </a:solidFill>
                <a:latin typeface="Meiryo UI" panose="020B0604030504040204" pitchFamily="50" charset="-128"/>
                <a:ea typeface="Meiryo UI" panose="020B0604030504040204" pitchFamily="50" charset="-128"/>
              </a:rPr>
              <a:t>　　　　考えられるときは、本人・家族にアルツハイマー型認知症</a:t>
            </a:r>
          </a:p>
          <a:p>
            <a:pPr eaLnBrk="1" hangingPunct="1">
              <a:lnSpc>
                <a:spcPct val="110000"/>
              </a:lnSpc>
            </a:pPr>
            <a:r>
              <a:rPr lang="ja-JP" altLang="en-US" sz="2200" b="1" dirty="0">
                <a:solidFill>
                  <a:srgbClr val="5F5F5F"/>
                </a:solidFill>
                <a:latin typeface="Meiryo UI" panose="020B0604030504040204" pitchFamily="50" charset="-128"/>
                <a:ea typeface="Meiryo UI" panose="020B0604030504040204" pitchFamily="50" charset="-128"/>
              </a:rPr>
              <a:t>　　　　が“疑われる”ことを説明する。</a:t>
            </a:r>
          </a:p>
          <a:p>
            <a:pPr eaLnBrk="1" hangingPunct="1">
              <a:lnSpc>
                <a:spcPct val="110000"/>
              </a:lnSpc>
            </a:pPr>
            <a:r>
              <a:rPr lang="ja-JP" altLang="en-US" sz="2200" b="1" dirty="0">
                <a:solidFill>
                  <a:srgbClr val="5F5F5F"/>
                </a:solidFill>
                <a:latin typeface="Meiryo UI" panose="020B0604030504040204" pitchFamily="50" charset="-128"/>
                <a:ea typeface="Meiryo UI" panose="020B0604030504040204" pitchFamily="50" charset="-128"/>
              </a:rPr>
              <a:t>　　　　　数ヶ月間経過をみるのも一つの方法だが、もし、アルツ</a:t>
            </a:r>
          </a:p>
          <a:p>
            <a:pPr eaLnBrk="1" hangingPunct="1">
              <a:lnSpc>
                <a:spcPct val="110000"/>
              </a:lnSpc>
            </a:pPr>
            <a:r>
              <a:rPr lang="ja-JP" altLang="en-US" sz="2200" b="1" dirty="0">
                <a:solidFill>
                  <a:srgbClr val="5F5F5F"/>
                </a:solidFill>
                <a:latin typeface="Meiryo UI" panose="020B0604030504040204" pitchFamily="50" charset="-128"/>
                <a:ea typeface="Meiryo UI" panose="020B0604030504040204" pitchFamily="50" charset="-128"/>
              </a:rPr>
              <a:t>　　　　ハイマー型認知症なら治療開始は早いほうがよいことも</a:t>
            </a:r>
          </a:p>
          <a:p>
            <a:pPr eaLnBrk="1" hangingPunct="1">
              <a:lnSpc>
                <a:spcPct val="110000"/>
              </a:lnSpc>
            </a:pPr>
            <a:r>
              <a:rPr lang="ja-JP" altLang="en-US" sz="2200" b="1" dirty="0">
                <a:solidFill>
                  <a:srgbClr val="5F5F5F"/>
                </a:solidFill>
                <a:latin typeface="Meiryo UI" panose="020B0604030504040204" pitchFamily="50" charset="-128"/>
                <a:ea typeface="Meiryo UI" panose="020B0604030504040204" pitchFamily="50" charset="-128"/>
              </a:rPr>
              <a:t>　　　　説明し、コリンエステラーゼ阻害薬の服用開始（時期）に</a:t>
            </a:r>
          </a:p>
          <a:p>
            <a:pPr eaLnBrk="1" hangingPunct="1">
              <a:lnSpc>
                <a:spcPct val="110000"/>
              </a:lnSpc>
            </a:pPr>
            <a:r>
              <a:rPr lang="ja-JP" altLang="en-US" sz="2200" b="1" dirty="0">
                <a:solidFill>
                  <a:srgbClr val="5F5F5F"/>
                </a:solidFill>
                <a:latin typeface="Meiryo UI" panose="020B0604030504040204" pitchFamily="50" charset="-128"/>
                <a:ea typeface="Meiryo UI" panose="020B0604030504040204" pitchFamily="50" charset="-128"/>
              </a:rPr>
              <a:t>　　　　ついて、本人や家族と相談する。</a:t>
            </a:r>
          </a:p>
          <a:p>
            <a:pPr eaLnBrk="1" hangingPunct="1"/>
            <a:endParaRPr lang="ja-JP" altLang="en-US" sz="1200" b="1" dirty="0">
              <a:solidFill>
                <a:srgbClr val="5F5F5F"/>
              </a:solidFill>
              <a:latin typeface="Meiryo UI" panose="020B0604030504040204" pitchFamily="50" charset="-128"/>
              <a:ea typeface="Meiryo UI" panose="020B0604030504040204" pitchFamily="50" charset="-128"/>
            </a:endParaRPr>
          </a:p>
          <a:p>
            <a:pPr eaLnBrk="1" hangingPunct="1">
              <a:lnSpc>
                <a:spcPct val="110000"/>
              </a:lnSpc>
            </a:pPr>
            <a:r>
              <a:rPr lang="ja-JP" altLang="en-US" sz="2500" b="1" dirty="0">
                <a:solidFill>
                  <a:srgbClr val="009999"/>
                </a:solidFill>
                <a:latin typeface="Meiryo UI" panose="020B0604030504040204" pitchFamily="50" charset="-128"/>
                <a:ea typeface="Meiryo UI" panose="020B0604030504040204" pitchFamily="50" charset="-128"/>
              </a:rPr>
              <a:t>   </a:t>
            </a:r>
            <a:r>
              <a:rPr lang="ja-JP" altLang="en-US" sz="2500" b="1" dirty="0">
                <a:solidFill>
                  <a:srgbClr val="3E6EB4"/>
                </a:solidFill>
                <a:latin typeface="Meiryo UI" panose="020B0604030504040204" pitchFamily="50" charset="-128"/>
                <a:ea typeface="Meiryo UI" panose="020B0604030504040204" pitchFamily="50" charset="-128"/>
              </a:rPr>
              <a:t>●</a:t>
            </a:r>
            <a:r>
              <a:rPr lang="ja-JP" altLang="en-US" sz="2500" b="1" dirty="0">
                <a:latin typeface="Meiryo UI" panose="020B0604030504040204" pitchFamily="50" charset="-128"/>
                <a:ea typeface="Meiryo UI" panose="020B0604030504040204" pitchFamily="50" charset="-128"/>
              </a:rPr>
              <a:t> 軽度認知障害の人におけるコリンエステラーゼ</a:t>
            </a:r>
          </a:p>
          <a:p>
            <a:pPr eaLnBrk="1" hangingPunct="1">
              <a:lnSpc>
                <a:spcPct val="110000"/>
              </a:lnSpc>
            </a:pPr>
            <a:r>
              <a:rPr lang="ja-JP" altLang="en-US" sz="2500" b="1" dirty="0">
                <a:latin typeface="Meiryo UI" panose="020B0604030504040204" pitchFamily="50" charset="-128"/>
                <a:ea typeface="Meiryo UI" panose="020B0604030504040204" pitchFamily="50" charset="-128"/>
              </a:rPr>
              <a:t>　   　阻害薬の服用がアルツハイマー型認知症の進展を</a:t>
            </a:r>
          </a:p>
          <a:p>
            <a:pPr eaLnBrk="1" hangingPunct="1">
              <a:lnSpc>
                <a:spcPct val="110000"/>
              </a:lnSpc>
            </a:pPr>
            <a:r>
              <a:rPr lang="ja-JP" altLang="en-US" sz="2500" b="1" dirty="0">
                <a:latin typeface="Meiryo UI" panose="020B0604030504040204" pitchFamily="50" charset="-128"/>
                <a:ea typeface="Meiryo UI" panose="020B0604030504040204" pitchFamily="50" charset="-128"/>
              </a:rPr>
              <a:t>　   　抑制するという報告はない。</a:t>
            </a:r>
          </a:p>
          <a:p>
            <a:pPr eaLnBrk="1" hangingPunct="1">
              <a:lnSpc>
                <a:spcPct val="110000"/>
              </a:lnSpc>
            </a:pPr>
            <a:r>
              <a:rPr lang="ja-JP" altLang="en-US" sz="2200" b="1" dirty="0">
                <a:latin typeface="Meiryo UI" panose="020B0604030504040204" pitchFamily="50" charset="-128"/>
                <a:ea typeface="Meiryo UI" panose="020B0604030504040204" pitchFamily="50" charset="-128"/>
              </a:rPr>
              <a:t>　　　  </a:t>
            </a:r>
            <a:r>
              <a:rPr lang="ja-JP" altLang="en-US" sz="2200" b="1" dirty="0">
                <a:solidFill>
                  <a:srgbClr val="5F5F5F"/>
                </a:solidFill>
                <a:latin typeface="Meiryo UI" panose="020B0604030504040204" pitchFamily="50" charset="-128"/>
                <a:ea typeface="Meiryo UI" panose="020B0604030504040204" pitchFamily="50" charset="-128"/>
              </a:rPr>
              <a:t>（認知機能をわずかに改善させる可能性はある）</a:t>
            </a:r>
            <a:endParaRPr lang="en-US" altLang="ja-JP" sz="2200" b="1" dirty="0">
              <a:solidFill>
                <a:srgbClr val="5F5F5F"/>
              </a:solidFill>
              <a:latin typeface="Meiryo UI" panose="020B0604030504040204" pitchFamily="50" charset="-128"/>
              <a:ea typeface="Meiryo UI" panose="020B0604030504040204" pitchFamily="50" charset="-128"/>
            </a:endParaRPr>
          </a:p>
        </p:txBody>
      </p:sp>
      <p:sp>
        <p:nvSpPr>
          <p:cNvPr id="6" name="Rectangle 23"/>
          <p:cNvSpPr>
            <a:spLocks noChangeArrowheads="1"/>
          </p:cNvSpPr>
          <p:nvPr/>
        </p:nvSpPr>
        <p:spPr bwMode="auto">
          <a:xfrm>
            <a:off x="0" y="1"/>
            <a:ext cx="2806995" cy="3721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82904" tIns="41452" rIns="82904" bIns="41452" anchor="b"/>
          <a:lstStyle/>
          <a:p>
            <a:pPr defTabSz="828675"/>
            <a:r>
              <a:rPr kumimoji="0" lang="en-US" altLang="ja-JP" sz="1600" b="1" dirty="0">
                <a:latin typeface="Meiryo UI" panose="020B0604030504040204" pitchFamily="50" charset="-128"/>
                <a:ea typeface="Meiryo UI" panose="020B0604030504040204" pitchFamily="50" charset="-128"/>
              </a:rPr>
              <a:t>《</a:t>
            </a:r>
            <a:r>
              <a:rPr kumimoji="0" lang="ja-JP" altLang="en-US" sz="1600" b="1" dirty="0">
                <a:latin typeface="Meiryo UI" panose="020B0604030504040204" pitchFamily="50" charset="-128"/>
                <a:ea typeface="Meiryo UI" panose="020B0604030504040204" pitchFamily="50" charset="-128"/>
              </a:rPr>
              <a:t> 診断・治療</a:t>
            </a:r>
            <a:r>
              <a:rPr kumimoji="0" lang="en-US" altLang="ja-JP" sz="1700" b="1" dirty="0">
                <a:latin typeface="Segoe UI" panose="020B0502040204020203" pitchFamily="34" charset="0"/>
                <a:ea typeface="Meiryo UI" panose="020B0604030504040204" pitchFamily="50" charset="-128"/>
                <a:cs typeface="Segoe UI" panose="020B0502040204020203" pitchFamily="34" charset="0"/>
              </a:rPr>
              <a:t>-47</a:t>
            </a:r>
            <a:r>
              <a:rPr kumimoji="0" lang="ja-JP" altLang="en-US" sz="1700" b="1" dirty="0">
                <a:latin typeface="Segoe UI" panose="020B0502040204020203" pitchFamily="34" charset="0"/>
                <a:ea typeface="Meiryo UI" panose="020B0604030504040204" pitchFamily="50" charset="-128"/>
                <a:cs typeface="Segoe UI" panose="020B0502040204020203" pitchFamily="34" charset="0"/>
              </a:rPr>
              <a:t> </a:t>
            </a:r>
            <a:r>
              <a:rPr kumimoji="0" lang="en-US" altLang="ja-JP" sz="1600" b="1" dirty="0">
                <a:latin typeface="Meiryo UI" panose="020B0604030504040204" pitchFamily="50" charset="-128"/>
                <a:ea typeface="Meiryo UI" panose="020B0604030504040204" pitchFamily="50" charset="-128"/>
              </a:rPr>
              <a:t>》</a:t>
            </a:r>
            <a:r>
              <a:rPr kumimoji="0" lang="ja-JP" altLang="en-US" sz="1600" b="1" dirty="0">
                <a:latin typeface="Meiryo UI" panose="020B0604030504040204" pitchFamily="50" charset="-128"/>
                <a:ea typeface="Meiryo UI" panose="020B0604030504040204" pitchFamily="50" charset="-128"/>
              </a:rPr>
              <a:t>  </a:t>
            </a:r>
            <a:endParaRPr kumimoji="0" lang="ja-JP" altLang="en-US" sz="1600" b="1" dirty="0">
              <a:solidFill>
                <a:srgbClr val="FF5050"/>
              </a:solidFill>
              <a:latin typeface="Meiryo UI" panose="020B0604030504040204" pitchFamily="50" charset="-128"/>
              <a:ea typeface="Meiryo UI" panose="020B0604030504040204" pitchFamily="50" charset="-128"/>
            </a:endParaRPr>
          </a:p>
        </p:txBody>
      </p:sp>
      <p:sp>
        <p:nvSpPr>
          <p:cNvPr id="7" name="Rectangle 12"/>
          <p:cNvSpPr>
            <a:spLocks noChangeArrowheads="1"/>
          </p:cNvSpPr>
          <p:nvPr/>
        </p:nvSpPr>
        <p:spPr bwMode="auto">
          <a:xfrm>
            <a:off x="213519" y="885706"/>
            <a:ext cx="8691562" cy="103179"/>
          </a:xfrm>
          <a:prstGeom prst="rect">
            <a:avLst/>
          </a:prstGeom>
          <a:gradFill rotWithShape="1">
            <a:gsLst>
              <a:gs pos="93000">
                <a:srgbClr val="3E6EB4"/>
              </a:gs>
              <a:gs pos="0">
                <a:srgbClr val="CDE1FF"/>
              </a:gs>
              <a:gs pos="100000">
                <a:srgbClr val="3E6EB4"/>
              </a:gs>
            </a:gsLst>
            <a:lin ang="0" scaled="1"/>
          </a:gradFill>
          <a:ln w="9525" algn="ctr">
            <a:noFill/>
            <a:miter lim="800000"/>
            <a:headEnd/>
            <a:tailEnd/>
          </a:ln>
          <a:effectLst/>
        </p:spPr>
        <p:txBody>
          <a:bodyPr wrap="none" anchor="ctr"/>
          <a:lstStyle/>
          <a:p>
            <a:pPr algn="r">
              <a:defRPr/>
            </a:pPr>
            <a:endParaRPr lang="ja-JP" altLang="en-US">
              <a:latin typeface="Arial" charset="0"/>
            </a:endParaRP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Text Box 2"/>
          <p:cNvSpPr txBox="1">
            <a:spLocks noChangeArrowheads="1"/>
          </p:cNvSpPr>
          <p:nvPr/>
        </p:nvSpPr>
        <p:spPr bwMode="auto">
          <a:xfrm>
            <a:off x="1573212" y="306935"/>
            <a:ext cx="5972175" cy="549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kumimoji="1" sz="3600">
                <a:solidFill>
                  <a:schemeClr val="tx1"/>
                </a:solidFill>
                <a:latin typeface="Arial" pitchFamily="34" charset="0"/>
                <a:ea typeface="ＭＳ Ｐゴシック" pitchFamily="50" charset="-128"/>
              </a:defRPr>
            </a:lvl1pPr>
            <a:lvl2pPr marL="742950" indent="-285750" eaLnBrk="0" hangingPunct="0">
              <a:defRPr kumimoji="1" sz="3600">
                <a:solidFill>
                  <a:schemeClr val="tx1"/>
                </a:solidFill>
                <a:latin typeface="Arial" pitchFamily="34" charset="0"/>
                <a:ea typeface="ＭＳ Ｐゴシック" pitchFamily="50" charset="-128"/>
              </a:defRPr>
            </a:lvl2pPr>
            <a:lvl3pPr marL="1143000" indent="-228600" eaLnBrk="0" hangingPunct="0">
              <a:defRPr kumimoji="1" sz="3600">
                <a:solidFill>
                  <a:schemeClr val="tx1"/>
                </a:solidFill>
                <a:latin typeface="Arial" pitchFamily="34" charset="0"/>
                <a:ea typeface="ＭＳ Ｐゴシック" pitchFamily="50" charset="-128"/>
              </a:defRPr>
            </a:lvl3pPr>
            <a:lvl4pPr marL="1600200" indent="-228600" eaLnBrk="0" hangingPunct="0">
              <a:defRPr kumimoji="1" sz="3600">
                <a:solidFill>
                  <a:schemeClr val="tx1"/>
                </a:solidFill>
                <a:latin typeface="Arial" pitchFamily="34" charset="0"/>
                <a:ea typeface="ＭＳ Ｐゴシック" pitchFamily="50" charset="-128"/>
              </a:defRPr>
            </a:lvl4pPr>
            <a:lvl5pPr marL="2057400" indent="-228600" eaLnBrk="0" hangingPunct="0">
              <a:defRPr kumimoji="1" sz="3600">
                <a:solidFill>
                  <a:schemeClr val="tx1"/>
                </a:solidFill>
                <a:latin typeface="Arial" pitchFamily="34" charset="0"/>
                <a:ea typeface="ＭＳ Ｐゴシック" pitchFamily="50" charset="-128"/>
              </a:defRPr>
            </a:lvl5pPr>
            <a:lvl6pPr marL="2514600" indent="-228600" eaLnBrk="0" fontAlgn="base" hangingPunct="0">
              <a:spcBef>
                <a:spcPct val="0"/>
              </a:spcBef>
              <a:spcAft>
                <a:spcPct val="0"/>
              </a:spcAft>
              <a:defRPr kumimoji="1" sz="3600">
                <a:solidFill>
                  <a:schemeClr val="tx1"/>
                </a:solidFill>
                <a:latin typeface="Arial" pitchFamily="34" charset="0"/>
                <a:ea typeface="ＭＳ Ｐゴシック" pitchFamily="50" charset="-128"/>
              </a:defRPr>
            </a:lvl6pPr>
            <a:lvl7pPr marL="2971800" indent="-228600" eaLnBrk="0" fontAlgn="base" hangingPunct="0">
              <a:spcBef>
                <a:spcPct val="0"/>
              </a:spcBef>
              <a:spcAft>
                <a:spcPct val="0"/>
              </a:spcAft>
              <a:defRPr kumimoji="1" sz="3600">
                <a:solidFill>
                  <a:schemeClr val="tx1"/>
                </a:solidFill>
                <a:latin typeface="Arial" pitchFamily="34" charset="0"/>
                <a:ea typeface="ＭＳ Ｐゴシック" pitchFamily="50" charset="-128"/>
              </a:defRPr>
            </a:lvl7pPr>
            <a:lvl8pPr marL="3429000" indent="-228600" eaLnBrk="0" fontAlgn="base" hangingPunct="0">
              <a:spcBef>
                <a:spcPct val="0"/>
              </a:spcBef>
              <a:spcAft>
                <a:spcPct val="0"/>
              </a:spcAft>
              <a:defRPr kumimoji="1" sz="3600">
                <a:solidFill>
                  <a:schemeClr val="tx1"/>
                </a:solidFill>
                <a:latin typeface="Arial" pitchFamily="34" charset="0"/>
                <a:ea typeface="ＭＳ Ｐゴシック" pitchFamily="50" charset="-128"/>
              </a:defRPr>
            </a:lvl8pPr>
            <a:lvl9pPr marL="3886200" indent="-228600" eaLnBrk="0" fontAlgn="base" hangingPunct="0">
              <a:spcBef>
                <a:spcPct val="0"/>
              </a:spcBef>
              <a:spcAft>
                <a:spcPct val="0"/>
              </a:spcAft>
              <a:defRPr kumimoji="1" sz="3600">
                <a:solidFill>
                  <a:schemeClr val="tx1"/>
                </a:solidFill>
                <a:latin typeface="Arial" pitchFamily="34" charset="0"/>
                <a:ea typeface="ＭＳ Ｐゴシック" pitchFamily="50" charset="-128"/>
              </a:defRPr>
            </a:lvl9pPr>
          </a:lstStyle>
          <a:p>
            <a:pPr algn="ctr" eaLnBrk="1" hangingPunct="1">
              <a:spcBef>
                <a:spcPct val="50000"/>
              </a:spcBef>
            </a:pPr>
            <a:r>
              <a:rPr lang="ja-JP" altLang="en-US" sz="3000" b="1" dirty="0">
                <a:latin typeface="Meiryo UI" panose="020B0604030504040204" pitchFamily="50" charset="-128"/>
                <a:ea typeface="Meiryo UI" panose="020B0604030504040204" pitchFamily="50" charset="-128"/>
                <a:cs typeface="メイリオ" pitchFamily="50" charset="-128"/>
              </a:rPr>
              <a:t>レビー小体型認知症の注意点</a:t>
            </a:r>
          </a:p>
        </p:txBody>
      </p:sp>
      <p:sp>
        <p:nvSpPr>
          <p:cNvPr id="52228" name="Rectangle 3"/>
          <p:cNvSpPr txBox="1">
            <a:spLocks noChangeArrowheads="1"/>
          </p:cNvSpPr>
          <p:nvPr/>
        </p:nvSpPr>
        <p:spPr bwMode="auto">
          <a:xfrm>
            <a:off x="1236663" y="1709676"/>
            <a:ext cx="7280275" cy="411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eaLnBrk="0" hangingPunct="0">
              <a:defRPr kumimoji="1" sz="3600">
                <a:solidFill>
                  <a:schemeClr val="tx1"/>
                </a:solidFill>
                <a:latin typeface="Arial" pitchFamily="34" charset="0"/>
                <a:ea typeface="ＭＳ Ｐゴシック" pitchFamily="50" charset="-128"/>
              </a:defRPr>
            </a:lvl1pPr>
            <a:lvl2pPr marL="742950" indent="-285750" eaLnBrk="0" hangingPunct="0">
              <a:defRPr kumimoji="1" sz="3600">
                <a:solidFill>
                  <a:schemeClr val="tx1"/>
                </a:solidFill>
                <a:latin typeface="Arial" pitchFamily="34" charset="0"/>
                <a:ea typeface="ＭＳ Ｐゴシック" pitchFamily="50" charset="-128"/>
              </a:defRPr>
            </a:lvl2pPr>
            <a:lvl3pPr marL="1143000" indent="-228600" eaLnBrk="0" hangingPunct="0">
              <a:defRPr kumimoji="1" sz="3600">
                <a:solidFill>
                  <a:schemeClr val="tx1"/>
                </a:solidFill>
                <a:latin typeface="Arial" pitchFamily="34" charset="0"/>
                <a:ea typeface="ＭＳ Ｐゴシック" pitchFamily="50" charset="-128"/>
              </a:defRPr>
            </a:lvl3pPr>
            <a:lvl4pPr marL="1600200" indent="-228600" eaLnBrk="0" hangingPunct="0">
              <a:defRPr kumimoji="1" sz="3600">
                <a:solidFill>
                  <a:schemeClr val="tx1"/>
                </a:solidFill>
                <a:latin typeface="Arial" pitchFamily="34" charset="0"/>
                <a:ea typeface="ＭＳ Ｐゴシック" pitchFamily="50" charset="-128"/>
              </a:defRPr>
            </a:lvl4pPr>
            <a:lvl5pPr marL="2057400" indent="-228600" eaLnBrk="0" hangingPunct="0">
              <a:defRPr kumimoji="1" sz="3600">
                <a:solidFill>
                  <a:schemeClr val="tx1"/>
                </a:solidFill>
                <a:latin typeface="Arial" pitchFamily="34" charset="0"/>
                <a:ea typeface="ＭＳ Ｐゴシック" pitchFamily="50" charset="-128"/>
              </a:defRPr>
            </a:lvl5pPr>
            <a:lvl6pPr marL="2514600" indent="-228600" eaLnBrk="0" fontAlgn="base" hangingPunct="0">
              <a:spcBef>
                <a:spcPct val="0"/>
              </a:spcBef>
              <a:spcAft>
                <a:spcPct val="0"/>
              </a:spcAft>
              <a:defRPr kumimoji="1" sz="3600">
                <a:solidFill>
                  <a:schemeClr val="tx1"/>
                </a:solidFill>
                <a:latin typeface="Arial" pitchFamily="34" charset="0"/>
                <a:ea typeface="ＭＳ Ｐゴシック" pitchFamily="50" charset="-128"/>
              </a:defRPr>
            </a:lvl6pPr>
            <a:lvl7pPr marL="2971800" indent="-228600" eaLnBrk="0" fontAlgn="base" hangingPunct="0">
              <a:spcBef>
                <a:spcPct val="0"/>
              </a:spcBef>
              <a:spcAft>
                <a:spcPct val="0"/>
              </a:spcAft>
              <a:defRPr kumimoji="1" sz="3600">
                <a:solidFill>
                  <a:schemeClr val="tx1"/>
                </a:solidFill>
                <a:latin typeface="Arial" pitchFamily="34" charset="0"/>
                <a:ea typeface="ＭＳ Ｐゴシック" pitchFamily="50" charset="-128"/>
              </a:defRPr>
            </a:lvl7pPr>
            <a:lvl8pPr marL="3429000" indent="-228600" eaLnBrk="0" fontAlgn="base" hangingPunct="0">
              <a:spcBef>
                <a:spcPct val="0"/>
              </a:spcBef>
              <a:spcAft>
                <a:spcPct val="0"/>
              </a:spcAft>
              <a:defRPr kumimoji="1" sz="3600">
                <a:solidFill>
                  <a:schemeClr val="tx1"/>
                </a:solidFill>
                <a:latin typeface="Arial" pitchFamily="34" charset="0"/>
                <a:ea typeface="ＭＳ Ｐゴシック" pitchFamily="50" charset="-128"/>
              </a:defRPr>
            </a:lvl8pPr>
            <a:lvl9pPr marL="3886200" indent="-228600" eaLnBrk="0" fontAlgn="base" hangingPunct="0">
              <a:spcBef>
                <a:spcPct val="0"/>
              </a:spcBef>
              <a:spcAft>
                <a:spcPct val="0"/>
              </a:spcAft>
              <a:defRPr kumimoji="1" sz="3600">
                <a:solidFill>
                  <a:schemeClr val="tx1"/>
                </a:solidFill>
                <a:latin typeface="Arial" pitchFamily="34" charset="0"/>
                <a:ea typeface="ＭＳ Ｐゴシック" pitchFamily="50" charset="-128"/>
              </a:defRPr>
            </a:lvl9pPr>
          </a:lstStyle>
          <a:p>
            <a:pPr eaLnBrk="1" hangingPunct="1">
              <a:spcBef>
                <a:spcPct val="20000"/>
              </a:spcBef>
              <a:buClr>
                <a:schemeClr val="hlink"/>
              </a:buClr>
              <a:buSzPct val="80000"/>
              <a:buFont typeface="Wingdings" pitchFamily="2" charset="2"/>
              <a:buNone/>
            </a:pPr>
            <a:r>
              <a:rPr lang="en-US" altLang="ja-JP" sz="2600" b="1" dirty="0">
                <a:solidFill>
                  <a:srgbClr val="3E6EB4"/>
                </a:solidFill>
                <a:latin typeface="Meiryo UI" panose="020B0604030504040204" pitchFamily="50" charset="-128"/>
                <a:ea typeface="Meiryo UI" panose="020B0604030504040204" pitchFamily="50" charset="-128"/>
              </a:rPr>
              <a:t>●</a:t>
            </a:r>
            <a:r>
              <a:rPr lang="ja-JP" altLang="en-US" sz="1200" b="1" dirty="0">
                <a:solidFill>
                  <a:schemeClr val="hlink"/>
                </a:solidFill>
                <a:latin typeface="Meiryo UI" panose="020B0604030504040204" pitchFamily="50" charset="-128"/>
                <a:ea typeface="Meiryo UI" panose="020B0604030504040204" pitchFamily="50" charset="-128"/>
              </a:rPr>
              <a:t>　</a:t>
            </a:r>
            <a:r>
              <a:rPr lang="ja-JP" altLang="en-US" sz="2600" b="1" dirty="0">
                <a:latin typeface="Meiryo UI" panose="020B0604030504040204" pitchFamily="50" charset="-128"/>
                <a:ea typeface="Meiryo UI" panose="020B0604030504040204" pitchFamily="50" charset="-128"/>
              </a:rPr>
              <a:t>認知機能が変動しやすいので状態をみながら</a:t>
            </a:r>
          </a:p>
          <a:p>
            <a:pPr eaLnBrk="1" hangingPunct="1">
              <a:buClr>
                <a:schemeClr val="hlink"/>
              </a:buClr>
              <a:buSzPct val="80000"/>
              <a:buFont typeface="Wingdings" pitchFamily="2" charset="2"/>
              <a:buNone/>
            </a:pPr>
            <a:r>
              <a:rPr lang="ja-JP" altLang="en-US" sz="2600" b="1" dirty="0">
                <a:latin typeface="Meiryo UI" panose="020B0604030504040204" pitchFamily="50" charset="-128"/>
                <a:ea typeface="Meiryo UI" panose="020B0604030504040204" pitchFamily="50" charset="-128"/>
              </a:rPr>
              <a:t>　　リハビリテーション等を行う。</a:t>
            </a:r>
          </a:p>
          <a:p>
            <a:pPr eaLnBrk="1" hangingPunct="1">
              <a:spcBef>
                <a:spcPct val="50000"/>
              </a:spcBef>
              <a:buClr>
                <a:schemeClr val="hlink"/>
              </a:buClr>
              <a:buSzPct val="80000"/>
              <a:buFont typeface="Wingdings" pitchFamily="2" charset="2"/>
              <a:buNone/>
            </a:pPr>
            <a:r>
              <a:rPr lang="en-US" altLang="ja-JP" sz="2600" b="1" dirty="0">
                <a:solidFill>
                  <a:srgbClr val="3E6EB4"/>
                </a:solidFill>
                <a:latin typeface="Meiryo UI" panose="020B0604030504040204" pitchFamily="50" charset="-128"/>
                <a:ea typeface="Meiryo UI" panose="020B0604030504040204" pitchFamily="50" charset="-128"/>
              </a:rPr>
              <a:t>●</a:t>
            </a:r>
            <a:r>
              <a:rPr lang="ja-JP" altLang="en-US" sz="1200" b="1" dirty="0">
                <a:solidFill>
                  <a:schemeClr val="hlink"/>
                </a:solidFill>
                <a:latin typeface="Meiryo UI" panose="020B0604030504040204" pitchFamily="50" charset="-128"/>
                <a:ea typeface="Meiryo UI" panose="020B0604030504040204" pitchFamily="50" charset="-128"/>
              </a:rPr>
              <a:t>　</a:t>
            </a:r>
            <a:r>
              <a:rPr lang="ja-JP" altLang="en-US" sz="2600" b="1" dirty="0">
                <a:latin typeface="Meiryo UI" panose="020B0604030504040204" pitchFamily="50" charset="-128"/>
                <a:ea typeface="Meiryo UI" panose="020B0604030504040204" pitchFamily="50" charset="-128"/>
              </a:rPr>
              <a:t>転倒しやすいことを伝える。</a:t>
            </a:r>
          </a:p>
          <a:p>
            <a:pPr eaLnBrk="1" hangingPunct="1">
              <a:spcBef>
                <a:spcPct val="50000"/>
              </a:spcBef>
              <a:buClr>
                <a:schemeClr val="hlink"/>
              </a:buClr>
              <a:buSzPct val="80000"/>
              <a:buFont typeface="Wingdings" pitchFamily="2" charset="2"/>
              <a:buNone/>
            </a:pPr>
            <a:r>
              <a:rPr lang="en-US" altLang="ja-JP" sz="2600" b="1" dirty="0">
                <a:solidFill>
                  <a:srgbClr val="3E6EB4"/>
                </a:solidFill>
                <a:latin typeface="Meiryo UI" panose="020B0604030504040204" pitchFamily="50" charset="-128"/>
                <a:ea typeface="Meiryo UI" panose="020B0604030504040204" pitchFamily="50" charset="-128"/>
              </a:rPr>
              <a:t>●</a:t>
            </a:r>
            <a:r>
              <a:rPr lang="ja-JP" altLang="en-US" sz="1200" b="1" dirty="0">
                <a:solidFill>
                  <a:schemeClr val="hlink"/>
                </a:solidFill>
                <a:latin typeface="Meiryo UI" panose="020B0604030504040204" pitchFamily="50" charset="-128"/>
                <a:ea typeface="Meiryo UI" panose="020B0604030504040204" pitchFamily="50" charset="-128"/>
              </a:rPr>
              <a:t>　</a:t>
            </a:r>
            <a:r>
              <a:rPr lang="ja-JP" altLang="en-US" sz="2600" b="1" dirty="0">
                <a:latin typeface="Meiryo UI" panose="020B0604030504040204" pitchFamily="50" charset="-128"/>
                <a:ea typeface="Meiryo UI" panose="020B0604030504040204" pitchFamily="50" charset="-128"/>
              </a:rPr>
              <a:t>血圧の変動も大きいので注意を要する。</a:t>
            </a:r>
          </a:p>
          <a:p>
            <a:pPr eaLnBrk="1" hangingPunct="1">
              <a:spcBef>
                <a:spcPct val="30000"/>
              </a:spcBef>
              <a:buClr>
                <a:schemeClr val="hlink"/>
              </a:buClr>
              <a:buSzPct val="80000"/>
              <a:buFont typeface="Wingdings" pitchFamily="2" charset="2"/>
              <a:buNone/>
            </a:pPr>
            <a:r>
              <a:rPr lang="en-US" altLang="ja-JP" sz="2600" b="1" dirty="0">
                <a:solidFill>
                  <a:srgbClr val="3E6EB4"/>
                </a:solidFill>
                <a:latin typeface="Meiryo UI" panose="020B0604030504040204" pitchFamily="50" charset="-128"/>
                <a:ea typeface="Meiryo UI" panose="020B0604030504040204" pitchFamily="50" charset="-128"/>
              </a:rPr>
              <a:t>●</a:t>
            </a:r>
            <a:r>
              <a:rPr lang="ja-JP" altLang="en-US" sz="1200" b="1" dirty="0">
                <a:solidFill>
                  <a:schemeClr val="hlink"/>
                </a:solidFill>
                <a:latin typeface="Meiryo UI" panose="020B0604030504040204" pitchFamily="50" charset="-128"/>
                <a:ea typeface="Meiryo UI" panose="020B0604030504040204" pitchFamily="50" charset="-128"/>
              </a:rPr>
              <a:t>　</a:t>
            </a:r>
            <a:r>
              <a:rPr lang="ja-JP" altLang="en-US" sz="2600" b="1" dirty="0">
                <a:latin typeface="Meiryo UI" panose="020B0604030504040204" pitchFamily="50" charset="-128"/>
                <a:ea typeface="Meiryo UI" panose="020B0604030504040204" pitchFamily="50" charset="-128"/>
              </a:rPr>
              <a:t>薬剤過敏性があることが多い。　</a:t>
            </a:r>
            <a:r>
              <a:rPr lang="ja-JP" altLang="en-US" sz="2800" b="1" dirty="0">
                <a:latin typeface="Meiryo UI" panose="020B0604030504040204" pitchFamily="50" charset="-128"/>
                <a:ea typeface="Meiryo UI" panose="020B0604030504040204" pitchFamily="50" charset="-128"/>
              </a:rPr>
              <a:t>　　　　　　　　　　</a:t>
            </a:r>
            <a:br>
              <a:rPr lang="ja-JP" altLang="en-US" sz="2800" b="1" dirty="0">
                <a:latin typeface="Meiryo UI" panose="020B0604030504040204" pitchFamily="50" charset="-128"/>
                <a:ea typeface="Meiryo UI" panose="020B0604030504040204" pitchFamily="50" charset="-128"/>
              </a:rPr>
            </a:br>
            <a:r>
              <a:rPr lang="ja-JP" altLang="en-US" sz="2500" b="1" dirty="0">
                <a:solidFill>
                  <a:srgbClr val="5F5F5F"/>
                </a:solidFill>
                <a:latin typeface="Meiryo UI" panose="020B0604030504040204" pitchFamily="50" charset="-128"/>
                <a:ea typeface="Meiryo UI" panose="020B0604030504040204" pitchFamily="50" charset="-128"/>
              </a:rPr>
              <a:t>　（過鎮静と錐体外路徴候等）</a:t>
            </a:r>
          </a:p>
          <a:p>
            <a:pPr eaLnBrk="1" hangingPunct="1">
              <a:spcBef>
                <a:spcPct val="50000"/>
              </a:spcBef>
              <a:buClr>
                <a:schemeClr val="hlink"/>
              </a:buClr>
              <a:buSzPct val="80000"/>
              <a:buFont typeface="Wingdings" pitchFamily="2" charset="2"/>
              <a:buNone/>
            </a:pPr>
            <a:r>
              <a:rPr lang="en-US" altLang="ja-JP" sz="2600" b="1" dirty="0">
                <a:solidFill>
                  <a:srgbClr val="3E6EB4"/>
                </a:solidFill>
                <a:latin typeface="Meiryo UI" panose="020B0604030504040204" pitchFamily="50" charset="-128"/>
                <a:ea typeface="Meiryo UI" panose="020B0604030504040204" pitchFamily="50" charset="-128"/>
              </a:rPr>
              <a:t>●</a:t>
            </a:r>
            <a:r>
              <a:rPr lang="ja-JP" altLang="en-US" sz="1200" b="1" dirty="0">
                <a:solidFill>
                  <a:schemeClr val="hlink"/>
                </a:solidFill>
                <a:latin typeface="Meiryo UI" panose="020B0604030504040204" pitchFamily="50" charset="-128"/>
                <a:ea typeface="Meiryo UI" panose="020B0604030504040204" pitchFamily="50" charset="-128"/>
              </a:rPr>
              <a:t>　</a:t>
            </a:r>
            <a:r>
              <a:rPr lang="ja-JP" altLang="en-US" sz="2600" b="1" dirty="0">
                <a:latin typeface="Meiryo UI" panose="020B0604030504040204" pitchFamily="50" charset="-128"/>
                <a:ea typeface="Meiryo UI" panose="020B0604030504040204" pitchFamily="50" charset="-128"/>
              </a:rPr>
              <a:t>幻覚は完全に抑制しなくても良い場合がある。</a:t>
            </a:r>
          </a:p>
        </p:txBody>
      </p:sp>
      <p:sp>
        <p:nvSpPr>
          <p:cNvPr id="6" name="Rectangle 23"/>
          <p:cNvSpPr>
            <a:spLocks noChangeArrowheads="1"/>
          </p:cNvSpPr>
          <p:nvPr/>
        </p:nvSpPr>
        <p:spPr bwMode="auto">
          <a:xfrm>
            <a:off x="0" y="1"/>
            <a:ext cx="2806995" cy="3721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82904" tIns="41452" rIns="82904" bIns="41452" anchor="b"/>
          <a:lstStyle/>
          <a:p>
            <a:pPr defTabSz="828675"/>
            <a:r>
              <a:rPr kumimoji="0" lang="en-US" altLang="ja-JP" sz="1600" b="1" dirty="0">
                <a:latin typeface="Meiryo UI" panose="020B0604030504040204" pitchFamily="50" charset="-128"/>
                <a:ea typeface="Meiryo UI" panose="020B0604030504040204" pitchFamily="50" charset="-128"/>
              </a:rPr>
              <a:t>《</a:t>
            </a:r>
            <a:r>
              <a:rPr kumimoji="0" lang="ja-JP" altLang="en-US" sz="1600" b="1" dirty="0">
                <a:latin typeface="Meiryo UI" panose="020B0604030504040204" pitchFamily="50" charset="-128"/>
                <a:ea typeface="Meiryo UI" panose="020B0604030504040204" pitchFamily="50" charset="-128"/>
              </a:rPr>
              <a:t> 診断・治療</a:t>
            </a:r>
            <a:r>
              <a:rPr kumimoji="0" lang="en-US" altLang="ja-JP" sz="1700" b="1" dirty="0">
                <a:latin typeface="Segoe UI" panose="020B0502040204020203" pitchFamily="34" charset="0"/>
                <a:ea typeface="Meiryo UI" panose="020B0604030504040204" pitchFamily="50" charset="-128"/>
                <a:cs typeface="Segoe UI" panose="020B0502040204020203" pitchFamily="34" charset="0"/>
              </a:rPr>
              <a:t>-48</a:t>
            </a:r>
            <a:r>
              <a:rPr kumimoji="0" lang="ja-JP" altLang="en-US" sz="1700" b="1" dirty="0">
                <a:latin typeface="Segoe UI" panose="020B0502040204020203" pitchFamily="34" charset="0"/>
                <a:ea typeface="Meiryo UI" panose="020B0604030504040204" pitchFamily="50" charset="-128"/>
                <a:cs typeface="Segoe UI" panose="020B0502040204020203" pitchFamily="34" charset="0"/>
              </a:rPr>
              <a:t> </a:t>
            </a:r>
            <a:r>
              <a:rPr kumimoji="0" lang="en-US" altLang="ja-JP" sz="1600" b="1" dirty="0">
                <a:latin typeface="Meiryo UI" panose="020B0604030504040204" pitchFamily="50" charset="-128"/>
                <a:ea typeface="Meiryo UI" panose="020B0604030504040204" pitchFamily="50" charset="-128"/>
              </a:rPr>
              <a:t>》</a:t>
            </a:r>
            <a:r>
              <a:rPr kumimoji="0" lang="ja-JP" altLang="en-US" sz="1600" b="1" dirty="0">
                <a:latin typeface="Meiryo UI" panose="020B0604030504040204" pitchFamily="50" charset="-128"/>
                <a:ea typeface="Meiryo UI" panose="020B0604030504040204" pitchFamily="50" charset="-128"/>
              </a:rPr>
              <a:t>  </a:t>
            </a:r>
            <a:endParaRPr kumimoji="0" lang="ja-JP" altLang="en-US" sz="1600" b="1" dirty="0">
              <a:solidFill>
                <a:srgbClr val="FF5050"/>
              </a:solidFill>
              <a:latin typeface="Meiryo UI" panose="020B0604030504040204" pitchFamily="50" charset="-128"/>
              <a:ea typeface="Meiryo UI" panose="020B0604030504040204" pitchFamily="50" charset="-128"/>
            </a:endParaRPr>
          </a:p>
        </p:txBody>
      </p:sp>
      <p:sp>
        <p:nvSpPr>
          <p:cNvPr id="7" name="Rectangle 12"/>
          <p:cNvSpPr>
            <a:spLocks noChangeArrowheads="1"/>
          </p:cNvSpPr>
          <p:nvPr/>
        </p:nvSpPr>
        <p:spPr bwMode="auto">
          <a:xfrm>
            <a:off x="213519" y="885706"/>
            <a:ext cx="8691562" cy="103179"/>
          </a:xfrm>
          <a:prstGeom prst="rect">
            <a:avLst/>
          </a:prstGeom>
          <a:gradFill rotWithShape="1">
            <a:gsLst>
              <a:gs pos="93000">
                <a:srgbClr val="3E6EB4"/>
              </a:gs>
              <a:gs pos="0">
                <a:srgbClr val="CDE1FF"/>
              </a:gs>
              <a:gs pos="100000">
                <a:srgbClr val="3E6EB4"/>
              </a:gs>
            </a:gsLst>
            <a:lin ang="0" scaled="1"/>
          </a:gradFill>
          <a:ln w="9525" algn="ctr">
            <a:noFill/>
            <a:miter lim="800000"/>
            <a:headEnd/>
            <a:tailEnd/>
          </a:ln>
          <a:effectLst/>
        </p:spPr>
        <p:txBody>
          <a:bodyPr wrap="none" anchor="ctr"/>
          <a:lstStyle/>
          <a:p>
            <a:pPr algn="r">
              <a:defRPr/>
            </a:pPr>
            <a:endParaRPr lang="ja-JP" altLang="en-US">
              <a:latin typeface="Arial" charset="0"/>
            </a:endParaRPr>
          </a:p>
        </p:txBody>
      </p:sp>
    </p:spTree>
  </p:cSld>
  <p:clrMapOvr>
    <a:masterClrMapping/>
  </p:clrMapOvr>
  <p:transition/>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1" name="Rectangle 7"/>
          <p:cNvSpPr>
            <a:spLocks noGrp="1" noChangeArrowheads="1"/>
          </p:cNvSpPr>
          <p:nvPr>
            <p:ph type="title" idx="4294967295"/>
          </p:nvPr>
        </p:nvSpPr>
        <p:spPr>
          <a:xfrm>
            <a:off x="375112" y="292770"/>
            <a:ext cx="8229600" cy="644525"/>
          </a:xfrm>
        </p:spPr>
        <p:txBody>
          <a:bodyPr anchorCtr="1"/>
          <a:lstStyle/>
          <a:p>
            <a:pPr eaLnBrk="1" hangingPunct="1"/>
            <a:r>
              <a:rPr lang="ja-JP" altLang="en-US" sz="3000" b="1" dirty="0">
                <a:solidFill>
                  <a:schemeClr val="tx1"/>
                </a:solidFill>
                <a:latin typeface="Meiryo UI" panose="020B0604030504040204" pitchFamily="50" charset="-128"/>
                <a:ea typeface="Meiryo UI" panose="020B0604030504040204" pitchFamily="50" charset="-128"/>
                <a:cs typeface="メイリオ" pitchFamily="50" charset="-128"/>
              </a:rPr>
              <a:t>前頭側頭型認知症の注意点</a:t>
            </a:r>
          </a:p>
        </p:txBody>
      </p:sp>
      <p:sp>
        <p:nvSpPr>
          <p:cNvPr id="53252" name="Text Box 6"/>
          <p:cNvSpPr txBox="1">
            <a:spLocks noChangeArrowheads="1"/>
          </p:cNvSpPr>
          <p:nvPr/>
        </p:nvSpPr>
        <p:spPr bwMode="auto">
          <a:xfrm>
            <a:off x="1068388" y="1851025"/>
            <a:ext cx="7453312" cy="3597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28" tIns="45715" rIns="91428" bIns="45715">
            <a:spAutoFit/>
          </a:bodyPr>
          <a:lstStyle>
            <a:lvl1pPr eaLnBrk="0" hangingPunct="0">
              <a:defRPr kumimoji="1" sz="3600">
                <a:solidFill>
                  <a:schemeClr val="tx1"/>
                </a:solidFill>
                <a:latin typeface="Arial" pitchFamily="34" charset="0"/>
                <a:ea typeface="ＭＳ Ｐゴシック" pitchFamily="50" charset="-128"/>
              </a:defRPr>
            </a:lvl1pPr>
            <a:lvl2pPr marL="742950" indent="-285750" eaLnBrk="0" hangingPunct="0">
              <a:defRPr kumimoji="1" sz="3600">
                <a:solidFill>
                  <a:schemeClr val="tx1"/>
                </a:solidFill>
                <a:latin typeface="Arial" pitchFamily="34" charset="0"/>
                <a:ea typeface="ＭＳ Ｐゴシック" pitchFamily="50" charset="-128"/>
              </a:defRPr>
            </a:lvl2pPr>
            <a:lvl3pPr marL="1143000" indent="-228600" eaLnBrk="0" hangingPunct="0">
              <a:defRPr kumimoji="1" sz="3600">
                <a:solidFill>
                  <a:schemeClr val="tx1"/>
                </a:solidFill>
                <a:latin typeface="Arial" pitchFamily="34" charset="0"/>
                <a:ea typeface="ＭＳ Ｐゴシック" pitchFamily="50" charset="-128"/>
              </a:defRPr>
            </a:lvl3pPr>
            <a:lvl4pPr marL="1600200" indent="-228600" eaLnBrk="0" hangingPunct="0">
              <a:defRPr kumimoji="1" sz="3600">
                <a:solidFill>
                  <a:schemeClr val="tx1"/>
                </a:solidFill>
                <a:latin typeface="Arial" pitchFamily="34" charset="0"/>
                <a:ea typeface="ＭＳ Ｐゴシック" pitchFamily="50" charset="-128"/>
              </a:defRPr>
            </a:lvl4pPr>
            <a:lvl5pPr marL="2057400" indent="-228600" eaLnBrk="0" hangingPunct="0">
              <a:defRPr kumimoji="1" sz="3600">
                <a:solidFill>
                  <a:schemeClr val="tx1"/>
                </a:solidFill>
                <a:latin typeface="Arial" pitchFamily="34" charset="0"/>
                <a:ea typeface="ＭＳ Ｐゴシック" pitchFamily="50" charset="-128"/>
              </a:defRPr>
            </a:lvl5pPr>
            <a:lvl6pPr marL="2514600" indent="-228600" eaLnBrk="0" fontAlgn="base" hangingPunct="0">
              <a:spcBef>
                <a:spcPct val="0"/>
              </a:spcBef>
              <a:spcAft>
                <a:spcPct val="0"/>
              </a:spcAft>
              <a:defRPr kumimoji="1" sz="3600">
                <a:solidFill>
                  <a:schemeClr val="tx1"/>
                </a:solidFill>
                <a:latin typeface="Arial" pitchFamily="34" charset="0"/>
                <a:ea typeface="ＭＳ Ｐゴシック" pitchFamily="50" charset="-128"/>
              </a:defRPr>
            </a:lvl6pPr>
            <a:lvl7pPr marL="2971800" indent="-228600" eaLnBrk="0" fontAlgn="base" hangingPunct="0">
              <a:spcBef>
                <a:spcPct val="0"/>
              </a:spcBef>
              <a:spcAft>
                <a:spcPct val="0"/>
              </a:spcAft>
              <a:defRPr kumimoji="1" sz="3600">
                <a:solidFill>
                  <a:schemeClr val="tx1"/>
                </a:solidFill>
                <a:latin typeface="Arial" pitchFamily="34" charset="0"/>
                <a:ea typeface="ＭＳ Ｐゴシック" pitchFamily="50" charset="-128"/>
              </a:defRPr>
            </a:lvl7pPr>
            <a:lvl8pPr marL="3429000" indent="-228600" eaLnBrk="0" fontAlgn="base" hangingPunct="0">
              <a:spcBef>
                <a:spcPct val="0"/>
              </a:spcBef>
              <a:spcAft>
                <a:spcPct val="0"/>
              </a:spcAft>
              <a:defRPr kumimoji="1" sz="3600">
                <a:solidFill>
                  <a:schemeClr val="tx1"/>
                </a:solidFill>
                <a:latin typeface="Arial" pitchFamily="34" charset="0"/>
                <a:ea typeface="ＭＳ Ｐゴシック" pitchFamily="50" charset="-128"/>
              </a:defRPr>
            </a:lvl8pPr>
            <a:lvl9pPr marL="3886200" indent="-228600" eaLnBrk="0" fontAlgn="base" hangingPunct="0">
              <a:spcBef>
                <a:spcPct val="0"/>
              </a:spcBef>
              <a:spcAft>
                <a:spcPct val="0"/>
              </a:spcAft>
              <a:defRPr kumimoji="1" sz="3600">
                <a:solidFill>
                  <a:schemeClr val="tx1"/>
                </a:solidFill>
                <a:latin typeface="Arial" pitchFamily="34" charset="0"/>
                <a:ea typeface="ＭＳ Ｐゴシック" pitchFamily="50" charset="-128"/>
              </a:defRPr>
            </a:lvl9pPr>
          </a:lstStyle>
          <a:p>
            <a:pPr eaLnBrk="1" hangingPunct="1">
              <a:lnSpc>
                <a:spcPts val="3600"/>
              </a:lnSpc>
            </a:pPr>
            <a:r>
              <a:rPr lang="en-US" altLang="ja-JP" sz="2500" b="1" dirty="0">
                <a:solidFill>
                  <a:srgbClr val="3E6EB4"/>
                </a:solidFill>
                <a:latin typeface="Meiryo UI" panose="020B0604030504040204" pitchFamily="50" charset="-128"/>
                <a:ea typeface="Meiryo UI" panose="020B0604030504040204" pitchFamily="50" charset="-128"/>
              </a:rPr>
              <a:t>●</a:t>
            </a:r>
            <a:r>
              <a:rPr lang="ja-JP" altLang="en-US" sz="2500" b="1" dirty="0">
                <a:solidFill>
                  <a:schemeClr val="hlink"/>
                </a:solidFill>
                <a:latin typeface="Meiryo UI" panose="020B0604030504040204" pitchFamily="50" charset="-128"/>
                <a:ea typeface="Meiryo UI" panose="020B0604030504040204" pitchFamily="50" charset="-128"/>
              </a:rPr>
              <a:t> </a:t>
            </a:r>
            <a:r>
              <a:rPr lang="ja-JP" altLang="en-US" sz="2500" b="1" dirty="0">
                <a:latin typeface="Meiryo UI" panose="020B0604030504040204" pitchFamily="50" charset="-128"/>
                <a:ea typeface="Meiryo UI" panose="020B0604030504040204" pitchFamily="50" charset="-128"/>
              </a:rPr>
              <a:t>初期症状が記憶障害とはかぎらず性格変化や</a:t>
            </a:r>
            <a:endParaRPr lang="en-US" altLang="ja-JP" sz="2500" b="1" dirty="0">
              <a:latin typeface="Meiryo UI" panose="020B0604030504040204" pitchFamily="50" charset="-128"/>
              <a:ea typeface="Meiryo UI" panose="020B0604030504040204" pitchFamily="50" charset="-128"/>
            </a:endParaRPr>
          </a:p>
          <a:p>
            <a:pPr eaLnBrk="1" hangingPunct="1">
              <a:lnSpc>
                <a:spcPts val="3600"/>
              </a:lnSpc>
            </a:pPr>
            <a:r>
              <a:rPr lang="ja-JP" altLang="en-US" sz="2500" b="1" dirty="0">
                <a:latin typeface="Meiryo UI" panose="020B0604030504040204" pitchFamily="50" charset="-128"/>
                <a:ea typeface="Meiryo UI" panose="020B0604030504040204" pitchFamily="50" charset="-128"/>
              </a:rPr>
              <a:t>    言語障害で始まることがある</a:t>
            </a:r>
            <a:endParaRPr lang="en-US" altLang="ja-JP" sz="2500" b="1" dirty="0">
              <a:latin typeface="Meiryo UI" panose="020B0604030504040204" pitchFamily="50" charset="-128"/>
              <a:ea typeface="Meiryo UI" panose="020B0604030504040204" pitchFamily="50" charset="-128"/>
            </a:endParaRPr>
          </a:p>
          <a:p>
            <a:pPr eaLnBrk="1" hangingPunct="1">
              <a:lnSpc>
                <a:spcPts val="3600"/>
              </a:lnSpc>
              <a:spcBef>
                <a:spcPts val="1200"/>
              </a:spcBef>
            </a:pPr>
            <a:r>
              <a:rPr lang="en-US" altLang="ja-JP" sz="2500" b="1" dirty="0">
                <a:solidFill>
                  <a:srgbClr val="3E6EB4"/>
                </a:solidFill>
                <a:latin typeface="Meiryo UI" panose="020B0604030504040204" pitchFamily="50" charset="-128"/>
                <a:ea typeface="Meiryo UI" panose="020B0604030504040204" pitchFamily="50" charset="-128"/>
              </a:rPr>
              <a:t>●</a:t>
            </a:r>
            <a:r>
              <a:rPr lang="ja-JP" altLang="en-US" sz="2500" b="1" dirty="0">
                <a:solidFill>
                  <a:schemeClr val="hlink"/>
                </a:solidFill>
                <a:latin typeface="Meiryo UI" panose="020B0604030504040204" pitchFamily="50" charset="-128"/>
                <a:ea typeface="Meiryo UI" panose="020B0604030504040204" pitchFamily="50" charset="-128"/>
              </a:rPr>
              <a:t> </a:t>
            </a:r>
            <a:r>
              <a:rPr lang="ja-JP" altLang="en-US" sz="2500" b="1" dirty="0">
                <a:latin typeface="Meiryo UI" panose="020B0604030504040204" pitchFamily="50" charset="-128"/>
                <a:ea typeface="Meiryo UI" panose="020B0604030504040204" pitchFamily="50" charset="-128"/>
              </a:rPr>
              <a:t>全経過を通じて介護負担が大きい。他の認知症</a:t>
            </a:r>
            <a:endParaRPr lang="en-US" altLang="ja-JP" sz="2500" b="1" dirty="0">
              <a:latin typeface="Meiryo UI" panose="020B0604030504040204" pitchFamily="50" charset="-128"/>
              <a:ea typeface="Meiryo UI" panose="020B0604030504040204" pitchFamily="50" charset="-128"/>
            </a:endParaRPr>
          </a:p>
          <a:p>
            <a:pPr eaLnBrk="1" hangingPunct="1">
              <a:lnSpc>
                <a:spcPts val="3600"/>
              </a:lnSpc>
            </a:pPr>
            <a:r>
              <a:rPr lang="ja-JP" altLang="en-US" sz="2500" b="1" dirty="0">
                <a:latin typeface="Meiryo UI" panose="020B0604030504040204" pitchFamily="50" charset="-128"/>
                <a:ea typeface="Meiryo UI" panose="020B0604030504040204" pitchFamily="50" charset="-128"/>
              </a:rPr>
              <a:t>    以上に介護者に対する配慮と介護のための社会</a:t>
            </a:r>
            <a:endParaRPr lang="en-US" altLang="ja-JP" sz="2500" b="1" dirty="0">
              <a:latin typeface="Meiryo UI" panose="020B0604030504040204" pitchFamily="50" charset="-128"/>
              <a:ea typeface="Meiryo UI" panose="020B0604030504040204" pitchFamily="50" charset="-128"/>
            </a:endParaRPr>
          </a:p>
          <a:p>
            <a:pPr eaLnBrk="1" hangingPunct="1">
              <a:lnSpc>
                <a:spcPts val="3600"/>
              </a:lnSpc>
            </a:pPr>
            <a:r>
              <a:rPr lang="ja-JP" altLang="en-US" sz="2500" b="1" dirty="0">
                <a:latin typeface="Meiryo UI" panose="020B0604030504040204" pitchFamily="50" charset="-128"/>
                <a:ea typeface="Meiryo UI" panose="020B0604030504040204" pitchFamily="50" charset="-128"/>
              </a:rPr>
              <a:t>    資源の紹介を早めにおこなう</a:t>
            </a:r>
            <a:endParaRPr lang="en-US" altLang="ja-JP" sz="2500" b="1" dirty="0">
              <a:latin typeface="Meiryo UI" panose="020B0604030504040204" pitchFamily="50" charset="-128"/>
              <a:ea typeface="Meiryo UI" panose="020B0604030504040204" pitchFamily="50" charset="-128"/>
            </a:endParaRPr>
          </a:p>
          <a:p>
            <a:pPr eaLnBrk="1" hangingPunct="1">
              <a:lnSpc>
                <a:spcPts val="3600"/>
              </a:lnSpc>
              <a:spcBef>
                <a:spcPts val="1200"/>
              </a:spcBef>
            </a:pPr>
            <a:r>
              <a:rPr lang="en-US" altLang="ja-JP" sz="2500" b="1" dirty="0">
                <a:solidFill>
                  <a:srgbClr val="3E6EB4"/>
                </a:solidFill>
                <a:latin typeface="Meiryo UI" panose="020B0604030504040204" pitchFamily="50" charset="-128"/>
                <a:ea typeface="Meiryo UI" panose="020B0604030504040204" pitchFamily="50" charset="-128"/>
              </a:rPr>
              <a:t>●</a:t>
            </a:r>
            <a:r>
              <a:rPr lang="ja-JP" altLang="en-US" sz="2500" b="1" dirty="0">
                <a:solidFill>
                  <a:schemeClr val="hlink"/>
                </a:solidFill>
                <a:latin typeface="Meiryo UI" panose="020B0604030504040204" pitchFamily="50" charset="-128"/>
                <a:ea typeface="Meiryo UI" panose="020B0604030504040204" pitchFamily="50" charset="-128"/>
              </a:rPr>
              <a:t> </a:t>
            </a:r>
            <a:r>
              <a:rPr lang="ja-JP" altLang="en-US" sz="2500" b="1" dirty="0">
                <a:latin typeface="Meiryo UI" panose="020B0604030504040204" pitchFamily="50" charset="-128"/>
                <a:ea typeface="Meiryo UI" panose="020B0604030504040204" pitchFamily="50" charset="-128"/>
              </a:rPr>
              <a:t>行動・心理症状</a:t>
            </a:r>
            <a:r>
              <a:rPr lang="en-US" altLang="ja-JP" sz="2500" b="1" dirty="0">
                <a:latin typeface="Meiryo UI" panose="020B0604030504040204" pitchFamily="50" charset="-128"/>
                <a:ea typeface="Meiryo UI" panose="020B0604030504040204" pitchFamily="50" charset="-128"/>
              </a:rPr>
              <a:t>(BPSD)</a:t>
            </a:r>
            <a:r>
              <a:rPr lang="ja-JP" altLang="en-US" sz="2500" b="1" dirty="0">
                <a:latin typeface="Meiryo UI" panose="020B0604030504040204" pitchFamily="50" charset="-128"/>
                <a:ea typeface="Meiryo UI" panose="020B0604030504040204" pitchFamily="50" charset="-128"/>
              </a:rPr>
              <a:t>に対して、鎮静的な薬剤</a:t>
            </a:r>
            <a:endParaRPr lang="en-US" altLang="ja-JP" sz="2500" b="1" dirty="0">
              <a:latin typeface="Meiryo UI" panose="020B0604030504040204" pitchFamily="50" charset="-128"/>
              <a:ea typeface="Meiryo UI" panose="020B0604030504040204" pitchFamily="50" charset="-128"/>
            </a:endParaRPr>
          </a:p>
          <a:p>
            <a:pPr eaLnBrk="1" hangingPunct="1">
              <a:lnSpc>
                <a:spcPts val="3600"/>
              </a:lnSpc>
            </a:pPr>
            <a:r>
              <a:rPr lang="ja-JP" altLang="en-US" sz="2500" b="1" dirty="0">
                <a:latin typeface="Meiryo UI" panose="020B0604030504040204" pitchFamily="50" charset="-128"/>
                <a:ea typeface="Meiryo UI" panose="020B0604030504040204" pitchFamily="50" charset="-128"/>
              </a:rPr>
              <a:t>    を過剰に使用しないことを常に念頭におく　</a:t>
            </a:r>
          </a:p>
        </p:txBody>
      </p:sp>
      <p:sp>
        <p:nvSpPr>
          <p:cNvPr id="6" name="Rectangle 23"/>
          <p:cNvSpPr>
            <a:spLocks noChangeArrowheads="1"/>
          </p:cNvSpPr>
          <p:nvPr/>
        </p:nvSpPr>
        <p:spPr bwMode="auto">
          <a:xfrm>
            <a:off x="0" y="1"/>
            <a:ext cx="2806995" cy="3721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82904" tIns="41452" rIns="82904" bIns="41452" anchor="b"/>
          <a:lstStyle/>
          <a:p>
            <a:pPr defTabSz="828675"/>
            <a:r>
              <a:rPr kumimoji="0" lang="en-US" altLang="ja-JP" sz="1600" b="1" dirty="0">
                <a:latin typeface="Meiryo UI" panose="020B0604030504040204" pitchFamily="50" charset="-128"/>
                <a:ea typeface="Meiryo UI" panose="020B0604030504040204" pitchFamily="50" charset="-128"/>
              </a:rPr>
              <a:t>《</a:t>
            </a:r>
            <a:r>
              <a:rPr kumimoji="0" lang="ja-JP" altLang="en-US" sz="1600" b="1" dirty="0">
                <a:latin typeface="Meiryo UI" panose="020B0604030504040204" pitchFamily="50" charset="-128"/>
                <a:ea typeface="Meiryo UI" panose="020B0604030504040204" pitchFamily="50" charset="-128"/>
              </a:rPr>
              <a:t> 診断・治療</a:t>
            </a:r>
            <a:r>
              <a:rPr kumimoji="0" lang="en-US" altLang="ja-JP" sz="1700" b="1" dirty="0">
                <a:latin typeface="Segoe UI" panose="020B0502040204020203" pitchFamily="34" charset="0"/>
                <a:ea typeface="Meiryo UI" panose="020B0604030504040204" pitchFamily="50" charset="-128"/>
                <a:cs typeface="Segoe UI" panose="020B0502040204020203" pitchFamily="34" charset="0"/>
              </a:rPr>
              <a:t>-49</a:t>
            </a:r>
            <a:r>
              <a:rPr kumimoji="0" lang="ja-JP" altLang="en-US" sz="1700" b="1" dirty="0">
                <a:latin typeface="Segoe UI" panose="020B0502040204020203" pitchFamily="34" charset="0"/>
                <a:ea typeface="Meiryo UI" panose="020B0604030504040204" pitchFamily="50" charset="-128"/>
                <a:cs typeface="Segoe UI" panose="020B0502040204020203" pitchFamily="34" charset="0"/>
              </a:rPr>
              <a:t> </a:t>
            </a:r>
            <a:r>
              <a:rPr kumimoji="0" lang="en-US" altLang="ja-JP" sz="1600" b="1" dirty="0">
                <a:latin typeface="Meiryo UI" panose="020B0604030504040204" pitchFamily="50" charset="-128"/>
                <a:ea typeface="Meiryo UI" panose="020B0604030504040204" pitchFamily="50" charset="-128"/>
              </a:rPr>
              <a:t>》</a:t>
            </a:r>
            <a:r>
              <a:rPr kumimoji="0" lang="ja-JP" altLang="en-US" sz="1600" b="1" dirty="0">
                <a:latin typeface="Meiryo UI" panose="020B0604030504040204" pitchFamily="50" charset="-128"/>
                <a:ea typeface="Meiryo UI" panose="020B0604030504040204" pitchFamily="50" charset="-128"/>
              </a:rPr>
              <a:t>  </a:t>
            </a:r>
            <a:endParaRPr kumimoji="0" lang="ja-JP" altLang="en-US" sz="1600" b="1" dirty="0">
              <a:solidFill>
                <a:srgbClr val="FF5050"/>
              </a:solidFill>
              <a:latin typeface="Meiryo UI" panose="020B0604030504040204" pitchFamily="50" charset="-128"/>
              <a:ea typeface="Meiryo UI" panose="020B0604030504040204" pitchFamily="50" charset="-128"/>
            </a:endParaRPr>
          </a:p>
        </p:txBody>
      </p:sp>
      <p:sp>
        <p:nvSpPr>
          <p:cNvPr id="7" name="Rectangle 12"/>
          <p:cNvSpPr>
            <a:spLocks noChangeArrowheads="1"/>
          </p:cNvSpPr>
          <p:nvPr/>
        </p:nvSpPr>
        <p:spPr bwMode="auto">
          <a:xfrm>
            <a:off x="213519" y="885706"/>
            <a:ext cx="8691562" cy="103179"/>
          </a:xfrm>
          <a:prstGeom prst="rect">
            <a:avLst/>
          </a:prstGeom>
          <a:gradFill rotWithShape="1">
            <a:gsLst>
              <a:gs pos="93000">
                <a:srgbClr val="3E6EB4"/>
              </a:gs>
              <a:gs pos="0">
                <a:srgbClr val="CDE1FF"/>
              </a:gs>
              <a:gs pos="100000">
                <a:srgbClr val="3E6EB4"/>
              </a:gs>
            </a:gsLst>
            <a:lin ang="0" scaled="1"/>
          </a:gradFill>
          <a:ln w="9525" algn="ctr">
            <a:noFill/>
            <a:miter lim="800000"/>
            <a:headEnd/>
            <a:tailEnd/>
          </a:ln>
          <a:effectLst/>
        </p:spPr>
        <p:txBody>
          <a:bodyPr wrap="none" anchor="ctr"/>
          <a:lstStyle/>
          <a:p>
            <a:pPr algn="r">
              <a:defRPr/>
            </a:pPr>
            <a:endParaRPr lang="ja-JP" altLang="en-US">
              <a:latin typeface="Arial" charset="0"/>
            </a:endParaRP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Text Box 2"/>
          <p:cNvSpPr txBox="1">
            <a:spLocks noChangeArrowheads="1"/>
          </p:cNvSpPr>
          <p:nvPr/>
        </p:nvSpPr>
        <p:spPr bwMode="auto">
          <a:xfrm>
            <a:off x="1573212" y="306935"/>
            <a:ext cx="5972175" cy="549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kumimoji="1" sz="3600">
                <a:solidFill>
                  <a:schemeClr val="tx1"/>
                </a:solidFill>
                <a:latin typeface="Arial" pitchFamily="34" charset="0"/>
                <a:ea typeface="ＭＳ Ｐゴシック" pitchFamily="50" charset="-128"/>
              </a:defRPr>
            </a:lvl1pPr>
            <a:lvl2pPr marL="742950" indent="-285750" eaLnBrk="0" hangingPunct="0">
              <a:defRPr kumimoji="1" sz="3600">
                <a:solidFill>
                  <a:schemeClr val="tx1"/>
                </a:solidFill>
                <a:latin typeface="Arial" pitchFamily="34" charset="0"/>
                <a:ea typeface="ＭＳ Ｐゴシック" pitchFamily="50" charset="-128"/>
              </a:defRPr>
            </a:lvl2pPr>
            <a:lvl3pPr marL="1143000" indent="-228600" eaLnBrk="0" hangingPunct="0">
              <a:defRPr kumimoji="1" sz="3600">
                <a:solidFill>
                  <a:schemeClr val="tx1"/>
                </a:solidFill>
                <a:latin typeface="Arial" pitchFamily="34" charset="0"/>
                <a:ea typeface="ＭＳ Ｐゴシック" pitchFamily="50" charset="-128"/>
              </a:defRPr>
            </a:lvl3pPr>
            <a:lvl4pPr marL="1600200" indent="-228600" eaLnBrk="0" hangingPunct="0">
              <a:defRPr kumimoji="1" sz="3600">
                <a:solidFill>
                  <a:schemeClr val="tx1"/>
                </a:solidFill>
                <a:latin typeface="Arial" pitchFamily="34" charset="0"/>
                <a:ea typeface="ＭＳ Ｐゴシック" pitchFamily="50" charset="-128"/>
              </a:defRPr>
            </a:lvl4pPr>
            <a:lvl5pPr marL="2057400" indent="-228600" eaLnBrk="0" hangingPunct="0">
              <a:defRPr kumimoji="1" sz="3600">
                <a:solidFill>
                  <a:schemeClr val="tx1"/>
                </a:solidFill>
                <a:latin typeface="Arial" pitchFamily="34" charset="0"/>
                <a:ea typeface="ＭＳ Ｐゴシック" pitchFamily="50" charset="-128"/>
              </a:defRPr>
            </a:lvl5pPr>
            <a:lvl6pPr marL="2514600" indent="-228600" eaLnBrk="0" fontAlgn="base" hangingPunct="0">
              <a:spcBef>
                <a:spcPct val="0"/>
              </a:spcBef>
              <a:spcAft>
                <a:spcPct val="0"/>
              </a:spcAft>
              <a:defRPr kumimoji="1" sz="3600">
                <a:solidFill>
                  <a:schemeClr val="tx1"/>
                </a:solidFill>
                <a:latin typeface="Arial" pitchFamily="34" charset="0"/>
                <a:ea typeface="ＭＳ Ｐゴシック" pitchFamily="50" charset="-128"/>
              </a:defRPr>
            </a:lvl6pPr>
            <a:lvl7pPr marL="2971800" indent="-228600" eaLnBrk="0" fontAlgn="base" hangingPunct="0">
              <a:spcBef>
                <a:spcPct val="0"/>
              </a:spcBef>
              <a:spcAft>
                <a:spcPct val="0"/>
              </a:spcAft>
              <a:defRPr kumimoji="1" sz="3600">
                <a:solidFill>
                  <a:schemeClr val="tx1"/>
                </a:solidFill>
                <a:latin typeface="Arial" pitchFamily="34" charset="0"/>
                <a:ea typeface="ＭＳ Ｐゴシック" pitchFamily="50" charset="-128"/>
              </a:defRPr>
            </a:lvl7pPr>
            <a:lvl8pPr marL="3429000" indent="-228600" eaLnBrk="0" fontAlgn="base" hangingPunct="0">
              <a:spcBef>
                <a:spcPct val="0"/>
              </a:spcBef>
              <a:spcAft>
                <a:spcPct val="0"/>
              </a:spcAft>
              <a:defRPr kumimoji="1" sz="3600">
                <a:solidFill>
                  <a:schemeClr val="tx1"/>
                </a:solidFill>
                <a:latin typeface="Arial" pitchFamily="34" charset="0"/>
                <a:ea typeface="ＭＳ Ｐゴシック" pitchFamily="50" charset="-128"/>
              </a:defRPr>
            </a:lvl8pPr>
            <a:lvl9pPr marL="3886200" indent="-228600" eaLnBrk="0" fontAlgn="base" hangingPunct="0">
              <a:spcBef>
                <a:spcPct val="0"/>
              </a:spcBef>
              <a:spcAft>
                <a:spcPct val="0"/>
              </a:spcAft>
              <a:defRPr kumimoji="1" sz="3600">
                <a:solidFill>
                  <a:schemeClr val="tx1"/>
                </a:solidFill>
                <a:latin typeface="Arial" pitchFamily="34" charset="0"/>
                <a:ea typeface="ＭＳ Ｐゴシック" pitchFamily="50" charset="-128"/>
              </a:defRPr>
            </a:lvl9pPr>
          </a:lstStyle>
          <a:p>
            <a:pPr algn="ctr" eaLnBrk="1" hangingPunct="1">
              <a:spcBef>
                <a:spcPct val="50000"/>
              </a:spcBef>
            </a:pPr>
            <a:r>
              <a:rPr lang="ja-JP" altLang="en-US" sz="3000" b="1" dirty="0">
                <a:latin typeface="Meiryo UI" panose="020B0604030504040204" pitchFamily="50" charset="-128"/>
                <a:ea typeface="Meiryo UI" panose="020B0604030504040204" pitchFamily="50" charset="-128"/>
                <a:cs typeface="メイリオ" pitchFamily="50" charset="-128"/>
              </a:rPr>
              <a:t>血管性認知症の注意点</a:t>
            </a:r>
          </a:p>
        </p:txBody>
      </p:sp>
      <p:sp>
        <p:nvSpPr>
          <p:cNvPr id="54276" name="Rectangle 3"/>
          <p:cNvSpPr txBox="1">
            <a:spLocks noChangeArrowheads="1"/>
          </p:cNvSpPr>
          <p:nvPr/>
        </p:nvSpPr>
        <p:spPr bwMode="auto">
          <a:xfrm>
            <a:off x="1116419" y="1717158"/>
            <a:ext cx="7207452" cy="4121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eaLnBrk="0" hangingPunct="0">
              <a:defRPr kumimoji="1" sz="3600">
                <a:solidFill>
                  <a:schemeClr val="tx1"/>
                </a:solidFill>
                <a:latin typeface="Arial" pitchFamily="34" charset="0"/>
                <a:ea typeface="ＭＳ Ｐゴシック" pitchFamily="50" charset="-128"/>
              </a:defRPr>
            </a:lvl1pPr>
            <a:lvl2pPr marL="742950" indent="-285750" eaLnBrk="0" hangingPunct="0">
              <a:defRPr kumimoji="1" sz="3600">
                <a:solidFill>
                  <a:schemeClr val="tx1"/>
                </a:solidFill>
                <a:latin typeface="Arial" pitchFamily="34" charset="0"/>
                <a:ea typeface="ＭＳ Ｐゴシック" pitchFamily="50" charset="-128"/>
              </a:defRPr>
            </a:lvl2pPr>
            <a:lvl3pPr marL="1143000" indent="-228600" eaLnBrk="0" hangingPunct="0">
              <a:defRPr kumimoji="1" sz="3600">
                <a:solidFill>
                  <a:schemeClr val="tx1"/>
                </a:solidFill>
                <a:latin typeface="Arial" pitchFamily="34" charset="0"/>
                <a:ea typeface="ＭＳ Ｐゴシック" pitchFamily="50" charset="-128"/>
              </a:defRPr>
            </a:lvl3pPr>
            <a:lvl4pPr marL="1600200" indent="-228600" eaLnBrk="0" hangingPunct="0">
              <a:defRPr kumimoji="1" sz="3600">
                <a:solidFill>
                  <a:schemeClr val="tx1"/>
                </a:solidFill>
                <a:latin typeface="Arial" pitchFamily="34" charset="0"/>
                <a:ea typeface="ＭＳ Ｐゴシック" pitchFamily="50" charset="-128"/>
              </a:defRPr>
            </a:lvl4pPr>
            <a:lvl5pPr marL="2057400" indent="-228600" eaLnBrk="0" hangingPunct="0">
              <a:defRPr kumimoji="1" sz="3600">
                <a:solidFill>
                  <a:schemeClr val="tx1"/>
                </a:solidFill>
                <a:latin typeface="Arial" pitchFamily="34" charset="0"/>
                <a:ea typeface="ＭＳ Ｐゴシック" pitchFamily="50" charset="-128"/>
              </a:defRPr>
            </a:lvl5pPr>
            <a:lvl6pPr marL="2514600" indent="-228600" eaLnBrk="0" fontAlgn="base" hangingPunct="0">
              <a:spcBef>
                <a:spcPct val="0"/>
              </a:spcBef>
              <a:spcAft>
                <a:spcPct val="0"/>
              </a:spcAft>
              <a:defRPr kumimoji="1" sz="3600">
                <a:solidFill>
                  <a:schemeClr val="tx1"/>
                </a:solidFill>
                <a:latin typeface="Arial" pitchFamily="34" charset="0"/>
                <a:ea typeface="ＭＳ Ｐゴシック" pitchFamily="50" charset="-128"/>
              </a:defRPr>
            </a:lvl6pPr>
            <a:lvl7pPr marL="2971800" indent="-228600" eaLnBrk="0" fontAlgn="base" hangingPunct="0">
              <a:spcBef>
                <a:spcPct val="0"/>
              </a:spcBef>
              <a:spcAft>
                <a:spcPct val="0"/>
              </a:spcAft>
              <a:defRPr kumimoji="1" sz="3600">
                <a:solidFill>
                  <a:schemeClr val="tx1"/>
                </a:solidFill>
                <a:latin typeface="Arial" pitchFamily="34" charset="0"/>
                <a:ea typeface="ＭＳ Ｐゴシック" pitchFamily="50" charset="-128"/>
              </a:defRPr>
            </a:lvl7pPr>
            <a:lvl8pPr marL="3429000" indent="-228600" eaLnBrk="0" fontAlgn="base" hangingPunct="0">
              <a:spcBef>
                <a:spcPct val="0"/>
              </a:spcBef>
              <a:spcAft>
                <a:spcPct val="0"/>
              </a:spcAft>
              <a:defRPr kumimoji="1" sz="3600">
                <a:solidFill>
                  <a:schemeClr val="tx1"/>
                </a:solidFill>
                <a:latin typeface="Arial" pitchFamily="34" charset="0"/>
                <a:ea typeface="ＭＳ Ｐゴシック" pitchFamily="50" charset="-128"/>
              </a:defRPr>
            </a:lvl8pPr>
            <a:lvl9pPr marL="3886200" indent="-228600" eaLnBrk="0" fontAlgn="base" hangingPunct="0">
              <a:spcBef>
                <a:spcPct val="0"/>
              </a:spcBef>
              <a:spcAft>
                <a:spcPct val="0"/>
              </a:spcAft>
              <a:defRPr kumimoji="1" sz="3600">
                <a:solidFill>
                  <a:schemeClr val="tx1"/>
                </a:solidFill>
                <a:latin typeface="Arial" pitchFamily="34" charset="0"/>
                <a:ea typeface="ＭＳ Ｐゴシック" pitchFamily="50" charset="-128"/>
              </a:defRPr>
            </a:lvl9pPr>
          </a:lstStyle>
          <a:p>
            <a:pPr eaLnBrk="1" hangingPunct="1">
              <a:spcBef>
                <a:spcPct val="20000"/>
              </a:spcBef>
              <a:buClr>
                <a:schemeClr val="hlink"/>
              </a:buClr>
              <a:buSzPct val="80000"/>
              <a:buFont typeface="Wingdings" pitchFamily="2" charset="2"/>
              <a:buNone/>
            </a:pPr>
            <a:r>
              <a:rPr lang="en-US" altLang="ja-JP" sz="2600" b="1" dirty="0">
                <a:solidFill>
                  <a:srgbClr val="3E6EB4"/>
                </a:solidFill>
                <a:latin typeface="Meiryo UI" panose="020B0604030504040204" pitchFamily="50" charset="-128"/>
                <a:ea typeface="Meiryo UI" panose="020B0604030504040204" pitchFamily="50" charset="-128"/>
              </a:rPr>
              <a:t>●</a:t>
            </a:r>
            <a:r>
              <a:rPr lang="ja-JP" altLang="en-US" sz="1200" b="1" dirty="0">
                <a:latin typeface="Meiryo UI" panose="020B0604030504040204" pitchFamily="50" charset="-128"/>
                <a:ea typeface="Meiryo UI" panose="020B0604030504040204" pitchFamily="50" charset="-128"/>
              </a:rPr>
              <a:t>　</a:t>
            </a:r>
            <a:r>
              <a:rPr lang="ja-JP" altLang="en-US" sz="2600" b="1" dirty="0">
                <a:latin typeface="Meiryo UI" panose="020B0604030504040204" pitchFamily="50" charset="-128"/>
                <a:ea typeface="Meiryo UI" panose="020B0604030504040204" pitchFamily="50" charset="-128"/>
              </a:rPr>
              <a:t>脳血管障害の再発予防及び危険因子</a:t>
            </a:r>
            <a:endParaRPr lang="en-US" altLang="ja-JP" sz="2600" b="1" dirty="0">
              <a:latin typeface="Meiryo UI" panose="020B0604030504040204" pitchFamily="50" charset="-128"/>
              <a:ea typeface="Meiryo UI" panose="020B0604030504040204" pitchFamily="50" charset="-128"/>
            </a:endParaRPr>
          </a:p>
          <a:p>
            <a:pPr eaLnBrk="1" hangingPunct="1">
              <a:spcBef>
                <a:spcPct val="20000"/>
              </a:spcBef>
              <a:buClr>
                <a:schemeClr val="hlink"/>
              </a:buClr>
              <a:buSzPct val="80000"/>
              <a:buFont typeface="Wingdings" pitchFamily="2" charset="2"/>
              <a:buNone/>
            </a:pPr>
            <a:r>
              <a:rPr lang="ja-JP" altLang="en-US" sz="2600" b="1" dirty="0">
                <a:latin typeface="Meiryo UI" panose="020B0604030504040204" pitchFamily="50" charset="-128"/>
                <a:ea typeface="Meiryo UI" panose="020B0604030504040204" pitchFamily="50" charset="-128"/>
              </a:rPr>
              <a:t>  （高血圧症、糖尿病、不整脈等）の管理</a:t>
            </a:r>
          </a:p>
          <a:p>
            <a:pPr eaLnBrk="1" hangingPunct="1">
              <a:spcBef>
                <a:spcPct val="20000"/>
              </a:spcBef>
              <a:buClr>
                <a:schemeClr val="hlink"/>
              </a:buClr>
              <a:buSzPct val="80000"/>
              <a:buFont typeface="Wingdings" pitchFamily="2" charset="2"/>
              <a:buNone/>
            </a:pPr>
            <a:endParaRPr lang="ja-JP" altLang="en-US" sz="800" b="1" dirty="0">
              <a:latin typeface="Meiryo UI" panose="020B0604030504040204" pitchFamily="50" charset="-128"/>
              <a:ea typeface="Meiryo UI" panose="020B0604030504040204" pitchFamily="50" charset="-128"/>
            </a:endParaRPr>
          </a:p>
          <a:p>
            <a:pPr eaLnBrk="1" hangingPunct="1">
              <a:spcBef>
                <a:spcPct val="20000"/>
              </a:spcBef>
              <a:buClr>
                <a:schemeClr val="hlink"/>
              </a:buClr>
              <a:buSzPct val="80000"/>
              <a:buFont typeface="Wingdings" pitchFamily="2" charset="2"/>
              <a:buNone/>
            </a:pPr>
            <a:r>
              <a:rPr lang="en-US" altLang="ja-JP" sz="2600" b="1" dirty="0">
                <a:solidFill>
                  <a:srgbClr val="3E6EB4"/>
                </a:solidFill>
                <a:latin typeface="Meiryo UI" panose="020B0604030504040204" pitchFamily="50" charset="-128"/>
                <a:ea typeface="Meiryo UI" panose="020B0604030504040204" pitchFamily="50" charset="-128"/>
              </a:rPr>
              <a:t>●</a:t>
            </a:r>
            <a:r>
              <a:rPr lang="ja-JP" altLang="en-US" sz="1200" b="1" dirty="0">
                <a:solidFill>
                  <a:schemeClr val="hlink"/>
                </a:solidFill>
                <a:latin typeface="Meiryo UI" panose="020B0604030504040204" pitchFamily="50" charset="-128"/>
                <a:ea typeface="Meiryo UI" panose="020B0604030504040204" pitchFamily="50" charset="-128"/>
              </a:rPr>
              <a:t>　</a:t>
            </a:r>
            <a:r>
              <a:rPr lang="ja-JP" altLang="en-US" sz="2600" b="1" dirty="0">
                <a:latin typeface="Meiryo UI" panose="020B0604030504040204" pitchFamily="50" charset="-128"/>
                <a:ea typeface="Meiryo UI" panose="020B0604030504040204" pitchFamily="50" charset="-128"/>
              </a:rPr>
              <a:t>廃用症候群になりやすいため、デイケアやデイ</a:t>
            </a:r>
          </a:p>
          <a:p>
            <a:pPr eaLnBrk="1" hangingPunct="1">
              <a:spcBef>
                <a:spcPct val="20000"/>
              </a:spcBef>
              <a:buClr>
                <a:schemeClr val="hlink"/>
              </a:buClr>
              <a:buSzPct val="80000"/>
              <a:buFont typeface="Wingdings" pitchFamily="2" charset="2"/>
              <a:buNone/>
            </a:pPr>
            <a:r>
              <a:rPr lang="ja-JP" altLang="en-US" sz="2600" b="1" dirty="0">
                <a:latin typeface="Meiryo UI" panose="020B0604030504040204" pitchFamily="50" charset="-128"/>
                <a:ea typeface="Meiryo UI" panose="020B0604030504040204" pitchFamily="50" charset="-128"/>
              </a:rPr>
              <a:t>　　サービス等を利用して活動性をあげる</a:t>
            </a:r>
          </a:p>
          <a:p>
            <a:pPr eaLnBrk="1" hangingPunct="1">
              <a:spcBef>
                <a:spcPct val="20000"/>
              </a:spcBef>
              <a:buClr>
                <a:schemeClr val="hlink"/>
              </a:buClr>
              <a:buSzPct val="80000"/>
              <a:buFont typeface="Wingdings" pitchFamily="2" charset="2"/>
              <a:buNone/>
            </a:pPr>
            <a:endParaRPr lang="en-US" altLang="ja-JP" sz="800" b="1" dirty="0">
              <a:latin typeface="Meiryo UI" panose="020B0604030504040204" pitchFamily="50" charset="-128"/>
              <a:ea typeface="Meiryo UI" panose="020B0604030504040204" pitchFamily="50" charset="-128"/>
            </a:endParaRPr>
          </a:p>
          <a:p>
            <a:pPr eaLnBrk="1" hangingPunct="1">
              <a:spcBef>
                <a:spcPct val="20000"/>
              </a:spcBef>
              <a:buClr>
                <a:schemeClr val="hlink"/>
              </a:buClr>
              <a:buSzPct val="80000"/>
              <a:buFont typeface="Wingdings" pitchFamily="2" charset="2"/>
              <a:buNone/>
            </a:pPr>
            <a:r>
              <a:rPr lang="en-US" altLang="ja-JP" sz="2600" b="1" dirty="0">
                <a:solidFill>
                  <a:srgbClr val="3E6EB4"/>
                </a:solidFill>
                <a:latin typeface="Meiryo UI" panose="020B0604030504040204" pitchFamily="50" charset="-128"/>
                <a:ea typeface="Meiryo UI" panose="020B0604030504040204" pitchFamily="50" charset="-128"/>
              </a:rPr>
              <a:t>●</a:t>
            </a:r>
            <a:r>
              <a:rPr lang="ja-JP" altLang="en-US" sz="1200" b="1" dirty="0">
                <a:solidFill>
                  <a:schemeClr val="hlink"/>
                </a:solidFill>
                <a:latin typeface="Meiryo UI" panose="020B0604030504040204" pitchFamily="50" charset="-128"/>
                <a:ea typeface="Meiryo UI" panose="020B0604030504040204" pitchFamily="50" charset="-128"/>
              </a:rPr>
              <a:t>　</a:t>
            </a:r>
            <a:r>
              <a:rPr lang="ja-JP" altLang="en-US" sz="2600" b="1" dirty="0">
                <a:latin typeface="Meiryo UI" panose="020B0604030504040204" pitchFamily="50" charset="-128"/>
                <a:ea typeface="Meiryo UI" panose="020B0604030504040204" pitchFamily="50" charset="-128"/>
              </a:rPr>
              <a:t>嚥下障害や歩行障害などを伴うことが多いため</a:t>
            </a:r>
          </a:p>
          <a:p>
            <a:pPr eaLnBrk="1" hangingPunct="1">
              <a:spcBef>
                <a:spcPct val="20000"/>
              </a:spcBef>
              <a:buClr>
                <a:schemeClr val="hlink"/>
              </a:buClr>
              <a:buSzPct val="80000"/>
              <a:buFont typeface="Wingdings" pitchFamily="2" charset="2"/>
              <a:buNone/>
            </a:pPr>
            <a:r>
              <a:rPr lang="ja-JP" altLang="en-US" sz="2600" b="1" dirty="0">
                <a:latin typeface="Meiryo UI" panose="020B0604030504040204" pitchFamily="50" charset="-128"/>
                <a:ea typeface="Meiryo UI" panose="020B0604030504040204" pitchFamily="50" charset="-128"/>
              </a:rPr>
              <a:t>　　誤嚥や転倒に注意する</a:t>
            </a:r>
            <a:endParaRPr lang="en-US" altLang="ja-JP" sz="2600" b="1" dirty="0">
              <a:latin typeface="Meiryo UI" panose="020B0604030504040204" pitchFamily="50" charset="-128"/>
              <a:ea typeface="Meiryo UI" panose="020B0604030504040204" pitchFamily="50" charset="-128"/>
            </a:endParaRPr>
          </a:p>
          <a:p>
            <a:pPr eaLnBrk="1" hangingPunct="1">
              <a:spcBef>
                <a:spcPct val="20000"/>
              </a:spcBef>
              <a:buClr>
                <a:schemeClr val="hlink"/>
              </a:buClr>
              <a:buSzPct val="80000"/>
              <a:buFont typeface="Wingdings" pitchFamily="2" charset="2"/>
              <a:buChar char="l"/>
            </a:pPr>
            <a:endParaRPr lang="en-US" altLang="ja-JP" sz="3200" b="1" dirty="0">
              <a:latin typeface="Meiryo UI" panose="020B0604030504040204" pitchFamily="50" charset="-128"/>
              <a:ea typeface="Meiryo UI" panose="020B0604030504040204" pitchFamily="50" charset="-128"/>
            </a:endParaRPr>
          </a:p>
        </p:txBody>
      </p:sp>
      <p:sp>
        <p:nvSpPr>
          <p:cNvPr id="6" name="Rectangle 23"/>
          <p:cNvSpPr>
            <a:spLocks noChangeArrowheads="1"/>
          </p:cNvSpPr>
          <p:nvPr/>
        </p:nvSpPr>
        <p:spPr bwMode="auto">
          <a:xfrm>
            <a:off x="0" y="1"/>
            <a:ext cx="2806995" cy="3721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82904" tIns="41452" rIns="82904" bIns="41452" anchor="b"/>
          <a:lstStyle/>
          <a:p>
            <a:pPr defTabSz="828675"/>
            <a:r>
              <a:rPr kumimoji="0" lang="en-US" altLang="ja-JP" sz="1600" b="1" dirty="0">
                <a:latin typeface="Meiryo UI" panose="020B0604030504040204" pitchFamily="50" charset="-128"/>
                <a:ea typeface="Meiryo UI" panose="020B0604030504040204" pitchFamily="50" charset="-128"/>
              </a:rPr>
              <a:t>《</a:t>
            </a:r>
            <a:r>
              <a:rPr kumimoji="0" lang="ja-JP" altLang="en-US" sz="1600" b="1" dirty="0">
                <a:latin typeface="Meiryo UI" panose="020B0604030504040204" pitchFamily="50" charset="-128"/>
                <a:ea typeface="Meiryo UI" panose="020B0604030504040204" pitchFamily="50" charset="-128"/>
              </a:rPr>
              <a:t> 診断・治療</a:t>
            </a:r>
            <a:r>
              <a:rPr kumimoji="0" lang="en-US" altLang="ja-JP" sz="1700" b="1" dirty="0">
                <a:latin typeface="Segoe UI" panose="020B0502040204020203" pitchFamily="34" charset="0"/>
                <a:ea typeface="Meiryo UI" panose="020B0604030504040204" pitchFamily="50" charset="-128"/>
                <a:cs typeface="Segoe UI" panose="020B0502040204020203" pitchFamily="34" charset="0"/>
              </a:rPr>
              <a:t>-50</a:t>
            </a:r>
            <a:r>
              <a:rPr kumimoji="0" lang="ja-JP" altLang="en-US" sz="1700" b="1" dirty="0">
                <a:latin typeface="Segoe UI" panose="020B0502040204020203" pitchFamily="34" charset="0"/>
                <a:ea typeface="Meiryo UI" panose="020B0604030504040204" pitchFamily="50" charset="-128"/>
                <a:cs typeface="Segoe UI" panose="020B0502040204020203" pitchFamily="34" charset="0"/>
              </a:rPr>
              <a:t> </a:t>
            </a:r>
            <a:r>
              <a:rPr kumimoji="0" lang="en-US" altLang="ja-JP" sz="1600" b="1" dirty="0">
                <a:latin typeface="Meiryo UI" panose="020B0604030504040204" pitchFamily="50" charset="-128"/>
                <a:ea typeface="Meiryo UI" panose="020B0604030504040204" pitchFamily="50" charset="-128"/>
              </a:rPr>
              <a:t>》</a:t>
            </a:r>
            <a:r>
              <a:rPr kumimoji="0" lang="ja-JP" altLang="en-US" sz="1600" b="1" dirty="0">
                <a:latin typeface="Meiryo UI" panose="020B0604030504040204" pitchFamily="50" charset="-128"/>
                <a:ea typeface="Meiryo UI" panose="020B0604030504040204" pitchFamily="50" charset="-128"/>
              </a:rPr>
              <a:t>  </a:t>
            </a:r>
            <a:endParaRPr kumimoji="0" lang="ja-JP" altLang="en-US" sz="1600" b="1" dirty="0">
              <a:solidFill>
                <a:srgbClr val="FF5050"/>
              </a:solidFill>
              <a:latin typeface="Meiryo UI" panose="020B0604030504040204" pitchFamily="50" charset="-128"/>
              <a:ea typeface="Meiryo UI" panose="020B0604030504040204" pitchFamily="50" charset="-128"/>
            </a:endParaRPr>
          </a:p>
        </p:txBody>
      </p:sp>
      <p:sp>
        <p:nvSpPr>
          <p:cNvPr id="7" name="Rectangle 12"/>
          <p:cNvSpPr>
            <a:spLocks noChangeArrowheads="1"/>
          </p:cNvSpPr>
          <p:nvPr/>
        </p:nvSpPr>
        <p:spPr bwMode="auto">
          <a:xfrm>
            <a:off x="213519" y="885706"/>
            <a:ext cx="8691562" cy="103179"/>
          </a:xfrm>
          <a:prstGeom prst="rect">
            <a:avLst/>
          </a:prstGeom>
          <a:gradFill rotWithShape="1">
            <a:gsLst>
              <a:gs pos="93000">
                <a:srgbClr val="3E6EB4"/>
              </a:gs>
              <a:gs pos="0">
                <a:srgbClr val="CDE1FF"/>
              </a:gs>
              <a:gs pos="100000">
                <a:srgbClr val="3E6EB4"/>
              </a:gs>
            </a:gsLst>
            <a:lin ang="0" scaled="1"/>
          </a:gradFill>
          <a:ln w="9525" algn="ctr">
            <a:noFill/>
            <a:miter lim="800000"/>
            <a:headEnd/>
            <a:tailEnd/>
          </a:ln>
          <a:effectLst/>
        </p:spPr>
        <p:txBody>
          <a:bodyPr wrap="none" anchor="ctr"/>
          <a:lstStyle/>
          <a:p>
            <a:pPr algn="r">
              <a:defRPr/>
            </a:pPr>
            <a:endParaRPr lang="ja-JP" altLang="en-US">
              <a:latin typeface="Arial" charset="0"/>
            </a:endParaRPr>
          </a:p>
        </p:txBody>
      </p:sp>
    </p:spTree>
  </p:cSld>
  <p:clrMapOvr>
    <a:masterClrMapping/>
  </p:clrMapOvr>
  <p:transition/>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810" name="Rectangle 2"/>
          <p:cNvSpPr>
            <a:spLocks noChangeArrowheads="1"/>
          </p:cNvSpPr>
          <p:nvPr/>
        </p:nvSpPr>
        <p:spPr bwMode="auto">
          <a:xfrm>
            <a:off x="983456" y="4904962"/>
            <a:ext cx="6688723" cy="1314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chemeClr val="tx1"/>
                </a:solidFill>
                <a:prstDash val="dash"/>
                <a:miter lim="800000"/>
                <a:headEnd/>
                <a:tailEnd/>
              </a14:hiddenLine>
            </a:ext>
          </a:extLst>
        </p:spPr>
        <p:txBody>
          <a:bodyPr wrap="none" anchor="ctr"/>
          <a:lstStyle/>
          <a:p>
            <a:pPr eaLnBrk="1" hangingPunct="1"/>
            <a:r>
              <a:rPr lang="ja-JP" altLang="en-US" sz="1800" b="1" dirty="0">
                <a:solidFill>
                  <a:srgbClr val="609000"/>
                </a:solidFill>
                <a:latin typeface="Meiryo UI" pitchFamily="50" charset="-128"/>
                <a:ea typeface="Meiryo UI" pitchFamily="50" charset="-128"/>
                <a:cs typeface="Meiryo UI" pitchFamily="50" charset="-128"/>
              </a:rPr>
              <a:t>　　</a:t>
            </a:r>
            <a:r>
              <a:rPr lang="ja-JP" altLang="en-US" sz="2400" b="1" dirty="0">
                <a:latin typeface="Meiryo UI" pitchFamily="50" charset="-128"/>
                <a:ea typeface="Meiryo UI" pitchFamily="50" charset="-128"/>
                <a:cs typeface="Meiryo UI" pitchFamily="50" charset="-128"/>
              </a:rPr>
              <a:t>　  </a:t>
            </a:r>
            <a:r>
              <a:rPr lang="ja-JP" altLang="en-US" sz="2000" b="1" dirty="0">
                <a:latin typeface="Meiryo UI" pitchFamily="50" charset="-128"/>
                <a:ea typeface="Meiryo UI" pitchFamily="50" charset="-128"/>
                <a:cs typeface="Meiryo UI" pitchFamily="50" charset="-128"/>
              </a:rPr>
              <a:t>改善がみられない場合は、</a:t>
            </a:r>
            <a:endParaRPr lang="en-US" altLang="ja-JP" sz="2800" b="1" dirty="0">
              <a:solidFill>
                <a:srgbClr val="609000"/>
              </a:solidFill>
              <a:latin typeface="Meiryo UI" pitchFamily="50" charset="-128"/>
              <a:ea typeface="Meiryo UI" pitchFamily="50" charset="-128"/>
              <a:cs typeface="Meiryo UI" pitchFamily="50" charset="-128"/>
            </a:endParaRPr>
          </a:p>
          <a:p>
            <a:pPr eaLnBrk="1" hangingPunct="1">
              <a:lnSpc>
                <a:spcPct val="125000"/>
              </a:lnSpc>
            </a:pPr>
            <a:r>
              <a:rPr lang="ja-JP" altLang="en-US" sz="2400" b="1" dirty="0">
                <a:solidFill>
                  <a:srgbClr val="0066CC"/>
                </a:solidFill>
                <a:latin typeface="Meiryo UI" pitchFamily="50" charset="-128"/>
                <a:ea typeface="Meiryo UI" pitchFamily="50" charset="-128"/>
                <a:cs typeface="Meiryo UI" pitchFamily="50" charset="-128"/>
              </a:rPr>
              <a:t>      　　</a:t>
            </a:r>
            <a:r>
              <a:rPr lang="ja-JP" altLang="en-US" sz="2400" b="1" dirty="0">
                <a:solidFill>
                  <a:srgbClr val="3E6EB4"/>
                </a:solidFill>
                <a:latin typeface="Meiryo UI" pitchFamily="50" charset="-128"/>
                <a:ea typeface="Meiryo UI" pitchFamily="50" charset="-128"/>
                <a:cs typeface="Meiryo UI" pitchFamily="50" charset="-128"/>
              </a:rPr>
              <a:t>   ●ガイドラインに沿った薬物治療</a:t>
            </a:r>
            <a:endParaRPr lang="en-US" altLang="ja-JP" sz="2400" b="1" dirty="0">
              <a:solidFill>
                <a:srgbClr val="3E6EB4"/>
              </a:solidFill>
              <a:latin typeface="Meiryo UI" pitchFamily="50" charset="-128"/>
              <a:ea typeface="Meiryo UI" pitchFamily="50" charset="-128"/>
              <a:cs typeface="Meiryo UI" pitchFamily="50" charset="-128"/>
            </a:endParaRPr>
          </a:p>
          <a:p>
            <a:pPr eaLnBrk="1" hangingPunct="1">
              <a:lnSpc>
                <a:spcPct val="125000"/>
              </a:lnSpc>
            </a:pPr>
            <a:r>
              <a:rPr lang="ja-JP" altLang="en-US" sz="2400" b="1" dirty="0">
                <a:solidFill>
                  <a:srgbClr val="3E6EB4"/>
                </a:solidFill>
                <a:latin typeface="Meiryo UI" pitchFamily="50" charset="-128"/>
                <a:ea typeface="Meiryo UI" pitchFamily="50" charset="-128"/>
                <a:cs typeface="Meiryo UI" pitchFamily="50" charset="-128"/>
              </a:rPr>
              <a:t>       　　  ●専門医に紹介 </a:t>
            </a:r>
          </a:p>
        </p:txBody>
      </p:sp>
      <p:sp>
        <p:nvSpPr>
          <p:cNvPr id="52228" name="Rectangle 4"/>
          <p:cNvSpPr>
            <a:spLocks noGrp="1" noChangeArrowheads="1"/>
          </p:cNvSpPr>
          <p:nvPr>
            <p:ph type="body" idx="4294967295"/>
          </p:nvPr>
        </p:nvSpPr>
        <p:spPr>
          <a:xfrm>
            <a:off x="1346200" y="1492250"/>
            <a:ext cx="6867525" cy="3436938"/>
          </a:xfrm>
        </p:spPr>
        <p:txBody>
          <a:bodyPr/>
          <a:lstStyle/>
          <a:p>
            <a:pPr marL="609600" indent="-609600" eaLnBrk="1" hangingPunct="1">
              <a:lnSpc>
                <a:spcPct val="120000"/>
              </a:lnSpc>
              <a:buClr>
                <a:srgbClr val="FFD5FF"/>
              </a:buClr>
              <a:buFontTx/>
              <a:buNone/>
              <a:defRPr/>
            </a:pPr>
            <a:r>
              <a:rPr lang="en-US" altLang="ja-JP" sz="2400" b="1" dirty="0">
                <a:solidFill>
                  <a:srgbClr val="3E6EB4"/>
                </a:solidFill>
                <a:latin typeface="Meiryo UI" pitchFamily="50" charset="-128"/>
                <a:ea typeface="Meiryo UI" pitchFamily="50" charset="-128"/>
                <a:cs typeface="Meiryo UI" pitchFamily="50" charset="-128"/>
              </a:rPr>
              <a:t>●</a:t>
            </a:r>
            <a:r>
              <a:rPr lang="ja-JP" altLang="en-US" sz="2400" b="1" dirty="0">
                <a:solidFill>
                  <a:srgbClr val="609000"/>
                </a:solidFill>
                <a:latin typeface="Meiryo UI" pitchFamily="50" charset="-128"/>
                <a:ea typeface="Meiryo UI" pitchFamily="50" charset="-128"/>
                <a:cs typeface="Meiryo UI" pitchFamily="50" charset="-128"/>
              </a:rPr>
              <a:t> </a:t>
            </a:r>
            <a:r>
              <a:rPr lang="ja-JP" altLang="en-US" sz="2400" b="1" dirty="0">
                <a:latin typeface="Meiryo UI" pitchFamily="50" charset="-128"/>
                <a:ea typeface="Meiryo UI" pitchFamily="50" charset="-128"/>
                <a:cs typeface="Meiryo UI" pitchFamily="50" charset="-128"/>
              </a:rPr>
              <a:t>身体疾患の有無のチェックと治療</a:t>
            </a:r>
          </a:p>
          <a:p>
            <a:pPr marL="609600" indent="-609600" eaLnBrk="1" hangingPunct="1">
              <a:lnSpc>
                <a:spcPct val="110000"/>
              </a:lnSpc>
              <a:spcBef>
                <a:spcPct val="0"/>
              </a:spcBef>
              <a:buClr>
                <a:srgbClr val="FFD5FF"/>
              </a:buClr>
              <a:buFontTx/>
              <a:buNone/>
              <a:defRPr/>
            </a:pPr>
            <a:r>
              <a:rPr lang="ja-JP" altLang="en-US" sz="2400" b="1" dirty="0">
                <a:latin typeface="Meiryo UI" pitchFamily="50" charset="-128"/>
                <a:ea typeface="Meiryo UI" pitchFamily="50" charset="-128"/>
                <a:cs typeface="Meiryo UI" pitchFamily="50" charset="-128"/>
              </a:rPr>
              <a:t>　　</a:t>
            </a:r>
            <a:r>
              <a:rPr lang="ja-JP" altLang="en-US" sz="2400" b="1" dirty="0">
                <a:solidFill>
                  <a:srgbClr val="7F7F7F"/>
                </a:solidFill>
                <a:latin typeface="Meiryo UI" pitchFamily="50" charset="-128"/>
                <a:ea typeface="Meiryo UI" pitchFamily="50" charset="-128"/>
                <a:cs typeface="Meiryo UI" pitchFamily="50" charset="-128"/>
              </a:rPr>
              <a:t> （脳血管障害、感染症、脱水、便秘など）</a:t>
            </a:r>
          </a:p>
          <a:p>
            <a:pPr marL="609600" indent="-609600" eaLnBrk="1" hangingPunct="1">
              <a:lnSpc>
                <a:spcPct val="120000"/>
              </a:lnSpc>
              <a:buClr>
                <a:srgbClr val="FFD5FF"/>
              </a:buClr>
              <a:buFontTx/>
              <a:buNone/>
              <a:defRPr/>
            </a:pPr>
            <a:r>
              <a:rPr lang="ja-JP" altLang="en-US" sz="2400" b="1" dirty="0">
                <a:solidFill>
                  <a:srgbClr val="3E6EB4"/>
                </a:solidFill>
                <a:latin typeface="Meiryo UI" pitchFamily="50" charset="-128"/>
                <a:ea typeface="Meiryo UI" pitchFamily="50" charset="-128"/>
                <a:cs typeface="Meiryo UI" pitchFamily="50" charset="-128"/>
              </a:rPr>
              <a:t>●</a:t>
            </a:r>
            <a:r>
              <a:rPr lang="ja-JP" altLang="en-US" sz="2400" b="1" dirty="0">
                <a:solidFill>
                  <a:srgbClr val="609000"/>
                </a:solidFill>
                <a:latin typeface="Meiryo UI" pitchFamily="50" charset="-128"/>
                <a:ea typeface="Meiryo UI" pitchFamily="50" charset="-128"/>
                <a:cs typeface="Meiryo UI" pitchFamily="50" charset="-128"/>
              </a:rPr>
              <a:t> </a:t>
            </a:r>
            <a:r>
              <a:rPr lang="ja-JP" altLang="en-US" sz="2400" b="1" dirty="0">
                <a:latin typeface="Meiryo UI" pitchFamily="50" charset="-128"/>
                <a:ea typeface="Meiryo UI" pitchFamily="50" charset="-128"/>
                <a:cs typeface="Meiryo UI" pitchFamily="50" charset="-128"/>
              </a:rPr>
              <a:t>薬物の副作用や急激な中断のチェック　</a:t>
            </a:r>
          </a:p>
          <a:p>
            <a:pPr marL="609600" indent="-609600" eaLnBrk="1" hangingPunct="1">
              <a:lnSpc>
                <a:spcPct val="120000"/>
              </a:lnSpc>
              <a:buClr>
                <a:srgbClr val="FFD5FF"/>
              </a:buClr>
              <a:buFontTx/>
              <a:buNone/>
              <a:defRPr/>
            </a:pPr>
            <a:r>
              <a:rPr lang="ja-JP" altLang="en-US" sz="2400" b="1" dirty="0">
                <a:solidFill>
                  <a:srgbClr val="3E6EB4"/>
                </a:solidFill>
                <a:latin typeface="Meiryo UI" pitchFamily="50" charset="-128"/>
                <a:ea typeface="Meiryo UI" pitchFamily="50" charset="-128"/>
                <a:cs typeface="Meiryo UI" pitchFamily="50" charset="-128"/>
              </a:rPr>
              <a:t>●</a:t>
            </a:r>
            <a:r>
              <a:rPr lang="ja-JP" altLang="en-US" sz="2400" b="1" dirty="0">
                <a:solidFill>
                  <a:srgbClr val="609000"/>
                </a:solidFill>
                <a:latin typeface="Meiryo UI" pitchFamily="50" charset="-128"/>
                <a:ea typeface="Meiryo UI" pitchFamily="50" charset="-128"/>
                <a:cs typeface="Meiryo UI" pitchFamily="50" charset="-128"/>
              </a:rPr>
              <a:t> </a:t>
            </a:r>
            <a:r>
              <a:rPr lang="ja-JP" altLang="en-US" sz="2400" b="1" dirty="0">
                <a:latin typeface="Meiryo UI" pitchFamily="50" charset="-128"/>
                <a:ea typeface="Meiryo UI" pitchFamily="50" charset="-128"/>
                <a:cs typeface="Meiryo UI" pitchFamily="50" charset="-128"/>
              </a:rPr>
              <a:t>不適切な環境やケアのチェックと改善</a:t>
            </a:r>
          </a:p>
          <a:p>
            <a:pPr marL="609600" indent="-609600" eaLnBrk="1" hangingPunct="1">
              <a:lnSpc>
                <a:spcPct val="110000"/>
              </a:lnSpc>
              <a:spcBef>
                <a:spcPct val="0"/>
              </a:spcBef>
              <a:buClr>
                <a:srgbClr val="FFD5FF"/>
              </a:buClr>
              <a:buFontTx/>
              <a:buNone/>
              <a:defRPr/>
            </a:pPr>
            <a:r>
              <a:rPr lang="ja-JP" altLang="en-US" sz="2400" b="1" dirty="0">
                <a:solidFill>
                  <a:srgbClr val="7F7F7F"/>
                </a:solidFill>
                <a:latin typeface="Meiryo UI" pitchFamily="50" charset="-128"/>
                <a:ea typeface="Meiryo UI" pitchFamily="50" charset="-128"/>
                <a:cs typeface="Meiryo UI" pitchFamily="50" charset="-128"/>
              </a:rPr>
              <a:t>　　 （騒音、不適切なケアなど）</a:t>
            </a:r>
          </a:p>
          <a:p>
            <a:pPr marL="609600" indent="-609600" eaLnBrk="1" hangingPunct="1">
              <a:lnSpc>
                <a:spcPct val="120000"/>
              </a:lnSpc>
              <a:buClr>
                <a:srgbClr val="FFD5FF"/>
              </a:buClr>
              <a:buFontTx/>
              <a:buNone/>
              <a:defRPr/>
            </a:pPr>
            <a:r>
              <a:rPr lang="ja-JP" altLang="en-US" sz="2400" b="1" dirty="0">
                <a:solidFill>
                  <a:srgbClr val="3E6EB4"/>
                </a:solidFill>
                <a:latin typeface="Meiryo UI" pitchFamily="50" charset="-128"/>
                <a:ea typeface="Meiryo UI" pitchFamily="50" charset="-128"/>
                <a:cs typeface="Meiryo UI" pitchFamily="50" charset="-128"/>
              </a:rPr>
              <a:t>●</a:t>
            </a:r>
            <a:r>
              <a:rPr lang="ja-JP" altLang="en-US" sz="2400" b="1" dirty="0">
                <a:solidFill>
                  <a:srgbClr val="609000"/>
                </a:solidFill>
                <a:latin typeface="Meiryo UI" pitchFamily="50" charset="-128"/>
                <a:ea typeface="Meiryo UI" pitchFamily="50" charset="-128"/>
                <a:cs typeface="Meiryo UI" pitchFamily="50" charset="-128"/>
              </a:rPr>
              <a:t> </a:t>
            </a:r>
            <a:r>
              <a:rPr lang="ja-JP" altLang="en-US" sz="2400" b="1" dirty="0">
                <a:latin typeface="Meiryo UI" pitchFamily="50" charset="-128"/>
                <a:ea typeface="Meiryo UI" pitchFamily="50" charset="-128"/>
                <a:cs typeface="Meiryo UI" pitchFamily="50" charset="-128"/>
              </a:rPr>
              <a:t>介護サービスの利用     　　　</a:t>
            </a:r>
            <a:r>
              <a:rPr lang="ja-JP" altLang="en-US" sz="2400" b="1" dirty="0">
                <a:effectLst>
                  <a:outerShdw blurRad="38100" dist="38100" dir="2700000" algn="tl">
                    <a:srgbClr val="C0C0C0"/>
                  </a:outerShdw>
                </a:effectLst>
                <a:latin typeface="Meiryo UI" pitchFamily="50" charset="-128"/>
                <a:ea typeface="Meiryo UI" pitchFamily="50" charset="-128"/>
                <a:cs typeface="Meiryo UI" pitchFamily="50" charset="-128"/>
              </a:rPr>
              <a:t>　　　　</a:t>
            </a:r>
          </a:p>
        </p:txBody>
      </p:sp>
      <p:sp>
        <p:nvSpPr>
          <p:cNvPr id="119812" name="Rectangle 7"/>
          <p:cNvSpPr>
            <a:spLocks noGrp="1" noChangeArrowheads="1"/>
          </p:cNvSpPr>
          <p:nvPr>
            <p:ph type="title" idx="4294967295"/>
          </p:nvPr>
        </p:nvSpPr>
        <p:spPr>
          <a:xfrm>
            <a:off x="444500" y="272835"/>
            <a:ext cx="8229600" cy="644525"/>
          </a:xfrm>
        </p:spPr>
        <p:txBody>
          <a:bodyPr anchorCtr="1"/>
          <a:lstStyle/>
          <a:p>
            <a:pPr eaLnBrk="1" hangingPunct="1"/>
            <a:r>
              <a:rPr lang="ja-JP" altLang="en-US" sz="3000" b="1" dirty="0">
                <a:solidFill>
                  <a:schemeClr val="tx1"/>
                </a:solidFill>
                <a:latin typeface="Meiryo UI" pitchFamily="50" charset="-128"/>
                <a:ea typeface="Meiryo UI" pitchFamily="50" charset="-128"/>
                <a:cs typeface="Meiryo UI" pitchFamily="50" charset="-128"/>
              </a:rPr>
              <a:t>行動・心理症状</a:t>
            </a:r>
            <a:r>
              <a:rPr lang="en-US" altLang="ja-JP" sz="3000" b="1" dirty="0">
                <a:solidFill>
                  <a:schemeClr val="tx1"/>
                </a:solidFill>
                <a:latin typeface="Meiryo UI" pitchFamily="50" charset="-128"/>
                <a:ea typeface="Meiryo UI" pitchFamily="50" charset="-128"/>
                <a:cs typeface="Meiryo UI" pitchFamily="50" charset="-128"/>
              </a:rPr>
              <a:t>(BPSD)</a:t>
            </a:r>
            <a:r>
              <a:rPr lang="ja-JP" altLang="en-US" sz="3000" b="1" dirty="0" err="1">
                <a:solidFill>
                  <a:schemeClr val="tx1"/>
                </a:solidFill>
                <a:latin typeface="Meiryo UI" pitchFamily="50" charset="-128"/>
                <a:ea typeface="Meiryo UI" pitchFamily="50" charset="-128"/>
                <a:cs typeface="Meiryo UI" pitchFamily="50" charset="-128"/>
              </a:rPr>
              <a:t>への</a:t>
            </a:r>
            <a:r>
              <a:rPr lang="ja-JP" altLang="en-US" sz="3000" b="1" dirty="0">
                <a:solidFill>
                  <a:schemeClr val="tx1"/>
                </a:solidFill>
                <a:latin typeface="Meiryo UI" pitchFamily="50" charset="-128"/>
                <a:ea typeface="Meiryo UI" pitchFamily="50" charset="-128"/>
                <a:cs typeface="Meiryo UI" pitchFamily="50" charset="-128"/>
              </a:rPr>
              <a:t>対応</a:t>
            </a:r>
          </a:p>
        </p:txBody>
      </p:sp>
      <p:sp>
        <p:nvSpPr>
          <p:cNvPr id="119813" name="AutoShape 17"/>
          <p:cNvSpPr>
            <a:spLocks noChangeArrowheads="1"/>
          </p:cNvSpPr>
          <p:nvPr/>
        </p:nvSpPr>
        <p:spPr bwMode="auto">
          <a:xfrm flipV="1">
            <a:off x="3302000" y="4391025"/>
            <a:ext cx="2773363" cy="428625"/>
          </a:xfrm>
          <a:prstGeom prst="triangle">
            <a:avLst>
              <a:gd name="adj" fmla="val 50000"/>
            </a:avLst>
          </a:prstGeom>
          <a:gradFill rotWithShape="1">
            <a:gsLst>
              <a:gs pos="28000">
                <a:srgbClr val="3E6EB4"/>
              </a:gs>
              <a:gs pos="100000">
                <a:srgbClr val="F3F8FF"/>
              </a:gs>
            </a:gsLst>
            <a:lin ang="5400000" scaled="1"/>
          </a:gradFill>
          <a:ln>
            <a:noFill/>
          </a:ln>
          <a:effectLst/>
          <a:extLst/>
        </p:spPr>
        <p:txBody>
          <a:bodyPr rot="10800000" wrap="none" anchor="ctr"/>
          <a:lstStyle/>
          <a:p>
            <a:pPr eaLnBrk="1" hangingPunct="1"/>
            <a:endParaRPr lang="ja-JP" altLang="en-US" sz="3200" b="1">
              <a:ea typeface="HGPｺﾞｼｯｸM" pitchFamily="50" charset="-128"/>
            </a:endParaRPr>
          </a:p>
        </p:txBody>
      </p:sp>
      <p:sp>
        <p:nvSpPr>
          <p:cNvPr id="8" name="Rectangle 23"/>
          <p:cNvSpPr>
            <a:spLocks noChangeArrowheads="1"/>
          </p:cNvSpPr>
          <p:nvPr/>
        </p:nvSpPr>
        <p:spPr bwMode="auto">
          <a:xfrm>
            <a:off x="0" y="1"/>
            <a:ext cx="2806995" cy="3721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82904" tIns="41452" rIns="82904" bIns="41452" anchor="b"/>
          <a:lstStyle/>
          <a:p>
            <a:pPr defTabSz="828675"/>
            <a:r>
              <a:rPr kumimoji="0" lang="en-US" altLang="ja-JP" sz="1600" b="1" dirty="0">
                <a:latin typeface="Meiryo UI" panose="020B0604030504040204" pitchFamily="50" charset="-128"/>
                <a:ea typeface="Meiryo UI" panose="020B0604030504040204" pitchFamily="50" charset="-128"/>
              </a:rPr>
              <a:t>《</a:t>
            </a:r>
            <a:r>
              <a:rPr kumimoji="0" lang="ja-JP" altLang="en-US" sz="1600" b="1" dirty="0">
                <a:latin typeface="Meiryo UI" panose="020B0604030504040204" pitchFamily="50" charset="-128"/>
                <a:ea typeface="Meiryo UI" panose="020B0604030504040204" pitchFamily="50" charset="-128"/>
              </a:rPr>
              <a:t> 診断・治療</a:t>
            </a:r>
            <a:r>
              <a:rPr kumimoji="0" lang="en-US" altLang="ja-JP" sz="1700" b="1" dirty="0">
                <a:latin typeface="Segoe UI" panose="020B0502040204020203" pitchFamily="34" charset="0"/>
                <a:ea typeface="Meiryo UI" panose="020B0604030504040204" pitchFamily="50" charset="-128"/>
                <a:cs typeface="Segoe UI" panose="020B0502040204020203" pitchFamily="34" charset="0"/>
              </a:rPr>
              <a:t>-51</a:t>
            </a:r>
            <a:r>
              <a:rPr kumimoji="0" lang="ja-JP" altLang="en-US" sz="1700" b="1" dirty="0">
                <a:latin typeface="Segoe UI" panose="020B0502040204020203" pitchFamily="34" charset="0"/>
                <a:ea typeface="Meiryo UI" panose="020B0604030504040204" pitchFamily="50" charset="-128"/>
                <a:cs typeface="Segoe UI" panose="020B0502040204020203" pitchFamily="34" charset="0"/>
              </a:rPr>
              <a:t> </a:t>
            </a:r>
            <a:r>
              <a:rPr kumimoji="0" lang="en-US" altLang="ja-JP" sz="1600" b="1" dirty="0">
                <a:latin typeface="Meiryo UI" panose="020B0604030504040204" pitchFamily="50" charset="-128"/>
                <a:ea typeface="Meiryo UI" panose="020B0604030504040204" pitchFamily="50" charset="-128"/>
              </a:rPr>
              <a:t>》</a:t>
            </a:r>
            <a:r>
              <a:rPr kumimoji="0" lang="ja-JP" altLang="en-US" sz="1600" b="1" dirty="0">
                <a:latin typeface="Meiryo UI" panose="020B0604030504040204" pitchFamily="50" charset="-128"/>
                <a:ea typeface="Meiryo UI" panose="020B0604030504040204" pitchFamily="50" charset="-128"/>
              </a:rPr>
              <a:t>  </a:t>
            </a:r>
            <a:endParaRPr kumimoji="0" lang="ja-JP" altLang="en-US" sz="1600" b="1" dirty="0">
              <a:solidFill>
                <a:srgbClr val="FF5050"/>
              </a:solidFill>
              <a:latin typeface="Meiryo UI" panose="020B0604030504040204" pitchFamily="50" charset="-128"/>
              <a:ea typeface="Meiryo UI" panose="020B0604030504040204" pitchFamily="50" charset="-128"/>
            </a:endParaRPr>
          </a:p>
        </p:txBody>
      </p:sp>
      <p:sp>
        <p:nvSpPr>
          <p:cNvPr id="9" name="Rectangle 12"/>
          <p:cNvSpPr>
            <a:spLocks noChangeArrowheads="1"/>
          </p:cNvSpPr>
          <p:nvPr/>
        </p:nvSpPr>
        <p:spPr bwMode="auto">
          <a:xfrm>
            <a:off x="213519" y="908427"/>
            <a:ext cx="8691562" cy="103179"/>
          </a:xfrm>
          <a:prstGeom prst="rect">
            <a:avLst/>
          </a:prstGeom>
          <a:gradFill rotWithShape="1">
            <a:gsLst>
              <a:gs pos="93000">
                <a:srgbClr val="3E6EB4"/>
              </a:gs>
              <a:gs pos="0">
                <a:srgbClr val="CDE1FF"/>
              </a:gs>
              <a:gs pos="100000">
                <a:srgbClr val="3E6EB4"/>
              </a:gs>
            </a:gsLst>
            <a:lin ang="0" scaled="1"/>
          </a:gradFill>
          <a:ln w="9525" algn="ctr">
            <a:noFill/>
            <a:miter lim="800000"/>
            <a:headEnd/>
            <a:tailEnd/>
          </a:ln>
          <a:effectLst/>
        </p:spPr>
        <p:txBody>
          <a:bodyPr wrap="none" anchor="ctr"/>
          <a:lstStyle/>
          <a:p>
            <a:pPr algn="r">
              <a:defRPr/>
            </a:pPr>
            <a:endParaRPr lang="ja-JP" altLang="en-US">
              <a:latin typeface="Arial" charset="0"/>
            </a:endParaRPr>
          </a:p>
        </p:txBody>
      </p:sp>
    </p:spTree>
    <p:extLst>
      <p:ext uri="{BB962C8B-B14F-4D97-AF65-F5344CB8AC3E}">
        <p14:creationId xmlns:p14="http://schemas.microsoft.com/office/powerpoint/2010/main" val="1180834955"/>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Rectangle 2"/>
          <p:cNvSpPr>
            <a:spLocks noGrp="1" noChangeArrowheads="1"/>
          </p:cNvSpPr>
          <p:nvPr>
            <p:ph type="title" idx="4294967295"/>
          </p:nvPr>
        </p:nvSpPr>
        <p:spPr>
          <a:xfrm>
            <a:off x="396875" y="257175"/>
            <a:ext cx="8229600" cy="647700"/>
          </a:xfrm>
        </p:spPr>
        <p:txBody>
          <a:bodyPr/>
          <a:lstStyle/>
          <a:p>
            <a:pPr eaLnBrk="1" hangingPunct="1"/>
            <a:r>
              <a:rPr lang="ja-JP" altLang="en-US" sz="3000" b="1" dirty="0">
                <a:solidFill>
                  <a:schemeClr val="tx1"/>
                </a:solidFill>
                <a:latin typeface="Meiryo UI" panose="020B0604030504040204" pitchFamily="50" charset="-128"/>
                <a:ea typeface="Meiryo UI" panose="020B0604030504040204" pitchFamily="50" charset="-128"/>
                <a:cs typeface="メイリオ" pitchFamily="50" charset="-128"/>
              </a:rPr>
              <a:t>不適切な環境・ケア</a:t>
            </a:r>
          </a:p>
        </p:txBody>
      </p:sp>
      <p:sp>
        <p:nvSpPr>
          <p:cNvPr id="56325" name="正方形/長方形 1"/>
          <p:cNvSpPr>
            <a:spLocks noChangeArrowheads="1"/>
          </p:cNvSpPr>
          <p:nvPr/>
        </p:nvSpPr>
        <p:spPr bwMode="auto">
          <a:xfrm>
            <a:off x="793750" y="3289300"/>
            <a:ext cx="7502525" cy="31100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r>
              <a:rPr lang="ja-JP" altLang="en-US" sz="2400" b="1" dirty="0">
                <a:solidFill>
                  <a:srgbClr val="3E6EB4"/>
                </a:solidFill>
                <a:latin typeface="Meiryo UI" panose="020B0604030504040204" pitchFamily="50" charset="-128"/>
                <a:ea typeface="Meiryo UI" panose="020B0604030504040204" pitchFamily="50" charset="-128"/>
              </a:rPr>
              <a:t> 不適切なケア</a:t>
            </a:r>
            <a:endParaRPr lang="en-US" altLang="ja-JP" sz="2400" b="1" dirty="0">
              <a:solidFill>
                <a:srgbClr val="3E6EB4"/>
              </a:solidFill>
              <a:latin typeface="Meiryo UI" panose="020B0604030504040204" pitchFamily="50" charset="-128"/>
              <a:ea typeface="Meiryo UI" panose="020B0604030504040204" pitchFamily="50" charset="-128"/>
            </a:endParaRPr>
          </a:p>
          <a:p>
            <a:pPr>
              <a:spcBef>
                <a:spcPct val="25000"/>
              </a:spcBef>
            </a:pPr>
            <a:r>
              <a:rPr lang="ja-JP" altLang="en-US" sz="2300" b="1" dirty="0">
                <a:solidFill>
                  <a:srgbClr val="000000"/>
                </a:solidFill>
                <a:latin typeface="Meiryo UI" panose="020B0604030504040204" pitchFamily="50" charset="-128"/>
                <a:ea typeface="Meiryo UI" panose="020B0604030504040204" pitchFamily="50" charset="-128"/>
              </a:rPr>
              <a:t>　　悪性の社会心理に関する</a:t>
            </a:r>
            <a:r>
              <a:rPr lang="en-US" altLang="ja-JP" sz="2400" b="1" dirty="0">
                <a:solidFill>
                  <a:srgbClr val="000000"/>
                </a:solidFill>
                <a:latin typeface="Segoe UI Semibold" panose="020B0702040204020203" pitchFamily="34" charset="0"/>
                <a:ea typeface="Meiryo UI" panose="020B0604030504040204" pitchFamily="50" charset="-128"/>
                <a:cs typeface="Segoe UI Semibold" panose="020B0702040204020203" pitchFamily="34" charset="0"/>
              </a:rPr>
              <a:t>17</a:t>
            </a:r>
            <a:r>
              <a:rPr lang="ja-JP" altLang="en-US" sz="2300" b="1" dirty="0">
                <a:solidFill>
                  <a:srgbClr val="000000"/>
                </a:solidFill>
                <a:latin typeface="Meiryo UI" panose="020B0604030504040204" pitchFamily="50" charset="-128"/>
                <a:ea typeface="Meiryo UI" panose="020B0604030504040204" pitchFamily="50" charset="-128"/>
              </a:rPr>
              <a:t>の要因</a:t>
            </a:r>
            <a:endParaRPr lang="en-US" altLang="ja-JP" sz="2300" b="1" dirty="0">
              <a:solidFill>
                <a:srgbClr val="000000"/>
              </a:solidFill>
              <a:latin typeface="Meiryo UI" panose="020B0604030504040204" pitchFamily="50" charset="-128"/>
              <a:ea typeface="Meiryo UI" panose="020B0604030504040204" pitchFamily="50" charset="-128"/>
            </a:endParaRPr>
          </a:p>
          <a:p>
            <a:pPr>
              <a:spcBef>
                <a:spcPct val="35000"/>
              </a:spcBef>
            </a:pPr>
            <a:r>
              <a:rPr lang="en-US" altLang="ja-JP" sz="1800" b="1" dirty="0">
                <a:solidFill>
                  <a:srgbClr val="000000"/>
                </a:solidFill>
                <a:latin typeface="Segoe UI Semibold" panose="020B0702040204020203" pitchFamily="34" charset="0"/>
                <a:ea typeface="Meiryo UI" panose="020B0604030504040204" pitchFamily="50" charset="-128"/>
                <a:cs typeface="Segoe UI Semibold" panose="020B0702040204020203" pitchFamily="34" charset="0"/>
              </a:rPr>
              <a:t>     </a:t>
            </a:r>
            <a:r>
              <a:rPr lang="ja-JP" altLang="en-US" sz="1800" b="1" dirty="0">
                <a:solidFill>
                  <a:srgbClr val="000000"/>
                </a:solidFill>
                <a:latin typeface="Segoe UI Semibold" panose="020B0702040204020203" pitchFamily="34" charset="0"/>
                <a:ea typeface="Meiryo UI" panose="020B0604030504040204" pitchFamily="50" charset="-128"/>
                <a:cs typeface="Segoe UI Semibold" panose="020B0702040204020203" pitchFamily="34" charset="0"/>
              </a:rPr>
              <a:t> </a:t>
            </a:r>
            <a:r>
              <a:rPr lang="en-US" altLang="ja-JP" sz="1800" b="1" dirty="0">
                <a:solidFill>
                  <a:srgbClr val="000000"/>
                </a:solidFill>
                <a:latin typeface="Segoe UI Semibold" panose="020B0702040204020203" pitchFamily="34" charset="0"/>
                <a:ea typeface="Meiryo UI" panose="020B0604030504040204" pitchFamily="50" charset="-128"/>
                <a:cs typeface="Segoe UI Semibold" panose="020B0702040204020203" pitchFamily="34" charset="0"/>
              </a:rPr>
              <a:t> </a:t>
            </a:r>
            <a:r>
              <a:rPr lang="ja-JP" altLang="en-US" sz="1800" b="1" dirty="0">
                <a:solidFill>
                  <a:srgbClr val="000000"/>
                </a:solidFill>
                <a:latin typeface="Segoe UI Semibold" panose="020B0702040204020203" pitchFamily="34" charset="0"/>
                <a:ea typeface="Meiryo UI" panose="020B0604030504040204" pitchFamily="50" charset="-128"/>
                <a:cs typeface="Segoe UI Semibold" panose="020B0702040204020203" pitchFamily="34" charset="0"/>
              </a:rPr>
              <a:t>   </a:t>
            </a:r>
            <a:r>
              <a:rPr lang="en-US" altLang="ja-JP" sz="1800" b="1" dirty="0">
                <a:solidFill>
                  <a:srgbClr val="000000"/>
                </a:solidFill>
                <a:latin typeface="Segoe UI Semibold" panose="020B0702040204020203" pitchFamily="34" charset="0"/>
                <a:ea typeface="Meiryo UI" panose="020B0604030504040204" pitchFamily="50" charset="-128"/>
                <a:cs typeface="Segoe UI Semibold" panose="020B0702040204020203" pitchFamily="34" charset="0"/>
              </a:rPr>
              <a:t> 1.</a:t>
            </a:r>
            <a:r>
              <a:rPr lang="ja-JP" altLang="en-US" sz="1800" b="1" dirty="0">
                <a:solidFill>
                  <a:srgbClr val="000000"/>
                </a:solidFill>
                <a:latin typeface="Segoe UI Semibold" panose="020B0702040204020203" pitchFamily="34" charset="0"/>
                <a:ea typeface="Meiryo UI" panose="020B0604030504040204" pitchFamily="50" charset="-128"/>
                <a:cs typeface="Segoe UI Semibold" panose="020B0702040204020203" pitchFamily="34" charset="0"/>
              </a:rPr>
              <a:t> だます　             </a:t>
            </a:r>
            <a:r>
              <a:rPr lang="en-US" altLang="ja-JP" sz="1800" b="1" dirty="0">
                <a:solidFill>
                  <a:srgbClr val="000000"/>
                </a:solidFill>
                <a:latin typeface="Segoe UI Semibold" panose="020B0702040204020203" pitchFamily="34" charset="0"/>
                <a:ea typeface="Meiryo UI" panose="020B0604030504040204" pitchFamily="50" charset="-128"/>
                <a:cs typeface="Segoe UI Semibold" panose="020B0702040204020203" pitchFamily="34" charset="0"/>
              </a:rPr>
              <a:t>2.</a:t>
            </a:r>
            <a:r>
              <a:rPr lang="ja-JP" altLang="en-US" sz="1800" b="1" dirty="0">
                <a:solidFill>
                  <a:srgbClr val="000000"/>
                </a:solidFill>
                <a:latin typeface="Segoe UI Semibold" panose="020B0702040204020203" pitchFamily="34" charset="0"/>
                <a:ea typeface="Meiryo UI" panose="020B0604030504040204" pitchFamily="50" charset="-128"/>
                <a:cs typeface="Segoe UI Semibold" panose="020B0702040204020203" pitchFamily="34" charset="0"/>
              </a:rPr>
              <a:t> できることをさせない  　         </a:t>
            </a:r>
            <a:r>
              <a:rPr lang="en-US" altLang="ja-JP" sz="1800" b="1" dirty="0">
                <a:solidFill>
                  <a:srgbClr val="000000"/>
                </a:solidFill>
                <a:latin typeface="Segoe UI Semibold" panose="020B0702040204020203" pitchFamily="34" charset="0"/>
                <a:ea typeface="Meiryo UI" panose="020B0604030504040204" pitchFamily="50" charset="-128"/>
                <a:cs typeface="Segoe UI Semibold" panose="020B0702040204020203" pitchFamily="34" charset="0"/>
              </a:rPr>
              <a:t>3.</a:t>
            </a:r>
            <a:r>
              <a:rPr lang="ja-JP" altLang="en-US" sz="1800" b="1" dirty="0">
                <a:solidFill>
                  <a:srgbClr val="000000"/>
                </a:solidFill>
                <a:latin typeface="Segoe UI Semibold" panose="020B0702040204020203" pitchFamily="34" charset="0"/>
                <a:ea typeface="Meiryo UI" panose="020B0604030504040204" pitchFamily="50" charset="-128"/>
                <a:cs typeface="Segoe UI Semibold" panose="020B0702040204020203" pitchFamily="34" charset="0"/>
              </a:rPr>
              <a:t> 子供扱い　 </a:t>
            </a:r>
          </a:p>
          <a:p>
            <a:pPr>
              <a:spcBef>
                <a:spcPct val="15000"/>
              </a:spcBef>
            </a:pPr>
            <a:r>
              <a:rPr lang="ja-JP" altLang="en-US" sz="1800" b="1" dirty="0">
                <a:solidFill>
                  <a:srgbClr val="000000"/>
                </a:solidFill>
                <a:latin typeface="Segoe UI Semibold" panose="020B0702040204020203" pitchFamily="34" charset="0"/>
                <a:ea typeface="Meiryo UI" panose="020B0604030504040204" pitchFamily="50" charset="-128"/>
                <a:cs typeface="Segoe UI Semibold" panose="020B0702040204020203" pitchFamily="34" charset="0"/>
              </a:rPr>
              <a:t>          </a:t>
            </a:r>
            <a:r>
              <a:rPr lang="en-US" altLang="ja-JP" sz="1800" b="1" dirty="0">
                <a:solidFill>
                  <a:srgbClr val="000000"/>
                </a:solidFill>
                <a:latin typeface="Segoe UI Semibold" panose="020B0702040204020203" pitchFamily="34" charset="0"/>
                <a:ea typeface="Meiryo UI" panose="020B0604030504040204" pitchFamily="50" charset="-128"/>
                <a:cs typeface="Segoe UI Semibold" panose="020B0702040204020203" pitchFamily="34" charset="0"/>
              </a:rPr>
              <a:t>4.</a:t>
            </a:r>
            <a:r>
              <a:rPr lang="ja-JP" altLang="en-US" sz="1800" b="1" dirty="0">
                <a:solidFill>
                  <a:srgbClr val="000000"/>
                </a:solidFill>
                <a:latin typeface="Segoe UI Semibold" panose="020B0702040204020203" pitchFamily="34" charset="0"/>
                <a:ea typeface="Meiryo UI" panose="020B0604030504040204" pitchFamily="50" charset="-128"/>
                <a:cs typeface="Segoe UI Semibold" panose="020B0702040204020203" pitchFamily="34" charset="0"/>
              </a:rPr>
              <a:t> おびやかす         </a:t>
            </a:r>
            <a:r>
              <a:rPr lang="en-US" altLang="ja-JP" sz="1800" b="1" dirty="0">
                <a:solidFill>
                  <a:srgbClr val="000000"/>
                </a:solidFill>
                <a:latin typeface="Segoe UI Semibold" panose="020B0702040204020203" pitchFamily="34" charset="0"/>
                <a:ea typeface="Meiryo UI" panose="020B0604030504040204" pitchFamily="50" charset="-128"/>
                <a:cs typeface="Segoe UI Semibold" panose="020B0702040204020203" pitchFamily="34" charset="0"/>
              </a:rPr>
              <a:t>  5.</a:t>
            </a:r>
            <a:r>
              <a:rPr lang="ja-JP" altLang="en-US" sz="1800" b="1" dirty="0">
                <a:solidFill>
                  <a:srgbClr val="000000"/>
                </a:solidFill>
                <a:latin typeface="Segoe UI Semibold" panose="020B0702040204020203" pitchFamily="34" charset="0"/>
                <a:ea typeface="Meiryo UI" panose="020B0604030504040204" pitchFamily="50" charset="-128"/>
                <a:cs typeface="Segoe UI Semibold" panose="020B0702040204020203" pitchFamily="34" charset="0"/>
              </a:rPr>
              <a:t> レッテルをはる　              </a:t>
            </a:r>
            <a:r>
              <a:rPr lang="en-US" altLang="ja-JP" sz="1800" b="1" dirty="0">
                <a:solidFill>
                  <a:srgbClr val="000000"/>
                </a:solidFill>
                <a:latin typeface="Segoe UI Semibold" panose="020B0702040204020203" pitchFamily="34" charset="0"/>
                <a:ea typeface="Meiryo UI" panose="020B0604030504040204" pitchFamily="50" charset="-128"/>
                <a:cs typeface="Segoe UI Semibold" panose="020B0702040204020203" pitchFamily="34" charset="0"/>
              </a:rPr>
              <a:t>6.</a:t>
            </a:r>
            <a:r>
              <a:rPr lang="ja-JP" altLang="en-US" sz="1800" b="1" dirty="0">
                <a:solidFill>
                  <a:srgbClr val="000000"/>
                </a:solidFill>
                <a:latin typeface="Segoe UI Semibold" panose="020B0702040204020203" pitchFamily="34" charset="0"/>
                <a:ea typeface="Meiryo UI" panose="020B0604030504040204" pitchFamily="50" charset="-128"/>
                <a:cs typeface="Segoe UI Semibold" panose="020B0702040204020203" pitchFamily="34" charset="0"/>
              </a:rPr>
              <a:t> 汚名を着せる </a:t>
            </a:r>
          </a:p>
          <a:p>
            <a:pPr>
              <a:spcBef>
                <a:spcPct val="15000"/>
              </a:spcBef>
            </a:pPr>
            <a:r>
              <a:rPr lang="ja-JP" altLang="en-US" sz="1800" b="1" dirty="0">
                <a:solidFill>
                  <a:srgbClr val="000000"/>
                </a:solidFill>
                <a:latin typeface="Segoe UI Semibold" panose="020B0702040204020203" pitchFamily="34" charset="0"/>
                <a:ea typeface="Meiryo UI" panose="020B0604030504040204" pitchFamily="50" charset="-128"/>
                <a:cs typeface="Segoe UI Semibold" panose="020B0702040204020203" pitchFamily="34" charset="0"/>
              </a:rPr>
              <a:t>　        </a:t>
            </a:r>
            <a:r>
              <a:rPr lang="en-US" altLang="ja-JP" sz="1800" b="1" dirty="0">
                <a:solidFill>
                  <a:srgbClr val="000000"/>
                </a:solidFill>
                <a:latin typeface="Segoe UI Semibold" panose="020B0702040204020203" pitchFamily="34" charset="0"/>
                <a:ea typeface="Meiryo UI" panose="020B0604030504040204" pitchFamily="50" charset="-128"/>
                <a:cs typeface="Segoe UI Semibold" panose="020B0702040204020203" pitchFamily="34" charset="0"/>
              </a:rPr>
              <a:t>7.</a:t>
            </a:r>
            <a:r>
              <a:rPr lang="ja-JP" altLang="en-US" sz="1800" b="1" dirty="0">
                <a:solidFill>
                  <a:srgbClr val="000000"/>
                </a:solidFill>
                <a:latin typeface="Segoe UI Semibold" panose="020B0702040204020203" pitchFamily="34" charset="0"/>
                <a:ea typeface="Meiryo UI" panose="020B0604030504040204" pitchFamily="50" charset="-128"/>
                <a:cs typeface="Segoe UI Semibold" panose="020B0702040204020203" pitchFamily="34" charset="0"/>
              </a:rPr>
              <a:t> 急がせる</a:t>
            </a:r>
            <a:r>
              <a:rPr lang="en-US" altLang="ja-JP" sz="1800" b="1" dirty="0">
                <a:solidFill>
                  <a:srgbClr val="000000"/>
                </a:solidFill>
                <a:latin typeface="Segoe UI Semibold" panose="020B0702040204020203" pitchFamily="34" charset="0"/>
                <a:ea typeface="Meiryo UI" panose="020B0604030504040204" pitchFamily="50" charset="-128"/>
                <a:cs typeface="Segoe UI Semibold" panose="020B0702040204020203" pitchFamily="34" charset="0"/>
              </a:rPr>
              <a:t>   </a:t>
            </a:r>
            <a:r>
              <a:rPr lang="ja-JP" altLang="en-US" sz="1800" b="1" dirty="0">
                <a:solidFill>
                  <a:srgbClr val="000000"/>
                </a:solidFill>
                <a:latin typeface="Segoe UI Semibold" panose="020B0702040204020203" pitchFamily="34" charset="0"/>
                <a:ea typeface="Meiryo UI" panose="020B0604030504040204" pitchFamily="50" charset="-128"/>
                <a:cs typeface="Segoe UI Semibold" panose="020B0702040204020203" pitchFamily="34" charset="0"/>
              </a:rPr>
              <a:t>   </a:t>
            </a:r>
            <a:r>
              <a:rPr lang="en-US" altLang="ja-JP" sz="1800" b="1" dirty="0">
                <a:solidFill>
                  <a:srgbClr val="000000"/>
                </a:solidFill>
                <a:latin typeface="Segoe UI Semibold" panose="020B0702040204020203" pitchFamily="34" charset="0"/>
                <a:ea typeface="Meiryo UI" panose="020B0604030504040204" pitchFamily="50" charset="-128"/>
                <a:cs typeface="Segoe UI Semibold" panose="020B0702040204020203" pitchFamily="34" charset="0"/>
              </a:rPr>
              <a:t>     8.</a:t>
            </a:r>
            <a:r>
              <a:rPr lang="ja-JP" altLang="en-US" sz="1800" b="1" dirty="0">
                <a:solidFill>
                  <a:srgbClr val="000000"/>
                </a:solidFill>
                <a:latin typeface="Segoe UI Semibold" panose="020B0702040204020203" pitchFamily="34" charset="0"/>
                <a:ea typeface="Meiryo UI" panose="020B0604030504040204" pitchFamily="50" charset="-128"/>
                <a:cs typeface="Segoe UI Semibold" panose="020B0702040204020203" pitchFamily="34" charset="0"/>
              </a:rPr>
              <a:t> 主観的現実を認めない      　</a:t>
            </a:r>
            <a:r>
              <a:rPr lang="en-US" altLang="ja-JP" sz="1800" b="1" dirty="0">
                <a:solidFill>
                  <a:srgbClr val="000000"/>
                </a:solidFill>
                <a:latin typeface="Segoe UI Semibold" panose="020B0702040204020203" pitchFamily="34" charset="0"/>
                <a:ea typeface="Meiryo UI" panose="020B0604030504040204" pitchFamily="50" charset="-128"/>
                <a:cs typeface="Segoe UI Semibold" panose="020B0702040204020203" pitchFamily="34" charset="0"/>
              </a:rPr>
              <a:t>9.</a:t>
            </a:r>
            <a:r>
              <a:rPr lang="ja-JP" altLang="en-US" sz="1800" b="1" dirty="0">
                <a:solidFill>
                  <a:srgbClr val="000000"/>
                </a:solidFill>
                <a:latin typeface="Segoe UI Semibold" panose="020B0702040204020203" pitchFamily="34" charset="0"/>
                <a:ea typeface="Meiryo UI" panose="020B0604030504040204" pitchFamily="50" charset="-128"/>
                <a:cs typeface="Segoe UI Semibold" panose="020B0702040204020203" pitchFamily="34" charset="0"/>
              </a:rPr>
              <a:t> 仲間外れ</a:t>
            </a:r>
          </a:p>
          <a:p>
            <a:pPr>
              <a:spcBef>
                <a:spcPct val="15000"/>
              </a:spcBef>
            </a:pPr>
            <a:r>
              <a:rPr lang="ja-JP" altLang="en-US" sz="1800" b="1" dirty="0">
                <a:solidFill>
                  <a:srgbClr val="000000"/>
                </a:solidFill>
                <a:latin typeface="Segoe UI Semibold" panose="020B0702040204020203" pitchFamily="34" charset="0"/>
                <a:ea typeface="Meiryo UI" panose="020B0604030504040204" pitchFamily="50" charset="-128"/>
                <a:cs typeface="Segoe UI Semibold" panose="020B0702040204020203" pitchFamily="34" charset="0"/>
              </a:rPr>
              <a:t>         </a:t>
            </a:r>
            <a:r>
              <a:rPr lang="en-US" altLang="ja-JP" sz="1800" b="1" dirty="0">
                <a:solidFill>
                  <a:srgbClr val="000000"/>
                </a:solidFill>
                <a:latin typeface="Segoe UI Semibold" panose="020B0702040204020203" pitchFamily="34" charset="0"/>
                <a:ea typeface="Meiryo UI" panose="020B0604030504040204" pitchFamily="50" charset="-128"/>
                <a:cs typeface="Segoe UI Semibold" panose="020B0702040204020203" pitchFamily="34" charset="0"/>
              </a:rPr>
              <a:t>10.</a:t>
            </a:r>
            <a:r>
              <a:rPr lang="ja-JP" altLang="en-US" sz="1800" b="1" dirty="0">
                <a:solidFill>
                  <a:srgbClr val="000000"/>
                </a:solidFill>
                <a:latin typeface="Segoe UI Semibold" panose="020B0702040204020203" pitchFamily="34" charset="0"/>
                <a:ea typeface="Meiryo UI" panose="020B0604030504040204" pitchFamily="50" charset="-128"/>
                <a:cs typeface="Segoe UI Semibold" panose="020B0702040204020203" pitchFamily="34" charset="0"/>
              </a:rPr>
              <a:t> もの扱い</a:t>
            </a:r>
            <a:r>
              <a:rPr lang="en-US" altLang="ja-JP" sz="1800" b="1" dirty="0">
                <a:solidFill>
                  <a:srgbClr val="000000"/>
                </a:solidFill>
                <a:latin typeface="Segoe UI Semibold" panose="020B0702040204020203" pitchFamily="34" charset="0"/>
                <a:ea typeface="Meiryo UI" panose="020B0604030504040204" pitchFamily="50" charset="-128"/>
                <a:cs typeface="Segoe UI Semibold" panose="020B0702040204020203" pitchFamily="34" charset="0"/>
              </a:rPr>
              <a:t>   </a:t>
            </a:r>
            <a:r>
              <a:rPr lang="ja-JP" altLang="en-US" sz="1800" b="1" dirty="0">
                <a:solidFill>
                  <a:srgbClr val="000000"/>
                </a:solidFill>
                <a:latin typeface="Segoe UI Semibold" panose="020B0702040204020203" pitchFamily="34" charset="0"/>
                <a:ea typeface="Meiryo UI" panose="020B0604030504040204" pitchFamily="50" charset="-128"/>
                <a:cs typeface="Segoe UI Semibold" panose="020B0702040204020203" pitchFamily="34" charset="0"/>
              </a:rPr>
              <a:t> </a:t>
            </a:r>
            <a:r>
              <a:rPr lang="en-US" altLang="ja-JP" sz="1800" b="1" dirty="0">
                <a:solidFill>
                  <a:srgbClr val="000000"/>
                </a:solidFill>
                <a:latin typeface="Segoe UI Semibold" panose="020B0702040204020203" pitchFamily="34" charset="0"/>
                <a:ea typeface="Meiryo UI" panose="020B0604030504040204" pitchFamily="50" charset="-128"/>
                <a:cs typeface="Segoe UI Semibold" panose="020B0702040204020203" pitchFamily="34" charset="0"/>
              </a:rPr>
              <a:t>    11.</a:t>
            </a:r>
            <a:r>
              <a:rPr lang="ja-JP" altLang="en-US" sz="1800" b="1" dirty="0">
                <a:solidFill>
                  <a:srgbClr val="000000"/>
                </a:solidFill>
                <a:latin typeface="Segoe UI Semibold" panose="020B0702040204020203" pitchFamily="34" charset="0"/>
                <a:ea typeface="Meiryo UI" panose="020B0604030504040204" pitchFamily="50" charset="-128"/>
                <a:cs typeface="Segoe UI Semibold" panose="020B0702040204020203" pitchFamily="34" charset="0"/>
              </a:rPr>
              <a:t> 無視する  　     </a:t>
            </a:r>
            <a:r>
              <a:rPr lang="en-US" altLang="ja-JP" sz="1800" b="1" dirty="0">
                <a:solidFill>
                  <a:srgbClr val="000000"/>
                </a:solidFill>
                <a:latin typeface="Segoe UI Semibold" panose="020B0702040204020203" pitchFamily="34" charset="0"/>
                <a:ea typeface="Meiryo UI" panose="020B0604030504040204" pitchFamily="50" charset="-128"/>
                <a:cs typeface="Segoe UI Semibold" panose="020B0702040204020203" pitchFamily="34" charset="0"/>
              </a:rPr>
              <a:t>12.</a:t>
            </a:r>
            <a:r>
              <a:rPr lang="ja-JP" altLang="en-US" sz="1800" b="1" dirty="0">
                <a:solidFill>
                  <a:srgbClr val="000000"/>
                </a:solidFill>
                <a:latin typeface="Segoe UI Semibold" panose="020B0702040204020203" pitchFamily="34" charset="0"/>
                <a:ea typeface="Meiryo UI" panose="020B0604030504040204" pitchFamily="50" charset="-128"/>
                <a:cs typeface="Segoe UI Semibold" panose="020B0702040204020203" pitchFamily="34" charset="0"/>
              </a:rPr>
              <a:t> 無理強い      　</a:t>
            </a:r>
            <a:r>
              <a:rPr lang="en-US" altLang="ja-JP" sz="1800" b="1" dirty="0">
                <a:solidFill>
                  <a:srgbClr val="000000"/>
                </a:solidFill>
                <a:latin typeface="Segoe UI Semibold" panose="020B0702040204020203" pitchFamily="34" charset="0"/>
                <a:ea typeface="Meiryo UI" panose="020B0604030504040204" pitchFamily="50" charset="-128"/>
                <a:cs typeface="Segoe UI Semibold" panose="020B0702040204020203" pitchFamily="34" charset="0"/>
              </a:rPr>
              <a:t>13.</a:t>
            </a:r>
            <a:r>
              <a:rPr lang="ja-JP" altLang="en-US" sz="1800" b="1" dirty="0">
                <a:solidFill>
                  <a:srgbClr val="000000"/>
                </a:solidFill>
                <a:latin typeface="Segoe UI Semibold" panose="020B0702040204020203" pitchFamily="34" charset="0"/>
                <a:ea typeface="Meiryo UI" panose="020B0604030504040204" pitchFamily="50" charset="-128"/>
                <a:cs typeface="Segoe UI Semibold" panose="020B0702040204020203" pitchFamily="34" charset="0"/>
              </a:rPr>
              <a:t> 放っておく</a:t>
            </a:r>
          </a:p>
          <a:p>
            <a:pPr>
              <a:spcBef>
                <a:spcPct val="15000"/>
              </a:spcBef>
            </a:pPr>
            <a:r>
              <a:rPr lang="ja-JP" altLang="en-US" sz="1800" b="1" dirty="0">
                <a:solidFill>
                  <a:srgbClr val="000000"/>
                </a:solidFill>
                <a:latin typeface="Segoe UI Semibold" panose="020B0702040204020203" pitchFamily="34" charset="0"/>
                <a:ea typeface="Meiryo UI" panose="020B0604030504040204" pitchFamily="50" charset="-128"/>
                <a:cs typeface="Segoe UI Semibold" panose="020B0702040204020203" pitchFamily="34" charset="0"/>
              </a:rPr>
              <a:t>         </a:t>
            </a:r>
            <a:r>
              <a:rPr lang="en-US" altLang="ja-JP" sz="1800" b="1" dirty="0">
                <a:solidFill>
                  <a:srgbClr val="000000"/>
                </a:solidFill>
                <a:latin typeface="Segoe UI Semibold" panose="020B0702040204020203" pitchFamily="34" charset="0"/>
                <a:ea typeface="Meiryo UI" panose="020B0604030504040204" pitchFamily="50" charset="-128"/>
                <a:cs typeface="Segoe UI Semibold" panose="020B0702040204020203" pitchFamily="34" charset="0"/>
              </a:rPr>
              <a:t>14.</a:t>
            </a:r>
            <a:r>
              <a:rPr lang="ja-JP" altLang="en-US" sz="1800" b="1" dirty="0">
                <a:solidFill>
                  <a:srgbClr val="000000"/>
                </a:solidFill>
                <a:latin typeface="Segoe UI Semibold" panose="020B0702040204020203" pitchFamily="34" charset="0"/>
                <a:ea typeface="Meiryo UI" panose="020B0604030504040204" pitchFamily="50" charset="-128"/>
                <a:cs typeface="Segoe UI Semibold" panose="020B0702040204020203" pitchFamily="34" charset="0"/>
              </a:rPr>
              <a:t> 非難する</a:t>
            </a:r>
            <a:r>
              <a:rPr lang="en-US" altLang="ja-JP" sz="1800" b="1" dirty="0">
                <a:solidFill>
                  <a:srgbClr val="000000"/>
                </a:solidFill>
                <a:latin typeface="Segoe UI Semibold" panose="020B0702040204020203" pitchFamily="34" charset="0"/>
                <a:ea typeface="Meiryo UI" panose="020B0604030504040204" pitchFamily="50" charset="-128"/>
                <a:cs typeface="Segoe UI Semibold" panose="020B0702040204020203" pitchFamily="34" charset="0"/>
              </a:rPr>
              <a:t>   </a:t>
            </a:r>
            <a:r>
              <a:rPr lang="ja-JP" altLang="en-US" sz="1800" b="1" dirty="0">
                <a:solidFill>
                  <a:srgbClr val="000000"/>
                </a:solidFill>
                <a:latin typeface="Segoe UI Semibold" panose="020B0702040204020203" pitchFamily="34" charset="0"/>
                <a:ea typeface="Meiryo UI" panose="020B0604030504040204" pitchFamily="50" charset="-128"/>
                <a:cs typeface="Segoe UI Semibold" panose="020B0702040204020203" pitchFamily="34" charset="0"/>
              </a:rPr>
              <a:t> </a:t>
            </a:r>
            <a:r>
              <a:rPr lang="en-US" altLang="ja-JP" sz="1800" b="1" dirty="0">
                <a:solidFill>
                  <a:srgbClr val="000000"/>
                </a:solidFill>
                <a:latin typeface="Segoe UI Semibold" panose="020B0702040204020203" pitchFamily="34" charset="0"/>
                <a:ea typeface="Meiryo UI" panose="020B0604030504040204" pitchFamily="50" charset="-128"/>
                <a:cs typeface="Segoe UI Semibold" panose="020B0702040204020203" pitchFamily="34" charset="0"/>
              </a:rPr>
              <a:t>    15.</a:t>
            </a:r>
            <a:r>
              <a:rPr lang="ja-JP" altLang="en-US" sz="1800" b="1" dirty="0">
                <a:solidFill>
                  <a:srgbClr val="000000"/>
                </a:solidFill>
                <a:latin typeface="Segoe UI Semibold" panose="020B0702040204020203" pitchFamily="34" charset="0"/>
                <a:ea typeface="Meiryo UI" panose="020B0604030504040204" pitchFamily="50" charset="-128"/>
                <a:cs typeface="Segoe UI Semibold" panose="020B0702040204020203" pitchFamily="34" charset="0"/>
              </a:rPr>
              <a:t> 中断する　      </a:t>
            </a:r>
            <a:r>
              <a:rPr lang="en-US" altLang="ja-JP" sz="1800" b="1" dirty="0">
                <a:solidFill>
                  <a:srgbClr val="000000"/>
                </a:solidFill>
                <a:latin typeface="Segoe UI Semibold" panose="020B0702040204020203" pitchFamily="34" charset="0"/>
                <a:ea typeface="Meiryo UI" panose="020B0604030504040204" pitchFamily="50" charset="-128"/>
                <a:cs typeface="Segoe UI Semibold" panose="020B0702040204020203" pitchFamily="34" charset="0"/>
              </a:rPr>
              <a:t>16.</a:t>
            </a:r>
            <a:r>
              <a:rPr lang="ja-JP" altLang="en-US" sz="1800" b="1" dirty="0">
                <a:solidFill>
                  <a:srgbClr val="000000"/>
                </a:solidFill>
                <a:latin typeface="Segoe UI Semibold" panose="020B0702040204020203" pitchFamily="34" charset="0"/>
                <a:ea typeface="Meiryo UI" panose="020B0604030504040204" pitchFamily="50" charset="-128"/>
                <a:cs typeface="Segoe UI Semibold" panose="020B0702040204020203" pitchFamily="34" charset="0"/>
              </a:rPr>
              <a:t> からかう  　      </a:t>
            </a:r>
            <a:r>
              <a:rPr lang="en-US" altLang="ja-JP" sz="1800" b="1" dirty="0">
                <a:solidFill>
                  <a:srgbClr val="000000"/>
                </a:solidFill>
                <a:latin typeface="Segoe UI Semibold" panose="020B0702040204020203" pitchFamily="34" charset="0"/>
                <a:ea typeface="Meiryo UI" panose="020B0604030504040204" pitchFamily="50" charset="-128"/>
                <a:cs typeface="Segoe UI Semibold" panose="020B0702040204020203" pitchFamily="34" charset="0"/>
              </a:rPr>
              <a:t>17.</a:t>
            </a:r>
            <a:r>
              <a:rPr lang="ja-JP" altLang="en-US" sz="1800" b="1" dirty="0">
                <a:solidFill>
                  <a:srgbClr val="000000"/>
                </a:solidFill>
                <a:latin typeface="Segoe UI Semibold" panose="020B0702040204020203" pitchFamily="34" charset="0"/>
                <a:ea typeface="Meiryo UI" panose="020B0604030504040204" pitchFamily="50" charset="-128"/>
                <a:cs typeface="Segoe UI Semibold" panose="020B0702040204020203" pitchFamily="34" charset="0"/>
              </a:rPr>
              <a:t> 軽蔑する</a:t>
            </a:r>
            <a:endParaRPr lang="en-US" altLang="ja-JP" sz="1800" b="1" dirty="0">
              <a:solidFill>
                <a:srgbClr val="000000"/>
              </a:solidFill>
              <a:latin typeface="Segoe UI Semibold" panose="020B0702040204020203" pitchFamily="34" charset="0"/>
              <a:ea typeface="Meiryo UI" panose="020B0604030504040204" pitchFamily="50" charset="-128"/>
              <a:cs typeface="Segoe UI Semibold" panose="020B0702040204020203" pitchFamily="34" charset="0"/>
            </a:endParaRPr>
          </a:p>
          <a:p>
            <a:endParaRPr lang="en-US" altLang="ja-JP" sz="1200" b="1" dirty="0">
              <a:solidFill>
                <a:srgbClr val="000000"/>
              </a:solidFill>
              <a:latin typeface="Meiryo UI" panose="020B0604030504040204" pitchFamily="50" charset="-128"/>
              <a:ea typeface="Meiryo UI" panose="020B0604030504040204" pitchFamily="50" charset="-128"/>
            </a:endParaRPr>
          </a:p>
          <a:p>
            <a:r>
              <a:rPr lang="ja-JP" altLang="en-US" sz="2300" b="1" dirty="0">
                <a:solidFill>
                  <a:srgbClr val="000000"/>
                </a:solidFill>
                <a:latin typeface="Meiryo UI" panose="020B0604030504040204" pitchFamily="50" charset="-128"/>
                <a:ea typeface="Meiryo UI" panose="020B0604030504040204" pitchFamily="50" charset="-128"/>
              </a:rPr>
              <a:t>    基本的に 認知症の人の不安を増すようなケアを避ける　</a:t>
            </a:r>
            <a:endParaRPr lang="ja-JP" altLang="en-US" sz="2300" b="1" dirty="0">
              <a:latin typeface="Meiryo UI" panose="020B0604030504040204" pitchFamily="50" charset="-128"/>
              <a:ea typeface="Meiryo UI" panose="020B0604030504040204" pitchFamily="50" charset="-128"/>
            </a:endParaRPr>
          </a:p>
        </p:txBody>
      </p:sp>
      <p:sp>
        <p:nvSpPr>
          <p:cNvPr id="56326" name="正方形/長方形 2"/>
          <p:cNvSpPr>
            <a:spLocks noChangeArrowheads="1"/>
          </p:cNvSpPr>
          <p:nvPr/>
        </p:nvSpPr>
        <p:spPr bwMode="auto">
          <a:xfrm>
            <a:off x="893763" y="1190625"/>
            <a:ext cx="7874000" cy="1771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ja-JP" altLang="en-US" sz="2400" b="1" dirty="0">
                <a:solidFill>
                  <a:srgbClr val="3E6EB4"/>
                </a:solidFill>
                <a:latin typeface="Meiryo UI" panose="020B0604030504040204" pitchFamily="50" charset="-128"/>
                <a:ea typeface="Meiryo UI" panose="020B0604030504040204" pitchFamily="50" charset="-128"/>
              </a:rPr>
              <a:t> 不適切な環境</a:t>
            </a:r>
            <a:endParaRPr lang="en-US" altLang="ja-JP" sz="2400" b="1" dirty="0">
              <a:solidFill>
                <a:srgbClr val="3E6EB4"/>
              </a:solidFill>
              <a:latin typeface="Meiryo UI" panose="020B0604030504040204" pitchFamily="50" charset="-128"/>
              <a:ea typeface="Meiryo UI" panose="020B0604030504040204" pitchFamily="50" charset="-128"/>
            </a:endParaRPr>
          </a:p>
          <a:p>
            <a:pPr>
              <a:spcBef>
                <a:spcPct val="25000"/>
              </a:spcBef>
            </a:pPr>
            <a:r>
              <a:rPr lang="ja-JP" altLang="en-US" sz="2300" b="1" dirty="0">
                <a:solidFill>
                  <a:srgbClr val="000000"/>
                </a:solidFill>
                <a:latin typeface="Meiryo UI" panose="020B0604030504040204" pitchFamily="50" charset="-128"/>
                <a:ea typeface="Meiryo UI" panose="020B0604030504040204" pitchFamily="50" charset="-128"/>
              </a:rPr>
              <a:t>　　 物理的環境    暑い・寒い・騒音がある</a:t>
            </a:r>
          </a:p>
          <a:p>
            <a:pPr>
              <a:spcBef>
                <a:spcPct val="10000"/>
              </a:spcBef>
            </a:pPr>
            <a:r>
              <a:rPr lang="ja-JP" altLang="en-US" sz="2300" b="1" dirty="0">
                <a:solidFill>
                  <a:srgbClr val="000000"/>
                </a:solidFill>
                <a:latin typeface="Meiryo UI" panose="020B0604030504040204" pitchFamily="50" charset="-128"/>
                <a:ea typeface="Meiryo UI" panose="020B0604030504040204" pitchFamily="50" charset="-128"/>
              </a:rPr>
              <a:t>                        音が反響する・暗い・広すぎる空間 など</a:t>
            </a:r>
            <a:endParaRPr lang="en-US" altLang="ja-JP" sz="2300" b="1" dirty="0">
              <a:solidFill>
                <a:srgbClr val="000000"/>
              </a:solidFill>
              <a:latin typeface="Meiryo UI" panose="020B0604030504040204" pitchFamily="50" charset="-128"/>
              <a:ea typeface="Meiryo UI" panose="020B0604030504040204" pitchFamily="50" charset="-128"/>
            </a:endParaRPr>
          </a:p>
          <a:p>
            <a:pPr>
              <a:spcBef>
                <a:spcPct val="40000"/>
              </a:spcBef>
            </a:pPr>
            <a:r>
              <a:rPr lang="ja-JP" altLang="en-US" sz="2300" b="1" dirty="0">
                <a:solidFill>
                  <a:srgbClr val="000000"/>
                </a:solidFill>
                <a:latin typeface="Meiryo UI" panose="020B0604030504040204" pitchFamily="50" charset="-128"/>
                <a:ea typeface="Meiryo UI" panose="020B0604030504040204" pitchFamily="50" charset="-128"/>
              </a:rPr>
              <a:t>　　 人的環境       不適切な対応をする介護者</a:t>
            </a:r>
            <a:endParaRPr lang="en-US" altLang="ja-JP" sz="2300" b="1" dirty="0">
              <a:solidFill>
                <a:srgbClr val="000000"/>
              </a:solidFill>
              <a:latin typeface="Meiryo UI" panose="020B0604030504040204" pitchFamily="50" charset="-128"/>
              <a:ea typeface="Meiryo UI" panose="020B0604030504040204" pitchFamily="50" charset="-128"/>
            </a:endParaRPr>
          </a:p>
        </p:txBody>
      </p:sp>
      <p:sp>
        <p:nvSpPr>
          <p:cNvPr id="56327" name="AutoShape 7"/>
          <p:cNvSpPr>
            <a:spLocks noChangeArrowheads="1"/>
          </p:cNvSpPr>
          <p:nvPr/>
        </p:nvSpPr>
        <p:spPr bwMode="auto">
          <a:xfrm>
            <a:off x="666750" y="1171575"/>
            <a:ext cx="7858125" cy="1924050"/>
          </a:xfrm>
          <a:prstGeom prst="roundRect">
            <a:avLst>
              <a:gd name="adj" fmla="val 10113"/>
            </a:avLst>
          </a:prstGeom>
          <a:noFill/>
          <a:ln w="44450" cap="rnd">
            <a:solidFill>
              <a:srgbClr val="3E6EB4"/>
            </a:solidFill>
            <a:prstDash val="sysDot"/>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ja-JP" altLang="en-US"/>
          </a:p>
        </p:txBody>
      </p:sp>
      <p:sp>
        <p:nvSpPr>
          <p:cNvPr id="56328" name="AutoShape 8"/>
          <p:cNvSpPr>
            <a:spLocks noChangeArrowheads="1"/>
          </p:cNvSpPr>
          <p:nvPr/>
        </p:nvSpPr>
        <p:spPr bwMode="auto">
          <a:xfrm>
            <a:off x="682625" y="3263900"/>
            <a:ext cx="7858125" cy="3267075"/>
          </a:xfrm>
          <a:prstGeom prst="roundRect">
            <a:avLst>
              <a:gd name="adj" fmla="val 6759"/>
            </a:avLst>
          </a:prstGeom>
          <a:noFill/>
          <a:ln w="44450" cap="rnd">
            <a:solidFill>
              <a:srgbClr val="3E6EB4"/>
            </a:solidFill>
            <a:prstDash val="sysDot"/>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ja-JP" altLang="en-US"/>
          </a:p>
        </p:txBody>
      </p:sp>
      <p:sp>
        <p:nvSpPr>
          <p:cNvPr id="9" name="Rectangle 23"/>
          <p:cNvSpPr>
            <a:spLocks noChangeArrowheads="1"/>
          </p:cNvSpPr>
          <p:nvPr/>
        </p:nvSpPr>
        <p:spPr bwMode="auto">
          <a:xfrm>
            <a:off x="0" y="1"/>
            <a:ext cx="2806995" cy="3721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82904" tIns="41452" rIns="82904" bIns="41452" anchor="b"/>
          <a:lstStyle/>
          <a:p>
            <a:pPr defTabSz="828675"/>
            <a:r>
              <a:rPr kumimoji="0" lang="en-US" altLang="ja-JP" sz="1600" b="1" dirty="0">
                <a:latin typeface="Meiryo UI" panose="020B0604030504040204" pitchFamily="50" charset="-128"/>
                <a:ea typeface="Meiryo UI" panose="020B0604030504040204" pitchFamily="50" charset="-128"/>
              </a:rPr>
              <a:t>《</a:t>
            </a:r>
            <a:r>
              <a:rPr kumimoji="0" lang="ja-JP" altLang="en-US" sz="1600" b="1" dirty="0">
                <a:latin typeface="Meiryo UI" panose="020B0604030504040204" pitchFamily="50" charset="-128"/>
                <a:ea typeface="Meiryo UI" panose="020B0604030504040204" pitchFamily="50" charset="-128"/>
              </a:rPr>
              <a:t> 診断・治療</a:t>
            </a:r>
            <a:r>
              <a:rPr kumimoji="0" lang="en-US" altLang="ja-JP" sz="1700" b="1" dirty="0">
                <a:latin typeface="Segoe UI" panose="020B0502040204020203" pitchFamily="34" charset="0"/>
                <a:ea typeface="Meiryo UI" panose="020B0604030504040204" pitchFamily="50" charset="-128"/>
                <a:cs typeface="Segoe UI" panose="020B0502040204020203" pitchFamily="34" charset="0"/>
              </a:rPr>
              <a:t>-52</a:t>
            </a:r>
            <a:r>
              <a:rPr kumimoji="0" lang="ja-JP" altLang="en-US" sz="1700" b="1" dirty="0">
                <a:latin typeface="Segoe UI" panose="020B0502040204020203" pitchFamily="34" charset="0"/>
                <a:ea typeface="Meiryo UI" panose="020B0604030504040204" pitchFamily="50" charset="-128"/>
                <a:cs typeface="Segoe UI" panose="020B0502040204020203" pitchFamily="34" charset="0"/>
              </a:rPr>
              <a:t> </a:t>
            </a:r>
            <a:r>
              <a:rPr kumimoji="0" lang="en-US" altLang="ja-JP" sz="1600" b="1" dirty="0">
                <a:latin typeface="Meiryo UI" panose="020B0604030504040204" pitchFamily="50" charset="-128"/>
                <a:ea typeface="Meiryo UI" panose="020B0604030504040204" pitchFamily="50" charset="-128"/>
              </a:rPr>
              <a:t>》</a:t>
            </a:r>
            <a:r>
              <a:rPr kumimoji="0" lang="ja-JP" altLang="en-US" sz="1600" b="1" dirty="0">
                <a:latin typeface="Meiryo UI" panose="020B0604030504040204" pitchFamily="50" charset="-128"/>
                <a:ea typeface="Meiryo UI" panose="020B0604030504040204" pitchFamily="50" charset="-128"/>
              </a:rPr>
              <a:t>  </a:t>
            </a:r>
            <a:endParaRPr kumimoji="0" lang="ja-JP" altLang="en-US" sz="1600" b="1" dirty="0">
              <a:solidFill>
                <a:srgbClr val="FF5050"/>
              </a:solidFill>
              <a:latin typeface="Meiryo UI" panose="020B0604030504040204" pitchFamily="50" charset="-128"/>
              <a:ea typeface="Meiryo UI" panose="020B0604030504040204" pitchFamily="50" charset="-128"/>
            </a:endParaRPr>
          </a:p>
        </p:txBody>
      </p:sp>
      <p:sp>
        <p:nvSpPr>
          <p:cNvPr id="10" name="Rectangle 12"/>
          <p:cNvSpPr>
            <a:spLocks noChangeArrowheads="1"/>
          </p:cNvSpPr>
          <p:nvPr/>
        </p:nvSpPr>
        <p:spPr bwMode="auto">
          <a:xfrm>
            <a:off x="265906" y="895945"/>
            <a:ext cx="8691562" cy="103179"/>
          </a:xfrm>
          <a:prstGeom prst="rect">
            <a:avLst/>
          </a:prstGeom>
          <a:gradFill rotWithShape="1">
            <a:gsLst>
              <a:gs pos="93000">
                <a:srgbClr val="3E6EB4"/>
              </a:gs>
              <a:gs pos="0">
                <a:srgbClr val="CDE1FF"/>
              </a:gs>
              <a:gs pos="100000">
                <a:srgbClr val="3E6EB4"/>
              </a:gs>
            </a:gsLst>
            <a:lin ang="0" scaled="1"/>
          </a:gradFill>
          <a:ln w="9525" algn="ctr">
            <a:noFill/>
            <a:miter lim="800000"/>
            <a:headEnd/>
            <a:tailEnd/>
          </a:ln>
          <a:effectLst/>
        </p:spPr>
        <p:txBody>
          <a:bodyPr wrap="none" anchor="ctr"/>
          <a:lstStyle/>
          <a:p>
            <a:pPr algn="r">
              <a:defRPr/>
            </a:pPr>
            <a:endParaRPr lang="ja-JP" altLang="en-US">
              <a:latin typeface="Arial" charset="0"/>
            </a:endParaRP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Rectangle 2"/>
          <p:cNvSpPr>
            <a:spLocks noGrp="1" noChangeArrowheads="1"/>
          </p:cNvSpPr>
          <p:nvPr>
            <p:ph type="title" idx="4294967295"/>
          </p:nvPr>
        </p:nvSpPr>
        <p:spPr>
          <a:xfrm>
            <a:off x="387350" y="361286"/>
            <a:ext cx="8229600" cy="524420"/>
          </a:xfrm>
        </p:spPr>
        <p:txBody>
          <a:bodyPr/>
          <a:lstStyle/>
          <a:p>
            <a:pPr eaLnBrk="1" hangingPunct="1"/>
            <a:r>
              <a:rPr lang="ja-JP" altLang="en-US" sz="3000" b="1" dirty="0">
                <a:solidFill>
                  <a:schemeClr val="tx1"/>
                </a:solidFill>
                <a:latin typeface="Meiryo UI" panose="020B0604030504040204" pitchFamily="50" charset="-128"/>
                <a:ea typeface="Meiryo UI" panose="020B0604030504040204" pitchFamily="50" charset="-128"/>
                <a:cs typeface="メイリオ" pitchFamily="50" charset="-128"/>
              </a:rPr>
              <a:t>行動・心理症状</a:t>
            </a:r>
            <a:r>
              <a:rPr lang="en-US" altLang="ja-JP" sz="3000" b="1" dirty="0">
                <a:solidFill>
                  <a:schemeClr val="tx1"/>
                </a:solidFill>
                <a:latin typeface="Meiryo UI" panose="020B0604030504040204" pitchFamily="50" charset="-128"/>
                <a:ea typeface="Meiryo UI" panose="020B0604030504040204" pitchFamily="50" charset="-128"/>
                <a:cs typeface="メイリオ" pitchFamily="50" charset="-128"/>
              </a:rPr>
              <a:t>(BPSD)</a:t>
            </a:r>
            <a:r>
              <a:rPr lang="ja-JP" altLang="en-US" sz="3000" b="1" dirty="0">
                <a:solidFill>
                  <a:schemeClr val="tx1"/>
                </a:solidFill>
                <a:latin typeface="Meiryo UI" panose="020B0604030504040204" pitchFamily="50" charset="-128"/>
                <a:ea typeface="Meiryo UI" panose="020B0604030504040204" pitchFamily="50" charset="-128"/>
                <a:cs typeface="メイリオ" pitchFamily="50" charset="-128"/>
              </a:rPr>
              <a:t>に対する薬物療法</a:t>
            </a:r>
          </a:p>
        </p:txBody>
      </p:sp>
      <p:sp>
        <p:nvSpPr>
          <p:cNvPr id="57347" name="Rectangle 3"/>
          <p:cNvSpPr>
            <a:spLocks noGrp="1" noChangeArrowheads="1"/>
          </p:cNvSpPr>
          <p:nvPr>
            <p:ph type="body" idx="4294967295"/>
          </p:nvPr>
        </p:nvSpPr>
        <p:spPr>
          <a:xfrm>
            <a:off x="1100138" y="1403350"/>
            <a:ext cx="7065962" cy="1506538"/>
          </a:xfrm>
        </p:spPr>
        <p:txBody>
          <a:bodyPr/>
          <a:lstStyle/>
          <a:p>
            <a:pPr marL="92075" indent="-4763" eaLnBrk="1" hangingPunct="1">
              <a:buFontTx/>
              <a:buNone/>
            </a:pPr>
            <a:r>
              <a:rPr lang="ja-JP" altLang="en-US" sz="2800" b="1">
                <a:latin typeface="Meiryo UI" panose="020B0604030504040204" pitchFamily="50" charset="-128"/>
                <a:ea typeface="Meiryo UI" panose="020B0604030504040204" pitchFamily="50" charset="-128"/>
              </a:rPr>
              <a:t>認知症に伴う精神症状や行動症候に対して　適応を得ている薬剤はないが、実地臨床ではいくつかの薬剤が用いられる</a:t>
            </a:r>
          </a:p>
          <a:p>
            <a:pPr marL="92075" indent="-4763" eaLnBrk="1" hangingPunct="1"/>
            <a:endParaRPr lang="ja-JP" altLang="en-US" sz="2800" b="1">
              <a:latin typeface="Meiryo UI" panose="020B0604030504040204" pitchFamily="50" charset="-128"/>
              <a:ea typeface="Meiryo UI" panose="020B0604030504040204" pitchFamily="50" charset="-128"/>
            </a:endParaRPr>
          </a:p>
          <a:p>
            <a:pPr marL="92075" indent="-4763" eaLnBrk="1" hangingPunct="1">
              <a:buClr>
                <a:schemeClr val="tx1"/>
              </a:buClr>
              <a:buFont typeface="Wingdings" pitchFamily="2" charset="2"/>
              <a:buNone/>
            </a:pPr>
            <a:endParaRPr lang="en-US" altLang="ja-JP" sz="2800" b="1">
              <a:latin typeface="Meiryo UI" panose="020B0604030504040204" pitchFamily="50" charset="-128"/>
              <a:ea typeface="Meiryo UI" panose="020B0604030504040204" pitchFamily="50" charset="-128"/>
            </a:endParaRPr>
          </a:p>
        </p:txBody>
      </p:sp>
      <p:sp>
        <p:nvSpPr>
          <p:cNvPr id="57348" name="Rectangle 4"/>
          <p:cNvSpPr>
            <a:spLocks noChangeArrowheads="1"/>
          </p:cNvSpPr>
          <p:nvPr/>
        </p:nvSpPr>
        <p:spPr bwMode="auto">
          <a:xfrm>
            <a:off x="2652712" y="2909888"/>
            <a:ext cx="5513388" cy="33385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00165" tIns="50083" rIns="100165" bIns="50083"/>
          <a:lstStyle/>
          <a:p>
            <a:pPr marL="342900" indent="-342900">
              <a:lnSpc>
                <a:spcPct val="160000"/>
              </a:lnSpc>
              <a:spcBef>
                <a:spcPct val="20000"/>
              </a:spcBef>
              <a:buClr>
                <a:srgbClr val="FF6699"/>
              </a:buClr>
              <a:buFont typeface="Wingdings" pitchFamily="2" charset="2"/>
              <a:buNone/>
            </a:pPr>
            <a:r>
              <a:rPr lang="en-US" altLang="ja-JP" sz="2800" b="1" dirty="0">
                <a:solidFill>
                  <a:srgbClr val="3E6EB4"/>
                </a:solidFill>
                <a:latin typeface="Meiryo UI" panose="020B0604030504040204" pitchFamily="50" charset="-128"/>
                <a:ea typeface="Meiryo UI" panose="020B0604030504040204" pitchFamily="50" charset="-128"/>
              </a:rPr>
              <a:t>●</a:t>
            </a:r>
            <a:r>
              <a:rPr lang="en-US" altLang="ja-JP" sz="1200" b="1" dirty="0">
                <a:solidFill>
                  <a:srgbClr val="009999"/>
                </a:solidFill>
                <a:latin typeface="Meiryo UI" panose="020B0604030504040204" pitchFamily="50" charset="-128"/>
                <a:ea typeface="Meiryo UI" panose="020B0604030504040204" pitchFamily="50" charset="-128"/>
              </a:rPr>
              <a:t>   </a:t>
            </a:r>
            <a:r>
              <a:rPr lang="ja-JP" altLang="en-US" sz="3000" b="1" dirty="0">
                <a:latin typeface="Meiryo UI" panose="020B0604030504040204" pitchFamily="50" charset="-128"/>
                <a:ea typeface="Meiryo UI" panose="020B0604030504040204" pitchFamily="50" charset="-128"/>
              </a:rPr>
              <a:t>抗精神病薬</a:t>
            </a:r>
          </a:p>
          <a:p>
            <a:pPr marL="342900" indent="-342900">
              <a:lnSpc>
                <a:spcPct val="110000"/>
              </a:lnSpc>
              <a:spcBef>
                <a:spcPct val="20000"/>
              </a:spcBef>
              <a:buClr>
                <a:srgbClr val="FF6699"/>
              </a:buClr>
              <a:buFont typeface="Wingdings" pitchFamily="2" charset="2"/>
              <a:buNone/>
            </a:pPr>
            <a:r>
              <a:rPr lang="ja-JP" altLang="en-US" sz="2800" b="1" dirty="0">
                <a:solidFill>
                  <a:srgbClr val="3E6EB4"/>
                </a:solidFill>
                <a:latin typeface="Meiryo UI" panose="020B0604030504040204" pitchFamily="50" charset="-128"/>
                <a:ea typeface="Meiryo UI" panose="020B0604030504040204" pitchFamily="50" charset="-128"/>
              </a:rPr>
              <a:t>●</a:t>
            </a:r>
            <a:r>
              <a:rPr lang="ja-JP" altLang="en-US" sz="1200" b="1" dirty="0">
                <a:solidFill>
                  <a:srgbClr val="009999"/>
                </a:solidFill>
                <a:latin typeface="Meiryo UI" panose="020B0604030504040204" pitchFamily="50" charset="-128"/>
                <a:ea typeface="Meiryo UI" panose="020B0604030504040204" pitchFamily="50" charset="-128"/>
              </a:rPr>
              <a:t>   </a:t>
            </a:r>
            <a:r>
              <a:rPr lang="ja-JP" altLang="en-US" sz="3000" b="1" dirty="0">
                <a:latin typeface="Meiryo UI" panose="020B0604030504040204" pitchFamily="50" charset="-128"/>
                <a:ea typeface="Meiryo UI" panose="020B0604030504040204" pitchFamily="50" charset="-128"/>
              </a:rPr>
              <a:t>睡眠導入薬</a:t>
            </a:r>
          </a:p>
          <a:p>
            <a:pPr marL="342900" indent="-342900">
              <a:lnSpc>
                <a:spcPct val="110000"/>
              </a:lnSpc>
              <a:spcBef>
                <a:spcPct val="20000"/>
              </a:spcBef>
              <a:buClr>
                <a:srgbClr val="FF6699"/>
              </a:buClr>
              <a:buFont typeface="Wingdings" pitchFamily="2" charset="2"/>
              <a:buNone/>
            </a:pPr>
            <a:r>
              <a:rPr lang="ja-JP" altLang="en-US" sz="2800" b="1" dirty="0">
                <a:solidFill>
                  <a:srgbClr val="3E6EB4"/>
                </a:solidFill>
                <a:latin typeface="Meiryo UI" panose="020B0604030504040204" pitchFamily="50" charset="-128"/>
                <a:ea typeface="Meiryo UI" panose="020B0604030504040204" pitchFamily="50" charset="-128"/>
              </a:rPr>
              <a:t>●</a:t>
            </a:r>
            <a:r>
              <a:rPr lang="ja-JP" altLang="en-US" sz="1200" b="1" dirty="0">
                <a:solidFill>
                  <a:srgbClr val="009999"/>
                </a:solidFill>
                <a:latin typeface="Meiryo UI" panose="020B0604030504040204" pitchFamily="50" charset="-128"/>
                <a:ea typeface="Meiryo UI" panose="020B0604030504040204" pitchFamily="50" charset="-128"/>
              </a:rPr>
              <a:t>   </a:t>
            </a:r>
            <a:r>
              <a:rPr lang="ja-JP" altLang="en-US" sz="3000" b="1" dirty="0">
                <a:latin typeface="Meiryo UI" panose="020B0604030504040204" pitchFamily="50" charset="-128"/>
                <a:ea typeface="Meiryo UI" panose="020B0604030504040204" pitchFamily="50" charset="-128"/>
              </a:rPr>
              <a:t>抗うつ薬</a:t>
            </a:r>
          </a:p>
          <a:p>
            <a:pPr marL="342900" indent="-342900">
              <a:lnSpc>
                <a:spcPct val="110000"/>
              </a:lnSpc>
              <a:spcBef>
                <a:spcPct val="20000"/>
              </a:spcBef>
              <a:buClr>
                <a:srgbClr val="FF6699"/>
              </a:buClr>
              <a:buFont typeface="Wingdings" pitchFamily="2" charset="2"/>
              <a:buNone/>
            </a:pPr>
            <a:r>
              <a:rPr lang="ja-JP" altLang="en-US" sz="2800" b="1" dirty="0">
                <a:solidFill>
                  <a:srgbClr val="3E6EB4"/>
                </a:solidFill>
                <a:latin typeface="Meiryo UI" panose="020B0604030504040204" pitchFamily="50" charset="-128"/>
                <a:ea typeface="Meiryo UI" panose="020B0604030504040204" pitchFamily="50" charset="-128"/>
              </a:rPr>
              <a:t>●</a:t>
            </a:r>
            <a:r>
              <a:rPr lang="ja-JP" altLang="en-US" sz="1200" b="1" dirty="0">
                <a:solidFill>
                  <a:srgbClr val="009999"/>
                </a:solidFill>
                <a:latin typeface="Meiryo UI" panose="020B0604030504040204" pitchFamily="50" charset="-128"/>
                <a:ea typeface="Meiryo UI" panose="020B0604030504040204" pitchFamily="50" charset="-128"/>
              </a:rPr>
              <a:t>   </a:t>
            </a:r>
            <a:r>
              <a:rPr lang="ja-JP" altLang="en-US" sz="3000" b="1" dirty="0">
                <a:latin typeface="Meiryo UI" panose="020B0604030504040204" pitchFamily="50" charset="-128"/>
                <a:ea typeface="Meiryo UI" panose="020B0604030504040204" pitchFamily="50" charset="-128"/>
              </a:rPr>
              <a:t>抗てんかん薬</a:t>
            </a:r>
          </a:p>
          <a:p>
            <a:pPr marL="342900" indent="-342900">
              <a:lnSpc>
                <a:spcPct val="110000"/>
              </a:lnSpc>
              <a:spcBef>
                <a:spcPct val="20000"/>
              </a:spcBef>
              <a:buClr>
                <a:srgbClr val="FF6699"/>
              </a:buClr>
              <a:buFont typeface="Wingdings" pitchFamily="2" charset="2"/>
              <a:buNone/>
            </a:pPr>
            <a:r>
              <a:rPr lang="ja-JP" altLang="en-US" sz="2800" b="1" dirty="0">
                <a:solidFill>
                  <a:srgbClr val="3E6EB4"/>
                </a:solidFill>
                <a:latin typeface="Meiryo UI" panose="020B0604030504040204" pitchFamily="50" charset="-128"/>
                <a:ea typeface="Meiryo UI" panose="020B0604030504040204" pitchFamily="50" charset="-128"/>
              </a:rPr>
              <a:t>●</a:t>
            </a:r>
            <a:r>
              <a:rPr lang="ja-JP" altLang="en-US" sz="1200" b="1" dirty="0">
                <a:solidFill>
                  <a:srgbClr val="009999"/>
                </a:solidFill>
                <a:latin typeface="Meiryo UI" panose="020B0604030504040204" pitchFamily="50" charset="-128"/>
                <a:ea typeface="Meiryo UI" panose="020B0604030504040204" pitchFamily="50" charset="-128"/>
              </a:rPr>
              <a:t>   </a:t>
            </a:r>
            <a:r>
              <a:rPr lang="ja-JP" altLang="en-US" sz="3000" b="1" dirty="0">
                <a:latin typeface="Meiryo UI" panose="020B0604030504040204" pitchFamily="50" charset="-128"/>
                <a:ea typeface="Meiryo UI" panose="020B0604030504040204" pitchFamily="50" charset="-128"/>
              </a:rPr>
              <a:t>漢方薬</a:t>
            </a:r>
          </a:p>
        </p:txBody>
      </p:sp>
      <p:sp>
        <p:nvSpPr>
          <p:cNvPr id="7" name="Rectangle 23"/>
          <p:cNvSpPr>
            <a:spLocks noChangeArrowheads="1"/>
          </p:cNvSpPr>
          <p:nvPr/>
        </p:nvSpPr>
        <p:spPr bwMode="auto">
          <a:xfrm>
            <a:off x="0" y="1"/>
            <a:ext cx="2806995" cy="3721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82904" tIns="41452" rIns="82904" bIns="41452" anchor="b"/>
          <a:lstStyle/>
          <a:p>
            <a:pPr defTabSz="828675"/>
            <a:r>
              <a:rPr kumimoji="0" lang="en-US" altLang="ja-JP" sz="1600" b="1" dirty="0">
                <a:latin typeface="Meiryo UI" panose="020B0604030504040204" pitchFamily="50" charset="-128"/>
                <a:ea typeface="Meiryo UI" panose="020B0604030504040204" pitchFamily="50" charset="-128"/>
              </a:rPr>
              <a:t>《</a:t>
            </a:r>
            <a:r>
              <a:rPr kumimoji="0" lang="ja-JP" altLang="en-US" sz="1600" b="1" dirty="0">
                <a:latin typeface="Meiryo UI" panose="020B0604030504040204" pitchFamily="50" charset="-128"/>
                <a:ea typeface="Meiryo UI" panose="020B0604030504040204" pitchFamily="50" charset="-128"/>
              </a:rPr>
              <a:t> 診断・治療</a:t>
            </a:r>
            <a:r>
              <a:rPr kumimoji="0" lang="en-US" altLang="ja-JP" sz="1700" b="1" dirty="0">
                <a:latin typeface="Segoe UI" panose="020B0502040204020203" pitchFamily="34" charset="0"/>
                <a:ea typeface="Meiryo UI" panose="020B0604030504040204" pitchFamily="50" charset="-128"/>
                <a:cs typeface="Segoe UI" panose="020B0502040204020203" pitchFamily="34" charset="0"/>
              </a:rPr>
              <a:t>-53</a:t>
            </a:r>
            <a:r>
              <a:rPr kumimoji="0" lang="ja-JP" altLang="en-US" sz="1700" b="1" dirty="0">
                <a:latin typeface="Segoe UI" panose="020B0502040204020203" pitchFamily="34" charset="0"/>
                <a:ea typeface="Meiryo UI" panose="020B0604030504040204" pitchFamily="50" charset="-128"/>
                <a:cs typeface="Segoe UI" panose="020B0502040204020203" pitchFamily="34" charset="0"/>
              </a:rPr>
              <a:t> </a:t>
            </a:r>
            <a:r>
              <a:rPr kumimoji="0" lang="en-US" altLang="ja-JP" sz="1600" b="1" dirty="0">
                <a:latin typeface="Meiryo UI" panose="020B0604030504040204" pitchFamily="50" charset="-128"/>
                <a:ea typeface="Meiryo UI" panose="020B0604030504040204" pitchFamily="50" charset="-128"/>
              </a:rPr>
              <a:t>》</a:t>
            </a:r>
            <a:r>
              <a:rPr kumimoji="0" lang="ja-JP" altLang="en-US" sz="1600" b="1" dirty="0">
                <a:latin typeface="Meiryo UI" panose="020B0604030504040204" pitchFamily="50" charset="-128"/>
                <a:ea typeface="Meiryo UI" panose="020B0604030504040204" pitchFamily="50" charset="-128"/>
              </a:rPr>
              <a:t>  </a:t>
            </a:r>
            <a:endParaRPr kumimoji="0" lang="ja-JP" altLang="en-US" sz="1600" b="1" dirty="0">
              <a:solidFill>
                <a:srgbClr val="FF5050"/>
              </a:solidFill>
              <a:latin typeface="Meiryo UI" panose="020B0604030504040204" pitchFamily="50" charset="-128"/>
              <a:ea typeface="Meiryo UI" panose="020B0604030504040204" pitchFamily="50" charset="-128"/>
            </a:endParaRPr>
          </a:p>
        </p:txBody>
      </p:sp>
      <p:sp>
        <p:nvSpPr>
          <p:cNvPr id="8" name="Rectangle 12"/>
          <p:cNvSpPr>
            <a:spLocks noChangeArrowheads="1"/>
          </p:cNvSpPr>
          <p:nvPr/>
        </p:nvSpPr>
        <p:spPr bwMode="auto">
          <a:xfrm>
            <a:off x="213519" y="943895"/>
            <a:ext cx="8691562" cy="103179"/>
          </a:xfrm>
          <a:prstGeom prst="rect">
            <a:avLst/>
          </a:prstGeom>
          <a:gradFill rotWithShape="1">
            <a:gsLst>
              <a:gs pos="93000">
                <a:srgbClr val="3E6EB4"/>
              </a:gs>
              <a:gs pos="0">
                <a:srgbClr val="CDE1FF"/>
              </a:gs>
              <a:gs pos="100000">
                <a:srgbClr val="3E6EB4"/>
              </a:gs>
            </a:gsLst>
            <a:lin ang="0" scaled="1"/>
          </a:gradFill>
          <a:ln w="9525" algn="ctr">
            <a:noFill/>
            <a:miter lim="800000"/>
            <a:headEnd/>
            <a:tailEnd/>
          </a:ln>
          <a:effectLst/>
        </p:spPr>
        <p:txBody>
          <a:bodyPr wrap="none" anchor="ctr"/>
          <a:lstStyle/>
          <a:p>
            <a:pPr algn="r">
              <a:defRPr/>
            </a:pPr>
            <a:endParaRPr lang="ja-JP" altLang="en-US">
              <a:latin typeface="Arial" charset="0"/>
            </a:endParaRP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Rectangle 6"/>
          <p:cNvSpPr>
            <a:spLocks noChangeArrowheads="1"/>
          </p:cNvSpPr>
          <p:nvPr/>
        </p:nvSpPr>
        <p:spPr bwMode="auto">
          <a:xfrm>
            <a:off x="723900" y="319715"/>
            <a:ext cx="7839075" cy="5857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82883" tIns="41441" rIns="82883" bIns="41441" anchor="ctr"/>
          <a:lstStyle/>
          <a:p>
            <a:pPr algn="ctr" defTabSz="909638"/>
            <a:r>
              <a:rPr lang="en-US" altLang="ja-JP" sz="3000" b="1">
                <a:latin typeface="Meiryo UI" panose="020B0604030504040204" pitchFamily="50" charset="-128"/>
                <a:ea typeface="Meiryo UI" panose="020B0604030504040204" pitchFamily="50" charset="-128"/>
                <a:cs typeface="メイリオ" pitchFamily="50" charset="-128"/>
              </a:rPr>
              <a:t>BPSD</a:t>
            </a:r>
            <a:r>
              <a:rPr lang="ja-JP" altLang="en-US" sz="3000" b="1">
                <a:latin typeface="Meiryo UI" panose="020B0604030504040204" pitchFamily="50" charset="-128"/>
                <a:ea typeface="Meiryo UI" panose="020B0604030504040204" pitchFamily="50" charset="-128"/>
                <a:cs typeface="メイリオ" pitchFamily="50" charset="-128"/>
              </a:rPr>
              <a:t>に対する薬物療法のポイント</a:t>
            </a:r>
          </a:p>
        </p:txBody>
      </p:sp>
      <p:sp>
        <p:nvSpPr>
          <p:cNvPr id="58373" name="テキスト ボックス 6"/>
          <p:cNvSpPr txBox="1">
            <a:spLocks noChangeArrowheads="1"/>
          </p:cNvSpPr>
          <p:nvPr/>
        </p:nvSpPr>
        <p:spPr bwMode="auto">
          <a:xfrm>
            <a:off x="1690688" y="5780088"/>
            <a:ext cx="6018212" cy="609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kumimoji="1" sz="3600">
                <a:solidFill>
                  <a:schemeClr val="tx1"/>
                </a:solidFill>
                <a:latin typeface="Arial" pitchFamily="34" charset="0"/>
                <a:ea typeface="ＭＳ Ｐゴシック" pitchFamily="50" charset="-128"/>
              </a:defRPr>
            </a:lvl1pPr>
            <a:lvl2pPr marL="742950" indent="-285750" eaLnBrk="0" hangingPunct="0">
              <a:defRPr kumimoji="1" sz="3600">
                <a:solidFill>
                  <a:schemeClr val="tx1"/>
                </a:solidFill>
                <a:latin typeface="Arial" pitchFamily="34" charset="0"/>
                <a:ea typeface="ＭＳ Ｐゴシック" pitchFamily="50" charset="-128"/>
              </a:defRPr>
            </a:lvl2pPr>
            <a:lvl3pPr marL="1143000" indent="-228600" eaLnBrk="0" hangingPunct="0">
              <a:defRPr kumimoji="1" sz="3600">
                <a:solidFill>
                  <a:schemeClr val="tx1"/>
                </a:solidFill>
                <a:latin typeface="Arial" pitchFamily="34" charset="0"/>
                <a:ea typeface="ＭＳ Ｐゴシック" pitchFamily="50" charset="-128"/>
              </a:defRPr>
            </a:lvl3pPr>
            <a:lvl4pPr marL="1600200" indent="-228600" eaLnBrk="0" hangingPunct="0">
              <a:defRPr kumimoji="1" sz="3600">
                <a:solidFill>
                  <a:schemeClr val="tx1"/>
                </a:solidFill>
                <a:latin typeface="Arial" pitchFamily="34" charset="0"/>
                <a:ea typeface="ＭＳ Ｐゴシック" pitchFamily="50" charset="-128"/>
              </a:defRPr>
            </a:lvl4pPr>
            <a:lvl5pPr marL="2057400" indent="-228600" eaLnBrk="0" hangingPunct="0">
              <a:defRPr kumimoji="1" sz="3600">
                <a:solidFill>
                  <a:schemeClr val="tx1"/>
                </a:solidFill>
                <a:latin typeface="Arial" pitchFamily="34" charset="0"/>
                <a:ea typeface="ＭＳ Ｐゴシック" pitchFamily="50" charset="-128"/>
              </a:defRPr>
            </a:lvl5pPr>
            <a:lvl6pPr marL="2514600" indent="-228600" eaLnBrk="0" fontAlgn="base" hangingPunct="0">
              <a:spcBef>
                <a:spcPct val="0"/>
              </a:spcBef>
              <a:spcAft>
                <a:spcPct val="0"/>
              </a:spcAft>
              <a:defRPr kumimoji="1" sz="3600">
                <a:solidFill>
                  <a:schemeClr val="tx1"/>
                </a:solidFill>
                <a:latin typeface="Arial" pitchFamily="34" charset="0"/>
                <a:ea typeface="ＭＳ Ｐゴシック" pitchFamily="50" charset="-128"/>
              </a:defRPr>
            </a:lvl6pPr>
            <a:lvl7pPr marL="2971800" indent="-228600" eaLnBrk="0" fontAlgn="base" hangingPunct="0">
              <a:spcBef>
                <a:spcPct val="0"/>
              </a:spcBef>
              <a:spcAft>
                <a:spcPct val="0"/>
              </a:spcAft>
              <a:defRPr kumimoji="1" sz="3600">
                <a:solidFill>
                  <a:schemeClr val="tx1"/>
                </a:solidFill>
                <a:latin typeface="Arial" pitchFamily="34" charset="0"/>
                <a:ea typeface="ＭＳ Ｐゴシック" pitchFamily="50" charset="-128"/>
              </a:defRPr>
            </a:lvl7pPr>
            <a:lvl8pPr marL="3429000" indent="-228600" eaLnBrk="0" fontAlgn="base" hangingPunct="0">
              <a:spcBef>
                <a:spcPct val="0"/>
              </a:spcBef>
              <a:spcAft>
                <a:spcPct val="0"/>
              </a:spcAft>
              <a:defRPr kumimoji="1" sz="3600">
                <a:solidFill>
                  <a:schemeClr val="tx1"/>
                </a:solidFill>
                <a:latin typeface="Arial" pitchFamily="34" charset="0"/>
                <a:ea typeface="ＭＳ Ｐゴシック" pitchFamily="50" charset="-128"/>
              </a:defRPr>
            </a:lvl8pPr>
            <a:lvl9pPr marL="3886200" indent="-228600" eaLnBrk="0" fontAlgn="base" hangingPunct="0">
              <a:spcBef>
                <a:spcPct val="0"/>
              </a:spcBef>
              <a:spcAft>
                <a:spcPct val="0"/>
              </a:spcAft>
              <a:defRPr kumimoji="1" sz="3600">
                <a:solidFill>
                  <a:schemeClr val="tx1"/>
                </a:solidFill>
                <a:latin typeface="Arial" pitchFamily="34" charset="0"/>
                <a:ea typeface="ＭＳ Ｐゴシック" pitchFamily="50" charset="-128"/>
              </a:defRPr>
            </a:lvl9pPr>
          </a:lstStyle>
          <a:p>
            <a:pPr eaLnBrk="1" hangingPunct="1"/>
            <a:r>
              <a:rPr lang="ja-JP" altLang="en-US" sz="1700" b="1">
                <a:latin typeface="Meiryo UI" panose="020B0604030504040204" pitchFamily="50" charset="-128"/>
                <a:ea typeface="Meiryo UI" panose="020B0604030504040204" pitchFamily="50" charset="-128"/>
              </a:rPr>
              <a:t>グレードＢ  ： 科学的根拠があり行うようにすすめられる</a:t>
            </a:r>
            <a:endParaRPr lang="en-US" altLang="ja-JP" sz="1700" b="1">
              <a:latin typeface="Meiryo UI" panose="020B0604030504040204" pitchFamily="50" charset="-128"/>
              <a:ea typeface="Meiryo UI" panose="020B0604030504040204" pitchFamily="50" charset="-128"/>
            </a:endParaRPr>
          </a:p>
          <a:p>
            <a:pPr eaLnBrk="1" hangingPunct="1"/>
            <a:r>
              <a:rPr lang="ja-JP" altLang="en-US" sz="1700" b="1">
                <a:latin typeface="Meiryo UI" panose="020B0604030504040204" pitchFamily="50" charset="-128"/>
                <a:ea typeface="Meiryo UI" panose="020B0604030504040204" pitchFamily="50" charset="-128"/>
              </a:rPr>
              <a:t>グレードＣ１： 科学的根拠がないが行うようにすすめられる</a:t>
            </a:r>
          </a:p>
        </p:txBody>
      </p:sp>
      <p:graphicFrame>
        <p:nvGraphicFramePr>
          <p:cNvPr id="113734" name="Group 70"/>
          <p:cNvGraphicFramePr>
            <a:graphicFrameLocks noGrp="1"/>
          </p:cNvGraphicFramePr>
          <p:nvPr>
            <p:extLst>
              <p:ext uri="{D42A27DB-BD31-4B8C-83A1-F6EECF244321}">
                <p14:modId xmlns:p14="http://schemas.microsoft.com/office/powerpoint/2010/main" val="360140512"/>
              </p:ext>
            </p:extLst>
          </p:nvPr>
        </p:nvGraphicFramePr>
        <p:xfrm>
          <a:off x="714375" y="1527175"/>
          <a:ext cx="7848600" cy="4035535"/>
        </p:xfrm>
        <a:graphic>
          <a:graphicData uri="http://schemas.openxmlformats.org/drawingml/2006/table">
            <a:tbl>
              <a:tblPr/>
              <a:tblGrid>
                <a:gridCol w="1550360">
                  <a:extLst>
                    <a:ext uri="{9D8B030D-6E8A-4147-A177-3AD203B41FA5}">
                      <a16:colId xmlns="" xmlns:a16="http://schemas.microsoft.com/office/drawing/2014/main" val="20000"/>
                    </a:ext>
                  </a:extLst>
                </a:gridCol>
                <a:gridCol w="2349795">
                  <a:extLst>
                    <a:ext uri="{9D8B030D-6E8A-4147-A177-3AD203B41FA5}">
                      <a16:colId xmlns="" xmlns:a16="http://schemas.microsoft.com/office/drawing/2014/main" val="20001"/>
                    </a:ext>
                  </a:extLst>
                </a:gridCol>
                <a:gridCol w="1137684">
                  <a:extLst>
                    <a:ext uri="{9D8B030D-6E8A-4147-A177-3AD203B41FA5}">
                      <a16:colId xmlns="" xmlns:a16="http://schemas.microsoft.com/office/drawing/2014/main" val="20002"/>
                    </a:ext>
                  </a:extLst>
                </a:gridCol>
                <a:gridCol w="2810761">
                  <a:extLst>
                    <a:ext uri="{9D8B030D-6E8A-4147-A177-3AD203B41FA5}">
                      <a16:colId xmlns="" xmlns:a16="http://schemas.microsoft.com/office/drawing/2014/main" val="20003"/>
                    </a:ext>
                  </a:extLst>
                </a:gridCol>
              </a:tblGrid>
              <a:tr h="550818">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1" lang="ja-JP" altLang="en-US" sz="1800" b="1" i="0" u="none" strike="noStrike" cap="none" normalizeH="0" baseline="0" dirty="0">
                        <a:ln>
                          <a:noFill/>
                        </a:ln>
                        <a:solidFill>
                          <a:schemeClr val="tx1"/>
                        </a:solidFill>
                        <a:effectLst/>
                        <a:latin typeface="Meiryo UI" panose="020B0604030504040204" pitchFamily="50" charset="-128"/>
                        <a:ea typeface="Meiryo UI" panose="020B0604030504040204" pitchFamily="50" charset="-128"/>
                      </a:endParaRPr>
                    </a:p>
                  </a:txBody>
                  <a:tcPr marT="45718" marB="4571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DDDDDD"/>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1" lang="ja-JP" altLang="en-US" sz="1800" b="1" i="0" u="none" strike="noStrike" cap="none" normalizeH="0" baseline="0">
                          <a:ln>
                            <a:noFill/>
                          </a:ln>
                          <a:solidFill>
                            <a:schemeClr val="tx1"/>
                          </a:solidFill>
                          <a:effectLst/>
                          <a:latin typeface="Meiryo UI" panose="020B0604030504040204" pitchFamily="50" charset="-128"/>
                          <a:ea typeface="Meiryo UI" panose="020B0604030504040204" pitchFamily="50" charset="-128"/>
                        </a:rPr>
                        <a:t>適  応</a:t>
                      </a:r>
                    </a:p>
                  </a:txBody>
                  <a:tcPr marT="45718" marB="45718" anchor="ctr" horzOverflow="overflow">
                    <a:lnL w="12700" cap="flat" cmpd="sng" algn="ctr">
                      <a:solidFill>
                        <a:schemeClr val="bg1"/>
                      </a:solidFill>
                      <a:prstDash val="solid"/>
                      <a:round/>
                      <a:headEnd type="none" w="med" len="med"/>
                      <a:tailEnd type="none" w="med" len="med"/>
                    </a:lnL>
                    <a:lnR w="12700" cap="flat" cmpd="sng" algn="ctr">
                      <a:solidFill>
                        <a:schemeClr val="tx1"/>
                      </a:solidFill>
                      <a:prstDash val="sysDot"/>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1" lang="ja-JP" altLang="en-US" sz="1600" b="1" i="0" u="none" strike="noStrike" cap="none" normalizeH="0" baseline="0" dirty="0">
                          <a:ln>
                            <a:noFill/>
                          </a:ln>
                          <a:solidFill>
                            <a:schemeClr val="tx1"/>
                          </a:solidFill>
                          <a:effectLst/>
                          <a:latin typeface="Meiryo UI" panose="020B0604030504040204" pitchFamily="50" charset="-128"/>
                          <a:ea typeface="Meiryo UI" panose="020B0604030504040204" pitchFamily="50" charset="-128"/>
                        </a:rPr>
                        <a:t>推奨度</a:t>
                      </a:r>
                      <a:endParaRPr kumimoji="1" lang="en-US" altLang="ja-JP" sz="1600" b="1" i="0" u="none" strike="noStrike" cap="none" normalizeH="0" baseline="0" dirty="0">
                        <a:ln>
                          <a:noFill/>
                        </a:ln>
                        <a:solidFill>
                          <a:schemeClr val="tx1"/>
                        </a:solidFill>
                        <a:effectLst/>
                        <a:latin typeface="Meiryo UI" panose="020B0604030504040204" pitchFamily="50" charset="-128"/>
                        <a:ea typeface="Meiryo UI" panose="020B0604030504040204" pitchFamily="50" charset="-128"/>
                      </a:endParaRPr>
                    </a:p>
                    <a:p>
                      <a:pPr marL="0" marR="0" lvl="0" indent="0" algn="ctr" defTabSz="914400" rtl="0" eaLnBrk="1" fontAlgn="base" latinLnBrk="0" hangingPunct="1">
                        <a:lnSpc>
                          <a:spcPct val="100000"/>
                        </a:lnSpc>
                        <a:spcBef>
                          <a:spcPct val="0"/>
                        </a:spcBef>
                        <a:spcAft>
                          <a:spcPct val="0"/>
                        </a:spcAft>
                        <a:buClrTx/>
                        <a:buSzTx/>
                        <a:buFontTx/>
                        <a:buNone/>
                        <a:tabLst/>
                      </a:pPr>
                      <a:r>
                        <a:rPr kumimoji="1" lang="ja-JP" altLang="en-US" sz="1400" b="1" i="0" u="none" strike="noStrike" cap="none" normalizeH="0" baseline="0" dirty="0">
                          <a:ln>
                            <a:noFill/>
                          </a:ln>
                          <a:solidFill>
                            <a:schemeClr val="tx1"/>
                          </a:solidFill>
                          <a:effectLst/>
                          <a:latin typeface="Meiryo UI" panose="020B0604030504040204" pitchFamily="50" charset="-128"/>
                          <a:ea typeface="Meiryo UI" panose="020B0604030504040204" pitchFamily="50" charset="-128"/>
                        </a:rPr>
                        <a:t>（グレード）</a:t>
                      </a:r>
                    </a:p>
                  </a:txBody>
                  <a:tcPr marT="45718" marB="45718" anchor="ctr" horzOverflow="overflow">
                    <a:lnL w="12700" cap="flat" cmpd="sng" algn="ctr">
                      <a:solidFill>
                        <a:schemeClr val="tx1"/>
                      </a:solidFill>
                      <a:prstDash val="sysDot"/>
                      <a:round/>
                      <a:headEnd type="none" w="med" len="med"/>
                      <a:tailEnd type="none" w="med" len="med"/>
                    </a:lnL>
                    <a:lnR w="12700" cap="flat" cmpd="sng" algn="ctr">
                      <a:solidFill>
                        <a:schemeClr val="tx1"/>
                      </a:solidFill>
                      <a:prstDash val="sysDot"/>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1" lang="ja-JP" altLang="en-US" sz="1800" b="1" i="0" u="none" strike="noStrike" cap="none" normalizeH="0" baseline="0">
                          <a:ln>
                            <a:noFill/>
                          </a:ln>
                          <a:solidFill>
                            <a:schemeClr val="tx1"/>
                          </a:solidFill>
                          <a:effectLst/>
                          <a:latin typeface="Meiryo UI" panose="020B0604030504040204" pitchFamily="50" charset="-128"/>
                          <a:ea typeface="Meiryo UI" panose="020B0604030504040204" pitchFamily="50" charset="-128"/>
                        </a:rPr>
                        <a:t>特  徴</a:t>
                      </a:r>
                    </a:p>
                  </a:txBody>
                  <a:tcPr marT="45718" marB="45718" anchor="ctr" horzOverflow="overflow">
                    <a:lnL w="12700" cap="flat" cmpd="sng" algn="ctr">
                      <a:solidFill>
                        <a:schemeClr val="tx1"/>
                      </a:solidFill>
                      <a:prstDash val="sysDot"/>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 xmlns:a16="http://schemas.microsoft.com/office/drawing/2014/main" val="10000"/>
                  </a:ext>
                </a:extLst>
              </a:tr>
              <a:tr h="696857">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1" lang="ja-JP" altLang="en-US" sz="2100" b="1" i="0" u="none" strike="noStrike" cap="none" normalizeH="0" baseline="0">
                          <a:ln>
                            <a:noFill/>
                          </a:ln>
                          <a:solidFill>
                            <a:schemeClr val="tx1"/>
                          </a:solidFill>
                          <a:effectLst/>
                          <a:latin typeface="Meiryo UI" panose="020B0604030504040204" pitchFamily="50" charset="-128"/>
                          <a:ea typeface="Meiryo UI" panose="020B0604030504040204" pitchFamily="50" charset="-128"/>
                        </a:rPr>
                        <a:t>クエチアピン</a:t>
                      </a:r>
                    </a:p>
                  </a:txBody>
                  <a:tcPr marT="45718" marB="45718"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DDDDDD"/>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1" lang="ja-JP" altLang="en-US" sz="1800" b="1" i="0" u="none" strike="noStrike" cap="none" normalizeH="0" baseline="0" dirty="0">
                          <a:ln>
                            <a:noFill/>
                          </a:ln>
                          <a:solidFill>
                            <a:schemeClr val="tx1"/>
                          </a:solidFill>
                          <a:effectLst/>
                          <a:latin typeface="Meiryo UI" panose="020B0604030504040204" pitchFamily="50" charset="-128"/>
                          <a:ea typeface="Meiryo UI" panose="020B0604030504040204" pitchFamily="50" charset="-128"/>
                        </a:rPr>
                        <a:t>興奮</a:t>
                      </a:r>
                      <a:endParaRPr kumimoji="1" lang="en-US" altLang="ja-JP" sz="1800" b="1" i="0" u="none" strike="noStrike" cap="none" normalizeH="0" baseline="0" dirty="0">
                        <a:ln>
                          <a:noFill/>
                        </a:ln>
                        <a:solidFill>
                          <a:schemeClr val="tx1"/>
                        </a:solidFill>
                        <a:effectLst/>
                        <a:latin typeface="Meiryo UI" panose="020B0604030504040204" pitchFamily="50" charset="-128"/>
                        <a:ea typeface="Meiryo UI" panose="020B0604030504040204" pitchFamily="50" charset="-128"/>
                      </a:endParaRPr>
                    </a:p>
                    <a:p>
                      <a:pPr marL="0" marR="0" lvl="0" indent="0" algn="l" defTabSz="914400" rtl="0" eaLnBrk="1" fontAlgn="base" latinLnBrk="0" hangingPunct="1">
                        <a:lnSpc>
                          <a:spcPct val="100000"/>
                        </a:lnSpc>
                        <a:spcBef>
                          <a:spcPct val="0"/>
                        </a:spcBef>
                        <a:spcAft>
                          <a:spcPct val="0"/>
                        </a:spcAft>
                        <a:buClrTx/>
                        <a:buSzTx/>
                        <a:buFontTx/>
                        <a:buNone/>
                        <a:tabLst/>
                      </a:pPr>
                      <a:r>
                        <a:rPr kumimoji="1" lang="ja-JP" altLang="en-US" sz="1800" b="1" i="0" u="none" strike="noStrike" cap="none" normalizeH="0" baseline="0" dirty="0">
                          <a:ln>
                            <a:noFill/>
                          </a:ln>
                          <a:solidFill>
                            <a:schemeClr val="tx1"/>
                          </a:solidFill>
                          <a:effectLst/>
                          <a:latin typeface="Meiryo UI" panose="020B0604030504040204" pitchFamily="50" charset="-128"/>
                          <a:ea typeface="Meiryo UI" panose="020B0604030504040204" pitchFamily="50" charset="-128"/>
                        </a:rPr>
                        <a:t>不安、幻覚妄想</a:t>
                      </a:r>
                    </a:p>
                  </a:txBody>
                  <a:tcPr marT="45718" marB="45718" horzOverflow="overflow">
                    <a:lnL w="12700" cap="flat" cmpd="sng" algn="ctr">
                      <a:solidFill>
                        <a:schemeClr val="bg1"/>
                      </a:solidFill>
                      <a:prstDash val="solid"/>
                      <a:round/>
                      <a:headEnd type="none" w="med" len="med"/>
                      <a:tailEnd type="none" w="med" len="med"/>
                    </a:lnL>
                    <a:lnR w="12700" cap="flat" cmpd="sng" algn="ctr">
                      <a:solidFill>
                        <a:schemeClr val="tx1"/>
                      </a:solidFill>
                      <a:prstDash val="sysDot"/>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1" lang="ja-JP" altLang="en-US" sz="1800" b="1" i="0" u="none" strike="noStrike" cap="none" normalizeH="0" baseline="0">
                          <a:ln>
                            <a:noFill/>
                          </a:ln>
                          <a:solidFill>
                            <a:schemeClr val="tx1"/>
                          </a:solidFill>
                          <a:effectLst/>
                          <a:latin typeface="Meiryo UI" panose="020B0604030504040204" pitchFamily="50" charset="-128"/>
                          <a:ea typeface="Meiryo UI" panose="020B0604030504040204" pitchFamily="50" charset="-128"/>
                        </a:rPr>
                        <a:t>Ｂ</a:t>
                      </a:r>
                      <a:endParaRPr kumimoji="1" lang="en-US" altLang="ja-JP" sz="1800" b="1" i="0" u="none" strike="noStrike" cap="none" normalizeH="0" baseline="0">
                        <a:ln>
                          <a:noFill/>
                        </a:ln>
                        <a:solidFill>
                          <a:schemeClr val="tx1"/>
                        </a:solidFill>
                        <a:effectLst/>
                        <a:latin typeface="Meiryo UI" panose="020B0604030504040204" pitchFamily="50" charset="-128"/>
                        <a:ea typeface="Meiryo UI" panose="020B0604030504040204" pitchFamily="50" charset="-128"/>
                      </a:endParaRPr>
                    </a:p>
                    <a:p>
                      <a:pPr marL="0" marR="0" lvl="0" indent="0" algn="ctr" defTabSz="914400" rtl="0" eaLnBrk="1" fontAlgn="base" latinLnBrk="0" hangingPunct="1">
                        <a:lnSpc>
                          <a:spcPct val="100000"/>
                        </a:lnSpc>
                        <a:spcBef>
                          <a:spcPct val="0"/>
                        </a:spcBef>
                        <a:spcAft>
                          <a:spcPct val="0"/>
                        </a:spcAft>
                        <a:buClrTx/>
                        <a:buSzTx/>
                        <a:buFontTx/>
                        <a:buNone/>
                        <a:tabLst/>
                      </a:pPr>
                      <a:r>
                        <a:rPr kumimoji="1" lang="ja-JP" altLang="en-US" sz="1800" b="1" i="0" u="none" strike="noStrike" cap="none" normalizeH="0" baseline="0">
                          <a:ln>
                            <a:noFill/>
                          </a:ln>
                          <a:solidFill>
                            <a:schemeClr val="tx1"/>
                          </a:solidFill>
                          <a:effectLst/>
                          <a:latin typeface="Meiryo UI" panose="020B0604030504040204" pitchFamily="50" charset="-128"/>
                          <a:ea typeface="Meiryo UI" panose="020B0604030504040204" pitchFamily="50" charset="-128"/>
                        </a:rPr>
                        <a:t>Ｃ１</a:t>
                      </a:r>
                    </a:p>
                  </a:txBody>
                  <a:tcPr marT="45718" marB="45718" anchor="ctr" horzOverflow="overflow">
                    <a:lnL w="12700" cap="flat" cmpd="sng" algn="ctr">
                      <a:solidFill>
                        <a:schemeClr val="tx1"/>
                      </a:solidFill>
                      <a:prstDash val="sysDot"/>
                      <a:round/>
                      <a:headEnd type="none" w="med" len="med"/>
                      <a:tailEnd type="none" w="med" len="med"/>
                    </a:lnL>
                    <a:lnR w="12700" cap="flat" cmpd="sng" algn="ctr">
                      <a:solidFill>
                        <a:schemeClr val="tx1"/>
                      </a:solidFill>
                      <a:prstDash val="sysDot"/>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1" lang="en-US" altLang="ja-JP" sz="1800" b="1" i="0" u="none" strike="noStrike" cap="none" normalizeH="0" baseline="0" dirty="0">
                          <a:ln>
                            <a:noFill/>
                          </a:ln>
                          <a:solidFill>
                            <a:schemeClr val="tx1"/>
                          </a:solidFill>
                          <a:effectLst/>
                          <a:latin typeface="Meiryo UI" panose="020B0604030504040204" pitchFamily="50" charset="-128"/>
                          <a:ea typeface="Meiryo UI" panose="020B0604030504040204" pitchFamily="50" charset="-128"/>
                        </a:rPr>
                        <a:t>DM</a:t>
                      </a:r>
                      <a:r>
                        <a:rPr kumimoji="1" lang="ja-JP" altLang="en-US" sz="1800" b="1" i="0" u="none" strike="noStrike" cap="none" normalizeH="0" baseline="0" dirty="0">
                          <a:ln>
                            <a:noFill/>
                          </a:ln>
                          <a:solidFill>
                            <a:schemeClr val="tx1"/>
                          </a:solidFill>
                          <a:effectLst/>
                          <a:latin typeface="Meiryo UI" panose="020B0604030504040204" pitchFamily="50" charset="-128"/>
                          <a:ea typeface="Meiryo UI" panose="020B0604030504040204" pitchFamily="50" charset="-128"/>
                        </a:rPr>
                        <a:t>に注意</a:t>
                      </a:r>
                    </a:p>
                  </a:txBody>
                  <a:tcPr marT="45718" marB="45718" anchor="ctr" horzOverflow="overflow">
                    <a:lnL w="12700" cap="flat" cmpd="sng" algn="ctr">
                      <a:solidFill>
                        <a:schemeClr val="tx1"/>
                      </a:solidFill>
                      <a:prstDash val="sysDot"/>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 xmlns:a16="http://schemas.microsoft.com/office/drawing/2014/main" val="10001"/>
                  </a:ext>
                </a:extLst>
              </a:tr>
              <a:tr h="914396">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1" lang="ja-JP" altLang="en-US" sz="2100" b="1" i="0" u="none" strike="noStrike" cap="none" normalizeH="0" baseline="0">
                          <a:ln>
                            <a:noFill/>
                          </a:ln>
                          <a:solidFill>
                            <a:schemeClr val="tx1"/>
                          </a:solidFill>
                          <a:effectLst/>
                          <a:latin typeface="Meiryo UI" panose="020B0604030504040204" pitchFamily="50" charset="-128"/>
                          <a:ea typeface="Meiryo UI" panose="020B0604030504040204" pitchFamily="50" charset="-128"/>
                        </a:rPr>
                        <a:t>リスペリドン</a:t>
                      </a:r>
                    </a:p>
                  </a:txBody>
                  <a:tcPr marT="45718" marB="45718"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DDDDDD"/>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1" lang="ja-JP" altLang="en-US" sz="1800" b="1" i="0" u="none" strike="noStrike" cap="none" normalizeH="0" baseline="0" dirty="0">
                          <a:ln>
                            <a:noFill/>
                          </a:ln>
                          <a:solidFill>
                            <a:schemeClr val="tx1"/>
                          </a:solidFill>
                          <a:effectLst/>
                          <a:latin typeface="Meiryo UI" panose="020B0604030504040204" pitchFamily="50" charset="-128"/>
                          <a:ea typeface="Meiryo UI" panose="020B0604030504040204" pitchFamily="50" charset="-128"/>
                        </a:rPr>
                        <a:t>興奮、不安、幻覚妄想</a:t>
                      </a:r>
                    </a:p>
                  </a:txBody>
                  <a:tcPr marT="45718" marB="45718" anchor="ctr" horzOverflow="overflow">
                    <a:lnL w="12700" cap="flat" cmpd="sng" algn="ctr">
                      <a:solidFill>
                        <a:schemeClr val="bg1"/>
                      </a:solidFill>
                      <a:prstDash val="solid"/>
                      <a:round/>
                      <a:headEnd type="none" w="med" len="med"/>
                      <a:tailEnd type="none" w="med" len="med"/>
                    </a:lnL>
                    <a:lnR w="12700" cap="flat" cmpd="sng" algn="ctr">
                      <a:solidFill>
                        <a:schemeClr val="tx1"/>
                      </a:solidFill>
                      <a:prstDash val="sysDot"/>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1" lang="ja-JP" altLang="en-US" sz="1800" b="1" i="0" u="none" strike="noStrike" cap="none" normalizeH="0" baseline="0">
                          <a:ln>
                            <a:noFill/>
                          </a:ln>
                          <a:solidFill>
                            <a:schemeClr val="tx1"/>
                          </a:solidFill>
                          <a:effectLst/>
                          <a:latin typeface="Meiryo UI" panose="020B0604030504040204" pitchFamily="50" charset="-128"/>
                          <a:ea typeface="Meiryo UI" panose="020B0604030504040204" pitchFamily="50" charset="-128"/>
                        </a:rPr>
                        <a:t>Ｂ</a:t>
                      </a:r>
                    </a:p>
                  </a:txBody>
                  <a:tcPr marT="45718" marB="45718" anchor="ctr" horzOverflow="overflow">
                    <a:lnL w="12700" cap="flat" cmpd="sng" algn="ctr">
                      <a:solidFill>
                        <a:schemeClr val="tx1"/>
                      </a:solidFill>
                      <a:prstDash val="sysDot"/>
                      <a:round/>
                      <a:headEnd type="none" w="med" len="med"/>
                      <a:tailEnd type="none" w="med" len="med"/>
                    </a:lnL>
                    <a:lnR w="12700" cap="flat" cmpd="sng" algn="ctr">
                      <a:solidFill>
                        <a:schemeClr val="tx1"/>
                      </a:solidFill>
                      <a:prstDash val="sysDot"/>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1" lang="ja-JP" altLang="en-US" sz="1800" b="1" i="0" u="none" strike="noStrike" cap="none" normalizeH="0" baseline="0">
                          <a:ln>
                            <a:noFill/>
                          </a:ln>
                          <a:solidFill>
                            <a:schemeClr val="tx1"/>
                          </a:solidFill>
                          <a:effectLst/>
                          <a:latin typeface="Meiryo UI" panose="020B0604030504040204" pitchFamily="50" charset="-128"/>
                          <a:ea typeface="Meiryo UI" panose="020B0604030504040204" pitchFamily="50" charset="-128"/>
                        </a:rPr>
                        <a:t>切れ味よい</a:t>
                      </a:r>
                      <a:endParaRPr kumimoji="1" lang="en-US" altLang="ja-JP" sz="1800" b="1" i="0" u="none" strike="noStrike" cap="none" normalizeH="0" baseline="0">
                        <a:ln>
                          <a:noFill/>
                        </a:ln>
                        <a:solidFill>
                          <a:schemeClr val="tx1"/>
                        </a:solidFill>
                        <a:effectLst/>
                        <a:latin typeface="Meiryo UI" panose="020B0604030504040204" pitchFamily="50" charset="-128"/>
                        <a:ea typeface="Meiryo UI" panose="020B0604030504040204" pitchFamily="50" charset="-128"/>
                      </a:endParaRPr>
                    </a:p>
                    <a:p>
                      <a:pPr marL="0" marR="0" lvl="0" indent="0" algn="l" defTabSz="914400" rtl="0" eaLnBrk="1" fontAlgn="base" latinLnBrk="0" hangingPunct="1">
                        <a:lnSpc>
                          <a:spcPct val="100000"/>
                        </a:lnSpc>
                        <a:spcBef>
                          <a:spcPct val="0"/>
                        </a:spcBef>
                        <a:spcAft>
                          <a:spcPct val="0"/>
                        </a:spcAft>
                        <a:buClrTx/>
                        <a:buSzTx/>
                        <a:buFontTx/>
                        <a:buNone/>
                        <a:tabLst/>
                      </a:pPr>
                      <a:r>
                        <a:rPr kumimoji="1" lang="ja-JP" altLang="en-US" sz="1800" b="1" i="0" u="none" strike="noStrike" cap="none" normalizeH="0" baseline="0">
                          <a:ln>
                            <a:noFill/>
                          </a:ln>
                          <a:solidFill>
                            <a:schemeClr val="tx1"/>
                          </a:solidFill>
                          <a:effectLst/>
                          <a:latin typeface="Meiryo UI" panose="020B0604030504040204" pitchFamily="50" charset="-128"/>
                          <a:ea typeface="Meiryo UI" panose="020B0604030504040204" pitchFamily="50" charset="-128"/>
                        </a:rPr>
                        <a:t>液剤あり</a:t>
                      </a:r>
                      <a:endParaRPr kumimoji="1" lang="en-US" altLang="ja-JP" sz="1800" b="1" i="0" u="none" strike="noStrike" cap="none" normalizeH="0" baseline="0">
                        <a:ln>
                          <a:noFill/>
                        </a:ln>
                        <a:solidFill>
                          <a:schemeClr val="tx1"/>
                        </a:solidFill>
                        <a:effectLst/>
                        <a:latin typeface="Meiryo UI" panose="020B0604030504040204" pitchFamily="50" charset="-128"/>
                        <a:ea typeface="Meiryo UI" panose="020B0604030504040204" pitchFamily="50" charset="-128"/>
                      </a:endParaRPr>
                    </a:p>
                    <a:p>
                      <a:pPr marL="0" marR="0" lvl="0" indent="0" algn="l" defTabSz="914400" rtl="0" eaLnBrk="1" fontAlgn="base" latinLnBrk="0" hangingPunct="1">
                        <a:lnSpc>
                          <a:spcPct val="100000"/>
                        </a:lnSpc>
                        <a:spcBef>
                          <a:spcPct val="0"/>
                        </a:spcBef>
                        <a:spcAft>
                          <a:spcPct val="0"/>
                        </a:spcAft>
                        <a:buClrTx/>
                        <a:buSzTx/>
                        <a:buFontTx/>
                        <a:buNone/>
                        <a:tabLst/>
                      </a:pPr>
                      <a:r>
                        <a:rPr kumimoji="1" lang="ja-JP" altLang="en-US" sz="1800" b="1" i="0" u="none" strike="noStrike" cap="none" normalizeH="0" baseline="0">
                          <a:ln>
                            <a:noFill/>
                          </a:ln>
                          <a:solidFill>
                            <a:schemeClr val="tx1"/>
                          </a:solidFill>
                          <a:effectLst/>
                          <a:latin typeface="Meiryo UI" panose="020B0604030504040204" pitchFamily="50" charset="-128"/>
                          <a:ea typeface="Meiryo UI" panose="020B0604030504040204" pitchFamily="50" charset="-128"/>
                        </a:rPr>
                        <a:t>動作緩徐おこしやすい</a:t>
                      </a:r>
                    </a:p>
                  </a:txBody>
                  <a:tcPr marT="45718" marB="45718" horzOverflow="overflow">
                    <a:lnL w="12700" cap="flat" cmpd="sng" algn="ctr">
                      <a:solidFill>
                        <a:schemeClr val="tx1"/>
                      </a:solidFill>
                      <a:prstDash val="sysDot"/>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 xmlns:a16="http://schemas.microsoft.com/office/drawing/2014/main" val="10002"/>
                  </a:ext>
                </a:extLst>
              </a:tr>
              <a:tr h="550818">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1" lang="ja-JP" altLang="en-US" sz="2100" b="1" i="0" u="none" strike="noStrike" cap="none" normalizeH="0" baseline="0">
                          <a:ln>
                            <a:noFill/>
                          </a:ln>
                          <a:solidFill>
                            <a:schemeClr val="tx1"/>
                          </a:solidFill>
                          <a:effectLst/>
                          <a:latin typeface="Meiryo UI" panose="020B0604030504040204" pitchFamily="50" charset="-128"/>
                          <a:ea typeface="Meiryo UI" panose="020B0604030504040204" pitchFamily="50" charset="-128"/>
                        </a:rPr>
                        <a:t>パルプロ酸</a:t>
                      </a:r>
                    </a:p>
                  </a:txBody>
                  <a:tcPr marT="45718" marB="45718"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DDDDDD"/>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1" lang="ja-JP" altLang="en-US" sz="1800" b="1" i="0" u="none" strike="noStrike" cap="none" normalizeH="0" baseline="0" dirty="0">
                        <a:ln>
                          <a:noFill/>
                        </a:ln>
                        <a:solidFill>
                          <a:schemeClr val="tx1"/>
                        </a:solidFill>
                        <a:effectLst/>
                        <a:latin typeface="Meiryo UI" panose="020B0604030504040204" pitchFamily="50" charset="-128"/>
                        <a:ea typeface="Meiryo UI" panose="020B0604030504040204" pitchFamily="50" charset="-128"/>
                      </a:endParaRPr>
                    </a:p>
                  </a:txBody>
                  <a:tcPr marT="45718" marB="45718" horzOverflow="overflow">
                    <a:lnL w="12700" cap="flat" cmpd="sng" algn="ctr">
                      <a:solidFill>
                        <a:schemeClr val="bg1"/>
                      </a:solidFill>
                      <a:prstDash val="solid"/>
                      <a:round/>
                      <a:headEnd type="none" w="med" len="med"/>
                      <a:tailEnd type="none" w="med" len="med"/>
                    </a:lnL>
                    <a:lnR w="12700" cap="flat" cmpd="sng" algn="ctr">
                      <a:solidFill>
                        <a:schemeClr val="tx1"/>
                      </a:solidFill>
                      <a:prstDash val="sysDot"/>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1" lang="ja-JP" altLang="en-US" sz="1800" b="1" i="0" u="none" strike="noStrike" cap="none" normalizeH="0" baseline="0">
                          <a:ln>
                            <a:noFill/>
                          </a:ln>
                          <a:solidFill>
                            <a:schemeClr val="tx1"/>
                          </a:solidFill>
                          <a:effectLst/>
                          <a:latin typeface="Meiryo UI" panose="020B0604030504040204" pitchFamily="50" charset="-128"/>
                          <a:ea typeface="Meiryo UI" panose="020B0604030504040204" pitchFamily="50" charset="-128"/>
                        </a:rPr>
                        <a:t>Ｃ１</a:t>
                      </a:r>
                    </a:p>
                  </a:txBody>
                  <a:tcPr marT="45718" marB="45718" anchor="ctr" horzOverflow="overflow">
                    <a:lnL w="12700" cap="flat" cmpd="sng" algn="ctr">
                      <a:solidFill>
                        <a:schemeClr val="tx1"/>
                      </a:solidFill>
                      <a:prstDash val="sysDot"/>
                      <a:round/>
                      <a:headEnd type="none" w="med" len="med"/>
                      <a:tailEnd type="none" w="med" len="med"/>
                    </a:lnL>
                    <a:lnR w="12700" cap="flat" cmpd="sng" algn="ctr">
                      <a:solidFill>
                        <a:schemeClr val="tx1"/>
                      </a:solidFill>
                      <a:prstDash val="sysDot"/>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1" lang="ja-JP" altLang="en-US" sz="1800" b="1" i="0" u="none" strike="noStrike" cap="none" normalizeH="0" baseline="0">
                          <a:ln>
                            <a:noFill/>
                          </a:ln>
                          <a:solidFill>
                            <a:schemeClr val="tx1"/>
                          </a:solidFill>
                          <a:effectLst/>
                          <a:latin typeface="Meiryo UI" panose="020B0604030504040204" pitchFamily="50" charset="-128"/>
                          <a:ea typeface="Meiryo UI" panose="020B0604030504040204" pitchFamily="50" charset="-128"/>
                        </a:rPr>
                        <a:t>パーキンソニズムがあるとき</a:t>
                      </a:r>
                    </a:p>
                  </a:txBody>
                  <a:tcPr marT="45718" marB="45718" anchor="ctr" horzOverflow="overflow">
                    <a:lnL w="12700" cap="flat" cmpd="sng" algn="ctr">
                      <a:solidFill>
                        <a:schemeClr val="tx1"/>
                      </a:solidFill>
                      <a:prstDash val="sysDot"/>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 xmlns:a16="http://schemas.microsoft.com/office/drawing/2014/main" val="10003"/>
                  </a:ext>
                </a:extLst>
              </a:tr>
              <a:tr h="640076">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1" lang="ja-JP" altLang="en-US" sz="2100" b="1" i="0" u="none" strike="noStrike" cap="none" normalizeH="0" baseline="0">
                          <a:ln>
                            <a:noFill/>
                          </a:ln>
                          <a:solidFill>
                            <a:schemeClr val="tx1"/>
                          </a:solidFill>
                          <a:effectLst/>
                          <a:latin typeface="Meiryo UI" panose="020B0604030504040204" pitchFamily="50" charset="-128"/>
                          <a:ea typeface="Meiryo UI" panose="020B0604030504040204" pitchFamily="50" charset="-128"/>
                        </a:rPr>
                        <a:t>抑肝散</a:t>
                      </a:r>
                    </a:p>
                  </a:txBody>
                  <a:tcPr marT="45718" marB="45718"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DDDDDD"/>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1" lang="ja-JP" altLang="en-US" sz="1800" b="1" i="0" u="none" strike="noStrike" cap="none" normalizeH="0" baseline="0" dirty="0">
                          <a:ln>
                            <a:noFill/>
                          </a:ln>
                          <a:solidFill>
                            <a:schemeClr val="tx1"/>
                          </a:solidFill>
                          <a:effectLst/>
                          <a:latin typeface="Meiryo UI" panose="020B0604030504040204" pitchFamily="50" charset="-128"/>
                          <a:ea typeface="Meiryo UI" panose="020B0604030504040204" pitchFamily="50" charset="-128"/>
                        </a:rPr>
                        <a:t>レビー小体型認知症</a:t>
                      </a:r>
                    </a:p>
                    <a:p>
                      <a:pPr marL="0" marR="0" lvl="0" indent="0" algn="l" defTabSz="914400" rtl="0" eaLnBrk="1" fontAlgn="base" latinLnBrk="0" hangingPunct="1">
                        <a:lnSpc>
                          <a:spcPct val="100000"/>
                        </a:lnSpc>
                        <a:spcBef>
                          <a:spcPct val="0"/>
                        </a:spcBef>
                        <a:spcAft>
                          <a:spcPct val="0"/>
                        </a:spcAft>
                        <a:buClrTx/>
                        <a:buSzTx/>
                        <a:buFontTx/>
                        <a:buNone/>
                        <a:tabLst/>
                      </a:pPr>
                      <a:r>
                        <a:rPr kumimoji="1" lang="ja-JP" altLang="en-US" sz="1800" b="1" i="0" u="none" strike="noStrike" cap="none" normalizeH="0" baseline="0" dirty="0">
                          <a:ln>
                            <a:noFill/>
                          </a:ln>
                          <a:solidFill>
                            <a:schemeClr val="tx1"/>
                          </a:solidFill>
                          <a:effectLst/>
                          <a:latin typeface="Meiryo UI" panose="020B0604030504040204" pitchFamily="50" charset="-128"/>
                          <a:ea typeface="Meiryo UI" panose="020B0604030504040204" pitchFamily="50" charset="-128"/>
                        </a:rPr>
                        <a:t>の</a:t>
                      </a:r>
                      <a:r>
                        <a:rPr kumimoji="1" lang="en-US" altLang="ja-JP" sz="1800" b="1" i="0" u="none" strike="noStrike" cap="none" normalizeH="0" baseline="0" dirty="0">
                          <a:ln>
                            <a:noFill/>
                          </a:ln>
                          <a:solidFill>
                            <a:schemeClr val="tx1"/>
                          </a:solidFill>
                          <a:effectLst/>
                          <a:latin typeface="Meiryo UI" panose="020B0604030504040204" pitchFamily="50" charset="-128"/>
                          <a:ea typeface="Meiryo UI" panose="020B0604030504040204" pitchFamily="50" charset="-128"/>
                        </a:rPr>
                        <a:t>BPSD</a:t>
                      </a:r>
                      <a:endParaRPr kumimoji="1" lang="ja-JP" altLang="en-US" sz="1800" b="1" i="0" u="none" strike="noStrike" cap="none" normalizeH="0" baseline="0" dirty="0">
                        <a:ln>
                          <a:noFill/>
                        </a:ln>
                        <a:solidFill>
                          <a:schemeClr val="tx1"/>
                        </a:solidFill>
                        <a:effectLst/>
                        <a:latin typeface="Meiryo UI" panose="020B0604030504040204" pitchFamily="50" charset="-128"/>
                        <a:ea typeface="Meiryo UI" panose="020B0604030504040204" pitchFamily="50" charset="-128"/>
                      </a:endParaRPr>
                    </a:p>
                  </a:txBody>
                  <a:tcPr marT="45718" marB="45718" anchor="ctr" horzOverflow="overflow">
                    <a:lnL w="12700" cap="flat" cmpd="sng" algn="ctr">
                      <a:solidFill>
                        <a:schemeClr val="bg1"/>
                      </a:solidFill>
                      <a:prstDash val="solid"/>
                      <a:round/>
                      <a:headEnd type="none" w="med" len="med"/>
                      <a:tailEnd type="none" w="med" len="med"/>
                    </a:lnL>
                    <a:lnR w="12700" cap="flat" cmpd="sng" algn="ctr">
                      <a:solidFill>
                        <a:schemeClr val="tx1"/>
                      </a:solidFill>
                      <a:prstDash val="sysDot"/>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1" lang="ja-JP" altLang="en-US" sz="1800" b="1" i="0" u="none" strike="noStrike" cap="none" normalizeH="0" baseline="0" dirty="0">
                          <a:ln>
                            <a:noFill/>
                          </a:ln>
                          <a:solidFill>
                            <a:schemeClr val="tx1"/>
                          </a:solidFill>
                          <a:effectLst/>
                          <a:latin typeface="Meiryo UI" panose="020B0604030504040204" pitchFamily="50" charset="-128"/>
                          <a:ea typeface="Meiryo UI" panose="020B0604030504040204" pitchFamily="50" charset="-128"/>
                        </a:rPr>
                        <a:t>Ｃ１</a:t>
                      </a:r>
                    </a:p>
                  </a:txBody>
                  <a:tcPr marT="45718" marB="45718" anchor="ctr" horzOverflow="overflow">
                    <a:lnL w="12700" cap="flat" cmpd="sng" algn="ctr">
                      <a:solidFill>
                        <a:schemeClr val="tx1"/>
                      </a:solidFill>
                      <a:prstDash val="sysDot"/>
                      <a:round/>
                      <a:headEnd type="none" w="med" len="med"/>
                      <a:tailEnd type="none" w="med" len="med"/>
                    </a:lnL>
                    <a:lnR w="12700" cap="flat" cmpd="sng" algn="ctr">
                      <a:solidFill>
                        <a:schemeClr val="tx1"/>
                      </a:solidFill>
                      <a:prstDash val="sysDot"/>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1" lang="ja-JP" altLang="en-US" sz="1800" b="1" i="0" u="none" strike="noStrike" cap="none" normalizeH="0" baseline="0" dirty="0">
                        <a:ln>
                          <a:noFill/>
                        </a:ln>
                        <a:solidFill>
                          <a:schemeClr val="tx1"/>
                        </a:solidFill>
                        <a:effectLst/>
                        <a:latin typeface="Meiryo UI" panose="020B0604030504040204" pitchFamily="50" charset="-128"/>
                        <a:ea typeface="Meiryo UI" panose="020B0604030504040204" pitchFamily="50" charset="-128"/>
                      </a:endParaRPr>
                    </a:p>
                  </a:txBody>
                  <a:tcPr marT="45718" marB="45718" horzOverflow="overflow">
                    <a:lnL w="12700" cap="flat" cmpd="sng" algn="ctr">
                      <a:solidFill>
                        <a:schemeClr val="tx1"/>
                      </a:solidFill>
                      <a:prstDash val="sysDot"/>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 xmlns:a16="http://schemas.microsoft.com/office/drawing/2014/main" val="10004"/>
                  </a:ext>
                </a:extLst>
              </a:tr>
              <a:tr h="68257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1" lang="ja-JP" altLang="en-US" sz="2100" b="1" i="0" u="none" strike="noStrike" cap="none" normalizeH="0" baseline="0" dirty="0">
                          <a:ln>
                            <a:noFill/>
                          </a:ln>
                          <a:solidFill>
                            <a:schemeClr val="tx1"/>
                          </a:solidFill>
                          <a:effectLst/>
                          <a:latin typeface="Meiryo UI" panose="020B0604030504040204" pitchFamily="50" charset="-128"/>
                          <a:ea typeface="Meiryo UI" panose="020B0604030504040204" pitchFamily="50" charset="-128"/>
                        </a:rPr>
                        <a:t>パロキセチン</a:t>
                      </a:r>
                    </a:p>
                  </a:txBody>
                  <a:tcPr marT="45718" marB="45718"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DDDDDD"/>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1" lang="en-US" altLang="ja-JP" sz="1800" b="1" i="0" u="none" strike="noStrike" cap="none" normalizeH="0" baseline="0">
                          <a:ln>
                            <a:noFill/>
                          </a:ln>
                          <a:solidFill>
                            <a:schemeClr val="tx1"/>
                          </a:solidFill>
                          <a:effectLst/>
                          <a:latin typeface="Meiryo UI" panose="020B0604030504040204" pitchFamily="50" charset="-128"/>
                          <a:ea typeface="Meiryo UI" panose="020B0604030504040204" pitchFamily="50" charset="-128"/>
                        </a:rPr>
                        <a:t>FTD</a:t>
                      </a:r>
                      <a:r>
                        <a:rPr kumimoji="1" lang="ja-JP" altLang="en-US" sz="1800" b="1" i="0" u="none" strike="noStrike" cap="none" normalizeH="0" baseline="0">
                          <a:ln>
                            <a:noFill/>
                          </a:ln>
                          <a:solidFill>
                            <a:schemeClr val="tx1"/>
                          </a:solidFill>
                          <a:effectLst/>
                          <a:latin typeface="Meiryo UI" panose="020B0604030504040204" pitchFamily="50" charset="-128"/>
                          <a:ea typeface="Meiryo UI" panose="020B0604030504040204" pitchFamily="50" charset="-128"/>
                        </a:rPr>
                        <a:t>の常同行動、</a:t>
                      </a:r>
                      <a:endParaRPr kumimoji="1" lang="en-US" altLang="ja-JP" sz="1800" b="1" i="0" u="none" strike="noStrike" cap="none" normalizeH="0" baseline="0">
                        <a:ln>
                          <a:noFill/>
                        </a:ln>
                        <a:solidFill>
                          <a:schemeClr val="tx1"/>
                        </a:solidFill>
                        <a:effectLst/>
                        <a:latin typeface="Meiryo UI" panose="020B0604030504040204" pitchFamily="50" charset="-128"/>
                        <a:ea typeface="Meiryo UI" panose="020B0604030504040204" pitchFamily="50" charset="-128"/>
                      </a:endParaRPr>
                    </a:p>
                    <a:p>
                      <a:pPr marL="0" marR="0" lvl="0" indent="0" algn="l" defTabSz="914400" rtl="0" eaLnBrk="1" fontAlgn="base" latinLnBrk="0" hangingPunct="1">
                        <a:lnSpc>
                          <a:spcPct val="100000"/>
                        </a:lnSpc>
                        <a:spcBef>
                          <a:spcPct val="0"/>
                        </a:spcBef>
                        <a:spcAft>
                          <a:spcPct val="0"/>
                        </a:spcAft>
                        <a:buClrTx/>
                        <a:buSzTx/>
                        <a:buFontTx/>
                        <a:buNone/>
                        <a:tabLst/>
                      </a:pPr>
                      <a:r>
                        <a:rPr kumimoji="1" lang="ja-JP" altLang="en-US" sz="1800" b="1" i="0" u="none" strike="noStrike" cap="none" normalizeH="0" baseline="0">
                          <a:ln>
                            <a:noFill/>
                          </a:ln>
                          <a:solidFill>
                            <a:schemeClr val="tx1"/>
                          </a:solidFill>
                          <a:effectLst/>
                          <a:latin typeface="Meiryo UI" panose="020B0604030504040204" pitchFamily="50" charset="-128"/>
                          <a:ea typeface="Meiryo UI" panose="020B0604030504040204" pitchFamily="50" charset="-128"/>
                        </a:rPr>
                        <a:t>脱抑制、性的逸脱</a:t>
                      </a:r>
                    </a:p>
                  </a:txBody>
                  <a:tcPr marT="45718" marB="45718" horzOverflow="overflow">
                    <a:lnL w="12700" cap="flat" cmpd="sng" algn="ctr">
                      <a:solidFill>
                        <a:schemeClr val="bg1"/>
                      </a:solidFill>
                      <a:prstDash val="solid"/>
                      <a:round/>
                      <a:headEnd type="none" w="med" len="med"/>
                      <a:tailEnd type="none" w="med" len="med"/>
                    </a:lnL>
                    <a:lnR w="12700" cap="flat" cmpd="sng" algn="ctr">
                      <a:solidFill>
                        <a:schemeClr val="tx1"/>
                      </a:solidFill>
                      <a:prstDash val="sysDot"/>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1" lang="ja-JP" altLang="en-US" sz="1800" b="1" i="0" u="none" strike="noStrike" cap="none" normalizeH="0" baseline="0" dirty="0">
                          <a:ln>
                            <a:noFill/>
                          </a:ln>
                          <a:solidFill>
                            <a:schemeClr val="tx1"/>
                          </a:solidFill>
                          <a:effectLst/>
                          <a:latin typeface="Meiryo UI" panose="020B0604030504040204" pitchFamily="50" charset="-128"/>
                          <a:ea typeface="Meiryo UI" panose="020B0604030504040204" pitchFamily="50" charset="-128"/>
                        </a:rPr>
                        <a:t>Ｃ１</a:t>
                      </a:r>
                      <a:endParaRPr kumimoji="1" lang="en-US" altLang="ja-JP" sz="1800" b="1" i="0" u="none" strike="noStrike" cap="none" normalizeH="0" baseline="0" dirty="0">
                        <a:ln>
                          <a:noFill/>
                        </a:ln>
                        <a:solidFill>
                          <a:schemeClr val="tx1"/>
                        </a:solidFill>
                        <a:effectLst/>
                        <a:latin typeface="Meiryo UI" panose="020B0604030504040204" pitchFamily="50" charset="-128"/>
                        <a:ea typeface="Meiryo UI" panose="020B0604030504040204" pitchFamily="50" charset="-128"/>
                      </a:endParaRPr>
                    </a:p>
                  </a:txBody>
                  <a:tcPr marT="45718" marB="45718" anchor="ctr" horzOverflow="overflow">
                    <a:lnL w="12700" cap="flat" cmpd="sng" algn="ctr">
                      <a:solidFill>
                        <a:schemeClr val="tx1"/>
                      </a:solidFill>
                      <a:prstDash val="sysDot"/>
                      <a:round/>
                      <a:headEnd type="none" w="med" len="med"/>
                      <a:tailEnd type="none" w="med" len="med"/>
                    </a:lnL>
                    <a:lnR w="12700" cap="flat" cmpd="sng" algn="ctr">
                      <a:solidFill>
                        <a:schemeClr val="tx1"/>
                      </a:solidFill>
                      <a:prstDash val="sysDot"/>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1" lang="ja-JP" altLang="en-US" sz="1800" b="1" i="0" u="none" strike="noStrike" cap="none" normalizeH="0" baseline="0" dirty="0">
                        <a:ln>
                          <a:noFill/>
                        </a:ln>
                        <a:solidFill>
                          <a:schemeClr val="tx1"/>
                        </a:solidFill>
                        <a:effectLst/>
                        <a:latin typeface="Meiryo UI" panose="020B0604030504040204" pitchFamily="50" charset="-128"/>
                        <a:ea typeface="Meiryo UI" panose="020B0604030504040204" pitchFamily="50" charset="-128"/>
                      </a:endParaRPr>
                    </a:p>
                  </a:txBody>
                  <a:tcPr marT="45718" marB="45718" horzOverflow="overflow">
                    <a:lnL w="12700" cap="flat" cmpd="sng" algn="ctr">
                      <a:solidFill>
                        <a:schemeClr val="tx1"/>
                      </a:solidFill>
                      <a:prstDash val="sysDot"/>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 xmlns:a16="http://schemas.microsoft.com/office/drawing/2014/main" val="10005"/>
                  </a:ext>
                </a:extLst>
              </a:tr>
            </a:tbl>
          </a:graphicData>
        </a:graphic>
      </p:graphicFrame>
      <p:sp>
        <p:nvSpPr>
          <p:cNvPr id="7" name="Rectangle 23"/>
          <p:cNvSpPr>
            <a:spLocks noChangeArrowheads="1"/>
          </p:cNvSpPr>
          <p:nvPr/>
        </p:nvSpPr>
        <p:spPr bwMode="auto">
          <a:xfrm>
            <a:off x="0" y="1"/>
            <a:ext cx="2806995" cy="3721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82904" tIns="41452" rIns="82904" bIns="41452" anchor="b"/>
          <a:lstStyle/>
          <a:p>
            <a:pPr defTabSz="828675"/>
            <a:r>
              <a:rPr kumimoji="0" lang="en-US" altLang="ja-JP" sz="1600" b="1" dirty="0">
                <a:latin typeface="Meiryo UI" panose="020B0604030504040204" pitchFamily="50" charset="-128"/>
                <a:ea typeface="Meiryo UI" panose="020B0604030504040204" pitchFamily="50" charset="-128"/>
              </a:rPr>
              <a:t>《</a:t>
            </a:r>
            <a:r>
              <a:rPr kumimoji="0" lang="ja-JP" altLang="en-US" sz="1600" b="1" dirty="0">
                <a:latin typeface="Meiryo UI" panose="020B0604030504040204" pitchFamily="50" charset="-128"/>
                <a:ea typeface="Meiryo UI" panose="020B0604030504040204" pitchFamily="50" charset="-128"/>
              </a:rPr>
              <a:t> 診断・治療</a:t>
            </a:r>
            <a:r>
              <a:rPr kumimoji="0" lang="en-US" altLang="ja-JP" sz="1700" b="1" dirty="0">
                <a:latin typeface="Segoe UI" panose="020B0502040204020203" pitchFamily="34" charset="0"/>
                <a:ea typeface="Meiryo UI" panose="020B0604030504040204" pitchFamily="50" charset="-128"/>
                <a:cs typeface="Segoe UI" panose="020B0502040204020203" pitchFamily="34" charset="0"/>
              </a:rPr>
              <a:t>-54</a:t>
            </a:r>
            <a:r>
              <a:rPr kumimoji="0" lang="ja-JP" altLang="en-US" sz="1700" b="1" dirty="0">
                <a:latin typeface="Segoe UI" panose="020B0502040204020203" pitchFamily="34" charset="0"/>
                <a:ea typeface="Meiryo UI" panose="020B0604030504040204" pitchFamily="50" charset="-128"/>
                <a:cs typeface="Segoe UI" panose="020B0502040204020203" pitchFamily="34" charset="0"/>
              </a:rPr>
              <a:t> </a:t>
            </a:r>
            <a:r>
              <a:rPr kumimoji="0" lang="en-US" altLang="ja-JP" sz="1600" b="1" dirty="0">
                <a:latin typeface="Meiryo UI" panose="020B0604030504040204" pitchFamily="50" charset="-128"/>
                <a:ea typeface="Meiryo UI" panose="020B0604030504040204" pitchFamily="50" charset="-128"/>
              </a:rPr>
              <a:t>》</a:t>
            </a:r>
            <a:r>
              <a:rPr kumimoji="0" lang="ja-JP" altLang="en-US" sz="1600" b="1" dirty="0">
                <a:latin typeface="Meiryo UI" panose="020B0604030504040204" pitchFamily="50" charset="-128"/>
                <a:ea typeface="Meiryo UI" panose="020B0604030504040204" pitchFamily="50" charset="-128"/>
              </a:rPr>
              <a:t>  </a:t>
            </a:r>
            <a:endParaRPr kumimoji="0" lang="ja-JP" altLang="en-US" sz="1600" b="1" dirty="0">
              <a:solidFill>
                <a:srgbClr val="FF5050"/>
              </a:solidFill>
              <a:latin typeface="Meiryo UI" panose="020B0604030504040204" pitchFamily="50" charset="-128"/>
              <a:ea typeface="Meiryo UI" panose="020B0604030504040204" pitchFamily="50" charset="-128"/>
            </a:endParaRPr>
          </a:p>
        </p:txBody>
      </p:sp>
      <p:sp>
        <p:nvSpPr>
          <p:cNvPr id="8" name="Rectangle 12"/>
          <p:cNvSpPr>
            <a:spLocks noChangeArrowheads="1"/>
          </p:cNvSpPr>
          <p:nvPr/>
        </p:nvSpPr>
        <p:spPr bwMode="auto">
          <a:xfrm>
            <a:off x="213519" y="885706"/>
            <a:ext cx="8691562" cy="103179"/>
          </a:xfrm>
          <a:prstGeom prst="rect">
            <a:avLst/>
          </a:prstGeom>
          <a:gradFill rotWithShape="1">
            <a:gsLst>
              <a:gs pos="93000">
                <a:srgbClr val="3E6EB4"/>
              </a:gs>
              <a:gs pos="0">
                <a:srgbClr val="CDE1FF"/>
              </a:gs>
              <a:gs pos="100000">
                <a:srgbClr val="3E6EB4"/>
              </a:gs>
            </a:gsLst>
            <a:lin ang="0" scaled="1"/>
          </a:gradFill>
          <a:ln w="9525" algn="ctr">
            <a:noFill/>
            <a:miter lim="800000"/>
            <a:headEnd/>
            <a:tailEnd/>
          </a:ln>
          <a:effectLst/>
        </p:spPr>
        <p:txBody>
          <a:bodyPr wrap="none" anchor="ctr"/>
          <a:lstStyle/>
          <a:p>
            <a:pPr algn="r">
              <a:defRPr/>
            </a:pPr>
            <a:endParaRPr lang="ja-JP" altLang="en-US">
              <a:latin typeface="Arial" charset="0"/>
            </a:endParaRP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Rectangle 2"/>
          <p:cNvSpPr>
            <a:spLocks noGrp="1" noChangeArrowheads="1"/>
          </p:cNvSpPr>
          <p:nvPr>
            <p:ph type="title" idx="4294967295"/>
          </p:nvPr>
        </p:nvSpPr>
        <p:spPr>
          <a:xfrm>
            <a:off x="661194" y="254260"/>
            <a:ext cx="7753350" cy="906463"/>
          </a:xfrm>
        </p:spPr>
        <p:txBody>
          <a:bodyPr anchorCtr="1"/>
          <a:lstStyle/>
          <a:p>
            <a:pPr eaLnBrk="1" hangingPunct="1"/>
            <a:r>
              <a:rPr lang="ja-JP" altLang="en-US" sz="2900" b="1" dirty="0">
                <a:solidFill>
                  <a:schemeClr val="tx1"/>
                </a:solidFill>
                <a:latin typeface="Meiryo UI" panose="020B0604030504040204" pitchFamily="50" charset="-128"/>
                <a:ea typeface="Meiryo UI" panose="020B0604030504040204" pitchFamily="50" charset="-128"/>
                <a:cs typeface="メイリオ" pitchFamily="50" charset="-128"/>
              </a:rPr>
              <a:t>アルツハイマー型認知症に対する</a:t>
            </a:r>
            <a:br>
              <a:rPr lang="ja-JP" altLang="en-US" sz="2900" b="1" dirty="0">
                <a:solidFill>
                  <a:schemeClr val="tx1"/>
                </a:solidFill>
                <a:latin typeface="Meiryo UI" panose="020B0604030504040204" pitchFamily="50" charset="-128"/>
                <a:ea typeface="Meiryo UI" panose="020B0604030504040204" pitchFamily="50" charset="-128"/>
                <a:cs typeface="メイリオ" pitchFamily="50" charset="-128"/>
              </a:rPr>
            </a:br>
            <a:r>
              <a:rPr lang="ja-JP" altLang="en-US" sz="2900" b="1" dirty="0">
                <a:solidFill>
                  <a:schemeClr val="tx1"/>
                </a:solidFill>
                <a:latin typeface="Meiryo UI" panose="020B0604030504040204" pitchFamily="50" charset="-128"/>
                <a:ea typeface="Meiryo UI" panose="020B0604030504040204" pitchFamily="50" charset="-128"/>
                <a:cs typeface="メイリオ" pitchFamily="50" charset="-128"/>
              </a:rPr>
              <a:t>非薬物療法のエビデンス</a:t>
            </a:r>
          </a:p>
        </p:txBody>
      </p:sp>
      <p:sp>
        <p:nvSpPr>
          <p:cNvPr id="59395" name="Rectangle 3"/>
          <p:cNvSpPr>
            <a:spLocks noGrp="1" noChangeArrowheads="1"/>
          </p:cNvSpPr>
          <p:nvPr>
            <p:ph type="body" idx="4294967295"/>
          </p:nvPr>
        </p:nvSpPr>
        <p:spPr>
          <a:xfrm>
            <a:off x="1066800" y="1861618"/>
            <a:ext cx="7575550" cy="4592637"/>
          </a:xfrm>
        </p:spPr>
        <p:txBody>
          <a:bodyPr/>
          <a:lstStyle/>
          <a:p>
            <a:pPr eaLnBrk="1" hangingPunct="1">
              <a:lnSpc>
                <a:spcPct val="80000"/>
              </a:lnSpc>
              <a:buClr>
                <a:srgbClr val="FFCBFF"/>
              </a:buClr>
              <a:buFont typeface="Wingdings" pitchFamily="2" charset="2"/>
              <a:buNone/>
            </a:pPr>
            <a:r>
              <a:rPr lang="ja-JP" altLang="en-US" sz="2300" b="1" dirty="0">
                <a:solidFill>
                  <a:schemeClr val="bg2"/>
                </a:solidFill>
                <a:latin typeface="Meiryo UI" panose="020B0604030504040204" pitchFamily="50" charset="-128"/>
                <a:ea typeface="Meiryo UI" panose="020B0604030504040204" pitchFamily="50" charset="-128"/>
              </a:rPr>
              <a:t>　　Ａ：行うよう強く勧められる</a:t>
            </a:r>
            <a:endParaRPr lang="en-US" altLang="ja-JP" sz="2300" b="1" dirty="0">
              <a:solidFill>
                <a:schemeClr val="bg2"/>
              </a:solidFill>
              <a:latin typeface="Meiryo UI" panose="020B0604030504040204" pitchFamily="50" charset="-128"/>
              <a:ea typeface="Meiryo UI" panose="020B0604030504040204" pitchFamily="50" charset="-128"/>
            </a:endParaRPr>
          </a:p>
          <a:p>
            <a:pPr eaLnBrk="1" hangingPunct="1">
              <a:lnSpc>
                <a:spcPct val="150000"/>
              </a:lnSpc>
              <a:buClr>
                <a:srgbClr val="FFCBFF"/>
              </a:buClr>
              <a:buFont typeface="Wingdings" pitchFamily="2" charset="2"/>
              <a:buNone/>
            </a:pPr>
            <a:r>
              <a:rPr lang="ja-JP" altLang="en-US" sz="2300" b="1" dirty="0">
                <a:solidFill>
                  <a:schemeClr val="bg2"/>
                </a:solidFill>
                <a:latin typeface="Meiryo UI" panose="020B0604030504040204" pitchFamily="50" charset="-128"/>
                <a:ea typeface="Meiryo UI" panose="020B0604030504040204" pitchFamily="50" charset="-128"/>
              </a:rPr>
              <a:t>　　Ｂ：行うよう勧められる</a:t>
            </a:r>
          </a:p>
          <a:p>
            <a:pPr eaLnBrk="1" hangingPunct="1">
              <a:lnSpc>
                <a:spcPct val="150000"/>
              </a:lnSpc>
              <a:buClr>
                <a:srgbClr val="FFCBFF"/>
              </a:buClr>
              <a:buFontTx/>
              <a:buNone/>
            </a:pPr>
            <a:r>
              <a:rPr lang="ja-JP" altLang="en-US" sz="2200" b="1" dirty="0">
                <a:solidFill>
                  <a:srgbClr val="0066CC"/>
                </a:solidFill>
                <a:latin typeface="Meiryo UI" panose="020B0604030504040204" pitchFamily="50" charset="-128"/>
                <a:ea typeface="Meiryo UI" panose="020B0604030504040204" pitchFamily="50" charset="-128"/>
              </a:rPr>
              <a:t>　　</a:t>
            </a:r>
            <a:r>
              <a:rPr lang="ja-JP" altLang="en-US" sz="2300" b="1" dirty="0">
                <a:solidFill>
                  <a:srgbClr val="3E6EB4"/>
                </a:solidFill>
                <a:latin typeface="Meiryo UI" panose="020B0604030504040204" pitchFamily="50" charset="-128"/>
                <a:ea typeface="Meiryo UI" panose="020B0604030504040204" pitchFamily="50" charset="-128"/>
              </a:rPr>
              <a:t>Ｃ１：科学的根拠がないが行うよう勧められる</a:t>
            </a:r>
          </a:p>
          <a:p>
            <a:pPr eaLnBrk="1" hangingPunct="1">
              <a:lnSpc>
                <a:spcPct val="115000"/>
              </a:lnSpc>
              <a:buClr>
                <a:srgbClr val="FFCBFF"/>
              </a:buClr>
              <a:buFont typeface="Wingdings" pitchFamily="2" charset="2"/>
              <a:buNone/>
            </a:pPr>
            <a:r>
              <a:rPr lang="ja-JP" altLang="en-US" sz="2100" b="1" dirty="0">
                <a:solidFill>
                  <a:srgbClr val="333333"/>
                </a:solidFill>
                <a:latin typeface="Meiryo UI" panose="020B0604030504040204" pitchFamily="50" charset="-128"/>
                <a:ea typeface="Meiryo UI" panose="020B0604030504040204" pitchFamily="50" charset="-128"/>
              </a:rPr>
              <a:t>          ・運動療法</a:t>
            </a:r>
            <a:endParaRPr lang="en-US" altLang="ja-JP" sz="2100" b="1" dirty="0">
              <a:solidFill>
                <a:srgbClr val="333333"/>
              </a:solidFill>
              <a:latin typeface="Meiryo UI" panose="020B0604030504040204" pitchFamily="50" charset="-128"/>
              <a:ea typeface="Meiryo UI" panose="020B0604030504040204" pitchFamily="50" charset="-128"/>
            </a:endParaRPr>
          </a:p>
          <a:p>
            <a:pPr eaLnBrk="1" hangingPunct="1">
              <a:lnSpc>
                <a:spcPct val="115000"/>
              </a:lnSpc>
              <a:buClr>
                <a:srgbClr val="FFCBFF"/>
              </a:buClr>
              <a:buFont typeface="Wingdings" pitchFamily="2" charset="2"/>
              <a:buNone/>
            </a:pPr>
            <a:r>
              <a:rPr lang="ja-JP" altLang="en-US" sz="2100" b="1" dirty="0">
                <a:solidFill>
                  <a:srgbClr val="333333"/>
                </a:solidFill>
                <a:latin typeface="Meiryo UI" panose="020B0604030504040204" pitchFamily="50" charset="-128"/>
                <a:ea typeface="Meiryo UI" panose="020B0604030504040204" pitchFamily="50" charset="-128"/>
              </a:rPr>
              <a:t>　　　　　・記憶の訓練、リハビリテーション</a:t>
            </a:r>
          </a:p>
          <a:p>
            <a:pPr eaLnBrk="1" hangingPunct="1">
              <a:lnSpc>
                <a:spcPct val="105000"/>
              </a:lnSpc>
              <a:buClr>
                <a:srgbClr val="FFCBFF"/>
              </a:buClr>
              <a:buFont typeface="Wingdings" pitchFamily="2" charset="2"/>
              <a:buNone/>
            </a:pPr>
            <a:r>
              <a:rPr lang="ja-JP" altLang="en-US" sz="2100" b="1" dirty="0">
                <a:solidFill>
                  <a:srgbClr val="333333"/>
                </a:solidFill>
                <a:latin typeface="Meiryo UI" panose="020B0604030504040204" pitchFamily="50" charset="-128"/>
                <a:ea typeface="Meiryo UI" panose="020B0604030504040204" pitchFamily="50" charset="-128"/>
              </a:rPr>
              <a:t>　　　　　・現実見当識訓練 （</a:t>
            </a:r>
            <a:r>
              <a:rPr lang="en-US" altLang="ja-JP" sz="2100" b="1" dirty="0">
                <a:solidFill>
                  <a:srgbClr val="333333"/>
                </a:solidFill>
                <a:latin typeface="Meiryo UI" panose="020B0604030504040204" pitchFamily="50" charset="-128"/>
                <a:ea typeface="Meiryo UI" panose="020B0604030504040204" pitchFamily="50" charset="-128"/>
              </a:rPr>
              <a:t>Reality orientation therapy</a:t>
            </a:r>
            <a:r>
              <a:rPr lang="ja-JP" altLang="en-US" sz="2100" b="1" dirty="0">
                <a:solidFill>
                  <a:srgbClr val="333333"/>
                </a:solidFill>
                <a:latin typeface="Meiryo UI" panose="020B0604030504040204" pitchFamily="50" charset="-128"/>
                <a:ea typeface="Meiryo UI" panose="020B0604030504040204" pitchFamily="50" charset="-128"/>
              </a:rPr>
              <a:t>）</a:t>
            </a:r>
          </a:p>
          <a:p>
            <a:pPr eaLnBrk="1" hangingPunct="1">
              <a:lnSpc>
                <a:spcPct val="105000"/>
              </a:lnSpc>
              <a:buClr>
                <a:srgbClr val="FFCBFF"/>
              </a:buClr>
              <a:buFontTx/>
              <a:buNone/>
            </a:pPr>
            <a:r>
              <a:rPr lang="ja-JP" altLang="en-US" sz="2100" b="1" dirty="0">
                <a:solidFill>
                  <a:srgbClr val="333333"/>
                </a:solidFill>
                <a:latin typeface="Meiryo UI" panose="020B0604030504040204" pitchFamily="50" charset="-128"/>
                <a:ea typeface="Meiryo UI" panose="020B0604030504040204" pitchFamily="50" charset="-128"/>
              </a:rPr>
              <a:t>　　　　　・音楽療法</a:t>
            </a:r>
          </a:p>
          <a:p>
            <a:pPr eaLnBrk="1" hangingPunct="1">
              <a:lnSpc>
                <a:spcPct val="105000"/>
              </a:lnSpc>
              <a:buClr>
                <a:srgbClr val="FFCBFF"/>
              </a:buClr>
              <a:buFontTx/>
              <a:buNone/>
            </a:pPr>
            <a:r>
              <a:rPr lang="ja-JP" altLang="en-US" sz="2100" b="1" dirty="0">
                <a:solidFill>
                  <a:srgbClr val="333333"/>
                </a:solidFill>
                <a:latin typeface="Meiryo UI" panose="020B0604030504040204" pitchFamily="50" charset="-128"/>
                <a:ea typeface="Meiryo UI" panose="020B0604030504040204" pitchFamily="50" charset="-128"/>
              </a:rPr>
              <a:t>　　　　　・認知リハビリテーション</a:t>
            </a:r>
          </a:p>
          <a:p>
            <a:pPr eaLnBrk="1" hangingPunct="1">
              <a:lnSpc>
                <a:spcPct val="105000"/>
              </a:lnSpc>
              <a:buClr>
                <a:srgbClr val="FFCBFF"/>
              </a:buClr>
              <a:buFontTx/>
              <a:buNone/>
            </a:pPr>
            <a:r>
              <a:rPr lang="ja-JP" altLang="en-US" sz="2100" b="1" dirty="0">
                <a:solidFill>
                  <a:srgbClr val="333333"/>
                </a:solidFill>
                <a:latin typeface="Meiryo UI" panose="020B0604030504040204" pitchFamily="50" charset="-128"/>
                <a:ea typeface="Meiryo UI" panose="020B0604030504040204" pitchFamily="50" charset="-128"/>
              </a:rPr>
              <a:t>　　　　　・回想法</a:t>
            </a:r>
          </a:p>
          <a:p>
            <a:pPr eaLnBrk="1" hangingPunct="1">
              <a:lnSpc>
                <a:spcPct val="105000"/>
              </a:lnSpc>
              <a:buClr>
                <a:srgbClr val="FFCBFF"/>
              </a:buClr>
              <a:buFontTx/>
              <a:buNone/>
            </a:pPr>
            <a:r>
              <a:rPr lang="ja-JP" altLang="en-US" sz="2100" b="1" dirty="0">
                <a:solidFill>
                  <a:srgbClr val="333333"/>
                </a:solidFill>
                <a:latin typeface="Meiryo UI" panose="020B0604030504040204" pitchFamily="50" charset="-128"/>
                <a:ea typeface="Meiryo UI" panose="020B0604030504040204" pitchFamily="50" charset="-128"/>
              </a:rPr>
              <a:t>　　　　　・動物介在療法</a:t>
            </a:r>
          </a:p>
        </p:txBody>
      </p:sp>
      <p:sp>
        <p:nvSpPr>
          <p:cNvPr id="6" name="Rectangle 23"/>
          <p:cNvSpPr>
            <a:spLocks noChangeArrowheads="1"/>
          </p:cNvSpPr>
          <p:nvPr/>
        </p:nvSpPr>
        <p:spPr bwMode="auto">
          <a:xfrm>
            <a:off x="0" y="1"/>
            <a:ext cx="2806995" cy="3721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82904" tIns="41452" rIns="82904" bIns="41452" anchor="b"/>
          <a:lstStyle/>
          <a:p>
            <a:pPr defTabSz="828675"/>
            <a:r>
              <a:rPr kumimoji="0" lang="en-US" altLang="ja-JP" sz="1600" b="1" dirty="0">
                <a:latin typeface="Meiryo UI" panose="020B0604030504040204" pitchFamily="50" charset="-128"/>
                <a:ea typeface="Meiryo UI" panose="020B0604030504040204" pitchFamily="50" charset="-128"/>
              </a:rPr>
              <a:t>《</a:t>
            </a:r>
            <a:r>
              <a:rPr kumimoji="0" lang="ja-JP" altLang="en-US" sz="1600" b="1" dirty="0">
                <a:latin typeface="Meiryo UI" panose="020B0604030504040204" pitchFamily="50" charset="-128"/>
                <a:ea typeface="Meiryo UI" panose="020B0604030504040204" pitchFamily="50" charset="-128"/>
              </a:rPr>
              <a:t> 診断・治療</a:t>
            </a:r>
            <a:r>
              <a:rPr kumimoji="0" lang="en-US" altLang="ja-JP" sz="1700" b="1" dirty="0">
                <a:latin typeface="Segoe UI" panose="020B0502040204020203" pitchFamily="34" charset="0"/>
                <a:ea typeface="Meiryo UI" panose="020B0604030504040204" pitchFamily="50" charset="-128"/>
                <a:cs typeface="Segoe UI" panose="020B0502040204020203" pitchFamily="34" charset="0"/>
              </a:rPr>
              <a:t>-55</a:t>
            </a:r>
            <a:r>
              <a:rPr kumimoji="0" lang="ja-JP" altLang="en-US" sz="1700" b="1" dirty="0">
                <a:latin typeface="Segoe UI" panose="020B0502040204020203" pitchFamily="34" charset="0"/>
                <a:ea typeface="Meiryo UI" panose="020B0604030504040204" pitchFamily="50" charset="-128"/>
                <a:cs typeface="Segoe UI" panose="020B0502040204020203" pitchFamily="34" charset="0"/>
              </a:rPr>
              <a:t> </a:t>
            </a:r>
            <a:r>
              <a:rPr kumimoji="0" lang="en-US" altLang="ja-JP" sz="1600" b="1" dirty="0">
                <a:latin typeface="Meiryo UI" panose="020B0604030504040204" pitchFamily="50" charset="-128"/>
                <a:ea typeface="Meiryo UI" panose="020B0604030504040204" pitchFamily="50" charset="-128"/>
              </a:rPr>
              <a:t>》</a:t>
            </a:r>
            <a:r>
              <a:rPr kumimoji="0" lang="ja-JP" altLang="en-US" sz="1600" b="1" dirty="0">
                <a:latin typeface="Meiryo UI" panose="020B0604030504040204" pitchFamily="50" charset="-128"/>
                <a:ea typeface="Meiryo UI" panose="020B0604030504040204" pitchFamily="50" charset="-128"/>
              </a:rPr>
              <a:t>  </a:t>
            </a:r>
            <a:endParaRPr kumimoji="0" lang="ja-JP" altLang="en-US" sz="1600" b="1" dirty="0">
              <a:solidFill>
                <a:srgbClr val="FF5050"/>
              </a:solidFill>
              <a:latin typeface="Meiryo UI" panose="020B0604030504040204" pitchFamily="50" charset="-128"/>
              <a:ea typeface="Meiryo UI" panose="020B0604030504040204" pitchFamily="50" charset="-128"/>
            </a:endParaRPr>
          </a:p>
        </p:txBody>
      </p:sp>
      <p:sp>
        <p:nvSpPr>
          <p:cNvPr id="7" name="Rectangle 12"/>
          <p:cNvSpPr>
            <a:spLocks noChangeArrowheads="1"/>
          </p:cNvSpPr>
          <p:nvPr/>
        </p:nvSpPr>
        <p:spPr bwMode="auto">
          <a:xfrm>
            <a:off x="192088" y="1225088"/>
            <a:ext cx="8691562" cy="103179"/>
          </a:xfrm>
          <a:prstGeom prst="rect">
            <a:avLst/>
          </a:prstGeom>
          <a:gradFill rotWithShape="1">
            <a:gsLst>
              <a:gs pos="93000">
                <a:srgbClr val="3E6EB4"/>
              </a:gs>
              <a:gs pos="0">
                <a:srgbClr val="CDE1FF"/>
              </a:gs>
              <a:gs pos="100000">
                <a:srgbClr val="3E6EB4"/>
              </a:gs>
            </a:gsLst>
            <a:lin ang="0" scaled="1"/>
          </a:gradFill>
          <a:ln w="9525" algn="ctr">
            <a:noFill/>
            <a:miter lim="800000"/>
            <a:headEnd/>
            <a:tailEnd/>
          </a:ln>
          <a:effectLst/>
        </p:spPr>
        <p:txBody>
          <a:bodyPr wrap="none" anchor="ctr"/>
          <a:lstStyle/>
          <a:p>
            <a:pPr algn="r">
              <a:defRPr/>
            </a:pPr>
            <a:endParaRPr lang="ja-JP" altLang="en-US">
              <a:latin typeface="Arial" charset="0"/>
            </a:endParaRP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円/楕円 13"/>
          <p:cNvSpPr/>
          <p:nvPr/>
        </p:nvSpPr>
        <p:spPr bwMode="auto">
          <a:xfrm>
            <a:off x="3157177" y="3588460"/>
            <a:ext cx="2761841" cy="1915316"/>
          </a:xfrm>
          <a:prstGeom prst="ellipse">
            <a:avLst/>
          </a:prstGeom>
          <a:noFill/>
          <a:ln w="155575" cap="flat" cmpd="sng" algn="ctr">
            <a:solidFill>
              <a:srgbClr val="BCD9E6"/>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r" defTabSz="914400" rtl="0" eaLnBrk="1" fontAlgn="base" latinLnBrk="0" hangingPunct="1">
              <a:lnSpc>
                <a:spcPct val="100000"/>
              </a:lnSpc>
              <a:spcBef>
                <a:spcPct val="0"/>
              </a:spcBef>
              <a:spcAft>
                <a:spcPct val="0"/>
              </a:spcAft>
              <a:buClrTx/>
              <a:buSzTx/>
              <a:buFontTx/>
              <a:buNone/>
              <a:tabLst/>
            </a:pPr>
            <a:endParaRPr kumimoji="1" lang="ja-JP" altLang="en-US" sz="3600" b="0" i="0" u="none" strike="noStrike" cap="none" normalizeH="0" baseline="0">
              <a:ln>
                <a:noFill/>
              </a:ln>
              <a:solidFill>
                <a:schemeClr val="tx1"/>
              </a:solidFill>
              <a:effectLst>
                <a:outerShdw blurRad="38100" dist="38100" dir="2700000" algn="tl">
                  <a:srgbClr val="000000">
                    <a:alpha val="43137"/>
                  </a:srgbClr>
                </a:outerShdw>
              </a:effectLst>
              <a:latin typeface="Arial" charset="0"/>
              <a:ea typeface="ＭＳ Ｐゴシック" pitchFamily="50" charset="-128"/>
            </a:endParaRPr>
          </a:p>
        </p:txBody>
      </p:sp>
      <p:sp>
        <p:nvSpPr>
          <p:cNvPr id="144386" name="Rectangle 2"/>
          <p:cNvSpPr>
            <a:spLocks noGrp="1" noChangeArrowheads="1"/>
          </p:cNvSpPr>
          <p:nvPr>
            <p:ph type="title" idx="4294967295"/>
          </p:nvPr>
        </p:nvSpPr>
        <p:spPr>
          <a:xfrm>
            <a:off x="433260" y="197601"/>
            <a:ext cx="8229600" cy="589790"/>
          </a:xfrm>
        </p:spPr>
        <p:txBody>
          <a:bodyPr/>
          <a:lstStyle/>
          <a:p>
            <a:pPr eaLnBrk="1" hangingPunct="1"/>
            <a:r>
              <a:rPr lang="ja-JP" altLang="en-US" sz="2800" b="1" dirty="0">
                <a:solidFill>
                  <a:schemeClr val="tx1"/>
                </a:solidFill>
                <a:latin typeface="Meiryo UI" pitchFamily="50" charset="-128"/>
                <a:ea typeface="Meiryo UI" pitchFamily="50" charset="-128"/>
                <a:cs typeface="Meiryo UI" pitchFamily="50" charset="-128"/>
              </a:rPr>
              <a:t>認知症におけるリハビリテーション</a:t>
            </a:r>
          </a:p>
        </p:txBody>
      </p:sp>
      <p:sp>
        <p:nvSpPr>
          <p:cNvPr id="6" name="Rectangle 23"/>
          <p:cNvSpPr>
            <a:spLocks noChangeArrowheads="1"/>
          </p:cNvSpPr>
          <p:nvPr/>
        </p:nvSpPr>
        <p:spPr bwMode="auto">
          <a:xfrm>
            <a:off x="0" y="1"/>
            <a:ext cx="2806995" cy="3721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82904" tIns="41452" rIns="82904" bIns="41452" anchor="b"/>
          <a:lstStyle/>
          <a:p>
            <a:pPr defTabSz="828675"/>
            <a:r>
              <a:rPr kumimoji="0" lang="en-US" altLang="ja-JP" sz="1600" b="1" dirty="0">
                <a:latin typeface="Meiryo UI" panose="020B0604030504040204" pitchFamily="50" charset="-128"/>
                <a:ea typeface="Meiryo UI" panose="020B0604030504040204" pitchFamily="50" charset="-128"/>
              </a:rPr>
              <a:t>《</a:t>
            </a:r>
            <a:r>
              <a:rPr kumimoji="0" lang="ja-JP" altLang="en-US" sz="1600" b="1" dirty="0">
                <a:latin typeface="Meiryo UI" panose="020B0604030504040204" pitchFamily="50" charset="-128"/>
                <a:ea typeface="Meiryo UI" panose="020B0604030504040204" pitchFamily="50" charset="-128"/>
              </a:rPr>
              <a:t> 診断・治療</a:t>
            </a:r>
            <a:r>
              <a:rPr kumimoji="0" lang="en-US" altLang="ja-JP" sz="1700" b="1" dirty="0">
                <a:latin typeface="Segoe UI" panose="020B0502040204020203" pitchFamily="34" charset="0"/>
                <a:ea typeface="Meiryo UI" panose="020B0604030504040204" pitchFamily="50" charset="-128"/>
                <a:cs typeface="Segoe UI" panose="020B0502040204020203" pitchFamily="34" charset="0"/>
              </a:rPr>
              <a:t>-56</a:t>
            </a:r>
            <a:r>
              <a:rPr kumimoji="0" lang="ja-JP" altLang="en-US" sz="1700" b="1" dirty="0">
                <a:latin typeface="Segoe UI" panose="020B0502040204020203" pitchFamily="34" charset="0"/>
                <a:ea typeface="Meiryo UI" panose="020B0604030504040204" pitchFamily="50" charset="-128"/>
                <a:cs typeface="Segoe UI" panose="020B0502040204020203" pitchFamily="34" charset="0"/>
              </a:rPr>
              <a:t> </a:t>
            </a:r>
            <a:r>
              <a:rPr kumimoji="0" lang="en-US" altLang="ja-JP" sz="1600" b="1" dirty="0">
                <a:latin typeface="Meiryo UI" panose="020B0604030504040204" pitchFamily="50" charset="-128"/>
                <a:ea typeface="Meiryo UI" panose="020B0604030504040204" pitchFamily="50" charset="-128"/>
              </a:rPr>
              <a:t>》</a:t>
            </a:r>
            <a:r>
              <a:rPr kumimoji="0" lang="ja-JP" altLang="en-US" sz="1600" b="1" dirty="0">
                <a:latin typeface="Meiryo UI" panose="020B0604030504040204" pitchFamily="50" charset="-128"/>
                <a:ea typeface="Meiryo UI" panose="020B0604030504040204" pitchFamily="50" charset="-128"/>
              </a:rPr>
              <a:t>  </a:t>
            </a:r>
            <a:endParaRPr kumimoji="0" lang="ja-JP" altLang="en-US" sz="1600" b="1" dirty="0">
              <a:solidFill>
                <a:srgbClr val="FF5050"/>
              </a:solidFill>
              <a:latin typeface="Meiryo UI" panose="020B0604030504040204" pitchFamily="50" charset="-128"/>
              <a:ea typeface="Meiryo UI" panose="020B0604030504040204" pitchFamily="50" charset="-128"/>
            </a:endParaRPr>
          </a:p>
        </p:txBody>
      </p:sp>
      <p:sp>
        <p:nvSpPr>
          <p:cNvPr id="7" name="Rectangle 12"/>
          <p:cNvSpPr>
            <a:spLocks noChangeArrowheads="1"/>
          </p:cNvSpPr>
          <p:nvPr/>
        </p:nvSpPr>
        <p:spPr bwMode="auto">
          <a:xfrm>
            <a:off x="205059" y="790047"/>
            <a:ext cx="8691562" cy="103179"/>
          </a:xfrm>
          <a:prstGeom prst="rect">
            <a:avLst/>
          </a:prstGeom>
          <a:gradFill rotWithShape="1">
            <a:gsLst>
              <a:gs pos="96951">
                <a:srgbClr val="3E6EB4"/>
              </a:gs>
              <a:gs pos="90000">
                <a:srgbClr val="3E6EB4"/>
              </a:gs>
              <a:gs pos="0">
                <a:srgbClr val="CDE1FF"/>
              </a:gs>
            </a:gsLst>
            <a:lin ang="0" scaled="1"/>
          </a:gradFill>
          <a:ln w="9525" algn="ctr">
            <a:noFill/>
            <a:miter lim="800000"/>
            <a:headEnd/>
            <a:tailEnd/>
          </a:ln>
          <a:effectLst/>
        </p:spPr>
        <p:txBody>
          <a:bodyPr wrap="none" anchor="ctr"/>
          <a:lstStyle/>
          <a:p>
            <a:pPr algn="r">
              <a:defRPr/>
            </a:pPr>
            <a:endParaRPr lang="ja-JP" altLang="en-US">
              <a:latin typeface="Arial" charset="0"/>
            </a:endParaRPr>
          </a:p>
        </p:txBody>
      </p:sp>
      <p:sp>
        <p:nvSpPr>
          <p:cNvPr id="8" name="テキスト ボックス 7"/>
          <p:cNvSpPr txBox="1"/>
          <p:nvPr/>
        </p:nvSpPr>
        <p:spPr>
          <a:xfrm>
            <a:off x="233444" y="1076336"/>
            <a:ext cx="8575042" cy="415498"/>
          </a:xfrm>
          <a:prstGeom prst="rect">
            <a:avLst/>
          </a:prstGeom>
          <a:noFill/>
        </p:spPr>
        <p:txBody>
          <a:bodyPr wrap="square" rtlCol="0">
            <a:spAutoFit/>
          </a:bodyPr>
          <a:lstStyle/>
          <a:p>
            <a:r>
              <a:rPr kumimoji="1" lang="ja-JP" altLang="en-US" sz="2100" b="1" u="sng" dirty="0">
                <a:latin typeface="Meiryo UI" panose="020B0604030504040204" pitchFamily="50" charset="-128"/>
                <a:ea typeface="Meiryo UI" panose="020B0604030504040204" pitchFamily="50" charset="-128"/>
              </a:rPr>
              <a:t>以前は</a:t>
            </a:r>
            <a:r>
              <a:rPr kumimoji="1" lang="en-US" altLang="ja-JP" sz="2100" b="1" u="sng" dirty="0">
                <a:latin typeface="Meiryo UI" panose="020B0604030504040204" pitchFamily="50" charset="-128"/>
                <a:ea typeface="Meiryo UI" panose="020B0604030504040204" pitchFamily="50" charset="-128"/>
              </a:rPr>
              <a:t>…</a:t>
            </a:r>
            <a:r>
              <a:rPr kumimoji="1" lang="ja-JP" altLang="en-US" sz="2100" b="1" u="sng" dirty="0">
                <a:latin typeface="Meiryo UI" panose="020B0604030504040204" pitchFamily="50" charset="-128"/>
                <a:ea typeface="Meiryo UI" panose="020B0604030504040204" pitchFamily="50" charset="-128"/>
              </a:rPr>
              <a:t> </a:t>
            </a:r>
            <a:r>
              <a:rPr kumimoji="1" lang="ja-JP" altLang="en-US" sz="2100" b="1" u="sng" dirty="0">
                <a:solidFill>
                  <a:srgbClr val="CF594D"/>
                </a:solidFill>
                <a:latin typeface="Meiryo UI" panose="020B0604030504040204" pitchFamily="50" charset="-128"/>
                <a:ea typeface="Meiryo UI" panose="020B0604030504040204" pitchFamily="50" charset="-128"/>
              </a:rPr>
              <a:t>事後的</a:t>
            </a:r>
            <a:r>
              <a:rPr kumimoji="1" lang="ja-JP" altLang="en-US" sz="2100" b="1" u="sng" dirty="0">
                <a:latin typeface="Meiryo UI" panose="020B0604030504040204" pitchFamily="50" charset="-128"/>
                <a:ea typeface="Meiryo UI" panose="020B0604030504040204" pitchFamily="50" charset="-128"/>
              </a:rPr>
              <a:t>な</a:t>
            </a:r>
            <a:r>
              <a:rPr kumimoji="1" lang="en-US" altLang="ja-JP" sz="2100" b="1" u="sng" dirty="0">
                <a:latin typeface="Meiryo UI" panose="020B0604030504040204" pitchFamily="50" charset="-128"/>
                <a:ea typeface="Meiryo UI" panose="020B0604030504040204" pitchFamily="50" charset="-128"/>
              </a:rPr>
              <a:t>(</a:t>
            </a:r>
            <a:r>
              <a:rPr kumimoji="1" lang="ja-JP" altLang="en-US" sz="2100" b="1" u="sng" dirty="0">
                <a:latin typeface="Meiryo UI" panose="020B0604030504040204" pitchFamily="50" charset="-128"/>
                <a:ea typeface="Meiryo UI" panose="020B0604030504040204" pitchFamily="50" charset="-128"/>
                <a:sym typeface="Wingdings" panose="05000000000000000000" pitchFamily="2" charset="2"/>
              </a:rPr>
              <a:t>生活障害をきたしてからの</a:t>
            </a:r>
            <a:r>
              <a:rPr kumimoji="1" lang="en-US" altLang="ja-JP" sz="2100" b="1" u="sng" dirty="0">
                <a:latin typeface="Meiryo UI" panose="020B0604030504040204" pitchFamily="50" charset="-128"/>
                <a:ea typeface="Meiryo UI" panose="020B0604030504040204" pitchFamily="50" charset="-128"/>
                <a:sym typeface="Wingdings" panose="05000000000000000000" pitchFamily="2" charset="2"/>
              </a:rPr>
              <a:t>)</a:t>
            </a:r>
            <a:r>
              <a:rPr lang="ja-JP" altLang="en-US" sz="2100" b="1" u="sng" dirty="0">
                <a:latin typeface="Meiryo UI" panose="020B0604030504040204" pitchFamily="50" charset="-128"/>
                <a:ea typeface="Meiryo UI" panose="020B0604030504040204" pitchFamily="50" charset="-128"/>
                <a:sym typeface="Wingdings" panose="05000000000000000000" pitchFamily="2" charset="2"/>
              </a:rPr>
              <a:t>対応</a:t>
            </a:r>
            <a:r>
              <a:rPr lang="ja-JP" altLang="en-US" sz="2100" b="1" dirty="0">
                <a:latin typeface="Meiryo UI" panose="020B0604030504040204" pitchFamily="50" charset="-128"/>
                <a:ea typeface="Meiryo UI" panose="020B0604030504040204" pitchFamily="50" charset="-128"/>
                <a:sym typeface="Wingdings" panose="05000000000000000000" pitchFamily="2" charset="2"/>
              </a:rPr>
              <a:t>  ➡ </a:t>
            </a:r>
            <a:r>
              <a:rPr lang="ja-JP" altLang="en-US" sz="2100" b="1" dirty="0">
                <a:solidFill>
                  <a:srgbClr val="CF594D"/>
                </a:solidFill>
                <a:latin typeface="Meiryo UI" panose="020B0604030504040204" pitchFamily="50" charset="-128"/>
                <a:ea typeface="Meiryo UI" panose="020B0604030504040204" pitchFamily="50" charset="-128"/>
                <a:sym typeface="Wingdings" panose="05000000000000000000" pitchFamily="2" charset="2"/>
              </a:rPr>
              <a:t>機能維持</a:t>
            </a:r>
            <a:r>
              <a:rPr lang="ja-JP" altLang="en-US" sz="2100" b="1" dirty="0">
                <a:latin typeface="Meiryo UI" panose="020B0604030504040204" pitchFamily="50" charset="-128"/>
                <a:ea typeface="Meiryo UI" panose="020B0604030504040204" pitchFamily="50" charset="-128"/>
                <a:sym typeface="Wingdings" panose="05000000000000000000" pitchFamily="2" charset="2"/>
              </a:rPr>
              <a:t>が目的</a:t>
            </a:r>
            <a:endParaRPr kumimoji="1" lang="en-US" altLang="ja-JP" sz="2100" b="1" dirty="0">
              <a:latin typeface="Meiryo UI" panose="020B0604030504040204" pitchFamily="50" charset="-128"/>
              <a:ea typeface="Meiryo UI" panose="020B0604030504040204" pitchFamily="50" charset="-128"/>
            </a:endParaRPr>
          </a:p>
        </p:txBody>
      </p:sp>
      <p:sp>
        <p:nvSpPr>
          <p:cNvPr id="12" name="テキスト ボックス 11"/>
          <p:cNvSpPr txBox="1"/>
          <p:nvPr/>
        </p:nvSpPr>
        <p:spPr>
          <a:xfrm>
            <a:off x="233444" y="1778629"/>
            <a:ext cx="8766858" cy="415498"/>
          </a:xfrm>
          <a:prstGeom prst="rect">
            <a:avLst/>
          </a:prstGeom>
          <a:noFill/>
        </p:spPr>
        <p:txBody>
          <a:bodyPr wrap="square" rtlCol="0">
            <a:spAutoFit/>
          </a:bodyPr>
          <a:lstStyle/>
          <a:p>
            <a:r>
              <a:rPr lang="ja-JP" altLang="en-US" sz="2100" b="1" u="sng" dirty="0">
                <a:solidFill>
                  <a:srgbClr val="000000"/>
                </a:solidFill>
                <a:latin typeface="Meiryo UI" panose="020B0604030504040204" pitchFamily="50" charset="-128"/>
                <a:ea typeface="Meiryo UI" panose="020B0604030504040204" pitchFamily="50" charset="-128"/>
              </a:rPr>
              <a:t>現在は</a:t>
            </a:r>
            <a:r>
              <a:rPr lang="en-US" altLang="ja-JP" sz="2100" b="1" u="sng" dirty="0">
                <a:solidFill>
                  <a:srgbClr val="000000"/>
                </a:solidFill>
                <a:latin typeface="Meiryo UI" panose="020B0604030504040204" pitchFamily="50" charset="-128"/>
                <a:ea typeface="Meiryo UI" panose="020B0604030504040204" pitchFamily="50" charset="-128"/>
              </a:rPr>
              <a:t>…</a:t>
            </a:r>
            <a:r>
              <a:rPr lang="ja-JP" altLang="en-US" sz="2100" b="1" u="sng" dirty="0">
                <a:solidFill>
                  <a:srgbClr val="000000"/>
                </a:solidFill>
                <a:latin typeface="Meiryo UI" panose="020B0604030504040204" pitchFamily="50" charset="-128"/>
                <a:ea typeface="Meiryo UI" panose="020B0604030504040204" pitchFamily="50" charset="-128"/>
              </a:rPr>
              <a:t> </a:t>
            </a:r>
            <a:r>
              <a:rPr lang="ja-JP" altLang="en-US" sz="2100" b="1" u="sng" dirty="0">
                <a:solidFill>
                  <a:srgbClr val="3E6EB4"/>
                </a:solidFill>
                <a:latin typeface="Meiryo UI" panose="020B0604030504040204" pitchFamily="50" charset="-128"/>
                <a:ea typeface="Meiryo UI" panose="020B0604030504040204" pitchFamily="50" charset="-128"/>
              </a:rPr>
              <a:t>事前的</a:t>
            </a:r>
            <a:r>
              <a:rPr lang="ja-JP" altLang="en-US" sz="2100" b="1" u="sng" dirty="0">
                <a:latin typeface="Meiryo UI" panose="020B0604030504040204" pitchFamily="50" charset="-128"/>
                <a:ea typeface="Meiryo UI" panose="020B0604030504040204" pitchFamily="50" charset="-128"/>
              </a:rPr>
              <a:t>な</a:t>
            </a:r>
            <a:r>
              <a:rPr lang="en-US" altLang="ja-JP" sz="2100" b="1" u="sng" dirty="0">
                <a:latin typeface="Meiryo UI" panose="020B0604030504040204" pitchFamily="50" charset="-128"/>
                <a:ea typeface="Meiryo UI" panose="020B0604030504040204" pitchFamily="50" charset="-128"/>
              </a:rPr>
              <a:t>(</a:t>
            </a:r>
            <a:r>
              <a:rPr lang="ja-JP" altLang="en-US" sz="2100" b="1" u="sng" dirty="0">
                <a:latin typeface="Meiryo UI" panose="020B0604030504040204" pitchFamily="50" charset="-128"/>
                <a:ea typeface="Meiryo UI" panose="020B0604030504040204" pitchFamily="50" charset="-128"/>
              </a:rPr>
              <a:t>早期からの包括的な</a:t>
            </a:r>
            <a:r>
              <a:rPr lang="en-US" altLang="ja-JP" sz="2100" b="1" u="sng" dirty="0">
                <a:latin typeface="Meiryo UI" panose="020B0604030504040204" pitchFamily="50" charset="-128"/>
                <a:ea typeface="Meiryo UI" panose="020B0604030504040204" pitchFamily="50" charset="-128"/>
              </a:rPr>
              <a:t>)</a:t>
            </a:r>
            <a:r>
              <a:rPr lang="ja-JP" altLang="en-US" sz="2100" b="1" u="sng" dirty="0">
                <a:latin typeface="Meiryo UI" panose="020B0604030504040204" pitchFamily="50" charset="-128"/>
                <a:ea typeface="Meiryo UI" panose="020B0604030504040204" pitchFamily="50" charset="-128"/>
              </a:rPr>
              <a:t>対応</a:t>
            </a:r>
            <a:r>
              <a:rPr lang="ja-JP" altLang="en-US" sz="2100" b="1" dirty="0">
                <a:latin typeface="Meiryo UI" panose="020B0604030504040204" pitchFamily="50" charset="-128"/>
                <a:ea typeface="Meiryo UI" panose="020B0604030504040204" pitchFamily="50" charset="-128"/>
              </a:rPr>
              <a:t>   ➡ </a:t>
            </a:r>
            <a:r>
              <a:rPr lang="ja-JP" altLang="en-US" sz="2100" b="1" dirty="0">
                <a:solidFill>
                  <a:srgbClr val="3E6EB4"/>
                </a:solidFill>
                <a:latin typeface="Meiryo UI" panose="020B0604030504040204" pitchFamily="50" charset="-128"/>
                <a:ea typeface="Meiryo UI" panose="020B0604030504040204" pitchFamily="50" charset="-128"/>
              </a:rPr>
              <a:t>生活障害の予防</a:t>
            </a:r>
            <a:r>
              <a:rPr lang="ja-JP" altLang="en-US" sz="2100" b="1" dirty="0">
                <a:latin typeface="Meiryo UI" panose="020B0604030504040204" pitchFamily="50" charset="-128"/>
                <a:ea typeface="Meiryo UI" panose="020B0604030504040204" pitchFamily="50" charset="-128"/>
              </a:rPr>
              <a:t>が目的</a:t>
            </a:r>
            <a:endParaRPr kumimoji="1" lang="ja-JP" altLang="en-US" sz="2100" b="1" dirty="0">
              <a:latin typeface="Meiryo UI" panose="020B0604030504040204" pitchFamily="50" charset="-128"/>
              <a:ea typeface="Meiryo UI" panose="020B0604030504040204" pitchFamily="50" charset="-128"/>
            </a:endParaRPr>
          </a:p>
        </p:txBody>
      </p:sp>
      <p:grpSp>
        <p:nvGrpSpPr>
          <p:cNvPr id="2" name="グループ化 1"/>
          <p:cNvGrpSpPr/>
          <p:nvPr/>
        </p:nvGrpSpPr>
        <p:grpSpPr>
          <a:xfrm>
            <a:off x="1356852" y="2435040"/>
            <a:ext cx="6359456" cy="3552274"/>
            <a:chOff x="1383510" y="2484551"/>
            <a:chExt cx="4829057" cy="2146455"/>
          </a:xfrm>
        </p:grpSpPr>
        <p:sp>
          <p:nvSpPr>
            <p:cNvPr id="9" name="フリーフォーム 8"/>
            <p:cNvSpPr/>
            <p:nvPr/>
          </p:nvSpPr>
          <p:spPr>
            <a:xfrm>
              <a:off x="3450611" y="3601771"/>
              <a:ext cx="687753" cy="513622"/>
            </a:xfrm>
            <a:custGeom>
              <a:avLst/>
              <a:gdLst>
                <a:gd name="connsiteX0" fmla="*/ 0 w 513650"/>
                <a:gd name="connsiteY0" fmla="*/ 256811 h 513622"/>
                <a:gd name="connsiteX1" fmla="*/ 256825 w 513650"/>
                <a:gd name="connsiteY1" fmla="*/ 0 h 513622"/>
                <a:gd name="connsiteX2" fmla="*/ 513650 w 513650"/>
                <a:gd name="connsiteY2" fmla="*/ 256811 h 513622"/>
                <a:gd name="connsiteX3" fmla="*/ 256825 w 513650"/>
                <a:gd name="connsiteY3" fmla="*/ 513622 h 513622"/>
                <a:gd name="connsiteX4" fmla="*/ 0 w 513650"/>
                <a:gd name="connsiteY4" fmla="*/ 256811 h 51362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13650" h="513622">
                  <a:moveTo>
                    <a:pt x="0" y="256811"/>
                  </a:moveTo>
                  <a:cubicBezTo>
                    <a:pt x="0" y="114978"/>
                    <a:pt x="114984" y="0"/>
                    <a:pt x="256825" y="0"/>
                  </a:cubicBezTo>
                  <a:cubicBezTo>
                    <a:pt x="398666" y="0"/>
                    <a:pt x="513650" y="114978"/>
                    <a:pt x="513650" y="256811"/>
                  </a:cubicBezTo>
                  <a:cubicBezTo>
                    <a:pt x="513650" y="398644"/>
                    <a:pt x="398666" y="513622"/>
                    <a:pt x="256825" y="513622"/>
                  </a:cubicBezTo>
                  <a:cubicBezTo>
                    <a:pt x="114984" y="513622"/>
                    <a:pt x="0" y="398644"/>
                    <a:pt x="0" y="256811"/>
                  </a:cubicBezTo>
                  <a:close/>
                </a:path>
              </a:pathLst>
            </a:custGeom>
            <a:solidFill>
              <a:schemeClr val="bg2"/>
            </a:solidFill>
            <a:effectLst/>
          </p:spPr>
          <p:style>
            <a:lnRef idx="0">
              <a:schemeClr val="lt1">
                <a:hueOff val="0"/>
                <a:satOff val="0"/>
                <a:lumOff val="0"/>
                <a:alphaOff val="0"/>
              </a:schemeClr>
            </a:lnRef>
            <a:fillRef idx="3">
              <a:scrgbClr r="0" g="0" b="0"/>
            </a:fillRef>
            <a:effectRef idx="2">
              <a:scrgbClr r="0" g="0" b="0"/>
            </a:effectRef>
            <a:fontRef idx="minor">
              <a:schemeClr val="lt1"/>
            </a:fontRef>
          </p:style>
          <p:txBody>
            <a:bodyPr spcFirstLastPara="0" vert="horz" wrap="square" lIns="95542" tIns="95538" rIns="95542" bIns="95538" numCol="1" spcCol="1270" anchor="ctr" anchorCtr="0">
              <a:noAutofit/>
            </a:bodyPr>
            <a:lstStyle/>
            <a:p>
              <a:pPr lvl="0" algn="ctr" defTabSz="711200">
                <a:lnSpc>
                  <a:spcPts val="1900"/>
                </a:lnSpc>
                <a:spcBef>
                  <a:spcPct val="0"/>
                </a:spcBef>
                <a:spcAft>
                  <a:spcPts val="0"/>
                </a:spcAft>
              </a:pPr>
              <a:r>
                <a:rPr kumimoji="1" lang="ja-JP" altLang="en-US" sz="1600" b="1" kern="1200" dirty="0">
                  <a:solidFill>
                    <a:schemeClr val="bg1"/>
                  </a:solidFill>
                  <a:latin typeface="Meiryo UI" panose="020B0604030504040204" pitchFamily="50" charset="-128"/>
                  <a:ea typeface="Meiryo UI" panose="020B0604030504040204" pitchFamily="50" charset="-128"/>
                </a:rPr>
                <a:t>患者</a:t>
              </a:r>
              <a:endParaRPr kumimoji="1" lang="en-US" altLang="ja-JP" sz="1600" b="1" kern="1200" dirty="0">
                <a:solidFill>
                  <a:schemeClr val="bg1"/>
                </a:solidFill>
                <a:latin typeface="Meiryo UI" panose="020B0604030504040204" pitchFamily="50" charset="-128"/>
                <a:ea typeface="Meiryo UI" panose="020B0604030504040204" pitchFamily="50" charset="-128"/>
              </a:endParaRPr>
            </a:p>
            <a:p>
              <a:pPr lvl="0" algn="ctr" defTabSz="711200">
                <a:lnSpc>
                  <a:spcPts val="1900"/>
                </a:lnSpc>
                <a:spcBef>
                  <a:spcPct val="0"/>
                </a:spcBef>
                <a:spcAft>
                  <a:spcPts val="0"/>
                </a:spcAft>
              </a:pPr>
              <a:r>
                <a:rPr kumimoji="1" lang="ja-JP" altLang="en-US" sz="1600" b="1" kern="1200" dirty="0">
                  <a:solidFill>
                    <a:schemeClr val="bg1"/>
                  </a:solidFill>
                  <a:latin typeface="Meiryo UI" panose="020B0604030504040204" pitchFamily="50" charset="-128"/>
                  <a:ea typeface="Meiryo UI" panose="020B0604030504040204" pitchFamily="50" charset="-128"/>
                </a:rPr>
                <a:t>家族</a:t>
              </a:r>
              <a:endParaRPr kumimoji="1" lang="en-US" altLang="ja-JP" sz="1600" b="1" kern="1200" dirty="0">
                <a:solidFill>
                  <a:schemeClr val="bg1"/>
                </a:solidFill>
                <a:latin typeface="Meiryo UI" panose="020B0604030504040204" pitchFamily="50" charset="-128"/>
                <a:ea typeface="Meiryo UI" panose="020B0604030504040204" pitchFamily="50" charset="-128"/>
              </a:endParaRPr>
            </a:p>
          </p:txBody>
        </p:sp>
        <p:sp>
          <p:nvSpPr>
            <p:cNvPr id="10" name="フリーフォーム 9"/>
            <p:cNvSpPr/>
            <p:nvPr/>
          </p:nvSpPr>
          <p:spPr>
            <a:xfrm>
              <a:off x="2574007" y="2484551"/>
              <a:ext cx="2450050" cy="1045834"/>
            </a:xfrm>
            <a:custGeom>
              <a:avLst/>
              <a:gdLst>
                <a:gd name="connsiteX0" fmla="*/ 0 w 2416554"/>
                <a:gd name="connsiteY0" fmla="*/ 484918 h 969836"/>
                <a:gd name="connsiteX1" fmla="*/ 1208277 w 2416554"/>
                <a:gd name="connsiteY1" fmla="*/ 0 h 969836"/>
                <a:gd name="connsiteX2" fmla="*/ 2416554 w 2416554"/>
                <a:gd name="connsiteY2" fmla="*/ 484918 h 969836"/>
                <a:gd name="connsiteX3" fmla="*/ 1208277 w 2416554"/>
                <a:gd name="connsiteY3" fmla="*/ 969836 h 969836"/>
                <a:gd name="connsiteX4" fmla="*/ 0 w 2416554"/>
                <a:gd name="connsiteY4" fmla="*/ 484918 h 96983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416554" h="969836">
                  <a:moveTo>
                    <a:pt x="0" y="484918"/>
                  </a:moveTo>
                  <a:cubicBezTo>
                    <a:pt x="0" y="217105"/>
                    <a:pt x="540964" y="0"/>
                    <a:pt x="1208277" y="0"/>
                  </a:cubicBezTo>
                  <a:cubicBezTo>
                    <a:pt x="1875590" y="0"/>
                    <a:pt x="2416554" y="217105"/>
                    <a:pt x="2416554" y="484918"/>
                  </a:cubicBezTo>
                  <a:cubicBezTo>
                    <a:pt x="2416554" y="752731"/>
                    <a:pt x="1875590" y="969836"/>
                    <a:pt x="1208277" y="969836"/>
                  </a:cubicBezTo>
                  <a:cubicBezTo>
                    <a:pt x="540964" y="969836"/>
                    <a:pt x="0" y="752731"/>
                    <a:pt x="0" y="484918"/>
                  </a:cubicBezTo>
                  <a:close/>
                </a:path>
              </a:pathLst>
            </a:custGeom>
            <a:gradFill rotWithShape="0">
              <a:gsLst>
                <a:gs pos="0">
                  <a:schemeClr val="accent1">
                    <a:hueOff val="0"/>
                    <a:satOff val="0"/>
                    <a:lumOff val="0"/>
                    <a:shade val="51000"/>
                    <a:satMod val="130000"/>
                    <a:alpha val="37000"/>
                  </a:schemeClr>
                </a:gs>
                <a:gs pos="18000">
                  <a:srgbClr val="BCD9E6"/>
                </a:gs>
                <a:gs pos="100000">
                  <a:srgbClr val="BCD9E6"/>
                </a:gs>
              </a:gsLst>
            </a:gradFill>
          </p:spPr>
          <p:style>
            <a:lnRef idx="0">
              <a:schemeClr val="lt1">
                <a:hueOff val="0"/>
                <a:satOff val="0"/>
                <a:lumOff val="0"/>
                <a:alphaOff val="0"/>
              </a:schemeClr>
            </a:lnRef>
            <a:fillRef idx="3">
              <a:scrgbClr r="0" g="0" b="0"/>
            </a:fillRef>
            <a:effectRef idx="2">
              <a:schemeClr val="accent1">
                <a:alpha val="90000"/>
                <a:hueOff val="0"/>
                <a:satOff val="0"/>
                <a:lumOff val="0"/>
                <a:alphaOff val="0"/>
              </a:schemeClr>
            </a:effectRef>
            <a:fontRef idx="minor">
              <a:schemeClr val="lt1"/>
            </a:fontRef>
          </p:style>
          <p:txBody>
            <a:bodyPr spcFirstLastPara="0" vert="horz" wrap="square" lIns="353896" tIns="169969" rIns="353896" bIns="169969" numCol="1" spcCol="1270" anchor="ctr" anchorCtr="0">
              <a:noAutofit/>
            </a:bodyPr>
            <a:lstStyle/>
            <a:p>
              <a:pPr lvl="0" algn="ctr" defTabSz="977900">
                <a:lnSpc>
                  <a:spcPct val="90000"/>
                </a:lnSpc>
                <a:spcBef>
                  <a:spcPct val="0"/>
                </a:spcBef>
                <a:spcAft>
                  <a:spcPct val="35000"/>
                </a:spcAft>
              </a:pPr>
              <a:r>
                <a:rPr kumimoji="1" lang="ja-JP" altLang="en-US" sz="2200" b="1" u="sng" kern="1200" dirty="0">
                  <a:solidFill>
                    <a:schemeClr val="tx1"/>
                  </a:solidFill>
                  <a:latin typeface="Meiryo UI" panose="020B0604030504040204" pitchFamily="50" charset="-128"/>
                  <a:ea typeface="Meiryo UI" panose="020B0604030504040204" pitchFamily="50" charset="-128"/>
                </a:rPr>
                <a:t>認知症の全体像評価</a:t>
              </a:r>
              <a:endParaRPr kumimoji="1" lang="en-US" altLang="ja-JP" sz="2200" b="1" u="sng" kern="1200" dirty="0">
                <a:solidFill>
                  <a:schemeClr val="tx1"/>
                </a:solidFill>
                <a:latin typeface="Meiryo UI" panose="020B0604030504040204" pitchFamily="50" charset="-128"/>
                <a:ea typeface="Meiryo UI" panose="020B0604030504040204" pitchFamily="50" charset="-128"/>
              </a:endParaRPr>
            </a:p>
            <a:p>
              <a:pPr marL="0" lvl="0" indent="0" algn="ctr" defTabSz="977900">
                <a:lnSpc>
                  <a:spcPct val="90000"/>
                </a:lnSpc>
                <a:spcBef>
                  <a:spcPct val="0"/>
                </a:spcBef>
                <a:spcAft>
                  <a:spcPct val="35000"/>
                </a:spcAft>
              </a:pPr>
              <a:endParaRPr kumimoji="1" lang="ja-JP" altLang="en-US" sz="2200" b="1" u="sng" kern="1200" dirty="0">
                <a:solidFill>
                  <a:schemeClr val="tx1"/>
                </a:solidFill>
                <a:latin typeface="Meiryo UI" panose="020B0604030504040204" pitchFamily="50" charset="-128"/>
                <a:ea typeface="Meiryo UI" panose="020B0604030504040204" pitchFamily="50" charset="-128"/>
              </a:endParaRPr>
            </a:p>
          </p:txBody>
        </p:sp>
        <p:sp>
          <p:nvSpPr>
            <p:cNvPr id="11" name="フリーフォーム 10"/>
            <p:cNvSpPr/>
            <p:nvPr/>
          </p:nvSpPr>
          <p:spPr>
            <a:xfrm>
              <a:off x="4223432" y="3605862"/>
              <a:ext cx="1989135" cy="1019063"/>
            </a:xfrm>
            <a:custGeom>
              <a:avLst/>
              <a:gdLst>
                <a:gd name="connsiteX0" fmla="*/ 0 w 1989135"/>
                <a:gd name="connsiteY0" fmla="*/ 509532 h 1019063"/>
                <a:gd name="connsiteX1" fmla="*/ 994568 w 1989135"/>
                <a:gd name="connsiteY1" fmla="*/ 0 h 1019063"/>
                <a:gd name="connsiteX2" fmla="*/ 1989136 w 1989135"/>
                <a:gd name="connsiteY2" fmla="*/ 509532 h 1019063"/>
                <a:gd name="connsiteX3" fmla="*/ 994568 w 1989135"/>
                <a:gd name="connsiteY3" fmla="*/ 1019064 h 1019063"/>
                <a:gd name="connsiteX4" fmla="*/ 0 w 1989135"/>
                <a:gd name="connsiteY4" fmla="*/ 509532 h 101906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89135" h="1019063">
                  <a:moveTo>
                    <a:pt x="0" y="509532"/>
                  </a:moveTo>
                  <a:cubicBezTo>
                    <a:pt x="0" y="228125"/>
                    <a:pt x="445283" y="0"/>
                    <a:pt x="994568" y="0"/>
                  </a:cubicBezTo>
                  <a:cubicBezTo>
                    <a:pt x="1543853" y="0"/>
                    <a:pt x="1989136" y="228125"/>
                    <a:pt x="1989136" y="509532"/>
                  </a:cubicBezTo>
                  <a:cubicBezTo>
                    <a:pt x="1989136" y="790939"/>
                    <a:pt x="1543853" y="1019064"/>
                    <a:pt x="994568" y="1019064"/>
                  </a:cubicBezTo>
                  <a:cubicBezTo>
                    <a:pt x="445283" y="1019064"/>
                    <a:pt x="0" y="790939"/>
                    <a:pt x="0" y="509532"/>
                  </a:cubicBezTo>
                  <a:close/>
                </a:path>
              </a:pathLst>
            </a:custGeom>
            <a:gradFill rotWithShape="0">
              <a:gsLst>
                <a:gs pos="0">
                  <a:schemeClr val="accent1">
                    <a:hueOff val="0"/>
                    <a:satOff val="0"/>
                    <a:lumOff val="0"/>
                    <a:shade val="51000"/>
                    <a:satMod val="130000"/>
                    <a:alpha val="37000"/>
                  </a:schemeClr>
                </a:gs>
                <a:gs pos="18000">
                  <a:srgbClr val="BCD9E6"/>
                </a:gs>
                <a:gs pos="100000">
                  <a:srgbClr val="BCD9E6"/>
                </a:gs>
              </a:gsLst>
            </a:gradFill>
          </p:spPr>
          <p:style>
            <a:lnRef idx="0">
              <a:schemeClr val="lt1">
                <a:hueOff val="0"/>
                <a:satOff val="0"/>
                <a:lumOff val="0"/>
                <a:alphaOff val="0"/>
              </a:schemeClr>
            </a:lnRef>
            <a:fillRef idx="3">
              <a:scrgbClr r="0" g="0" b="0"/>
            </a:fillRef>
            <a:effectRef idx="2">
              <a:schemeClr val="accent1">
                <a:alpha val="90000"/>
                <a:hueOff val="0"/>
                <a:satOff val="0"/>
                <a:lumOff val="0"/>
                <a:alphaOff val="-20000"/>
              </a:schemeClr>
            </a:effectRef>
            <a:fontRef idx="minor">
              <a:schemeClr val="lt1"/>
            </a:fontRef>
          </p:style>
          <p:txBody>
            <a:bodyPr spcFirstLastPara="0" vert="horz" wrap="square" lIns="319242" tIns="177178" rIns="319242" bIns="177178" numCol="1" spcCol="1270" anchor="ctr" anchorCtr="0">
              <a:noAutofit/>
            </a:bodyPr>
            <a:lstStyle/>
            <a:p>
              <a:pPr marL="92075" lvl="0" indent="0" algn="ctr" defTabSz="977900">
                <a:lnSpc>
                  <a:spcPct val="90000"/>
                </a:lnSpc>
                <a:spcBef>
                  <a:spcPct val="0"/>
                </a:spcBef>
                <a:spcAft>
                  <a:spcPct val="35000"/>
                </a:spcAft>
              </a:pPr>
              <a:r>
                <a:rPr kumimoji="1" lang="ja-JP" altLang="en-US" sz="2200" b="1" u="sng" kern="1200" dirty="0">
                  <a:solidFill>
                    <a:schemeClr val="tx1"/>
                  </a:solidFill>
                  <a:latin typeface="Meiryo UI" panose="020B0604030504040204" pitchFamily="50" charset="-128"/>
                  <a:ea typeface="Meiryo UI" panose="020B0604030504040204" pitchFamily="50" charset="-128"/>
                </a:rPr>
                <a:t>家族指導・支援</a:t>
              </a:r>
              <a:endParaRPr kumimoji="1" lang="en-US" altLang="ja-JP" sz="2200" b="1" u="sng" kern="1200" dirty="0">
                <a:solidFill>
                  <a:schemeClr val="tx1"/>
                </a:solidFill>
                <a:latin typeface="Meiryo UI" panose="020B0604030504040204" pitchFamily="50" charset="-128"/>
                <a:ea typeface="Meiryo UI" panose="020B0604030504040204" pitchFamily="50" charset="-128"/>
              </a:endParaRPr>
            </a:p>
            <a:p>
              <a:pPr marL="92075" lvl="0" indent="0" algn="ctr" defTabSz="977900">
                <a:lnSpc>
                  <a:spcPct val="90000"/>
                </a:lnSpc>
                <a:spcBef>
                  <a:spcPct val="0"/>
                </a:spcBef>
                <a:spcAft>
                  <a:spcPct val="35000"/>
                </a:spcAft>
              </a:pPr>
              <a:r>
                <a:rPr kumimoji="1" lang="ja-JP" altLang="en-US" sz="2200" b="1" u="sng" kern="1200" dirty="0">
                  <a:solidFill>
                    <a:schemeClr val="tx1"/>
                  </a:solidFill>
                  <a:latin typeface="Meiryo UI" panose="020B0604030504040204" pitchFamily="50" charset="-128"/>
                  <a:ea typeface="Meiryo UI" panose="020B0604030504040204" pitchFamily="50" charset="-128"/>
                </a:rPr>
                <a:t>   </a:t>
              </a:r>
            </a:p>
          </p:txBody>
        </p:sp>
        <p:sp>
          <p:nvSpPr>
            <p:cNvPr id="13" name="フリーフォーム 12"/>
            <p:cNvSpPr/>
            <p:nvPr/>
          </p:nvSpPr>
          <p:spPr>
            <a:xfrm>
              <a:off x="1383510" y="3605862"/>
              <a:ext cx="2003927" cy="1025144"/>
            </a:xfrm>
            <a:custGeom>
              <a:avLst/>
              <a:gdLst>
                <a:gd name="connsiteX0" fmla="*/ 0 w 1947884"/>
                <a:gd name="connsiteY0" fmla="*/ 512572 h 1025144"/>
                <a:gd name="connsiteX1" fmla="*/ 973942 w 1947884"/>
                <a:gd name="connsiteY1" fmla="*/ 0 h 1025144"/>
                <a:gd name="connsiteX2" fmla="*/ 1947884 w 1947884"/>
                <a:gd name="connsiteY2" fmla="*/ 512572 h 1025144"/>
                <a:gd name="connsiteX3" fmla="*/ 973942 w 1947884"/>
                <a:gd name="connsiteY3" fmla="*/ 1025144 h 1025144"/>
                <a:gd name="connsiteX4" fmla="*/ 0 w 1947884"/>
                <a:gd name="connsiteY4" fmla="*/ 512572 h 102514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47884" h="1025144">
                  <a:moveTo>
                    <a:pt x="0" y="512572"/>
                  </a:moveTo>
                  <a:cubicBezTo>
                    <a:pt x="0" y="229486"/>
                    <a:pt x="436049" y="0"/>
                    <a:pt x="973942" y="0"/>
                  </a:cubicBezTo>
                  <a:cubicBezTo>
                    <a:pt x="1511835" y="0"/>
                    <a:pt x="1947884" y="229486"/>
                    <a:pt x="1947884" y="512572"/>
                  </a:cubicBezTo>
                  <a:cubicBezTo>
                    <a:pt x="1947884" y="795658"/>
                    <a:pt x="1511835" y="1025144"/>
                    <a:pt x="973942" y="1025144"/>
                  </a:cubicBezTo>
                  <a:cubicBezTo>
                    <a:pt x="436049" y="1025144"/>
                    <a:pt x="0" y="795658"/>
                    <a:pt x="0" y="512572"/>
                  </a:cubicBezTo>
                  <a:close/>
                </a:path>
              </a:pathLst>
            </a:custGeom>
            <a:gradFill rotWithShape="0">
              <a:gsLst>
                <a:gs pos="0">
                  <a:schemeClr val="accent1">
                    <a:hueOff val="0"/>
                    <a:satOff val="0"/>
                    <a:lumOff val="0"/>
                    <a:shade val="51000"/>
                    <a:satMod val="130000"/>
                    <a:alpha val="37000"/>
                  </a:schemeClr>
                </a:gs>
                <a:gs pos="18000">
                  <a:srgbClr val="BCD9E6"/>
                </a:gs>
                <a:gs pos="100000">
                  <a:srgbClr val="BCD9E6"/>
                </a:gs>
              </a:gsLst>
            </a:gradFill>
          </p:spPr>
          <p:style>
            <a:lnRef idx="0">
              <a:schemeClr val="lt1">
                <a:hueOff val="0"/>
                <a:satOff val="0"/>
                <a:lumOff val="0"/>
                <a:alphaOff val="0"/>
              </a:schemeClr>
            </a:lnRef>
            <a:fillRef idx="3">
              <a:scrgbClr r="0" g="0" b="0"/>
            </a:fillRef>
            <a:effectRef idx="2">
              <a:schemeClr val="accent1">
                <a:alpha val="90000"/>
                <a:hueOff val="0"/>
                <a:satOff val="0"/>
                <a:lumOff val="0"/>
                <a:alphaOff val="-40000"/>
              </a:schemeClr>
            </a:effectRef>
            <a:fontRef idx="minor">
              <a:schemeClr val="lt1"/>
            </a:fontRef>
          </p:style>
          <p:txBody>
            <a:bodyPr spcFirstLastPara="0" vert="horz" wrap="square" lIns="313201" tIns="178069" rIns="313201" bIns="178069" numCol="1" spcCol="1270" anchor="ctr" anchorCtr="0">
              <a:noAutofit/>
            </a:bodyPr>
            <a:lstStyle/>
            <a:p>
              <a:pPr lvl="0" algn="ctr" defTabSz="977900">
                <a:lnSpc>
                  <a:spcPct val="90000"/>
                </a:lnSpc>
                <a:spcBef>
                  <a:spcPct val="0"/>
                </a:spcBef>
                <a:spcAft>
                  <a:spcPct val="35000"/>
                </a:spcAft>
              </a:pPr>
              <a:r>
                <a:rPr kumimoji="1" lang="ja-JP" altLang="en-US" sz="2200" b="1" u="sng" kern="1200" dirty="0">
                  <a:solidFill>
                    <a:schemeClr val="tx1"/>
                  </a:solidFill>
                  <a:latin typeface="Meiryo UI" panose="020B0604030504040204" pitchFamily="50" charset="-128"/>
                  <a:ea typeface="Meiryo UI" panose="020B0604030504040204" pitchFamily="50" charset="-128"/>
                </a:rPr>
                <a:t>包括的プログラム</a:t>
              </a:r>
              <a:endParaRPr kumimoji="1" lang="en-US" altLang="ja-JP" sz="2200" b="1" u="sng" kern="1200" dirty="0">
                <a:solidFill>
                  <a:schemeClr val="tx1"/>
                </a:solidFill>
                <a:latin typeface="Meiryo UI" panose="020B0604030504040204" pitchFamily="50" charset="-128"/>
                <a:ea typeface="Meiryo UI" panose="020B0604030504040204" pitchFamily="50" charset="-128"/>
              </a:endParaRPr>
            </a:p>
            <a:p>
              <a:pPr lvl="0" algn="ctr" defTabSz="977900">
                <a:lnSpc>
                  <a:spcPct val="90000"/>
                </a:lnSpc>
                <a:spcBef>
                  <a:spcPct val="0"/>
                </a:spcBef>
                <a:spcAft>
                  <a:spcPct val="35000"/>
                </a:spcAft>
              </a:pPr>
              <a:endParaRPr kumimoji="1" lang="ja-JP" altLang="en-US" sz="2200" b="1" u="sng" kern="1200" dirty="0">
                <a:solidFill>
                  <a:schemeClr val="tx1"/>
                </a:solidFill>
                <a:latin typeface="Meiryo UI" panose="020B0604030504040204" pitchFamily="50" charset="-128"/>
                <a:ea typeface="Meiryo UI" panose="020B0604030504040204" pitchFamily="50" charset="-128"/>
              </a:endParaRPr>
            </a:p>
          </p:txBody>
        </p:sp>
      </p:grpSp>
      <p:sp>
        <p:nvSpPr>
          <p:cNvPr id="18" name="テキスト ボックス 17"/>
          <p:cNvSpPr txBox="1"/>
          <p:nvPr/>
        </p:nvSpPr>
        <p:spPr>
          <a:xfrm>
            <a:off x="5315603" y="5200878"/>
            <a:ext cx="2512964" cy="535531"/>
          </a:xfrm>
          <a:prstGeom prst="rect">
            <a:avLst/>
          </a:prstGeom>
          <a:noFill/>
        </p:spPr>
        <p:txBody>
          <a:bodyPr wrap="square" rtlCol="0">
            <a:spAutoFit/>
          </a:bodyPr>
          <a:lstStyle/>
          <a:p>
            <a:pPr algn="ctr">
              <a:lnSpc>
                <a:spcPct val="90000"/>
              </a:lnSpc>
            </a:pPr>
            <a:r>
              <a:rPr lang="ja-JP" altLang="en-US" sz="1600" b="1" dirty="0">
                <a:solidFill>
                  <a:schemeClr val="bg1">
                    <a:lumMod val="50000"/>
                  </a:schemeClr>
                </a:solidFill>
                <a:latin typeface="Meiryo UI" panose="020B0604030504040204" pitchFamily="50" charset="-128"/>
                <a:ea typeface="Meiryo UI" panose="020B0604030504040204" pitchFamily="50" charset="-128"/>
              </a:rPr>
              <a:t>家族教室、援助方法指導、</a:t>
            </a:r>
            <a:endParaRPr lang="en-US" altLang="ja-JP" sz="1600" b="1" dirty="0">
              <a:solidFill>
                <a:schemeClr val="bg1">
                  <a:lumMod val="50000"/>
                </a:schemeClr>
              </a:solidFill>
              <a:latin typeface="Meiryo UI" panose="020B0604030504040204" pitchFamily="50" charset="-128"/>
              <a:ea typeface="Meiryo UI" panose="020B0604030504040204" pitchFamily="50" charset="-128"/>
            </a:endParaRPr>
          </a:p>
          <a:p>
            <a:pPr algn="ctr">
              <a:lnSpc>
                <a:spcPct val="90000"/>
              </a:lnSpc>
            </a:pPr>
            <a:r>
              <a:rPr lang="ja-JP" altLang="en-US" sz="1600" b="1" dirty="0">
                <a:solidFill>
                  <a:schemeClr val="bg1">
                    <a:lumMod val="50000"/>
                  </a:schemeClr>
                </a:solidFill>
                <a:latin typeface="Meiryo UI" panose="020B0604030504040204" pitchFamily="50" charset="-128"/>
                <a:ea typeface="Meiryo UI" panose="020B0604030504040204" pitchFamily="50" charset="-128"/>
              </a:rPr>
              <a:t>社会資源の活用の検討</a:t>
            </a:r>
            <a:endParaRPr lang="en-US" altLang="ja-JP" sz="1600" b="1" dirty="0">
              <a:solidFill>
                <a:schemeClr val="bg1">
                  <a:lumMod val="50000"/>
                </a:schemeClr>
              </a:solidFill>
              <a:latin typeface="Meiryo UI" panose="020B0604030504040204" pitchFamily="50" charset="-128"/>
              <a:ea typeface="Meiryo UI" panose="020B0604030504040204" pitchFamily="50" charset="-128"/>
            </a:endParaRPr>
          </a:p>
        </p:txBody>
      </p:sp>
      <p:sp>
        <p:nvSpPr>
          <p:cNvPr id="19" name="テキスト ボックス 18"/>
          <p:cNvSpPr txBox="1"/>
          <p:nvPr/>
        </p:nvSpPr>
        <p:spPr>
          <a:xfrm>
            <a:off x="3157178" y="3311938"/>
            <a:ext cx="2919389" cy="584775"/>
          </a:xfrm>
          <a:prstGeom prst="rect">
            <a:avLst/>
          </a:prstGeom>
          <a:noFill/>
        </p:spPr>
        <p:txBody>
          <a:bodyPr wrap="none" rtlCol="0">
            <a:spAutoFit/>
          </a:bodyPr>
          <a:lstStyle/>
          <a:p>
            <a:pPr algn="ctr"/>
            <a:r>
              <a:rPr kumimoji="1" lang="ja-JP" altLang="en-US" sz="1600" b="1" dirty="0">
                <a:solidFill>
                  <a:schemeClr val="bg1">
                    <a:lumMod val="50000"/>
                  </a:schemeClr>
                </a:solidFill>
                <a:latin typeface="Meiryo UI" panose="020B0604030504040204" pitchFamily="50" charset="-128"/>
                <a:ea typeface="Meiryo UI" panose="020B0604030504040204" pitchFamily="50" charset="-128"/>
              </a:rPr>
              <a:t>認知機能評価、</a:t>
            </a:r>
            <a:r>
              <a:rPr lang="ja-JP" altLang="en-US" sz="1600" b="1" dirty="0">
                <a:solidFill>
                  <a:schemeClr val="bg1">
                    <a:lumMod val="50000"/>
                  </a:schemeClr>
                </a:solidFill>
                <a:latin typeface="Meiryo UI" panose="020B0604030504040204" pitchFamily="50" charset="-128"/>
                <a:ea typeface="Meiryo UI" panose="020B0604030504040204" pitchFamily="50" charset="-128"/>
              </a:rPr>
              <a:t>身体機能評価、</a:t>
            </a:r>
            <a:endParaRPr lang="en-US" altLang="ja-JP" sz="1600" b="1" dirty="0">
              <a:solidFill>
                <a:schemeClr val="bg1">
                  <a:lumMod val="50000"/>
                </a:schemeClr>
              </a:solidFill>
              <a:latin typeface="Meiryo UI" panose="020B0604030504040204" pitchFamily="50" charset="-128"/>
              <a:ea typeface="Meiryo UI" panose="020B0604030504040204" pitchFamily="50" charset="-128"/>
            </a:endParaRPr>
          </a:p>
          <a:p>
            <a:pPr algn="ctr"/>
            <a:r>
              <a:rPr kumimoji="1" lang="ja-JP" altLang="en-US" sz="1600" b="1" dirty="0">
                <a:solidFill>
                  <a:schemeClr val="bg1">
                    <a:lumMod val="50000"/>
                  </a:schemeClr>
                </a:solidFill>
                <a:latin typeface="Meiryo UI" panose="020B0604030504040204" pitchFamily="50" charset="-128"/>
                <a:ea typeface="Meiryo UI" panose="020B0604030504040204" pitchFamily="50" charset="-128"/>
              </a:rPr>
              <a:t>生活評価、環境評価</a:t>
            </a:r>
          </a:p>
        </p:txBody>
      </p:sp>
      <p:sp>
        <p:nvSpPr>
          <p:cNvPr id="20" name="テキスト ボックス 19"/>
          <p:cNvSpPr txBox="1"/>
          <p:nvPr/>
        </p:nvSpPr>
        <p:spPr>
          <a:xfrm>
            <a:off x="1149404" y="5200878"/>
            <a:ext cx="3053896" cy="539635"/>
          </a:xfrm>
          <a:prstGeom prst="rect">
            <a:avLst/>
          </a:prstGeom>
          <a:noFill/>
        </p:spPr>
        <p:txBody>
          <a:bodyPr wrap="square" rtlCol="0">
            <a:spAutoFit/>
          </a:bodyPr>
          <a:lstStyle/>
          <a:p>
            <a:pPr algn="ctr">
              <a:lnSpc>
                <a:spcPct val="90000"/>
              </a:lnSpc>
            </a:pPr>
            <a:r>
              <a:rPr lang="ja-JP" altLang="en-US" sz="1600" b="1" dirty="0">
                <a:solidFill>
                  <a:schemeClr val="bg1">
                    <a:lumMod val="50000"/>
                  </a:schemeClr>
                </a:solidFill>
                <a:latin typeface="Meiryo UI" panose="020B0604030504040204" pitchFamily="50" charset="-128"/>
                <a:ea typeface="Meiryo UI" panose="020B0604030504040204" pitchFamily="50" charset="-128"/>
              </a:rPr>
              <a:t>運動療法、認知訓練、</a:t>
            </a:r>
            <a:endParaRPr lang="en-US" altLang="ja-JP" sz="1600" b="1" dirty="0">
              <a:solidFill>
                <a:schemeClr val="bg1">
                  <a:lumMod val="50000"/>
                </a:schemeClr>
              </a:solidFill>
              <a:latin typeface="Meiryo UI" panose="020B0604030504040204" pitchFamily="50" charset="-128"/>
              <a:ea typeface="Meiryo UI" panose="020B0604030504040204" pitchFamily="50" charset="-128"/>
            </a:endParaRPr>
          </a:p>
          <a:p>
            <a:pPr algn="ctr">
              <a:lnSpc>
                <a:spcPct val="90000"/>
              </a:lnSpc>
            </a:pPr>
            <a:r>
              <a:rPr lang="ja-JP" altLang="en-US" sz="1600" b="1" dirty="0">
                <a:solidFill>
                  <a:schemeClr val="bg1">
                    <a:lumMod val="50000"/>
                  </a:schemeClr>
                </a:solidFill>
                <a:latin typeface="Meiryo UI" panose="020B0604030504040204" pitchFamily="50" charset="-128"/>
                <a:ea typeface="Meiryo UI" panose="020B0604030504040204" pitchFamily="50" charset="-128"/>
              </a:rPr>
              <a:t>日常生活訓練、社会心理的介入</a:t>
            </a:r>
            <a:endParaRPr kumimoji="1" lang="ja-JP" altLang="en-US" sz="1600" b="1" dirty="0">
              <a:solidFill>
                <a:schemeClr val="bg1">
                  <a:lumMod val="50000"/>
                </a:schemeClr>
              </a:solidFill>
              <a:latin typeface="Meiryo UI" panose="020B0604030504040204" pitchFamily="50" charset="-128"/>
              <a:ea typeface="Meiryo UI" panose="020B0604030504040204" pitchFamily="50" charset="-128"/>
            </a:endParaRPr>
          </a:p>
        </p:txBody>
      </p:sp>
      <p:sp>
        <p:nvSpPr>
          <p:cNvPr id="21" name="テキスト ボックス 20"/>
          <p:cNvSpPr txBox="1"/>
          <p:nvPr/>
        </p:nvSpPr>
        <p:spPr>
          <a:xfrm>
            <a:off x="3678730" y="2367347"/>
            <a:ext cx="1876283" cy="523220"/>
          </a:xfrm>
          <a:prstGeom prst="rect">
            <a:avLst/>
          </a:prstGeom>
          <a:noFill/>
        </p:spPr>
        <p:txBody>
          <a:bodyPr wrap="none" rtlCol="0">
            <a:spAutoFit/>
          </a:bodyPr>
          <a:lstStyle/>
          <a:p>
            <a:r>
              <a:rPr lang="en-US" altLang="ja-JP" sz="2800" dirty="0">
                <a:solidFill>
                  <a:srgbClr val="3E6EB4"/>
                </a:solidFill>
                <a:latin typeface="Segoe UI Semibold" panose="020B0702040204020203" pitchFamily="34" charset="0"/>
                <a:ea typeface="+mj-ea"/>
                <a:cs typeface="Segoe UI Semibold" panose="020B0702040204020203" pitchFamily="34" charset="0"/>
              </a:rPr>
              <a:t>Evaluation</a:t>
            </a:r>
            <a:endParaRPr kumimoji="1" lang="ja-JP" altLang="en-US" sz="2800" dirty="0">
              <a:solidFill>
                <a:srgbClr val="3E6EB4"/>
              </a:solidFill>
              <a:latin typeface="Segoe UI Semibold" panose="020B0702040204020203" pitchFamily="34" charset="0"/>
              <a:ea typeface="+mj-ea"/>
              <a:cs typeface="Segoe UI Semibold" panose="020B0702040204020203" pitchFamily="34" charset="0"/>
            </a:endParaRPr>
          </a:p>
        </p:txBody>
      </p:sp>
      <p:sp>
        <p:nvSpPr>
          <p:cNvPr id="22" name="テキスト ボックス 21"/>
          <p:cNvSpPr txBox="1"/>
          <p:nvPr/>
        </p:nvSpPr>
        <p:spPr>
          <a:xfrm>
            <a:off x="5803363" y="4254734"/>
            <a:ext cx="1322029" cy="461665"/>
          </a:xfrm>
          <a:prstGeom prst="rect">
            <a:avLst/>
          </a:prstGeom>
          <a:noFill/>
        </p:spPr>
        <p:txBody>
          <a:bodyPr wrap="none" rtlCol="0">
            <a:spAutoFit/>
          </a:bodyPr>
          <a:lstStyle/>
          <a:p>
            <a:r>
              <a:rPr lang="en-US" altLang="ja-JP" sz="2400" b="1" dirty="0">
                <a:solidFill>
                  <a:srgbClr val="3E6EB4"/>
                </a:solidFill>
                <a:latin typeface="Segoe UI Semibold" panose="020B0702040204020203" pitchFamily="34" charset="0"/>
                <a:ea typeface="+mj-ea"/>
                <a:cs typeface="Segoe UI Semibold" panose="020B0702040204020203" pitchFamily="34" charset="0"/>
              </a:rPr>
              <a:t>Support</a:t>
            </a:r>
          </a:p>
        </p:txBody>
      </p:sp>
      <p:sp>
        <p:nvSpPr>
          <p:cNvPr id="23" name="テキスト ボックス 22"/>
          <p:cNvSpPr txBox="1"/>
          <p:nvPr/>
        </p:nvSpPr>
        <p:spPr>
          <a:xfrm>
            <a:off x="1980231" y="4223054"/>
            <a:ext cx="1392241" cy="461665"/>
          </a:xfrm>
          <a:prstGeom prst="rect">
            <a:avLst/>
          </a:prstGeom>
          <a:noFill/>
        </p:spPr>
        <p:txBody>
          <a:bodyPr wrap="none" rtlCol="0">
            <a:spAutoFit/>
          </a:bodyPr>
          <a:lstStyle/>
          <a:p>
            <a:r>
              <a:rPr lang="en-US" altLang="ja-JP" sz="2400" dirty="0">
                <a:solidFill>
                  <a:srgbClr val="3E6EB4"/>
                </a:solidFill>
                <a:latin typeface="Segoe UI Semibold" panose="020B0702040204020203" pitchFamily="34" charset="0"/>
                <a:ea typeface="+mj-ea"/>
                <a:cs typeface="Segoe UI Semibold" panose="020B0702040204020203" pitchFamily="34" charset="0"/>
              </a:rPr>
              <a:t>Program</a:t>
            </a:r>
            <a:endParaRPr kumimoji="1" lang="ja-JP" altLang="en-US" sz="2400" dirty="0">
              <a:solidFill>
                <a:srgbClr val="3E6EB4"/>
              </a:solidFill>
              <a:latin typeface="Segoe UI Semibold" panose="020B0702040204020203" pitchFamily="34" charset="0"/>
              <a:ea typeface="+mj-ea"/>
              <a:cs typeface="Segoe UI Semibold" panose="020B0702040204020203" pitchFamily="34" charset="0"/>
            </a:endParaRPr>
          </a:p>
        </p:txBody>
      </p:sp>
      <p:sp>
        <p:nvSpPr>
          <p:cNvPr id="28" name="テキスト ボックス 27"/>
          <p:cNvSpPr txBox="1"/>
          <p:nvPr/>
        </p:nvSpPr>
        <p:spPr>
          <a:xfrm>
            <a:off x="967366" y="6129545"/>
            <a:ext cx="7141047" cy="447834"/>
          </a:xfrm>
          <a:prstGeom prst="rect">
            <a:avLst/>
          </a:prstGeom>
          <a:noFill/>
          <a:ln w="22225" cap="rnd">
            <a:solidFill>
              <a:schemeClr val="tx1">
                <a:lumMod val="65000"/>
                <a:lumOff val="35000"/>
              </a:schemeClr>
            </a:solidFill>
            <a:prstDash val="sysDash"/>
          </a:ln>
        </p:spPr>
        <p:txBody>
          <a:bodyPr wrap="square" rtlCol="0" anchor="ctr" anchorCtr="0">
            <a:noAutofit/>
          </a:bodyPr>
          <a:lstStyle/>
          <a:p>
            <a:pPr algn="ctr"/>
            <a:r>
              <a:rPr kumimoji="1" lang="ja-JP" altLang="en-US" sz="1900" b="1" dirty="0">
                <a:solidFill>
                  <a:schemeClr val="tx1">
                    <a:lumMod val="65000"/>
                    <a:lumOff val="35000"/>
                  </a:schemeClr>
                </a:solidFill>
                <a:latin typeface="Meiryo UI" panose="020B0604030504040204" pitchFamily="50" charset="-128"/>
                <a:ea typeface="Meiryo UI" panose="020B0604030504040204" pitchFamily="50" charset="-128"/>
              </a:rPr>
              <a:t>患者と介護者が共に幸せに生活を継続することを目指す</a:t>
            </a:r>
          </a:p>
        </p:txBody>
      </p:sp>
      <p:sp>
        <p:nvSpPr>
          <p:cNvPr id="24" name="二等辺三角形 23"/>
          <p:cNvSpPr/>
          <p:nvPr/>
        </p:nvSpPr>
        <p:spPr>
          <a:xfrm rot="10800000">
            <a:off x="6840658" y="1525057"/>
            <a:ext cx="687698" cy="219603"/>
          </a:xfrm>
          <a:prstGeom prst="triangle">
            <a:avLst/>
          </a:prstGeom>
          <a:gradFill>
            <a:gsLst>
              <a:gs pos="90000">
                <a:srgbClr val="CF594D"/>
              </a:gs>
              <a:gs pos="49000">
                <a:srgbClr val="F3D8D5"/>
              </a:gs>
              <a:gs pos="60000">
                <a:srgbClr val="F3D8D5"/>
              </a:gs>
              <a:gs pos="10000">
                <a:srgbClr val="3E6EB4"/>
              </a:gs>
            </a:gsLst>
            <a:lin ang="5400000" scaled="1"/>
          </a:gradFill>
          <a:ln>
            <a:noFill/>
          </a:ln>
        </p:spPr>
        <p:style>
          <a:lnRef idx="2">
            <a:schemeClr val="accent2"/>
          </a:lnRef>
          <a:fillRef idx="1">
            <a:schemeClr val="lt1"/>
          </a:fillRef>
          <a:effectRef idx="0">
            <a:schemeClr val="accent2"/>
          </a:effectRef>
          <a:fontRef idx="minor">
            <a:schemeClr val="dk1"/>
          </a:fontRef>
        </p:style>
        <p:txBody>
          <a:bodyPr rtlCol="0" anchor="ctr"/>
          <a:lstStyle/>
          <a:p>
            <a:pPr algn="ctr"/>
            <a:endParaRPr kumimoji="1" lang="ja-JP" altLang="en-US">
              <a:latin typeface="+mj-ea"/>
              <a:ea typeface="+mj-ea"/>
            </a:endParaRPr>
          </a:p>
        </p:txBody>
      </p:sp>
      <p:sp>
        <p:nvSpPr>
          <p:cNvPr id="26" name="二等辺三角形 25"/>
          <p:cNvSpPr/>
          <p:nvPr/>
        </p:nvSpPr>
        <p:spPr>
          <a:xfrm rot="10800000">
            <a:off x="1521245" y="1525056"/>
            <a:ext cx="687698" cy="219603"/>
          </a:xfrm>
          <a:prstGeom prst="triangle">
            <a:avLst/>
          </a:prstGeom>
          <a:gradFill>
            <a:gsLst>
              <a:gs pos="90000">
                <a:srgbClr val="CF594D"/>
              </a:gs>
              <a:gs pos="49000">
                <a:srgbClr val="F3D8D5"/>
              </a:gs>
              <a:gs pos="60000">
                <a:srgbClr val="F3D8D5"/>
              </a:gs>
              <a:gs pos="10000">
                <a:srgbClr val="3E6EB4"/>
              </a:gs>
            </a:gsLst>
            <a:lin ang="5400000" scaled="1"/>
          </a:gradFill>
          <a:ln>
            <a:noFill/>
          </a:ln>
        </p:spPr>
        <p:style>
          <a:lnRef idx="2">
            <a:schemeClr val="accent2"/>
          </a:lnRef>
          <a:fillRef idx="1">
            <a:schemeClr val="lt1"/>
          </a:fillRef>
          <a:effectRef idx="0">
            <a:schemeClr val="accent2"/>
          </a:effectRef>
          <a:fontRef idx="minor">
            <a:schemeClr val="dk1"/>
          </a:fontRef>
        </p:style>
        <p:txBody>
          <a:bodyPr rtlCol="0" anchor="ctr"/>
          <a:lstStyle/>
          <a:p>
            <a:pPr algn="ctr"/>
            <a:endParaRPr kumimoji="1" lang="ja-JP" altLang="en-US">
              <a:latin typeface="+mj-ea"/>
              <a:ea typeface="+mj-ea"/>
            </a:endParaRPr>
          </a:p>
        </p:txBody>
      </p:sp>
    </p:spTree>
    <p:extLst>
      <p:ext uri="{BB962C8B-B14F-4D97-AF65-F5344CB8AC3E}">
        <p14:creationId xmlns:p14="http://schemas.microsoft.com/office/powerpoint/2010/main" val="2452983747"/>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1" name="テキスト ボックス 5"/>
          <p:cNvSpPr txBox="1">
            <a:spLocks noChangeArrowheads="1"/>
          </p:cNvSpPr>
          <p:nvPr/>
        </p:nvSpPr>
        <p:spPr bwMode="auto">
          <a:xfrm>
            <a:off x="2185060" y="5806947"/>
            <a:ext cx="6592206" cy="5129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12" tIns="45708" rIns="91412" bIns="45708">
            <a:spAutoFit/>
          </a:bodyPr>
          <a:lstStyle>
            <a:lvl1pPr eaLnBrk="0" hangingPunct="0">
              <a:spcBef>
                <a:spcPct val="20000"/>
              </a:spcBef>
              <a:buFont typeface="Arial" charset="0"/>
              <a:buChar char="•"/>
              <a:defRPr kumimoji="1" sz="3200">
                <a:solidFill>
                  <a:schemeClr val="tx1"/>
                </a:solidFill>
                <a:latin typeface="Calibri" pitchFamily="34" charset="0"/>
                <a:ea typeface="ＭＳ Ｐゴシック" charset="-128"/>
              </a:defRPr>
            </a:lvl1pPr>
            <a:lvl2pPr marL="742950" indent="-285750" eaLnBrk="0" hangingPunct="0">
              <a:spcBef>
                <a:spcPct val="20000"/>
              </a:spcBef>
              <a:buFont typeface="Arial" charset="0"/>
              <a:buChar char="–"/>
              <a:defRPr kumimoji="1" sz="2800">
                <a:solidFill>
                  <a:schemeClr val="tx1"/>
                </a:solidFill>
                <a:latin typeface="Calibri" pitchFamily="34" charset="0"/>
                <a:ea typeface="ＭＳ Ｐゴシック" charset="-128"/>
              </a:defRPr>
            </a:lvl2pPr>
            <a:lvl3pPr marL="1143000" indent="-228600" eaLnBrk="0" hangingPunct="0">
              <a:spcBef>
                <a:spcPct val="20000"/>
              </a:spcBef>
              <a:buFont typeface="Arial" charset="0"/>
              <a:buChar char="•"/>
              <a:defRPr kumimoji="1" sz="2400">
                <a:solidFill>
                  <a:schemeClr val="tx1"/>
                </a:solidFill>
                <a:latin typeface="Calibri" pitchFamily="34" charset="0"/>
                <a:ea typeface="ＭＳ Ｐゴシック" charset="-128"/>
              </a:defRPr>
            </a:lvl3pPr>
            <a:lvl4pPr marL="1600200" indent="-228600" eaLnBrk="0" hangingPunct="0">
              <a:spcBef>
                <a:spcPct val="20000"/>
              </a:spcBef>
              <a:buFont typeface="Arial" charset="0"/>
              <a:buChar char="–"/>
              <a:defRPr kumimoji="1" sz="2000">
                <a:solidFill>
                  <a:schemeClr val="tx1"/>
                </a:solidFill>
                <a:latin typeface="Calibri" pitchFamily="34" charset="0"/>
                <a:ea typeface="ＭＳ Ｐゴシック" charset="-128"/>
              </a:defRPr>
            </a:lvl4pPr>
            <a:lvl5pPr marL="2057400" indent="-228600" eaLnBrk="0" hangingPunct="0">
              <a:spcBef>
                <a:spcPct val="20000"/>
              </a:spcBef>
              <a:buFont typeface="Arial" charset="0"/>
              <a:buChar char="»"/>
              <a:defRPr kumimoji="1" sz="2000">
                <a:solidFill>
                  <a:schemeClr val="tx1"/>
                </a:solidFill>
                <a:latin typeface="Calibri" pitchFamily="34" charset="0"/>
                <a:ea typeface="ＭＳ Ｐゴシック" charset="-128"/>
              </a:defRPr>
            </a:lvl5pPr>
            <a:lvl6pPr marL="2514600" indent="-228600" eaLnBrk="0" fontAlgn="base" hangingPunct="0">
              <a:spcBef>
                <a:spcPct val="20000"/>
              </a:spcBef>
              <a:spcAft>
                <a:spcPct val="0"/>
              </a:spcAft>
              <a:buFont typeface="Arial" charset="0"/>
              <a:buChar char="»"/>
              <a:defRPr kumimoji="1" sz="2000">
                <a:solidFill>
                  <a:schemeClr val="tx1"/>
                </a:solidFill>
                <a:latin typeface="Calibri" pitchFamily="34" charset="0"/>
                <a:ea typeface="ＭＳ Ｐゴシック" charset="-128"/>
              </a:defRPr>
            </a:lvl6pPr>
            <a:lvl7pPr marL="2971800" indent="-228600" eaLnBrk="0" fontAlgn="base" hangingPunct="0">
              <a:spcBef>
                <a:spcPct val="20000"/>
              </a:spcBef>
              <a:spcAft>
                <a:spcPct val="0"/>
              </a:spcAft>
              <a:buFont typeface="Arial" charset="0"/>
              <a:buChar char="»"/>
              <a:defRPr kumimoji="1" sz="2000">
                <a:solidFill>
                  <a:schemeClr val="tx1"/>
                </a:solidFill>
                <a:latin typeface="Calibri" pitchFamily="34" charset="0"/>
                <a:ea typeface="ＭＳ Ｐゴシック" charset="-128"/>
              </a:defRPr>
            </a:lvl7pPr>
            <a:lvl8pPr marL="3429000" indent="-228600" eaLnBrk="0" fontAlgn="base" hangingPunct="0">
              <a:spcBef>
                <a:spcPct val="20000"/>
              </a:spcBef>
              <a:spcAft>
                <a:spcPct val="0"/>
              </a:spcAft>
              <a:buFont typeface="Arial" charset="0"/>
              <a:buChar char="»"/>
              <a:defRPr kumimoji="1" sz="2000">
                <a:solidFill>
                  <a:schemeClr val="tx1"/>
                </a:solidFill>
                <a:latin typeface="Calibri" pitchFamily="34" charset="0"/>
                <a:ea typeface="ＭＳ Ｐゴシック" charset="-128"/>
              </a:defRPr>
            </a:lvl8pPr>
            <a:lvl9pPr marL="3886200" indent="-228600" eaLnBrk="0" fontAlgn="base" hangingPunct="0">
              <a:spcBef>
                <a:spcPct val="20000"/>
              </a:spcBef>
              <a:spcAft>
                <a:spcPct val="0"/>
              </a:spcAft>
              <a:buFont typeface="Arial" charset="0"/>
              <a:buChar char="»"/>
              <a:defRPr kumimoji="1" sz="2000">
                <a:solidFill>
                  <a:schemeClr val="tx1"/>
                </a:solidFill>
                <a:latin typeface="Calibri" pitchFamily="34" charset="0"/>
                <a:ea typeface="ＭＳ Ｐゴシック" charset="-128"/>
              </a:defRPr>
            </a:lvl9pPr>
          </a:lstStyle>
          <a:p>
            <a:pPr algn="l" defTabSz="913308" eaLnBrk="1" fontAlgn="auto" hangingPunct="1">
              <a:spcBef>
                <a:spcPct val="0"/>
              </a:spcBef>
              <a:spcAft>
                <a:spcPts val="0"/>
              </a:spcAft>
              <a:buFont typeface="Arial" charset="0"/>
              <a:buNone/>
            </a:pPr>
            <a:r>
              <a:rPr lang="ja-JP" altLang="en-US" sz="1200" b="1" dirty="0">
                <a:solidFill>
                  <a:prstClr val="black"/>
                </a:solidFill>
                <a:latin typeface="Meiryo UI" panose="020B0604030504040204" pitchFamily="50" charset="-128"/>
                <a:ea typeface="Meiryo UI" panose="020B0604030504040204" pitchFamily="50" charset="-128"/>
                <a:cs typeface="Meiryo UI" panose="020B0604030504040204" pitchFamily="50" charset="-128"/>
              </a:rPr>
              <a:t>  「日本における認知症の高齢者人口の将来推計に関する研究」</a:t>
            </a:r>
            <a:endParaRPr lang="en-US" altLang="ja-JP" sz="1200" b="1" dirty="0">
              <a:solidFill>
                <a:prstClr val="black"/>
              </a:solidFill>
              <a:latin typeface="Meiryo UI" panose="020B0604030504040204" pitchFamily="50" charset="-128"/>
              <a:ea typeface="Meiryo UI" panose="020B0604030504040204" pitchFamily="50" charset="-128"/>
              <a:cs typeface="Meiryo UI" panose="020B0604030504040204" pitchFamily="50" charset="-128"/>
            </a:endParaRPr>
          </a:p>
          <a:p>
            <a:pPr algn="l" defTabSz="913308" eaLnBrk="1" fontAlgn="auto" hangingPunct="1">
              <a:spcBef>
                <a:spcPts val="400"/>
              </a:spcBef>
              <a:spcAft>
                <a:spcPts val="0"/>
              </a:spcAft>
              <a:buFont typeface="Arial" charset="0"/>
              <a:buNone/>
            </a:pPr>
            <a:r>
              <a:rPr lang="ja-JP" altLang="en-US" sz="1200" b="1" dirty="0">
                <a:solidFill>
                  <a:prstClr val="black"/>
                </a:solidFill>
                <a:latin typeface="Meiryo UI" panose="020B0604030504040204" pitchFamily="50" charset="-128"/>
                <a:ea typeface="Meiryo UI" panose="020B0604030504040204" pitchFamily="50" charset="-128"/>
                <a:cs typeface="Meiryo UI" panose="020B0604030504040204" pitchFamily="50" charset="-128"/>
              </a:rPr>
              <a:t>（</a:t>
            </a:r>
            <a:r>
              <a:rPr lang="zh-TW" altLang="en-US" sz="1200" b="1" dirty="0">
                <a:solidFill>
                  <a:prstClr val="black"/>
                </a:solidFill>
                <a:latin typeface="Meiryo UI" panose="020B0604030504040204" pitchFamily="50" charset="-128"/>
                <a:ea typeface="Meiryo UI" panose="020B0604030504040204" pitchFamily="50" charset="-128"/>
                <a:cs typeface="Meiryo UI" panose="020B0604030504040204" pitchFamily="50" charset="-128"/>
              </a:rPr>
              <a:t>平成</a:t>
            </a:r>
            <a:r>
              <a:rPr lang="en-US" altLang="ja-JP" sz="1200" b="1" dirty="0">
                <a:solidFill>
                  <a:prstClr val="black"/>
                </a:solidFill>
                <a:latin typeface="Meiryo UI" panose="020B0604030504040204" pitchFamily="50" charset="-128"/>
                <a:ea typeface="Meiryo UI" panose="020B0604030504040204" pitchFamily="50" charset="-128"/>
                <a:cs typeface="Meiryo UI" panose="020B0604030504040204" pitchFamily="50" charset="-128"/>
              </a:rPr>
              <a:t>26</a:t>
            </a:r>
            <a:r>
              <a:rPr lang="zh-TW" altLang="en-US" sz="1200" b="1" dirty="0">
                <a:solidFill>
                  <a:prstClr val="black"/>
                </a:solidFill>
                <a:latin typeface="Meiryo UI" panose="020B0604030504040204" pitchFamily="50" charset="-128"/>
                <a:ea typeface="Meiryo UI" panose="020B0604030504040204" pitchFamily="50" charset="-128"/>
                <a:cs typeface="Meiryo UI" panose="020B0604030504040204" pitchFamily="50" charset="-128"/>
              </a:rPr>
              <a:t>年度厚生労働科学研究費補助金特別研究事業</a:t>
            </a:r>
            <a:r>
              <a:rPr lang="ja-JP" altLang="en-US" sz="1200" b="1" dirty="0">
                <a:solidFill>
                  <a:prstClr val="black"/>
                </a:solidFill>
                <a:latin typeface="Meiryo UI" panose="020B0604030504040204" pitchFamily="50" charset="-128"/>
                <a:ea typeface="Meiryo UI" panose="020B0604030504040204" pitchFamily="50" charset="-128"/>
                <a:cs typeface="Meiryo UI" panose="020B0604030504040204" pitchFamily="50" charset="-128"/>
              </a:rPr>
              <a:t> 九州大学 二宮教授）による速報値</a:t>
            </a:r>
          </a:p>
        </p:txBody>
      </p:sp>
      <p:sp>
        <p:nvSpPr>
          <p:cNvPr id="2" name="テキスト ボックス 3"/>
          <p:cNvSpPr txBox="1">
            <a:spLocks noChangeArrowheads="1"/>
          </p:cNvSpPr>
          <p:nvPr/>
        </p:nvSpPr>
        <p:spPr bwMode="auto">
          <a:xfrm>
            <a:off x="1692345" y="255767"/>
            <a:ext cx="5832476" cy="5539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12" tIns="45708" rIns="91412" bIns="45708">
            <a:spAutoFit/>
          </a:bodyPr>
          <a:lstStyle>
            <a:lvl1pPr eaLnBrk="0" hangingPunct="0">
              <a:spcBef>
                <a:spcPct val="20000"/>
              </a:spcBef>
              <a:buFont typeface="Arial" charset="0"/>
              <a:buChar char="•"/>
              <a:defRPr kumimoji="1" sz="3200">
                <a:solidFill>
                  <a:schemeClr val="tx1"/>
                </a:solidFill>
                <a:latin typeface="Calibri" pitchFamily="34" charset="0"/>
                <a:ea typeface="ＭＳ Ｐゴシック" charset="-128"/>
              </a:defRPr>
            </a:lvl1pPr>
            <a:lvl2pPr marL="742950" indent="-285750" eaLnBrk="0" hangingPunct="0">
              <a:spcBef>
                <a:spcPct val="20000"/>
              </a:spcBef>
              <a:buFont typeface="Arial" charset="0"/>
              <a:buChar char="–"/>
              <a:defRPr kumimoji="1" sz="2800">
                <a:solidFill>
                  <a:schemeClr val="tx1"/>
                </a:solidFill>
                <a:latin typeface="Calibri" pitchFamily="34" charset="0"/>
                <a:ea typeface="ＭＳ Ｐゴシック" charset="-128"/>
              </a:defRPr>
            </a:lvl2pPr>
            <a:lvl3pPr marL="1143000" indent="-228600" eaLnBrk="0" hangingPunct="0">
              <a:spcBef>
                <a:spcPct val="20000"/>
              </a:spcBef>
              <a:buFont typeface="Arial" charset="0"/>
              <a:buChar char="•"/>
              <a:defRPr kumimoji="1" sz="2400">
                <a:solidFill>
                  <a:schemeClr val="tx1"/>
                </a:solidFill>
                <a:latin typeface="Calibri" pitchFamily="34" charset="0"/>
                <a:ea typeface="ＭＳ Ｐゴシック" charset="-128"/>
              </a:defRPr>
            </a:lvl3pPr>
            <a:lvl4pPr marL="1600200" indent="-228600" eaLnBrk="0" hangingPunct="0">
              <a:spcBef>
                <a:spcPct val="20000"/>
              </a:spcBef>
              <a:buFont typeface="Arial" charset="0"/>
              <a:buChar char="–"/>
              <a:defRPr kumimoji="1" sz="2000">
                <a:solidFill>
                  <a:schemeClr val="tx1"/>
                </a:solidFill>
                <a:latin typeface="Calibri" pitchFamily="34" charset="0"/>
                <a:ea typeface="ＭＳ Ｐゴシック" charset="-128"/>
              </a:defRPr>
            </a:lvl4pPr>
            <a:lvl5pPr marL="2057400" indent="-228600" eaLnBrk="0" hangingPunct="0">
              <a:spcBef>
                <a:spcPct val="20000"/>
              </a:spcBef>
              <a:buFont typeface="Arial" charset="0"/>
              <a:buChar char="»"/>
              <a:defRPr kumimoji="1" sz="2000">
                <a:solidFill>
                  <a:schemeClr val="tx1"/>
                </a:solidFill>
                <a:latin typeface="Calibri" pitchFamily="34" charset="0"/>
                <a:ea typeface="ＭＳ Ｐゴシック" charset="-128"/>
              </a:defRPr>
            </a:lvl5pPr>
            <a:lvl6pPr marL="2514600" indent="-228600" eaLnBrk="0" fontAlgn="base" hangingPunct="0">
              <a:spcBef>
                <a:spcPct val="20000"/>
              </a:spcBef>
              <a:spcAft>
                <a:spcPct val="0"/>
              </a:spcAft>
              <a:buFont typeface="Arial" charset="0"/>
              <a:buChar char="»"/>
              <a:defRPr kumimoji="1" sz="2000">
                <a:solidFill>
                  <a:schemeClr val="tx1"/>
                </a:solidFill>
                <a:latin typeface="Calibri" pitchFamily="34" charset="0"/>
                <a:ea typeface="ＭＳ Ｐゴシック" charset="-128"/>
              </a:defRPr>
            </a:lvl6pPr>
            <a:lvl7pPr marL="2971800" indent="-228600" eaLnBrk="0" fontAlgn="base" hangingPunct="0">
              <a:spcBef>
                <a:spcPct val="20000"/>
              </a:spcBef>
              <a:spcAft>
                <a:spcPct val="0"/>
              </a:spcAft>
              <a:buFont typeface="Arial" charset="0"/>
              <a:buChar char="»"/>
              <a:defRPr kumimoji="1" sz="2000">
                <a:solidFill>
                  <a:schemeClr val="tx1"/>
                </a:solidFill>
                <a:latin typeface="Calibri" pitchFamily="34" charset="0"/>
                <a:ea typeface="ＭＳ Ｐゴシック" charset="-128"/>
              </a:defRPr>
            </a:lvl7pPr>
            <a:lvl8pPr marL="3429000" indent="-228600" eaLnBrk="0" fontAlgn="base" hangingPunct="0">
              <a:spcBef>
                <a:spcPct val="20000"/>
              </a:spcBef>
              <a:spcAft>
                <a:spcPct val="0"/>
              </a:spcAft>
              <a:buFont typeface="Arial" charset="0"/>
              <a:buChar char="»"/>
              <a:defRPr kumimoji="1" sz="2000">
                <a:solidFill>
                  <a:schemeClr val="tx1"/>
                </a:solidFill>
                <a:latin typeface="Calibri" pitchFamily="34" charset="0"/>
                <a:ea typeface="ＭＳ Ｐゴシック" charset="-128"/>
              </a:defRPr>
            </a:lvl8pPr>
            <a:lvl9pPr marL="3886200" indent="-228600" eaLnBrk="0" fontAlgn="base" hangingPunct="0">
              <a:spcBef>
                <a:spcPct val="20000"/>
              </a:spcBef>
              <a:spcAft>
                <a:spcPct val="0"/>
              </a:spcAft>
              <a:buFont typeface="Arial" charset="0"/>
              <a:buChar char="»"/>
              <a:defRPr kumimoji="1" sz="2000">
                <a:solidFill>
                  <a:schemeClr val="tx1"/>
                </a:solidFill>
                <a:latin typeface="Calibri" pitchFamily="34" charset="0"/>
                <a:ea typeface="ＭＳ Ｐゴシック" charset="-128"/>
              </a:defRPr>
            </a:lvl9pPr>
          </a:lstStyle>
          <a:p>
            <a:pPr algn="ctr" defTabSz="913308" eaLnBrk="1" fontAlgn="auto" hangingPunct="1">
              <a:spcBef>
                <a:spcPct val="0"/>
              </a:spcBef>
              <a:spcAft>
                <a:spcPts val="0"/>
              </a:spcAft>
              <a:buFont typeface="Arial" charset="0"/>
              <a:buNone/>
              <a:defRPr/>
            </a:pPr>
            <a:r>
              <a:rPr lang="ja-JP" altLang="en-US" sz="3000" b="1" dirty="0">
                <a:solidFill>
                  <a:prstClr val="black"/>
                </a:solidFill>
                <a:latin typeface="Meiryo UI" panose="020B0604030504040204" pitchFamily="50" charset="-128"/>
                <a:ea typeface="Meiryo UI" panose="020B0604030504040204" pitchFamily="50" charset="-128"/>
                <a:cs typeface="Meiryo UI" panose="020B0604030504040204" pitchFamily="50" charset="-128"/>
              </a:rPr>
              <a:t>認知症の人の将来推計について</a:t>
            </a:r>
          </a:p>
        </p:txBody>
      </p:sp>
      <p:graphicFrame>
        <p:nvGraphicFramePr>
          <p:cNvPr id="9" name="Group 51"/>
          <p:cNvGraphicFramePr>
            <a:graphicFrameLocks noGrp="1"/>
          </p:cNvGraphicFramePr>
          <p:nvPr>
            <p:extLst>
              <p:ext uri="{D42A27DB-BD31-4B8C-83A1-F6EECF244321}">
                <p14:modId xmlns:p14="http://schemas.microsoft.com/office/powerpoint/2010/main" val="2599808848"/>
              </p:ext>
            </p:extLst>
          </p:nvPr>
        </p:nvGraphicFramePr>
        <p:xfrm>
          <a:off x="595210" y="1861641"/>
          <a:ext cx="7984712" cy="3577578"/>
        </p:xfrm>
        <a:graphic>
          <a:graphicData uri="http://schemas.openxmlformats.org/drawingml/2006/table">
            <a:tbl>
              <a:tblPr/>
              <a:tblGrid>
                <a:gridCol w="2707574">
                  <a:extLst>
                    <a:ext uri="{9D8B030D-6E8A-4147-A177-3AD203B41FA5}">
                      <a16:colId xmlns="" xmlns:a16="http://schemas.microsoft.com/office/drawing/2014/main" val="20000"/>
                    </a:ext>
                  </a:extLst>
                </a:gridCol>
                <a:gridCol w="1759046">
                  <a:extLst>
                    <a:ext uri="{9D8B030D-6E8A-4147-A177-3AD203B41FA5}">
                      <a16:colId xmlns="" xmlns:a16="http://schemas.microsoft.com/office/drawing/2014/main" val="20001"/>
                    </a:ext>
                  </a:extLst>
                </a:gridCol>
                <a:gridCol w="1759046">
                  <a:extLst>
                    <a:ext uri="{9D8B030D-6E8A-4147-A177-3AD203B41FA5}">
                      <a16:colId xmlns="" xmlns:a16="http://schemas.microsoft.com/office/drawing/2014/main" val="20002"/>
                    </a:ext>
                  </a:extLst>
                </a:gridCol>
                <a:gridCol w="1759046">
                  <a:extLst>
                    <a:ext uri="{9D8B030D-6E8A-4147-A177-3AD203B41FA5}">
                      <a16:colId xmlns="" xmlns:a16="http://schemas.microsoft.com/office/drawing/2014/main" val="20003"/>
                    </a:ext>
                  </a:extLst>
                </a:gridCol>
              </a:tblGrid>
              <a:tr h="700964">
                <a:tc>
                  <a:txBody>
                    <a:bodyPr/>
                    <a:lstStyle>
                      <a:lvl1pPr>
                        <a:spcBef>
                          <a:spcPct val="20000"/>
                        </a:spcBef>
                        <a:buFont typeface="Arial" charset="0"/>
                        <a:defRPr kumimoji="1" sz="2800">
                          <a:solidFill>
                            <a:schemeClr val="tx1"/>
                          </a:solidFill>
                          <a:latin typeface="Calibri" pitchFamily="34" charset="0"/>
                          <a:ea typeface="ＭＳ Ｐゴシック" charset="-128"/>
                        </a:defRPr>
                      </a:lvl1pPr>
                      <a:lvl2pPr marL="742950" indent="-285750">
                        <a:spcBef>
                          <a:spcPct val="20000"/>
                        </a:spcBef>
                        <a:buFont typeface="Arial" charset="0"/>
                        <a:defRPr kumimoji="1" sz="2400">
                          <a:solidFill>
                            <a:schemeClr val="tx1"/>
                          </a:solidFill>
                          <a:latin typeface="Calibri" pitchFamily="34" charset="0"/>
                          <a:ea typeface="ＭＳ Ｐゴシック" charset="-128"/>
                        </a:defRPr>
                      </a:lvl2pPr>
                      <a:lvl3pPr marL="1143000" indent="-228600">
                        <a:spcBef>
                          <a:spcPct val="20000"/>
                        </a:spcBef>
                        <a:buFont typeface="Arial" charset="0"/>
                        <a:defRPr kumimoji="1" sz="2000">
                          <a:solidFill>
                            <a:schemeClr val="tx1"/>
                          </a:solidFill>
                          <a:latin typeface="Calibri" pitchFamily="34" charset="0"/>
                          <a:ea typeface="ＭＳ Ｐゴシック" charset="-128"/>
                        </a:defRPr>
                      </a:lvl3pPr>
                      <a:lvl4pPr marL="1600200" indent="-228600">
                        <a:spcBef>
                          <a:spcPct val="20000"/>
                        </a:spcBef>
                        <a:buFont typeface="Arial" charset="0"/>
                        <a:defRPr kumimoji="1">
                          <a:solidFill>
                            <a:schemeClr val="tx1"/>
                          </a:solidFill>
                          <a:latin typeface="Calibri" pitchFamily="34" charset="0"/>
                          <a:ea typeface="ＭＳ Ｐゴシック" charset="-128"/>
                        </a:defRPr>
                      </a:lvl4pPr>
                      <a:lvl5pPr marL="2057400" indent="-228600">
                        <a:spcBef>
                          <a:spcPct val="20000"/>
                        </a:spcBef>
                        <a:buFont typeface="Arial" charset="0"/>
                        <a:defRPr kumimoji="1">
                          <a:solidFill>
                            <a:schemeClr val="tx1"/>
                          </a:solidFill>
                          <a:latin typeface="Calibri" pitchFamily="34" charset="0"/>
                          <a:ea typeface="ＭＳ Ｐゴシック" charset="-128"/>
                        </a:defRPr>
                      </a:lvl5pPr>
                      <a:lvl6pPr marL="2514600" indent="-228600" fontAlgn="base">
                        <a:spcBef>
                          <a:spcPct val="20000"/>
                        </a:spcBef>
                        <a:spcAft>
                          <a:spcPct val="0"/>
                        </a:spcAft>
                        <a:buFont typeface="Arial" charset="0"/>
                        <a:defRPr kumimoji="1">
                          <a:solidFill>
                            <a:schemeClr val="tx1"/>
                          </a:solidFill>
                          <a:latin typeface="Calibri" pitchFamily="34" charset="0"/>
                          <a:ea typeface="ＭＳ Ｐゴシック" charset="-128"/>
                        </a:defRPr>
                      </a:lvl6pPr>
                      <a:lvl7pPr marL="2971800" indent="-228600" fontAlgn="base">
                        <a:spcBef>
                          <a:spcPct val="20000"/>
                        </a:spcBef>
                        <a:spcAft>
                          <a:spcPct val="0"/>
                        </a:spcAft>
                        <a:buFont typeface="Arial" charset="0"/>
                        <a:defRPr kumimoji="1">
                          <a:solidFill>
                            <a:schemeClr val="tx1"/>
                          </a:solidFill>
                          <a:latin typeface="Calibri" pitchFamily="34" charset="0"/>
                          <a:ea typeface="ＭＳ Ｐゴシック" charset="-128"/>
                        </a:defRPr>
                      </a:lvl7pPr>
                      <a:lvl8pPr marL="3429000" indent="-228600" fontAlgn="base">
                        <a:spcBef>
                          <a:spcPct val="20000"/>
                        </a:spcBef>
                        <a:spcAft>
                          <a:spcPct val="0"/>
                        </a:spcAft>
                        <a:buFont typeface="Arial" charset="0"/>
                        <a:defRPr kumimoji="1">
                          <a:solidFill>
                            <a:schemeClr val="tx1"/>
                          </a:solidFill>
                          <a:latin typeface="Calibri" pitchFamily="34" charset="0"/>
                          <a:ea typeface="ＭＳ Ｐゴシック" charset="-128"/>
                        </a:defRPr>
                      </a:lvl8pPr>
                      <a:lvl9pPr marL="3886200" indent="-228600" fontAlgn="base">
                        <a:spcBef>
                          <a:spcPct val="20000"/>
                        </a:spcBef>
                        <a:spcAft>
                          <a:spcPct val="0"/>
                        </a:spcAft>
                        <a:buFont typeface="Arial" charset="0"/>
                        <a:defRPr kumimoji="1">
                          <a:solidFill>
                            <a:schemeClr val="tx1"/>
                          </a:solidFill>
                          <a:latin typeface="Calibri" pitchFamily="34" charset="0"/>
                          <a:ea typeface="ＭＳ Ｐゴシック" charset="-128"/>
                        </a:defRPr>
                      </a:lvl9pPr>
                    </a:lstStyle>
                    <a:p>
                      <a:pPr marL="0" marR="0" lvl="0" indent="0" algn="ctr" defTabSz="914400" rtl="0" eaLnBrk="1" fontAlgn="base" latinLnBrk="0" hangingPunct="1">
                        <a:lnSpc>
                          <a:spcPts val="2700"/>
                        </a:lnSpc>
                        <a:spcBef>
                          <a:spcPts val="0"/>
                        </a:spcBef>
                        <a:spcAft>
                          <a:spcPct val="0"/>
                        </a:spcAft>
                        <a:buClrTx/>
                        <a:buSzTx/>
                        <a:buFontTx/>
                        <a:buNone/>
                        <a:tabLst/>
                      </a:pPr>
                      <a:endParaRPr kumimoji="1" lang="ja-JP" altLang="en-US" sz="2000" b="1" i="0" u="none" strike="noStrike" cap="none" normalizeH="0" baseline="0" dirty="0">
                        <a:ln>
                          <a:noFill/>
                        </a:ln>
                        <a:solidFill>
                          <a:schemeClr val="tx1"/>
                        </a:solidFill>
                        <a:effectLst/>
                        <a:latin typeface="Meiryo UI" panose="020B0604030504040204" pitchFamily="50" charset="-128"/>
                        <a:ea typeface="Meiryo UI" panose="020B0604030504040204" pitchFamily="50" charset="-128"/>
                        <a:cs typeface="Meiryo UI" panose="020B0604030504040204" pitchFamily="50" charset="-128"/>
                      </a:endParaRPr>
                    </a:p>
                  </a:txBody>
                  <a:tcPr marL="84383" marR="84383" marT="45682" marB="45682"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ts val="2400"/>
                        </a:lnSpc>
                        <a:spcBef>
                          <a:spcPts val="0"/>
                        </a:spcBef>
                        <a:spcAft>
                          <a:spcPct val="0"/>
                        </a:spcAft>
                        <a:buClrTx/>
                        <a:buSzTx/>
                        <a:buFontTx/>
                        <a:buNone/>
                        <a:tabLst/>
                      </a:pPr>
                      <a:r>
                        <a:rPr kumimoji="1" lang="ja-JP" altLang="en-US" sz="1900" b="1" i="0" u="none" strike="noStrike" cap="none" normalizeH="0" baseline="0" dirty="0">
                          <a:ln>
                            <a:noFill/>
                          </a:ln>
                          <a:solidFill>
                            <a:schemeClr val="tx1"/>
                          </a:solidFill>
                          <a:effectLst/>
                          <a:latin typeface="Trebuchet MS" panose="020B0603020202020204" pitchFamily="34" charset="0"/>
                          <a:ea typeface="Meiryo UI" panose="020B0604030504040204" pitchFamily="50" charset="-128"/>
                          <a:cs typeface="Meiryo UI" panose="020B0604030504040204" pitchFamily="50" charset="-128"/>
                        </a:rPr>
                        <a:t>平成</a:t>
                      </a:r>
                      <a:r>
                        <a:rPr kumimoji="1" lang="en-US" altLang="ja-JP" sz="2000" b="1" i="0" u="none" strike="noStrike" cap="none" normalizeH="0" baseline="0" dirty="0">
                          <a:ln>
                            <a:noFill/>
                          </a:ln>
                          <a:solidFill>
                            <a:schemeClr val="tx1"/>
                          </a:solidFill>
                          <a:effectLst/>
                          <a:latin typeface="Segoe UI Semibold" panose="020B0702040204020203" pitchFamily="34" charset="0"/>
                          <a:ea typeface="Meiryo UI" panose="020B0604030504040204" pitchFamily="50" charset="-128"/>
                          <a:cs typeface="Segoe UI Semibold" panose="020B0702040204020203" pitchFamily="34" charset="0"/>
                        </a:rPr>
                        <a:t>24</a:t>
                      </a:r>
                      <a:r>
                        <a:rPr kumimoji="1" lang="ja-JP" altLang="en-US" sz="1900" b="1" i="0" u="none" strike="noStrike" cap="none" normalizeH="0" baseline="0" dirty="0">
                          <a:ln>
                            <a:noFill/>
                          </a:ln>
                          <a:solidFill>
                            <a:schemeClr val="tx1"/>
                          </a:solidFill>
                          <a:effectLst/>
                          <a:latin typeface="Trebuchet MS" panose="020B0603020202020204" pitchFamily="34" charset="0"/>
                          <a:ea typeface="Meiryo UI" panose="020B0604030504040204" pitchFamily="50" charset="-128"/>
                          <a:cs typeface="Meiryo UI" panose="020B0604030504040204" pitchFamily="50" charset="-128"/>
                        </a:rPr>
                        <a:t>年</a:t>
                      </a:r>
                      <a:endParaRPr kumimoji="1" lang="en-US" altLang="ja-JP" sz="1900" b="1" i="0" u="none" strike="noStrike" cap="none" normalizeH="0" baseline="0" dirty="0">
                        <a:ln>
                          <a:noFill/>
                        </a:ln>
                        <a:solidFill>
                          <a:schemeClr val="tx1"/>
                        </a:solidFill>
                        <a:effectLst/>
                        <a:latin typeface="Trebuchet MS" panose="020B0603020202020204" pitchFamily="34" charset="0"/>
                        <a:ea typeface="Meiryo UI" panose="020B0604030504040204" pitchFamily="50" charset="-128"/>
                        <a:cs typeface="Meiryo UI" panose="020B0604030504040204" pitchFamily="50" charset="-128"/>
                      </a:endParaRPr>
                    </a:p>
                    <a:p>
                      <a:pPr marL="0" marR="0" lvl="0" indent="0" algn="ctr" defTabSz="914400" rtl="0" eaLnBrk="1" fontAlgn="base" latinLnBrk="0" hangingPunct="1">
                        <a:lnSpc>
                          <a:spcPts val="2400"/>
                        </a:lnSpc>
                        <a:spcBef>
                          <a:spcPts val="0"/>
                        </a:spcBef>
                        <a:spcAft>
                          <a:spcPct val="0"/>
                        </a:spcAft>
                        <a:buClrTx/>
                        <a:buSzTx/>
                        <a:buFontTx/>
                        <a:buNone/>
                        <a:tabLst/>
                      </a:pPr>
                      <a:r>
                        <a:rPr kumimoji="1" lang="ja-JP" altLang="en-US" sz="1800" b="0" i="0" u="none" strike="noStrike" cap="none" normalizeH="0" baseline="0" dirty="0">
                          <a:ln>
                            <a:noFill/>
                          </a:ln>
                          <a:solidFill>
                            <a:schemeClr val="tx1"/>
                          </a:solidFill>
                          <a:effectLst/>
                          <a:latin typeface="Trebuchet MS" panose="020B0603020202020204" pitchFamily="34" charset="0"/>
                          <a:ea typeface="Meiryo UI" panose="020B0604030504040204" pitchFamily="50" charset="-128"/>
                          <a:cs typeface="Meiryo UI" panose="020B0604030504040204" pitchFamily="50" charset="-128"/>
                        </a:rPr>
                        <a:t>（</a:t>
                      </a:r>
                      <a:r>
                        <a:rPr kumimoji="1" lang="en-US" altLang="ja-JP" sz="1800" b="0" i="0" u="none" strike="noStrike" cap="none" normalizeH="0" baseline="0" dirty="0">
                          <a:ln>
                            <a:noFill/>
                          </a:ln>
                          <a:solidFill>
                            <a:schemeClr val="tx1"/>
                          </a:solidFill>
                          <a:effectLst/>
                          <a:latin typeface="Segoe UI Semibold" panose="020B0702040204020203" pitchFamily="34" charset="0"/>
                          <a:ea typeface="Meiryo UI" panose="020B0604030504040204" pitchFamily="50" charset="-128"/>
                          <a:cs typeface="Segoe UI Semibold" panose="020B0702040204020203" pitchFamily="34" charset="0"/>
                        </a:rPr>
                        <a:t>2012</a:t>
                      </a:r>
                      <a:r>
                        <a:rPr kumimoji="1" lang="ja-JP" altLang="en-US" sz="1800" b="0" i="0" u="none" strike="noStrike" cap="none" normalizeH="0" baseline="0" dirty="0">
                          <a:ln>
                            <a:noFill/>
                          </a:ln>
                          <a:solidFill>
                            <a:schemeClr val="tx1"/>
                          </a:solidFill>
                          <a:effectLst/>
                          <a:latin typeface="Trebuchet MS" panose="020B0603020202020204" pitchFamily="34" charset="0"/>
                          <a:ea typeface="Meiryo UI" panose="020B0604030504040204" pitchFamily="50" charset="-128"/>
                          <a:cs typeface="Meiryo UI" panose="020B0604030504040204" pitchFamily="50" charset="-128"/>
                        </a:rPr>
                        <a:t>）</a:t>
                      </a:r>
                      <a:endParaRPr kumimoji="1" lang="en-US" altLang="ja-JP" sz="1800" b="0" i="0" u="none" strike="noStrike" cap="none" normalizeH="0" baseline="0" dirty="0">
                        <a:ln>
                          <a:noFill/>
                        </a:ln>
                        <a:solidFill>
                          <a:schemeClr val="tx1"/>
                        </a:solidFill>
                        <a:effectLst/>
                        <a:latin typeface="Trebuchet MS" panose="020B0603020202020204" pitchFamily="34" charset="0"/>
                        <a:ea typeface="Meiryo UI" panose="020B0604030504040204" pitchFamily="50" charset="-128"/>
                        <a:cs typeface="Meiryo UI" panose="020B0604030504040204" pitchFamily="50" charset="-128"/>
                      </a:endParaRPr>
                    </a:p>
                  </a:txBody>
                  <a:tcPr marL="84383" marR="84383" marT="45682" marB="45682"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Font typeface="Arial" charset="0"/>
                        <a:defRPr kumimoji="1" sz="2800">
                          <a:solidFill>
                            <a:schemeClr val="tx1"/>
                          </a:solidFill>
                          <a:latin typeface="Calibri" pitchFamily="34" charset="0"/>
                          <a:ea typeface="ＭＳ Ｐゴシック" charset="-128"/>
                        </a:defRPr>
                      </a:lvl1pPr>
                      <a:lvl2pPr marL="742950" indent="-285750">
                        <a:spcBef>
                          <a:spcPct val="20000"/>
                        </a:spcBef>
                        <a:buFont typeface="Arial" charset="0"/>
                        <a:defRPr kumimoji="1" sz="2400">
                          <a:solidFill>
                            <a:schemeClr val="tx1"/>
                          </a:solidFill>
                          <a:latin typeface="Calibri" pitchFamily="34" charset="0"/>
                          <a:ea typeface="ＭＳ Ｐゴシック" charset="-128"/>
                        </a:defRPr>
                      </a:lvl2pPr>
                      <a:lvl3pPr marL="1143000" indent="-228600">
                        <a:spcBef>
                          <a:spcPct val="20000"/>
                        </a:spcBef>
                        <a:buFont typeface="Arial" charset="0"/>
                        <a:defRPr kumimoji="1" sz="2000">
                          <a:solidFill>
                            <a:schemeClr val="tx1"/>
                          </a:solidFill>
                          <a:latin typeface="Calibri" pitchFamily="34" charset="0"/>
                          <a:ea typeface="ＭＳ Ｐゴシック" charset="-128"/>
                        </a:defRPr>
                      </a:lvl3pPr>
                      <a:lvl4pPr marL="1600200" indent="-228600">
                        <a:spcBef>
                          <a:spcPct val="20000"/>
                        </a:spcBef>
                        <a:buFont typeface="Arial" charset="0"/>
                        <a:defRPr kumimoji="1">
                          <a:solidFill>
                            <a:schemeClr val="tx1"/>
                          </a:solidFill>
                          <a:latin typeface="Calibri" pitchFamily="34" charset="0"/>
                          <a:ea typeface="ＭＳ Ｐゴシック" charset="-128"/>
                        </a:defRPr>
                      </a:lvl4pPr>
                      <a:lvl5pPr marL="2057400" indent="-228600">
                        <a:spcBef>
                          <a:spcPct val="20000"/>
                        </a:spcBef>
                        <a:buFont typeface="Arial" charset="0"/>
                        <a:defRPr kumimoji="1">
                          <a:solidFill>
                            <a:schemeClr val="tx1"/>
                          </a:solidFill>
                          <a:latin typeface="Calibri" pitchFamily="34" charset="0"/>
                          <a:ea typeface="ＭＳ Ｐゴシック" charset="-128"/>
                        </a:defRPr>
                      </a:lvl5pPr>
                      <a:lvl6pPr marL="2514600" indent="-228600" fontAlgn="base">
                        <a:spcBef>
                          <a:spcPct val="20000"/>
                        </a:spcBef>
                        <a:spcAft>
                          <a:spcPct val="0"/>
                        </a:spcAft>
                        <a:buFont typeface="Arial" charset="0"/>
                        <a:defRPr kumimoji="1">
                          <a:solidFill>
                            <a:schemeClr val="tx1"/>
                          </a:solidFill>
                          <a:latin typeface="Calibri" pitchFamily="34" charset="0"/>
                          <a:ea typeface="ＭＳ Ｐゴシック" charset="-128"/>
                        </a:defRPr>
                      </a:lvl6pPr>
                      <a:lvl7pPr marL="2971800" indent="-228600" fontAlgn="base">
                        <a:spcBef>
                          <a:spcPct val="20000"/>
                        </a:spcBef>
                        <a:spcAft>
                          <a:spcPct val="0"/>
                        </a:spcAft>
                        <a:buFont typeface="Arial" charset="0"/>
                        <a:defRPr kumimoji="1">
                          <a:solidFill>
                            <a:schemeClr val="tx1"/>
                          </a:solidFill>
                          <a:latin typeface="Calibri" pitchFamily="34" charset="0"/>
                          <a:ea typeface="ＭＳ Ｐゴシック" charset="-128"/>
                        </a:defRPr>
                      </a:lvl7pPr>
                      <a:lvl8pPr marL="3429000" indent="-228600" fontAlgn="base">
                        <a:spcBef>
                          <a:spcPct val="20000"/>
                        </a:spcBef>
                        <a:spcAft>
                          <a:spcPct val="0"/>
                        </a:spcAft>
                        <a:buFont typeface="Arial" charset="0"/>
                        <a:defRPr kumimoji="1">
                          <a:solidFill>
                            <a:schemeClr val="tx1"/>
                          </a:solidFill>
                          <a:latin typeface="Calibri" pitchFamily="34" charset="0"/>
                          <a:ea typeface="ＭＳ Ｐゴシック" charset="-128"/>
                        </a:defRPr>
                      </a:lvl8pPr>
                      <a:lvl9pPr marL="3886200" indent="-228600" fontAlgn="base">
                        <a:spcBef>
                          <a:spcPct val="20000"/>
                        </a:spcBef>
                        <a:spcAft>
                          <a:spcPct val="0"/>
                        </a:spcAft>
                        <a:buFont typeface="Arial" charset="0"/>
                        <a:defRPr kumimoji="1">
                          <a:solidFill>
                            <a:schemeClr val="tx1"/>
                          </a:solidFill>
                          <a:latin typeface="Calibri" pitchFamily="34" charset="0"/>
                          <a:ea typeface="ＭＳ Ｐゴシック" charset="-128"/>
                        </a:defRPr>
                      </a:lvl9pPr>
                    </a:lstStyle>
                    <a:p>
                      <a:pPr marL="0" marR="0" lvl="0" indent="0" algn="ctr" defTabSz="914400" rtl="0" eaLnBrk="1" fontAlgn="base" latinLnBrk="0" hangingPunct="1">
                        <a:lnSpc>
                          <a:spcPts val="2400"/>
                        </a:lnSpc>
                        <a:spcBef>
                          <a:spcPts val="0"/>
                        </a:spcBef>
                        <a:spcAft>
                          <a:spcPct val="0"/>
                        </a:spcAft>
                        <a:buClrTx/>
                        <a:buSzTx/>
                        <a:buFontTx/>
                        <a:buNone/>
                        <a:tabLst/>
                      </a:pPr>
                      <a:r>
                        <a:rPr kumimoji="1" lang="ja-JP" altLang="en-US" sz="1900" b="1" i="0" u="none" strike="noStrike" cap="none" normalizeH="0" baseline="0" dirty="0">
                          <a:ln>
                            <a:noFill/>
                          </a:ln>
                          <a:solidFill>
                            <a:schemeClr val="tx1"/>
                          </a:solidFill>
                          <a:effectLst/>
                          <a:latin typeface="Trebuchet MS" panose="020B0603020202020204" pitchFamily="34" charset="0"/>
                          <a:ea typeface="Meiryo UI" panose="020B0604030504040204" pitchFamily="50" charset="-128"/>
                          <a:cs typeface="Meiryo UI" panose="020B0604030504040204" pitchFamily="50" charset="-128"/>
                        </a:rPr>
                        <a:t>平成</a:t>
                      </a:r>
                      <a:r>
                        <a:rPr kumimoji="1" lang="en-US" altLang="ja-JP" sz="2000" b="1" i="0" u="none" strike="noStrike" cap="none" normalizeH="0" baseline="0" dirty="0">
                          <a:ln>
                            <a:noFill/>
                          </a:ln>
                          <a:solidFill>
                            <a:schemeClr val="tx1"/>
                          </a:solidFill>
                          <a:effectLst/>
                          <a:latin typeface="Segoe UI Semibold" panose="020B0702040204020203" pitchFamily="34" charset="0"/>
                          <a:ea typeface="Meiryo UI" panose="020B0604030504040204" pitchFamily="50" charset="-128"/>
                          <a:cs typeface="Segoe UI Semibold" panose="020B0702040204020203" pitchFamily="34" charset="0"/>
                        </a:rPr>
                        <a:t>27</a:t>
                      </a:r>
                      <a:r>
                        <a:rPr kumimoji="1" lang="ja-JP" altLang="en-US" sz="1900" b="1" i="0" u="none" strike="noStrike" cap="none" normalizeH="0" baseline="0" dirty="0">
                          <a:ln>
                            <a:noFill/>
                          </a:ln>
                          <a:solidFill>
                            <a:schemeClr val="tx1"/>
                          </a:solidFill>
                          <a:effectLst/>
                          <a:latin typeface="Trebuchet MS" panose="020B0603020202020204" pitchFamily="34" charset="0"/>
                          <a:ea typeface="Meiryo UI" panose="020B0604030504040204" pitchFamily="50" charset="-128"/>
                          <a:cs typeface="Meiryo UI" panose="020B0604030504040204" pitchFamily="50" charset="-128"/>
                        </a:rPr>
                        <a:t>年</a:t>
                      </a:r>
                      <a:endParaRPr kumimoji="1" lang="en-US" altLang="ja-JP" sz="1900" b="1" i="0" u="none" strike="noStrike" cap="none" normalizeH="0" baseline="0" dirty="0">
                        <a:ln>
                          <a:noFill/>
                        </a:ln>
                        <a:solidFill>
                          <a:schemeClr val="tx1"/>
                        </a:solidFill>
                        <a:effectLst/>
                        <a:latin typeface="Trebuchet MS" panose="020B0603020202020204" pitchFamily="34" charset="0"/>
                        <a:ea typeface="Meiryo UI" panose="020B0604030504040204" pitchFamily="50" charset="-128"/>
                        <a:cs typeface="Meiryo UI" panose="020B0604030504040204" pitchFamily="50" charset="-128"/>
                      </a:endParaRPr>
                    </a:p>
                    <a:p>
                      <a:pPr marL="0" marR="0" lvl="0" indent="0" algn="ctr" defTabSz="914400" rtl="0" eaLnBrk="1" fontAlgn="base" latinLnBrk="0" hangingPunct="1">
                        <a:lnSpc>
                          <a:spcPts val="2400"/>
                        </a:lnSpc>
                        <a:spcBef>
                          <a:spcPts val="0"/>
                        </a:spcBef>
                        <a:spcAft>
                          <a:spcPct val="0"/>
                        </a:spcAft>
                        <a:buClrTx/>
                        <a:buSzTx/>
                        <a:buFontTx/>
                        <a:buNone/>
                        <a:tabLst/>
                      </a:pPr>
                      <a:r>
                        <a:rPr kumimoji="1" lang="ja-JP" altLang="en-US" sz="1800" b="0" i="0" u="none" strike="noStrike" cap="none" normalizeH="0" baseline="0" dirty="0">
                          <a:ln>
                            <a:noFill/>
                          </a:ln>
                          <a:solidFill>
                            <a:schemeClr val="tx1"/>
                          </a:solidFill>
                          <a:effectLst/>
                          <a:latin typeface="Trebuchet MS" panose="020B0603020202020204" pitchFamily="34" charset="0"/>
                          <a:ea typeface="Meiryo UI" panose="020B0604030504040204" pitchFamily="50" charset="-128"/>
                          <a:cs typeface="Meiryo UI" panose="020B0604030504040204" pitchFamily="50" charset="-128"/>
                        </a:rPr>
                        <a:t>（</a:t>
                      </a:r>
                      <a:r>
                        <a:rPr kumimoji="1" lang="en-US" altLang="ja-JP" sz="1800" b="0" i="0" u="none" strike="noStrike" cap="none" normalizeH="0" baseline="0" dirty="0">
                          <a:ln>
                            <a:noFill/>
                          </a:ln>
                          <a:solidFill>
                            <a:schemeClr val="tx1"/>
                          </a:solidFill>
                          <a:effectLst/>
                          <a:latin typeface="Segoe UI Semibold" panose="020B0702040204020203" pitchFamily="34" charset="0"/>
                          <a:ea typeface="Meiryo UI" panose="020B0604030504040204" pitchFamily="50" charset="-128"/>
                          <a:cs typeface="Segoe UI Semibold" panose="020B0702040204020203" pitchFamily="34" charset="0"/>
                        </a:rPr>
                        <a:t>2015</a:t>
                      </a:r>
                      <a:r>
                        <a:rPr kumimoji="1" lang="ja-JP" altLang="en-US" sz="1800" b="0" i="0" u="none" strike="noStrike" cap="none" normalizeH="0" baseline="0" dirty="0">
                          <a:ln>
                            <a:noFill/>
                          </a:ln>
                          <a:solidFill>
                            <a:schemeClr val="tx1"/>
                          </a:solidFill>
                          <a:effectLst/>
                          <a:latin typeface="Trebuchet MS" panose="020B0603020202020204" pitchFamily="34" charset="0"/>
                          <a:ea typeface="Meiryo UI" panose="020B0604030504040204" pitchFamily="50" charset="-128"/>
                          <a:cs typeface="Meiryo UI" panose="020B0604030504040204" pitchFamily="50" charset="-128"/>
                        </a:rPr>
                        <a:t>）</a:t>
                      </a:r>
                      <a:endParaRPr kumimoji="1" lang="en-US" altLang="ja-JP" sz="1800" b="0" i="0" u="none" strike="noStrike" cap="none" normalizeH="0" baseline="0" dirty="0">
                        <a:ln>
                          <a:noFill/>
                        </a:ln>
                        <a:solidFill>
                          <a:schemeClr val="tx1"/>
                        </a:solidFill>
                        <a:effectLst/>
                        <a:latin typeface="Trebuchet MS" panose="020B0603020202020204" pitchFamily="34" charset="0"/>
                        <a:ea typeface="Meiryo UI" panose="020B0604030504040204" pitchFamily="50" charset="-128"/>
                        <a:cs typeface="Meiryo UI" panose="020B0604030504040204" pitchFamily="50" charset="-128"/>
                      </a:endParaRPr>
                    </a:p>
                  </a:txBody>
                  <a:tcPr marL="84383" marR="84383" marT="45682" marB="45682"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Font typeface="Arial" charset="0"/>
                        <a:defRPr kumimoji="1" sz="2800">
                          <a:solidFill>
                            <a:schemeClr val="tx1"/>
                          </a:solidFill>
                          <a:latin typeface="Calibri" pitchFamily="34" charset="0"/>
                          <a:ea typeface="ＭＳ Ｐゴシック" charset="-128"/>
                        </a:defRPr>
                      </a:lvl1pPr>
                      <a:lvl2pPr marL="742950" indent="-285750">
                        <a:spcBef>
                          <a:spcPct val="20000"/>
                        </a:spcBef>
                        <a:buFont typeface="Arial" charset="0"/>
                        <a:defRPr kumimoji="1" sz="2400">
                          <a:solidFill>
                            <a:schemeClr val="tx1"/>
                          </a:solidFill>
                          <a:latin typeface="Calibri" pitchFamily="34" charset="0"/>
                          <a:ea typeface="ＭＳ Ｐゴシック" charset="-128"/>
                        </a:defRPr>
                      </a:lvl2pPr>
                      <a:lvl3pPr marL="1143000" indent="-228600">
                        <a:spcBef>
                          <a:spcPct val="20000"/>
                        </a:spcBef>
                        <a:buFont typeface="Arial" charset="0"/>
                        <a:defRPr kumimoji="1" sz="2000">
                          <a:solidFill>
                            <a:schemeClr val="tx1"/>
                          </a:solidFill>
                          <a:latin typeface="Calibri" pitchFamily="34" charset="0"/>
                          <a:ea typeface="ＭＳ Ｐゴシック" charset="-128"/>
                        </a:defRPr>
                      </a:lvl3pPr>
                      <a:lvl4pPr marL="1600200" indent="-228600">
                        <a:spcBef>
                          <a:spcPct val="20000"/>
                        </a:spcBef>
                        <a:buFont typeface="Arial" charset="0"/>
                        <a:defRPr kumimoji="1">
                          <a:solidFill>
                            <a:schemeClr val="tx1"/>
                          </a:solidFill>
                          <a:latin typeface="Calibri" pitchFamily="34" charset="0"/>
                          <a:ea typeface="ＭＳ Ｐゴシック" charset="-128"/>
                        </a:defRPr>
                      </a:lvl4pPr>
                      <a:lvl5pPr marL="2057400" indent="-228600">
                        <a:spcBef>
                          <a:spcPct val="20000"/>
                        </a:spcBef>
                        <a:buFont typeface="Arial" charset="0"/>
                        <a:defRPr kumimoji="1">
                          <a:solidFill>
                            <a:schemeClr val="tx1"/>
                          </a:solidFill>
                          <a:latin typeface="Calibri" pitchFamily="34" charset="0"/>
                          <a:ea typeface="ＭＳ Ｐゴシック" charset="-128"/>
                        </a:defRPr>
                      </a:lvl5pPr>
                      <a:lvl6pPr marL="2514600" indent="-228600" fontAlgn="base">
                        <a:spcBef>
                          <a:spcPct val="20000"/>
                        </a:spcBef>
                        <a:spcAft>
                          <a:spcPct val="0"/>
                        </a:spcAft>
                        <a:buFont typeface="Arial" charset="0"/>
                        <a:defRPr kumimoji="1">
                          <a:solidFill>
                            <a:schemeClr val="tx1"/>
                          </a:solidFill>
                          <a:latin typeface="Calibri" pitchFamily="34" charset="0"/>
                          <a:ea typeface="ＭＳ Ｐゴシック" charset="-128"/>
                        </a:defRPr>
                      </a:lvl6pPr>
                      <a:lvl7pPr marL="2971800" indent="-228600" fontAlgn="base">
                        <a:spcBef>
                          <a:spcPct val="20000"/>
                        </a:spcBef>
                        <a:spcAft>
                          <a:spcPct val="0"/>
                        </a:spcAft>
                        <a:buFont typeface="Arial" charset="0"/>
                        <a:defRPr kumimoji="1">
                          <a:solidFill>
                            <a:schemeClr val="tx1"/>
                          </a:solidFill>
                          <a:latin typeface="Calibri" pitchFamily="34" charset="0"/>
                          <a:ea typeface="ＭＳ Ｐゴシック" charset="-128"/>
                        </a:defRPr>
                      </a:lvl7pPr>
                      <a:lvl8pPr marL="3429000" indent="-228600" fontAlgn="base">
                        <a:spcBef>
                          <a:spcPct val="20000"/>
                        </a:spcBef>
                        <a:spcAft>
                          <a:spcPct val="0"/>
                        </a:spcAft>
                        <a:buFont typeface="Arial" charset="0"/>
                        <a:defRPr kumimoji="1">
                          <a:solidFill>
                            <a:schemeClr val="tx1"/>
                          </a:solidFill>
                          <a:latin typeface="Calibri" pitchFamily="34" charset="0"/>
                          <a:ea typeface="ＭＳ Ｐゴシック" charset="-128"/>
                        </a:defRPr>
                      </a:lvl8pPr>
                      <a:lvl9pPr marL="3886200" indent="-228600" fontAlgn="base">
                        <a:spcBef>
                          <a:spcPct val="20000"/>
                        </a:spcBef>
                        <a:spcAft>
                          <a:spcPct val="0"/>
                        </a:spcAft>
                        <a:buFont typeface="Arial" charset="0"/>
                        <a:defRPr kumimoji="1">
                          <a:solidFill>
                            <a:schemeClr val="tx1"/>
                          </a:solidFill>
                          <a:latin typeface="Calibri" pitchFamily="34" charset="0"/>
                          <a:ea typeface="ＭＳ Ｐゴシック" charset="-128"/>
                        </a:defRPr>
                      </a:lvl9pPr>
                    </a:lstStyle>
                    <a:p>
                      <a:pPr marL="0" marR="0" lvl="0" indent="0" algn="ctr" defTabSz="914400" rtl="0" eaLnBrk="1" fontAlgn="base" latinLnBrk="0" hangingPunct="1">
                        <a:lnSpc>
                          <a:spcPts val="2400"/>
                        </a:lnSpc>
                        <a:spcBef>
                          <a:spcPts val="0"/>
                        </a:spcBef>
                        <a:spcAft>
                          <a:spcPct val="0"/>
                        </a:spcAft>
                        <a:buClrTx/>
                        <a:buSzTx/>
                        <a:buFontTx/>
                        <a:buNone/>
                        <a:tabLst/>
                      </a:pPr>
                      <a:r>
                        <a:rPr kumimoji="1" lang="ja-JP" altLang="en-US" sz="1900" b="1" i="0" u="none" strike="noStrike" cap="none" normalizeH="0" baseline="0" dirty="0">
                          <a:ln>
                            <a:noFill/>
                          </a:ln>
                          <a:solidFill>
                            <a:schemeClr val="tx1"/>
                          </a:solidFill>
                          <a:effectLst/>
                          <a:latin typeface="Trebuchet MS" panose="020B0603020202020204" pitchFamily="34" charset="0"/>
                          <a:ea typeface="Meiryo UI" panose="020B0604030504040204" pitchFamily="50" charset="-128"/>
                          <a:cs typeface="Meiryo UI" panose="020B0604030504040204" pitchFamily="50" charset="-128"/>
                        </a:rPr>
                        <a:t>平成</a:t>
                      </a:r>
                      <a:r>
                        <a:rPr kumimoji="1" lang="en-US" altLang="ja-JP" sz="2000" b="1" i="0" u="none" strike="noStrike" cap="none" normalizeH="0" baseline="0" dirty="0">
                          <a:ln>
                            <a:noFill/>
                          </a:ln>
                          <a:solidFill>
                            <a:schemeClr val="tx1"/>
                          </a:solidFill>
                          <a:effectLst/>
                          <a:latin typeface="Segoe UI Semibold" panose="020B0702040204020203" pitchFamily="34" charset="0"/>
                          <a:ea typeface="Meiryo UI" panose="020B0604030504040204" pitchFamily="50" charset="-128"/>
                          <a:cs typeface="Segoe UI Semibold" panose="020B0702040204020203" pitchFamily="34" charset="0"/>
                        </a:rPr>
                        <a:t>37</a:t>
                      </a:r>
                      <a:r>
                        <a:rPr kumimoji="1" lang="ja-JP" altLang="en-US" sz="1900" b="1" i="0" u="none" strike="noStrike" cap="none" normalizeH="0" baseline="0" dirty="0">
                          <a:ln>
                            <a:noFill/>
                          </a:ln>
                          <a:solidFill>
                            <a:schemeClr val="tx1"/>
                          </a:solidFill>
                          <a:effectLst/>
                          <a:latin typeface="Trebuchet MS" panose="020B0603020202020204" pitchFamily="34" charset="0"/>
                          <a:ea typeface="Meiryo UI" panose="020B0604030504040204" pitchFamily="50" charset="-128"/>
                          <a:cs typeface="Meiryo UI" panose="020B0604030504040204" pitchFamily="50" charset="-128"/>
                        </a:rPr>
                        <a:t>年</a:t>
                      </a:r>
                      <a:endParaRPr kumimoji="1" lang="en-US" altLang="ja-JP" sz="1900" b="1" i="0" u="none" strike="noStrike" cap="none" normalizeH="0" baseline="0" dirty="0">
                        <a:ln>
                          <a:noFill/>
                        </a:ln>
                        <a:solidFill>
                          <a:schemeClr val="tx1"/>
                        </a:solidFill>
                        <a:effectLst/>
                        <a:latin typeface="Trebuchet MS" panose="020B0603020202020204" pitchFamily="34" charset="0"/>
                        <a:ea typeface="Meiryo UI" panose="020B0604030504040204" pitchFamily="50" charset="-128"/>
                        <a:cs typeface="Meiryo UI" panose="020B0604030504040204" pitchFamily="50" charset="-128"/>
                      </a:endParaRPr>
                    </a:p>
                    <a:p>
                      <a:pPr marL="0" marR="0" lvl="0" indent="0" algn="ctr" defTabSz="914400" rtl="0" eaLnBrk="1" fontAlgn="base" latinLnBrk="0" hangingPunct="1">
                        <a:lnSpc>
                          <a:spcPts val="2400"/>
                        </a:lnSpc>
                        <a:spcBef>
                          <a:spcPts val="0"/>
                        </a:spcBef>
                        <a:spcAft>
                          <a:spcPct val="0"/>
                        </a:spcAft>
                        <a:buClrTx/>
                        <a:buSzTx/>
                        <a:buFontTx/>
                        <a:buNone/>
                        <a:tabLst/>
                      </a:pPr>
                      <a:r>
                        <a:rPr kumimoji="1" lang="ja-JP" altLang="en-US" sz="1800" b="0" i="0" u="none" strike="noStrike" cap="none" normalizeH="0" baseline="0" dirty="0">
                          <a:ln>
                            <a:noFill/>
                          </a:ln>
                          <a:solidFill>
                            <a:schemeClr val="tx1"/>
                          </a:solidFill>
                          <a:effectLst/>
                          <a:latin typeface="Trebuchet MS" panose="020B0603020202020204" pitchFamily="34" charset="0"/>
                          <a:ea typeface="Meiryo UI" panose="020B0604030504040204" pitchFamily="50" charset="-128"/>
                          <a:cs typeface="Meiryo UI" panose="020B0604030504040204" pitchFamily="50" charset="-128"/>
                        </a:rPr>
                        <a:t>（</a:t>
                      </a:r>
                      <a:r>
                        <a:rPr kumimoji="1" lang="en-US" altLang="ja-JP" sz="1800" b="0" i="0" u="none" strike="noStrike" cap="none" normalizeH="0" baseline="0" dirty="0">
                          <a:ln>
                            <a:noFill/>
                          </a:ln>
                          <a:solidFill>
                            <a:schemeClr val="tx1"/>
                          </a:solidFill>
                          <a:effectLst/>
                          <a:latin typeface="Segoe UI Semibold" panose="020B0702040204020203" pitchFamily="34" charset="0"/>
                          <a:ea typeface="Meiryo UI" panose="020B0604030504040204" pitchFamily="50" charset="-128"/>
                          <a:cs typeface="Segoe UI Semibold" panose="020B0702040204020203" pitchFamily="34" charset="0"/>
                        </a:rPr>
                        <a:t>202</a:t>
                      </a:r>
                      <a:r>
                        <a:rPr kumimoji="1" lang="en-US" altLang="ja-JP" sz="1800" b="0" i="0" u="none" strike="noStrike" cap="none" normalizeH="0" baseline="0" dirty="0">
                          <a:ln>
                            <a:noFill/>
                          </a:ln>
                          <a:solidFill>
                            <a:schemeClr val="tx1"/>
                          </a:solidFill>
                          <a:effectLst/>
                          <a:latin typeface="Trebuchet MS" panose="020B0603020202020204" pitchFamily="34" charset="0"/>
                          <a:ea typeface="Meiryo UI" panose="020B0604030504040204" pitchFamily="50" charset="-128"/>
                          <a:cs typeface="Meiryo UI" panose="020B0604030504040204" pitchFamily="50" charset="-128"/>
                        </a:rPr>
                        <a:t>5</a:t>
                      </a:r>
                      <a:r>
                        <a:rPr kumimoji="1" lang="ja-JP" altLang="en-US" sz="1800" b="0" i="0" u="none" strike="noStrike" cap="none" normalizeH="0" baseline="0" dirty="0">
                          <a:ln>
                            <a:noFill/>
                          </a:ln>
                          <a:solidFill>
                            <a:schemeClr val="tx1"/>
                          </a:solidFill>
                          <a:effectLst/>
                          <a:latin typeface="Trebuchet MS" panose="020B0603020202020204" pitchFamily="34" charset="0"/>
                          <a:ea typeface="Meiryo UI" panose="020B0604030504040204" pitchFamily="50" charset="-128"/>
                          <a:cs typeface="Meiryo UI" panose="020B0604030504040204" pitchFamily="50" charset="-128"/>
                        </a:rPr>
                        <a:t>）</a:t>
                      </a:r>
                      <a:endParaRPr kumimoji="1" lang="en-US" altLang="ja-JP" sz="1800" b="0" i="0" u="none" strike="noStrike" cap="none" normalizeH="0" baseline="0" dirty="0">
                        <a:ln>
                          <a:noFill/>
                        </a:ln>
                        <a:solidFill>
                          <a:schemeClr val="tx1"/>
                        </a:solidFill>
                        <a:effectLst/>
                        <a:latin typeface="Trebuchet MS" panose="020B0603020202020204" pitchFamily="34" charset="0"/>
                        <a:ea typeface="Meiryo UI" panose="020B0604030504040204" pitchFamily="50" charset="-128"/>
                        <a:cs typeface="Meiryo UI" panose="020B0604030504040204" pitchFamily="50" charset="-128"/>
                      </a:endParaRPr>
                    </a:p>
                  </a:txBody>
                  <a:tcPr marL="84383" marR="84383" marT="45682" marB="45682"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CDCD"/>
                    </a:solidFill>
                  </a:tcPr>
                </a:tc>
                <a:extLst>
                  <a:ext uri="{0D108BD9-81ED-4DB2-BD59-A6C34878D82A}">
                    <a16:rowId xmlns="" xmlns:a16="http://schemas.microsoft.com/office/drawing/2014/main" val="10000"/>
                  </a:ext>
                </a:extLst>
              </a:tr>
              <a:tr h="1100469">
                <a:tc>
                  <a:txBody>
                    <a:bodyPr/>
                    <a:lstStyle>
                      <a:lvl1pPr>
                        <a:spcBef>
                          <a:spcPct val="20000"/>
                        </a:spcBef>
                        <a:buFont typeface="Arial" charset="0"/>
                        <a:defRPr kumimoji="1" sz="2800">
                          <a:solidFill>
                            <a:schemeClr val="tx1"/>
                          </a:solidFill>
                          <a:latin typeface="Calibri" pitchFamily="34" charset="0"/>
                          <a:ea typeface="ＭＳ Ｐゴシック" charset="-128"/>
                        </a:defRPr>
                      </a:lvl1pPr>
                      <a:lvl2pPr marL="742950" indent="-285750">
                        <a:spcBef>
                          <a:spcPct val="20000"/>
                        </a:spcBef>
                        <a:buFont typeface="Arial" charset="0"/>
                        <a:defRPr kumimoji="1" sz="2400">
                          <a:solidFill>
                            <a:schemeClr val="tx1"/>
                          </a:solidFill>
                          <a:latin typeface="Calibri" pitchFamily="34" charset="0"/>
                          <a:ea typeface="ＭＳ Ｐゴシック" charset="-128"/>
                        </a:defRPr>
                      </a:lvl2pPr>
                      <a:lvl3pPr marL="1143000" indent="-228600">
                        <a:spcBef>
                          <a:spcPct val="20000"/>
                        </a:spcBef>
                        <a:buFont typeface="Arial" charset="0"/>
                        <a:defRPr kumimoji="1" sz="2000">
                          <a:solidFill>
                            <a:schemeClr val="tx1"/>
                          </a:solidFill>
                          <a:latin typeface="Calibri" pitchFamily="34" charset="0"/>
                          <a:ea typeface="ＭＳ Ｐゴシック" charset="-128"/>
                        </a:defRPr>
                      </a:lvl3pPr>
                      <a:lvl4pPr marL="1600200" indent="-228600">
                        <a:spcBef>
                          <a:spcPct val="20000"/>
                        </a:spcBef>
                        <a:buFont typeface="Arial" charset="0"/>
                        <a:defRPr kumimoji="1">
                          <a:solidFill>
                            <a:schemeClr val="tx1"/>
                          </a:solidFill>
                          <a:latin typeface="Calibri" pitchFamily="34" charset="0"/>
                          <a:ea typeface="ＭＳ Ｐゴシック" charset="-128"/>
                        </a:defRPr>
                      </a:lvl4pPr>
                      <a:lvl5pPr marL="2057400" indent="-228600">
                        <a:spcBef>
                          <a:spcPct val="20000"/>
                        </a:spcBef>
                        <a:buFont typeface="Arial" charset="0"/>
                        <a:defRPr kumimoji="1">
                          <a:solidFill>
                            <a:schemeClr val="tx1"/>
                          </a:solidFill>
                          <a:latin typeface="Calibri" pitchFamily="34" charset="0"/>
                          <a:ea typeface="ＭＳ Ｐゴシック" charset="-128"/>
                        </a:defRPr>
                      </a:lvl5pPr>
                      <a:lvl6pPr marL="2514600" indent="-228600" fontAlgn="base">
                        <a:spcBef>
                          <a:spcPct val="20000"/>
                        </a:spcBef>
                        <a:spcAft>
                          <a:spcPct val="0"/>
                        </a:spcAft>
                        <a:buFont typeface="Arial" charset="0"/>
                        <a:defRPr kumimoji="1">
                          <a:solidFill>
                            <a:schemeClr val="tx1"/>
                          </a:solidFill>
                          <a:latin typeface="Calibri" pitchFamily="34" charset="0"/>
                          <a:ea typeface="ＭＳ Ｐゴシック" charset="-128"/>
                        </a:defRPr>
                      </a:lvl6pPr>
                      <a:lvl7pPr marL="2971800" indent="-228600" fontAlgn="base">
                        <a:spcBef>
                          <a:spcPct val="20000"/>
                        </a:spcBef>
                        <a:spcAft>
                          <a:spcPct val="0"/>
                        </a:spcAft>
                        <a:buFont typeface="Arial" charset="0"/>
                        <a:defRPr kumimoji="1">
                          <a:solidFill>
                            <a:schemeClr val="tx1"/>
                          </a:solidFill>
                          <a:latin typeface="Calibri" pitchFamily="34" charset="0"/>
                          <a:ea typeface="ＭＳ Ｐゴシック" charset="-128"/>
                        </a:defRPr>
                      </a:lvl7pPr>
                      <a:lvl8pPr marL="3429000" indent="-228600" fontAlgn="base">
                        <a:spcBef>
                          <a:spcPct val="20000"/>
                        </a:spcBef>
                        <a:spcAft>
                          <a:spcPct val="0"/>
                        </a:spcAft>
                        <a:buFont typeface="Arial" charset="0"/>
                        <a:defRPr kumimoji="1">
                          <a:solidFill>
                            <a:schemeClr val="tx1"/>
                          </a:solidFill>
                          <a:latin typeface="Calibri" pitchFamily="34" charset="0"/>
                          <a:ea typeface="ＭＳ Ｐゴシック" charset="-128"/>
                        </a:defRPr>
                      </a:lvl8pPr>
                      <a:lvl9pPr marL="3886200" indent="-228600" fontAlgn="base">
                        <a:spcBef>
                          <a:spcPct val="20000"/>
                        </a:spcBef>
                        <a:spcAft>
                          <a:spcPct val="0"/>
                        </a:spcAft>
                        <a:buFont typeface="Arial" charset="0"/>
                        <a:defRPr kumimoji="1">
                          <a:solidFill>
                            <a:schemeClr val="tx1"/>
                          </a:solidFill>
                          <a:latin typeface="Calibri" pitchFamily="34" charset="0"/>
                          <a:ea typeface="ＭＳ Ｐゴシック" charset="-128"/>
                        </a:defRPr>
                      </a:lvl9pPr>
                    </a:lstStyle>
                    <a:p>
                      <a:pPr marL="0" marR="0" lvl="0" indent="0" algn="ctr" defTabSz="914400" rtl="0" eaLnBrk="1" fontAlgn="base" latinLnBrk="0" hangingPunct="1">
                        <a:lnSpc>
                          <a:spcPct val="100000"/>
                        </a:lnSpc>
                        <a:spcBef>
                          <a:spcPts val="0"/>
                        </a:spcBef>
                        <a:spcAft>
                          <a:spcPct val="0"/>
                        </a:spcAft>
                        <a:buClrTx/>
                        <a:buSzTx/>
                        <a:buFontTx/>
                        <a:buNone/>
                        <a:tabLst/>
                      </a:pPr>
                      <a:r>
                        <a:rPr kumimoji="1" lang="ja-JP" altLang="en-US" sz="1800" b="1" i="0" u="none" strike="noStrike" cap="none" normalizeH="0" baseline="0" dirty="0">
                          <a:ln>
                            <a:noFill/>
                          </a:ln>
                          <a:solidFill>
                            <a:schemeClr val="tx1"/>
                          </a:solidFill>
                          <a:effectLst/>
                          <a:latin typeface="Meiryo UI" panose="020B0604030504040204" pitchFamily="50" charset="-128"/>
                          <a:ea typeface="Meiryo UI" panose="020B0604030504040204" pitchFamily="50" charset="-128"/>
                          <a:cs typeface="Meiryo UI" panose="020B0604030504040204" pitchFamily="50" charset="-128"/>
                        </a:rPr>
                        <a:t>各年齢の認知症有病率が</a:t>
                      </a:r>
                      <a:endParaRPr kumimoji="1" lang="en-US" altLang="ja-JP" sz="1800" b="1" i="0" u="none" strike="noStrike" cap="none" normalizeH="0" baseline="0" dirty="0">
                        <a:ln>
                          <a:noFill/>
                        </a:ln>
                        <a:solidFill>
                          <a:schemeClr val="tx1"/>
                        </a:solidFill>
                        <a:effectLst/>
                        <a:latin typeface="Meiryo UI" panose="020B0604030504040204" pitchFamily="50" charset="-128"/>
                        <a:ea typeface="Meiryo UI" panose="020B0604030504040204" pitchFamily="50" charset="-128"/>
                        <a:cs typeface="Meiryo UI" panose="020B0604030504040204" pitchFamily="50" charset="-128"/>
                      </a:endParaRPr>
                    </a:p>
                    <a:p>
                      <a:pPr marL="0" marR="0" lvl="0" indent="0" algn="ctr" defTabSz="914400" rtl="0" eaLnBrk="1" fontAlgn="base" latinLnBrk="0" hangingPunct="1">
                        <a:lnSpc>
                          <a:spcPct val="100000"/>
                        </a:lnSpc>
                        <a:spcBef>
                          <a:spcPts val="0"/>
                        </a:spcBef>
                        <a:spcAft>
                          <a:spcPct val="0"/>
                        </a:spcAft>
                        <a:buClrTx/>
                        <a:buSzTx/>
                        <a:buFontTx/>
                        <a:buNone/>
                        <a:tabLst/>
                      </a:pPr>
                      <a:r>
                        <a:rPr kumimoji="1" lang="ja-JP" altLang="en-US" sz="1800" b="1" i="0" u="none" strike="noStrike" cap="none" normalizeH="0" baseline="0" dirty="0">
                          <a:ln>
                            <a:noFill/>
                          </a:ln>
                          <a:solidFill>
                            <a:schemeClr val="tx1"/>
                          </a:solidFill>
                          <a:effectLst/>
                          <a:latin typeface="Meiryo UI" panose="020B0604030504040204" pitchFamily="50" charset="-128"/>
                          <a:ea typeface="Meiryo UI" panose="020B0604030504040204" pitchFamily="50" charset="-128"/>
                          <a:cs typeface="Meiryo UI" panose="020B0604030504040204" pitchFamily="50" charset="-128"/>
                        </a:rPr>
                        <a:t>一定の場合の将来推計</a:t>
                      </a:r>
                      <a:endParaRPr kumimoji="1" lang="en-US" altLang="ja-JP" sz="1800" b="1" i="0" u="none" strike="noStrike" cap="none" normalizeH="0" baseline="0" dirty="0">
                        <a:ln>
                          <a:noFill/>
                        </a:ln>
                        <a:solidFill>
                          <a:schemeClr val="tx1"/>
                        </a:solidFill>
                        <a:effectLst/>
                        <a:latin typeface="Meiryo UI" panose="020B0604030504040204" pitchFamily="50" charset="-128"/>
                        <a:ea typeface="Meiryo UI" panose="020B0604030504040204" pitchFamily="50" charset="-128"/>
                        <a:cs typeface="Meiryo UI" panose="020B0604030504040204" pitchFamily="50" charset="-128"/>
                      </a:endParaRPr>
                    </a:p>
                    <a:p>
                      <a:pPr marL="0" marR="0" lvl="0" indent="0" algn="ctr" defTabSz="914400" rtl="0" eaLnBrk="1" fontAlgn="base" latinLnBrk="0" hangingPunct="1">
                        <a:lnSpc>
                          <a:spcPct val="100000"/>
                        </a:lnSpc>
                        <a:spcBef>
                          <a:spcPts val="600"/>
                        </a:spcBef>
                        <a:spcAft>
                          <a:spcPct val="0"/>
                        </a:spcAft>
                        <a:buClrTx/>
                        <a:buSzTx/>
                        <a:buFontTx/>
                        <a:buNone/>
                        <a:tabLst/>
                      </a:pPr>
                      <a:r>
                        <a:rPr kumimoji="1" lang="ja-JP" altLang="en-US" sz="1800" b="1" i="0" u="none" strike="noStrike" cap="none" normalizeH="0" baseline="0" dirty="0">
                          <a:ln>
                            <a:noFill/>
                          </a:ln>
                          <a:solidFill>
                            <a:schemeClr val="tx1"/>
                          </a:solidFill>
                          <a:effectLst/>
                          <a:latin typeface="Meiryo UI" panose="020B0604030504040204" pitchFamily="50" charset="-128"/>
                          <a:ea typeface="Meiryo UI" panose="020B0604030504040204" pitchFamily="50" charset="-128"/>
                          <a:cs typeface="Meiryo UI" panose="020B0604030504040204" pitchFamily="50" charset="-128"/>
                        </a:rPr>
                        <a:t>人数／</a:t>
                      </a:r>
                      <a:r>
                        <a:rPr kumimoji="1" lang="en-US" altLang="ja-JP" sz="1800" b="1" i="0" u="none" strike="noStrike" cap="none" normalizeH="0" baseline="0" dirty="0">
                          <a:ln>
                            <a:noFill/>
                          </a:ln>
                          <a:solidFill>
                            <a:schemeClr val="tx1"/>
                          </a:solidFill>
                          <a:effectLst/>
                          <a:latin typeface="Meiryo UI" panose="020B0604030504040204" pitchFamily="50" charset="-128"/>
                          <a:ea typeface="Meiryo UI" panose="020B0604030504040204" pitchFamily="50" charset="-128"/>
                          <a:cs typeface="Meiryo UI" panose="020B0604030504040204" pitchFamily="50" charset="-128"/>
                        </a:rPr>
                        <a:t>(</a:t>
                      </a:r>
                      <a:r>
                        <a:rPr kumimoji="1" lang="ja-JP" altLang="en-US" sz="1800" b="1" i="0" u="none" strike="noStrike" cap="none" normalizeH="0" baseline="0" dirty="0">
                          <a:ln>
                            <a:noFill/>
                          </a:ln>
                          <a:solidFill>
                            <a:schemeClr val="tx1"/>
                          </a:solidFill>
                          <a:effectLst/>
                          <a:latin typeface="Meiryo UI" panose="020B0604030504040204" pitchFamily="50" charset="-128"/>
                          <a:ea typeface="Meiryo UI" panose="020B0604030504040204" pitchFamily="50" charset="-128"/>
                          <a:cs typeface="Meiryo UI" panose="020B0604030504040204" pitchFamily="50" charset="-128"/>
                        </a:rPr>
                        <a:t>率</a:t>
                      </a:r>
                      <a:r>
                        <a:rPr kumimoji="1" lang="en-US" altLang="ja-JP" sz="1800" b="1" i="0" u="none" strike="noStrike" cap="none" normalizeH="0" baseline="0" dirty="0">
                          <a:ln>
                            <a:noFill/>
                          </a:ln>
                          <a:solidFill>
                            <a:schemeClr val="tx1"/>
                          </a:solidFill>
                          <a:effectLst/>
                          <a:latin typeface="Meiryo UI" panose="020B0604030504040204" pitchFamily="50" charset="-128"/>
                          <a:ea typeface="Meiryo UI" panose="020B0604030504040204" pitchFamily="50" charset="-128"/>
                          <a:cs typeface="Meiryo UI" panose="020B0604030504040204" pitchFamily="50" charset="-128"/>
                        </a:rPr>
                        <a:t>)</a:t>
                      </a:r>
                    </a:p>
                  </a:txBody>
                  <a:tcPr marL="84383" marR="84383" marT="45682" marB="45682"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rowSpan="2">
                  <a:txBody>
                    <a:bodyPr/>
                    <a:lstStyle/>
                    <a:p>
                      <a:pPr marL="0" marR="0" lvl="0" indent="0" algn="ctr" defTabSz="914400" rtl="0" eaLnBrk="1" fontAlgn="base" latinLnBrk="0" hangingPunct="1">
                        <a:lnSpc>
                          <a:spcPts val="3000"/>
                        </a:lnSpc>
                        <a:spcBef>
                          <a:spcPts val="1200"/>
                        </a:spcBef>
                        <a:spcAft>
                          <a:spcPct val="0"/>
                        </a:spcAft>
                        <a:buClrTx/>
                        <a:buSzTx/>
                        <a:buFontTx/>
                        <a:buNone/>
                        <a:tabLst/>
                      </a:pPr>
                      <a:r>
                        <a:rPr kumimoji="1" lang="en-US" altLang="ja-JP" sz="3000" b="1" i="0" u="none" strike="noStrike" cap="none" normalizeH="0" baseline="0" dirty="0">
                          <a:ln>
                            <a:noFill/>
                          </a:ln>
                          <a:solidFill>
                            <a:schemeClr val="tx1"/>
                          </a:solidFill>
                          <a:effectLst/>
                          <a:latin typeface="Segoe UI Semibold" panose="020B0702040204020203" pitchFamily="34" charset="0"/>
                          <a:ea typeface="Meiryo UI" panose="020B0604030504040204" pitchFamily="50" charset="-128"/>
                          <a:cs typeface="Segoe UI Semibold" panose="020B0702040204020203" pitchFamily="34" charset="0"/>
                        </a:rPr>
                        <a:t>462</a:t>
                      </a:r>
                      <a:r>
                        <a:rPr kumimoji="1" lang="ja-JP" altLang="en-US" sz="1800" b="1" i="0" u="none" strike="noStrike" cap="none" normalizeH="0" baseline="0" dirty="0">
                          <a:ln>
                            <a:noFill/>
                          </a:ln>
                          <a:solidFill>
                            <a:schemeClr val="tx1"/>
                          </a:solidFill>
                          <a:effectLst/>
                          <a:latin typeface="Trebuchet MS" panose="020B0603020202020204" pitchFamily="34" charset="0"/>
                          <a:ea typeface="Meiryo UI" panose="020B0604030504040204" pitchFamily="50" charset="-128"/>
                          <a:cs typeface="Meiryo UI" panose="020B0604030504040204" pitchFamily="50" charset="-128"/>
                        </a:rPr>
                        <a:t> </a:t>
                      </a:r>
                      <a:r>
                        <a:rPr kumimoji="1" lang="ja-JP" altLang="en-US" sz="2400" b="1" i="0" u="none" strike="noStrike" cap="none" normalizeH="0" baseline="0" dirty="0">
                          <a:ln>
                            <a:noFill/>
                          </a:ln>
                          <a:solidFill>
                            <a:schemeClr val="tx1"/>
                          </a:solidFill>
                          <a:effectLst/>
                          <a:latin typeface="Trebuchet MS" panose="020B0603020202020204" pitchFamily="34" charset="0"/>
                          <a:ea typeface="Meiryo UI" panose="020B0604030504040204" pitchFamily="50" charset="-128"/>
                          <a:cs typeface="Meiryo UI" panose="020B0604030504040204" pitchFamily="50" charset="-128"/>
                        </a:rPr>
                        <a:t>万人</a:t>
                      </a:r>
                      <a:endParaRPr kumimoji="1" lang="en-US" altLang="ja-JP" sz="2400" b="1" i="0" u="none" strike="noStrike" cap="none" normalizeH="0" baseline="0" dirty="0">
                        <a:ln>
                          <a:noFill/>
                        </a:ln>
                        <a:solidFill>
                          <a:schemeClr val="tx1"/>
                        </a:solidFill>
                        <a:effectLst/>
                        <a:latin typeface="Trebuchet MS" panose="020B0603020202020204" pitchFamily="34" charset="0"/>
                        <a:ea typeface="Meiryo UI" panose="020B0604030504040204" pitchFamily="50" charset="-128"/>
                        <a:cs typeface="Meiryo UI" panose="020B0604030504040204" pitchFamily="50" charset="-128"/>
                      </a:endParaRPr>
                    </a:p>
                    <a:p>
                      <a:pPr marL="0" marR="0" lvl="0" indent="0" algn="ctr" defTabSz="914400" rtl="0" eaLnBrk="1" fontAlgn="base" latinLnBrk="0" hangingPunct="1">
                        <a:lnSpc>
                          <a:spcPts val="3000"/>
                        </a:lnSpc>
                        <a:spcBef>
                          <a:spcPts val="600"/>
                        </a:spcBef>
                        <a:spcAft>
                          <a:spcPct val="0"/>
                        </a:spcAft>
                        <a:buClrTx/>
                        <a:buSzTx/>
                        <a:buFontTx/>
                        <a:buNone/>
                        <a:tabLst/>
                      </a:pPr>
                      <a:r>
                        <a:rPr kumimoji="1" lang="ja-JP" altLang="en-US" sz="2200" b="0" i="0" u="none" strike="noStrike" cap="none" normalizeH="0" baseline="0" dirty="0">
                          <a:ln>
                            <a:noFill/>
                          </a:ln>
                          <a:solidFill>
                            <a:schemeClr val="tx1"/>
                          </a:solidFill>
                          <a:effectLst/>
                          <a:latin typeface="Trebuchet MS" panose="020B0603020202020204" pitchFamily="34" charset="0"/>
                          <a:ea typeface="Meiryo UI" panose="020B0604030504040204" pitchFamily="50" charset="-128"/>
                          <a:cs typeface="Meiryo UI" panose="020B0604030504040204" pitchFamily="50" charset="-128"/>
                        </a:rPr>
                        <a:t>（</a:t>
                      </a:r>
                      <a:r>
                        <a:rPr kumimoji="1" lang="en-US" altLang="ja-JP" sz="2200" b="0" i="0" u="none" strike="noStrike" cap="none" normalizeH="0" baseline="0" dirty="0">
                          <a:ln>
                            <a:noFill/>
                          </a:ln>
                          <a:solidFill>
                            <a:schemeClr val="tx1"/>
                          </a:solidFill>
                          <a:effectLst/>
                          <a:latin typeface="Segoe UI Semibold" panose="020B0702040204020203" pitchFamily="34" charset="0"/>
                          <a:ea typeface="Meiryo UI" panose="020B0604030504040204" pitchFamily="50" charset="-128"/>
                          <a:cs typeface="Segoe UI Semibold" panose="020B0702040204020203" pitchFamily="34" charset="0"/>
                        </a:rPr>
                        <a:t>15.0</a:t>
                      </a:r>
                      <a:r>
                        <a:rPr kumimoji="1" lang="ja-JP" altLang="en-US" sz="2200" b="0" i="0" u="none" strike="noStrike" cap="none" normalizeH="0" baseline="0" dirty="0">
                          <a:ln>
                            <a:noFill/>
                          </a:ln>
                          <a:solidFill>
                            <a:schemeClr val="tx1"/>
                          </a:solidFill>
                          <a:effectLst/>
                          <a:latin typeface="Segoe UI Semibold" panose="020B0702040204020203" pitchFamily="34" charset="0"/>
                          <a:ea typeface="Meiryo UI" panose="020B0604030504040204" pitchFamily="50" charset="-128"/>
                          <a:cs typeface="Segoe UI Semibold" panose="020B0702040204020203" pitchFamily="34" charset="0"/>
                        </a:rPr>
                        <a:t>％</a:t>
                      </a:r>
                      <a:r>
                        <a:rPr kumimoji="1" lang="ja-JP" altLang="en-US" sz="2200" b="0" i="0" u="none" strike="noStrike" cap="none" normalizeH="0" baseline="0" dirty="0">
                          <a:ln>
                            <a:noFill/>
                          </a:ln>
                          <a:solidFill>
                            <a:schemeClr val="tx1"/>
                          </a:solidFill>
                          <a:effectLst/>
                          <a:latin typeface="Trebuchet MS" panose="020B0603020202020204" pitchFamily="34" charset="0"/>
                          <a:ea typeface="Meiryo UI" panose="020B0604030504040204" pitchFamily="50" charset="-128"/>
                          <a:cs typeface="Meiryo UI" panose="020B0604030504040204" pitchFamily="50" charset="-128"/>
                        </a:rPr>
                        <a:t>）</a:t>
                      </a:r>
                    </a:p>
                  </a:txBody>
                  <a:tcPr marL="84383" marR="84383" marT="45682" marB="45682"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Font typeface="Arial" charset="0"/>
                        <a:defRPr kumimoji="1" sz="2800">
                          <a:solidFill>
                            <a:schemeClr val="tx1"/>
                          </a:solidFill>
                          <a:latin typeface="Calibri" pitchFamily="34" charset="0"/>
                          <a:ea typeface="ＭＳ Ｐゴシック" charset="-128"/>
                        </a:defRPr>
                      </a:lvl1pPr>
                      <a:lvl2pPr marL="742950" indent="-285750">
                        <a:spcBef>
                          <a:spcPct val="20000"/>
                        </a:spcBef>
                        <a:buFont typeface="Arial" charset="0"/>
                        <a:defRPr kumimoji="1" sz="2400">
                          <a:solidFill>
                            <a:schemeClr val="tx1"/>
                          </a:solidFill>
                          <a:latin typeface="Calibri" pitchFamily="34" charset="0"/>
                          <a:ea typeface="ＭＳ Ｐゴシック" charset="-128"/>
                        </a:defRPr>
                      </a:lvl2pPr>
                      <a:lvl3pPr marL="1143000" indent="-228600">
                        <a:spcBef>
                          <a:spcPct val="20000"/>
                        </a:spcBef>
                        <a:buFont typeface="Arial" charset="0"/>
                        <a:defRPr kumimoji="1" sz="2000">
                          <a:solidFill>
                            <a:schemeClr val="tx1"/>
                          </a:solidFill>
                          <a:latin typeface="Calibri" pitchFamily="34" charset="0"/>
                          <a:ea typeface="ＭＳ Ｐゴシック" charset="-128"/>
                        </a:defRPr>
                      </a:lvl3pPr>
                      <a:lvl4pPr marL="1600200" indent="-228600">
                        <a:spcBef>
                          <a:spcPct val="20000"/>
                        </a:spcBef>
                        <a:buFont typeface="Arial" charset="0"/>
                        <a:defRPr kumimoji="1">
                          <a:solidFill>
                            <a:schemeClr val="tx1"/>
                          </a:solidFill>
                          <a:latin typeface="Calibri" pitchFamily="34" charset="0"/>
                          <a:ea typeface="ＭＳ Ｐゴシック" charset="-128"/>
                        </a:defRPr>
                      </a:lvl4pPr>
                      <a:lvl5pPr marL="2057400" indent="-228600">
                        <a:spcBef>
                          <a:spcPct val="20000"/>
                        </a:spcBef>
                        <a:buFont typeface="Arial" charset="0"/>
                        <a:defRPr kumimoji="1">
                          <a:solidFill>
                            <a:schemeClr val="tx1"/>
                          </a:solidFill>
                          <a:latin typeface="Calibri" pitchFamily="34" charset="0"/>
                          <a:ea typeface="ＭＳ Ｐゴシック" charset="-128"/>
                        </a:defRPr>
                      </a:lvl5pPr>
                      <a:lvl6pPr marL="2514600" indent="-228600" fontAlgn="base">
                        <a:spcBef>
                          <a:spcPct val="20000"/>
                        </a:spcBef>
                        <a:spcAft>
                          <a:spcPct val="0"/>
                        </a:spcAft>
                        <a:buFont typeface="Arial" charset="0"/>
                        <a:defRPr kumimoji="1">
                          <a:solidFill>
                            <a:schemeClr val="tx1"/>
                          </a:solidFill>
                          <a:latin typeface="Calibri" pitchFamily="34" charset="0"/>
                          <a:ea typeface="ＭＳ Ｐゴシック" charset="-128"/>
                        </a:defRPr>
                      </a:lvl6pPr>
                      <a:lvl7pPr marL="2971800" indent="-228600" fontAlgn="base">
                        <a:spcBef>
                          <a:spcPct val="20000"/>
                        </a:spcBef>
                        <a:spcAft>
                          <a:spcPct val="0"/>
                        </a:spcAft>
                        <a:buFont typeface="Arial" charset="0"/>
                        <a:defRPr kumimoji="1">
                          <a:solidFill>
                            <a:schemeClr val="tx1"/>
                          </a:solidFill>
                          <a:latin typeface="Calibri" pitchFamily="34" charset="0"/>
                          <a:ea typeface="ＭＳ Ｐゴシック" charset="-128"/>
                        </a:defRPr>
                      </a:lvl7pPr>
                      <a:lvl8pPr marL="3429000" indent="-228600" fontAlgn="base">
                        <a:spcBef>
                          <a:spcPct val="20000"/>
                        </a:spcBef>
                        <a:spcAft>
                          <a:spcPct val="0"/>
                        </a:spcAft>
                        <a:buFont typeface="Arial" charset="0"/>
                        <a:defRPr kumimoji="1">
                          <a:solidFill>
                            <a:schemeClr val="tx1"/>
                          </a:solidFill>
                          <a:latin typeface="Calibri" pitchFamily="34" charset="0"/>
                          <a:ea typeface="ＭＳ Ｐゴシック" charset="-128"/>
                        </a:defRPr>
                      </a:lvl8pPr>
                      <a:lvl9pPr marL="3886200" indent="-228600" fontAlgn="base">
                        <a:spcBef>
                          <a:spcPct val="20000"/>
                        </a:spcBef>
                        <a:spcAft>
                          <a:spcPct val="0"/>
                        </a:spcAft>
                        <a:buFont typeface="Arial" charset="0"/>
                        <a:defRPr kumimoji="1">
                          <a:solidFill>
                            <a:schemeClr val="tx1"/>
                          </a:solidFill>
                          <a:latin typeface="Calibri" pitchFamily="34" charset="0"/>
                          <a:ea typeface="ＭＳ Ｐゴシック" charset="-128"/>
                        </a:defRPr>
                      </a:lvl9pPr>
                    </a:lstStyle>
                    <a:p>
                      <a:pPr marL="0" marR="0" lvl="0" indent="0" algn="ctr" defTabSz="914400" rtl="0" eaLnBrk="1" fontAlgn="base" latinLnBrk="0" hangingPunct="1">
                        <a:lnSpc>
                          <a:spcPts val="3000"/>
                        </a:lnSpc>
                        <a:spcBef>
                          <a:spcPts val="1200"/>
                        </a:spcBef>
                        <a:spcAft>
                          <a:spcPct val="0"/>
                        </a:spcAft>
                        <a:buClrTx/>
                        <a:buSzTx/>
                        <a:buFontTx/>
                        <a:buNone/>
                        <a:tabLst/>
                      </a:pPr>
                      <a:r>
                        <a:rPr kumimoji="1" lang="en-US" altLang="ja-JP" sz="3000" b="1" i="0" u="none" strike="noStrike" cap="none" normalizeH="0" baseline="0" dirty="0">
                          <a:ln>
                            <a:noFill/>
                          </a:ln>
                          <a:solidFill>
                            <a:schemeClr val="tx1"/>
                          </a:solidFill>
                          <a:effectLst/>
                          <a:latin typeface="Segoe UI Semibold" panose="020B0702040204020203" pitchFamily="34" charset="0"/>
                          <a:ea typeface="Meiryo UI" panose="020B0604030504040204" pitchFamily="50" charset="-128"/>
                          <a:cs typeface="Segoe UI Semibold" panose="020B0702040204020203" pitchFamily="34" charset="0"/>
                        </a:rPr>
                        <a:t>517</a:t>
                      </a:r>
                      <a:r>
                        <a:rPr kumimoji="1" lang="ja-JP" altLang="en-US" sz="1800" b="1" i="0" u="none" strike="noStrike" cap="none" normalizeH="0" baseline="0" dirty="0">
                          <a:ln>
                            <a:noFill/>
                          </a:ln>
                          <a:solidFill>
                            <a:schemeClr val="tx1"/>
                          </a:solidFill>
                          <a:effectLst/>
                          <a:latin typeface="Trebuchet MS" panose="020B0603020202020204" pitchFamily="34" charset="0"/>
                          <a:ea typeface="Meiryo UI" panose="020B0604030504040204" pitchFamily="50" charset="-128"/>
                          <a:cs typeface="Meiryo UI" panose="020B0604030504040204" pitchFamily="50" charset="-128"/>
                        </a:rPr>
                        <a:t> </a:t>
                      </a:r>
                      <a:r>
                        <a:rPr kumimoji="1" lang="ja-JP" altLang="en-US" sz="2400" b="1" i="0" u="none" strike="noStrike" cap="none" normalizeH="0" baseline="0" dirty="0">
                          <a:ln>
                            <a:noFill/>
                          </a:ln>
                          <a:solidFill>
                            <a:schemeClr val="tx1"/>
                          </a:solidFill>
                          <a:effectLst/>
                          <a:latin typeface="Trebuchet MS" panose="020B0603020202020204" pitchFamily="34" charset="0"/>
                          <a:ea typeface="Meiryo UI" panose="020B0604030504040204" pitchFamily="50" charset="-128"/>
                          <a:cs typeface="Meiryo UI" panose="020B0604030504040204" pitchFamily="50" charset="-128"/>
                        </a:rPr>
                        <a:t>万人</a:t>
                      </a:r>
                      <a:endParaRPr kumimoji="1" lang="en-US" altLang="ja-JP" sz="2400" b="1" i="0" u="none" strike="noStrike" cap="none" normalizeH="0" baseline="0" dirty="0">
                        <a:ln>
                          <a:noFill/>
                        </a:ln>
                        <a:solidFill>
                          <a:schemeClr val="tx1"/>
                        </a:solidFill>
                        <a:effectLst/>
                        <a:latin typeface="Trebuchet MS" panose="020B0603020202020204" pitchFamily="34" charset="0"/>
                        <a:ea typeface="Meiryo UI" panose="020B0604030504040204" pitchFamily="50" charset="-128"/>
                        <a:cs typeface="Meiryo UI" panose="020B0604030504040204" pitchFamily="50" charset="-128"/>
                      </a:endParaRPr>
                    </a:p>
                    <a:p>
                      <a:pPr marL="0" marR="0" lvl="0" indent="0" algn="ctr" defTabSz="914400" rtl="0" eaLnBrk="1" fontAlgn="base" latinLnBrk="0" hangingPunct="1">
                        <a:lnSpc>
                          <a:spcPts val="2500"/>
                        </a:lnSpc>
                        <a:spcBef>
                          <a:spcPts val="600"/>
                        </a:spcBef>
                        <a:spcAft>
                          <a:spcPct val="0"/>
                        </a:spcAft>
                        <a:buClrTx/>
                        <a:buSzTx/>
                        <a:buFontTx/>
                        <a:buNone/>
                        <a:tabLst/>
                      </a:pPr>
                      <a:r>
                        <a:rPr kumimoji="1" lang="ja-JP" altLang="en-US" sz="2200" b="0" i="0" u="none" strike="noStrike" cap="none" normalizeH="0" baseline="0" dirty="0">
                          <a:ln>
                            <a:noFill/>
                          </a:ln>
                          <a:solidFill>
                            <a:schemeClr val="tx1"/>
                          </a:solidFill>
                          <a:effectLst/>
                          <a:latin typeface="Trebuchet MS" panose="020B0603020202020204" pitchFamily="34" charset="0"/>
                          <a:ea typeface="Meiryo UI" panose="020B0604030504040204" pitchFamily="50" charset="-128"/>
                          <a:cs typeface="Meiryo UI" panose="020B0604030504040204" pitchFamily="50" charset="-128"/>
                        </a:rPr>
                        <a:t>（</a:t>
                      </a:r>
                      <a:r>
                        <a:rPr kumimoji="1" lang="en-US" altLang="ja-JP" sz="2200" b="0" i="0" u="none" strike="noStrike" cap="none" normalizeH="0" baseline="0" dirty="0">
                          <a:ln>
                            <a:noFill/>
                          </a:ln>
                          <a:solidFill>
                            <a:schemeClr val="tx1"/>
                          </a:solidFill>
                          <a:effectLst/>
                          <a:latin typeface="Segoe UI Semibold" panose="020B0702040204020203" pitchFamily="34" charset="0"/>
                          <a:ea typeface="Meiryo UI" panose="020B0604030504040204" pitchFamily="50" charset="-128"/>
                          <a:cs typeface="Segoe UI Semibold" panose="020B0702040204020203" pitchFamily="34" charset="0"/>
                        </a:rPr>
                        <a:t>15.7</a:t>
                      </a:r>
                      <a:r>
                        <a:rPr kumimoji="1" lang="ja-JP" altLang="en-US" sz="2200" b="0" i="0" u="none" strike="noStrike" cap="none" normalizeH="0" baseline="0" dirty="0">
                          <a:ln>
                            <a:noFill/>
                          </a:ln>
                          <a:solidFill>
                            <a:schemeClr val="tx1"/>
                          </a:solidFill>
                          <a:effectLst/>
                          <a:latin typeface="Segoe UI Semibold" panose="020B0702040204020203" pitchFamily="34" charset="0"/>
                          <a:ea typeface="Meiryo UI" panose="020B0604030504040204" pitchFamily="50" charset="-128"/>
                          <a:cs typeface="Segoe UI Semibold" panose="020B0702040204020203" pitchFamily="34" charset="0"/>
                        </a:rPr>
                        <a:t>％</a:t>
                      </a:r>
                      <a:r>
                        <a:rPr kumimoji="1" lang="ja-JP" altLang="en-US" sz="2200" b="0" i="0" u="none" strike="noStrike" cap="none" normalizeH="0" baseline="0" dirty="0">
                          <a:ln>
                            <a:noFill/>
                          </a:ln>
                          <a:solidFill>
                            <a:schemeClr val="tx1"/>
                          </a:solidFill>
                          <a:effectLst/>
                          <a:latin typeface="Trebuchet MS" panose="020B0603020202020204" pitchFamily="34" charset="0"/>
                          <a:ea typeface="Meiryo UI" panose="020B0604030504040204" pitchFamily="50" charset="-128"/>
                          <a:cs typeface="Meiryo UI" panose="020B0604030504040204" pitchFamily="50" charset="-128"/>
                        </a:rPr>
                        <a:t>）</a:t>
                      </a:r>
                    </a:p>
                  </a:txBody>
                  <a:tcPr marL="84383" marR="84383" marT="45682" marB="45682"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Font typeface="Arial" charset="0"/>
                        <a:defRPr kumimoji="1" sz="2800">
                          <a:solidFill>
                            <a:schemeClr val="tx1"/>
                          </a:solidFill>
                          <a:latin typeface="Calibri" pitchFamily="34" charset="0"/>
                          <a:ea typeface="ＭＳ Ｐゴシック" charset="-128"/>
                        </a:defRPr>
                      </a:lvl1pPr>
                      <a:lvl2pPr marL="742950" indent="-285750">
                        <a:spcBef>
                          <a:spcPct val="20000"/>
                        </a:spcBef>
                        <a:buFont typeface="Arial" charset="0"/>
                        <a:defRPr kumimoji="1" sz="2400">
                          <a:solidFill>
                            <a:schemeClr val="tx1"/>
                          </a:solidFill>
                          <a:latin typeface="Calibri" pitchFamily="34" charset="0"/>
                          <a:ea typeface="ＭＳ Ｐゴシック" charset="-128"/>
                        </a:defRPr>
                      </a:lvl2pPr>
                      <a:lvl3pPr marL="1143000" indent="-228600">
                        <a:spcBef>
                          <a:spcPct val="20000"/>
                        </a:spcBef>
                        <a:buFont typeface="Arial" charset="0"/>
                        <a:defRPr kumimoji="1" sz="2000">
                          <a:solidFill>
                            <a:schemeClr val="tx1"/>
                          </a:solidFill>
                          <a:latin typeface="Calibri" pitchFamily="34" charset="0"/>
                          <a:ea typeface="ＭＳ Ｐゴシック" charset="-128"/>
                        </a:defRPr>
                      </a:lvl3pPr>
                      <a:lvl4pPr marL="1600200" indent="-228600">
                        <a:spcBef>
                          <a:spcPct val="20000"/>
                        </a:spcBef>
                        <a:buFont typeface="Arial" charset="0"/>
                        <a:defRPr kumimoji="1">
                          <a:solidFill>
                            <a:schemeClr val="tx1"/>
                          </a:solidFill>
                          <a:latin typeface="Calibri" pitchFamily="34" charset="0"/>
                          <a:ea typeface="ＭＳ Ｐゴシック" charset="-128"/>
                        </a:defRPr>
                      </a:lvl4pPr>
                      <a:lvl5pPr marL="2057400" indent="-228600">
                        <a:spcBef>
                          <a:spcPct val="20000"/>
                        </a:spcBef>
                        <a:buFont typeface="Arial" charset="0"/>
                        <a:defRPr kumimoji="1">
                          <a:solidFill>
                            <a:schemeClr val="tx1"/>
                          </a:solidFill>
                          <a:latin typeface="Calibri" pitchFamily="34" charset="0"/>
                          <a:ea typeface="ＭＳ Ｐゴシック" charset="-128"/>
                        </a:defRPr>
                      </a:lvl5pPr>
                      <a:lvl6pPr marL="2514600" indent="-228600" fontAlgn="base">
                        <a:spcBef>
                          <a:spcPct val="20000"/>
                        </a:spcBef>
                        <a:spcAft>
                          <a:spcPct val="0"/>
                        </a:spcAft>
                        <a:buFont typeface="Arial" charset="0"/>
                        <a:defRPr kumimoji="1">
                          <a:solidFill>
                            <a:schemeClr val="tx1"/>
                          </a:solidFill>
                          <a:latin typeface="Calibri" pitchFamily="34" charset="0"/>
                          <a:ea typeface="ＭＳ Ｐゴシック" charset="-128"/>
                        </a:defRPr>
                      </a:lvl6pPr>
                      <a:lvl7pPr marL="2971800" indent="-228600" fontAlgn="base">
                        <a:spcBef>
                          <a:spcPct val="20000"/>
                        </a:spcBef>
                        <a:spcAft>
                          <a:spcPct val="0"/>
                        </a:spcAft>
                        <a:buFont typeface="Arial" charset="0"/>
                        <a:defRPr kumimoji="1">
                          <a:solidFill>
                            <a:schemeClr val="tx1"/>
                          </a:solidFill>
                          <a:latin typeface="Calibri" pitchFamily="34" charset="0"/>
                          <a:ea typeface="ＭＳ Ｐゴシック" charset="-128"/>
                        </a:defRPr>
                      </a:lvl7pPr>
                      <a:lvl8pPr marL="3429000" indent="-228600" fontAlgn="base">
                        <a:spcBef>
                          <a:spcPct val="20000"/>
                        </a:spcBef>
                        <a:spcAft>
                          <a:spcPct val="0"/>
                        </a:spcAft>
                        <a:buFont typeface="Arial" charset="0"/>
                        <a:defRPr kumimoji="1">
                          <a:solidFill>
                            <a:schemeClr val="tx1"/>
                          </a:solidFill>
                          <a:latin typeface="Calibri" pitchFamily="34" charset="0"/>
                          <a:ea typeface="ＭＳ Ｐゴシック" charset="-128"/>
                        </a:defRPr>
                      </a:lvl8pPr>
                      <a:lvl9pPr marL="3886200" indent="-228600" fontAlgn="base">
                        <a:spcBef>
                          <a:spcPct val="20000"/>
                        </a:spcBef>
                        <a:spcAft>
                          <a:spcPct val="0"/>
                        </a:spcAft>
                        <a:buFont typeface="Arial" charset="0"/>
                        <a:defRPr kumimoji="1">
                          <a:solidFill>
                            <a:schemeClr val="tx1"/>
                          </a:solidFill>
                          <a:latin typeface="Calibri" pitchFamily="34" charset="0"/>
                          <a:ea typeface="ＭＳ Ｐゴシック" charset="-128"/>
                        </a:defRPr>
                      </a:lvl9pPr>
                    </a:lstStyle>
                    <a:p>
                      <a:pPr marL="0" marR="0" lvl="0" indent="0" algn="ctr" defTabSz="914400" rtl="0" eaLnBrk="1" fontAlgn="base" latinLnBrk="0" hangingPunct="1">
                        <a:lnSpc>
                          <a:spcPts val="3000"/>
                        </a:lnSpc>
                        <a:spcBef>
                          <a:spcPts val="600"/>
                        </a:spcBef>
                        <a:spcAft>
                          <a:spcPct val="0"/>
                        </a:spcAft>
                        <a:buClrTx/>
                        <a:buSzTx/>
                        <a:buFontTx/>
                        <a:buNone/>
                        <a:tabLst/>
                      </a:pPr>
                      <a:r>
                        <a:rPr kumimoji="1" lang="en-US" altLang="ja-JP" sz="3000" b="1" i="0" u="none" strike="noStrike" cap="none" normalizeH="0" baseline="0" dirty="0">
                          <a:ln>
                            <a:noFill/>
                          </a:ln>
                          <a:solidFill>
                            <a:schemeClr val="tx1"/>
                          </a:solidFill>
                          <a:effectLst/>
                          <a:latin typeface="Segoe UI Semibold" panose="020B0702040204020203" pitchFamily="34" charset="0"/>
                          <a:ea typeface="Meiryo UI" panose="020B0604030504040204" pitchFamily="50" charset="-128"/>
                          <a:cs typeface="Segoe UI Semibold" panose="020B0702040204020203" pitchFamily="34" charset="0"/>
                        </a:rPr>
                        <a:t>675</a:t>
                      </a:r>
                      <a:r>
                        <a:rPr kumimoji="1" lang="ja-JP" altLang="en-US" sz="1800" b="1" i="0" u="none" strike="noStrike" cap="none" normalizeH="0" baseline="0" dirty="0">
                          <a:ln>
                            <a:noFill/>
                          </a:ln>
                          <a:solidFill>
                            <a:schemeClr val="tx1"/>
                          </a:solidFill>
                          <a:effectLst/>
                          <a:latin typeface="Trebuchet MS" panose="020B0603020202020204" pitchFamily="34" charset="0"/>
                          <a:ea typeface="Meiryo UI" panose="020B0604030504040204" pitchFamily="50" charset="-128"/>
                          <a:cs typeface="Meiryo UI" panose="020B0604030504040204" pitchFamily="50" charset="-128"/>
                        </a:rPr>
                        <a:t> </a:t>
                      </a:r>
                      <a:r>
                        <a:rPr kumimoji="1" lang="ja-JP" altLang="en-US" sz="2400" b="1" i="0" u="none" strike="noStrike" cap="none" normalizeH="0" baseline="0" dirty="0">
                          <a:ln>
                            <a:noFill/>
                          </a:ln>
                          <a:solidFill>
                            <a:schemeClr val="tx1"/>
                          </a:solidFill>
                          <a:effectLst/>
                          <a:latin typeface="Trebuchet MS" panose="020B0603020202020204" pitchFamily="34" charset="0"/>
                          <a:ea typeface="Meiryo UI" panose="020B0604030504040204" pitchFamily="50" charset="-128"/>
                          <a:cs typeface="Meiryo UI" panose="020B0604030504040204" pitchFamily="50" charset="-128"/>
                        </a:rPr>
                        <a:t>万人</a:t>
                      </a:r>
                      <a:endParaRPr kumimoji="1" lang="en-US" altLang="ja-JP" sz="2400" b="1" i="0" u="none" strike="noStrike" cap="none" normalizeH="0" baseline="0" dirty="0">
                        <a:ln>
                          <a:noFill/>
                        </a:ln>
                        <a:solidFill>
                          <a:schemeClr val="tx1"/>
                        </a:solidFill>
                        <a:effectLst/>
                        <a:latin typeface="Trebuchet MS" panose="020B0603020202020204" pitchFamily="34" charset="0"/>
                        <a:ea typeface="Meiryo UI" panose="020B0604030504040204" pitchFamily="50" charset="-128"/>
                        <a:cs typeface="Meiryo UI" panose="020B0604030504040204" pitchFamily="50" charset="-128"/>
                      </a:endParaRPr>
                    </a:p>
                    <a:p>
                      <a:pPr marL="0" marR="0" lvl="0" indent="0" algn="ctr" defTabSz="914400" rtl="0" eaLnBrk="1" fontAlgn="base" latinLnBrk="0" hangingPunct="1">
                        <a:lnSpc>
                          <a:spcPts val="2500"/>
                        </a:lnSpc>
                        <a:spcBef>
                          <a:spcPts val="600"/>
                        </a:spcBef>
                        <a:spcAft>
                          <a:spcPct val="0"/>
                        </a:spcAft>
                        <a:buClrTx/>
                        <a:buSzTx/>
                        <a:buFontTx/>
                        <a:buNone/>
                        <a:tabLst/>
                      </a:pPr>
                      <a:r>
                        <a:rPr kumimoji="1" lang="ja-JP" altLang="en-US" sz="2200" b="0" i="0" u="none" strike="noStrike" cap="none" normalizeH="0" baseline="0" dirty="0">
                          <a:ln>
                            <a:noFill/>
                          </a:ln>
                          <a:solidFill>
                            <a:schemeClr val="tx1"/>
                          </a:solidFill>
                          <a:effectLst/>
                          <a:latin typeface="Trebuchet MS" panose="020B0603020202020204" pitchFamily="34" charset="0"/>
                          <a:ea typeface="Meiryo UI" panose="020B0604030504040204" pitchFamily="50" charset="-128"/>
                          <a:cs typeface="Meiryo UI" panose="020B0604030504040204" pitchFamily="50" charset="-128"/>
                        </a:rPr>
                        <a:t>（</a:t>
                      </a:r>
                      <a:r>
                        <a:rPr kumimoji="1" lang="en-US" altLang="ja-JP" sz="2200" b="0" i="0" u="none" strike="noStrike" cap="none" normalizeH="0" baseline="0" dirty="0">
                          <a:ln>
                            <a:noFill/>
                          </a:ln>
                          <a:solidFill>
                            <a:schemeClr val="tx1"/>
                          </a:solidFill>
                          <a:effectLst/>
                          <a:latin typeface="Segoe UI Semibold" panose="020B0702040204020203" pitchFamily="34" charset="0"/>
                          <a:ea typeface="Meiryo UI" panose="020B0604030504040204" pitchFamily="50" charset="-128"/>
                          <a:cs typeface="Segoe UI Semibold" panose="020B0702040204020203" pitchFamily="34" charset="0"/>
                        </a:rPr>
                        <a:t>19.0</a:t>
                      </a:r>
                      <a:r>
                        <a:rPr kumimoji="1" lang="ja-JP" altLang="en-US" sz="2200" b="0" i="0" u="none" strike="noStrike" cap="none" normalizeH="0" baseline="0" dirty="0">
                          <a:ln>
                            <a:noFill/>
                          </a:ln>
                          <a:solidFill>
                            <a:schemeClr val="tx1"/>
                          </a:solidFill>
                          <a:effectLst/>
                          <a:latin typeface="Segoe UI Semibold" panose="020B0702040204020203" pitchFamily="34" charset="0"/>
                          <a:ea typeface="Meiryo UI" panose="020B0604030504040204" pitchFamily="50" charset="-128"/>
                          <a:cs typeface="Segoe UI Semibold" panose="020B0702040204020203" pitchFamily="34" charset="0"/>
                        </a:rPr>
                        <a:t>％</a:t>
                      </a:r>
                      <a:r>
                        <a:rPr kumimoji="1" lang="ja-JP" altLang="en-US" sz="2200" b="0" i="0" u="none" strike="noStrike" cap="none" normalizeH="0" baseline="0" dirty="0">
                          <a:ln>
                            <a:noFill/>
                          </a:ln>
                          <a:solidFill>
                            <a:schemeClr val="tx1"/>
                          </a:solidFill>
                          <a:effectLst/>
                          <a:latin typeface="Trebuchet MS" panose="020B0603020202020204" pitchFamily="34" charset="0"/>
                          <a:ea typeface="Meiryo UI" panose="020B0604030504040204" pitchFamily="50" charset="-128"/>
                          <a:cs typeface="Meiryo UI" panose="020B0604030504040204" pitchFamily="50" charset="-128"/>
                        </a:rPr>
                        <a:t>）</a:t>
                      </a:r>
                      <a:endParaRPr kumimoji="1" lang="en-US" altLang="ja-JP" sz="2200" b="0" i="0" u="none" strike="noStrike" cap="none" normalizeH="0" baseline="0" dirty="0">
                        <a:ln>
                          <a:noFill/>
                        </a:ln>
                        <a:solidFill>
                          <a:schemeClr val="tx1"/>
                        </a:solidFill>
                        <a:effectLst/>
                        <a:latin typeface="Trebuchet MS" panose="020B0603020202020204" pitchFamily="34" charset="0"/>
                        <a:ea typeface="Meiryo UI" panose="020B0604030504040204" pitchFamily="50" charset="-128"/>
                        <a:cs typeface="Meiryo UI" panose="020B0604030504040204" pitchFamily="50" charset="-128"/>
                      </a:endParaRPr>
                    </a:p>
                  </a:txBody>
                  <a:tcPr marL="84383" marR="84383" marT="45682" marB="45682"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CDCD"/>
                    </a:solidFill>
                  </a:tcPr>
                </a:tc>
                <a:extLst>
                  <a:ext uri="{0D108BD9-81ED-4DB2-BD59-A6C34878D82A}">
                    <a16:rowId xmlns="" xmlns:a16="http://schemas.microsoft.com/office/drawing/2014/main" val="10001"/>
                  </a:ext>
                </a:extLst>
              </a:tr>
              <a:tr h="1075181">
                <a:tc>
                  <a:txBody>
                    <a:bodyPr/>
                    <a:lstStyle/>
                    <a:p>
                      <a:pPr marL="0" marR="0" lvl="0" indent="0" algn="ctr" defTabSz="914400" rtl="0" eaLnBrk="1" fontAlgn="base" latinLnBrk="0" hangingPunct="1">
                        <a:lnSpc>
                          <a:spcPct val="100000"/>
                        </a:lnSpc>
                        <a:spcBef>
                          <a:spcPts val="600"/>
                        </a:spcBef>
                        <a:spcAft>
                          <a:spcPct val="0"/>
                        </a:spcAft>
                        <a:buClrTx/>
                        <a:buSzTx/>
                        <a:buFontTx/>
                        <a:buNone/>
                        <a:tabLst/>
                      </a:pPr>
                      <a:r>
                        <a:rPr kumimoji="1" lang="ja-JP" altLang="en-US" sz="1800" b="1" i="0" u="none" strike="noStrike" cap="none" normalizeH="0" baseline="0" dirty="0">
                          <a:ln>
                            <a:noFill/>
                          </a:ln>
                          <a:solidFill>
                            <a:schemeClr val="tx1"/>
                          </a:solidFill>
                          <a:effectLst/>
                          <a:latin typeface="Meiryo UI" panose="020B0604030504040204" pitchFamily="50" charset="-128"/>
                          <a:ea typeface="Meiryo UI" panose="020B0604030504040204" pitchFamily="50" charset="-128"/>
                          <a:cs typeface="Meiryo UI" panose="020B0604030504040204" pitchFamily="50" charset="-128"/>
                        </a:rPr>
                        <a:t>各年齢の認知症有病率が</a:t>
                      </a:r>
                      <a:endParaRPr kumimoji="1" lang="en-US" altLang="ja-JP" sz="1800" b="1" i="0" u="none" strike="noStrike" cap="none" normalizeH="0" baseline="0" dirty="0">
                        <a:ln>
                          <a:noFill/>
                        </a:ln>
                        <a:solidFill>
                          <a:schemeClr val="tx1"/>
                        </a:solidFill>
                        <a:effectLst/>
                        <a:latin typeface="Meiryo UI" panose="020B0604030504040204" pitchFamily="50" charset="-128"/>
                        <a:ea typeface="Meiryo UI" panose="020B0604030504040204" pitchFamily="50" charset="-128"/>
                        <a:cs typeface="Meiryo UI" panose="020B0604030504040204" pitchFamily="50" charset="-128"/>
                      </a:endParaRPr>
                    </a:p>
                    <a:p>
                      <a:pPr marL="0" marR="0" lvl="0" indent="0" algn="ctr" defTabSz="914400" rtl="0" eaLnBrk="1" fontAlgn="base" latinLnBrk="0" hangingPunct="1">
                        <a:lnSpc>
                          <a:spcPct val="100000"/>
                        </a:lnSpc>
                        <a:spcBef>
                          <a:spcPts val="0"/>
                        </a:spcBef>
                        <a:spcAft>
                          <a:spcPct val="0"/>
                        </a:spcAft>
                        <a:buClrTx/>
                        <a:buSzTx/>
                        <a:buFontTx/>
                        <a:buNone/>
                        <a:tabLst/>
                      </a:pPr>
                      <a:r>
                        <a:rPr kumimoji="1" lang="ja-JP" altLang="en-US" sz="1800" b="1" i="0" u="none" strike="noStrike" cap="none" normalizeH="0" baseline="0" dirty="0">
                          <a:ln>
                            <a:noFill/>
                          </a:ln>
                          <a:solidFill>
                            <a:srgbClr val="3E6EB4"/>
                          </a:solidFill>
                          <a:effectLst/>
                          <a:latin typeface="Meiryo UI" panose="020B0604030504040204" pitchFamily="50" charset="-128"/>
                          <a:ea typeface="Meiryo UI" panose="020B0604030504040204" pitchFamily="50" charset="-128"/>
                          <a:cs typeface="Meiryo UI" panose="020B0604030504040204" pitchFamily="50" charset="-128"/>
                        </a:rPr>
                        <a:t>上昇する場合</a:t>
                      </a:r>
                      <a:r>
                        <a:rPr kumimoji="1" lang="ja-JP" altLang="en-US" sz="1800" b="1" i="0" u="none" strike="noStrike" cap="none" normalizeH="0" baseline="0" dirty="0">
                          <a:ln>
                            <a:noFill/>
                          </a:ln>
                          <a:solidFill>
                            <a:schemeClr val="tx1"/>
                          </a:solidFill>
                          <a:effectLst/>
                          <a:latin typeface="Meiryo UI" panose="020B0604030504040204" pitchFamily="50" charset="-128"/>
                          <a:ea typeface="Meiryo UI" panose="020B0604030504040204" pitchFamily="50" charset="-128"/>
                          <a:cs typeface="Meiryo UI" panose="020B0604030504040204" pitchFamily="50" charset="-128"/>
                        </a:rPr>
                        <a:t>の将来推計　</a:t>
                      </a:r>
                      <a:endParaRPr kumimoji="1" lang="en-US" altLang="ja-JP" sz="1800" b="1" i="0" u="none" strike="noStrike" cap="none" normalizeH="0" baseline="0" dirty="0">
                        <a:ln>
                          <a:noFill/>
                        </a:ln>
                        <a:solidFill>
                          <a:schemeClr val="tx1"/>
                        </a:solidFill>
                        <a:effectLst/>
                        <a:latin typeface="Meiryo UI" panose="020B0604030504040204" pitchFamily="50" charset="-128"/>
                        <a:ea typeface="Meiryo UI" panose="020B0604030504040204" pitchFamily="50" charset="-128"/>
                        <a:cs typeface="Meiryo UI" panose="020B0604030504040204" pitchFamily="50" charset="-128"/>
                      </a:endParaRPr>
                    </a:p>
                    <a:p>
                      <a:pPr marL="0" marR="0" lvl="0" indent="0" algn="ctr" defTabSz="914400" rtl="0" eaLnBrk="1" fontAlgn="base" latinLnBrk="0" hangingPunct="1">
                        <a:lnSpc>
                          <a:spcPct val="100000"/>
                        </a:lnSpc>
                        <a:spcBef>
                          <a:spcPts val="600"/>
                        </a:spcBef>
                        <a:spcAft>
                          <a:spcPct val="0"/>
                        </a:spcAft>
                        <a:buClrTx/>
                        <a:buSzTx/>
                        <a:buFontTx/>
                        <a:buNone/>
                        <a:tabLst/>
                      </a:pPr>
                      <a:r>
                        <a:rPr kumimoji="1" lang="ja-JP" altLang="en-US" sz="1800" b="1" i="0" u="none" strike="noStrike" cap="none" normalizeH="0" baseline="0" dirty="0">
                          <a:ln>
                            <a:noFill/>
                          </a:ln>
                          <a:solidFill>
                            <a:schemeClr val="tx1"/>
                          </a:solidFill>
                          <a:effectLst/>
                          <a:latin typeface="Meiryo UI" panose="020B0604030504040204" pitchFamily="50" charset="-128"/>
                          <a:ea typeface="Meiryo UI" panose="020B0604030504040204" pitchFamily="50" charset="-128"/>
                          <a:cs typeface="Meiryo UI" panose="020B0604030504040204" pitchFamily="50" charset="-128"/>
                        </a:rPr>
                        <a:t>人数／</a:t>
                      </a:r>
                      <a:r>
                        <a:rPr kumimoji="1" lang="en-US" altLang="ja-JP" sz="1800" b="1" i="0" u="none" strike="noStrike" cap="none" normalizeH="0" baseline="0" dirty="0">
                          <a:ln>
                            <a:noFill/>
                          </a:ln>
                          <a:solidFill>
                            <a:schemeClr val="tx1"/>
                          </a:solidFill>
                          <a:effectLst/>
                          <a:latin typeface="Meiryo UI" panose="020B0604030504040204" pitchFamily="50" charset="-128"/>
                          <a:ea typeface="Meiryo UI" panose="020B0604030504040204" pitchFamily="50" charset="-128"/>
                          <a:cs typeface="Meiryo UI" panose="020B0604030504040204" pitchFamily="50" charset="-128"/>
                        </a:rPr>
                        <a:t>(</a:t>
                      </a:r>
                      <a:r>
                        <a:rPr kumimoji="1" lang="ja-JP" altLang="en-US" sz="1800" b="1" i="0" u="none" strike="noStrike" cap="none" normalizeH="0" baseline="0" dirty="0">
                          <a:ln>
                            <a:noFill/>
                          </a:ln>
                          <a:solidFill>
                            <a:schemeClr val="tx1"/>
                          </a:solidFill>
                          <a:effectLst/>
                          <a:latin typeface="Meiryo UI" panose="020B0604030504040204" pitchFamily="50" charset="-128"/>
                          <a:ea typeface="Meiryo UI" panose="020B0604030504040204" pitchFamily="50" charset="-128"/>
                          <a:cs typeface="Meiryo UI" panose="020B0604030504040204" pitchFamily="50" charset="-128"/>
                        </a:rPr>
                        <a:t>率</a:t>
                      </a:r>
                      <a:r>
                        <a:rPr kumimoji="1" lang="en-US" altLang="ja-JP" sz="1800" b="1" i="0" u="none" strike="noStrike" cap="none" normalizeH="0" baseline="0" dirty="0">
                          <a:ln>
                            <a:noFill/>
                          </a:ln>
                          <a:solidFill>
                            <a:schemeClr val="tx1"/>
                          </a:solidFill>
                          <a:effectLst/>
                          <a:latin typeface="Meiryo UI" panose="020B0604030504040204" pitchFamily="50" charset="-128"/>
                          <a:ea typeface="Meiryo UI" panose="020B0604030504040204" pitchFamily="50" charset="-128"/>
                          <a:cs typeface="Meiryo UI" panose="020B0604030504040204" pitchFamily="50" charset="-128"/>
                        </a:rPr>
                        <a:t>)</a:t>
                      </a:r>
                      <a:endParaRPr kumimoji="1" lang="ja-JP" altLang="en-US" sz="1800" b="1" i="0" u="none" strike="noStrike" cap="none" normalizeH="0" baseline="0" dirty="0">
                        <a:ln>
                          <a:noFill/>
                        </a:ln>
                        <a:solidFill>
                          <a:schemeClr val="tx1"/>
                        </a:solidFill>
                        <a:effectLst/>
                        <a:latin typeface="Meiryo UI" panose="020B0604030504040204" pitchFamily="50" charset="-128"/>
                        <a:ea typeface="Meiryo UI" panose="020B0604030504040204" pitchFamily="50" charset="-128"/>
                        <a:cs typeface="Meiryo UI" panose="020B0604030504040204" pitchFamily="50" charset="-128"/>
                      </a:endParaRPr>
                    </a:p>
                  </a:txBody>
                  <a:tcPr marL="84383" marR="84383" marT="45682" marB="45682"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vMerge="1">
                  <a:txBody>
                    <a:bodyPr/>
                    <a:lstStyle/>
                    <a:p>
                      <a:endParaRPr kumimoji="1" lang="ja-JP" altLang="en-US"/>
                    </a:p>
                  </a:txBody>
                  <a:tcPr/>
                </a:tc>
                <a:tc>
                  <a:txBody>
                    <a:bodyPr/>
                    <a:lstStyle/>
                    <a:p>
                      <a:pPr marL="0" marR="0" lvl="0" indent="0" algn="ctr" defTabSz="914400" rtl="0" eaLnBrk="1" fontAlgn="base" latinLnBrk="0" hangingPunct="1">
                        <a:lnSpc>
                          <a:spcPts val="3000"/>
                        </a:lnSpc>
                        <a:spcBef>
                          <a:spcPts val="600"/>
                        </a:spcBef>
                        <a:spcAft>
                          <a:spcPct val="0"/>
                        </a:spcAft>
                        <a:buClrTx/>
                        <a:buSzTx/>
                        <a:buFontTx/>
                        <a:buNone/>
                        <a:tabLst/>
                      </a:pPr>
                      <a:r>
                        <a:rPr kumimoji="1" lang="en-US" altLang="ja-JP" sz="3000" b="1" i="0" u="none" strike="noStrike" cap="none" normalizeH="0" baseline="0" dirty="0">
                          <a:ln>
                            <a:noFill/>
                          </a:ln>
                          <a:solidFill>
                            <a:schemeClr val="tx1"/>
                          </a:solidFill>
                          <a:effectLst/>
                          <a:latin typeface="Segoe UI Semibold" panose="020B0702040204020203" pitchFamily="34" charset="0"/>
                          <a:ea typeface="Meiryo UI" panose="020B0604030504040204" pitchFamily="50" charset="-128"/>
                          <a:cs typeface="Segoe UI Semibold" panose="020B0702040204020203" pitchFamily="34" charset="0"/>
                        </a:rPr>
                        <a:t>525</a:t>
                      </a:r>
                      <a:r>
                        <a:rPr kumimoji="1" lang="ja-JP" altLang="en-US" sz="1800" b="1" i="0" u="none" strike="noStrike" cap="none" normalizeH="0" baseline="0" dirty="0">
                          <a:ln>
                            <a:noFill/>
                          </a:ln>
                          <a:solidFill>
                            <a:schemeClr val="tx1"/>
                          </a:solidFill>
                          <a:effectLst/>
                          <a:latin typeface="Segoe UI Semibold" panose="020B0702040204020203" pitchFamily="34" charset="0"/>
                          <a:ea typeface="Meiryo UI" panose="020B0604030504040204" pitchFamily="50" charset="-128"/>
                          <a:cs typeface="Segoe UI Semibold" panose="020B0702040204020203" pitchFamily="34" charset="0"/>
                        </a:rPr>
                        <a:t> </a:t>
                      </a:r>
                      <a:r>
                        <a:rPr kumimoji="1" lang="ja-JP" altLang="en-US" sz="2400" b="1" i="0" u="none" strike="noStrike" cap="none" normalizeH="0" baseline="0" dirty="0">
                          <a:ln>
                            <a:noFill/>
                          </a:ln>
                          <a:solidFill>
                            <a:schemeClr val="tx1"/>
                          </a:solidFill>
                          <a:effectLst/>
                          <a:latin typeface="Trebuchet MS" panose="020B0603020202020204" pitchFamily="34" charset="0"/>
                          <a:ea typeface="Meiryo UI" panose="020B0604030504040204" pitchFamily="50" charset="-128"/>
                          <a:cs typeface="Meiryo UI" panose="020B0604030504040204" pitchFamily="50" charset="-128"/>
                        </a:rPr>
                        <a:t>万人</a:t>
                      </a:r>
                      <a:endParaRPr kumimoji="1" lang="en-US" altLang="ja-JP" sz="2400" b="1" i="0" u="none" strike="noStrike" cap="none" normalizeH="0" baseline="0" dirty="0">
                        <a:ln>
                          <a:noFill/>
                        </a:ln>
                        <a:solidFill>
                          <a:schemeClr val="tx1"/>
                        </a:solidFill>
                        <a:effectLst/>
                        <a:latin typeface="Trebuchet MS" panose="020B0603020202020204" pitchFamily="34" charset="0"/>
                        <a:ea typeface="Meiryo UI" panose="020B0604030504040204" pitchFamily="50" charset="-128"/>
                        <a:cs typeface="Meiryo UI" panose="020B0604030504040204" pitchFamily="50" charset="-128"/>
                      </a:endParaRPr>
                    </a:p>
                    <a:p>
                      <a:pPr marL="0" marR="0" lvl="0" indent="0" algn="ctr" defTabSz="914400" rtl="0" eaLnBrk="1" fontAlgn="base" latinLnBrk="0" hangingPunct="1">
                        <a:lnSpc>
                          <a:spcPts val="2500"/>
                        </a:lnSpc>
                        <a:spcBef>
                          <a:spcPts val="600"/>
                        </a:spcBef>
                        <a:spcAft>
                          <a:spcPct val="0"/>
                        </a:spcAft>
                        <a:buClrTx/>
                        <a:buSzTx/>
                        <a:buFontTx/>
                        <a:buNone/>
                        <a:tabLst/>
                      </a:pPr>
                      <a:r>
                        <a:rPr kumimoji="1" lang="ja-JP" altLang="en-US" sz="2200" b="0" i="0" u="none" strike="noStrike" cap="none" normalizeH="0" baseline="0" dirty="0">
                          <a:ln>
                            <a:noFill/>
                          </a:ln>
                          <a:solidFill>
                            <a:schemeClr val="tx1"/>
                          </a:solidFill>
                          <a:effectLst/>
                          <a:latin typeface="Trebuchet MS" panose="020B0603020202020204" pitchFamily="34" charset="0"/>
                          <a:ea typeface="Meiryo UI" panose="020B0604030504040204" pitchFamily="50" charset="-128"/>
                          <a:cs typeface="Meiryo UI" panose="020B0604030504040204" pitchFamily="50" charset="-128"/>
                        </a:rPr>
                        <a:t>（</a:t>
                      </a:r>
                      <a:r>
                        <a:rPr kumimoji="1" lang="en-US" altLang="ja-JP" sz="2200" b="0" i="0" u="none" strike="noStrike" cap="none" normalizeH="0" baseline="0" dirty="0">
                          <a:ln>
                            <a:noFill/>
                          </a:ln>
                          <a:solidFill>
                            <a:schemeClr val="tx1"/>
                          </a:solidFill>
                          <a:effectLst/>
                          <a:latin typeface="Segoe UI Semibold" panose="020B0702040204020203" pitchFamily="34" charset="0"/>
                          <a:ea typeface="Meiryo UI" panose="020B0604030504040204" pitchFamily="50" charset="-128"/>
                          <a:cs typeface="Segoe UI Semibold" panose="020B0702040204020203" pitchFamily="34" charset="0"/>
                        </a:rPr>
                        <a:t>16.0</a:t>
                      </a:r>
                      <a:r>
                        <a:rPr kumimoji="1" lang="ja-JP" altLang="en-US" sz="2200" b="0" i="0" u="none" strike="noStrike" cap="none" normalizeH="0" baseline="0" dirty="0">
                          <a:ln>
                            <a:noFill/>
                          </a:ln>
                          <a:solidFill>
                            <a:schemeClr val="tx1"/>
                          </a:solidFill>
                          <a:effectLst/>
                          <a:latin typeface="Segoe UI Semibold" panose="020B0702040204020203" pitchFamily="34" charset="0"/>
                          <a:ea typeface="Meiryo UI" panose="020B0604030504040204" pitchFamily="50" charset="-128"/>
                          <a:cs typeface="Segoe UI Semibold" panose="020B0702040204020203" pitchFamily="34" charset="0"/>
                        </a:rPr>
                        <a:t>％</a:t>
                      </a:r>
                      <a:r>
                        <a:rPr kumimoji="1" lang="ja-JP" altLang="en-US" sz="2200" b="0" i="0" u="none" strike="noStrike" cap="none" normalizeH="0" baseline="0" dirty="0">
                          <a:ln>
                            <a:noFill/>
                          </a:ln>
                          <a:solidFill>
                            <a:schemeClr val="tx1"/>
                          </a:solidFill>
                          <a:effectLst/>
                          <a:latin typeface="Trebuchet MS" panose="020B0603020202020204" pitchFamily="34" charset="0"/>
                          <a:ea typeface="Meiryo UI" panose="020B0604030504040204" pitchFamily="50" charset="-128"/>
                          <a:cs typeface="Meiryo UI" panose="020B0604030504040204" pitchFamily="50" charset="-128"/>
                        </a:rPr>
                        <a:t>）</a:t>
                      </a:r>
                    </a:p>
                  </a:txBody>
                  <a:tcPr marL="84383" marR="84383" marT="45682" marB="45682"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ts val="3000"/>
                        </a:lnSpc>
                        <a:spcBef>
                          <a:spcPts val="600"/>
                        </a:spcBef>
                        <a:spcAft>
                          <a:spcPct val="0"/>
                        </a:spcAft>
                        <a:buClrTx/>
                        <a:buSzTx/>
                        <a:buFontTx/>
                        <a:buNone/>
                        <a:tabLst/>
                      </a:pPr>
                      <a:r>
                        <a:rPr kumimoji="1" lang="en-US" altLang="ja-JP" sz="3000" b="1" i="0" u="none" strike="noStrike" cap="none" normalizeH="0" baseline="0" dirty="0">
                          <a:ln>
                            <a:noFill/>
                          </a:ln>
                          <a:solidFill>
                            <a:schemeClr val="tx1"/>
                          </a:solidFill>
                          <a:effectLst/>
                          <a:latin typeface="Segoe UI Semibold" panose="020B0702040204020203" pitchFamily="34" charset="0"/>
                          <a:ea typeface="Meiryo UI" panose="020B0604030504040204" pitchFamily="50" charset="-128"/>
                          <a:cs typeface="Segoe UI Semibold" panose="020B0702040204020203" pitchFamily="34" charset="0"/>
                        </a:rPr>
                        <a:t>730</a:t>
                      </a:r>
                      <a:r>
                        <a:rPr kumimoji="1" lang="ja-JP" altLang="en-US" sz="1800" b="1" i="0" u="none" strike="noStrike" cap="none" normalizeH="0" baseline="0" dirty="0">
                          <a:ln>
                            <a:noFill/>
                          </a:ln>
                          <a:solidFill>
                            <a:schemeClr val="tx1"/>
                          </a:solidFill>
                          <a:effectLst/>
                          <a:latin typeface="Trebuchet MS" panose="020B0603020202020204" pitchFamily="34" charset="0"/>
                          <a:ea typeface="Meiryo UI" panose="020B0604030504040204" pitchFamily="50" charset="-128"/>
                          <a:cs typeface="Meiryo UI" panose="020B0604030504040204" pitchFamily="50" charset="-128"/>
                        </a:rPr>
                        <a:t> </a:t>
                      </a:r>
                      <a:r>
                        <a:rPr kumimoji="1" lang="ja-JP" altLang="en-US" sz="2400" b="1" i="0" u="none" strike="noStrike" cap="none" normalizeH="0" baseline="0" dirty="0">
                          <a:ln>
                            <a:noFill/>
                          </a:ln>
                          <a:solidFill>
                            <a:schemeClr val="tx1"/>
                          </a:solidFill>
                          <a:effectLst/>
                          <a:latin typeface="Trebuchet MS" panose="020B0603020202020204" pitchFamily="34" charset="0"/>
                          <a:ea typeface="Meiryo UI" panose="020B0604030504040204" pitchFamily="50" charset="-128"/>
                          <a:cs typeface="Meiryo UI" panose="020B0604030504040204" pitchFamily="50" charset="-128"/>
                        </a:rPr>
                        <a:t>万人</a:t>
                      </a:r>
                      <a:endParaRPr kumimoji="1" lang="en-US" altLang="ja-JP" sz="2400" b="1" i="0" u="none" strike="noStrike" cap="none" normalizeH="0" baseline="0" dirty="0">
                        <a:ln>
                          <a:noFill/>
                        </a:ln>
                        <a:solidFill>
                          <a:schemeClr val="tx1"/>
                        </a:solidFill>
                        <a:effectLst/>
                        <a:latin typeface="Trebuchet MS" panose="020B0603020202020204" pitchFamily="34" charset="0"/>
                        <a:ea typeface="Meiryo UI" panose="020B0604030504040204" pitchFamily="50" charset="-128"/>
                        <a:cs typeface="Meiryo UI" panose="020B0604030504040204" pitchFamily="50" charset="-128"/>
                      </a:endParaRPr>
                    </a:p>
                    <a:p>
                      <a:pPr marL="0" marR="0" lvl="0" indent="0" algn="ctr" defTabSz="914400" rtl="0" eaLnBrk="1" fontAlgn="base" latinLnBrk="0" hangingPunct="1">
                        <a:lnSpc>
                          <a:spcPts val="2500"/>
                        </a:lnSpc>
                        <a:spcBef>
                          <a:spcPts val="600"/>
                        </a:spcBef>
                        <a:spcAft>
                          <a:spcPct val="0"/>
                        </a:spcAft>
                        <a:buClrTx/>
                        <a:buSzTx/>
                        <a:buFontTx/>
                        <a:buNone/>
                        <a:tabLst/>
                      </a:pPr>
                      <a:r>
                        <a:rPr kumimoji="1" lang="ja-JP" altLang="en-US" sz="2200" b="0" i="0" u="none" strike="noStrike" cap="none" normalizeH="0" baseline="0" dirty="0">
                          <a:ln>
                            <a:noFill/>
                          </a:ln>
                          <a:solidFill>
                            <a:schemeClr val="tx1"/>
                          </a:solidFill>
                          <a:effectLst/>
                          <a:latin typeface="Trebuchet MS" panose="020B0603020202020204" pitchFamily="34" charset="0"/>
                          <a:ea typeface="Meiryo UI" panose="020B0604030504040204" pitchFamily="50" charset="-128"/>
                          <a:cs typeface="Meiryo UI" panose="020B0604030504040204" pitchFamily="50" charset="-128"/>
                        </a:rPr>
                        <a:t>（</a:t>
                      </a:r>
                      <a:r>
                        <a:rPr kumimoji="1" lang="en-US" altLang="ja-JP" sz="2200" b="0" i="0" u="none" strike="noStrike" cap="none" normalizeH="0" baseline="0" dirty="0">
                          <a:ln>
                            <a:noFill/>
                          </a:ln>
                          <a:solidFill>
                            <a:schemeClr val="tx1"/>
                          </a:solidFill>
                          <a:effectLst/>
                          <a:latin typeface="Segoe UI Semibold" panose="020B0702040204020203" pitchFamily="34" charset="0"/>
                          <a:ea typeface="Meiryo UI" panose="020B0604030504040204" pitchFamily="50" charset="-128"/>
                          <a:cs typeface="Segoe UI Semibold" panose="020B0702040204020203" pitchFamily="34" charset="0"/>
                        </a:rPr>
                        <a:t>20.6</a:t>
                      </a:r>
                      <a:r>
                        <a:rPr kumimoji="1" lang="ja-JP" altLang="en-US" sz="2200" b="0" i="0" u="none" strike="noStrike" cap="none" normalizeH="0" baseline="0" dirty="0">
                          <a:ln>
                            <a:noFill/>
                          </a:ln>
                          <a:solidFill>
                            <a:schemeClr val="tx1"/>
                          </a:solidFill>
                          <a:effectLst/>
                          <a:latin typeface="Segoe UI Semibold" panose="020B0702040204020203" pitchFamily="34" charset="0"/>
                          <a:ea typeface="Meiryo UI" panose="020B0604030504040204" pitchFamily="50" charset="-128"/>
                          <a:cs typeface="Segoe UI Semibold" panose="020B0702040204020203" pitchFamily="34" charset="0"/>
                        </a:rPr>
                        <a:t>％</a:t>
                      </a:r>
                      <a:r>
                        <a:rPr kumimoji="1" lang="ja-JP" altLang="en-US" sz="2200" b="0" i="0" u="none" strike="noStrike" cap="none" normalizeH="0" baseline="0" dirty="0">
                          <a:ln>
                            <a:noFill/>
                          </a:ln>
                          <a:solidFill>
                            <a:schemeClr val="tx1"/>
                          </a:solidFill>
                          <a:effectLst/>
                          <a:latin typeface="Trebuchet MS" panose="020B0603020202020204" pitchFamily="34" charset="0"/>
                          <a:ea typeface="Meiryo UI" panose="020B0604030504040204" pitchFamily="50" charset="-128"/>
                          <a:cs typeface="Meiryo UI" panose="020B0604030504040204" pitchFamily="50" charset="-128"/>
                        </a:rPr>
                        <a:t>）</a:t>
                      </a:r>
                    </a:p>
                  </a:txBody>
                  <a:tcPr marL="84383" marR="84383" marT="45682" marB="45682"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CDCD"/>
                    </a:solidFill>
                  </a:tcPr>
                </a:tc>
                <a:extLst>
                  <a:ext uri="{0D108BD9-81ED-4DB2-BD59-A6C34878D82A}">
                    <a16:rowId xmlns="" xmlns:a16="http://schemas.microsoft.com/office/drawing/2014/main" val="10002"/>
                  </a:ext>
                </a:extLst>
              </a:tr>
              <a:tr h="700964">
                <a:tc>
                  <a:txBody>
                    <a:bodyPr/>
                    <a:lstStyle/>
                    <a:p>
                      <a:pPr marL="0" marR="0" lvl="0" indent="0" algn="ctr" defTabSz="914400" rtl="0" eaLnBrk="1" fontAlgn="base" latinLnBrk="0" hangingPunct="1">
                        <a:lnSpc>
                          <a:spcPct val="100000"/>
                        </a:lnSpc>
                        <a:spcBef>
                          <a:spcPts val="600"/>
                        </a:spcBef>
                        <a:spcAft>
                          <a:spcPct val="0"/>
                        </a:spcAft>
                        <a:buClrTx/>
                        <a:buSzTx/>
                        <a:buFontTx/>
                        <a:buNone/>
                        <a:tabLst/>
                      </a:pPr>
                      <a:r>
                        <a:rPr kumimoji="1" lang="ja-JP" altLang="en-US" sz="1800" b="1" i="0" u="none" strike="noStrike" cap="none" normalizeH="0" baseline="0" dirty="0">
                          <a:ln>
                            <a:noFill/>
                          </a:ln>
                          <a:solidFill>
                            <a:schemeClr val="tx1">
                              <a:lumMod val="65000"/>
                              <a:lumOff val="35000"/>
                            </a:schemeClr>
                          </a:solidFill>
                          <a:effectLst/>
                          <a:latin typeface="Meiryo UI" panose="020B0604030504040204" pitchFamily="50" charset="-128"/>
                          <a:ea typeface="Meiryo UI" panose="020B0604030504040204" pitchFamily="50" charset="-128"/>
                          <a:cs typeface="Meiryo UI" panose="020B0604030504040204" pitchFamily="50" charset="-128"/>
                        </a:rPr>
                        <a:t>（軽度認知障害）</a:t>
                      </a:r>
                    </a:p>
                  </a:txBody>
                  <a:tcPr marL="84383" marR="84383" marT="45682" marB="45682"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1">
                        <a:lumMod val="85000"/>
                      </a:schemeClr>
                    </a:solidFill>
                  </a:tcPr>
                </a:tc>
                <a:tc>
                  <a:txBody>
                    <a:bodyPr/>
                    <a:lstStyle/>
                    <a:p>
                      <a:pPr marL="0" marR="0" lvl="0" indent="0" algn="ctr" defTabSz="914400" rtl="0" eaLnBrk="1" fontAlgn="base" latinLnBrk="0" hangingPunct="1">
                        <a:lnSpc>
                          <a:spcPts val="2400"/>
                        </a:lnSpc>
                        <a:spcBef>
                          <a:spcPts val="600"/>
                        </a:spcBef>
                        <a:spcAft>
                          <a:spcPct val="0"/>
                        </a:spcAft>
                        <a:buClrTx/>
                        <a:buSzTx/>
                        <a:buFontTx/>
                        <a:buNone/>
                        <a:tabLst/>
                      </a:pPr>
                      <a:r>
                        <a:rPr kumimoji="1" lang="en-US" altLang="ja-JP" sz="2200" b="1" i="0" u="none" strike="noStrike" cap="none" normalizeH="0" baseline="0" dirty="0">
                          <a:ln>
                            <a:noFill/>
                          </a:ln>
                          <a:solidFill>
                            <a:schemeClr val="tx1">
                              <a:lumMod val="65000"/>
                              <a:lumOff val="35000"/>
                            </a:schemeClr>
                          </a:solidFill>
                          <a:effectLst/>
                          <a:latin typeface="Segoe UI Semibold" panose="020B0702040204020203" pitchFamily="34" charset="0"/>
                          <a:ea typeface="Meiryo UI" panose="020B0604030504040204" pitchFamily="50" charset="-128"/>
                          <a:cs typeface="Segoe UI Semibold" panose="020B0702040204020203" pitchFamily="34" charset="0"/>
                        </a:rPr>
                        <a:t>380</a:t>
                      </a:r>
                      <a:r>
                        <a:rPr kumimoji="1" lang="ja-JP" altLang="en-US" sz="800" b="1" i="0" u="none" strike="noStrike" cap="none" normalizeH="0" baseline="0" dirty="0">
                          <a:ln>
                            <a:noFill/>
                          </a:ln>
                          <a:solidFill>
                            <a:schemeClr val="tx1">
                              <a:lumMod val="65000"/>
                              <a:lumOff val="35000"/>
                            </a:schemeClr>
                          </a:solidFill>
                          <a:effectLst/>
                          <a:latin typeface="Trebuchet MS" panose="020B0603020202020204" pitchFamily="34" charset="0"/>
                          <a:ea typeface="Meiryo UI" panose="020B0604030504040204" pitchFamily="50" charset="-128"/>
                          <a:cs typeface="Meiryo UI" panose="020B0604030504040204" pitchFamily="50" charset="-128"/>
                        </a:rPr>
                        <a:t> </a:t>
                      </a:r>
                      <a:r>
                        <a:rPr kumimoji="1" lang="ja-JP" altLang="en-US" sz="1600" b="1" i="0" u="none" strike="noStrike" cap="none" normalizeH="0" baseline="0" dirty="0">
                          <a:ln>
                            <a:noFill/>
                          </a:ln>
                          <a:solidFill>
                            <a:schemeClr val="tx1">
                              <a:lumMod val="65000"/>
                              <a:lumOff val="35000"/>
                            </a:schemeClr>
                          </a:solidFill>
                          <a:effectLst/>
                          <a:latin typeface="Trebuchet MS" panose="020B0603020202020204" pitchFamily="34" charset="0"/>
                          <a:ea typeface="Meiryo UI" panose="020B0604030504040204" pitchFamily="50" charset="-128"/>
                          <a:cs typeface="Meiryo UI" panose="020B0604030504040204" pitchFamily="50" charset="-128"/>
                        </a:rPr>
                        <a:t>万人</a:t>
                      </a:r>
                      <a:endParaRPr kumimoji="1" lang="en-US" altLang="ja-JP" sz="1600" b="1" i="0" u="none" strike="noStrike" cap="none" normalizeH="0" baseline="0" dirty="0">
                        <a:ln>
                          <a:noFill/>
                        </a:ln>
                        <a:solidFill>
                          <a:schemeClr val="tx1">
                            <a:lumMod val="65000"/>
                            <a:lumOff val="35000"/>
                          </a:schemeClr>
                        </a:solidFill>
                        <a:effectLst/>
                        <a:latin typeface="Trebuchet MS" panose="020B0603020202020204" pitchFamily="34" charset="0"/>
                        <a:ea typeface="Meiryo UI" panose="020B0604030504040204" pitchFamily="50" charset="-128"/>
                        <a:cs typeface="Meiryo UI" panose="020B0604030504040204" pitchFamily="50" charset="-128"/>
                      </a:endParaRPr>
                    </a:p>
                    <a:p>
                      <a:pPr marL="0" marR="0" lvl="0" indent="0" algn="ctr" defTabSz="914400" rtl="0" eaLnBrk="1" fontAlgn="base" latinLnBrk="0" hangingPunct="1">
                        <a:lnSpc>
                          <a:spcPts val="2400"/>
                        </a:lnSpc>
                        <a:spcBef>
                          <a:spcPts val="0"/>
                        </a:spcBef>
                        <a:spcAft>
                          <a:spcPct val="0"/>
                        </a:spcAft>
                        <a:buClrTx/>
                        <a:buSzTx/>
                        <a:buFontTx/>
                        <a:buNone/>
                        <a:tabLst/>
                      </a:pPr>
                      <a:r>
                        <a:rPr kumimoji="1" lang="ja-JP" altLang="en-US" sz="1800" b="0" i="0" u="none" strike="noStrike" cap="none" normalizeH="0" baseline="0" dirty="0">
                          <a:ln>
                            <a:noFill/>
                          </a:ln>
                          <a:solidFill>
                            <a:schemeClr val="tx1">
                              <a:lumMod val="65000"/>
                              <a:lumOff val="35000"/>
                            </a:schemeClr>
                          </a:solidFill>
                          <a:effectLst/>
                          <a:latin typeface="Trebuchet MS" panose="020B0603020202020204" pitchFamily="34" charset="0"/>
                          <a:ea typeface="Meiryo UI" panose="020B0604030504040204" pitchFamily="50" charset="-128"/>
                          <a:cs typeface="Meiryo UI" panose="020B0604030504040204" pitchFamily="50" charset="-128"/>
                        </a:rPr>
                        <a:t>（</a:t>
                      </a:r>
                      <a:r>
                        <a:rPr kumimoji="1" lang="en-US" altLang="ja-JP" sz="1800" b="0" i="0" u="none" strike="noStrike" cap="none" normalizeH="0" baseline="0" dirty="0">
                          <a:ln>
                            <a:noFill/>
                          </a:ln>
                          <a:solidFill>
                            <a:schemeClr val="tx1">
                              <a:lumMod val="65000"/>
                              <a:lumOff val="35000"/>
                            </a:schemeClr>
                          </a:solidFill>
                          <a:effectLst/>
                          <a:latin typeface="Segoe UI Semibold" panose="020B0702040204020203" pitchFamily="34" charset="0"/>
                          <a:ea typeface="Meiryo UI" panose="020B0604030504040204" pitchFamily="50" charset="-128"/>
                          <a:cs typeface="Segoe UI Semibold" panose="020B0702040204020203" pitchFamily="34" charset="0"/>
                        </a:rPr>
                        <a:t>13.0%</a:t>
                      </a:r>
                      <a:r>
                        <a:rPr kumimoji="1" lang="ja-JP" altLang="en-US" sz="1800" b="0" i="0" u="none" strike="noStrike" cap="none" normalizeH="0" baseline="0" dirty="0">
                          <a:ln>
                            <a:noFill/>
                          </a:ln>
                          <a:solidFill>
                            <a:schemeClr val="tx1">
                              <a:lumMod val="65000"/>
                              <a:lumOff val="35000"/>
                            </a:schemeClr>
                          </a:solidFill>
                          <a:effectLst/>
                          <a:latin typeface="Trebuchet MS" panose="020B0603020202020204" pitchFamily="34" charset="0"/>
                          <a:ea typeface="Meiryo UI" panose="020B0604030504040204" pitchFamily="50" charset="-128"/>
                          <a:cs typeface="Meiryo UI" panose="020B0604030504040204" pitchFamily="50" charset="-128"/>
                        </a:rPr>
                        <a:t>）</a:t>
                      </a:r>
                    </a:p>
                  </a:txBody>
                  <a:tcPr marL="84383" marR="84383" marT="45682" marB="45682"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1">
                        <a:lumMod val="85000"/>
                      </a:schemeClr>
                    </a:solidFill>
                  </a:tcPr>
                </a:tc>
                <a:tc>
                  <a:txBody>
                    <a:bodyPr/>
                    <a:lstStyle/>
                    <a:p>
                      <a:pPr marL="0" marR="0" lvl="0" indent="0" algn="ctr" defTabSz="914400" rtl="0" eaLnBrk="1" fontAlgn="base" latinLnBrk="0" hangingPunct="1">
                        <a:lnSpc>
                          <a:spcPts val="3000"/>
                        </a:lnSpc>
                        <a:spcBef>
                          <a:spcPts val="600"/>
                        </a:spcBef>
                        <a:spcAft>
                          <a:spcPct val="0"/>
                        </a:spcAft>
                        <a:buClrTx/>
                        <a:buSzTx/>
                        <a:buFontTx/>
                        <a:buNone/>
                        <a:tabLst/>
                      </a:pPr>
                      <a:endParaRPr kumimoji="1" lang="ja-JP" altLang="en-US" sz="2400" b="0" i="0" u="none" strike="noStrike" cap="none" normalizeH="0" baseline="0" dirty="0">
                        <a:ln>
                          <a:noFill/>
                        </a:ln>
                        <a:solidFill>
                          <a:schemeClr val="tx1"/>
                        </a:solidFill>
                        <a:effectLst/>
                        <a:latin typeface="Trebuchet MS" panose="020B0603020202020204" pitchFamily="34" charset="0"/>
                        <a:ea typeface="Meiryo UI" panose="020B0604030504040204" pitchFamily="50" charset="-128"/>
                        <a:cs typeface="Meiryo UI" panose="020B0604030504040204" pitchFamily="50" charset="-128"/>
                      </a:endParaRPr>
                    </a:p>
                  </a:txBody>
                  <a:tcPr marL="84383" marR="84383" marT="45682" marB="45682"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ts val="3000"/>
                        </a:lnSpc>
                        <a:spcBef>
                          <a:spcPts val="600"/>
                        </a:spcBef>
                        <a:spcAft>
                          <a:spcPct val="0"/>
                        </a:spcAft>
                        <a:buClrTx/>
                        <a:buSzTx/>
                        <a:buFontTx/>
                        <a:buNone/>
                        <a:tabLst/>
                      </a:pPr>
                      <a:endParaRPr kumimoji="1" lang="ja-JP" altLang="en-US" sz="2400" b="0" i="0" u="none" strike="noStrike" cap="none" normalizeH="0" baseline="0" dirty="0">
                        <a:ln>
                          <a:noFill/>
                        </a:ln>
                        <a:solidFill>
                          <a:schemeClr val="tx1"/>
                        </a:solidFill>
                        <a:effectLst/>
                        <a:latin typeface="Trebuchet MS" panose="020B0603020202020204" pitchFamily="34" charset="0"/>
                        <a:ea typeface="Meiryo UI" panose="020B0604030504040204" pitchFamily="50" charset="-128"/>
                        <a:cs typeface="Meiryo UI" panose="020B0604030504040204" pitchFamily="50" charset="-128"/>
                      </a:endParaRPr>
                    </a:p>
                  </a:txBody>
                  <a:tcPr marL="84383" marR="84383" marT="45682" marB="45682"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1"/>
                    </a:solidFill>
                  </a:tcPr>
                </a:tc>
                <a:extLst>
                  <a:ext uri="{0D108BD9-81ED-4DB2-BD59-A6C34878D82A}">
                    <a16:rowId xmlns="" xmlns:a16="http://schemas.microsoft.com/office/drawing/2014/main" val="10003"/>
                  </a:ext>
                </a:extLst>
              </a:tr>
            </a:tbl>
          </a:graphicData>
        </a:graphic>
      </p:graphicFrame>
      <p:sp>
        <p:nvSpPr>
          <p:cNvPr id="7" name="Rectangle 23"/>
          <p:cNvSpPr>
            <a:spLocks noChangeArrowheads="1"/>
          </p:cNvSpPr>
          <p:nvPr/>
        </p:nvSpPr>
        <p:spPr bwMode="auto">
          <a:xfrm>
            <a:off x="0" y="1"/>
            <a:ext cx="2806995" cy="3721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82904" tIns="41452" rIns="82904" bIns="41452" anchor="b"/>
          <a:lstStyle/>
          <a:p>
            <a:pPr defTabSz="828675"/>
            <a:r>
              <a:rPr kumimoji="0" lang="en-US" altLang="ja-JP" sz="1600" b="1" dirty="0">
                <a:latin typeface="Meiryo UI" panose="020B0604030504040204" pitchFamily="50" charset="-128"/>
                <a:ea typeface="Meiryo UI" panose="020B0604030504040204" pitchFamily="50" charset="-128"/>
              </a:rPr>
              <a:t>《</a:t>
            </a:r>
            <a:r>
              <a:rPr kumimoji="0" lang="ja-JP" altLang="en-US" sz="1600" b="1" dirty="0">
                <a:latin typeface="Meiryo UI" panose="020B0604030504040204" pitchFamily="50" charset="-128"/>
                <a:ea typeface="Meiryo UI" panose="020B0604030504040204" pitchFamily="50" charset="-128"/>
              </a:rPr>
              <a:t> 制度</a:t>
            </a:r>
            <a:r>
              <a:rPr kumimoji="0" lang="en-US" altLang="ja-JP" sz="1700" b="1" dirty="0">
                <a:latin typeface="Segoe UI" panose="020B0502040204020203" pitchFamily="34" charset="0"/>
                <a:ea typeface="Meiryo UI" panose="020B0604030504040204" pitchFamily="50" charset="-128"/>
                <a:cs typeface="Segoe UI" panose="020B0502040204020203" pitchFamily="34" charset="0"/>
              </a:rPr>
              <a:t>-1</a:t>
            </a:r>
            <a:r>
              <a:rPr kumimoji="0" lang="ja-JP" altLang="en-US" sz="1700" b="1" dirty="0">
                <a:latin typeface="Segoe UI" panose="020B0502040204020203" pitchFamily="34" charset="0"/>
                <a:ea typeface="Meiryo UI" panose="020B0604030504040204" pitchFamily="50" charset="-128"/>
                <a:cs typeface="Segoe UI" panose="020B0502040204020203" pitchFamily="34" charset="0"/>
              </a:rPr>
              <a:t> </a:t>
            </a:r>
            <a:r>
              <a:rPr kumimoji="0" lang="en-US" altLang="ja-JP" sz="1600" b="1" dirty="0">
                <a:latin typeface="Meiryo UI" panose="020B0604030504040204" pitchFamily="50" charset="-128"/>
                <a:ea typeface="Meiryo UI" panose="020B0604030504040204" pitchFamily="50" charset="-128"/>
              </a:rPr>
              <a:t>》</a:t>
            </a:r>
            <a:r>
              <a:rPr kumimoji="0" lang="ja-JP" altLang="en-US" sz="1600" b="1" dirty="0">
                <a:latin typeface="Meiryo UI" panose="020B0604030504040204" pitchFamily="50" charset="-128"/>
                <a:ea typeface="Meiryo UI" panose="020B0604030504040204" pitchFamily="50" charset="-128"/>
              </a:rPr>
              <a:t>  </a:t>
            </a:r>
            <a:endParaRPr kumimoji="0" lang="ja-JP" altLang="en-US" sz="1600" b="1" dirty="0">
              <a:solidFill>
                <a:srgbClr val="FF5050"/>
              </a:solidFill>
              <a:latin typeface="Meiryo UI" panose="020B0604030504040204" pitchFamily="50" charset="-128"/>
              <a:ea typeface="Meiryo UI" panose="020B0604030504040204" pitchFamily="50" charset="-128"/>
            </a:endParaRPr>
          </a:p>
        </p:txBody>
      </p:sp>
      <p:sp>
        <p:nvSpPr>
          <p:cNvPr id="8" name="Rectangle 12"/>
          <p:cNvSpPr>
            <a:spLocks noChangeArrowheads="1"/>
          </p:cNvSpPr>
          <p:nvPr/>
        </p:nvSpPr>
        <p:spPr bwMode="auto">
          <a:xfrm>
            <a:off x="213519" y="885706"/>
            <a:ext cx="8691562" cy="103179"/>
          </a:xfrm>
          <a:prstGeom prst="rect">
            <a:avLst/>
          </a:prstGeom>
          <a:gradFill rotWithShape="1">
            <a:gsLst>
              <a:gs pos="93000">
                <a:srgbClr val="3E6EB4"/>
              </a:gs>
              <a:gs pos="0">
                <a:srgbClr val="CDE1FF"/>
              </a:gs>
              <a:gs pos="100000">
                <a:srgbClr val="3E6EB4"/>
              </a:gs>
            </a:gsLst>
            <a:lin ang="0" scaled="1"/>
          </a:gradFill>
          <a:ln w="9525" algn="ctr">
            <a:noFill/>
            <a:miter lim="800000"/>
            <a:headEnd/>
            <a:tailEnd/>
          </a:ln>
          <a:effectLst/>
        </p:spPr>
        <p:txBody>
          <a:bodyPr wrap="none" anchor="ctr"/>
          <a:lstStyle/>
          <a:p>
            <a:pPr algn="r">
              <a:defRPr/>
            </a:pPr>
            <a:endParaRPr lang="ja-JP" altLang="en-US">
              <a:latin typeface="Arial" charset="0"/>
            </a:endParaRPr>
          </a:p>
        </p:txBody>
      </p:sp>
    </p:spTree>
    <p:extLst>
      <p:ext uri="{BB962C8B-B14F-4D97-AF65-F5344CB8AC3E}">
        <p14:creationId xmlns:p14="http://schemas.microsoft.com/office/powerpoint/2010/main" val="1124667746"/>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18843" name="Group 59"/>
          <p:cNvGraphicFramePr>
            <a:graphicFrameLocks noGrp="1"/>
          </p:cNvGraphicFramePr>
          <p:nvPr>
            <p:ph idx="4294967295"/>
            <p:extLst>
              <p:ext uri="{D42A27DB-BD31-4B8C-83A1-F6EECF244321}">
                <p14:modId xmlns:p14="http://schemas.microsoft.com/office/powerpoint/2010/main" val="2156230886"/>
              </p:ext>
            </p:extLst>
          </p:nvPr>
        </p:nvGraphicFramePr>
        <p:xfrm>
          <a:off x="642938" y="1481138"/>
          <a:ext cx="7939087" cy="4891087"/>
        </p:xfrm>
        <a:graphic>
          <a:graphicData uri="http://schemas.openxmlformats.org/drawingml/2006/table">
            <a:tbl>
              <a:tblPr/>
              <a:tblGrid>
                <a:gridCol w="668337">
                  <a:extLst>
                    <a:ext uri="{9D8B030D-6E8A-4147-A177-3AD203B41FA5}">
                      <a16:colId xmlns="" xmlns:a16="http://schemas.microsoft.com/office/drawing/2014/main" val="20000"/>
                    </a:ext>
                  </a:extLst>
                </a:gridCol>
                <a:gridCol w="7270750">
                  <a:extLst>
                    <a:ext uri="{9D8B030D-6E8A-4147-A177-3AD203B41FA5}">
                      <a16:colId xmlns="" xmlns:a16="http://schemas.microsoft.com/office/drawing/2014/main" val="20001"/>
                    </a:ext>
                  </a:extLst>
                </a:gridCol>
              </a:tblGrid>
              <a:tr h="604838">
                <a:tc>
                  <a:txBody>
                    <a:bodyPr/>
                    <a:lstStyle/>
                    <a:p>
                      <a:pPr marL="342900" marR="0" lvl="0" indent="-342900" algn="ctr" defTabSz="914400" rtl="0" eaLnBrk="1" fontAlgn="base" latinLnBrk="0" hangingPunct="1">
                        <a:lnSpc>
                          <a:spcPct val="100000"/>
                        </a:lnSpc>
                        <a:spcBef>
                          <a:spcPct val="0"/>
                        </a:spcBef>
                        <a:spcAft>
                          <a:spcPct val="0"/>
                        </a:spcAft>
                        <a:buClrTx/>
                        <a:buSzTx/>
                        <a:buFontTx/>
                        <a:buNone/>
                        <a:tabLst/>
                      </a:pPr>
                      <a:r>
                        <a:rPr kumimoji="1" lang="en-US" altLang="ja-JP" sz="2300" b="1" i="0" u="none" strike="noStrike" cap="none" normalizeH="0" baseline="0" dirty="0">
                          <a:ln>
                            <a:noFill/>
                          </a:ln>
                          <a:solidFill>
                            <a:schemeClr val="tx1"/>
                          </a:solidFill>
                          <a:effectLst/>
                          <a:latin typeface="Meiryo UI" panose="020B0604030504040204" pitchFamily="50" charset="-128"/>
                          <a:ea typeface="Meiryo UI" panose="020B0604030504040204" pitchFamily="50" charset="-128"/>
                        </a:rPr>
                        <a:t>Ⅰ</a:t>
                      </a:r>
                    </a:p>
                  </a:txBody>
                  <a:tcPr marL="91428" marR="91428" marT="45715" marB="45715" anchor="ctr" horzOverflow="overflow">
                    <a:lnL cap="flat">
                      <a:noFill/>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lnTlToBr>
                      <a:noFill/>
                    </a:lnTlToBr>
                    <a:lnBlToTr>
                      <a:noFill/>
                    </a:lnBlToTr>
                    <a:no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1" lang="ja-JP" altLang="en-US" sz="2300" b="1" i="0" u="none" strike="noStrike" cap="none" normalizeH="0" baseline="0" dirty="0">
                          <a:ln>
                            <a:noFill/>
                          </a:ln>
                          <a:solidFill>
                            <a:schemeClr val="tx1"/>
                          </a:solidFill>
                          <a:effectLst/>
                          <a:latin typeface="Meiryo UI" panose="020B0604030504040204" pitchFamily="50" charset="-128"/>
                          <a:ea typeface="Meiryo UI" panose="020B0604030504040204" pitchFamily="50" charset="-128"/>
                        </a:rPr>
                        <a:t>認知症を有するが、家庭内・社会で日常生活は自立</a:t>
                      </a:r>
                    </a:p>
                  </a:txBody>
                  <a:tcPr marL="91428" marR="91428" marT="45715" marB="45715" anchor="ctr" horzOverflow="overflow">
                    <a:lnL w="9525" cap="flat" cmpd="sng" algn="ctr">
                      <a:solidFill>
                        <a:schemeClr val="tx1"/>
                      </a:solidFill>
                      <a:prstDash val="solid"/>
                      <a:round/>
                      <a:headEnd type="none" w="med" len="med"/>
                      <a:tailEnd type="none" w="med" len="med"/>
                    </a:lnL>
                    <a:lnR cap="flat">
                      <a:noFill/>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 xmlns:a16="http://schemas.microsoft.com/office/drawing/2014/main" val="10000"/>
                  </a:ext>
                </a:extLst>
              </a:tr>
              <a:tr h="1423987">
                <a:tc>
                  <a:txBody>
                    <a:bodyPr/>
                    <a:lstStyle/>
                    <a:p>
                      <a:pPr marL="342900" marR="0" lvl="0" indent="-342900" algn="ctr" defTabSz="914400" rtl="0" eaLnBrk="1" fontAlgn="base" latinLnBrk="0" hangingPunct="1">
                        <a:lnSpc>
                          <a:spcPct val="100000"/>
                        </a:lnSpc>
                        <a:spcBef>
                          <a:spcPct val="0"/>
                        </a:spcBef>
                        <a:spcAft>
                          <a:spcPct val="0"/>
                        </a:spcAft>
                        <a:buClrTx/>
                        <a:buSzTx/>
                        <a:buFontTx/>
                        <a:buNone/>
                        <a:tabLst/>
                      </a:pPr>
                      <a:r>
                        <a:rPr kumimoji="1" lang="en-US" altLang="ja-JP" sz="2300" b="1" i="0" u="none" strike="noStrike" cap="none" normalizeH="0" baseline="0">
                          <a:ln>
                            <a:noFill/>
                          </a:ln>
                          <a:solidFill>
                            <a:schemeClr val="tx1"/>
                          </a:solidFill>
                          <a:effectLst/>
                          <a:latin typeface="Meiryo UI" panose="020B0604030504040204" pitchFamily="50" charset="-128"/>
                          <a:ea typeface="Meiryo UI" panose="020B0604030504040204" pitchFamily="50" charset="-128"/>
                        </a:rPr>
                        <a:t>Ⅱ</a:t>
                      </a:r>
                    </a:p>
                  </a:txBody>
                  <a:tcPr marL="91428" marR="91428" marT="45715" marB="45715" anchor="ctr" horzOverflow="overflow">
                    <a:lnL cap="flat">
                      <a:noFill/>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lnTlToBr>
                      <a:noFill/>
                    </a:lnTlToBr>
                    <a:lnBlToTr>
                      <a:noFill/>
                    </a:lnBlToTr>
                    <a:noFill/>
                  </a:tcPr>
                </a:tc>
                <a:tc>
                  <a:txBody>
                    <a:bodyPr/>
                    <a:lstStyle/>
                    <a:p>
                      <a:pPr marL="342900" marR="0" lvl="0" indent="-342900" algn="l" defTabSz="914400" rtl="0" eaLnBrk="1" fontAlgn="base" latinLnBrk="0" hangingPunct="1">
                        <a:lnSpc>
                          <a:spcPct val="115000"/>
                        </a:lnSpc>
                        <a:spcBef>
                          <a:spcPct val="0"/>
                        </a:spcBef>
                        <a:spcAft>
                          <a:spcPct val="0"/>
                        </a:spcAft>
                        <a:buClrTx/>
                        <a:buSzTx/>
                        <a:buFontTx/>
                        <a:buNone/>
                        <a:tabLst/>
                      </a:pPr>
                      <a:r>
                        <a:rPr kumimoji="1" lang="ja-JP" altLang="en-US" sz="2300" b="1" i="0" u="none" strike="noStrike" cap="none" normalizeH="0" baseline="0" dirty="0">
                          <a:ln>
                            <a:noFill/>
                          </a:ln>
                          <a:solidFill>
                            <a:srgbClr val="3E6EB4"/>
                          </a:solidFill>
                          <a:effectLst/>
                          <a:latin typeface="Meiryo UI" panose="020B0604030504040204" pitchFamily="50" charset="-128"/>
                          <a:ea typeface="Meiryo UI" panose="020B0604030504040204" pitchFamily="50" charset="-128"/>
                        </a:rPr>
                        <a:t>生活に支障ある症状等があるが、他者の注意あれば自立</a:t>
                      </a:r>
                      <a:r>
                        <a:rPr kumimoji="1" lang="ja-JP" altLang="en-US" sz="2300" b="1" i="0" u="none" strike="noStrike" cap="none" normalizeH="0" baseline="0" dirty="0">
                          <a:ln>
                            <a:noFill/>
                          </a:ln>
                          <a:solidFill>
                            <a:schemeClr val="tx1"/>
                          </a:solidFill>
                          <a:effectLst/>
                          <a:latin typeface="Meiryo UI" panose="020B0604030504040204" pitchFamily="50" charset="-128"/>
                          <a:ea typeface="Meiryo UI" panose="020B0604030504040204" pitchFamily="50" charset="-128"/>
                        </a:rPr>
                        <a:t/>
                      </a:r>
                      <a:br>
                        <a:rPr kumimoji="1" lang="ja-JP" altLang="en-US" sz="2300" b="1" i="0" u="none" strike="noStrike" cap="none" normalizeH="0" baseline="0" dirty="0">
                          <a:ln>
                            <a:noFill/>
                          </a:ln>
                          <a:solidFill>
                            <a:schemeClr val="tx1"/>
                          </a:solidFill>
                          <a:effectLst/>
                          <a:latin typeface="Meiryo UI" panose="020B0604030504040204" pitchFamily="50" charset="-128"/>
                          <a:ea typeface="Meiryo UI" panose="020B0604030504040204" pitchFamily="50" charset="-128"/>
                        </a:rPr>
                      </a:br>
                      <a:r>
                        <a:rPr kumimoji="1" lang="en-US" altLang="ja-JP" sz="2200" b="1" i="0" u="none" strike="noStrike" cap="none" normalizeH="0" baseline="0" dirty="0">
                          <a:ln>
                            <a:noFill/>
                          </a:ln>
                          <a:solidFill>
                            <a:srgbClr val="4D4D4D"/>
                          </a:solidFill>
                          <a:effectLst/>
                          <a:latin typeface="Meiryo UI" panose="020B0604030504040204" pitchFamily="50" charset="-128"/>
                          <a:ea typeface="Meiryo UI" panose="020B0604030504040204" pitchFamily="50" charset="-128"/>
                        </a:rPr>
                        <a:t>a</a:t>
                      </a:r>
                      <a:r>
                        <a:rPr kumimoji="1" lang="ja-JP" altLang="en-US" sz="2200" b="1" i="0" u="none" strike="noStrike" cap="none" normalizeH="0" baseline="0" dirty="0">
                          <a:ln>
                            <a:noFill/>
                          </a:ln>
                          <a:solidFill>
                            <a:srgbClr val="4D4D4D"/>
                          </a:solidFill>
                          <a:effectLst/>
                          <a:latin typeface="Meiryo UI" panose="020B0604030504040204" pitchFamily="50" charset="-128"/>
                          <a:ea typeface="Meiryo UI" panose="020B0604030504040204" pitchFamily="50" charset="-128"/>
                        </a:rPr>
                        <a:t>： </a:t>
                      </a:r>
                      <a:r>
                        <a:rPr kumimoji="1" lang="ja-JP" altLang="en-US" sz="2200" b="1" i="0" u="none" strike="noStrike" cap="none" normalizeH="0" baseline="0" dirty="0">
                          <a:ln>
                            <a:noFill/>
                          </a:ln>
                          <a:solidFill>
                            <a:srgbClr val="CF594D"/>
                          </a:solidFill>
                          <a:effectLst/>
                          <a:latin typeface="Meiryo UI" panose="020B0604030504040204" pitchFamily="50" charset="-128"/>
                          <a:ea typeface="Meiryo UI" panose="020B0604030504040204" pitchFamily="50" charset="-128"/>
                        </a:rPr>
                        <a:t>家庭外</a:t>
                      </a:r>
                      <a:r>
                        <a:rPr kumimoji="1" lang="ja-JP" altLang="en-US" sz="2200" b="1" i="0" u="none" strike="noStrike" cap="none" normalizeH="0" baseline="0" dirty="0">
                          <a:ln>
                            <a:noFill/>
                          </a:ln>
                          <a:solidFill>
                            <a:srgbClr val="4D4D4D"/>
                          </a:solidFill>
                          <a:effectLst/>
                          <a:latin typeface="Meiryo UI" panose="020B0604030504040204" pitchFamily="50" charset="-128"/>
                          <a:ea typeface="Meiryo UI" panose="020B0604030504040204" pitchFamily="50" charset="-128"/>
                        </a:rPr>
                        <a:t>で、上記の状態がみられる</a:t>
                      </a:r>
                      <a:br>
                        <a:rPr kumimoji="1" lang="ja-JP" altLang="en-US" sz="2200" b="1" i="0" u="none" strike="noStrike" cap="none" normalizeH="0" baseline="0" dirty="0">
                          <a:ln>
                            <a:noFill/>
                          </a:ln>
                          <a:solidFill>
                            <a:srgbClr val="4D4D4D"/>
                          </a:solidFill>
                          <a:effectLst/>
                          <a:latin typeface="Meiryo UI" panose="020B0604030504040204" pitchFamily="50" charset="-128"/>
                          <a:ea typeface="Meiryo UI" panose="020B0604030504040204" pitchFamily="50" charset="-128"/>
                        </a:rPr>
                      </a:br>
                      <a:r>
                        <a:rPr kumimoji="1" lang="en-US" altLang="ja-JP" sz="2200" b="1" i="0" u="none" strike="noStrike" cap="none" normalizeH="0" baseline="0" dirty="0">
                          <a:ln>
                            <a:noFill/>
                          </a:ln>
                          <a:solidFill>
                            <a:srgbClr val="4D4D4D"/>
                          </a:solidFill>
                          <a:effectLst/>
                          <a:latin typeface="Meiryo UI" panose="020B0604030504040204" pitchFamily="50" charset="-128"/>
                          <a:ea typeface="Meiryo UI" panose="020B0604030504040204" pitchFamily="50" charset="-128"/>
                        </a:rPr>
                        <a:t>b</a:t>
                      </a:r>
                      <a:r>
                        <a:rPr kumimoji="1" lang="ja-JP" altLang="en-US" sz="2200" b="1" i="0" u="none" strike="noStrike" cap="none" normalizeH="0" baseline="0" dirty="0">
                          <a:ln>
                            <a:noFill/>
                          </a:ln>
                          <a:solidFill>
                            <a:srgbClr val="4D4D4D"/>
                          </a:solidFill>
                          <a:effectLst/>
                          <a:latin typeface="Meiryo UI" panose="020B0604030504040204" pitchFamily="50" charset="-128"/>
                          <a:ea typeface="Meiryo UI" panose="020B0604030504040204" pitchFamily="50" charset="-128"/>
                        </a:rPr>
                        <a:t>： </a:t>
                      </a:r>
                      <a:r>
                        <a:rPr kumimoji="1" lang="ja-JP" altLang="en-US" sz="2200" b="1" i="0" u="none" strike="noStrike" cap="none" normalizeH="0" baseline="0" dirty="0">
                          <a:ln>
                            <a:noFill/>
                          </a:ln>
                          <a:solidFill>
                            <a:srgbClr val="CF594D"/>
                          </a:solidFill>
                          <a:effectLst/>
                          <a:latin typeface="Meiryo UI" panose="020B0604030504040204" pitchFamily="50" charset="-128"/>
                          <a:ea typeface="Meiryo UI" panose="020B0604030504040204" pitchFamily="50" charset="-128"/>
                        </a:rPr>
                        <a:t>家庭内</a:t>
                      </a:r>
                      <a:r>
                        <a:rPr kumimoji="1" lang="ja-JP" altLang="en-US" sz="2200" b="1" i="0" u="none" strike="noStrike" cap="none" normalizeH="0" baseline="0" dirty="0">
                          <a:ln>
                            <a:noFill/>
                          </a:ln>
                          <a:solidFill>
                            <a:srgbClr val="4D4D4D"/>
                          </a:solidFill>
                          <a:effectLst/>
                          <a:latin typeface="Meiryo UI" panose="020B0604030504040204" pitchFamily="50" charset="-128"/>
                          <a:ea typeface="Meiryo UI" panose="020B0604030504040204" pitchFamily="50" charset="-128"/>
                        </a:rPr>
                        <a:t>でも、上記の状態がみられる</a:t>
                      </a:r>
                    </a:p>
                  </a:txBody>
                  <a:tcPr marL="91428" marR="91428" marT="45715" marB="45715" anchor="ctr" horzOverflow="overflow">
                    <a:lnL w="9525" cap="flat" cmpd="sng" algn="ctr">
                      <a:solidFill>
                        <a:schemeClr val="tx1"/>
                      </a:solidFill>
                      <a:prstDash val="solid"/>
                      <a:round/>
                      <a:headEnd type="none" w="med" len="med"/>
                      <a:tailEnd type="none" w="med" len="med"/>
                    </a:lnL>
                    <a:lnR cap="flat">
                      <a:noFill/>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 xmlns:a16="http://schemas.microsoft.com/office/drawing/2014/main" val="10001"/>
                  </a:ext>
                </a:extLst>
              </a:tr>
              <a:tr h="1423987">
                <a:tc>
                  <a:txBody>
                    <a:bodyPr/>
                    <a:lstStyle/>
                    <a:p>
                      <a:pPr marL="342900" marR="0" lvl="0" indent="-342900" algn="ctr" defTabSz="914400" rtl="0" eaLnBrk="1" fontAlgn="base" latinLnBrk="0" hangingPunct="1">
                        <a:lnSpc>
                          <a:spcPct val="100000"/>
                        </a:lnSpc>
                        <a:spcBef>
                          <a:spcPct val="0"/>
                        </a:spcBef>
                        <a:spcAft>
                          <a:spcPct val="0"/>
                        </a:spcAft>
                        <a:buClrTx/>
                        <a:buSzTx/>
                        <a:buFontTx/>
                        <a:buNone/>
                        <a:tabLst/>
                      </a:pPr>
                      <a:r>
                        <a:rPr kumimoji="1" lang="en-US" altLang="ja-JP" sz="2300" b="1" i="0" u="none" strike="noStrike" cap="none" normalizeH="0" baseline="0">
                          <a:ln>
                            <a:noFill/>
                          </a:ln>
                          <a:solidFill>
                            <a:schemeClr val="tx1"/>
                          </a:solidFill>
                          <a:effectLst/>
                          <a:latin typeface="Meiryo UI" panose="020B0604030504040204" pitchFamily="50" charset="-128"/>
                          <a:ea typeface="Meiryo UI" panose="020B0604030504040204" pitchFamily="50" charset="-128"/>
                        </a:rPr>
                        <a:t>Ⅲ</a:t>
                      </a:r>
                    </a:p>
                  </a:txBody>
                  <a:tcPr marL="91428" marR="91428" marT="45715" marB="45715" anchor="ctr" horzOverflow="overflow">
                    <a:lnL cap="flat">
                      <a:noFill/>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lnTlToBr>
                      <a:noFill/>
                    </a:lnTlToBr>
                    <a:lnBlToTr>
                      <a:noFill/>
                    </a:lnBlToTr>
                    <a:noFill/>
                  </a:tcPr>
                </a:tc>
                <a:tc>
                  <a:txBody>
                    <a:bodyPr/>
                    <a:lstStyle/>
                    <a:p>
                      <a:pPr marL="342900" marR="0" lvl="0" indent="-342900" algn="l" defTabSz="914400" rtl="0" eaLnBrk="1" fontAlgn="base" latinLnBrk="0" hangingPunct="1">
                        <a:lnSpc>
                          <a:spcPct val="115000"/>
                        </a:lnSpc>
                        <a:spcBef>
                          <a:spcPct val="0"/>
                        </a:spcBef>
                        <a:spcAft>
                          <a:spcPct val="0"/>
                        </a:spcAft>
                        <a:buClrTx/>
                        <a:buSzTx/>
                        <a:buFontTx/>
                        <a:buNone/>
                        <a:tabLst/>
                      </a:pPr>
                      <a:r>
                        <a:rPr kumimoji="1" lang="ja-JP" altLang="en-US" sz="2300" b="1" i="0" u="none" strike="noStrike" cap="none" normalizeH="0" baseline="0" dirty="0">
                          <a:ln>
                            <a:noFill/>
                          </a:ln>
                          <a:solidFill>
                            <a:srgbClr val="3E6EB4"/>
                          </a:solidFill>
                          <a:effectLst/>
                          <a:latin typeface="Meiryo UI" panose="020B0604030504040204" pitchFamily="50" charset="-128"/>
                          <a:ea typeface="Meiryo UI" panose="020B0604030504040204" pitchFamily="50" charset="-128"/>
                        </a:rPr>
                        <a:t>日常生活に支障ある症状等があり、介護が必要</a:t>
                      </a:r>
                      <a:r>
                        <a:rPr kumimoji="1" lang="ja-JP" altLang="en-US" sz="2300" b="1" i="0" u="none" strike="noStrike" cap="none" normalizeH="0" baseline="0" dirty="0">
                          <a:ln>
                            <a:noFill/>
                          </a:ln>
                          <a:solidFill>
                            <a:srgbClr val="336600"/>
                          </a:solidFill>
                          <a:effectLst/>
                          <a:latin typeface="Meiryo UI" panose="020B0604030504040204" pitchFamily="50" charset="-128"/>
                          <a:ea typeface="Meiryo UI" panose="020B0604030504040204" pitchFamily="50" charset="-128"/>
                        </a:rPr>
                        <a:t/>
                      </a:r>
                      <a:br>
                        <a:rPr kumimoji="1" lang="ja-JP" altLang="en-US" sz="2300" b="1" i="0" u="none" strike="noStrike" cap="none" normalizeH="0" baseline="0" dirty="0">
                          <a:ln>
                            <a:noFill/>
                          </a:ln>
                          <a:solidFill>
                            <a:srgbClr val="336600"/>
                          </a:solidFill>
                          <a:effectLst/>
                          <a:latin typeface="Meiryo UI" panose="020B0604030504040204" pitchFamily="50" charset="-128"/>
                          <a:ea typeface="Meiryo UI" panose="020B0604030504040204" pitchFamily="50" charset="-128"/>
                        </a:rPr>
                      </a:br>
                      <a:r>
                        <a:rPr kumimoji="1" lang="en-US" altLang="ja-JP" sz="2200" b="1" i="0" u="none" strike="noStrike" cap="none" normalizeH="0" baseline="0" dirty="0">
                          <a:ln>
                            <a:noFill/>
                          </a:ln>
                          <a:solidFill>
                            <a:srgbClr val="4D4D4D"/>
                          </a:solidFill>
                          <a:effectLst/>
                          <a:latin typeface="Meiryo UI" panose="020B0604030504040204" pitchFamily="50" charset="-128"/>
                          <a:ea typeface="Meiryo UI" panose="020B0604030504040204" pitchFamily="50" charset="-128"/>
                        </a:rPr>
                        <a:t>a</a:t>
                      </a:r>
                      <a:r>
                        <a:rPr kumimoji="1" lang="ja-JP" altLang="en-US" sz="2200" b="1" i="0" u="none" strike="noStrike" cap="none" normalizeH="0" baseline="0" dirty="0">
                          <a:ln>
                            <a:noFill/>
                          </a:ln>
                          <a:solidFill>
                            <a:srgbClr val="4D4D4D"/>
                          </a:solidFill>
                          <a:effectLst/>
                          <a:latin typeface="Meiryo UI" panose="020B0604030504040204" pitchFamily="50" charset="-128"/>
                          <a:ea typeface="Meiryo UI" panose="020B0604030504040204" pitchFamily="50" charset="-128"/>
                        </a:rPr>
                        <a:t>： </a:t>
                      </a:r>
                      <a:r>
                        <a:rPr kumimoji="1" lang="ja-JP" altLang="en-US" sz="2200" b="1" i="0" u="none" strike="noStrike" cap="none" normalizeH="0" baseline="0" dirty="0">
                          <a:ln>
                            <a:noFill/>
                          </a:ln>
                          <a:solidFill>
                            <a:srgbClr val="CF594D"/>
                          </a:solidFill>
                          <a:effectLst/>
                          <a:latin typeface="Meiryo UI" panose="020B0604030504040204" pitchFamily="50" charset="-128"/>
                          <a:ea typeface="Meiryo UI" panose="020B0604030504040204" pitchFamily="50" charset="-128"/>
                        </a:rPr>
                        <a:t>日中を中心</a:t>
                      </a:r>
                      <a:r>
                        <a:rPr kumimoji="1" lang="ja-JP" altLang="en-US" sz="2200" b="1" i="0" u="none" strike="noStrike" cap="none" normalizeH="0" baseline="0" dirty="0">
                          <a:ln>
                            <a:noFill/>
                          </a:ln>
                          <a:solidFill>
                            <a:srgbClr val="4D4D4D"/>
                          </a:solidFill>
                          <a:effectLst/>
                          <a:latin typeface="Meiryo UI" panose="020B0604030504040204" pitchFamily="50" charset="-128"/>
                          <a:ea typeface="Meiryo UI" panose="020B0604030504040204" pitchFamily="50" charset="-128"/>
                        </a:rPr>
                        <a:t>として、上記の状態がみられる</a:t>
                      </a:r>
                      <a:br>
                        <a:rPr kumimoji="1" lang="ja-JP" altLang="en-US" sz="2200" b="1" i="0" u="none" strike="noStrike" cap="none" normalizeH="0" baseline="0" dirty="0">
                          <a:ln>
                            <a:noFill/>
                          </a:ln>
                          <a:solidFill>
                            <a:srgbClr val="4D4D4D"/>
                          </a:solidFill>
                          <a:effectLst/>
                          <a:latin typeface="Meiryo UI" panose="020B0604030504040204" pitchFamily="50" charset="-128"/>
                          <a:ea typeface="Meiryo UI" panose="020B0604030504040204" pitchFamily="50" charset="-128"/>
                        </a:rPr>
                      </a:br>
                      <a:r>
                        <a:rPr kumimoji="1" lang="en-US" altLang="ja-JP" sz="2200" b="1" i="0" u="none" strike="noStrike" cap="none" normalizeH="0" baseline="0" dirty="0">
                          <a:ln>
                            <a:noFill/>
                          </a:ln>
                          <a:solidFill>
                            <a:srgbClr val="4D4D4D"/>
                          </a:solidFill>
                          <a:effectLst/>
                          <a:latin typeface="Meiryo UI" panose="020B0604030504040204" pitchFamily="50" charset="-128"/>
                          <a:ea typeface="Meiryo UI" panose="020B0604030504040204" pitchFamily="50" charset="-128"/>
                        </a:rPr>
                        <a:t>b</a:t>
                      </a:r>
                      <a:r>
                        <a:rPr kumimoji="1" lang="ja-JP" altLang="en-US" sz="2200" b="1" i="0" u="none" strike="noStrike" cap="none" normalizeH="0" baseline="0" dirty="0">
                          <a:ln>
                            <a:noFill/>
                          </a:ln>
                          <a:solidFill>
                            <a:srgbClr val="4D4D4D"/>
                          </a:solidFill>
                          <a:effectLst/>
                          <a:latin typeface="Meiryo UI" panose="020B0604030504040204" pitchFamily="50" charset="-128"/>
                          <a:ea typeface="Meiryo UI" panose="020B0604030504040204" pitchFamily="50" charset="-128"/>
                        </a:rPr>
                        <a:t>： </a:t>
                      </a:r>
                      <a:r>
                        <a:rPr kumimoji="1" lang="ja-JP" altLang="en-US" sz="2200" b="1" i="0" u="none" strike="noStrike" cap="none" normalizeH="0" baseline="0" dirty="0">
                          <a:ln>
                            <a:noFill/>
                          </a:ln>
                          <a:solidFill>
                            <a:srgbClr val="CF594D"/>
                          </a:solidFill>
                          <a:effectLst/>
                          <a:latin typeface="Meiryo UI" panose="020B0604030504040204" pitchFamily="50" charset="-128"/>
                          <a:ea typeface="Meiryo UI" panose="020B0604030504040204" pitchFamily="50" charset="-128"/>
                        </a:rPr>
                        <a:t>夜間を中心</a:t>
                      </a:r>
                      <a:r>
                        <a:rPr kumimoji="1" lang="ja-JP" altLang="en-US" sz="2200" b="1" i="0" u="none" strike="noStrike" cap="none" normalizeH="0" baseline="0" dirty="0">
                          <a:ln>
                            <a:noFill/>
                          </a:ln>
                          <a:solidFill>
                            <a:srgbClr val="4D4D4D"/>
                          </a:solidFill>
                          <a:effectLst/>
                          <a:latin typeface="Meiryo UI" panose="020B0604030504040204" pitchFamily="50" charset="-128"/>
                          <a:ea typeface="Meiryo UI" panose="020B0604030504040204" pitchFamily="50" charset="-128"/>
                        </a:rPr>
                        <a:t>として、上記の状態がみられる</a:t>
                      </a:r>
                    </a:p>
                  </a:txBody>
                  <a:tcPr marL="91428" marR="91428" marT="45715" marB="45715" anchor="ctr" horzOverflow="overflow">
                    <a:lnL w="9525" cap="flat" cmpd="sng" algn="ctr">
                      <a:solidFill>
                        <a:schemeClr val="tx1"/>
                      </a:solidFill>
                      <a:prstDash val="solid"/>
                      <a:round/>
                      <a:headEnd type="none" w="med" len="med"/>
                      <a:tailEnd type="none" w="med" len="med"/>
                    </a:lnL>
                    <a:lnR cap="flat">
                      <a:noFill/>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 xmlns:a16="http://schemas.microsoft.com/office/drawing/2014/main" val="10002"/>
                  </a:ext>
                </a:extLst>
              </a:tr>
              <a:tr h="590550">
                <a:tc>
                  <a:txBody>
                    <a:bodyPr/>
                    <a:lstStyle/>
                    <a:p>
                      <a:pPr marL="342900" marR="0" lvl="0" indent="-342900" algn="ctr" defTabSz="914400" rtl="0" eaLnBrk="1" fontAlgn="base" latinLnBrk="0" hangingPunct="1">
                        <a:lnSpc>
                          <a:spcPct val="100000"/>
                        </a:lnSpc>
                        <a:spcBef>
                          <a:spcPct val="0"/>
                        </a:spcBef>
                        <a:spcAft>
                          <a:spcPct val="0"/>
                        </a:spcAft>
                        <a:buClrTx/>
                        <a:buSzTx/>
                        <a:buFontTx/>
                        <a:buNone/>
                        <a:tabLst/>
                      </a:pPr>
                      <a:r>
                        <a:rPr kumimoji="1" lang="en-US" altLang="ja-JP" sz="2300" b="1" i="0" u="none" strike="noStrike" cap="none" normalizeH="0" baseline="0">
                          <a:ln>
                            <a:noFill/>
                          </a:ln>
                          <a:solidFill>
                            <a:schemeClr val="tx1"/>
                          </a:solidFill>
                          <a:effectLst/>
                          <a:latin typeface="Meiryo UI" panose="020B0604030504040204" pitchFamily="50" charset="-128"/>
                          <a:ea typeface="Meiryo UI" panose="020B0604030504040204" pitchFamily="50" charset="-128"/>
                        </a:rPr>
                        <a:t>Ⅳ</a:t>
                      </a:r>
                    </a:p>
                  </a:txBody>
                  <a:tcPr marL="91428" marR="91428" marT="45715" marB="45715" anchor="ctr" horzOverflow="overflow">
                    <a:lnL cap="flat">
                      <a:noFill/>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lnTlToBr>
                      <a:noFill/>
                    </a:lnTlToBr>
                    <a:lnBlToTr>
                      <a:noFill/>
                    </a:lnBlToTr>
                    <a:no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1" lang="ja-JP" altLang="en-US" sz="2300" b="1" i="0" u="none" strike="noStrike" cap="none" normalizeH="0" baseline="0" dirty="0">
                          <a:ln>
                            <a:noFill/>
                          </a:ln>
                          <a:solidFill>
                            <a:schemeClr val="tx1"/>
                          </a:solidFill>
                          <a:effectLst/>
                          <a:latin typeface="Meiryo UI" panose="020B0604030504040204" pitchFamily="50" charset="-128"/>
                          <a:ea typeface="Meiryo UI" panose="020B0604030504040204" pitchFamily="50" charset="-128"/>
                        </a:rPr>
                        <a:t>日常生活に支障ある症状等が頻繁にあり、常時の介護要</a:t>
                      </a:r>
                    </a:p>
                  </a:txBody>
                  <a:tcPr marL="91428" marR="91428" marT="45715" marB="45715" anchor="ctr" horzOverflow="overflow">
                    <a:lnL w="9525" cap="flat" cmpd="sng" algn="ctr">
                      <a:solidFill>
                        <a:schemeClr val="tx1"/>
                      </a:solidFill>
                      <a:prstDash val="solid"/>
                      <a:round/>
                      <a:headEnd type="none" w="med" len="med"/>
                      <a:tailEnd type="none" w="med" len="med"/>
                    </a:lnL>
                    <a:lnR cap="flat">
                      <a:noFill/>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 xmlns:a16="http://schemas.microsoft.com/office/drawing/2014/main" val="10003"/>
                  </a:ext>
                </a:extLst>
              </a:tr>
              <a:tr h="847725">
                <a:tc>
                  <a:txBody>
                    <a:bodyPr/>
                    <a:lstStyle/>
                    <a:p>
                      <a:pPr marL="342900" marR="0" lvl="0" indent="-342900" algn="ctr" defTabSz="914400" rtl="0" eaLnBrk="1" fontAlgn="base" latinLnBrk="0" hangingPunct="1">
                        <a:lnSpc>
                          <a:spcPct val="100000"/>
                        </a:lnSpc>
                        <a:spcBef>
                          <a:spcPct val="0"/>
                        </a:spcBef>
                        <a:spcAft>
                          <a:spcPct val="0"/>
                        </a:spcAft>
                        <a:buClrTx/>
                        <a:buSzTx/>
                        <a:buFontTx/>
                        <a:buNone/>
                        <a:tabLst/>
                      </a:pPr>
                      <a:r>
                        <a:rPr kumimoji="1" lang="ja-JP" altLang="en-US" sz="2300" b="1" i="0" u="none" strike="noStrike" cap="none" normalizeH="0" baseline="0">
                          <a:ln>
                            <a:noFill/>
                          </a:ln>
                          <a:solidFill>
                            <a:schemeClr val="tx1"/>
                          </a:solidFill>
                          <a:effectLst/>
                          <a:latin typeface="Meiryo UI" panose="020B0604030504040204" pitchFamily="50" charset="-128"/>
                          <a:ea typeface="Meiryo UI" panose="020B0604030504040204" pitchFamily="50" charset="-128"/>
                        </a:rPr>
                        <a:t>Ｍ</a:t>
                      </a:r>
                    </a:p>
                  </a:txBody>
                  <a:tcPr marL="91428" marR="91428" marT="45715" marB="45715" anchor="ctr" horzOverflow="overflow">
                    <a:lnL cap="flat">
                      <a:noFill/>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lnTlToBr>
                      <a:noFill/>
                    </a:lnTlToBr>
                    <a:lnBlToTr>
                      <a:noFill/>
                    </a:lnBlToTr>
                    <a:no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1" lang="ja-JP" altLang="en-US" sz="2300" b="1" i="0" u="none" strike="noStrike" cap="none" normalizeH="0" baseline="0" dirty="0">
                          <a:ln>
                            <a:noFill/>
                          </a:ln>
                          <a:solidFill>
                            <a:schemeClr val="tx1"/>
                          </a:solidFill>
                          <a:effectLst/>
                          <a:latin typeface="Meiryo UI" panose="020B0604030504040204" pitchFamily="50" charset="-128"/>
                          <a:ea typeface="Meiryo UI" panose="020B0604030504040204" pitchFamily="50" charset="-128"/>
                        </a:rPr>
                        <a:t>著しい精神症状、行動・心理症状</a:t>
                      </a:r>
                      <a:r>
                        <a:rPr kumimoji="1" lang="en-US" altLang="ja-JP" sz="2300" b="1" i="0" u="none" strike="noStrike" cap="none" normalizeH="0" baseline="0" dirty="0">
                          <a:ln>
                            <a:noFill/>
                          </a:ln>
                          <a:solidFill>
                            <a:schemeClr val="tx1"/>
                          </a:solidFill>
                          <a:effectLst/>
                          <a:latin typeface="Meiryo UI" panose="020B0604030504040204" pitchFamily="50" charset="-128"/>
                          <a:ea typeface="Meiryo UI" panose="020B0604030504040204" pitchFamily="50" charset="-128"/>
                        </a:rPr>
                        <a:t>(BPSD)</a:t>
                      </a:r>
                      <a:r>
                        <a:rPr kumimoji="1" lang="ja-JP" altLang="en-US" sz="2300" b="1" i="0" u="none" strike="noStrike" cap="none" normalizeH="0" baseline="0" dirty="0">
                          <a:ln>
                            <a:noFill/>
                          </a:ln>
                          <a:solidFill>
                            <a:schemeClr val="tx1"/>
                          </a:solidFill>
                          <a:effectLst/>
                          <a:latin typeface="Meiryo UI" panose="020B0604030504040204" pitchFamily="50" charset="-128"/>
                          <a:ea typeface="Meiryo UI" panose="020B0604030504040204" pitchFamily="50" charset="-128"/>
                        </a:rPr>
                        <a:t>等がみられ、</a:t>
                      </a:r>
                    </a:p>
                    <a:p>
                      <a:pPr marL="342900" marR="0" lvl="0" indent="-342900" algn="l" defTabSz="914400" rtl="0" eaLnBrk="1" fontAlgn="base" latinLnBrk="0" hangingPunct="1">
                        <a:lnSpc>
                          <a:spcPct val="100000"/>
                        </a:lnSpc>
                        <a:spcBef>
                          <a:spcPct val="0"/>
                        </a:spcBef>
                        <a:spcAft>
                          <a:spcPct val="0"/>
                        </a:spcAft>
                        <a:buClrTx/>
                        <a:buSzTx/>
                        <a:buFontTx/>
                        <a:buNone/>
                        <a:tabLst/>
                      </a:pPr>
                      <a:r>
                        <a:rPr kumimoji="1" lang="ja-JP" altLang="en-US" sz="2300" b="1" i="0" u="none" strike="noStrike" cap="none" normalizeH="0" baseline="0" dirty="0">
                          <a:ln>
                            <a:noFill/>
                          </a:ln>
                          <a:solidFill>
                            <a:schemeClr val="tx1"/>
                          </a:solidFill>
                          <a:effectLst/>
                          <a:latin typeface="Meiryo UI" panose="020B0604030504040204" pitchFamily="50" charset="-128"/>
                          <a:ea typeface="Meiryo UI" panose="020B0604030504040204" pitchFamily="50" charset="-128"/>
                        </a:rPr>
                        <a:t>専門医療が必要</a:t>
                      </a:r>
                    </a:p>
                  </a:txBody>
                  <a:tcPr marL="91428" marR="91428" marT="45715" marB="45715" anchor="ctr" horzOverflow="overflow">
                    <a:lnL w="9525" cap="flat" cmpd="sng" algn="ctr">
                      <a:solidFill>
                        <a:schemeClr val="tx1"/>
                      </a:solidFill>
                      <a:prstDash val="solid"/>
                      <a:round/>
                      <a:headEnd type="none" w="med" len="med"/>
                      <a:tailEnd type="none" w="med" len="med"/>
                    </a:lnL>
                    <a:lnR cap="flat">
                      <a:noFill/>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 xmlns:a16="http://schemas.microsoft.com/office/drawing/2014/main" val="10004"/>
                  </a:ext>
                </a:extLst>
              </a:tr>
            </a:tbl>
          </a:graphicData>
        </a:graphic>
      </p:graphicFrame>
      <p:sp>
        <p:nvSpPr>
          <p:cNvPr id="61461" name="Rectangle 23"/>
          <p:cNvSpPr>
            <a:spLocks noChangeArrowheads="1"/>
          </p:cNvSpPr>
          <p:nvPr/>
        </p:nvSpPr>
        <p:spPr bwMode="auto">
          <a:xfrm>
            <a:off x="213519" y="219185"/>
            <a:ext cx="8637588" cy="698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28" tIns="45715" rIns="91428" bIns="45715" anchor="ctr"/>
          <a:lstStyle/>
          <a:p>
            <a:pPr algn="ctr" defTabSz="1001713"/>
            <a:r>
              <a:rPr lang="ja-JP" altLang="en-US" sz="3000" b="1" dirty="0">
                <a:latin typeface="Meiryo UI" panose="020B0604030504040204" pitchFamily="50" charset="-128"/>
                <a:ea typeface="Meiryo UI" panose="020B0604030504040204" pitchFamily="50" charset="-128"/>
                <a:cs typeface="メイリオ" pitchFamily="50" charset="-128"/>
              </a:rPr>
              <a:t>認知症高齢者の日常生活自立度</a:t>
            </a:r>
          </a:p>
        </p:txBody>
      </p:sp>
      <p:sp>
        <p:nvSpPr>
          <p:cNvPr id="7" name="Rectangle 23"/>
          <p:cNvSpPr>
            <a:spLocks noChangeArrowheads="1"/>
          </p:cNvSpPr>
          <p:nvPr/>
        </p:nvSpPr>
        <p:spPr bwMode="auto">
          <a:xfrm>
            <a:off x="0" y="1"/>
            <a:ext cx="2806995" cy="3721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82904" tIns="41452" rIns="82904" bIns="41452" anchor="b"/>
          <a:lstStyle/>
          <a:p>
            <a:pPr defTabSz="828675"/>
            <a:r>
              <a:rPr kumimoji="0" lang="en-US" altLang="ja-JP" sz="1600" b="1" dirty="0">
                <a:latin typeface="Meiryo UI" panose="020B0604030504040204" pitchFamily="50" charset="-128"/>
                <a:ea typeface="Meiryo UI" panose="020B0604030504040204" pitchFamily="50" charset="-128"/>
              </a:rPr>
              <a:t>《</a:t>
            </a:r>
            <a:r>
              <a:rPr kumimoji="0" lang="ja-JP" altLang="en-US" sz="1600" b="1" dirty="0">
                <a:latin typeface="Meiryo UI" panose="020B0604030504040204" pitchFamily="50" charset="-128"/>
                <a:ea typeface="Meiryo UI" panose="020B0604030504040204" pitchFamily="50" charset="-128"/>
              </a:rPr>
              <a:t> 制度</a:t>
            </a:r>
            <a:r>
              <a:rPr kumimoji="0" lang="en-US" altLang="ja-JP" sz="1700" b="1" dirty="0">
                <a:latin typeface="Segoe UI" panose="020B0502040204020203" pitchFamily="34" charset="0"/>
                <a:ea typeface="Meiryo UI" panose="020B0604030504040204" pitchFamily="50" charset="-128"/>
                <a:cs typeface="Segoe UI" panose="020B0502040204020203" pitchFamily="34" charset="0"/>
              </a:rPr>
              <a:t>-2</a:t>
            </a:r>
            <a:r>
              <a:rPr kumimoji="0" lang="ja-JP" altLang="en-US" sz="1700" b="1" dirty="0">
                <a:latin typeface="Segoe UI" panose="020B0502040204020203" pitchFamily="34" charset="0"/>
                <a:ea typeface="Meiryo UI" panose="020B0604030504040204" pitchFamily="50" charset="-128"/>
                <a:cs typeface="Segoe UI" panose="020B0502040204020203" pitchFamily="34" charset="0"/>
              </a:rPr>
              <a:t> </a:t>
            </a:r>
            <a:r>
              <a:rPr kumimoji="0" lang="en-US" altLang="ja-JP" sz="1600" b="1" dirty="0">
                <a:latin typeface="Meiryo UI" panose="020B0604030504040204" pitchFamily="50" charset="-128"/>
                <a:ea typeface="Meiryo UI" panose="020B0604030504040204" pitchFamily="50" charset="-128"/>
              </a:rPr>
              <a:t>》</a:t>
            </a:r>
            <a:r>
              <a:rPr kumimoji="0" lang="ja-JP" altLang="en-US" sz="1600" b="1" dirty="0">
                <a:latin typeface="Meiryo UI" panose="020B0604030504040204" pitchFamily="50" charset="-128"/>
                <a:ea typeface="Meiryo UI" panose="020B0604030504040204" pitchFamily="50" charset="-128"/>
              </a:rPr>
              <a:t>  </a:t>
            </a:r>
            <a:endParaRPr kumimoji="0" lang="ja-JP" altLang="en-US" sz="1600" b="1" dirty="0">
              <a:solidFill>
                <a:srgbClr val="FF5050"/>
              </a:solidFill>
              <a:latin typeface="Meiryo UI" panose="020B0604030504040204" pitchFamily="50" charset="-128"/>
              <a:ea typeface="Meiryo UI" panose="020B0604030504040204" pitchFamily="50" charset="-128"/>
            </a:endParaRPr>
          </a:p>
        </p:txBody>
      </p:sp>
      <p:sp>
        <p:nvSpPr>
          <p:cNvPr id="6" name="Rectangle 12"/>
          <p:cNvSpPr>
            <a:spLocks noChangeArrowheads="1"/>
          </p:cNvSpPr>
          <p:nvPr/>
        </p:nvSpPr>
        <p:spPr bwMode="auto">
          <a:xfrm>
            <a:off x="213519" y="885706"/>
            <a:ext cx="8691562" cy="103179"/>
          </a:xfrm>
          <a:prstGeom prst="rect">
            <a:avLst/>
          </a:prstGeom>
          <a:gradFill rotWithShape="1">
            <a:gsLst>
              <a:gs pos="93000">
                <a:srgbClr val="3E6EB4"/>
              </a:gs>
              <a:gs pos="0">
                <a:srgbClr val="CDE1FF"/>
              </a:gs>
              <a:gs pos="100000">
                <a:srgbClr val="3E6EB4"/>
              </a:gs>
            </a:gsLst>
            <a:lin ang="0" scaled="1"/>
          </a:gradFill>
          <a:ln w="9525" algn="ctr">
            <a:noFill/>
            <a:miter lim="800000"/>
            <a:headEnd/>
            <a:tailEnd/>
          </a:ln>
          <a:effectLst/>
        </p:spPr>
        <p:txBody>
          <a:bodyPr wrap="none" anchor="ctr"/>
          <a:lstStyle/>
          <a:p>
            <a:pPr algn="r">
              <a:defRPr/>
            </a:pPr>
            <a:endParaRPr lang="ja-JP" altLang="en-US">
              <a:latin typeface="Arial" charset="0"/>
            </a:endParaRPr>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AutoShape 49"/>
          <p:cNvSpPr>
            <a:spLocks noChangeArrowheads="1"/>
          </p:cNvSpPr>
          <p:nvPr/>
        </p:nvSpPr>
        <p:spPr bwMode="auto">
          <a:xfrm>
            <a:off x="7064375" y="3244850"/>
            <a:ext cx="1552575" cy="2876550"/>
          </a:xfrm>
          <a:prstGeom prst="roundRect">
            <a:avLst>
              <a:gd name="adj" fmla="val 11366"/>
            </a:avLst>
          </a:prstGeom>
          <a:solidFill>
            <a:srgbClr val="CF594D"/>
          </a:solidFill>
          <a:ln>
            <a:noFill/>
          </a:ln>
          <a:effectLst/>
          <a:extLst/>
        </p:spPr>
        <p:txBody>
          <a:bodyPr wrap="none" anchor="ctr"/>
          <a:lstStyle/>
          <a:p>
            <a:endParaRPr lang="ja-JP" altLang="en-US"/>
          </a:p>
        </p:txBody>
      </p:sp>
      <p:sp>
        <p:nvSpPr>
          <p:cNvPr id="62467" name="AutoShape 45"/>
          <p:cNvSpPr>
            <a:spLocks noChangeArrowheads="1"/>
          </p:cNvSpPr>
          <p:nvPr/>
        </p:nvSpPr>
        <p:spPr bwMode="auto">
          <a:xfrm>
            <a:off x="4124325" y="1219200"/>
            <a:ext cx="2209800" cy="723900"/>
          </a:xfrm>
          <a:prstGeom prst="roundRect">
            <a:avLst>
              <a:gd name="adj" fmla="val 16667"/>
            </a:avLst>
          </a:prstGeom>
          <a:solidFill>
            <a:srgbClr val="3E6EB4"/>
          </a:solidFill>
          <a:ln>
            <a:noFill/>
          </a:ln>
          <a:effectLst/>
          <a:extLst/>
        </p:spPr>
        <p:txBody>
          <a:bodyPr wrap="none" anchor="ctr"/>
          <a:lstStyle/>
          <a:p>
            <a:endParaRPr lang="ja-JP" altLang="en-US"/>
          </a:p>
        </p:txBody>
      </p:sp>
      <p:sp>
        <p:nvSpPr>
          <p:cNvPr id="62468" name="AutoShape 41"/>
          <p:cNvSpPr>
            <a:spLocks noChangeArrowheads="1"/>
          </p:cNvSpPr>
          <p:nvPr/>
        </p:nvSpPr>
        <p:spPr bwMode="auto">
          <a:xfrm>
            <a:off x="485775" y="3276600"/>
            <a:ext cx="3048000" cy="2933700"/>
          </a:xfrm>
          <a:prstGeom prst="roundRect">
            <a:avLst>
              <a:gd name="adj" fmla="val 5630"/>
            </a:avLst>
          </a:prstGeom>
          <a:solidFill>
            <a:srgbClr val="FFA3A5"/>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ja-JP" altLang="en-US"/>
          </a:p>
        </p:txBody>
      </p:sp>
      <p:sp>
        <p:nvSpPr>
          <p:cNvPr id="1430533" name="AutoShape 5"/>
          <p:cNvSpPr>
            <a:spLocks noChangeArrowheads="1"/>
          </p:cNvSpPr>
          <p:nvPr/>
        </p:nvSpPr>
        <p:spPr bwMode="auto">
          <a:xfrm>
            <a:off x="1673225" y="1924050"/>
            <a:ext cx="638175" cy="1457325"/>
          </a:xfrm>
          <a:prstGeom prst="downArrow">
            <a:avLst>
              <a:gd name="adj1" fmla="val 49250"/>
              <a:gd name="adj2" fmla="val 31346"/>
            </a:avLst>
          </a:prstGeom>
          <a:gradFill rotWithShape="1">
            <a:gsLst>
              <a:gs pos="0">
                <a:schemeClr val="bg2"/>
              </a:gs>
              <a:gs pos="100000">
                <a:srgbClr val="FF9598"/>
              </a:gs>
            </a:gsLst>
            <a:lin ang="5400000" scaled="1"/>
          </a:gradFill>
          <a:ln w="57150">
            <a:solidFill>
              <a:schemeClr val="bg1"/>
            </a:solidFill>
            <a:miter lim="800000"/>
            <a:headEnd/>
            <a:tailEnd/>
          </a:ln>
        </p:spPr>
        <p:txBody>
          <a:bodyPr vert="eaVert" wrap="none" anchor="ctr"/>
          <a:lstStyle/>
          <a:p>
            <a:pPr algn="r">
              <a:defRPr/>
            </a:pPr>
            <a:endParaRPr lang="ja-JP" altLang="en-US">
              <a:effectLst>
                <a:outerShdw blurRad="38100" dist="38100" dir="2700000" algn="tl">
                  <a:srgbClr val="000000">
                    <a:alpha val="43137"/>
                  </a:srgbClr>
                </a:outerShdw>
              </a:effectLst>
              <a:latin typeface="Arial" charset="0"/>
            </a:endParaRPr>
          </a:p>
        </p:txBody>
      </p:sp>
      <p:sp>
        <p:nvSpPr>
          <p:cNvPr id="62470" name="Text Box 6"/>
          <p:cNvSpPr txBox="1">
            <a:spLocks noChangeArrowheads="1"/>
          </p:cNvSpPr>
          <p:nvPr/>
        </p:nvSpPr>
        <p:spPr bwMode="auto">
          <a:xfrm>
            <a:off x="6953249" y="4237038"/>
            <a:ext cx="1774825" cy="793750"/>
          </a:xfrm>
          <a:prstGeom prst="rect">
            <a:avLst/>
          </a:prstGeom>
          <a:noFill/>
          <a:ln>
            <a:noFill/>
          </a:ln>
          <a:extLst>
            <a:ext uri="{909E8E84-426E-40DD-AFC4-6F175D3DCCD1}">
              <a14:hiddenFill xmlns:a14="http://schemas.microsoft.com/office/drawing/2010/main">
                <a:solidFill>
                  <a:srgbClr val="0099FF"/>
                </a:solidFill>
              </a14:hiddenFill>
            </a:ext>
            <a:ext uri="{91240B29-F687-4F45-9708-019B960494DF}">
              <a14:hiddenLine xmlns:a14="http://schemas.microsoft.com/office/drawing/2010/main" w="9525">
                <a:solidFill>
                  <a:schemeClr val="tx1"/>
                </a:solidFill>
                <a:miter lim="800000"/>
                <a:headEnd/>
                <a:tailEnd/>
              </a14:hiddenLine>
            </a:ext>
          </a:extLst>
        </p:spPr>
        <p:txBody>
          <a:bodyPr lIns="91428" tIns="107987" rIns="91428" bIns="107987">
            <a:spAutoFit/>
          </a:bodyPr>
          <a:lstStyle>
            <a:lvl1pPr eaLnBrk="0" hangingPunct="0">
              <a:defRPr kumimoji="1" sz="3600">
                <a:solidFill>
                  <a:schemeClr val="tx1"/>
                </a:solidFill>
                <a:latin typeface="Arial" pitchFamily="34" charset="0"/>
                <a:ea typeface="ＭＳ Ｐゴシック" pitchFamily="50" charset="-128"/>
              </a:defRPr>
            </a:lvl1pPr>
            <a:lvl2pPr marL="742950" indent="-285750" eaLnBrk="0" hangingPunct="0">
              <a:defRPr kumimoji="1" sz="3600">
                <a:solidFill>
                  <a:schemeClr val="tx1"/>
                </a:solidFill>
                <a:latin typeface="Arial" pitchFamily="34" charset="0"/>
                <a:ea typeface="ＭＳ Ｐゴシック" pitchFamily="50" charset="-128"/>
              </a:defRPr>
            </a:lvl2pPr>
            <a:lvl3pPr marL="1143000" indent="-228600" eaLnBrk="0" hangingPunct="0">
              <a:defRPr kumimoji="1" sz="3600">
                <a:solidFill>
                  <a:schemeClr val="tx1"/>
                </a:solidFill>
                <a:latin typeface="Arial" pitchFamily="34" charset="0"/>
                <a:ea typeface="ＭＳ Ｐゴシック" pitchFamily="50" charset="-128"/>
              </a:defRPr>
            </a:lvl3pPr>
            <a:lvl4pPr marL="1600200" indent="-228600" eaLnBrk="0" hangingPunct="0">
              <a:defRPr kumimoji="1" sz="3600">
                <a:solidFill>
                  <a:schemeClr val="tx1"/>
                </a:solidFill>
                <a:latin typeface="Arial" pitchFamily="34" charset="0"/>
                <a:ea typeface="ＭＳ Ｐゴシック" pitchFamily="50" charset="-128"/>
              </a:defRPr>
            </a:lvl4pPr>
            <a:lvl5pPr marL="2057400" indent="-228600" eaLnBrk="0" hangingPunct="0">
              <a:defRPr kumimoji="1" sz="3600">
                <a:solidFill>
                  <a:schemeClr val="tx1"/>
                </a:solidFill>
                <a:latin typeface="Arial" pitchFamily="34" charset="0"/>
                <a:ea typeface="ＭＳ Ｐゴシック" pitchFamily="50" charset="-128"/>
              </a:defRPr>
            </a:lvl5pPr>
            <a:lvl6pPr marL="2514600" indent="-228600" eaLnBrk="0" fontAlgn="base" hangingPunct="0">
              <a:spcBef>
                <a:spcPct val="0"/>
              </a:spcBef>
              <a:spcAft>
                <a:spcPct val="0"/>
              </a:spcAft>
              <a:defRPr kumimoji="1" sz="3600">
                <a:solidFill>
                  <a:schemeClr val="tx1"/>
                </a:solidFill>
                <a:latin typeface="Arial" pitchFamily="34" charset="0"/>
                <a:ea typeface="ＭＳ Ｐゴシック" pitchFamily="50" charset="-128"/>
              </a:defRPr>
            </a:lvl6pPr>
            <a:lvl7pPr marL="2971800" indent="-228600" eaLnBrk="0" fontAlgn="base" hangingPunct="0">
              <a:spcBef>
                <a:spcPct val="0"/>
              </a:spcBef>
              <a:spcAft>
                <a:spcPct val="0"/>
              </a:spcAft>
              <a:defRPr kumimoji="1" sz="3600">
                <a:solidFill>
                  <a:schemeClr val="tx1"/>
                </a:solidFill>
                <a:latin typeface="Arial" pitchFamily="34" charset="0"/>
                <a:ea typeface="ＭＳ Ｐゴシック" pitchFamily="50" charset="-128"/>
              </a:defRPr>
            </a:lvl7pPr>
            <a:lvl8pPr marL="3429000" indent="-228600" eaLnBrk="0" fontAlgn="base" hangingPunct="0">
              <a:spcBef>
                <a:spcPct val="0"/>
              </a:spcBef>
              <a:spcAft>
                <a:spcPct val="0"/>
              </a:spcAft>
              <a:defRPr kumimoji="1" sz="3600">
                <a:solidFill>
                  <a:schemeClr val="tx1"/>
                </a:solidFill>
                <a:latin typeface="Arial" pitchFamily="34" charset="0"/>
                <a:ea typeface="ＭＳ Ｐゴシック" pitchFamily="50" charset="-128"/>
              </a:defRPr>
            </a:lvl8pPr>
            <a:lvl9pPr marL="3886200" indent="-228600" eaLnBrk="0" fontAlgn="base" hangingPunct="0">
              <a:spcBef>
                <a:spcPct val="0"/>
              </a:spcBef>
              <a:spcAft>
                <a:spcPct val="0"/>
              </a:spcAft>
              <a:defRPr kumimoji="1" sz="3600">
                <a:solidFill>
                  <a:schemeClr val="tx1"/>
                </a:solidFill>
                <a:latin typeface="Arial" pitchFamily="34" charset="0"/>
                <a:ea typeface="ＭＳ Ｐゴシック" pitchFamily="50" charset="-128"/>
              </a:defRPr>
            </a:lvl9pPr>
          </a:lstStyle>
          <a:p>
            <a:pPr algn="ctr" eaLnBrk="1" hangingPunct="1">
              <a:lnSpc>
                <a:spcPct val="90000"/>
              </a:lnSpc>
              <a:spcBef>
                <a:spcPct val="30000"/>
              </a:spcBef>
            </a:pPr>
            <a:r>
              <a:rPr lang="ja-JP" altLang="en-US" sz="1800" b="1" dirty="0">
                <a:solidFill>
                  <a:schemeClr val="bg1"/>
                </a:solidFill>
                <a:latin typeface="Meiryo UI" panose="020B0604030504040204" pitchFamily="50" charset="-128"/>
                <a:ea typeface="Meiryo UI" panose="020B0604030504040204" pitchFamily="50" charset="-128"/>
              </a:rPr>
              <a:t>地域包括</a:t>
            </a:r>
          </a:p>
          <a:p>
            <a:pPr algn="ctr" eaLnBrk="1" hangingPunct="1">
              <a:lnSpc>
                <a:spcPct val="90000"/>
              </a:lnSpc>
              <a:spcBef>
                <a:spcPct val="30000"/>
              </a:spcBef>
            </a:pPr>
            <a:r>
              <a:rPr lang="ja-JP" altLang="en-US" sz="1800" b="1" dirty="0">
                <a:solidFill>
                  <a:schemeClr val="bg1"/>
                </a:solidFill>
                <a:latin typeface="Meiryo UI" panose="020B0604030504040204" pitchFamily="50" charset="-128"/>
                <a:ea typeface="Meiryo UI" panose="020B0604030504040204" pitchFamily="50" charset="-128"/>
              </a:rPr>
              <a:t>支援センター</a:t>
            </a:r>
          </a:p>
        </p:txBody>
      </p:sp>
      <p:sp>
        <p:nvSpPr>
          <p:cNvPr id="62471" name="Text Box 7"/>
          <p:cNvSpPr txBox="1">
            <a:spLocks noChangeArrowheads="1"/>
          </p:cNvSpPr>
          <p:nvPr/>
        </p:nvSpPr>
        <p:spPr bwMode="auto">
          <a:xfrm>
            <a:off x="636588" y="4203700"/>
            <a:ext cx="2787650" cy="1858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28" tIns="45715" rIns="91428" bIns="45715">
            <a:spAutoFit/>
          </a:bodyPr>
          <a:lstStyle>
            <a:lvl1pPr marL="92075" indent="-92075" eaLnBrk="0" hangingPunct="0">
              <a:defRPr kumimoji="1" sz="3600">
                <a:solidFill>
                  <a:schemeClr val="tx1"/>
                </a:solidFill>
                <a:latin typeface="Arial" pitchFamily="34" charset="0"/>
                <a:ea typeface="ＭＳ Ｐゴシック" pitchFamily="50" charset="-128"/>
              </a:defRPr>
            </a:lvl1pPr>
            <a:lvl2pPr marL="742950" indent="-285750" eaLnBrk="0" hangingPunct="0">
              <a:defRPr kumimoji="1" sz="3600">
                <a:solidFill>
                  <a:schemeClr val="tx1"/>
                </a:solidFill>
                <a:latin typeface="Arial" pitchFamily="34" charset="0"/>
                <a:ea typeface="ＭＳ Ｐゴシック" pitchFamily="50" charset="-128"/>
              </a:defRPr>
            </a:lvl2pPr>
            <a:lvl3pPr marL="1143000" indent="-228600" eaLnBrk="0" hangingPunct="0">
              <a:defRPr kumimoji="1" sz="3600">
                <a:solidFill>
                  <a:schemeClr val="tx1"/>
                </a:solidFill>
                <a:latin typeface="Arial" pitchFamily="34" charset="0"/>
                <a:ea typeface="ＭＳ Ｐゴシック" pitchFamily="50" charset="-128"/>
              </a:defRPr>
            </a:lvl3pPr>
            <a:lvl4pPr marL="1600200" indent="-228600" eaLnBrk="0" hangingPunct="0">
              <a:defRPr kumimoji="1" sz="3600">
                <a:solidFill>
                  <a:schemeClr val="tx1"/>
                </a:solidFill>
                <a:latin typeface="Arial" pitchFamily="34" charset="0"/>
                <a:ea typeface="ＭＳ Ｐゴシック" pitchFamily="50" charset="-128"/>
              </a:defRPr>
            </a:lvl4pPr>
            <a:lvl5pPr marL="2057400" indent="-228600" eaLnBrk="0" hangingPunct="0">
              <a:defRPr kumimoji="1" sz="3600">
                <a:solidFill>
                  <a:schemeClr val="tx1"/>
                </a:solidFill>
                <a:latin typeface="Arial" pitchFamily="34" charset="0"/>
                <a:ea typeface="ＭＳ Ｐゴシック" pitchFamily="50" charset="-128"/>
              </a:defRPr>
            </a:lvl5pPr>
            <a:lvl6pPr marL="2514600" indent="-228600" eaLnBrk="0" fontAlgn="base" hangingPunct="0">
              <a:spcBef>
                <a:spcPct val="0"/>
              </a:spcBef>
              <a:spcAft>
                <a:spcPct val="0"/>
              </a:spcAft>
              <a:defRPr kumimoji="1" sz="3600">
                <a:solidFill>
                  <a:schemeClr val="tx1"/>
                </a:solidFill>
                <a:latin typeface="Arial" pitchFamily="34" charset="0"/>
                <a:ea typeface="ＭＳ Ｐゴシック" pitchFamily="50" charset="-128"/>
              </a:defRPr>
            </a:lvl6pPr>
            <a:lvl7pPr marL="2971800" indent="-228600" eaLnBrk="0" fontAlgn="base" hangingPunct="0">
              <a:spcBef>
                <a:spcPct val="0"/>
              </a:spcBef>
              <a:spcAft>
                <a:spcPct val="0"/>
              </a:spcAft>
              <a:defRPr kumimoji="1" sz="3600">
                <a:solidFill>
                  <a:schemeClr val="tx1"/>
                </a:solidFill>
                <a:latin typeface="Arial" pitchFamily="34" charset="0"/>
                <a:ea typeface="ＭＳ Ｐゴシック" pitchFamily="50" charset="-128"/>
              </a:defRPr>
            </a:lvl7pPr>
            <a:lvl8pPr marL="3429000" indent="-228600" eaLnBrk="0" fontAlgn="base" hangingPunct="0">
              <a:spcBef>
                <a:spcPct val="0"/>
              </a:spcBef>
              <a:spcAft>
                <a:spcPct val="0"/>
              </a:spcAft>
              <a:defRPr kumimoji="1" sz="3600">
                <a:solidFill>
                  <a:schemeClr val="tx1"/>
                </a:solidFill>
                <a:latin typeface="Arial" pitchFamily="34" charset="0"/>
                <a:ea typeface="ＭＳ Ｐゴシック" pitchFamily="50" charset="-128"/>
              </a:defRPr>
            </a:lvl8pPr>
            <a:lvl9pPr marL="3886200" indent="-228600" eaLnBrk="0" fontAlgn="base" hangingPunct="0">
              <a:spcBef>
                <a:spcPct val="0"/>
              </a:spcBef>
              <a:spcAft>
                <a:spcPct val="0"/>
              </a:spcAft>
              <a:defRPr kumimoji="1" sz="3600">
                <a:solidFill>
                  <a:schemeClr val="tx1"/>
                </a:solidFill>
                <a:latin typeface="Arial" pitchFamily="34" charset="0"/>
                <a:ea typeface="ＭＳ Ｐゴシック" pitchFamily="50" charset="-128"/>
              </a:defRPr>
            </a:lvl9pPr>
          </a:lstStyle>
          <a:p>
            <a:pPr eaLnBrk="1" hangingPunct="1">
              <a:spcBef>
                <a:spcPct val="50000"/>
              </a:spcBef>
              <a:buFontTx/>
              <a:buChar char="•"/>
            </a:pPr>
            <a:r>
              <a:rPr lang="ja-JP" altLang="en-US" sz="1400" b="1">
                <a:latin typeface="Meiryo UI" panose="020B0604030504040204" pitchFamily="50" charset="-128"/>
                <a:ea typeface="Meiryo UI" panose="020B0604030504040204" pitchFamily="50" charset="-128"/>
              </a:rPr>
              <a:t>早期段階での発見・気づき</a:t>
            </a:r>
          </a:p>
          <a:p>
            <a:pPr eaLnBrk="1" hangingPunct="1">
              <a:spcBef>
                <a:spcPct val="30000"/>
              </a:spcBef>
              <a:buFontTx/>
              <a:buChar char="•"/>
            </a:pPr>
            <a:r>
              <a:rPr lang="ja-JP" altLang="en-US" sz="1400" b="1">
                <a:latin typeface="Meiryo UI" panose="020B0604030504040204" pitchFamily="50" charset="-128"/>
                <a:ea typeface="Meiryo UI" panose="020B0604030504040204" pitchFamily="50" charset="-128"/>
              </a:rPr>
              <a:t>専門医療機関への受診誘導</a:t>
            </a:r>
          </a:p>
          <a:p>
            <a:pPr eaLnBrk="1" hangingPunct="1">
              <a:spcBef>
                <a:spcPct val="30000"/>
              </a:spcBef>
              <a:buFontTx/>
              <a:buChar char="•"/>
            </a:pPr>
            <a:r>
              <a:rPr lang="ja-JP" altLang="en-US" sz="1400" b="1">
                <a:latin typeface="Meiryo UI" panose="020B0604030504040204" pitchFamily="50" charset="-128"/>
                <a:ea typeface="Meiryo UI" panose="020B0604030504040204" pitchFamily="50" charset="-128"/>
              </a:rPr>
              <a:t>一般患者として、日常的な身体</a:t>
            </a:r>
          </a:p>
          <a:p>
            <a:pPr eaLnBrk="1" hangingPunct="1"/>
            <a:r>
              <a:rPr lang="ja-JP" altLang="en-US" sz="1400" b="1">
                <a:latin typeface="Meiryo UI" panose="020B0604030504040204" pitchFamily="50" charset="-128"/>
                <a:ea typeface="Meiryo UI" panose="020B0604030504040204" pitchFamily="50" charset="-128"/>
              </a:rPr>
              <a:t>  疾患対応、健康管理</a:t>
            </a:r>
          </a:p>
          <a:p>
            <a:pPr eaLnBrk="1" hangingPunct="1">
              <a:spcBef>
                <a:spcPct val="30000"/>
              </a:spcBef>
              <a:buFontTx/>
              <a:buChar char="•"/>
            </a:pPr>
            <a:r>
              <a:rPr lang="ja-JP" altLang="en-US" sz="1400" b="1">
                <a:latin typeface="Meiryo UI" panose="020B0604030504040204" pitchFamily="50" charset="-128"/>
                <a:ea typeface="Meiryo UI" panose="020B0604030504040204" pitchFamily="50" charset="-128"/>
              </a:rPr>
              <a:t>家族の介護負担、不安への理解</a:t>
            </a:r>
          </a:p>
          <a:p>
            <a:pPr eaLnBrk="1" hangingPunct="1">
              <a:spcBef>
                <a:spcPct val="30000"/>
              </a:spcBef>
              <a:buFontTx/>
              <a:buChar char="•"/>
            </a:pPr>
            <a:r>
              <a:rPr lang="ja-JP" altLang="en-US" sz="1400" b="1">
                <a:latin typeface="Meiryo UI" panose="020B0604030504040204" pitchFamily="50" charset="-128"/>
                <a:ea typeface="Meiryo UI" panose="020B0604030504040204" pitchFamily="50" charset="-128"/>
              </a:rPr>
              <a:t>地域の認知症介護サービス諸機関との連携　等</a:t>
            </a:r>
          </a:p>
        </p:txBody>
      </p:sp>
      <p:sp>
        <p:nvSpPr>
          <p:cNvPr id="62472" name="Text Box 8"/>
          <p:cNvSpPr txBox="1">
            <a:spLocks noChangeArrowheads="1"/>
          </p:cNvSpPr>
          <p:nvPr/>
        </p:nvSpPr>
        <p:spPr bwMode="auto">
          <a:xfrm>
            <a:off x="3149600" y="2020888"/>
            <a:ext cx="1511300" cy="4587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28" tIns="45715" rIns="91428" bIns="45715">
            <a:spAutoFit/>
          </a:bodyPr>
          <a:lstStyle>
            <a:lvl1pPr eaLnBrk="0" hangingPunct="0">
              <a:defRPr kumimoji="1" sz="3600">
                <a:solidFill>
                  <a:schemeClr val="tx1"/>
                </a:solidFill>
                <a:latin typeface="Arial" pitchFamily="34" charset="0"/>
                <a:ea typeface="ＭＳ Ｐゴシック" pitchFamily="50" charset="-128"/>
              </a:defRPr>
            </a:lvl1pPr>
            <a:lvl2pPr marL="742950" indent="-285750" eaLnBrk="0" hangingPunct="0">
              <a:defRPr kumimoji="1" sz="3600">
                <a:solidFill>
                  <a:schemeClr val="tx1"/>
                </a:solidFill>
                <a:latin typeface="Arial" pitchFamily="34" charset="0"/>
                <a:ea typeface="ＭＳ Ｐゴシック" pitchFamily="50" charset="-128"/>
              </a:defRPr>
            </a:lvl2pPr>
            <a:lvl3pPr marL="1143000" indent="-228600" eaLnBrk="0" hangingPunct="0">
              <a:defRPr kumimoji="1" sz="3600">
                <a:solidFill>
                  <a:schemeClr val="tx1"/>
                </a:solidFill>
                <a:latin typeface="Arial" pitchFamily="34" charset="0"/>
                <a:ea typeface="ＭＳ Ｐゴシック" pitchFamily="50" charset="-128"/>
              </a:defRPr>
            </a:lvl3pPr>
            <a:lvl4pPr marL="1600200" indent="-228600" eaLnBrk="0" hangingPunct="0">
              <a:defRPr kumimoji="1" sz="3600">
                <a:solidFill>
                  <a:schemeClr val="tx1"/>
                </a:solidFill>
                <a:latin typeface="Arial" pitchFamily="34" charset="0"/>
                <a:ea typeface="ＭＳ Ｐゴシック" pitchFamily="50" charset="-128"/>
              </a:defRPr>
            </a:lvl4pPr>
            <a:lvl5pPr marL="2057400" indent="-228600" eaLnBrk="0" hangingPunct="0">
              <a:defRPr kumimoji="1" sz="3600">
                <a:solidFill>
                  <a:schemeClr val="tx1"/>
                </a:solidFill>
                <a:latin typeface="Arial" pitchFamily="34" charset="0"/>
                <a:ea typeface="ＭＳ Ｐゴシック" pitchFamily="50" charset="-128"/>
              </a:defRPr>
            </a:lvl5pPr>
            <a:lvl6pPr marL="2514600" indent="-228600" eaLnBrk="0" fontAlgn="base" hangingPunct="0">
              <a:spcBef>
                <a:spcPct val="0"/>
              </a:spcBef>
              <a:spcAft>
                <a:spcPct val="0"/>
              </a:spcAft>
              <a:defRPr kumimoji="1" sz="3600">
                <a:solidFill>
                  <a:schemeClr val="tx1"/>
                </a:solidFill>
                <a:latin typeface="Arial" pitchFamily="34" charset="0"/>
                <a:ea typeface="ＭＳ Ｐゴシック" pitchFamily="50" charset="-128"/>
              </a:defRPr>
            </a:lvl6pPr>
            <a:lvl7pPr marL="2971800" indent="-228600" eaLnBrk="0" fontAlgn="base" hangingPunct="0">
              <a:spcBef>
                <a:spcPct val="0"/>
              </a:spcBef>
              <a:spcAft>
                <a:spcPct val="0"/>
              </a:spcAft>
              <a:defRPr kumimoji="1" sz="3600">
                <a:solidFill>
                  <a:schemeClr val="tx1"/>
                </a:solidFill>
                <a:latin typeface="Arial" pitchFamily="34" charset="0"/>
                <a:ea typeface="ＭＳ Ｐゴシック" pitchFamily="50" charset="-128"/>
              </a:defRPr>
            </a:lvl7pPr>
            <a:lvl8pPr marL="3429000" indent="-228600" eaLnBrk="0" fontAlgn="base" hangingPunct="0">
              <a:spcBef>
                <a:spcPct val="0"/>
              </a:spcBef>
              <a:spcAft>
                <a:spcPct val="0"/>
              </a:spcAft>
              <a:defRPr kumimoji="1" sz="3600">
                <a:solidFill>
                  <a:schemeClr val="tx1"/>
                </a:solidFill>
                <a:latin typeface="Arial" pitchFamily="34" charset="0"/>
                <a:ea typeface="ＭＳ Ｐゴシック" pitchFamily="50" charset="-128"/>
              </a:defRPr>
            </a:lvl8pPr>
            <a:lvl9pPr marL="3886200" indent="-228600" eaLnBrk="0" fontAlgn="base" hangingPunct="0">
              <a:spcBef>
                <a:spcPct val="0"/>
              </a:spcBef>
              <a:spcAft>
                <a:spcPct val="0"/>
              </a:spcAft>
              <a:defRPr kumimoji="1" sz="3600">
                <a:solidFill>
                  <a:schemeClr val="tx1"/>
                </a:solidFill>
                <a:latin typeface="Arial" pitchFamily="34" charset="0"/>
                <a:ea typeface="ＭＳ Ｐゴシック" pitchFamily="50" charset="-128"/>
              </a:defRPr>
            </a:lvl9pPr>
          </a:lstStyle>
          <a:p>
            <a:pPr algn="ctr" eaLnBrk="1" hangingPunct="1">
              <a:lnSpc>
                <a:spcPct val="70000"/>
              </a:lnSpc>
              <a:spcBef>
                <a:spcPct val="50000"/>
              </a:spcBef>
            </a:pPr>
            <a:r>
              <a:rPr lang="ja-JP" altLang="en-US" sz="1500" b="1" dirty="0">
                <a:solidFill>
                  <a:srgbClr val="3E6EB4"/>
                </a:solidFill>
                <a:latin typeface="Meiryo UI" panose="020B0604030504040204" pitchFamily="50" charset="-128"/>
                <a:ea typeface="Meiryo UI" panose="020B0604030504040204" pitchFamily="50" charset="-128"/>
              </a:rPr>
              <a:t>相談・</a:t>
            </a:r>
          </a:p>
          <a:p>
            <a:pPr algn="ctr" eaLnBrk="1" hangingPunct="1">
              <a:lnSpc>
                <a:spcPct val="90000"/>
              </a:lnSpc>
            </a:pPr>
            <a:r>
              <a:rPr lang="ja-JP" altLang="en-US" sz="1500" b="1" dirty="0">
                <a:solidFill>
                  <a:srgbClr val="3E6EB4"/>
                </a:solidFill>
                <a:latin typeface="Meiryo UI" panose="020B0604030504040204" pitchFamily="50" charset="-128"/>
                <a:ea typeface="Meiryo UI" panose="020B0604030504040204" pitchFamily="50" charset="-128"/>
              </a:rPr>
              <a:t>助言</a:t>
            </a:r>
          </a:p>
        </p:txBody>
      </p:sp>
      <p:sp>
        <p:nvSpPr>
          <p:cNvPr id="62473" name="Text Box 9"/>
          <p:cNvSpPr txBox="1">
            <a:spLocks noChangeArrowheads="1"/>
          </p:cNvSpPr>
          <p:nvPr/>
        </p:nvSpPr>
        <p:spPr bwMode="auto">
          <a:xfrm>
            <a:off x="220663" y="323105"/>
            <a:ext cx="8728075" cy="519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28" tIns="45715" rIns="91428" bIns="45715">
            <a:spAutoFit/>
          </a:bodyPr>
          <a:lstStyle>
            <a:lvl1pPr eaLnBrk="0" hangingPunct="0">
              <a:defRPr kumimoji="1" sz="3600">
                <a:solidFill>
                  <a:schemeClr val="tx1"/>
                </a:solidFill>
                <a:latin typeface="Arial" pitchFamily="34" charset="0"/>
                <a:ea typeface="ＭＳ Ｐゴシック" pitchFamily="50" charset="-128"/>
              </a:defRPr>
            </a:lvl1pPr>
            <a:lvl2pPr marL="742950" indent="-285750" eaLnBrk="0" hangingPunct="0">
              <a:defRPr kumimoji="1" sz="3600">
                <a:solidFill>
                  <a:schemeClr val="tx1"/>
                </a:solidFill>
                <a:latin typeface="Arial" pitchFamily="34" charset="0"/>
                <a:ea typeface="ＭＳ Ｐゴシック" pitchFamily="50" charset="-128"/>
              </a:defRPr>
            </a:lvl2pPr>
            <a:lvl3pPr marL="1143000" indent="-228600" eaLnBrk="0" hangingPunct="0">
              <a:defRPr kumimoji="1" sz="3600">
                <a:solidFill>
                  <a:schemeClr val="tx1"/>
                </a:solidFill>
                <a:latin typeface="Arial" pitchFamily="34" charset="0"/>
                <a:ea typeface="ＭＳ Ｐゴシック" pitchFamily="50" charset="-128"/>
              </a:defRPr>
            </a:lvl3pPr>
            <a:lvl4pPr marL="1600200" indent="-228600" eaLnBrk="0" hangingPunct="0">
              <a:defRPr kumimoji="1" sz="3600">
                <a:solidFill>
                  <a:schemeClr val="tx1"/>
                </a:solidFill>
                <a:latin typeface="Arial" pitchFamily="34" charset="0"/>
                <a:ea typeface="ＭＳ Ｐゴシック" pitchFamily="50" charset="-128"/>
              </a:defRPr>
            </a:lvl4pPr>
            <a:lvl5pPr marL="2057400" indent="-228600" eaLnBrk="0" hangingPunct="0">
              <a:defRPr kumimoji="1" sz="3600">
                <a:solidFill>
                  <a:schemeClr val="tx1"/>
                </a:solidFill>
                <a:latin typeface="Arial" pitchFamily="34" charset="0"/>
                <a:ea typeface="ＭＳ Ｐゴシック" pitchFamily="50" charset="-128"/>
              </a:defRPr>
            </a:lvl5pPr>
            <a:lvl6pPr marL="2514600" indent="-228600" eaLnBrk="0" fontAlgn="base" hangingPunct="0">
              <a:spcBef>
                <a:spcPct val="0"/>
              </a:spcBef>
              <a:spcAft>
                <a:spcPct val="0"/>
              </a:spcAft>
              <a:defRPr kumimoji="1" sz="3600">
                <a:solidFill>
                  <a:schemeClr val="tx1"/>
                </a:solidFill>
                <a:latin typeface="Arial" pitchFamily="34" charset="0"/>
                <a:ea typeface="ＭＳ Ｐゴシック" pitchFamily="50" charset="-128"/>
              </a:defRPr>
            </a:lvl6pPr>
            <a:lvl7pPr marL="2971800" indent="-228600" eaLnBrk="0" fontAlgn="base" hangingPunct="0">
              <a:spcBef>
                <a:spcPct val="0"/>
              </a:spcBef>
              <a:spcAft>
                <a:spcPct val="0"/>
              </a:spcAft>
              <a:defRPr kumimoji="1" sz="3600">
                <a:solidFill>
                  <a:schemeClr val="tx1"/>
                </a:solidFill>
                <a:latin typeface="Arial" pitchFamily="34" charset="0"/>
                <a:ea typeface="ＭＳ Ｐゴシック" pitchFamily="50" charset="-128"/>
              </a:defRPr>
            </a:lvl7pPr>
            <a:lvl8pPr marL="3429000" indent="-228600" eaLnBrk="0" fontAlgn="base" hangingPunct="0">
              <a:spcBef>
                <a:spcPct val="0"/>
              </a:spcBef>
              <a:spcAft>
                <a:spcPct val="0"/>
              </a:spcAft>
              <a:defRPr kumimoji="1" sz="3600">
                <a:solidFill>
                  <a:schemeClr val="tx1"/>
                </a:solidFill>
                <a:latin typeface="Arial" pitchFamily="34" charset="0"/>
                <a:ea typeface="ＭＳ Ｐゴシック" pitchFamily="50" charset="-128"/>
              </a:defRPr>
            </a:lvl8pPr>
            <a:lvl9pPr marL="3886200" indent="-228600" eaLnBrk="0" fontAlgn="base" hangingPunct="0">
              <a:spcBef>
                <a:spcPct val="0"/>
              </a:spcBef>
              <a:spcAft>
                <a:spcPct val="0"/>
              </a:spcAft>
              <a:defRPr kumimoji="1" sz="3600">
                <a:solidFill>
                  <a:schemeClr val="tx1"/>
                </a:solidFill>
                <a:latin typeface="Arial" pitchFamily="34" charset="0"/>
                <a:ea typeface="ＭＳ Ｐゴシック" pitchFamily="50" charset="-128"/>
              </a:defRPr>
            </a:lvl9pPr>
          </a:lstStyle>
          <a:p>
            <a:pPr algn="ctr" eaLnBrk="1" hangingPunct="1">
              <a:spcBef>
                <a:spcPct val="50000"/>
              </a:spcBef>
            </a:pPr>
            <a:r>
              <a:rPr lang="ja-JP" altLang="en-US" sz="2800" b="1" dirty="0">
                <a:latin typeface="Meiryo UI" panose="020B0604030504040204" pitchFamily="50" charset="-128"/>
                <a:ea typeface="Meiryo UI" panose="020B0604030504040204" pitchFamily="50" charset="-128"/>
                <a:cs typeface="メイリオ" pitchFamily="50" charset="-128"/>
              </a:rPr>
              <a:t>早期からの認知症高齢者支援体制</a:t>
            </a:r>
          </a:p>
        </p:txBody>
      </p:sp>
      <p:sp>
        <p:nvSpPr>
          <p:cNvPr id="62474" name="Oval 11"/>
          <p:cNvSpPr>
            <a:spLocks noChangeArrowheads="1"/>
          </p:cNvSpPr>
          <p:nvPr/>
        </p:nvSpPr>
        <p:spPr bwMode="auto">
          <a:xfrm>
            <a:off x="5075038" y="4017963"/>
            <a:ext cx="1243369" cy="1223962"/>
          </a:xfrm>
          <a:prstGeom prst="ellipse">
            <a:avLst/>
          </a:prstGeom>
          <a:noFill/>
          <a:ln w="47625">
            <a:solidFill>
              <a:srgbClr val="0066CC"/>
            </a:solidFill>
          </a:ln>
          <a:extLst/>
        </p:spPr>
        <p:txBody>
          <a:bodyPr wrap="none" lIns="91428" tIns="45715" rIns="91428" bIns="45715" anchor="ctr"/>
          <a:lstStyle/>
          <a:p>
            <a:pPr algn="ctr"/>
            <a:endParaRPr kumimoji="0" lang="ja-JP" altLang="ja-JP" sz="2000" b="1">
              <a:solidFill>
                <a:srgbClr val="000000"/>
              </a:solidFill>
              <a:latin typeface="ＭＳ ゴシック" pitchFamily="49" charset="-128"/>
              <a:ea typeface="ＭＳ ゴシック" pitchFamily="49" charset="-128"/>
            </a:endParaRPr>
          </a:p>
        </p:txBody>
      </p:sp>
      <p:sp>
        <p:nvSpPr>
          <p:cNvPr id="62475" name="Text Box 12"/>
          <p:cNvSpPr txBox="1">
            <a:spLocks noChangeArrowheads="1"/>
          </p:cNvSpPr>
          <p:nvPr/>
        </p:nvSpPr>
        <p:spPr bwMode="auto">
          <a:xfrm>
            <a:off x="5202238" y="4189413"/>
            <a:ext cx="989012" cy="854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28" tIns="45715" rIns="91428" bIns="45715">
            <a:spAutoFit/>
          </a:bodyPr>
          <a:lstStyle>
            <a:lvl1pPr eaLnBrk="0" hangingPunct="0">
              <a:defRPr kumimoji="1" sz="3600">
                <a:solidFill>
                  <a:schemeClr val="tx1"/>
                </a:solidFill>
                <a:latin typeface="Arial" pitchFamily="34" charset="0"/>
                <a:ea typeface="ＭＳ Ｐゴシック" pitchFamily="50" charset="-128"/>
              </a:defRPr>
            </a:lvl1pPr>
            <a:lvl2pPr marL="742950" indent="-285750" eaLnBrk="0" hangingPunct="0">
              <a:defRPr kumimoji="1" sz="3600">
                <a:solidFill>
                  <a:schemeClr val="tx1"/>
                </a:solidFill>
                <a:latin typeface="Arial" pitchFamily="34" charset="0"/>
                <a:ea typeface="ＭＳ Ｐゴシック" pitchFamily="50" charset="-128"/>
              </a:defRPr>
            </a:lvl2pPr>
            <a:lvl3pPr marL="1143000" indent="-228600" eaLnBrk="0" hangingPunct="0">
              <a:defRPr kumimoji="1" sz="3600">
                <a:solidFill>
                  <a:schemeClr val="tx1"/>
                </a:solidFill>
                <a:latin typeface="Arial" pitchFamily="34" charset="0"/>
                <a:ea typeface="ＭＳ Ｐゴシック" pitchFamily="50" charset="-128"/>
              </a:defRPr>
            </a:lvl3pPr>
            <a:lvl4pPr marL="1600200" indent="-228600" eaLnBrk="0" hangingPunct="0">
              <a:defRPr kumimoji="1" sz="3600">
                <a:solidFill>
                  <a:schemeClr val="tx1"/>
                </a:solidFill>
                <a:latin typeface="Arial" pitchFamily="34" charset="0"/>
                <a:ea typeface="ＭＳ Ｐゴシック" pitchFamily="50" charset="-128"/>
              </a:defRPr>
            </a:lvl4pPr>
            <a:lvl5pPr marL="2057400" indent="-228600" eaLnBrk="0" hangingPunct="0">
              <a:defRPr kumimoji="1" sz="3600">
                <a:solidFill>
                  <a:schemeClr val="tx1"/>
                </a:solidFill>
                <a:latin typeface="Arial" pitchFamily="34" charset="0"/>
                <a:ea typeface="ＭＳ Ｐゴシック" pitchFamily="50" charset="-128"/>
              </a:defRPr>
            </a:lvl5pPr>
            <a:lvl6pPr marL="2514600" indent="-228600" eaLnBrk="0" fontAlgn="base" hangingPunct="0">
              <a:spcBef>
                <a:spcPct val="0"/>
              </a:spcBef>
              <a:spcAft>
                <a:spcPct val="0"/>
              </a:spcAft>
              <a:defRPr kumimoji="1" sz="3600">
                <a:solidFill>
                  <a:schemeClr val="tx1"/>
                </a:solidFill>
                <a:latin typeface="Arial" pitchFamily="34" charset="0"/>
                <a:ea typeface="ＭＳ Ｐゴシック" pitchFamily="50" charset="-128"/>
              </a:defRPr>
            </a:lvl6pPr>
            <a:lvl7pPr marL="2971800" indent="-228600" eaLnBrk="0" fontAlgn="base" hangingPunct="0">
              <a:spcBef>
                <a:spcPct val="0"/>
              </a:spcBef>
              <a:spcAft>
                <a:spcPct val="0"/>
              </a:spcAft>
              <a:defRPr kumimoji="1" sz="3600">
                <a:solidFill>
                  <a:schemeClr val="tx1"/>
                </a:solidFill>
                <a:latin typeface="Arial" pitchFamily="34" charset="0"/>
                <a:ea typeface="ＭＳ Ｐゴシック" pitchFamily="50" charset="-128"/>
              </a:defRPr>
            </a:lvl7pPr>
            <a:lvl8pPr marL="3429000" indent="-228600" eaLnBrk="0" fontAlgn="base" hangingPunct="0">
              <a:spcBef>
                <a:spcPct val="0"/>
              </a:spcBef>
              <a:spcAft>
                <a:spcPct val="0"/>
              </a:spcAft>
              <a:defRPr kumimoji="1" sz="3600">
                <a:solidFill>
                  <a:schemeClr val="tx1"/>
                </a:solidFill>
                <a:latin typeface="Arial" pitchFamily="34" charset="0"/>
                <a:ea typeface="ＭＳ Ｐゴシック" pitchFamily="50" charset="-128"/>
              </a:defRPr>
            </a:lvl8pPr>
            <a:lvl9pPr marL="3886200" indent="-228600" eaLnBrk="0" fontAlgn="base" hangingPunct="0">
              <a:spcBef>
                <a:spcPct val="0"/>
              </a:spcBef>
              <a:spcAft>
                <a:spcPct val="0"/>
              </a:spcAft>
              <a:defRPr kumimoji="1" sz="3600">
                <a:solidFill>
                  <a:schemeClr val="tx1"/>
                </a:solidFill>
                <a:latin typeface="Arial" pitchFamily="34" charset="0"/>
                <a:ea typeface="ＭＳ Ｐゴシック" pitchFamily="50" charset="-128"/>
              </a:defRPr>
            </a:lvl9pPr>
          </a:lstStyle>
          <a:p>
            <a:pPr algn="ctr" eaLnBrk="1" hangingPunct="1">
              <a:spcBef>
                <a:spcPct val="50000"/>
              </a:spcBef>
            </a:pPr>
            <a:r>
              <a:rPr lang="ja-JP" altLang="en-US" sz="2500" b="1" dirty="0">
                <a:solidFill>
                  <a:srgbClr val="0066CC"/>
                </a:solidFill>
                <a:latin typeface="Meiryo UI" panose="020B0604030504040204" pitchFamily="50" charset="-128"/>
                <a:ea typeface="Meiryo UI" panose="020B0604030504040204" pitchFamily="50" charset="-128"/>
              </a:rPr>
              <a:t>本人家族</a:t>
            </a:r>
          </a:p>
        </p:txBody>
      </p:sp>
      <p:sp>
        <p:nvSpPr>
          <p:cNvPr id="62476" name="Text Box 14"/>
          <p:cNvSpPr txBox="1">
            <a:spLocks noChangeArrowheads="1"/>
          </p:cNvSpPr>
          <p:nvPr/>
        </p:nvSpPr>
        <p:spPr bwMode="auto">
          <a:xfrm>
            <a:off x="4351338" y="1256776"/>
            <a:ext cx="1793875" cy="643986"/>
          </a:xfrm>
          <a:prstGeom prst="rect">
            <a:avLst/>
          </a:prstGeom>
          <a:noFill/>
          <a:ln>
            <a:noFill/>
          </a:ln>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38100" cap="rnd">
                <a:solidFill>
                  <a:schemeClr val="tx1"/>
                </a:solidFill>
                <a:prstDash val="sysDot"/>
                <a:miter lim="800000"/>
                <a:headEnd/>
                <a:tailEnd/>
              </a14:hiddenLine>
            </a:ext>
          </a:extLst>
        </p:spPr>
        <p:txBody>
          <a:bodyPr lIns="71991" tIns="71991" rIns="71991" bIns="71991" anchor="ctr">
            <a:spAutoFit/>
          </a:bodyPr>
          <a:lstStyle>
            <a:lvl1pPr eaLnBrk="0" hangingPunct="0">
              <a:defRPr kumimoji="1" sz="3600">
                <a:solidFill>
                  <a:schemeClr val="tx1"/>
                </a:solidFill>
                <a:latin typeface="Arial" pitchFamily="34" charset="0"/>
                <a:ea typeface="ＭＳ Ｐゴシック" pitchFamily="50" charset="-128"/>
              </a:defRPr>
            </a:lvl1pPr>
            <a:lvl2pPr marL="742950" indent="-285750" eaLnBrk="0" hangingPunct="0">
              <a:defRPr kumimoji="1" sz="3600">
                <a:solidFill>
                  <a:schemeClr val="tx1"/>
                </a:solidFill>
                <a:latin typeface="Arial" pitchFamily="34" charset="0"/>
                <a:ea typeface="ＭＳ Ｐゴシック" pitchFamily="50" charset="-128"/>
              </a:defRPr>
            </a:lvl2pPr>
            <a:lvl3pPr marL="1143000" indent="-228600" eaLnBrk="0" hangingPunct="0">
              <a:defRPr kumimoji="1" sz="3600">
                <a:solidFill>
                  <a:schemeClr val="tx1"/>
                </a:solidFill>
                <a:latin typeface="Arial" pitchFamily="34" charset="0"/>
                <a:ea typeface="ＭＳ Ｐゴシック" pitchFamily="50" charset="-128"/>
              </a:defRPr>
            </a:lvl3pPr>
            <a:lvl4pPr marL="1600200" indent="-228600" eaLnBrk="0" hangingPunct="0">
              <a:defRPr kumimoji="1" sz="3600">
                <a:solidFill>
                  <a:schemeClr val="tx1"/>
                </a:solidFill>
                <a:latin typeface="Arial" pitchFamily="34" charset="0"/>
                <a:ea typeface="ＭＳ Ｐゴシック" pitchFamily="50" charset="-128"/>
              </a:defRPr>
            </a:lvl4pPr>
            <a:lvl5pPr marL="2057400" indent="-228600" eaLnBrk="0" hangingPunct="0">
              <a:defRPr kumimoji="1" sz="3600">
                <a:solidFill>
                  <a:schemeClr val="tx1"/>
                </a:solidFill>
                <a:latin typeface="Arial" pitchFamily="34" charset="0"/>
                <a:ea typeface="ＭＳ Ｐゴシック" pitchFamily="50" charset="-128"/>
              </a:defRPr>
            </a:lvl5pPr>
            <a:lvl6pPr marL="2514600" indent="-228600" eaLnBrk="0" fontAlgn="base" hangingPunct="0">
              <a:spcBef>
                <a:spcPct val="0"/>
              </a:spcBef>
              <a:spcAft>
                <a:spcPct val="0"/>
              </a:spcAft>
              <a:defRPr kumimoji="1" sz="3600">
                <a:solidFill>
                  <a:schemeClr val="tx1"/>
                </a:solidFill>
                <a:latin typeface="Arial" pitchFamily="34" charset="0"/>
                <a:ea typeface="ＭＳ Ｐゴシック" pitchFamily="50" charset="-128"/>
              </a:defRPr>
            </a:lvl6pPr>
            <a:lvl7pPr marL="2971800" indent="-228600" eaLnBrk="0" fontAlgn="base" hangingPunct="0">
              <a:spcBef>
                <a:spcPct val="0"/>
              </a:spcBef>
              <a:spcAft>
                <a:spcPct val="0"/>
              </a:spcAft>
              <a:defRPr kumimoji="1" sz="3600">
                <a:solidFill>
                  <a:schemeClr val="tx1"/>
                </a:solidFill>
                <a:latin typeface="Arial" pitchFamily="34" charset="0"/>
                <a:ea typeface="ＭＳ Ｐゴシック" pitchFamily="50" charset="-128"/>
              </a:defRPr>
            </a:lvl7pPr>
            <a:lvl8pPr marL="3429000" indent="-228600" eaLnBrk="0" fontAlgn="base" hangingPunct="0">
              <a:spcBef>
                <a:spcPct val="0"/>
              </a:spcBef>
              <a:spcAft>
                <a:spcPct val="0"/>
              </a:spcAft>
              <a:defRPr kumimoji="1" sz="3600">
                <a:solidFill>
                  <a:schemeClr val="tx1"/>
                </a:solidFill>
                <a:latin typeface="Arial" pitchFamily="34" charset="0"/>
                <a:ea typeface="ＭＳ Ｐゴシック" pitchFamily="50" charset="-128"/>
              </a:defRPr>
            </a:lvl8pPr>
            <a:lvl9pPr marL="3886200" indent="-228600" eaLnBrk="0" fontAlgn="base" hangingPunct="0">
              <a:spcBef>
                <a:spcPct val="0"/>
              </a:spcBef>
              <a:spcAft>
                <a:spcPct val="0"/>
              </a:spcAft>
              <a:defRPr kumimoji="1" sz="3600">
                <a:solidFill>
                  <a:schemeClr val="tx1"/>
                </a:solidFill>
                <a:latin typeface="Arial" pitchFamily="34" charset="0"/>
                <a:ea typeface="ＭＳ Ｐゴシック" pitchFamily="50" charset="-128"/>
              </a:defRPr>
            </a:lvl9pPr>
          </a:lstStyle>
          <a:p>
            <a:pPr algn="ctr" eaLnBrk="1" hangingPunct="1">
              <a:lnSpc>
                <a:spcPct val="80000"/>
              </a:lnSpc>
              <a:spcBef>
                <a:spcPct val="50000"/>
              </a:spcBef>
            </a:pPr>
            <a:r>
              <a:rPr lang="ja-JP" altLang="en-US" sz="1800" b="1">
                <a:solidFill>
                  <a:schemeClr val="bg1"/>
                </a:solidFill>
                <a:latin typeface="Meiryo UI" panose="020B0604030504040204" pitchFamily="50" charset="-128"/>
                <a:ea typeface="Meiryo UI" panose="020B0604030504040204" pitchFamily="50" charset="-128"/>
              </a:rPr>
              <a:t>認知症</a:t>
            </a:r>
          </a:p>
          <a:p>
            <a:pPr algn="ctr" eaLnBrk="1" hangingPunct="1">
              <a:lnSpc>
                <a:spcPct val="80000"/>
              </a:lnSpc>
              <a:spcBef>
                <a:spcPct val="20000"/>
              </a:spcBef>
            </a:pPr>
            <a:r>
              <a:rPr lang="ja-JP" altLang="en-US" sz="1800" b="1">
                <a:solidFill>
                  <a:schemeClr val="bg1"/>
                </a:solidFill>
                <a:latin typeface="Meiryo UI" panose="020B0604030504040204" pitchFamily="50" charset="-128"/>
                <a:ea typeface="Meiryo UI" panose="020B0604030504040204" pitchFamily="50" charset="-128"/>
              </a:rPr>
              <a:t>サポート医</a:t>
            </a:r>
          </a:p>
        </p:txBody>
      </p:sp>
      <p:sp>
        <p:nvSpPr>
          <p:cNvPr id="62477" name="Text Box 15"/>
          <p:cNvSpPr txBox="1">
            <a:spLocks noChangeArrowheads="1"/>
          </p:cNvSpPr>
          <p:nvPr/>
        </p:nvSpPr>
        <p:spPr bwMode="auto">
          <a:xfrm>
            <a:off x="544513" y="1214438"/>
            <a:ext cx="2922587" cy="687387"/>
          </a:xfrm>
          <a:prstGeom prst="rect">
            <a:avLst/>
          </a:prstGeom>
          <a:noFill/>
          <a:ln>
            <a:noFill/>
          </a:ln>
          <a:extLst>
            <a:ext uri="{909E8E84-426E-40DD-AFC4-6F175D3DCCD1}">
              <a14:hiddenFill xmlns:a14="http://schemas.microsoft.com/office/drawing/2010/main">
                <a:solidFill>
                  <a:srgbClr val="FFD9D9"/>
                </a:solidFill>
              </a14:hiddenFill>
            </a:ext>
            <a:ext uri="{91240B29-F687-4F45-9708-019B960494DF}">
              <a14:hiddenLine xmlns:a14="http://schemas.microsoft.com/office/drawing/2010/main" w="9525">
                <a:solidFill>
                  <a:schemeClr val="tx1"/>
                </a:solidFill>
                <a:miter lim="800000"/>
                <a:headEnd/>
                <a:tailEnd/>
              </a14:hiddenLine>
            </a:ext>
          </a:extLst>
        </p:spPr>
        <p:txBody>
          <a:bodyPr lIns="91428" tIns="45715" rIns="91428" bIns="45715">
            <a:spAutoFit/>
          </a:bodyPr>
          <a:lstStyle>
            <a:lvl1pPr eaLnBrk="0" hangingPunct="0">
              <a:defRPr kumimoji="1" sz="3600">
                <a:solidFill>
                  <a:schemeClr val="tx1"/>
                </a:solidFill>
                <a:latin typeface="Arial" pitchFamily="34" charset="0"/>
                <a:ea typeface="ＭＳ Ｐゴシック" pitchFamily="50" charset="-128"/>
              </a:defRPr>
            </a:lvl1pPr>
            <a:lvl2pPr marL="742950" indent="-285750" eaLnBrk="0" hangingPunct="0">
              <a:defRPr kumimoji="1" sz="3600">
                <a:solidFill>
                  <a:schemeClr val="tx1"/>
                </a:solidFill>
                <a:latin typeface="Arial" pitchFamily="34" charset="0"/>
                <a:ea typeface="ＭＳ Ｐゴシック" pitchFamily="50" charset="-128"/>
              </a:defRPr>
            </a:lvl2pPr>
            <a:lvl3pPr marL="1143000" indent="-228600" eaLnBrk="0" hangingPunct="0">
              <a:defRPr kumimoji="1" sz="3600">
                <a:solidFill>
                  <a:schemeClr val="tx1"/>
                </a:solidFill>
                <a:latin typeface="Arial" pitchFamily="34" charset="0"/>
                <a:ea typeface="ＭＳ Ｐゴシック" pitchFamily="50" charset="-128"/>
              </a:defRPr>
            </a:lvl3pPr>
            <a:lvl4pPr marL="1600200" indent="-228600" eaLnBrk="0" hangingPunct="0">
              <a:defRPr kumimoji="1" sz="3600">
                <a:solidFill>
                  <a:schemeClr val="tx1"/>
                </a:solidFill>
                <a:latin typeface="Arial" pitchFamily="34" charset="0"/>
                <a:ea typeface="ＭＳ Ｐゴシック" pitchFamily="50" charset="-128"/>
              </a:defRPr>
            </a:lvl4pPr>
            <a:lvl5pPr marL="2057400" indent="-228600" eaLnBrk="0" hangingPunct="0">
              <a:defRPr kumimoji="1" sz="3600">
                <a:solidFill>
                  <a:schemeClr val="tx1"/>
                </a:solidFill>
                <a:latin typeface="Arial" pitchFamily="34" charset="0"/>
                <a:ea typeface="ＭＳ Ｐゴシック" pitchFamily="50" charset="-128"/>
              </a:defRPr>
            </a:lvl5pPr>
            <a:lvl6pPr marL="2514600" indent="-228600" eaLnBrk="0" fontAlgn="base" hangingPunct="0">
              <a:spcBef>
                <a:spcPct val="0"/>
              </a:spcBef>
              <a:spcAft>
                <a:spcPct val="0"/>
              </a:spcAft>
              <a:defRPr kumimoji="1" sz="3600">
                <a:solidFill>
                  <a:schemeClr val="tx1"/>
                </a:solidFill>
                <a:latin typeface="Arial" pitchFamily="34" charset="0"/>
                <a:ea typeface="ＭＳ Ｐゴシック" pitchFamily="50" charset="-128"/>
              </a:defRPr>
            </a:lvl6pPr>
            <a:lvl7pPr marL="2971800" indent="-228600" eaLnBrk="0" fontAlgn="base" hangingPunct="0">
              <a:spcBef>
                <a:spcPct val="0"/>
              </a:spcBef>
              <a:spcAft>
                <a:spcPct val="0"/>
              </a:spcAft>
              <a:defRPr kumimoji="1" sz="3600">
                <a:solidFill>
                  <a:schemeClr val="tx1"/>
                </a:solidFill>
                <a:latin typeface="Arial" pitchFamily="34" charset="0"/>
                <a:ea typeface="ＭＳ Ｐゴシック" pitchFamily="50" charset="-128"/>
              </a:defRPr>
            </a:lvl7pPr>
            <a:lvl8pPr marL="3429000" indent="-228600" eaLnBrk="0" fontAlgn="base" hangingPunct="0">
              <a:spcBef>
                <a:spcPct val="0"/>
              </a:spcBef>
              <a:spcAft>
                <a:spcPct val="0"/>
              </a:spcAft>
              <a:defRPr kumimoji="1" sz="3600">
                <a:solidFill>
                  <a:schemeClr val="tx1"/>
                </a:solidFill>
                <a:latin typeface="Arial" pitchFamily="34" charset="0"/>
                <a:ea typeface="ＭＳ Ｐゴシック" pitchFamily="50" charset="-128"/>
              </a:defRPr>
            </a:lvl8pPr>
            <a:lvl9pPr marL="3886200" indent="-228600" eaLnBrk="0" fontAlgn="base" hangingPunct="0">
              <a:spcBef>
                <a:spcPct val="0"/>
              </a:spcBef>
              <a:spcAft>
                <a:spcPct val="0"/>
              </a:spcAft>
              <a:defRPr kumimoji="1" sz="3600">
                <a:solidFill>
                  <a:schemeClr val="tx1"/>
                </a:solidFill>
                <a:latin typeface="Arial" pitchFamily="34" charset="0"/>
                <a:ea typeface="ＭＳ Ｐゴシック" pitchFamily="50" charset="-128"/>
              </a:defRPr>
            </a:lvl9pPr>
          </a:lstStyle>
          <a:p>
            <a:pPr algn="ctr" eaLnBrk="1" hangingPunct="1">
              <a:spcBef>
                <a:spcPct val="50000"/>
              </a:spcBef>
            </a:pPr>
            <a:r>
              <a:rPr lang="ja-JP" altLang="en-US" sz="1300" b="1">
                <a:latin typeface="Meiryo UI" panose="020B0604030504040204" pitchFamily="50" charset="-128"/>
                <a:ea typeface="Meiryo UI" panose="020B0604030504040204" pitchFamily="50" charset="-128"/>
              </a:rPr>
              <a:t>各都道府県・指定都市の</a:t>
            </a:r>
          </a:p>
          <a:p>
            <a:pPr algn="ctr" eaLnBrk="1" hangingPunct="1"/>
            <a:r>
              <a:rPr lang="ja-JP" altLang="en-US" sz="1300" b="1">
                <a:latin typeface="Meiryo UI" panose="020B0604030504040204" pitchFamily="50" charset="-128"/>
                <a:ea typeface="Meiryo UI" panose="020B0604030504040204" pitchFamily="50" charset="-128"/>
              </a:rPr>
              <a:t>研修の企画立案等を担当する医師</a:t>
            </a:r>
          </a:p>
          <a:p>
            <a:pPr algn="ctr" eaLnBrk="1" hangingPunct="1"/>
            <a:r>
              <a:rPr lang="ja-JP" altLang="en-US" sz="1300" b="1">
                <a:latin typeface="Meiryo UI" panose="020B0604030504040204" pitchFamily="50" charset="-128"/>
                <a:ea typeface="Meiryo UI" panose="020B0604030504040204" pitchFamily="50" charset="-128"/>
              </a:rPr>
              <a:t>（認知症サポート医・医師会）</a:t>
            </a:r>
          </a:p>
        </p:txBody>
      </p:sp>
      <p:sp>
        <p:nvSpPr>
          <p:cNvPr id="62478" name="Text Box 16"/>
          <p:cNvSpPr txBox="1">
            <a:spLocks noChangeArrowheads="1"/>
          </p:cNvSpPr>
          <p:nvPr/>
        </p:nvSpPr>
        <p:spPr bwMode="auto">
          <a:xfrm>
            <a:off x="928688" y="2135188"/>
            <a:ext cx="2043112" cy="618996"/>
          </a:xfrm>
          <a:prstGeom prst="rect">
            <a:avLst/>
          </a:prstGeom>
          <a:solidFill>
            <a:schemeClr val="bg1"/>
          </a:solidFill>
          <a:ln>
            <a:noFill/>
          </a:ln>
          <a:extLst>
            <a:ext uri="{91240B29-F687-4F45-9708-019B960494DF}">
              <a14:hiddenLine xmlns:a14="http://schemas.microsoft.com/office/drawing/2010/main" w="31750">
                <a:solidFill>
                  <a:srgbClr val="FF7C80"/>
                </a:solidFill>
                <a:prstDash val="sysDot"/>
                <a:miter lim="800000"/>
                <a:headEnd/>
                <a:tailEnd/>
              </a14:hiddenLine>
            </a:ext>
          </a:extLst>
        </p:spPr>
        <p:txBody>
          <a:bodyPr lIns="35995" tIns="35995" rIns="35995" bIns="35995">
            <a:spAutoFit/>
          </a:bodyPr>
          <a:lstStyle>
            <a:lvl1pPr eaLnBrk="0" hangingPunct="0">
              <a:defRPr kumimoji="1" sz="3600">
                <a:solidFill>
                  <a:schemeClr val="tx1"/>
                </a:solidFill>
                <a:latin typeface="Arial" pitchFamily="34" charset="0"/>
                <a:ea typeface="ＭＳ Ｐゴシック" pitchFamily="50" charset="-128"/>
              </a:defRPr>
            </a:lvl1pPr>
            <a:lvl2pPr marL="742950" indent="-285750" eaLnBrk="0" hangingPunct="0">
              <a:defRPr kumimoji="1" sz="3600">
                <a:solidFill>
                  <a:schemeClr val="tx1"/>
                </a:solidFill>
                <a:latin typeface="Arial" pitchFamily="34" charset="0"/>
                <a:ea typeface="ＭＳ Ｐゴシック" pitchFamily="50" charset="-128"/>
              </a:defRPr>
            </a:lvl2pPr>
            <a:lvl3pPr marL="1143000" indent="-228600" eaLnBrk="0" hangingPunct="0">
              <a:defRPr kumimoji="1" sz="3600">
                <a:solidFill>
                  <a:schemeClr val="tx1"/>
                </a:solidFill>
                <a:latin typeface="Arial" pitchFamily="34" charset="0"/>
                <a:ea typeface="ＭＳ Ｐゴシック" pitchFamily="50" charset="-128"/>
              </a:defRPr>
            </a:lvl3pPr>
            <a:lvl4pPr marL="1600200" indent="-228600" eaLnBrk="0" hangingPunct="0">
              <a:defRPr kumimoji="1" sz="3600">
                <a:solidFill>
                  <a:schemeClr val="tx1"/>
                </a:solidFill>
                <a:latin typeface="Arial" pitchFamily="34" charset="0"/>
                <a:ea typeface="ＭＳ Ｐゴシック" pitchFamily="50" charset="-128"/>
              </a:defRPr>
            </a:lvl4pPr>
            <a:lvl5pPr marL="2057400" indent="-228600" eaLnBrk="0" hangingPunct="0">
              <a:defRPr kumimoji="1" sz="3600">
                <a:solidFill>
                  <a:schemeClr val="tx1"/>
                </a:solidFill>
                <a:latin typeface="Arial" pitchFamily="34" charset="0"/>
                <a:ea typeface="ＭＳ Ｐゴシック" pitchFamily="50" charset="-128"/>
              </a:defRPr>
            </a:lvl5pPr>
            <a:lvl6pPr marL="2514600" indent="-228600" eaLnBrk="0" fontAlgn="base" hangingPunct="0">
              <a:spcBef>
                <a:spcPct val="0"/>
              </a:spcBef>
              <a:spcAft>
                <a:spcPct val="0"/>
              </a:spcAft>
              <a:defRPr kumimoji="1" sz="3600">
                <a:solidFill>
                  <a:schemeClr val="tx1"/>
                </a:solidFill>
                <a:latin typeface="Arial" pitchFamily="34" charset="0"/>
                <a:ea typeface="ＭＳ Ｐゴシック" pitchFamily="50" charset="-128"/>
              </a:defRPr>
            </a:lvl6pPr>
            <a:lvl7pPr marL="2971800" indent="-228600" eaLnBrk="0" fontAlgn="base" hangingPunct="0">
              <a:spcBef>
                <a:spcPct val="0"/>
              </a:spcBef>
              <a:spcAft>
                <a:spcPct val="0"/>
              </a:spcAft>
              <a:defRPr kumimoji="1" sz="3600">
                <a:solidFill>
                  <a:schemeClr val="tx1"/>
                </a:solidFill>
                <a:latin typeface="Arial" pitchFamily="34" charset="0"/>
                <a:ea typeface="ＭＳ Ｐゴシック" pitchFamily="50" charset="-128"/>
              </a:defRPr>
            </a:lvl7pPr>
            <a:lvl8pPr marL="3429000" indent="-228600" eaLnBrk="0" fontAlgn="base" hangingPunct="0">
              <a:spcBef>
                <a:spcPct val="0"/>
              </a:spcBef>
              <a:spcAft>
                <a:spcPct val="0"/>
              </a:spcAft>
              <a:defRPr kumimoji="1" sz="3600">
                <a:solidFill>
                  <a:schemeClr val="tx1"/>
                </a:solidFill>
                <a:latin typeface="Arial" pitchFamily="34" charset="0"/>
                <a:ea typeface="ＭＳ Ｐゴシック" pitchFamily="50" charset="-128"/>
              </a:defRPr>
            </a:lvl8pPr>
            <a:lvl9pPr marL="3886200" indent="-228600" eaLnBrk="0" fontAlgn="base" hangingPunct="0">
              <a:spcBef>
                <a:spcPct val="0"/>
              </a:spcBef>
              <a:spcAft>
                <a:spcPct val="0"/>
              </a:spcAft>
              <a:defRPr kumimoji="1" sz="3600">
                <a:solidFill>
                  <a:schemeClr val="tx1"/>
                </a:solidFill>
                <a:latin typeface="Arial" pitchFamily="34" charset="0"/>
                <a:ea typeface="ＭＳ Ｐゴシック" pitchFamily="50" charset="-128"/>
              </a:defRPr>
            </a:lvl9pPr>
          </a:lstStyle>
          <a:p>
            <a:pPr algn="ctr" eaLnBrk="1" hangingPunct="1">
              <a:lnSpc>
                <a:spcPct val="120000"/>
              </a:lnSpc>
              <a:spcBef>
                <a:spcPct val="50000"/>
              </a:spcBef>
            </a:pPr>
            <a:r>
              <a:rPr lang="ja-JP" altLang="en-US" sz="1400" b="1">
                <a:solidFill>
                  <a:srgbClr val="FF7C80"/>
                </a:solidFill>
                <a:latin typeface="Meiryo UI" panose="020B0604030504040204" pitchFamily="50" charset="-128"/>
                <a:ea typeface="Meiryo UI" panose="020B0604030504040204" pitchFamily="50" charset="-128"/>
              </a:rPr>
              <a:t>かかりつけ医認知症</a:t>
            </a:r>
          </a:p>
          <a:p>
            <a:pPr algn="ctr" eaLnBrk="1" hangingPunct="1">
              <a:spcBef>
                <a:spcPct val="5000"/>
              </a:spcBef>
            </a:pPr>
            <a:r>
              <a:rPr lang="ja-JP" altLang="en-US" sz="1400" b="1">
                <a:solidFill>
                  <a:srgbClr val="FF7C80"/>
                </a:solidFill>
                <a:latin typeface="Meiryo UI" panose="020B0604030504040204" pitchFamily="50" charset="-128"/>
                <a:ea typeface="Meiryo UI" panose="020B0604030504040204" pitchFamily="50" charset="-128"/>
              </a:rPr>
              <a:t>対応力向上研修</a:t>
            </a:r>
          </a:p>
          <a:p>
            <a:pPr algn="ctr" eaLnBrk="1" hangingPunct="1"/>
            <a:endParaRPr lang="ja-JP" altLang="en-US" sz="400" b="1">
              <a:solidFill>
                <a:schemeClr val="bg1"/>
              </a:solidFill>
              <a:latin typeface="Meiryo UI" panose="020B0604030504040204" pitchFamily="50" charset="-128"/>
              <a:ea typeface="Meiryo UI" panose="020B0604030504040204" pitchFamily="50" charset="-128"/>
            </a:endParaRPr>
          </a:p>
        </p:txBody>
      </p:sp>
      <p:sp>
        <p:nvSpPr>
          <p:cNvPr id="62479" name="Text Box 17"/>
          <p:cNvSpPr txBox="1">
            <a:spLocks noChangeArrowheads="1"/>
          </p:cNvSpPr>
          <p:nvPr/>
        </p:nvSpPr>
        <p:spPr bwMode="auto">
          <a:xfrm>
            <a:off x="342900" y="1862138"/>
            <a:ext cx="608013" cy="488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28" tIns="45715" rIns="91428" bIns="45715">
            <a:spAutoFit/>
          </a:bodyPr>
          <a:lstStyle>
            <a:lvl1pPr eaLnBrk="0" hangingPunct="0">
              <a:defRPr kumimoji="1" sz="3600">
                <a:solidFill>
                  <a:schemeClr val="tx1"/>
                </a:solidFill>
                <a:latin typeface="Arial" pitchFamily="34" charset="0"/>
                <a:ea typeface="ＭＳ Ｐゴシック" pitchFamily="50" charset="-128"/>
              </a:defRPr>
            </a:lvl1pPr>
            <a:lvl2pPr marL="742950" indent="-285750" eaLnBrk="0" hangingPunct="0">
              <a:defRPr kumimoji="1" sz="3600">
                <a:solidFill>
                  <a:schemeClr val="tx1"/>
                </a:solidFill>
                <a:latin typeface="Arial" pitchFamily="34" charset="0"/>
                <a:ea typeface="ＭＳ Ｐゴシック" pitchFamily="50" charset="-128"/>
              </a:defRPr>
            </a:lvl2pPr>
            <a:lvl3pPr marL="1143000" indent="-228600" eaLnBrk="0" hangingPunct="0">
              <a:defRPr kumimoji="1" sz="3600">
                <a:solidFill>
                  <a:schemeClr val="tx1"/>
                </a:solidFill>
                <a:latin typeface="Arial" pitchFamily="34" charset="0"/>
                <a:ea typeface="ＭＳ Ｐゴシック" pitchFamily="50" charset="-128"/>
              </a:defRPr>
            </a:lvl3pPr>
            <a:lvl4pPr marL="1600200" indent="-228600" eaLnBrk="0" hangingPunct="0">
              <a:defRPr kumimoji="1" sz="3600">
                <a:solidFill>
                  <a:schemeClr val="tx1"/>
                </a:solidFill>
                <a:latin typeface="Arial" pitchFamily="34" charset="0"/>
                <a:ea typeface="ＭＳ Ｐゴシック" pitchFamily="50" charset="-128"/>
              </a:defRPr>
            </a:lvl4pPr>
            <a:lvl5pPr marL="2057400" indent="-228600" eaLnBrk="0" hangingPunct="0">
              <a:defRPr kumimoji="1" sz="3600">
                <a:solidFill>
                  <a:schemeClr val="tx1"/>
                </a:solidFill>
                <a:latin typeface="Arial" pitchFamily="34" charset="0"/>
                <a:ea typeface="ＭＳ Ｐゴシック" pitchFamily="50" charset="-128"/>
              </a:defRPr>
            </a:lvl5pPr>
            <a:lvl6pPr marL="2514600" indent="-228600" eaLnBrk="0" fontAlgn="base" hangingPunct="0">
              <a:spcBef>
                <a:spcPct val="0"/>
              </a:spcBef>
              <a:spcAft>
                <a:spcPct val="0"/>
              </a:spcAft>
              <a:defRPr kumimoji="1" sz="3600">
                <a:solidFill>
                  <a:schemeClr val="tx1"/>
                </a:solidFill>
                <a:latin typeface="Arial" pitchFamily="34" charset="0"/>
                <a:ea typeface="ＭＳ Ｐゴシック" pitchFamily="50" charset="-128"/>
              </a:defRPr>
            </a:lvl6pPr>
            <a:lvl7pPr marL="2971800" indent="-228600" eaLnBrk="0" fontAlgn="base" hangingPunct="0">
              <a:spcBef>
                <a:spcPct val="0"/>
              </a:spcBef>
              <a:spcAft>
                <a:spcPct val="0"/>
              </a:spcAft>
              <a:defRPr kumimoji="1" sz="3600">
                <a:solidFill>
                  <a:schemeClr val="tx1"/>
                </a:solidFill>
                <a:latin typeface="Arial" pitchFamily="34" charset="0"/>
                <a:ea typeface="ＭＳ Ｐゴシック" pitchFamily="50" charset="-128"/>
              </a:defRPr>
            </a:lvl7pPr>
            <a:lvl8pPr marL="3429000" indent="-228600" eaLnBrk="0" fontAlgn="base" hangingPunct="0">
              <a:spcBef>
                <a:spcPct val="0"/>
              </a:spcBef>
              <a:spcAft>
                <a:spcPct val="0"/>
              </a:spcAft>
              <a:defRPr kumimoji="1" sz="3600">
                <a:solidFill>
                  <a:schemeClr val="tx1"/>
                </a:solidFill>
                <a:latin typeface="Arial" pitchFamily="34" charset="0"/>
                <a:ea typeface="ＭＳ Ｐゴシック" pitchFamily="50" charset="-128"/>
              </a:defRPr>
            </a:lvl8pPr>
            <a:lvl9pPr marL="3886200" indent="-228600" eaLnBrk="0" fontAlgn="base" hangingPunct="0">
              <a:spcBef>
                <a:spcPct val="0"/>
              </a:spcBef>
              <a:spcAft>
                <a:spcPct val="0"/>
              </a:spcAft>
              <a:defRPr kumimoji="1" sz="3600">
                <a:solidFill>
                  <a:schemeClr val="tx1"/>
                </a:solidFill>
                <a:latin typeface="Arial" pitchFamily="34" charset="0"/>
                <a:ea typeface="ＭＳ Ｐゴシック" pitchFamily="50" charset="-128"/>
              </a:defRPr>
            </a:lvl9pPr>
          </a:lstStyle>
          <a:p>
            <a:pPr algn="ctr" eaLnBrk="1" hangingPunct="1">
              <a:spcBef>
                <a:spcPct val="50000"/>
              </a:spcBef>
            </a:pPr>
            <a:r>
              <a:rPr lang="ja-JP" altLang="en-US" sz="1300" b="1">
                <a:solidFill>
                  <a:schemeClr val="bg2"/>
                </a:solidFill>
                <a:latin typeface="Meiryo UI" panose="020B0604030504040204" pitchFamily="50" charset="-128"/>
                <a:ea typeface="Meiryo UI" panose="020B0604030504040204" pitchFamily="50" charset="-128"/>
              </a:rPr>
              <a:t>企画</a:t>
            </a:r>
          </a:p>
          <a:p>
            <a:pPr algn="ctr" eaLnBrk="1" hangingPunct="1"/>
            <a:r>
              <a:rPr lang="ja-JP" altLang="en-US" sz="1300" b="1">
                <a:solidFill>
                  <a:schemeClr val="bg2"/>
                </a:solidFill>
                <a:latin typeface="Meiryo UI" panose="020B0604030504040204" pitchFamily="50" charset="-128"/>
                <a:ea typeface="Meiryo UI" panose="020B0604030504040204" pitchFamily="50" charset="-128"/>
              </a:rPr>
              <a:t>立案</a:t>
            </a:r>
          </a:p>
        </p:txBody>
      </p:sp>
      <p:sp>
        <p:nvSpPr>
          <p:cNvPr id="62480" name="Text Box 18"/>
          <p:cNvSpPr txBox="1">
            <a:spLocks noChangeArrowheads="1"/>
          </p:cNvSpPr>
          <p:nvPr/>
        </p:nvSpPr>
        <p:spPr bwMode="auto">
          <a:xfrm>
            <a:off x="4729163" y="5614988"/>
            <a:ext cx="1081087" cy="320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28" tIns="45715" rIns="91428" bIns="45715">
            <a:spAutoFit/>
          </a:bodyPr>
          <a:lstStyle>
            <a:lvl1pPr eaLnBrk="0" hangingPunct="0">
              <a:defRPr kumimoji="1" sz="3600">
                <a:solidFill>
                  <a:schemeClr val="tx1"/>
                </a:solidFill>
                <a:latin typeface="Arial" pitchFamily="34" charset="0"/>
                <a:ea typeface="ＭＳ Ｐゴシック" pitchFamily="50" charset="-128"/>
              </a:defRPr>
            </a:lvl1pPr>
            <a:lvl2pPr marL="742950" indent="-285750" eaLnBrk="0" hangingPunct="0">
              <a:defRPr kumimoji="1" sz="3600">
                <a:solidFill>
                  <a:schemeClr val="tx1"/>
                </a:solidFill>
                <a:latin typeface="Arial" pitchFamily="34" charset="0"/>
                <a:ea typeface="ＭＳ Ｐゴシック" pitchFamily="50" charset="-128"/>
              </a:defRPr>
            </a:lvl2pPr>
            <a:lvl3pPr marL="1143000" indent="-228600" eaLnBrk="0" hangingPunct="0">
              <a:defRPr kumimoji="1" sz="3600">
                <a:solidFill>
                  <a:schemeClr val="tx1"/>
                </a:solidFill>
                <a:latin typeface="Arial" pitchFamily="34" charset="0"/>
                <a:ea typeface="ＭＳ Ｐゴシック" pitchFamily="50" charset="-128"/>
              </a:defRPr>
            </a:lvl3pPr>
            <a:lvl4pPr marL="1600200" indent="-228600" eaLnBrk="0" hangingPunct="0">
              <a:defRPr kumimoji="1" sz="3600">
                <a:solidFill>
                  <a:schemeClr val="tx1"/>
                </a:solidFill>
                <a:latin typeface="Arial" pitchFamily="34" charset="0"/>
                <a:ea typeface="ＭＳ Ｐゴシック" pitchFamily="50" charset="-128"/>
              </a:defRPr>
            </a:lvl4pPr>
            <a:lvl5pPr marL="2057400" indent="-228600" eaLnBrk="0" hangingPunct="0">
              <a:defRPr kumimoji="1" sz="3600">
                <a:solidFill>
                  <a:schemeClr val="tx1"/>
                </a:solidFill>
                <a:latin typeface="Arial" pitchFamily="34" charset="0"/>
                <a:ea typeface="ＭＳ Ｐゴシック" pitchFamily="50" charset="-128"/>
              </a:defRPr>
            </a:lvl5pPr>
            <a:lvl6pPr marL="2514600" indent="-228600" eaLnBrk="0" fontAlgn="base" hangingPunct="0">
              <a:spcBef>
                <a:spcPct val="0"/>
              </a:spcBef>
              <a:spcAft>
                <a:spcPct val="0"/>
              </a:spcAft>
              <a:defRPr kumimoji="1" sz="3600">
                <a:solidFill>
                  <a:schemeClr val="tx1"/>
                </a:solidFill>
                <a:latin typeface="Arial" pitchFamily="34" charset="0"/>
                <a:ea typeface="ＭＳ Ｐゴシック" pitchFamily="50" charset="-128"/>
              </a:defRPr>
            </a:lvl6pPr>
            <a:lvl7pPr marL="2971800" indent="-228600" eaLnBrk="0" fontAlgn="base" hangingPunct="0">
              <a:spcBef>
                <a:spcPct val="0"/>
              </a:spcBef>
              <a:spcAft>
                <a:spcPct val="0"/>
              </a:spcAft>
              <a:defRPr kumimoji="1" sz="3600">
                <a:solidFill>
                  <a:schemeClr val="tx1"/>
                </a:solidFill>
                <a:latin typeface="Arial" pitchFamily="34" charset="0"/>
                <a:ea typeface="ＭＳ Ｐゴシック" pitchFamily="50" charset="-128"/>
              </a:defRPr>
            </a:lvl7pPr>
            <a:lvl8pPr marL="3429000" indent="-228600" eaLnBrk="0" fontAlgn="base" hangingPunct="0">
              <a:spcBef>
                <a:spcPct val="0"/>
              </a:spcBef>
              <a:spcAft>
                <a:spcPct val="0"/>
              </a:spcAft>
              <a:defRPr kumimoji="1" sz="3600">
                <a:solidFill>
                  <a:schemeClr val="tx1"/>
                </a:solidFill>
                <a:latin typeface="Arial" pitchFamily="34" charset="0"/>
                <a:ea typeface="ＭＳ Ｐゴシック" pitchFamily="50" charset="-128"/>
              </a:defRPr>
            </a:lvl8pPr>
            <a:lvl9pPr marL="3886200" indent="-228600" eaLnBrk="0" fontAlgn="base" hangingPunct="0">
              <a:spcBef>
                <a:spcPct val="0"/>
              </a:spcBef>
              <a:spcAft>
                <a:spcPct val="0"/>
              </a:spcAft>
              <a:defRPr kumimoji="1" sz="3600">
                <a:solidFill>
                  <a:schemeClr val="tx1"/>
                </a:solidFill>
                <a:latin typeface="Arial" pitchFamily="34" charset="0"/>
                <a:ea typeface="ＭＳ Ｐゴシック" pitchFamily="50" charset="-128"/>
              </a:defRPr>
            </a:lvl9pPr>
          </a:lstStyle>
          <a:p>
            <a:pPr algn="ctr" eaLnBrk="1" hangingPunct="1">
              <a:spcBef>
                <a:spcPct val="50000"/>
              </a:spcBef>
            </a:pPr>
            <a:r>
              <a:rPr lang="ja-JP" altLang="en-US" sz="1500" b="1">
                <a:solidFill>
                  <a:srgbClr val="FF7C80"/>
                </a:solidFill>
                <a:latin typeface="Meiryo UI" panose="020B0604030504040204" pitchFamily="50" charset="-128"/>
                <a:ea typeface="Meiryo UI" panose="020B0604030504040204" pitchFamily="50" charset="-128"/>
              </a:rPr>
              <a:t>連　携</a:t>
            </a:r>
          </a:p>
        </p:txBody>
      </p:sp>
      <p:sp>
        <p:nvSpPr>
          <p:cNvPr id="1430547" name="AutoShape 19"/>
          <p:cNvSpPr>
            <a:spLocks noChangeArrowheads="1"/>
          </p:cNvSpPr>
          <p:nvPr/>
        </p:nvSpPr>
        <p:spPr bwMode="auto">
          <a:xfrm>
            <a:off x="3594100" y="5424488"/>
            <a:ext cx="3403600" cy="233362"/>
          </a:xfrm>
          <a:prstGeom prst="leftRightArrow">
            <a:avLst>
              <a:gd name="adj1" fmla="val 51111"/>
              <a:gd name="adj2" fmla="val 56382"/>
            </a:avLst>
          </a:prstGeom>
          <a:gradFill>
            <a:gsLst>
              <a:gs pos="0">
                <a:srgbClr val="FFA3A5"/>
              </a:gs>
              <a:gs pos="100000">
                <a:srgbClr val="CF594D"/>
              </a:gs>
            </a:gsLst>
            <a:lin ang="0" scaled="1"/>
          </a:gradFill>
          <a:ln>
            <a:noFill/>
          </a:ln>
          <a:extLst/>
        </p:spPr>
        <p:txBody>
          <a:bodyPr wrap="none" anchor="ctr"/>
          <a:lstStyle/>
          <a:p>
            <a:pPr algn="r">
              <a:defRPr/>
            </a:pPr>
            <a:endParaRPr lang="ja-JP" altLang="en-US">
              <a:solidFill>
                <a:srgbClr val="FFA3A5"/>
              </a:solidFill>
              <a:effectLst>
                <a:outerShdw blurRad="38100" dist="38100" dir="2700000" algn="tl">
                  <a:srgbClr val="000000"/>
                </a:outerShdw>
              </a:effectLst>
            </a:endParaRPr>
          </a:p>
        </p:txBody>
      </p:sp>
      <p:sp>
        <p:nvSpPr>
          <p:cNvPr id="62482" name="Text Box 22"/>
          <p:cNvSpPr txBox="1">
            <a:spLocks noChangeArrowheads="1"/>
          </p:cNvSpPr>
          <p:nvPr/>
        </p:nvSpPr>
        <p:spPr bwMode="auto">
          <a:xfrm>
            <a:off x="4433888" y="2527300"/>
            <a:ext cx="1620837" cy="463550"/>
          </a:xfrm>
          <a:prstGeom prst="rect">
            <a:avLst/>
          </a:prstGeom>
          <a:solidFill>
            <a:srgbClr val="598600"/>
          </a:solidFill>
          <a:ln>
            <a:noFill/>
          </a:ln>
          <a:extLst>
            <a:ext uri="{91240B29-F687-4F45-9708-019B960494DF}">
              <a14:hiddenLine xmlns:a14="http://schemas.microsoft.com/office/drawing/2010/main" w="9525">
                <a:solidFill>
                  <a:schemeClr val="tx1"/>
                </a:solidFill>
                <a:miter lim="800000"/>
                <a:headEnd/>
                <a:tailEnd/>
              </a14:hiddenLine>
            </a:ext>
          </a:extLst>
        </p:spPr>
        <p:txBody>
          <a:bodyPr lIns="71991" tIns="71991" rIns="71991" bIns="71991">
            <a:spAutoFit/>
          </a:bodyPr>
          <a:lstStyle>
            <a:lvl1pPr eaLnBrk="0" hangingPunct="0">
              <a:defRPr kumimoji="1" sz="3600">
                <a:solidFill>
                  <a:schemeClr val="tx1"/>
                </a:solidFill>
                <a:latin typeface="Arial" pitchFamily="34" charset="0"/>
                <a:ea typeface="ＭＳ Ｐゴシック" pitchFamily="50" charset="-128"/>
              </a:defRPr>
            </a:lvl1pPr>
            <a:lvl2pPr marL="742950" indent="-285750" eaLnBrk="0" hangingPunct="0">
              <a:defRPr kumimoji="1" sz="3600">
                <a:solidFill>
                  <a:schemeClr val="tx1"/>
                </a:solidFill>
                <a:latin typeface="Arial" pitchFamily="34" charset="0"/>
                <a:ea typeface="ＭＳ Ｐゴシック" pitchFamily="50" charset="-128"/>
              </a:defRPr>
            </a:lvl2pPr>
            <a:lvl3pPr marL="1143000" indent="-228600" eaLnBrk="0" hangingPunct="0">
              <a:defRPr kumimoji="1" sz="3600">
                <a:solidFill>
                  <a:schemeClr val="tx1"/>
                </a:solidFill>
                <a:latin typeface="Arial" pitchFamily="34" charset="0"/>
                <a:ea typeface="ＭＳ Ｐゴシック" pitchFamily="50" charset="-128"/>
              </a:defRPr>
            </a:lvl3pPr>
            <a:lvl4pPr marL="1600200" indent="-228600" eaLnBrk="0" hangingPunct="0">
              <a:defRPr kumimoji="1" sz="3600">
                <a:solidFill>
                  <a:schemeClr val="tx1"/>
                </a:solidFill>
                <a:latin typeface="Arial" pitchFamily="34" charset="0"/>
                <a:ea typeface="ＭＳ Ｐゴシック" pitchFamily="50" charset="-128"/>
              </a:defRPr>
            </a:lvl4pPr>
            <a:lvl5pPr marL="2057400" indent="-228600" eaLnBrk="0" hangingPunct="0">
              <a:defRPr kumimoji="1" sz="3600">
                <a:solidFill>
                  <a:schemeClr val="tx1"/>
                </a:solidFill>
                <a:latin typeface="Arial" pitchFamily="34" charset="0"/>
                <a:ea typeface="ＭＳ Ｐゴシック" pitchFamily="50" charset="-128"/>
              </a:defRPr>
            </a:lvl5pPr>
            <a:lvl6pPr marL="2514600" indent="-228600" eaLnBrk="0" fontAlgn="base" hangingPunct="0">
              <a:spcBef>
                <a:spcPct val="0"/>
              </a:spcBef>
              <a:spcAft>
                <a:spcPct val="0"/>
              </a:spcAft>
              <a:defRPr kumimoji="1" sz="3600">
                <a:solidFill>
                  <a:schemeClr val="tx1"/>
                </a:solidFill>
                <a:latin typeface="Arial" pitchFamily="34" charset="0"/>
                <a:ea typeface="ＭＳ Ｐゴシック" pitchFamily="50" charset="-128"/>
              </a:defRPr>
            </a:lvl6pPr>
            <a:lvl7pPr marL="2971800" indent="-228600" eaLnBrk="0" fontAlgn="base" hangingPunct="0">
              <a:spcBef>
                <a:spcPct val="0"/>
              </a:spcBef>
              <a:spcAft>
                <a:spcPct val="0"/>
              </a:spcAft>
              <a:defRPr kumimoji="1" sz="3600">
                <a:solidFill>
                  <a:schemeClr val="tx1"/>
                </a:solidFill>
                <a:latin typeface="Arial" pitchFamily="34" charset="0"/>
                <a:ea typeface="ＭＳ Ｐゴシック" pitchFamily="50" charset="-128"/>
              </a:defRPr>
            </a:lvl7pPr>
            <a:lvl8pPr marL="3429000" indent="-228600" eaLnBrk="0" fontAlgn="base" hangingPunct="0">
              <a:spcBef>
                <a:spcPct val="0"/>
              </a:spcBef>
              <a:spcAft>
                <a:spcPct val="0"/>
              </a:spcAft>
              <a:defRPr kumimoji="1" sz="3600">
                <a:solidFill>
                  <a:schemeClr val="tx1"/>
                </a:solidFill>
                <a:latin typeface="Arial" pitchFamily="34" charset="0"/>
                <a:ea typeface="ＭＳ Ｐゴシック" pitchFamily="50" charset="-128"/>
              </a:defRPr>
            </a:lvl8pPr>
            <a:lvl9pPr marL="3886200" indent="-228600" eaLnBrk="0" fontAlgn="base" hangingPunct="0">
              <a:spcBef>
                <a:spcPct val="0"/>
              </a:spcBef>
              <a:spcAft>
                <a:spcPct val="0"/>
              </a:spcAft>
              <a:defRPr kumimoji="1" sz="3600">
                <a:solidFill>
                  <a:schemeClr val="tx1"/>
                </a:solidFill>
                <a:latin typeface="Arial" pitchFamily="34" charset="0"/>
                <a:ea typeface="ＭＳ Ｐゴシック" pitchFamily="50" charset="-128"/>
              </a:defRPr>
            </a:lvl9pPr>
          </a:lstStyle>
          <a:p>
            <a:pPr algn="ctr" eaLnBrk="1" hangingPunct="1">
              <a:spcBef>
                <a:spcPct val="50000"/>
              </a:spcBef>
            </a:pPr>
            <a:r>
              <a:rPr lang="ja-JP" altLang="en-US" sz="1800">
                <a:solidFill>
                  <a:schemeClr val="bg1"/>
                </a:solidFill>
                <a:ea typeface="HGP創英角ｺﾞｼｯｸUB" pitchFamily="50" charset="-128"/>
              </a:rPr>
              <a:t>専門医療機関</a:t>
            </a:r>
          </a:p>
          <a:p>
            <a:pPr algn="ctr" eaLnBrk="1" hangingPunct="1">
              <a:spcBef>
                <a:spcPct val="50000"/>
              </a:spcBef>
            </a:pPr>
            <a:endParaRPr lang="ja-JP" altLang="en-US" sz="200">
              <a:solidFill>
                <a:schemeClr val="bg1"/>
              </a:solidFill>
              <a:ea typeface="HGP創英角ｺﾞｼｯｸUB" pitchFamily="50" charset="-128"/>
            </a:endParaRPr>
          </a:p>
        </p:txBody>
      </p:sp>
      <p:sp>
        <p:nvSpPr>
          <p:cNvPr id="62483" name="Text Box 23"/>
          <p:cNvSpPr txBox="1">
            <a:spLocks noChangeArrowheads="1"/>
          </p:cNvSpPr>
          <p:nvPr/>
        </p:nvSpPr>
        <p:spPr bwMode="auto">
          <a:xfrm>
            <a:off x="3833813" y="5908675"/>
            <a:ext cx="2898775" cy="5232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28" tIns="45715" rIns="91428" bIns="45715">
            <a:spAutoFit/>
          </a:bodyPr>
          <a:lstStyle>
            <a:lvl1pPr eaLnBrk="0" hangingPunct="0">
              <a:defRPr kumimoji="1" sz="3600">
                <a:solidFill>
                  <a:schemeClr val="tx1"/>
                </a:solidFill>
                <a:latin typeface="Arial" pitchFamily="34" charset="0"/>
                <a:ea typeface="ＭＳ Ｐゴシック" pitchFamily="50" charset="-128"/>
              </a:defRPr>
            </a:lvl1pPr>
            <a:lvl2pPr marL="742950" indent="-285750" eaLnBrk="0" hangingPunct="0">
              <a:defRPr kumimoji="1" sz="3600">
                <a:solidFill>
                  <a:schemeClr val="tx1"/>
                </a:solidFill>
                <a:latin typeface="Arial" pitchFamily="34" charset="0"/>
                <a:ea typeface="ＭＳ Ｐゴシック" pitchFamily="50" charset="-128"/>
              </a:defRPr>
            </a:lvl2pPr>
            <a:lvl3pPr marL="1143000" indent="-228600" eaLnBrk="0" hangingPunct="0">
              <a:defRPr kumimoji="1" sz="3600">
                <a:solidFill>
                  <a:schemeClr val="tx1"/>
                </a:solidFill>
                <a:latin typeface="Arial" pitchFamily="34" charset="0"/>
                <a:ea typeface="ＭＳ Ｐゴシック" pitchFamily="50" charset="-128"/>
              </a:defRPr>
            </a:lvl3pPr>
            <a:lvl4pPr marL="1600200" indent="-228600" eaLnBrk="0" hangingPunct="0">
              <a:defRPr kumimoji="1" sz="3600">
                <a:solidFill>
                  <a:schemeClr val="tx1"/>
                </a:solidFill>
                <a:latin typeface="Arial" pitchFamily="34" charset="0"/>
                <a:ea typeface="ＭＳ Ｐゴシック" pitchFamily="50" charset="-128"/>
              </a:defRPr>
            </a:lvl4pPr>
            <a:lvl5pPr marL="2057400" indent="-228600" eaLnBrk="0" hangingPunct="0">
              <a:defRPr kumimoji="1" sz="3600">
                <a:solidFill>
                  <a:schemeClr val="tx1"/>
                </a:solidFill>
                <a:latin typeface="Arial" pitchFamily="34" charset="0"/>
                <a:ea typeface="ＭＳ Ｐゴシック" pitchFamily="50" charset="-128"/>
              </a:defRPr>
            </a:lvl5pPr>
            <a:lvl6pPr marL="2514600" indent="-228600" eaLnBrk="0" fontAlgn="base" hangingPunct="0">
              <a:spcBef>
                <a:spcPct val="0"/>
              </a:spcBef>
              <a:spcAft>
                <a:spcPct val="0"/>
              </a:spcAft>
              <a:defRPr kumimoji="1" sz="3600">
                <a:solidFill>
                  <a:schemeClr val="tx1"/>
                </a:solidFill>
                <a:latin typeface="Arial" pitchFamily="34" charset="0"/>
                <a:ea typeface="ＭＳ Ｐゴシック" pitchFamily="50" charset="-128"/>
              </a:defRPr>
            </a:lvl6pPr>
            <a:lvl7pPr marL="2971800" indent="-228600" eaLnBrk="0" fontAlgn="base" hangingPunct="0">
              <a:spcBef>
                <a:spcPct val="0"/>
              </a:spcBef>
              <a:spcAft>
                <a:spcPct val="0"/>
              </a:spcAft>
              <a:defRPr kumimoji="1" sz="3600">
                <a:solidFill>
                  <a:schemeClr val="tx1"/>
                </a:solidFill>
                <a:latin typeface="Arial" pitchFamily="34" charset="0"/>
                <a:ea typeface="ＭＳ Ｐゴシック" pitchFamily="50" charset="-128"/>
              </a:defRPr>
            </a:lvl7pPr>
            <a:lvl8pPr marL="3429000" indent="-228600" eaLnBrk="0" fontAlgn="base" hangingPunct="0">
              <a:spcBef>
                <a:spcPct val="0"/>
              </a:spcBef>
              <a:spcAft>
                <a:spcPct val="0"/>
              </a:spcAft>
              <a:defRPr kumimoji="1" sz="3600">
                <a:solidFill>
                  <a:schemeClr val="tx1"/>
                </a:solidFill>
                <a:latin typeface="Arial" pitchFamily="34" charset="0"/>
                <a:ea typeface="ＭＳ Ｐゴシック" pitchFamily="50" charset="-128"/>
              </a:defRPr>
            </a:lvl8pPr>
            <a:lvl9pPr marL="3886200" indent="-228600" eaLnBrk="0" fontAlgn="base" hangingPunct="0">
              <a:spcBef>
                <a:spcPct val="0"/>
              </a:spcBef>
              <a:spcAft>
                <a:spcPct val="0"/>
              </a:spcAft>
              <a:defRPr kumimoji="1" sz="3600">
                <a:solidFill>
                  <a:schemeClr val="tx1"/>
                </a:solidFill>
                <a:latin typeface="Arial" pitchFamily="34" charset="0"/>
                <a:ea typeface="ＭＳ Ｐゴシック" pitchFamily="50" charset="-128"/>
              </a:defRPr>
            </a:lvl9pPr>
          </a:lstStyle>
          <a:p>
            <a:pPr algn="ctr" eaLnBrk="1" hangingPunct="1">
              <a:spcBef>
                <a:spcPct val="50000"/>
              </a:spcBef>
            </a:pPr>
            <a:r>
              <a:rPr lang="ja-JP" altLang="en-US" sz="1400" b="1">
                <a:solidFill>
                  <a:schemeClr val="bg2"/>
                </a:solidFill>
                <a:latin typeface="Meiryo UI" panose="020B0604030504040204" pitchFamily="50" charset="-128"/>
                <a:ea typeface="Meiryo UI" panose="020B0604030504040204" pitchFamily="50" charset="-128"/>
              </a:rPr>
              <a:t>（具体的な連携方法や関係づくりを</a:t>
            </a:r>
          </a:p>
          <a:p>
            <a:pPr algn="ctr" eaLnBrk="1" hangingPunct="1"/>
            <a:r>
              <a:rPr lang="ja-JP" altLang="en-US" sz="1400" b="1">
                <a:solidFill>
                  <a:schemeClr val="bg2"/>
                </a:solidFill>
                <a:latin typeface="Meiryo UI" panose="020B0604030504040204" pitchFamily="50" charset="-128"/>
                <a:ea typeface="Meiryo UI" panose="020B0604030504040204" pitchFamily="50" charset="-128"/>
              </a:rPr>
              <a:t>どのようにするか）</a:t>
            </a:r>
          </a:p>
        </p:txBody>
      </p:sp>
      <p:sp>
        <p:nvSpPr>
          <p:cNvPr id="62484" name="Text Box 24"/>
          <p:cNvSpPr txBox="1">
            <a:spLocks noChangeArrowheads="1"/>
          </p:cNvSpPr>
          <p:nvPr/>
        </p:nvSpPr>
        <p:spPr bwMode="auto">
          <a:xfrm>
            <a:off x="7273925" y="2168525"/>
            <a:ext cx="1160463" cy="577850"/>
          </a:xfrm>
          <a:prstGeom prst="rect">
            <a:avLst/>
          </a:prstGeom>
          <a:noFill/>
          <a:ln w="15875">
            <a:solidFill>
              <a:schemeClr val="tx1"/>
            </a:solidFill>
            <a:prstDash val="sysDot"/>
            <a:miter lim="800000"/>
            <a:headEnd/>
            <a:tailEnd/>
          </a:ln>
          <a:extLst>
            <a:ext uri="{909E8E84-426E-40DD-AFC4-6F175D3DCCD1}">
              <a14:hiddenFill xmlns:a14="http://schemas.microsoft.com/office/drawing/2010/main">
                <a:solidFill>
                  <a:srgbClr val="FFCC99"/>
                </a:solidFill>
              </a14:hiddenFill>
            </a:ext>
          </a:extLst>
        </p:spPr>
        <p:txBody>
          <a:bodyPr lIns="71991" tIns="71991" rIns="71991" bIns="71991">
            <a:spAutoFit/>
          </a:bodyPr>
          <a:lstStyle>
            <a:lvl1pPr eaLnBrk="0" hangingPunct="0">
              <a:defRPr kumimoji="1" sz="3600">
                <a:solidFill>
                  <a:schemeClr val="tx1"/>
                </a:solidFill>
                <a:latin typeface="Arial" pitchFamily="34" charset="0"/>
                <a:ea typeface="ＭＳ Ｐゴシック" pitchFamily="50" charset="-128"/>
              </a:defRPr>
            </a:lvl1pPr>
            <a:lvl2pPr marL="742950" indent="-285750" eaLnBrk="0" hangingPunct="0">
              <a:defRPr kumimoji="1" sz="3600">
                <a:solidFill>
                  <a:schemeClr val="tx1"/>
                </a:solidFill>
                <a:latin typeface="Arial" pitchFamily="34" charset="0"/>
                <a:ea typeface="ＭＳ Ｐゴシック" pitchFamily="50" charset="-128"/>
              </a:defRPr>
            </a:lvl2pPr>
            <a:lvl3pPr marL="1143000" indent="-228600" eaLnBrk="0" hangingPunct="0">
              <a:defRPr kumimoji="1" sz="3600">
                <a:solidFill>
                  <a:schemeClr val="tx1"/>
                </a:solidFill>
                <a:latin typeface="Arial" pitchFamily="34" charset="0"/>
                <a:ea typeface="ＭＳ Ｐゴシック" pitchFamily="50" charset="-128"/>
              </a:defRPr>
            </a:lvl3pPr>
            <a:lvl4pPr marL="1600200" indent="-228600" eaLnBrk="0" hangingPunct="0">
              <a:defRPr kumimoji="1" sz="3600">
                <a:solidFill>
                  <a:schemeClr val="tx1"/>
                </a:solidFill>
                <a:latin typeface="Arial" pitchFamily="34" charset="0"/>
                <a:ea typeface="ＭＳ Ｐゴシック" pitchFamily="50" charset="-128"/>
              </a:defRPr>
            </a:lvl4pPr>
            <a:lvl5pPr marL="2057400" indent="-228600" eaLnBrk="0" hangingPunct="0">
              <a:defRPr kumimoji="1" sz="3600">
                <a:solidFill>
                  <a:schemeClr val="tx1"/>
                </a:solidFill>
                <a:latin typeface="Arial" pitchFamily="34" charset="0"/>
                <a:ea typeface="ＭＳ Ｐゴシック" pitchFamily="50" charset="-128"/>
              </a:defRPr>
            </a:lvl5pPr>
            <a:lvl6pPr marL="2514600" indent="-228600" eaLnBrk="0" fontAlgn="base" hangingPunct="0">
              <a:spcBef>
                <a:spcPct val="0"/>
              </a:spcBef>
              <a:spcAft>
                <a:spcPct val="0"/>
              </a:spcAft>
              <a:defRPr kumimoji="1" sz="3600">
                <a:solidFill>
                  <a:schemeClr val="tx1"/>
                </a:solidFill>
                <a:latin typeface="Arial" pitchFamily="34" charset="0"/>
                <a:ea typeface="ＭＳ Ｐゴシック" pitchFamily="50" charset="-128"/>
              </a:defRPr>
            </a:lvl6pPr>
            <a:lvl7pPr marL="2971800" indent="-228600" eaLnBrk="0" fontAlgn="base" hangingPunct="0">
              <a:spcBef>
                <a:spcPct val="0"/>
              </a:spcBef>
              <a:spcAft>
                <a:spcPct val="0"/>
              </a:spcAft>
              <a:defRPr kumimoji="1" sz="3600">
                <a:solidFill>
                  <a:schemeClr val="tx1"/>
                </a:solidFill>
                <a:latin typeface="Arial" pitchFamily="34" charset="0"/>
                <a:ea typeface="ＭＳ Ｐゴシック" pitchFamily="50" charset="-128"/>
              </a:defRPr>
            </a:lvl7pPr>
            <a:lvl8pPr marL="3429000" indent="-228600" eaLnBrk="0" fontAlgn="base" hangingPunct="0">
              <a:spcBef>
                <a:spcPct val="0"/>
              </a:spcBef>
              <a:spcAft>
                <a:spcPct val="0"/>
              </a:spcAft>
              <a:defRPr kumimoji="1" sz="3600">
                <a:solidFill>
                  <a:schemeClr val="tx1"/>
                </a:solidFill>
                <a:latin typeface="Arial" pitchFamily="34" charset="0"/>
                <a:ea typeface="ＭＳ Ｐゴシック" pitchFamily="50" charset="-128"/>
              </a:defRPr>
            </a:lvl8pPr>
            <a:lvl9pPr marL="3886200" indent="-228600" eaLnBrk="0" fontAlgn="base" hangingPunct="0">
              <a:spcBef>
                <a:spcPct val="0"/>
              </a:spcBef>
              <a:spcAft>
                <a:spcPct val="0"/>
              </a:spcAft>
              <a:defRPr kumimoji="1" sz="3600">
                <a:solidFill>
                  <a:schemeClr val="tx1"/>
                </a:solidFill>
                <a:latin typeface="Arial" pitchFamily="34" charset="0"/>
                <a:ea typeface="ＭＳ Ｐゴシック" pitchFamily="50" charset="-128"/>
              </a:defRPr>
            </a:lvl9pPr>
          </a:lstStyle>
          <a:p>
            <a:pPr algn="ctr" eaLnBrk="1" hangingPunct="1">
              <a:lnSpc>
                <a:spcPct val="90000"/>
              </a:lnSpc>
              <a:spcBef>
                <a:spcPct val="30000"/>
              </a:spcBef>
            </a:pPr>
            <a:r>
              <a:rPr lang="ja-JP" altLang="en-US" sz="1300" b="1">
                <a:latin typeface="Meiryo UI" panose="020B0604030504040204" pitchFamily="50" charset="-128"/>
                <a:ea typeface="Meiryo UI" panose="020B0604030504040204" pitchFamily="50" charset="-128"/>
              </a:rPr>
              <a:t>ケアマネジャー</a:t>
            </a:r>
          </a:p>
          <a:p>
            <a:pPr algn="ctr" eaLnBrk="1" hangingPunct="1">
              <a:lnSpc>
                <a:spcPct val="90000"/>
              </a:lnSpc>
              <a:spcBef>
                <a:spcPct val="30000"/>
              </a:spcBef>
            </a:pPr>
            <a:r>
              <a:rPr lang="ja-JP" altLang="en-US" sz="1300" b="1">
                <a:latin typeface="Meiryo UI" panose="020B0604030504040204" pitchFamily="50" charset="-128"/>
                <a:ea typeface="Meiryo UI" panose="020B0604030504040204" pitchFamily="50" charset="-128"/>
              </a:rPr>
              <a:t>介護職等</a:t>
            </a:r>
          </a:p>
        </p:txBody>
      </p:sp>
      <p:sp>
        <p:nvSpPr>
          <p:cNvPr id="62485" name="Line 25"/>
          <p:cNvSpPr>
            <a:spLocks noChangeShapeType="1"/>
          </p:cNvSpPr>
          <p:nvPr/>
        </p:nvSpPr>
        <p:spPr bwMode="auto">
          <a:xfrm flipH="1" flipV="1">
            <a:off x="6426200" y="1524000"/>
            <a:ext cx="785813" cy="768350"/>
          </a:xfrm>
          <a:prstGeom prst="line">
            <a:avLst/>
          </a:prstGeom>
          <a:noFill/>
          <a:ln w="57150">
            <a:solidFill>
              <a:srgbClr val="0066CC"/>
            </a:solidFill>
            <a:prstDash val="sysDot"/>
            <a:round/>
            <a:headEnd type="triangle" w="med" len="sm"/>
            <a:tailEnd type="none" w="lg" len="lg"/>
          </a:ln>
          <a:extLst>
            <a:ext uri="{909E8E84-426E-40DD-AFC4-6F175D3DCCD1}">
              <a14:hiddenFill xmlns:a14="http://schemas.microsoft.com/office/drawing/2010/main">
                <a:noFill/>
              </a14:hiddenFill>
            </a:ext>
          </a:extLst>
        </p:spPr>
        <p:txBody>
          <a:bodyPr/>
          <a:lstStyle/>
          <a:p>
            <a:endParaRPr lang="ja-JP" altLang="en-US">
              <a:solidFill>
                <a:srgbClr val="0066CC"/>
              </a:solidFill>
            </a:endParaRPr>
          </a:p>
        </p:txBody>
      </p:sp>
      <p:sp>
        <p:nvSpPr>
          <p:cNvPr id="62487" name="Text Box 27"/>
          <p:cNvSpPr txBox="1">
            <a:spLocks noChangeArrowheads="1"/>
          </p:cNvSpPr>
          <p:nvPr/>
        </p:nvSpPr>
        <p:spPr bwMode="auto">
          <a:xfrm>
            <a:off x="6650038" y="1441450"/>
            <a:ext cx="1166812" cy="476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28" tIns="45715" rIns="91428" bIns="45715">
            <a:spAutoFit/>
          </a:bodyPr>
          <a:lstStyle>
            <a:lvl1pPr eaLnBrk="0" hangingPunct="0">
              <a:defRPr kumimoji="1" sz="3600">
                <a:solidFill>
                  <a:schemeClr val="tx1"/>
                </a:solidFill>
                <a:latin typeface="Arial" pitchFamily="34" charset="0"/>
                <a:ea typeface="ＭＳ Ｐゴシック" pitchFamily="50" charset="-128"/>
              </a:defRPr>
            </a:lvl1pPr>
            <a:lvl2pPr marL="742950" indent="-285750" eaLnBrk="0" hangingPunct="0">
              <a:defRPr kumimoji="1" sz="3600">
                <a:solidFill>
                  <a:schemeClr val="tx1"/>
                </a:solidFill>
                <a:latin typeface="Arial" pitchFamily="34" charset="0"/>
                <a:ea typeface="ＭＳ Ｐゴシック" pitchFamily="50" charset="-128"/>
              </a:defRPr>
            </a:lvl2pPr>
            <a:lvl3pPr marL="1143000" indent="-228600" eaLnBrk="0" hangingPunct="0">
              <a:defRPr kumimoji="1" sz="3600">
                <a:solidFill>
                  <a:schemeClr val="tx1"/>
                </a:solidFill>
                <a:latin typeface="Arial" pitchFamily="34" charset="0"/>
                <a:ea typeface="ＭＳ Ｐゴシック" pitchFamily="50" charset="-128"/>
              </a:defRPr>
            </a:lvl3pPr>
            <a:lvl4pPr marL="1600200" indent="-228600" eaLnBrk="0" hangingPunct="0">
              <a:defRPr kumimoji="1" sz="3600">
                <a:solidFill>
                  <a:schemeClr val="tx1"/>
                </a:solidFill>
                <a:latin typeface="Arial" pitchFamily="34" charset="0"/>
                <a:ea typeface="ＭＳ Ｐゴシック" pitchFamily="50" charset="-128"/>
              </a:defRPr>
            </a:lvl4pPr>
            <a:lvl5pPr marL="2057400" indent="-228600" eaLnBrk="0" hangingPunct="0">
              <a:defRPr kumimoji="1" sz="3600">
                <a:solidFill>
                  <a:schemeClr val="tx1"/>
                </a:solidFill>
                <a:latin typeface="Arial" pitchFamily="34" charset="0"/>
                <a:ea typeface="ＭＳ Ｐゴシック" pitchFamily="50" charset="-128"/>
              </a:defRPr>
            </a:lvl5pPr>
            <a:lvl6pPr marL="2514600" indent="-228600" eaLnBrk="0" fontAlgn="base" hangingPunct="0">
              <a:spcBef>
                <a:spcPct val="0"/>
              </a:spcBef>
              <a:spcAft>
                <a:spcPct val="0"/>
              </a:spcAft>
              <a:defRPr kumimoji="1" sz="3600">
                <a:solidFill>
                  <a:schemeClr val="tx1"/>
                </a:solidFill>
                <a:latin typeface="Arial" pitchFamily="34" charset="0"/>
                <a:ea typeface="ＭＳ Ｐゴシック" pitchFamily="50" charset="-128"/>
              </a:defRPr>
            </a:lvl6pPr>
            <a:lvl7pPr marL="2971800" indent="-228600" eaLnBrk="0" fontAlgn="base" hangingPunct="0">
              <a:spcBef>
                <a:spcPct val="0"/>
              </a:spcBef>
              <a:spcAft>
                <a:spcPct val="0"/>
              </a:spcAft>
              <a:defRPr kumimoji="1" sz="3600">
                <a:solidFill>
                  <a:schemeClr val="tx1"/>
                </a:solidFill>
                <a:latin typeface="Arial" pitchFamily="34" charset="0"/>
                <a:ea typeface="ＭＳ Ｐゴシック" pitchFamily="50" charset="-128"/>
              </a:defRPr>
            </a:lvl7pPr>
            <a:lvl8pPr marL="3429000" indent="-228600" eaLnBrk="0" fontAlgn="base" hangingPunct="0">
              <a:spcBef>
                <a:spcPct val="0"/>
              </a:spcBef>
              <a:spcAft>
                <a:spcPct val="0"/>
              </a:spcAft>
              <a:defRPr kumimoji="1" sz="3600">
                <a:solidFill>
                  <a:schemeClr val="tx1"/>
                </a:solidFill>
                <a:latin typeface="Arial" pitchFamily="34" charset="0"/>
                <a:ea typeface="ＭＳ Ｐゴシック" pitchFamily="50" charset="-128"/>
              </a:defRPr>
            </a:lvl8pPr>
            <a:lvl9pPr marL="3886200" indent="-228600" eaLnBrk="0" fontAlgn="base" hangingPunct="0">
              <a:spcBef>
                <a:spcPct val="0"/>
              </a:spcBef>
              <a:spcAft>
                <a:spcPct val="0"/>
              </a:spcAft>
              <a:defRPr kumimoji="1" sz="3600">
                <a:solidFill>
                  <a:schemeClr val="tx1"/>
                </a:solidFill>
                <a:latin typeface="Arial" pitchFamily="34" charset="0"/>
                <a:ea typeface="ＭＳ Ｐゴシック" pitchFamily="50" charset="-128"/>
              </a:defRPr>
            </a:lvl9pPr>
          </a:lstStyle>
          <a:p>
            <a:pPr algn="ctr" eaLnBrk="1" hangingPunct="1">
              <a:spcBef>
                <a:spcPct val="50000"/>
              </a:spcBef>
            </a:pPr>
            <a:r>
              <a:rPr lang="ja-JP" altLang="en-US" sz="1200" b="1">
                <a:solidFill>
                  <a:srgbClr val="3E6EB4"/>
                </a:solidFill>
                <a:latin typeface="Meiryo UI" panose="020B0604030504040204" pitchFamily="50" charset="-128"/>
                <a:ea typeface="Meiryo UI" panose="020B0604030504040204" pitchFamily="50" charset="-128"/>
              </a:rPr>
              <a:t>可能な範囲で</a:t>
            </a:r>
          </a:p>
          <a:p>
            <a:pPr algn="ctr" eaLnBrk="1" hangingPunct="1">
              <a:spcBef>
                <a:spcPct val="10000"/>
              </a:spcBef>
            </a:pPr>
            <a:r>
              <a:rPr lang="ja-JP" altLang="en-US" sz="1200" b="1">
                <a:solidFill>
                  <a:srgbClr val="3E6EB4"/>
                </a:solidFill>
                <a:latin typeface="Meiryo UI" panose="020B0604030504040204" pitchFamily="50" charset="-128"/>
                <a:ea typeface="Meiryo UI" panose="020B0604030504040204" pitchFamily="50" charset="-128"/>
              </a:rPr>
              <a:t>アドバイス</a:t>
            </a:r>
          </a:p>
        </p:txBody>
      </p:sp>
      <p:sp>
        <p:nvSpPr>
          <p:cNvPr id="62488" name="Text Box 28"/>
          <p:cNvSpPr txBox="1">
            <a:spLocks noChangeArrowheads="1"/>
          </p:cNvSpPr>
          <p:nvPr/>
        </p:nvSpPr>
        <p:spPr bwMode="auto">
          <a:xfrm>
            <a:off x="4368800" y="2981325"/>
            <a:ext cx="1697038"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28" tIns="45715" rIns="91428" bIns="45715">
            <a:spAutoFit/>
          </a:bodyPr>
          <a:lstStyle>
            <a:lvl1pPr eaLnBrk="0" hangingPunct="0">
              <a:defRPr kumimoji="1" sz="3600">
                <a:solidFill>
                  <a:schemeClr val="tx1"/>
                </a:solidFill>
                <a:latin typeface="Arial" pitchFamily="34" charset="0"/>
                <a:ea typeface="ＭＳ Ｐゴシック" pitchFamily="50" charset="-128"/>
              </a:defRPr>
            </a:lvl1pPr>
            <a:lvl2pPr marL="742950" indent="-285750" eaLnBrk="0" hangingPunct="0">
              <a:defRPr kumimoji="1" sz="3600">
                <a:solidFill>
                  <a:schemeClr val="tx1"/>
                </a:solidFill>
                <a:latin typeface="Arial" pitchFamily="34" charset="0"/>
                <a:ea typeface="ＭＳ Ｐゴシック" pitchFamily="50" charset="-128"/>
              </a:defRPr>
            </a:lvl2pPr>
            <a:lvl3pPr marL="1143000" indent="-228600" eaLnBrk="0" hangingPunct="0">
              <a:defRPr kumimoji="1" sz="3600">
                <a:solidFill>
                  <a:schemeClr val="tx1"/>
                </a:solidFill>
                <a:latin typeface="Arial" pitchFamily="34" charset="0"/>
                <a:ea typeface="ＭＳ Ｐゴシック" pitchFamily="50" charset="-128"/>
              </a:defRPr>
            </a:lvl3pPr>
            <a:lvl4pPr marL="1600200" indent="-228600" eaLnBrk="0" hangingPunct="0">
              <a:defRPr kumimoji="1" sz="3600">
                <a:solidFill>
                  <a:schemeClr val="tx1"/>
                </a:solidFill>
                <a:latin typeface="Arial" pitchFamily="34" charset="0"/>
                <a:ea typeface="ＭＳ Ｐゴシック" pitchFamily="50" charset="-128"/>
              </a:defRPr>
            </a:lvl4pPr>
            <a:lvl5pPr marL="2057400" indent="-228600" eaLnBrk="0" hangingPunct="0">
              <a:defRPr kumimoji="1" sz="3600">
                <a:solidFill>
                  <a:schemeClr val="tx1"/>
                </a:solidFill>
                <a:latin typeface="Arial" pitchFamily="34" charset="0"/>
                <a:ea typeface="ＭＳ Ｐゴシック" pitchFamily="50" charset="-128"/>
              </a:defRPr>
            </a:lvl5pPr>
            <a:lvl6pPr marL="2514600" indent="-228600" eaLnBrk="0" fontAlgn="base" hangingPunct="0">
              <a:spcBef>
                <a:spcPct val="0"/>
              </a:spcBef>
              <a:spcAft>
                <a:spcPct val="0"/>
              </a:spcAft>
              <a:defRPr kumimoji="1" sz="3600">
                <a:solidFill>
                  <a:schemeClr val="tx1"/>
                </a:solidFill>
                <a:latin typeface="Arial" pitchFamily="34" charset="0"/>
                <a:ea typeface="ＭＳ Ｐゴシック" pitchFamily="50" charset="-128"/>
              </a:defRPr>
            </a:lvl6pPr>
            <a:lvl7pPr marL="2971800" indent="-228600" eaLnBrk="0" fontAlgn="base" hangingPunct="0">
              <a:spcBef>
                <a:spcPct val="0"/>
              </a:spcBef>
              <a:spcAft>
                <a:spcPct val="0"/>
              </a:spcAft>
              <a:defRPr kumimoji="1" sz="3600">
                <a:solidFill>
                  <a:schemeClr val="tx1"/>
                </a:solidFill>
                <a:latin typeface="Arial" pitchFamily="34" charset="0"/>
                <a:ea typeface="ＭＳ Ｐゴシック" pitchFamily="50" charset="-128"/>
              </a:defRPr>
            </a:lvl7pPr>
            <a:lvl8pPr marL="3429000" indent="-228600" eaLnBrk="0" fontAlgn="base" hangingPunct="0">
              <a:spcBef>
                <a:spcPct val="0"/>
              </a:spcBef>
              <a:spcAft>
                <a:spcPct val="0"/>
              </a:spcAft>
              <a:defRPr kumimoji="1" sz="3600">
                <a:solidFill>
                  <a:schemeClr val="tx1"/>
                </a:solidFill>
                <a:latin typeface="Arial" pitchFamily="34" charset="0"/>
                <a:ea typeface="ＭＳ Ｐゴシック" pitchFamily="50" charset="-128"/>
              </a:defRPr>
            </a:lvl8pPr>
            <a:lvl9pPr marL="3886200" indent="-228600" eaLnBrk="0" fontAlgn="base" hangingPunct="0">
              <a:spcBef>
                <a:spcPct val="0"/>
              </a:spcBef>
              <a:spcAft>
                <a:spcPct val="0"/>
              </a:spcAft>
              <a:defRPr kumimoji="1" sz="3600">
                <a:solidFill>
                  <a:schemeClr val="tx1"/>
                </a:solidFill>
                <a:latin typeface="Arial" pitchFamily="34" charset="0"/>
                <a:ea typeface="ＭＳ Ｐゴシック" pitchFamily="50" charset="-128"/>
              </a:defRPr>
            </a:lvl9pPr>
          </a:lstStyle>
          <a:p>
            <a:pPr algn="ctr" eaLnBrk="1" hangingPunct="1">
              <a:spcBef>
                <a:spcPct val="50000"/>
              </a:spcBef>
            </a:pPr>
            <a:r>
              <a:rPr lang="ja-JP" altLang="en-US" sz="1200" b="1">
                <a:solidFill>
                  <a:srgbClr val="598600"/>
                </a:solidFill>
                <a:latin typeface="Meiryo UI" panose="020B0604030504040204" pitchFamily="50" charset="-128"/>
                <a:ea typeface="Meiryo UI" panose="020B0604030504040204" pitchFamily="50" charset="-128"/>
              </a:rPr>
              <a:t>鑑別診断や行動・心理症状</a:t>
            </a:r>
            <a:r>
              <a:rPr lang="en-US" altLang="ja-JP" sz="1200" b="1">
                <a:solidFill>
                  <a:srgbClr val="598600"/>
                </a:solidFill>
                <a:latin typeface="Meiryo UI" panose="020B0604030504040204" pitchFamily="50" charset="-128"/>
                <a:ea typeface="Meiryo UI" panose="020B0604030504040204" pitchFamily="50" charset="-128"/>
              </a:rPr>
              <a:t>(BPSD)</a:t>
            </a:r>
            <a:r>
              <a:rPr lang="ja-JP" altLang="en-US" sz="1200" b="1">
                <a:solidFill>
                  <a:srgbClr val="598600"/>
                </a:solidFill>
                <a:latin typeface="Meiryo UI" panose="020B0604030504040204" pitchFamily="50" charset="-128"/>
                <a:ea typeface="Meiryo UI" panose="020B0604030504040204" pitchFamily="50" charset="-128"/>
              </a:rPr>
              <a:t>への対応</a:t>
            </a:r>
          </a:p>
        </p:txBody>
      </p:sp>
      <p:sp>
        <p:nvSpPr>
          <p:cNvPr id="1430558" name="AutoShape 30"/>
          <p:cNvSpPr>
            <a:spLocks noChangeArrowheads="1"/>
          </p:cNvSpPr>
          <p:nvPr/>
        </p:nvSpPr>
        <p:spPr bwMode="auto">
          <a:xfrm rot="-2784801">
            <a:off x="3443288" y="3340100"/>
            <a:ext cx="1090612" cy="223838"/>
          </a:xfrm>
          <a:prstGeom prst="leftRightArrow">
            <a:avLst>
              <a:gd name="adj1" fmla="val 45315"/>
              <a:gd name="adj2" fmla="val 64265"/>
            </a:avLst>
          </a:prstGeom>
          <a:solidFill>
            <a:srgbClr val="FF9598"/>
          </a:solidFill>
          <a:ln>
            <a:noFill/>
          </a:ln>
          <a:extLst>
            <a:ext uri="{91240B29-F687-4F45-9708-019B960494DF}">
              <a14:hiddenLine xmlns:a14="http://schemas.microsoft.com/office/drawing/2010/main" w="9525">
                <a:solidFill>
                  <a:schemeClr val="tx1"/>
                </a:solidFill>
                <a:miter lim="800000"/>
                <a:headEnd/>
                <a:tailEnd/>
              </a14:hiddenLine>
            </a:ext>
          </a:extLst>
        </p:spPr>
        <p:txBody>
          <a:bodyPr vert="eaVert" wrap="none" anchor="ctr"/>
          <a:lstStyle/>
          <a:p>
            <a:pPr algn="r">
              <a:defRPr/>
            </a:pPr>
            <a:endParaRPr lang="ja-JP" altLang="en-US">
              <a:solidFill>
                <a:srgbClr val="FFA3A5"/>
              </a:solidFill>
              <a:effectLst>
                <a:outerShdw blurRad="38100" dist="38100" dir="2700000" algn="tl">
                  <a:srgbClr val="000000"/>
                </a:outerShdw>
              </a:effectLst>
            </a:endParaRPr>
          </a:p>
        </p:txBody>
      </p:sp>
      <p:sp>
        <p:nvSpPr>
          <p:cNvPr id="62490" name="Text Box 31"/>
          <p:cNvSpPr txBox="1">
            <a:spLocks noChangeArrowheads="1"/>
          </p:cNvSpPr>
          <p:nvPr/>
        </p:nvSpPr>
        <p:spPr bwMode="auto">
          <a:xfrm>
            <a:off x="3821113" y="3427413"/>
            <a:ext cx="836612" cy="320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28" tIns="45715" rIns="91428" bIns="45715">
            <a:spAutoFit/>
          </a:bodyPr>
          <a:lstStyle>
            <a:lvl1pPr eaLnBrk="0" hangingPunct="0">
              <a:defRPr kumimoji="1" sz="3600">
                <a:solidFill>
                  <a:schemeClr val="tx1"/>
                </a:solidFill>
                <a:latin typeface="Arial" pitchFamily="34" charset="0"/>
                <a:ea typeface="ＭＳ Ｐゴシック" pitchFamily="50" charset="-128"/>
              </a:defRPr>
            </a:lvl1pPr>
            <a:lvl2pPr marL="742950" indent="-285750" eaLnBrk="0" hangingPunct="0">
              <a:defRPr kumimoji="1" sz="3600">
                <a:solidFill>
                  <a:schemeClr val="tx1"/>
                </a:solidFill>
                <a:latin typeface="Arial" pitchFamily="34" charset="0"/>
                <a:ea typeface="ＭＳ Ｐゴシック" pitchFamily="50" charset="-128"/>
              </a:defRPr>
            </a:lvl2pPr>
            <a:lvl3pPr marL="1143000" indent="-228600" eaLnBrk="0" hangingPunct="0">
              <a:defRPr kumimoji="1" sz="3600">
                <a:solidFill>
                  <a:schemeClr val="tx1"/>
                </a:solidFill>
                <a:latin typeface="Arial" pitchFamily="34" charset="0"/>
                <a:ea typeface="ＭＳ Ｐゴシック" pitchFamily="50" charset="-128"/>
              </a:defRPr>
            </a:lvl3pPr>
            <a:lvl4pPr marL="1600200" indent="-228600" eaLnBrk="0" hangingPunct="0">
              <a:defRPr kumimoji="1" sz="3600">
                <a:solidFill>
                  <a:schemeClr val="tx1"/>
                </a:solidFill>
                <a:latin typeface="Arial" pitchFamily="34" charset="0"/>
                <a:ea typeface="ＭＳ Ｐゴシック" pitchFamily="50" charset="-128"/>
              </a:defRPr>
            </a:lvl4pPr>
            <a:lvl5pPr marL="2057400" indent="-228600" eaLnBrk="0" hangingPunct="0">
              <a:defRPr kumimoji="1" sz="3600">
                <a:solidFill>
                  <a:schemeClr val="tx1"/>
                </a:solidFill>
                <a:latin typeface="Arial" pitchFamily="34" charset="0"/>
                <a:ea typeface="ＭＳ Ｐゴシック" pitchFamily="50" charset="-128"/>
              </a:defRPr>
            </a:lvl5pPr>
            <a:lvl6pPr marL="2514600" indent="-228600" eaLnBrk="0" fontAlgn="base" hangingPunct="0">
              <a:spcBef>
                <a:spcPct val="0"/>
              </a:spcBef>
              <a:spcAft>
                <a:spcPct val="0"/>
              </a:spcAft>
              <a:defRPr kumimoji="1" sz="3600">
                <a:solidFill>
                  <a:schemeClr val="tx1"/>
                </a:solidFill>
                <a:latin typeface="Arial" pitchFamily="34" charset="0"/>
                <a:ea typeface="ＭＳ Ｐゴシック" pitchFamily="50" charset="-128"/>
              </a:defRPr>
            </a:lvl6pPr>
            <a:lvl7pPr marL="2971800" indent="-228600" eaLnBrk="0" fontAlgn="base" hangingPunct="0">
              <a:spcBef>
                <a:spcPct val="0"/>
              </a:spcBef>
              <a:spcAft>
                <a:spcPct val="0"/>
              </a:spcAft>
              <a:defRPr kumimoji="1" sz="3600">
                <a:solidFill>
                  <a:schemeClr val="tx1"/>
                </a:solidFill>
                <a:latin typeface="Arial" pitchFamily="34" charset="0"/>
                <a:ea typeface="ＭＳ Ｐゴシック" pitchFamily="50" charset="-128"/>
              </a:defRPr>
            </a:lvl7pPr>
            <a:lvl8pPr marL="3429000" indent="-228600" eaLnBrk="0" fontAlgn="base" hangingPunct="0">
              <a:spcBef>
                <a:spcPct val="0"/>
              </a:spcBef>
              <a:spcAft>
                <a:spcPct val="0"/>
              </a:spcAft>
              <a:defRPr kumimoji="1" sz="3600">
                <a:solidFill>
                  <a:schemeClr val="tx1"/>
                </a:solidFill>
                <a:latin typeface="Arial" pitchFamily="34" charset="0"/>
                <a:ea typeface="ＭＳ Ｐゴシック" pitchFamily="50" charset="-128"/>
              </a:defRPr>
            </a:lvl8pPr>
            <a:lvl9pPr marL="3886200" indent="-228600" eaLnBrk="0" fontAlgn="base" hangingPunct="0">
              <a:spcBef>
                <a:spcPct val="0"/>
              </a:spcBef>
              <a:spcAft>
                <a:spcPct val="0"/>
              </a:spcAft>
              <a:defRPr kumimoji="1" sz="3600">
                <a:solidFill>
                  <a:schemeClr val="tx1"/>
                </a:solidFill>
                <a:latin typeface="Arial" pitchFamily="34" charset="0"/>
                <a:ea typeface="ＭＳ Ｐゴシック" pitchFamily="50" charset="-128"/>
              </a:defRPr>
            </a:lvl9pPr>
          </a:lstStyle>
          <a:p>
            <a:pPr algn="ctr" eaLnBrk="1" hangingPunct="1">
              <a:spcBef>
                <a:spcPct val="50000"/>
              </a:spcBef>
            </a:pPr>
            <a:r>
              <a:rPr lang="ja-JP" altLang="en-US" sz="1500" b="1">
                <a:solidFill>
                  <a:srgbClr val="FF7C80"/>
                </a:solidFill>
                <a:latin typeface="Meiryo UI" panose="020B0604030504040204" pitchFamily="50" charset="-128"/>
                <a:ea typeface="Meiryo UI" panose="020B0604030504040204" pitchFamily="50" charset="-128"/>
              </a:rPr>
              <a:t>連携</a:t>
            </a:r>
          </a:p>
        </p:txBody>
      </p:sp>
      <p:sp>
        <p:nvSpPr>
          <p:cNvPr id="62491" name="AutoShape 32"/>
          <p:cNvSpPr>
            <a:spLocks noChangeArrowheads="1"/>
          </p:cNvSpPr>
          <p:nvPr/>
        </p:nvSpPr>
        <p:spPr bwMode="auto">
          <a:xfrm>
            <a:off x="3689350" y="4335463"/>
            <a:ext cx="1174750" cy="715962"/>
          </a:xfrm>
          <a:prstGeom prst="rightArrow">
            <a:avLst>
              <a:gd name="adj1" fmla="val 68278"/>
              <a:gd name="adj2" fmla="val 49004"/>
            </a:avLst>
          </a:prstGeom>
          <a:gradFill rotWithShape="1">
            <a:gsLst>
              <a:gs pos="0">
                <a:srgbClr val="FFA3A5"/>
              </a:gs>
              <a:gs pos="100000">
                <a:srgbClr val="0066CC"/>
              </a:gs>
            </a:gsLst>
            <a:lin ang="0" scaled="1"/>
          </a:gradFill>
          <a:ln>
            <a:noFill/>
          </a:ln>
          <a:extLst/>
        </p:spPr>
        <p:txBody>
          <a:bodyPr wrap="none" lIns="82936" tIns="41468" rIns="82936" bIns="41468" anchor="ctr"/>
          <a:lstStyle/>
          <a:p>
            <a:pPr algn="ctr" defTabSz="908050">
              <a:lnSpc>
                <a:spcPct val="90000"/>
              </a:lnSpc>
            </a:pPr>
            <a:r>
              <a:rPr lang="ja-JP" altLang="en-US" sz="2000" b="1">
                <a:solidFill>
                  <a:schemeClr val="bg1"/>
                </a:solidFill>
                <a:latin typeface="Meiryo UI" panose="020B0604030504040204" pitchFamily="50" charset="-128"/>
                <a:ea typeface="Meiryo UI" panose="020B0604030504040204" pitchFamily="50" charset="-128"/>
              </a:rPr>
              <a:t>支</a:t>
            </a:r>
            <a:r>
              <a:rPr lang="ja-JP" altLang="en-US" sz="1000" b="1">
                <a:solidFill>
                  <a:schemeClr val="bg1"/>
                </a:solidFill>
                <a:latin typeface="Meiryo UI" panose="020B0604030504040204" pitchFamily="50" charset="-128"/>
                <a:ea typeface="Meiryo UI" panose="020B0604030504040204" pitchFamily="50" charset="-128"/>
              </a:rPr>
              <a:t>　</a:t>
            </a:r>
            <a:r>
              <a:rPr lang="ja-JP" altLang="en-US" sz="2000" b="1">
                <a:solidFill>
                  <a:schemeClr val="bg1"/>
                </a:solidFill>
                <a:latin typeface="Meiryo UI" panose="020B0604030504040204" pitchFamily="50" charset="-128"/>
                <a:ea typeface="Meiryo UI" panose="020B0604030504040204" pitchFamily="50" charset="-128"/>
              </a:rPr>
              <a:t>援</a:t>
            </a:r>
          </a:p>
        </p:txBody>
      </p:sp>
      <p:sp>
        <p:nvSpPr>
          <p:cNvPr id="62492" name="Text Box 34"/>
          <p:cNvSpPr txBox="1">
            <a:spLocks noChangeArrowheads="1"/>
          </p:cNvSpPr>
          <p:nvPr/>
        </p:nvSpPr>
        <p:spPr bwMode="auto">
          <a:xfrm>
            <a:off x="5254625" y="2025650"/>
            <a:ext cx="608013" cy="320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28" tIns="45715" rIns="91428" bIns="45715">
            <a:spAutoFit/>
          </a:bodyPr>
          <a:lstStyle>
            <a:lvl1pPr eaLnBrk="0" hangingPunct="0">
              <a:defRPr kumimoji="1" sz="3600">
                <a:solidFill>
                  <a:schemeClr val="tx1"/>
                </a:solidFill>
                <a:latin typeface="Arial" pitchFamily="34" charset="0"/>
                <a:ea typeface="ＭＳ Ｐゴシック" pitchFamily="50" charset="-128"/>
              </a:defRPr>
            </a:lvl1pPr>
            <a:lvl2pPr marL="742950" indent="-285750" eaLnBrk="0" hangingPunct="0">
              <a:defRPr kumimoji="1" sz="3600">
                <a:solidFill>
                  <a:schemeClr val="tx1"/>
                </a:solidFill>
                <a:latin typeface="Arial" pitchFamily="34" charset="0"/>
                <a:ea typeface="ＭＳ Ｐゴシック" pitchFamily="50" charset="-128"/>
              </a:defRPr>
            </a:lvl2pPr>
            <a:lvl3pPr marL="1143000" indent="-228600" eaLnBrk="0" hangingPunct="0">
              <a:defRPr kumimoji="1" sz="3600">
                <a:solidFill>
                  <a:schemeClr val="tx1"/>
                </a:solidFill>
                <a:latin typeface="Arial" pitchFamily="34" charset="0"/>
                <a:ea typeface="ＭＳ Ｐゴシック" pitchFamily="50" charset="-128"/>
              </a:defRPr>
            </a:lvl3pPr>
            <a:lvl4pPr marL="1600200" indent="-228600" eaLnBrk="0" hangingPunct="0">
              <a:defRPr kumimoji="1" sz="3600">
                <a:solidFill>
                  <a:schemeClr val="tx1"/>
                </a:solidFill>
                <a:latin typeface="Arial" pitchFamily="34" charset="0"/>
                <a:ea typeface="ＭＳ Ｐゴシック" pitchFamily="50" charset="-128"/>
              </a:defRPr>
            </a:lvl4pPr>
            <a:lvl5pPr marL="2057400" indent="-228600" eaLnBrk="0" hangingPunct="0">
              <a:defRPr kumimoji="1" sz="3600">
                <a:solidFill>
                  <a:schemeClr val="tx1"/>
                </a:solidFill>
                <a:latin typeface="Arial" pitchFamily="34" charset="0"/>
                <a:ea typeface="ＭＳ Ｐゴシック" pitchFamily="50" charset="-128"/>
              </a:defRPr>
            </a:lvl5pPr>
            <a:lvl6pPr marL="2514600" indent="-228600" eaLnBrk="0" fontAlgn="base" hangingPunct="0">
              <a:spcBef>
                <a:spcPct val="0"/>
              </a:spcBef>
              <a:spcAft>
                <a:spcPct val="0"/>
              </a:spcAft>
              <a:defRPr kumimoji="1" sz="3600">
                <a:solidFill>
                  <a:schemeClr val="tx1"/>
                </a:solidFill>
                <a:latin typeface="Arial" pitchFamily="34" charset="0"/>
                <a:ea typeface="ＭＳ Ｐゴシック" pitchFamily="50" charset="-128"/>
              </a:defRPr>
            </a:lvl6pPr>
            <a:lvl7pPr marL="2971800" indent="-228600" eaLnBrk="0" fontAlgn="base" hangingPunct="0">
              <a:spcBef>
                <a:spcPct val="0"/>
              </a:spcBef>
              <a:spcAft>
                <a:spcPct val="0"/>
              </a:spcAft>
              <a:defRPr kumimoji="1" sz="3600">
                <a:solidFill>
                  <a:schemeClr val="tx1"/>
                </a:solidFill>
                <a:latin typeface="Arial" pitchFamily="34" charset="0"/>
                <a:ea typeface="ＭＳ Ｐゴシック" pitchFamily="50" charset="-128"/>
              </a:defRPr>
            </a:lvl7pPr>
            <a:lvl8pPr marL="3429000" indent="-228600" eaLnBrk="0" fontAlgn="base" hangingPunct="0">
              <a:spcBef>
                <a:spcPct val="0"/>
              </a:spcBef>
              <a:spcAft>
                <a:spcPct val="0"/>
              </a:spcAft>
              <a:defRPr kumimoji="1" sz="3600">
                <a:solidFill>
                  <a:schemeClr val="tx1"/>
                </a:solidFill>
                <a:latin typeface="Arial" pitchFamily="34" charset="0"/>
                <a:ea typeface="ＭＳ Ｐゴシック" pitchFamily="50" charset="-128"/>
              </a:defRPr>
            </a:lvl8pPr>
            <a:lvl9pPr marL="3886200" indent="-228600" eaLnBrk="0" fontAlgn="base" hangingPunct="0">
              <a:spcBef>
                <a:spcPct val="0"/>
              </a:spcBef>
              <a:spcAft>
                <a:spcPct val="0"/>
              </a:spcAft>
              <a:defRPr kumimoji="1" sz="3600">
                <a:solidFill>
                  <a:schemeClr val="tx1"/>
                </a:solidFill>
                <a:latin typeface="Arial" pitchFamily="34" charset="0"/>
                <a:ea typeface="ＭＳ Ｐゴシック" pitchFamily="50" charset="-128"/>
              </a:defRPr>
            </a:lvl9pPr>
          </a:lstStyle>
          <a:p>
            <a:pPr algn="ctr" eaLnBrk="1" hangingPunct="1">
              <a:spcBef>
                <a:spcPct val="50000"/>
              </a:spcBef>
            </a:pPr>
            <a:r>
              <a:rPr lang="ja-JP" altLang="en-US" sz="1500" b="1">
                <a:solidFill>
                  <a:srgbClr val="3E6EB4"/>
                </a:solidFill>
                <a:latin typeface="Meiryo UI" panose="020B0604030504040204" pitchFamily="50" charset="-128"/>
                <a:ea typeface="Meiryo UI" panose="020B0604030504040204" pitchFamily="50" charset="-128"/>
              </a:rPr>
              <a:t>連携</a:t>
            </a:r>
          </a:p>
        </p:txBody>
      </p:sp>
      <p:sp>
        <p:nvSpPr>
          <p:cNvPr id="62493" name="Text Box 36"/>
          <p:cNvSpPr txBox="1">
            <a:spLocks noChangeArrowheads="1"/>
          </p:cNvSpPr>
          <p:nvPr/>
        </p:nvSpPr>
        <p:spPr bwMode="auto">
          <a:xfrm>
            <a:off x="6164263" y="2022475"/>
            <a:ext cx="835025" cy="320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28" tIns="45715" rIns="91428" bIns="45715">
            <a:spAutoFit/>
          </a:bodyPr>
          <a:lstStyle>
            <a:lvl1pPr eaLnBrk="0" hangingPunct="0">
              <a:defRPr kumimoji="1" sz="3600">
                <a:solidFill>
                  <a:schemeClr val="tx1"/>
                </a:solidFill>
                <a:latin typeface="Arial" pitchFamily="34" charset="0"/>
                <a:ea typeface="ＭＳ Ｐゴシック" pitchFamily="50" charset="-128"/>
              </a:defRPr>
            </a:lvl1pPr>
            <a:lvl2pPr marL="742950" indent="-285750" eaLnBrk="0" hangingPunct="0">
              <a:defRPr kumimoji="1" sz="3600">
                <a:solidFill>
                  <a:schemeClr val="tx1"/>
                </a:solidFill>
                <a:latin typeface="Arial" pitchFamily="34" charset="0"/>
                <a:ea typeface="ＭＳ Ｐゴシック" pitchFamily="50" charset="-128"/>
              </a:defRPr>
            </a:lvl2pPr>
            <a:lvl3pPr marL="1143000" indent="-228600" eaLnBrk="0" hangingPunct="0">
              <a:defRPr kumimoji="1" sz="3600">
                <a:solidFill>
                  <a:schemeClr val="tx1"/>
                </a:solidFill>
                <a:latin typeface="Arial" pitchFamily="34" charset="0"/>
                <a:ea typeface="ＭＳ Ｐゴシック" pitchFamily="50" charset="-128"/>
              </a:defRPr>
            </a:lvl3pPr>
            <a:lvl4pPr marL="1600200" indent="-228600" eaLnBrk="0" hangingPunct="0">
              <a:defRPr kumimoji="1" sz="3600">
                <a:solidFill>
                  <a:schemeClr val="tx1"/>
                </a:solidFill>
                <a:latin typeface="Arial" pitchFamily="34" charset="0"/>
                <a:ea typeface="ＭＳ Ｐゴシック" pitchFamily="50" charset="-128"/>
              </a:defRPr>
            </a:lvl4pPr>
            <a:lvl5pPr marL="2057400" indent="-228600" eaLnBrk="0" hangingPunct="0">
              <a:defRPr kumimoji="1" sz="3600">
                <a:solidFill>
                  <a:schemeClr val="tx1"/>
                </a:solidFill>
                <a:latin typeface="Arial" pitchFamily="34" charset="0"/>
                <a:ea typeface="ＭＳ Ｐゴシック" pitchFamily="50" charset="-128"/>
              </a:defRPr>
            </a:lvl5pPr>
            <a:lvl6pPr marL="2514600" indent="-228600" eaLnBrk="0" fontAlgn="base" hangingPunct="0">
              <a:spcBef>
                <a:spcPct val="0"/>
              </a:spcBef>
              <a:spcAft>
                <a:spcPct val="0"/>
              </a:spcAft>
              <a:defRPr kumimoji="1" sz="3600">
                <a:solidFill>
                  <a:schemeClr val="tx1"/>
                </a:solidFill>
                <a:latin typeface="Arial" pitchFamily="34" charset="0"/>
                <a:ea typeface="ＭＳ Ｐゴシック" pitchFamily="50" charset="-128"/>
              </a:defRPr>
            </a:lvl6pPr>
            <a:lvl7pPr marL="2971800" indent="-228600" eaLnBrk="0" fontAlgn="base" hangingPunct="0">
              <a:spcBef>
                <a:spcPct val="0"/>
              </a:spcBef>
              <a:spcAft>
                <a:spcPct val="0"/>
              </a:spcAft>
              <a:defRPr kumimoji="1" sz="3600">
                <a:solidFill>
                  <a:schemeClr val="tx1"/>
                </a:solidFill>
                <a:latin typeface="Arial" pitchFamily="34" charset="0"/>
                <a:ea typeface="ＭＳ Ｐゴシック" pitchFamily="50" charset="-128"/>
              </a:defRPr>
            </a:lvl7pPr>
            <a:lvl8pPr marL="3429000" indent="-228600" eaLnBrk="0" fontAlgn="base" hangingPunct="0">
              <a:spcBef>
                <a:spcPct val="0"/>
              </a:spcBef>
              <a:spcAft>
                <a:spcPct val="0"/>
              </a:spcAft>
              <a:defRPr kumimoji="1" sz="3600">
                <a:solidFill>
                  <a:schemeClr val="tx1"/>
                </a:solidFill>
                <a:latin typeface="Arial" pitchFamily="34" charset="0"/>
                <a:ea typeface="ＭＳ Ｐゴシック" pitchFamily="50" charset="-128"/>
              </a:defRPr>
            </a:lvl8pPr>
            <a:lvl9pPr marL="3886200" indent="-228600" eaLnBrk="0" fontAlgn="base" hangingPunct="0">
              <a:spcBef>
                <a:spcPct val="0"/>
              </a:spcBef>
              <a:spcAft>
                <a:spcPct val="0"/>
              </a:spcAft>
              <a:defRPr kumimoji="1" sz="3600">
                <a:solidFill>
                  <a:schemeClr val="tx1"/>
                </a:solidFill>
                <a:latin typeface="Arial" pitchFamily="34" charset="0"/>
                <a:ea typeface="ＭＳ Ｐゴシック" pitchFamily="50" charset="-128"/>
              </a:defRPr>
            </a:lvl9pPr>
          </a:lstStyle>
          <a:p>
            <a:pPr algn="ctr" eaLnBrk="1" hangingPunct="1">
              <a:spcBef>
                <a:spcPct val="50000"/>
              </a:spcBef>
            </a:pPr>
            <a:r>
              <a:rPr lang="ja-JP" altLang="en-US" sz="1500" b="1">
                <a:solidFill>
                  <a:srgbClr val="3E6EB4"/>
                </a:solidFill>
                <a:latin typeface="Meiryo UI" panose="020B0604030504040204" pitchFamily="50" charset="-128"/>
                <a:ea typeface="Meiryo UI" panose="020B0604030504040204" pitchFamily="50" charset="-128"/>
              </a:rPr>
              <a:t>連携</a:t>
            </a:r>
          </a:p>
        </p:txBody>
      </p:sp>
      <p:sp>
        <p:nvSpPr>
          <p:cNvPr id="62495" name="AutoShape 44"/>
          <p:cNvSpPr>
            <a:spLocks noChangeArrowheads="1"/>
          </p:cNvSpPr>
          <p:nvPr/>
        </p:nvSpPr>
        <p:spPr bwMode="auto">
          <a:xfrm>
            <a:off x="928687" y="3473450"/>
            <a:ext cx="2233769" cy="657225"/>
          </a:xfrm>
          <a:prstGeom prst="roundRect">
            <a:avLst>
              <a:gd name="adj" fmla="val 15940"/>
            </a:avLst>
          </a:prstGeom>
          <a:solidFill>
            <a:schemeClr val="bg1"/>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ja-JP" altLang="en-US"/>
          </a:p>
        </p:txBody>
      </p:sp>
      <p:sp>
        <p:nvSpPr>
          <p:cNvPr id="62496" name="Text Box 31"/>
          <p:cNvSpPr txBox="1">
            <a:spLocks noChangeArrowheads="1"/>
          </p:cNvSpPr>
          <p:nvPr/>
        </p:nvSpPr>
        <p:spPr bwMode="auto">
          <a:xfrm>
            <a:off x="1150938" y="3529013"/>
            <a:ext cx="1751012" cy="320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28" tIns="45715" rIns="91428" bIns="45715">
            <a:spAutoFit/>
          </a:bodyPr>
          <a:lstStyle>
            <a:lvl1pPr eaLnBrk="0" hangingPunct="0">
              <a:defRPr kumimoji="1" sz="3600">
                <a:solidFill>
                  <a:schemeClr val="tx1"/>
                </a:solidFill>
                <a:latin typeface="Arial" pitchFamily="34" charset="0"/>
                <a:ea typeface="ＭＳ Ｐゴシック" pitchFamily="50" charset="-128"/>
              </a:defRPr>
            </a:lvl1pPr>
            <a:lvl2pPr marL="742950" indent="-285750" eaLnBrk="0" hangingPunct="0">
              <a:defRPr kumimoji="1" sz="3600">
                <a:solidFill>
                  <a:schemeClr val="tx1"/>
                </a:solidFill>
                <a:latin typeface="Arial" pitchFamily="34" charset="0"/>
                <a:ea typeface="ＭＳ Ｐゴシック" pitchFamily="50" charset="-128"/>
              </a:defRPr>
            </a:lvl2pPr>
            <a:lvl3pPr marL="1143000" indent="-228600" eaLnBrk="0" hangingPunct="0">
              <a:defRPr kumimoji="1" sz="3600">
                <a:solidFill>
                  <a:schemeClr val="tx1"/>
                </a:solidFill>
                <a:latin typeface="Arial" pitchFamily="34" charset="0"/>
                <a:ea typeface="ＭＳ Ｐゴシック" pitchFamily="50" charset="-128"/>
              </a:defRPr>
            </a:lvl3pPr>
            <a:lvl4pPr marL="1600200" indent="-228600" eaLnBrk="0" hangingPunct="0">
              <a:defRPr kumimoji="1" sz="3600">
                <a:solidFill>
                  <a:schemeClr val="tx1"/>
                </a:solidFill>
                <a:latin typeface="Arial" pitchFamily="34" charset="0"/>
                <a:ea typeface="ＭＳ Ｐゴシック" pitchFamily="50" charset="-128"/>
              </a:defRPr>
            </a:lvl4pPr>
            <a:lvl5pPr marL="2057400" indent="-228600" eaLnBrk="0" hangingPunct="0">
              <a:defRPr kumimoji="1" sz="3600">
                <a:solidFill>
                  <a:schemeClr val="tx1"/>
                </a:solidFill>
                <a:latin typeface="Arial" pitchFamily="34" charset="0"/>
                <a:ea typeface="ＭＳ Ｐゴシック" pitchFamily="50" charset="-128"/>
              </a:defRPr>
            </a:lvl5pPr>
            <a:lvl6pPr marL="2514600" indent="-228600" eaLnBrk="0" fontAlgn="base" hangingPunct="0">
              <a:spcBef>
                <a:spcPct val="0"/>
              </a:spcBef>
              <a:spcAft>
                <a:spcPct val="0"/>
              </a:spcAft>
              <a:defRPr kumimoji="1" sz="3600">
                <a:solidFill>
                  <a:schemeClr val="tx1"/>
                </a:solidFill>
                <a:latin typeface="Arial" pitchFamily="34" charset="0"/>
                <a:ea typeface="ＭＳ Ｐゴシック" pitchFamily="50" charset="-128"/>
              </a:defRPr>
            </a:lvl6pPr>
            <a:lvl7pPr marL="2971800" indent="-228600" eaLnBrk="0" fontAlgn="base" hangingPunct="0">
              <a:spcBef>
                <a:spcPct val="0"/>
              </a:spcBef>
              <a:spcAft>
                <a:spcPct val="0"/>
              </a:spcAft>
              <a:defRPr kumimoji="1" sz="3600">
                <a:solidFill>
                  <a:schemeClr val="tx1"/>
                </a:solidFill>
                <a:latin typeface="Arial" pitchFamily="34" charset="0"/>
                <a:ea typeface="ＭＳ Ｐゴシック" pitchFamily="50" charset="-128"/>
              </a:defRPr>
            </a:lvl7pPr>
            <a:lvl8pPr marL="3429000" indent="-228600" eaLnBrk="0" fontAlgn="base" hangingPunct="0">
              <a:spcBef>
                <a:spcPct val="0"/>
              </a:spcBef>
              <a:spcAft>
                <a:spcPct val="0"/>
              </a:spcAft>
              <a:defRPr kumimoji="1" sz="3600">
                <a:solidFill>
                  <a:schemeClr val="tx1"/>
                </a:solidFill>
                <a:latin typeface="Arial" pitchFamily="34" charset="0"/>
                <a:ea typeface="ＭＳ Ｐゴシック" pitchFamily="50" charset="-128"/>
              </a:defRPr>
            </a:lvl8pPr>
            <a:lvl9pPr marL="3886200" indent="-228600" eaLnBrk="0" fontAlgn="base" hangingPunct="0">
              <a:spcBef>
                <a:spcPct val="0"/>
              </a:spcBef>
              <a:spcAft>
                <a:spcPct val="0"/>
              </a:spcAft>
              <a:defRPr kumimoji="1" sz="3600">
                <a:solidFill>
                  <a:schemeClr val="tx1"/>
                </a:solidFill>
                <a:latin typeface="Arial" pitchFamily="34" charset="0"/>
                <a:ea typeface="ＭＳ Ｐゴシック" pitchFamily="50" charset="-128"/>
              </a:defRPr>
            </a:lvl9pPr>
          </a:lstStyle>
          <a:p>
            <a:pPr algn="ctr" eaLnBrk="1" hangingPunct="1">
              <a:spcBef>
                <a:spcPct val="50000"/>
              </a:spcBef>
            </a:pPr>
            <a:r>
              <a:rPr lang="ja-JP" altLang="en-US" sz="1500" b="1" dirty="0">
                <a:latin typeface="Meiryo UI" panose="020B0604030504040204" pitchFamily="50" charset="-128"/>
                <a:ea typeface="Meiryo UI" panose="020B0604030504040204" pitchFamily="50" charset="-128"/>
              </a:rPr>
              <a:t>か か り つ け 医</a:t>
            </a:r>
          </a:p>
        </p:txBody>
      </p:sp>
      <p:sp>
        <p:nvSpPr>
          <p:cNvPr id="62497" name="Text Box 31"/>
          <p:cNvSpPr txBox="1">
            <a:spLocks noChangeArrowheads="1"/>
          </p:cNvSpPr>
          <p:nvPr/>
        </p:nvSpPr>
        <p:spPr bwMode="auto">
          <a:xfrm>
            <a:off x="1138238" y="3792538"/>
            <a:ext cx="1751012" cy="320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28" tIns="45715" rIns="91428" bIns="45715">
            <a:spAutoFit/>
          </a:bodyPr>
          <a:lstStyle>
            <a:lvl1pPr eaLnBrk="0" hangingPunct="0">
              <a:defRPr kumimoji="1" sz="3600">
                <a:solidFill>
                  <a:schemeClr val="tx1"/>
                </a:solidFill>
                <a:latin typeface="Arial" pitchFamily="34" charset="0"/>
                <a:ea typeface="ＭＳ Ｐゴシック" pitchFamily="50" charset="-128"/>
              </a:defRPr>
            </a:lvl1pPr>
            <a:lvl2pPr marL="742950" indent="-285750" eaLnBrk="0" hangingPunct="0">
              <a:defRPr kumimoji="1" sz="3600">
                <a:solidFill>
                  <a:schemeClr val="tx1"/>
                </a:solidFill>
                <a:latin typeface="Arial" pitchFamily="34" charset="0"/>
                <a:ea typeface="ＭＳ Ｐゴシック" pitchFamily="50" charset="-128"/>
              </a:defRPr>
            </a:lvl2pPr>
            <a:lvl3pPr marL="1143000" indent="-228600" eaLnBrk="0" hangingPunct="0">
              <a:defRPr kumimoji="1" sz="3600">
                <a:solidFill>
                  <a:schemeClr val="tx1"/>
                </a:solidFill>
                <a:latin typeface="Arial" pitchFamily="34" charset="0"/>
                <a:ea typeface="ＭＳ Ｐゴシック" pitchFamily="50" charset="-128"/>
              </a:defRPr>
            </a:lvl3pPr>
            <a:lvl4pPr marL="1600200" indent="-228600" eaLnBrk="0" hangingPunct="0">
              <a:defRPr kumimoji="1" sz="3600">
                <a:solidFill>
                  <a:schemeClr val="tx1"/>
                </a:solidFill>
                <a:latin typeface="Arial" pitchFamily="34" charset="0"/>
                <a:ea typeface="ＭＳ Ｐゴシック" pitchFamily="50" charset="-128"/>
              </a:defRPr>
            </a:lvl4pPr>
            <a:lvl5pPr marL="2057400" indent="-228600" eaLnBrk="0" hangingPunct="0">
              <a:defRPr kumimoji="1" sz="3600">
                <a:solidFill>
                  <a:schemeClr val="tx1"/>
                </a:solidFill>
                <a:latin typeface="Arial" pitchFamily="34" charset="0"/>
                <a:ea typeface="ＭＳ Ｐゴシック" pitchFamily="50" charset="-128"/>
              </a:defRPr>
            </a:lvl5pPr>
            <a:lvl6pPr marL="2514600" indent="-228600" eaLnBrk="0" fontAlgn="base" hangingPunct="0">
              <a:spcBef>
                <a:spcPct val="0"/>
              </a:spcBef>
              <a:spcAft>
                <a:spcPct val="0"/>
              </a:spcAft>
              <a:defRPr kumimoji="1" sz="3600">
                <a:solidFill>
                  <a:schemeClr val="tx1"/>
                </a:solidFill>
                <a:latin typeface="Arial" pitchFamily="34" charset="0"/>
                <a:ea typeface="ＭＳ Ｐゴシック" pitchFamily="50" charset="-128"/>
              </a:defRPr>
            </a:lvl6pPr>
            <a:lvl7pPr marL="2971800" indent="-228600" eaLnBrk="0" fontAlgn="base" hangingPunct="0">
              <a:spcBef>
                <a:spcPct val="0"/>
              </a:spcBef>
              <a:spcAft>
                <a:spcPct val="0"/>
              </a:spcAft>
              <a:defRPr kumimoji="1" sz="3600">
                <a:solidFill>
                  <a:schemeClr val="tx1"/>
                </a:solidFill>
                <a:latin typeface="Arial" pitchFamily="34" charset="0"/>
                <a:ea typeface="ＭＳ Ｐゴシック" pitchFamily="50" charset="-128"/>
              </a:defRPr>
            </a:lvl7pPr>
            <a:lvl8pPr marL="3429000" indent="-228600" eaLnBrk="0" fontAlgn="base" hangingPunct="0">
              <a:spcBef>
                <a:spcPct val="0"/>
              </a:spcBef>
              <a:spcAft>
                <a:spcPct val="0"/>
              </a:spcAft>
              <a:defRPr kumimoji="1" sz="3600">
                <a:solidFill>
                  <a:schemeClr val="tx1"/>
                </a:solidFill>
                <a:latin typeface="Arial" pitchFamily="34" charset="0"/>
                <a:ea typeface="ＭＳ Ｐゴシック" pitchFamily="50" charset="-128"/>
              </a:defRPr>
            </a:lvl8pPr>
            <a:lvl9pPr marL="3886200" indent="-228600" eaLnBrk="0" fontAlgn="base" hangingPunct="0">
              <a:spcBef>
                <a:spcPct val="0"/>
              </a:spcBef>
              <a:spcAft>
                <a:spcPct val="0"/>
              </a:spcAft>
              <a:defRPr kumimoji="1" sz="3600">
                <a:solidFill>
                  <a:schemeClr val="tx1"/>
                </a:solidFill>
                <a:latin typeface="Arial" pitchFamily="34" charset="0"/>
                <a:ea typeface="ＭＳ Ｐゴシック" pitchFamily="50" charset="-128"/>
              </a:defRPr>
            </a:lvl9pPr>
          </a:lstStyle>
          <a:p>
            <a:pPr algn="ctr" eaLnBrk="1" hangingPunct="1">
              <a:spcBef>
                <a:spcPct val="50000"/>
              </a:spcBef>
            </a:pPr>
            <a:r>
              <a:rPr lang="ja-JP" altLang="en-US" sz="1500" b="1">
                <a:latin typeface="Meiryo UI" panose="020B0604030504040204" pitchFamily="50" charset="-128"/>
                <a:ea typeface="Meiryo UI" panose="020B0604030504040204" pitchFamily="50" charset="-128"/>
              </a:rPr>
              <a:t>地 域 医 師 会</a:t>
            </a:r>
          </a:p>
        </p:txBody>
      </p:sp>
      <p:sp>
        <p:nvSpPr>
          <p:cNvPr id="1430561" name="AutoShape 33"/>
          <p:cNvSpPr>
            <a:spLocks noChangeArrowheads="1"/>
          </p:cNvSpPr>
          <p:nvPr/>
        </p:nvSpPr>
        <p:spPr bwMode="auto">
          <a:xfrm rot="-5400000">
            <a:off x="4987926" y="2106612"/>
            <a:ext cx="425450" cy="257175"/>
          </a:xfrm>
          <a:prstGeom prst="leftRightArrow">
            <a:avLst>
              <a:gd name="adj1" fmla="val 45685"/>
              <a:gd name="adj2" fmla="val 44651"/>
            </a:avLst>
          </a:prstGeom>
          <a:solidFill>
            <a:srgbClr val="3E6EB4"/>
          </a:solidFill>
          <a:ln>
            <a:noFill/>
          </a:ln>
          <a:extLst/>
        </p:spPr>
        <p:txBody>
          <a:bodyPr vert="eaVert" wrap="none" anchor="ctr"/>
          <a:lstStyle/>
          <a:p>
            <a:pPr algn="r">
              <a:defRPr/>
            </a:pPr>
            <a:endParaRPr lang="ja-JP" altLang="en-US">
              <a:effectLst>
                <a:outerShdw blurRad="38100" dist="38100" dir="2700000" algn="tl">
                  <a:srgbClr val="000000">
                    <a:alpha val="43137"/>
                  </a:srgbClr>
                </a:outerShdw>
              </a:effectLst>
              <a:latin typeface="Arial" charset="0"/>
            </a:endParaRPr>
          </a:p>
        </p:txBody>
      </p:sp>
      <p:sp>
        <p:nvSpPr>
          <p:cNvPr id="3" name="AutoShape 33"/>
          <p:cNvSpPr>
            <a:spLocks noChangeArrowheads="1"/>
          </p:cNvSpPr>
          <p:nvPr/>
        </p:nvSpPr>
        <p:spPr bwMode="auto">
          <a:xfrm rot="13584057" flipH="1">
            <a:off x="5765007" y="2470944"/>
            <a:ext cx="1538287" cy="282575"/>
          </a:xfrm>
          <a:prstGeom prst="leftRightArrow">
            <a:avLst>
              <a:gd name="adj1" fmla="val 41148"/>
              <a:gd name="adj2" fmla="val 57790"/>
            </a:avLst>
          </a:prstGeom>
          <a:solidFill>
            <a:srgbClr val="3E6EB4"/>
          </a:solidFill>
          <a:ln>
            <a:noFill/>
          </a:ln>
          <a:extLst/>
        </p:spPr>
        <p:txBody>
          <a:bodyPr vert="eaVert" wrap="none" anchor="ctr"/>
          <a:lstStyle/>
          <a:p>
            <a:pPr algn="r">
              <a:defRPr/>
            </a:pPr>
            <a:endParaRPr lang="ja-JP" altLang="en-US">
              <a:effectLst>
                <a:outerShdw blurRad="38100" dist="38100" dir="2700000" algn="tl">
                  <a:srgbClr val="000000">
                    <a:alpha val="43137"/>
                  </a:srgbClr>
                </a:outerShdw>
              </a:effectLst>
              <a:latin typeface="Arial" charset="0"/>
            </a:endParaRPr>
          </a:p>
        </p:txBody>
      </p:sp>
      <p:sp>
        <p:nvSpPr>
          <p:cNvPr id="4" name="AutoShape 5"/>
          <p:cNvSpPr>
            <a:spLocks noChangeArrowheads="1"/>
          </p:cNvSpPr>
          <p:nvPr/>
        </p:nvSpPr>
        <p:spPr bwMode="auto">
          <a:xfrm rot="3973281">
            <a:off x="4346576" y="2967037"/>
            <a:ext cx="220662" cy="1712913"/>
          </a:xfrm>
          <a:prstGeom prst="downArrow">
            <a:avLst>
              <a:gd name="adj1" fmla="val 43861"/>
              <a:gd name="adj2" fmla="val 64149"/>
            </a:avLst>
          </a:prstGeom>
          <a:solidFill>
            <a:srgbClr val="FF9598"/>
          </a:solidFill>
          <a:ln>
            <a:noFill/>
          </a:ln>
          <a:extLst>
            <a:ext uri="{91240B29-F687-4F45-9708-019B960494DF}">
              <a14:hiddenLine xmlns:a14="http://schemas.microsoft.com/office/drawing/2010/main" w="9525">
                <a:solidFill>
                  <a:schemeClr val="tx1"/>
                </a:solidFill>
                <a:miter lim="800000"/>
                <a:headEnd/>
                <a:tailEnd/>
              </a14:hiddenLine>
            </a:ext>
          </a:extLst>
        </p:spPr>
        <p:txBody>
          <a:bodyPr wrap="none" anchor="ctr"/>
          <a:lstStyle/>
          <a:p>
            <a:pPr algn="r">
              <a:defRPr/>
            </a:pPr>
            <a:endParaRPr lang="ja-JP" altLang="en-US">
              <a:effectLst>
                <a:outerShdw blurRad="38100" dist="38100" dir="2700000" algn="tl">
                  <a:srgbClr val="000000">
                    <a:alpha val="43137"/>
                  </a:srgbClr>
                </a:outerShdw>
              </a:effectLst>
              <a:latin typeface="Arial" charset="0"/>
            </a:endParaRPr>
          </a:p>
        </p:txBody>
      </p:sp>
      <p:sp>
        <p:nvSpPr>
          <p:cNvPr id="5" name="AutoShape 5"/>
          <p:cNvSpPr>
            <a:spLocks noChangeArrowheads="1"/>
          </p:cNvSpPr>
          <p:nvPr/>
        </p:nvSpPr>
        <p:spPr bwMode="auto">
          <a:xfrm rot="14737001">
            <a:off x="6938168" y="2501107"/>
            <a:ext cx="220663" cy="381000"/>
          </a:xfrm>
          <a:prstGeom prst="downArrow">
            <a:avLst>
              <a:gd name="adj1" fmla="val 40815"/>
              <a:gd name="adj2" fmla="val 57858"/>
            </a:avLst>
          </a:prstGeom>
          <a:solidFill>
            <a:srgbClr val="FF9598"/>
          </a:solidFill>
          <a:ln>
            <a:noFill/>
          </a:ln>
          <a:extLst>
            <a:ext uri="{91240B29-F687-4F45-9708-019B960494DF}">
              <a14:hiddenLine xmlns:a14="http://schemas.microsoft.com/office/drawing/2010/main" w="9525">
                <a:solidFill>
                  <a:schemeClr val="tx1"/>
                </a:solidFill>
                <a:miter lim="800000"/>
                <a:headEnd/>
                <a:tailEnd/>
              </a14:hiddenLine>
            </a:ext>
          </a:extLst>
        </p:spPr>
        <p:txBody>
          <a:bodyPr rot="10800000" wrap="none" anchor="ctr"/>
          <a:lstStyle/>
          <a:p>
            <a:pPr algn="r">
              <a:defRPr/>
            </a:pPr>
            <a:endParaRPr lang="ja-JP" altLang="en-US">
              <a:effectLst>
                <a:outerShdw blurRad="38100" dist="38100" dir="2700000" algn="tl">
                  <a:srgbClr val="000000">
                    <a:alpha val="43137"/>
                  </a:srgbClr>
                </a:outerShdw>
              </a:effectLst>
              <a:latin typeface="Arial" charset="0"/>
            </a:endParaRPr>
          </a:p>
        </p:txBody>
      </p:sp>
      <p:sp>
        <p:nvSpPr>
          <p:cNvPr id="62503" name="Rectangle 54"/>
          <p:cNvSpPr>
            <a:spLocks noChangeArrowheads="1"/>
          </p:cNvSpPr>
          <p:nvPr/>
        </p:nvSpPr>
        <p:spPr bwMode="auto">
          <a:xfrm rot="-1469232">
            <a:off x="5992813" y="2978150"/>
            <a:ext cx="627062" cy="92075"/>
          </a:xfrm>
          <a:prstGeom prst="rect">
            <a:avLst/>
          </a:prstGeom>
          <a:solidFill>
            <a:srgbClr val="FF9598"/>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ja-JP" altLang="en-US"/>
          </a:p>
        </p:txBody>
      </p:sp>
      <p:sp>
        <p:nvSpPr>
          <p:cNvPr id="62504" name="Text Box 16"/>
          <p:cNvSpPr txBox="1">
            <a:spLocks noChangeArrowheads="1"/>
          </p:cNvSpPr>
          <p:nvPr/>
        </p:nvSpPr>
        <p:spPr bwMode="auto">
          <a:xfrm>
            <a:off x="374649" y="2656024"/>
            <a:ext cx="3235325" cy="380470"/>
          </a:xfrm>
          <a:prstGeom prst="rect">
            <a:avLst/>
          </a:prstGeom>
          <a:solidFill>
            <a:schemeClr val="bg1"/>
          </a:solidFill>
          <a:ln>
            <a:noFill/>
          </a:ln>
          <a:extLst>
            <a:ext uri="{91240B29-F687-4F45-9708-019B960494DF}">
              <a14:hiddenLine xmlns:a14="http://schemas.microsoft.com/office/drawing/2010/main" w="9525">
                <a:solidFill>
                  <a:schemeClr val="tx1"/>
                </a:solidFill>
                <a:miter lim="800000"/>
                <a:headEnd/>
                <a:tailEnd/>
              </a14:hiddenLine>
            </a:ext>
          </a:extLst>
        </p:spPr>
        <p:txBody>
          <a:bodyPr wrap="square" lIns="35995" tIns="35995" rIns="35995" bIns="35995">
            <a:spAutoFit/>
          </a:bodyPr>
          <a:lstStyle>
            <a:lvl1pPr eaLnBrk="0" hangingPunct="0">
              <a:defRPr kumimoji="1" sz="3600">
                <a:solidFill>
                  <a:schemeClr val="tx1"/>
                </a:solidFill>
                <a:latin typeface="Arial" pitchFamily="34" charset="0"/>
                <a:ea typeface="ＭＳ Ｐゴシック" pitchFamily="50" charset="-128"/>
              </a:defRPr>
            </a:lvl1pPr>
            <a:lvl2pPr marL="742950" indent="-285750" eaLnBrk="0" hangingPunct="0">
              <a:defRPr kumimoji="1" sz="3600">
                <a:solidFill>
                  <a:schemeClr val="tx1"/>
                </a:solidFill>
                <a:latin typeface="Arial" pitchFamily="34" charset="0"/>
                <a:ea typeface="ＭＳ Ｐゴシック" pitchFamily="50" charset="-128"/>
              </a:defRPr>
            </a:lvl2pPr>
            <a:lvl3pPr marL="1143000" indent="-228600" eaLnBrk="0" hangingPunct="0">
              <a:defRPr kumimoji="1" sz="3600">
                <a:solidFill>
                  <a:schemeClr val="tx1"/>
                </a:solidFill>
                <a:latin typeface="Arial" pitchFamily="34" charset="0"/>
                <a:ea typeface="ＭＳ Ｐゴシック" pitchFamily="50" charset="-128"/>
              </a:defRPr>
            </a:lvl3pPr>
            <a:lvl4pPr marL="1600200" indent="-228600" eaLnBrk="0" hangingPunct="0">
              <a:defRPr kumimoji="1" sz="3600">
                <a:solidFill>
                  <a:schemeClr val="tx1"/>
                </a:solidFill>
                <a:latin typeface="Arial" pitchFamily="34" charset="0"/>
                <a:ea typeface="ＭＳ Ｐゴシック" pitchFamily="50" charset="-128"/>
              </a:defRPr>
            </a:lvl4pPr>
            <a:lvl5pPr marL="2057400" indent="-228600" eaLnBrk="0" hangingPunct="0">
              <a:defRPr kumimoji="1" sz="3600">
                <a:solidFill>
                  <a:schemeClr val="tx1"/>
                </a:solidFill>
                <a:latin typeface="Arial" pitchFamily="34" charset="0"/>
                <a:ea typeface="ＭＳ Ｐゴシック" pitchFamily="50" charset="-128"/>
              </a:defRPr>
            </a:lvl5pPr>
            <a:lvl6pPr marL="2514600" indent="-228600" eaLnBrk="0" fontAlgn="base" hangingPunct="0">
              <a:spcBef>
                <a:spcPct val="0"/>
              </a:spcBef>
              <a:spcAft>
                <a:spcPct val="0"/>
              </a:spcAft>
              <a:defRPr kumimoji="1" sz="3600">
                <a:solidFill>
                  <a:schemeClr val="tx1"/>
                </a:solidFill>
                <a:latin typeface="Arial" pitchFamily="34" charset="0"/>
                <a:ea typeface="ＭＳ Ｐゴシック" pitchFamily="50" charset="-128"/>
              </a:defRPr>
            </a:lvl6pPr>
            <a:lvl7pPr marL="2971800" indent="-228600" eaLnBrk="0" fontAlgn="base" hangingPunct="0">
              <a:spcBef>
                <a:spcPct val="0"/>
              </a:spcBef>
              <a:spcAft>
                <a:spcPct val="0"/>
              </a:spcAft>
              <a:defRPr kumimoji="1" sz="3600">
                <a:solidFill>
                  <a:schemeClr val="tx1"/>
                </a:solidFill>
                <a:latin typeface="Arial" pitchFamily="34" charset="0"/>
                <a:ea typeface="ＭＳ Ｐゴシック" pitchFamily="50" charset="-128"/>
              </a:defRPr>
            </a:lvl7pPr>
            <a:lvl8pPr marL="3429000" indent="-228600" eaLnBrk="0" fontAlgn="base" hangingPunct="0">
              <a:spcBef>
                <a:spcPct val="0"/>
              </a:spcBef>
              <a:spcAft>
                <a:spcPct val="0"/>
              </a:spcAft>
              <a:defRPr kumimoji="1" sz="3600">
                <a:solidFill>
                  <a:schemeClr val="tx1"/>
                </a:solidFill>
                <a:latin typeface="Arial" pitchFamily="34" charset="0"/>
                <a:ea typeface="ＭＳ Ｐゴシック" pitchFamily="50" charset="-128"/>
              </a:defRPr>
            </a:lvl8pPr>
            <a:lvl9pPr marL="3886200" indent="-228600" eaLnBrk="0" fontAlgn="base" hangingPunct="0">
              <a:spcBef>
                <a:spcPct val="0"/>
              </a:spcBef>
              <a:spcAft>
                <a:spcPct val="0"/>
              </a:spcAft>
              <a:defRPr kumimoji="1" sz="3600">
                <a:solidFill>
                  <a:schemeClr val="tx1"/>
                </a:solidFill>
                <a:latin typeface="Arial" pitchFamily="34" charset="0"/>
                <a:ea typeface="ＭＳ Ｐゴシック" pitchFamily="50" charset="-128"/>
              </a:defRPr>
            </a:lvl9pPr>
          </a:lstStyle>
          <a:p>
            <a:pPr eaLnBrk="1" hangingPunct="1">
              <a:spcBef>
                <a:spcPct val="50000"/>
              </a:spcBef>
            </a:pPr>
            <a:r>
              <a:rPr lang="ja-JP" altLang="en-US" sz="1100" b="1" dirty="0">
                <a:solidFill>
                  <a:schemeClr val="bg2"/>
                </a:solidFill>
                <a:latin typeface="Meiryo UI" panose="020B0604030504040204" pitchFamily="50" charset="-128"/>
                <a:ea typeface="Meiryo UI" panose="020B0604030504040204" pitchFamily="50" charset="-128"/>
              </a:rPr>
              <a:t>（都道府県・指定都市、委託を受けた医師会が開催）</a:t>
            </a:r>
          </a:p>
          <a:p>
            <a:pPr eaLnBrk="1" hangingPunct="1"/>
            <a:endParaRPr lang="ja-JP" altLang="en-US" sz="300" b="1" dirty="0">
              <a:solidFill>
                <a:schemeClr val="bg2"/>
              </a:solidFill>
              <a:latin typeface="Meiryo UI" panose="020B0604030504040204" pitchFamily="50" charset="-128"/>
              <a:ea typeface="Meiryo UI" panose="020B0604030504040204" pitchFamily="50" charset="-128"/>
            </a:endParaRPr>
          </a:p>
          <a:p>
            <a:pPr eaLnBrk="1" hangingPunct="1"/>
            <a:endParaRPr lang="ja-JP" altLang="en-US" sz="300" b="1" dirty="0">
              <a:solidFill>
                <a:schemeClr val="bg2"/>
              </a:solidFill>
              <a:latin typeface="Meiryo UI" panose="020B0604030504040204" pitchFamily="50" charset="-128"/>
              <a:ea typeface="Meiryo UI" panose="020B0604030504040204" pitchFamily="50" charset="-128"/>
            </a:endParaRPr>
          </a:p>
          <a:p>
            <a:pPr eaLnBrk="1" hangingPunct="1"/>
            <a:endParaRPr lang="ja-JP" altLang="en-US" sz="300" b="1" dirty="0">
              <a:solidFill>
                <a:schemeClr val="bg2"/>
              </a:solidFill>
              <a:latin typeface="Meiryo UI" panose="020B0604030504040204" pitchFamily="50" charset="-128"/>
              <a:ea typeface="Meiryo UI" panose="020B0604030504040204" pitchFamily="50" charset="-128"/>
            </a:endParaRPr>
          </a:p>
        </p:txBody>
      </p:sp>
      <p:sp>
        <p:nvSpPr>
          <p:cNvPr id="62505" name="Rectangle 55"/>
          <p:cNvSpPr>
            <a:spLocks noChangeArrowheads="1"/>
          </p:cNvSpPr>
          <p:nvPr/>
        </p:nvSpPr>
        <p:spPr bwMode="auto">
          <a:xfrm>
            <a:off x="952500" y="2143125"/>
            <a:ext cx="2019300" cy="800100"/>
          </a:xfrm>
          <a:prstGeom prst="rect">
            <a:avLst/>
          </a:prstGeom>
          <a:noFill/>
          <a:ln w="38100" cap="rnd">
            <a:solidFill>
              <a:srgbClr val="FF7C80"/>
            </a:solidFill>
            <a:prstDash val="sysDot"/>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ja-JP" altLang="en-US"/>
          </a:p>
        </p:txBody>
      </p:sp>
      <p:sp>
        <p:nvSpPr>
          <p:cNvPr id="2" name="AutoShape 33"/>
          <p:cNvSpPr>
            <a:spLocks noChangeArrowheads="1"/>
          </p:cNvSpPr>
          <p:nvPr/>
        </p:nvSpPr>
        <p:spPr bwMode="auto">
          <a:xfrm rot="18595181" flipH="1">
            <a:off x="3291682" y="2502694"/>
            <a:ext cx="1538287" cy="282575"/>
          </a:xfrm>
          <a:prstGeom prst="leftRightArrow">
            <a:avLst>
              <a:gd name="adj1" fmla="val 41148"/>
              <a:gd name="adj2" fmla="val 57790"/>
            </a:avLst>
          </a:prstGeom>
          <a:solidFill>
            <a:srgbClr val="3E6EB4"/>
          </a:solidFill>
          <a:ln>
            <a:noFill/>
          </a:ln>
          <a:extLst/>
        </p:spPr>
        <p:txBody>
          <a:bodyPr vert="eaVert" wrap="none" anchor="ctr"/>
          <a:lstStyle/>
          <a:p>
            <a:pPr algn="r">
              <a:defRPr/>
            </a:pPr>
            <a:endParaRPr lang="ja-JP" altLang="en-US">
              <a:effectLst>
                <a:outerShdw blurRad="38100" dist="38100" dir="2700000" algn="tl">
                  <a:srgbClr val="000000">
                    <a:alpha val="43137"/>
                  </a:srgbClr>
                </a:outerShdw>
              </a:effectLst>
              <a:latin typeface="Arial" charset="0"/>
            </a:endParaRPr>
          </a:p>
        </p:txBody>
      </p:sp>
      <p:sp>
        <p:nvSpPr>
          <p:cNvPr id="43" name="Rectangle 23"/>
          <p:cNvSpPr>
            <a:spLocks noChangeArrowheads="1"/>
          </p:cNvSpPr>
          <p:nvPr/>
        </p:nvSpPr>
        <p:spPr bwMode="auto">
          <a:xfrm>
            <a:off x="0" y="1"/>
            <a:ext cx="2806995" cy="3721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82904" tIns="41452" rIns="82904" bIns="41452" anchor="b"/>
          <a:lstStyle/>
          <a:p>
            <a:pPr defTabSz="828675"/>
            <a:r>
              <a:rPr kumimoji="0" lang="en-US" altLang="ja-JP" sz="1600" b="1" dirty="0">
                <a:latin typeface="Meiryo UI" panose="020B0604030504040204" pitchFamily="50" charset="-128"/>
                <a:ea typeface="Meiryo UI" panose="020B0604030504040204" pitchFamily="50" charset="-128"/>
              </a:rPr>
              <a:t>《</a:t>
            </a:r>
            <a:r>
              <a:rPr kumimoji="0" lang="ja-JP" altLang="en-US" sz="1600" b="1" dirty="0">
                <a:latin typeface="Meiryo UI" panose="020B0604030504040204" pitchFamily="50" charset="-128"/>
                <a:ea typeface="Meiryo UI" panose="020B0604030504040204" pitchFamily="50" charset="-128"/>
              </a:rPr>
              <a:t> 制度</a:t>
            </a:r>
            <a:r>
              <a:rPr kumimoji="0" lang="en-US" altLang="ja-JP" sz="1700" b="1" dirty="0">
                <a:latin typeface="Segoe UI" panose="020B0502040204020203" pitchFamily="34" charset="0"/>
                <a:ea typeface="Meiryo UI" panose="020B0604030504040204" pitchFamily="50" charset="-128"/>
                <a:cs typeface="Segoe UI" panose="020B0502040204020203" pitchFamily="34" charset="0"/>
              </a:rPr>
              <a:t>-3</a:t>
            </a:r>
            <a:r>
              <a:rPr kumimoji="0" lang="ja-JP" altLang="en-US" sz="1700" b="1" dirty="0">
                <a:latin typeface="Segoe UI" panose="020B0502040204020203" pitchFamily="34" charset="0"/>
                <a:ea typeface="Meiryo UI" panose="020B0604030504040204" pitchFamily="50" charset="-128"/>
                <a:cs typeface="Segoe UI" panose="020B0502040204020203" pitchFamily="34" charset="0"/>
              </a:rPr>
              <a:t> </a:t>
            </a:r>
            <a:r>
              <a:rPr kumimoji="0" lang="en-US" altLang="ja-JP" sz="1600" b="1" dirty="0">
                <a:latin typeface="Meiryo UI" panose="020B0604030504040204" pitchFamily="50" charset="-128"/>
                <a:ea typeface="Meiryo UI" panose="020B0604030504040204" pitchFamily="50" charset="-128"/>
              </a:rPr>
              <a:t>》</a:t>
            </a:r>
            <a:r>
              <a:rPr kumimoji="0" lang="ja-JP" altLang="en-US" sz="1600" b="1" dirty="0">
                <a:latin typeface="Meiryo UI" panose="020B0604030504040204" pitchFamily="50" charset="-128"/>
                <a:ea typeface="Meiryo UI" panose="020B0604030504040204" pitchFamily="50" charset="-128"/>
              </a:rPr>
              <a:t>  </a:t>
            </a:r>
            <a:endParaRPr kumimoji="0" lang="ja-JP" altLang="en-US" sz="1600" b="1" dirty="0">
              <a:solidFill>
                <a:srgbClr val="FF5050"/>
              </a:solidFill>
              <a:latin typeface="Meiryo UI" panose="020B0604030504040204" pitchFamily="50" charset="-128"/>
              <a:ea typeface="Meiryo UI" panose="020B0604030504040204" pitchFamily="50" charset="-128"/>
            </a:endParaRPr>
          </a:p>
        </p:txBody>
      </p:sp>
      <p:sp>
        <p:nvSpPr>
          <p:cNvPr id="42" name="Rectangle 12"/>
          <p:cNvSpPr>
            <a:spLocks noChangeArrowheads="1"/>
          </p:cNvSpPr>
          <p:nvPr/>
        </p:nvSpPr>
        <p:spPr bwMode="auto">
          <a:xfrm>
            <a:off x="213519" y="885706"/>
            <a:ext cx="8691562" cy="103179"/>
          </a:xfrm>
          <a:prstGeom prst="rect">
            <a:avLst/>
          </a:prstGeom>
          <a:gradFill rotWithShape="1">
            <a:gsLst>
              <a:gs pos="93000">
                <a:srgbClr val="3E6EB4"/>
              </a:gs>
              <a:gs pos="0">
                <a:srgbClr val="CDE1FF"/>
              </a:gs>
              <a:gs pos="100000">
                <a:srgbClr val="3E6EB4"/>
              </a:gs>
            </a:gsLst>
            <a:lin ang="0" scaled="1"/>
          </a:gradFill>
          <a:ln w="9525" algn="ctr">
            <a:noFill/>
            <a:miter lim="800000"/>
            <a:headEnd/>
            <a:tailEnd/>
          </a:ln>
          <a:effectLst/>
        </p:spPr>
        <p:txBody>
          <a:bodyPr wrap="none" anchor="ctr"/>
          <a:lstStyle/>
          <a:p>
            <a:pPr algn="r">
              <a:defRPr/>
            </a:pPr>
            <a:endParaRPr lang="ja-JP" altLang="en-US">
              <a:latin typeface="Arial" charset="0"/>
            </a:endParaRPr>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64514" name="AutoShape 2"/>
          <p:cNvSpPr>
            <a:spLocks noChangeArrowheads="1"/>
          </p:cNvSpPr>
          <p:nvPr/>
        </p:nvSpPr>
        <p:spPr bwMode="auto">
          <a:xfrm>
            <a:off x="4500563" y="2646760"/>
            <a:ext cx="3499437" cy="3199606"/>
          </a:xfrm>
          <a:prstGeom prst="roundRect">
            <a:avLst>
              <a:gd name="adj" fmla="val 9978"/>
            </a:avLst>
          </a:prstGeom>
          <a:solidFill>
            <a:srgbClr val="FF7C80"/>
          </a:solidFill>
          <a:ln>
            <a:noFill/>
          </a:ln>
          <a:extLst/>
        </p:spPr>
        <p:txBody>
          <a:bodyPr wrap="none" anchor="ctr"/>
          <a:lstStyle/>
          <a:p>
            <a:endParaRPr lang="ja-JP" altLang="en-US" sz="1800"/>
          </a:p>
        </p:txBody>
      </p:sp>
      <p:sp>
        <p:nvSpPr>
          <p:cNvPr id="64515" name="AutoShape 3"/>
          <p:cNvSpPr>
            <a:spLocks noChangeArrowheads="1"/>
          </p:cNvSpPr>
          <p:nvPr/>
        </p:nvSpPr>
        <p:spPr bwMode="auto">
          <a:xfrm>
            <a:off x="454818" y="2646760"/>
            <a:ext cx="3248025" cy="3168650"/>
          </a:xfrm>
          <a:prstGeom prst="roundRect">
            <a:avLst>
              <a:gd name="adj" fmla="val 13074"/>
            </a:avLst>
          </a:prstGeom>
          <a:solidFill>
            <a:srgbClr val="3E6EB4"/>
          </a:solidFill>
          <a:ln>
            <a:noFill/>
          </a:ln>
          <a:extLst/>
        </p:spPr>
        <p:txBody>
          <a:bodyPr wrap="none" anchor="ctr"/>
          <a:lstStyle/>
          <a:p>
            <a:endParaRPr lang="ja-JP" altLang="en-US" sz="1800"/>
          </a:p>
        </p:txBody>
      </p:sp>
      <p:sp>
        <p:nvSpPr>
          <p:cNvPr id="64516" name="Rectangle 4"/>
          <p:cNvSpPr>
            <a:spLocks noGrp="1" noChangeArrowheads="1"/>
          </p:cNvSpPr>
          <p:nvPr>
            <p:ph type="title" idx="4294967295"/>
          </p:nvPr>
        </p:nvSpPr>
        <p:spPr>
          <a:xfrm>
            <a:off x="201208" y="315913"/>
            <a:ext cx="8676091" cy="901699"/>
          </a:xfrm>
        </p:spPr>
        <p:txBody>
          <a:bodyPr/>
          <a:lstStyle/>
          <a:p>
            <a:pPr eaLnBrk="1" hangingPunct="1">
              <a:lnSpc>
                <a:spcPct val="110000"/>
              </a:lnSpc>
            </a:pPr>
            <a:r>
              <a:rPr lang="ja-JP" altLang="en-US" sz="3000" b="1" dirty="0">
                <a:solidFill>
                  <a:schemeClr val="tx1"/>
                </a:solidFill>
                <a:latin typeface="Meiryo UI" panose="020B0604030504040204" pitchFamily="50" charset="-128"/>
                <a:ea typeface="Meiryo UI" panose="020B0604030504040204" pitchFamily="50" charset="-128"/>
                <a:cs typeface="メイリオ" pitchFamily="50" charset="-128"/>
              </a:rPr>
              <a:t>認知症高齢者ケアの基本❶</a:t>
            </a:r>
            <a:r>
              <a:rPr lang="ja-JP" altLang="en-US" sz="3000" b="1" dirty="0">
                <a:solidFill>
                  <a:srgbClr val="FEFFF3"/>
                </a:solidFill>
                <a:latin typeface="Meiryo UI" panose="020B0604030504040204" pitchFamily="50" charset="-128"/>
                <a:ea typeface="Meiryo UI" panose="020B0604030504040204" pitchFamily="50" charset="-128"/>
                <a:cs typeface="メイリオ" pitchFamily="50" charset="-128"/>
              </a:rPr>
              <a:t/>
            </a:r>
            <a:br>
              <a:rPr lang="ja-JP" altLang="en-US" sz="3000" b="1" dirty="0">
                <a:solidFill>
                  <a:srgbClr val="FEFFF3"/>
                </a:solidFill>
                <a:latin typeface="Meiryo UI" panose="020B0604030504040204" pitchFamily="50" charset="-128"/>
                <a:ea typeface="Meiryo UI" panose="020B0604030504040204" pitchFamily="50" charset="-128"/>
                <a:cs typeface="メイリオ" pitchFamily="50" charset="-128"/>
              </a:rPr>
            </a:br>
            <a:r>
              <a:rPr lang="ja-JP" altLang="en-US" sz="2400" b="1" dirty="0">
                <a:solidFill>
                  <a:schemeClr val="tx1"/>
                </a:solidFill>
                <a:latin typeface="Meiryo UI" panose="020B0604030504040204" pitchFamily="50" charset="-128"/>
                <a:ea typeface="Meiryo UI" panose="020B0604030504040204" pitchFamily="50" charset="-128"/>
                <a:cs typeface="メイリオ" pitchFamily="50" charset="-128"/>
              </a:rPr>
              <a:t>～ 高齢者の尊厳を支えるケアの確立 ～</a:t>
            </a:r>
          </a:p>
        </p:txBody>
      </p:sp>
      <p:sp>
        <p:nvSpPr>
          <p:cNvPr id="64517" name="Rectangle 5"/>
          <p:cNvSpPr>
            <a:spLocks noGrp="1" noChangeArrowheads="1"/>
          </p:cNvSpPr>
          <p:nvPr>
            <p:ph type="body" sz="half" idx="4294967295"/>
          </p:nvPr>
        </p:nvSpPr>
        <p:spPr>
          <a:xfrm>
            <a:off x="573880" y="2946003"/>
            <a:ext cx="3128963" cy="2570163"/>
          </a:xfrm>
        </p:spPr>
        <p:txBody>
          <a:bodyPr/>
          <a:lstStyle/>
          <a:p>
            <a:pPr eaLnBrk="1" hangingPunct="1">
              <a:lnSpc>
                <a:spcPct val="90000"/>
              </a:lnSpc>
              <a:buFontTx/>
              <a:buNone/>
            </a:pPr>
            <a:r>
              <a:rPr lang="ja-JP" altLang="en-US" sz="2200" b="1" dirty="0">
                <a:solidFill>
                  <a:schemeClr val="bg1"/>
                </a:solidFill>
                <a:latin typeface="Meiryo UI" panose="020B0604030504040204" pitchFamily="50" charset="-128"/>
                <a:ea typeface="Meiryo UI" panose="020B0604030504040204" pitchFamily="50" charset="-128"/>
              </a:rPr>
              <a:t>・記憶障害の進行と感情</a:t>
            </a:r>
          </a:p>
          <a:p>
            <a:pPr eaLnBrk="1" hangingPunct="1">
              <a:lnSpc>
                <a:spcPct val="90000"/>
              </a:lnSpc>
              <a:buFontTx/>
              <a:buNone/>
            </a:pPr>
            <a:r>
              <a:rPr lang="ja-JP" altLang="en-US" sz="2200" b="1" dirty="0">
                <a:solidFill>
                  <a:schemeClr val="bg1"/>
                </a:solidFill>
                <a:latin typeface="Meiryo UI" panose="020B0604030504040204" pitchFamily="50" charset="-128"/>
                <a:ea typeface="Meiryo UI" panose="020B0604030504040204" pitchFamily="50" charset="-128"/>
              </a:rPr>
              <a:t>  等の残存</a:t>
            </a:r>
          </a:p>
          <a:p>
            <a:pPr eaLnBrk="1" hangingPunct="1">
              <a:lnSpc>
                <a:spcPct val="90000"/>
              </a:lnSpc>
              <a:buFontTx/>
              <a:buNone/>
            </a:pPr>
            <a:endParaRPr lang="ja-JP" altLang="en-US" sz="800" b="1" dirty="0">
              <a:solidFill>
                <a:schemeClr val="bg1"/>
              </a:solidFill>
              <a:latin typeface="Meiryo UI" panose="020B0604030504040204" pitchFamily="50" charset="-128"/>
              <a:ea typeface="Meiryo UI" panose="020B0604030504040204" pitchFamily="50" charset="-128"/>
            </a:endParaRPr>
          </a:p>
          <a:p>
            <a:pPr eaLnBrk="1" hangingPunct="1">
              <a:lnSpc>
                <a:spcPct val="90000"/>
              </a:lnSpc>
              <a:buFontTx/>
              <a:buNone/>
            </a:pPr>
            <a:r>
              <a:rPr lang="ja-JP" altLang="en-US" sz="2200" b="1" dirty="0">
                <a:solidFill>
                  <a:schemeClr val="bg1"/>
                </a:solidFill>
                <a:latin typeface="Meiryo UI" panose="020B0604030504040204" pitchFamily="50" charset="-128"/>
                <a:ea typeface="Meiryo UI" panose="020B0604030504040204" pitchFamily="50" charset="-128"/>
              </a:rPr>
              <a:t>・不安･焦燥感</a:t>
            </a:r>
          </a:p>
          <a:p>
            <a:pPr eaLnBrk="1" hangingPunct="1">
              <a:lnSpc>
                <a:spcPct val="90000"/>
              </a:lnSpc>
              <a:buFontTx/>
              <a:buNone/>
            </a:pPr>
            <a:r>
              <a:rPr lang="ja-JP" altLang="en-US" sz="2200" b="1" dirty="0">
                <a:solidFill>
                  <a:schemeClr val="bg1"/>
                </a:solidFill>
                <a:latin typeface="Meiryo UI" panose="020B0604030504040204" pitchFamily="50" charset="-128"/>
                <a:ea typeface="Meiryo UI" panose="020B0604030504040204" pitchFamily="50" charset="-128"/>
              </a:rPr>
              <a:t>  ⇒行動障害の引き金</a:t>
            </a:r>
          </a:p>
          <a:p>
            <a:pPr eaLnBrk="1" hangingPunct="1">
              <a:lnSpc>
                <a:spcPct val="90000"/>
              </a:lnSpc>
              <a:buFontTx/>
              <a:buNone/>
            </a:pPr>
            <a:endParaRPr lang="ja-JP" altLang="en-US" sz="800" b="1" dirty="0">
              <a:solidFill>
                <a:schemeClr val="bg1"/>
              </a:solidFill>
              <a:latin typeface="Meiryo UI" panose="020B0604030504040204" pitchFamily="50" charset="-128"/>
              <a:ea typeface="Meiryo UI" panose="020B0604030504040204" pitchFamily="50" charset="-128"/>
            </a:endParaRPr>
          </a:p>
          <a:p>
            <a:pPr eaLnBrk="1" hangingPunct="1">
              <a:lnSpc>
                <a:spcPct val="90000"/>
              </a:lnSpc>
              <a:buFontTx/>
              <a:buNone/>
            </a:pPr>
            <a:r>
              <a:rPr lang="ja-JP" altLang="en-US" sz="2200" b="1" dirty="0">
                <a:solidFill>
                  <a:schemeClr val="bg1"/>
                </a:solidFill>
                <a:latin typeface="Meiryo UI" panose="020B0604030504040204" pitchFamily="50" charset="-128"/>
                <a:ea typeface="Meiryo UI" panose="020B0604030504040204" pitchFamily="50" charset="-128"/>
              </a:rPr>
              <a:t>・環境適応能力の低下　</a:t>
            </a:r>
          </a:p>
          <a:p>
            <a:pPr eaLnBrk="1" hangingPunct="1">
              <a:lnSpc>
                <a:spcPct val="90000"/>
              </a:lnSpc>
              <a:buFontTx/>
              <a:buNone/>
            </a:pPr>
            <a:r>
              <a:rPr lang="ja-JP" altLang="en-US" sz="2200" b="1" dirty="0">
                <a:solidFill>
                  <a:schemeClr val="bg1"/>
                </a:solidFill>
                <a:latin typeface="Meiryo UI" panose="020B0604030504040204" pitchFamily="50" charset="-128"/>
                <a:ea typeface="Meiryo UI" panose="020B0604030504040204" pitchFamily="50" charset="-128"/>
              </a:rPr>
              <a:t>　（環境変化に脆弱）</a:t>
            </a:r>
          </a:p>
        </p:txBody>
      </p:sp>
      <p:sp>
        <p:nvSpPr>
          <p:cNvPr id="64518" name="Rectangle 6"/>
          <p:cNvSpPr>
            <a:spLocks noGrp="1" noChangeArrowheads="1"/>
          </p:cNvSpPr>
          <p:nvPr>
            <p:ph type="body" sz="half" idx="4294967295"/>
          </p:nvPr>
        </p:nvSpPr>
        <p:spPr>
          <a:xfrm>
            <a:off x="4606724" y="2980134"/>
            <a:ext cx="3234732" cy="2700338"/>
          </a:xfrm>
        </p:spPr>
        <p:txBody>
          <a:bodyPr/>
          <a:lstStyle/>
          <a:p>
            <a:pPr eaLnBrk="1" hangingPunct="1">
              <a:lnSpc>
                <a:spcPct val="90000"/>
              </a:lnSpc>
              <a:buFontTx/>
              <a:buNone/>
            </a:pPr>
            <a:r>
              <a:rPr lang="ja-JP" altLang="en-US" sz="2100" b="1" dirty="0">
                <a:solidFill>
                  <a:schemeClr val="bg1"/>
                </a:solidFill>
                <a:latin typeface="Meiryo UI" panose="020B0604030504040204" pitchFamily="50" charset="-128"/>
                <a:ea typeface="Meiryo UI" panose="020B0604030504040204" pitchFamily="50" charset="-128"/>
              </a:rPr>
              <a:t>・</a:t>
            </a:r>
            <a:r>
              <a:rPr lang="ja-JP" altLang="en-US" sz="2100" b="1" u="sng" dirty="0">
                <a:solidFill>
                  <a:schemeClr val="bg1"/>
                </a:solidFill>
                <a:latin typeface="Meiryo UI" panose="020B0604030504040204" pitchFamily="50" charset="-128"/>
                <a:ea typeface="Meiryo UI" panose="020B0604030504040204" pitchFamily="50" charset="-128"/>
              </a:rPr>
              <a:t>環境の変化を避け、生活</a:t>
            </a:r>
            <a:endParaRPr lang="en-US" altLang="ja-JP" sz="2100" b="1" u="sng" dirty="0">
              <a:solidFill>
                <a:schemeClr val="bg1"/>
              </a:solidFill>
              <a:latin typeface="Meiryo UI" panose="020B0604030504040204" pitchFamily="50" charset="-128"/>
              <a:ea typeface="Meiryo UI" panose="020B0604030504040204" pitchFamily="50" charset="-128"/>
            </a:endParaRPr>
          </a:p>
          <a:p>
            <a:pPr eaLnBrk="1" hangingPunct="1">
              <a:lnSpc>
                <a:spcPct val="90000"/>
              </a:lnSpc>
              <a:buFontTx/>
              <a:buNone/>
            </a:pPr>
            <a:r>
              <a:rPr lang="ja-JP" altLang="en-US" sz="2100" b="1" dirty="0">
                <a:solidFill>
                  <a:schemeClr val="bg1"/>
                </a:solidFill>
                <a:latin typeface="Meiryo UI" panose="020B0604030504040204" pitchFamily="50" charset="-128"/>
                <a:ea typeface="Meiryo UI" panose="020B0604030504040204" pitchFamily="50" charset="-128"/>
              </a:rPr>
              <a:t>  </a:t>
            </a:r>
            <a:r>
              <a:rPr lang="ja-JP" altLang="en-US" sz="2100" b="1" u="sng" dirty="0">
                <a:solidFill>
                  <a:schemeClr val="bg1"/>
                </a:solidFill>
                <a:latin typeface="Meiryo UI" panose="020B0604030504040204" pitchFamily="50" charset="-128"/>
                <a:ea typeface="Meiryo UI" panose="020B0604030504040204" pitchFamily="50" charset="-128"/>
              </a:rPr>
              <a:t>の継続性を尊重</a:t>
            </a:r>
          </a:p>
          <a:p>
            <a:pPr eaLnBrk="1" hangingPunct="1">
              <a:lnSpc>
                <a:spcPct val="90000"/>
              </a:lnSpc>
              <a:buFontTx/>
              <a:buNone/>
            </a:pPr>
            <a:endParaRPr lang="ja-JP" altLang="en-US" sz="400" b="1" dirty="0">
              <a:solidFill>
                <a:schemeClr val="bg1"/>
              </a:solidFill>
              <a:latin typeface="Meiryo UI" panose="020B0604030504040204" pitchFamily="50" charset="-128"/>
              <a:ea typeface="Meiryo UI" panose="020B0604030504040204" pitchFamily="50" charset="-128"/>
            </a:endParaRPr>
          </a:p>
          <a:p>
            <a:pPr eaLnBrk="1" hangingPunct="1">
              <a:lnSpc>
                <a:spcPct val="90000"/>
              </a:lnSpc>
              <a:buFontTx/>
              <a:buNone/>
            </a:pPr>
            <a:r>
              <a:rPr lang="ja-JP" altLang="en-US" sz="2100" b="1" dirty="0">
                <a:solidFill>
                  <a:schemeClr val="bg1"/>
                </a:solidFill>
                <a:latin typeface="Meiryo UI" panose="020B0604030504040204" pitchFamily="50" charset="-128"/>
                <a:ea typeface="Meiryo UI" panose="020B0604030504040204" pitchFamily="50" charset="-128"/>
              </a:rPr>
              <a:t>・</a:t>
            </a:r>
            <a:r>
              <a:rPr lang="ja-JP" altLang="en-US" sz="2100" b="1" u="sng" dirty="0">
                <a:solidFill>
                  <a:schemeClr val="bg1"/>
                </a:solidFill>
                <a:latin typeface="Meiryo UI" panose="020B0604030504040204" pitchFamily="50" charset="-128"/>
                <a:ea typeface="Meiryo UI" panose="020B0604030504040204" pitchFamily="50" charset="-128"/>
              </a:rPr>
              <a:t>高齢者のペースでゆっくりと</a:t>
            </a:r>
          </a:p>
          <a:p>
            <a:pPr eaLnBrk="1" hangingPunct="1">
              <a:lnSpc>
                <a:spcPct val="90000"/>
              </a:lnSpc>
              <a:buFontTx/>
              <a:buNone/>
            </a:pPr>
            <a:r>
              <a:rPr lang="ja-JP" altLang="en-US" sz="2100" b="1" dirty="0">
                <a:solidFill>
                  <a:schemeClr val="bg1"/>
                </a:solidFill>
                <a:latin typeface="Meiryo UI" panose="020B0604030504040204" pitchFamily="50" charset="-128"/>
                <a:ea typeface="Meiryo UI" panose="020B0604030504040204" pitchFamily="50" charset="-128"/>
              </a:rPr>
              <a:t>  安心感を大切に</a:t>
            </a:r>
          </a:p>
          <a:p>
            <a:pPr eaLnBrk="1" hangingPunct="1">
              <a:lnSpc>
                <a:spcPct val="90000"/>
              </a:lnSpc>
              <a:buFontTx/>
              <a:buNone/>
            </a:pPr>
            <a:endParaRPr lang="ja-JP" altLang="en-US" sz="400" b="1" dirty="0">
              <a:solidFill>
                <a:schemeClr val="bg1"/>
              </a:solidFill>
              <a:latin typeface="Meiryo UI" panose="020B0604030504040204" pitchFamily="50" charset="-128"/>
              <a:ea typeface="Meiryo UI" panose="020B0604030504040204" pitchFamily="50" charset="-128"/>
            </a:endParaRPr>
          </a:p>
          <a:p>
            <a:pPr eaLnBrk="1" hangingPunct="1">
              <a:lnSpc>
                <a:spcPct val="90000"/>
              </a:lnSpc>
              <a:buFontTx/>
              <a:buNone/>
            </a:pPr>
            <a:r>
              <a:rPr lang="ja-JP" altLang="en-US" sz="2100" b="1" dirty="0">
                <a:solidFill>
                  <a:schemeClr val="bg1"/>
                </a:solidFill>
                <a:latin typeface="Meiryo UI" panose="020B0604030504040204" pitchFamily="50" charset="-128"/>
                <a:ea typeface="Meiryo UI" panose="020B0604030504040204" pitchFamily="50" charset="-128"/>
              </a:rPr>
              <a:t>・</a:t>
            </a:r>
            <a:r>
              <a:rPr lang="ja-JP" altLang="en-US" sz="2100" b="1" u="sng" dirty="0">
                <a:solidFill>
                  <a:schemeClr val="bg1"/>
                </a:solidFill>
                <a:latin typeface="Meiryo UI" panose="020B0604030504040204" pitchFamily="50" charset="-128"/>
                <a:ea typeface="Meiryo UI" panose="020B0604030504040204" pitchFamily="50" charset="-128"/>
              </a:rPr>
              <a:t>心身の力を最大限に引き</a:t>
            </a:r>
            <a:endParaRPr lang="en-US" altLang="ja-JP" sz="2100" b="1" u="sng" dirty="0">
              <a:solidFill>
                <a:schemeClr val="bg1"/>
              </a:solidFill>
              <a:latin typeface="Meiryo UI" panose="020B0604030504040204" pitchFamily="50" charset="-128"/>
              <a:ea typeface="Meiryo UI" panose="020B0604030504040204" pitchFamily="50" charset="-128"/>
            </a:endParaRPr>
          </a:p>
          <a:p>
            <a:pPr eaLnBrk="1" hangingPunct="1">
              <a:lnSpc>
                <a:spcPct val="90000"/>
              </a:lnSpc>
              <a:buFontTx/>
              <a:buNone/>
            </a:pPr>
            <a:r>
              <a:rPr lang="ja-JP" altLang="en-US" sz="2100" b="1" dirty="0">
                <a:solidFill>
                  <a:schemeClr val="bg1"/>
                </a:solidFill>
                <a:latin typeface="Meiryo UI" panose="020B0604030504040204" pitchFamily="50" charset="-128"/>
                <a:ea typeface="Meiryo UI" panose="020B0604030504040204" pitchFamily="50" charset="-128"/>
              </a:rPr>
              <a:t>  </a:t>
            </a:r>
            <a:r>
              <a:rPr lang="ja-JP" altLang="en-US" sz="2100" b="1" u="sng" dirty="0">
                <a:solidFill>
                  <a:schemeClr val="bg1"/>
                </a:solidFill>
                <a:latin typeface="Meiryo UI" panose="020B0604030504040204" pitchFamily="50" charset="-128"/>
                <a:ea typeface="Meiryo UI" panose="020B0604030504040204" pitchFamily="50" charset="-128"/>
              </a:rPr>
              <a:t>出して</a:t>
            </a:r>
            <a:r>
              <a:rPr lang="ja-JP" altLang="en-US" sz="2100" b="1" dirty="0">
                <a:solidFill>
                  <a:schemeClr val="bg1"/>
                </a:solidFill>
                <a:latin typeface="Meiryo UI" panose="020B0604030504040204" pitchFamily="50" charset="-128"/>
                <a:ea typeface="Meiryo UI" panose="020B0604030504040204" pitchFamily="50" charset="-128"/>
              </a:rPr>
              <a:t>充実感のある暮らし</a:t>
            </a:r>
            <a:endParaRPr lang="en-US" altLang="ja-JP" sz="2100" b="1" dirty="0">
              <a:solidFill>
                <a:schemeClr val="bg1"/>
              </a:solidFill>
              <a:latin typeface="Meiryo UI" panose="020B0604030504040204" pitchFamily="50" charset="-128"/>
              <a:ea typeface="Meiryo UI" panose="020B0604030504040204" pitchFamily="50" charset="-128"/>
            </a:endParaRPr>
          </a:p>
          <a:p>
            <a:pPr eaLnBrk="1" hangingPunct="1">
              <a:lnSpc>
                <a:spcPct val="90000"/>
              </a:lnSpc>
              <a:buFontTx/>
              <a:buNone/>
            </a:pPr>
            <a:r>
              <a:rPr lang="ja-JP" altLang="en-US" sz="2100" b="1" dirty="0">
                <a:solidFill>
                  <a:schemeClr val="bg1"/>
                </a:solidFill>
                <a:latin typeface="Meiryo UI" panose="020B0604030504040204" pitchFamily="50" charset="-128"/>
                <a:ea typeface="Meiryo UI" panose="020B0604030504040204" pitchFamily="50" charset="-128"/>
              </a:rPr>
              <a:t>  を構築</a:t>
            </a:r>
          </a:p>
        </p:txBody>
      </p:sp>
      <p:sp>
        <p:nvSpPr>
          <p:cNvPr id="64519" name="Rectangle 7"/>
          <p:cNvSpPr>
            <a:spLocks noChangeArrowheads="1"/>
          </p:cNvSpPr>
          <p:nvPr/>
        </p:nvSpPr>
        <p:spPr bwMode="auto">
          <a:xfrm>
            <a:off x="454818" y="1752600"/>
            <a:ext cx="3524250" cy="5064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tIns="7200" bIns="72000">
            <a:spAutoFit/>
          </a:bodyPr>
          <a:lstStyle/>
          <a:p>
            <a:pPr>
              <a:spcBef>
                <a:spcPct val="20000"/>
              </a:spcBef>
              <a:buClr>
                <a:schemeClr val="tx2"/>
              </a:buClr>
              <a:buSzPct val="75000"/>
              <a:buFont typeface="Wingdings" pitchFamily="2" charset="2"/>
              <a:buNone/>
            </a:pPr>
            <a:r>
              <a:rPr lang="ja-JP" altLang="en-US" sz="2800" b="1" dirty="0">
                <a:solidFill>
                  <a:srgbClr val="3E6EB4"/>
                </a:solidFill>
                <a:latin typeface="Meiryo UI" panose="020B0604030504040204" pitchFamily="50" charset="-128"/>
                <a:ea typeface="Meiryo UI" panose="020B0604030504040204" pitchFamily="50" charset="-128"/>
              </a:rPr>
              <a:t>認知症高齢者の特性</a:t>
            </a:r>
          </a:p>
        </p:txBody>
      </p:sp>
      <p:sp>
        <p:nvSpPr>
          <p:cNvPr id="64520" name="Rectangle 8"/>
          <p:cNvSpPr>
            <a:spLocks noChangeArrowheads="1"/>
          </p:cNvSpPr>
          <p:nvPr/>
        </p:nvSpPr>
        <p:spPr bwMode="auto">
          <a:xfrm>
            <a:off x="4501356" y="1548606"/>
            <a:ext cx="3340100" cy="914400"/>
          </a:xfrm>
          <a:prstGeom prst="rect">
            <a:avLst/>
          </a:prstGeom>
          <a:noFill/>
          <a:ln>
            <a:noFill/>
          </a:ln>
          <a:extLst>
            <a:ext uri="{909E8E84-426E-40DD-AFC4-6F175D3DCCD1}">
              <a14:hiddenFill xmlns:a14="http://schemas.microsoft.com/office/drawing/2010/main">
                <a:solidFill>
                  <a:srgbClr val="FF7F7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342900" indent="-342900" algn="ctr">
              <a:spcBef>
                <a:spcPct val="20000"/>
              </a:spcBef>
            </a:pPr>
            <a:r>
              <a:rPr lang="ja-JP" altLang="en-US" sz="2600" b="1" dirty="0">
                <a:solidFill>
                  <a:srgbClr val="FF5757"/>
                </a:solidFill>
                <a:latin typeface="Meiryo UI" panose="020B0604030504040204" pitchFamily="50" charset="-128"/>
                <a:ea typeface="Meiryo UI" panose="020B0604030504040204" pitchFamily="50" charset="-128"/>
              </a:rPr>
              <a:t>生活そのものを</a:t>
            </a:r>
          </a:p>
          <a:p>
            <a:pPr marL="342900" indent="-342900" algn="ctr"/>
            <a:r>
              <a:rPr lang="ja-JP" altLang="en-US" sz="2600" b="1" dirty="0">
                <a:solidFill>
                  <a:srgbClr val="FF5757"/>
                </a:solidFill>
                <a:latin typeface="Meiryo UI" panose="020B0604030504040204" pitchFamily="50" charset="-128"/>
                <a:ea typeface="Meiryo UI" panose="020B0604030504040204" pitchFamily="50" charset="-128"/>
              </a:rPr>
              <a:t>ケアとして組み立てる</a:t>
            </a:r>
          </a:p>
        </p:txBody>
      </p:sp>
      <p:sp>
        <p:nvSpPr>
          <p:cNvPr id="64521" name="Rectangle 9"/>
          <p:cNvSpPr>
            <a:spLocks noChangeArrowheads="1"/>
          </p:cNvSpPr>
          <p:nvPr/>
        </p:nvSpPr>
        <p:spPr bwMode="auto">
          <a:xfrm>
            <a:off x="228600" y="2362200"/>
            <a:ext cx="3810000" cy="3200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tIns="7200" bIns="72000" anchor="ctr">
            <a:spAutoFit/>
          </a:bodyPr>
          <a:lstStyle/>
          <a:p>
            <a:endParaRPr lang="ja-JP" altLang="en-US" sz="1800"/>
          </a:p>
        </p:txBody>
      </p:sp>
      <p:sp>
        <p:nvSpPr>
          <p:cNvPr id="64522" name="Rectangle 10"/>
          <p:cNvSpPr>
            <a:spLocks noChangeArrowheads="1"/>
          </p:cNvSpPr>
          <p:nvPr/>
        </p:nvSpPr>
        <p:spPr bwMode="auto">
          <a:xfrm>
            <a:off x="1371600" y="2819400"/>
            <a:ext cx="914400"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tIns="7200" bIns="72000" anchor="ctr">
            <a:spAutoFit/>
          </a:bodyPr>
          <a:lstStyle/>
          <a:p>
            <a:endParaRPr lang="ja-JP" altLang="en-US" sz="1800"/>
          </a:p>
        </p:txBody>
      </p:sp>
      <p:sp>
        <p:nvSpPr>
          <p:cNvPr id="64525" name="AutoShape 13"/>
          <p:cNvSpPr>
            <a:spLocks noChangeArrowheads="1"/>
          </p:cNvSpPr>
          <p:nvPr/>
        </p:nvSpPr>
        <p:spPr bwMode="auto">
          <a:xfrm rot="5400000">
            <a:off x="3200399" y="4068762"/>
            <a:ext cx="1865313" cy="593725"/>
          </a:xfrm>
          <a:prstGeom prst="triangle">
            <a:avLst>
              <a:gd name="adj" fmla="val 50000"/>
            </a:avLst>
          </a:prstGeom>
          <a:gradFill rotWithShape="0">
            <a:gsLst>
              <a:gs pos="0">
                <a:srgbClr val="3E6EB4"/>
              </a:gs>
              <a:gs pos="65000">
                <a:srgbClr val="FF7C80"/>
              </a:gs>
            </a:gsLst>
            <a:lin ang="0" scaled="1"/>
          </a:gradFill>
          <a:ln>
            <a:noFill/>
          </a:ln>
          <a:effectLst/>
          <a:extLst/>
        </p:spPr>
        <p:txBody>
          <a:bodyPr wrap="none" anchor="ctr"/>
          <a:lstStyle/>
          <a:p>
            <a:endParaRPr lang="ja-JP" altLang="en-US"/>
          </a:p>
        </p:txBody>
      </p:sp>
      <p:sp>
        <p:nvSpPr>
          <p:cNvPr id="16" name="Rectangle 23"/>
          <p:cNvSpPr>
            <a:spLocks noChangeArrowheads="1"/>
          </p:cNvSpPr>
          <p:nvPr/>
        </p:nvSpPr>
        <p:spPr bwMode="auto">
          <a:xfrm>
            <a:off x="0" y="1"/>
            <a:ext cx="2806995" cy="3721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82904" tIns="41452" rIns="82904" bIns="41452" anchor="b"/>
          <a:lstStyle/>
          <a:p>
            <a:pPr defTabSz="828675"/>
            <a:r>
              <a:rPr kumimoji="0" lang="en-US" altLang="ja-JP" sz="1600" b="1" dirty="0">
                <a:latin typeface="Meiryo UI" panose="020B0604030504040204" pitchFamily="50" charset="-128"/>
                <a:ea typeface="Meiryo UI" panose="020B0604030504040204" pitchFamily="50" charset="-128"/>
              </a:rPr>
              <a:t>《</a:t>
            </a:r>
            <a:r>
              <a:rPr kumimoji="0" lang="ja-JP" altLang="en-US" sz="1600" b="1" dirty="0">
                <a:latin typeface="Meiryo UI" panose="020B0604030504040204" pitchFamily="50" charset="-128"/>
                <a:ea typeface="Meiryo UI" panose="020B0604030504040204" pitchFamily="50" charset="-128"/>
              </a:rPr>
              <a:t> 制度</a:t>
            </a:r>
            <a:r>
              <a:rPr kumimoji="0" lang="en-US" altLang="ja-JP" sz="1700" b="1" dirty="0">
                <a:latin typeface="Segoe UI" panose="020B0502040204020203" pitchFamily="34" charset="0"/>
                <a:ea typeface="Meiryo UI" panose="020B0604030504040204" pitchFamily="50" charset="-128"/>
                <a:cs typeface="Segoe UI" panose="020B0502040204020203" pitchFamily="34" charset="0"/>
              </a:rPr>
              <a:t>-4</a:t>
            </a:r>
            <a:r>
              <a:rPr kumimoji="0" lang="ja-JP" altLang="en-US" sz="1700" b="1" dirty="0">
                <a:latin typeface="Segoe UI" panose="020B0502040204020203" pitchFamily="34" charset="0"/>
                <a:ea typeface="Meiryo UI" panose="020B0604030504040204" pitchFamily="50" charset="-128"/>
                <a:cs typeface="Segoe UI" panose="020B0502040204020203" pitchFamily="34" charset="0"/>
              </a:rPr>
              <a:t> </a:t>
            </a:r>
            <a:r>
              <a:rPr kumimoji="0" lang="en-US" altLang="ja-JP" sz="1600" b="1" dirty="0">
                <a:latin typeface="Meiryo UI" panose="020B0604030504040204" pitchFamily="50" charset="-128"/>
                <a:ea typeface="Meiryo UI" panose="020B0604030504040204" pitchFamily="50" charset="-128"/>
              </a:rPr>
              <a:t>》</a:t>
            </a:r>
            <a:r>
              <a:rPr kumimoji="0" lang="ja-JP" altLang="en-US" sz="1600" b="1" dirty="0">
                <a:latin typeface="Meiryo UI" panose="020B0604030504040204" pitchFamily="50" charset="-128"/>
                <a:ea typeface="Meiryo UI" panose="020B0604030504040204" pitchFamily="50" charset="-128"/>
              </a:rPr>
              <a:t>  </a:t>
            </a:r>
            <a:endParaRPr kumimoji="0" lang="ja-JP" altLang="en-US" sz="1600" b="1" dirty="0">
              <a:solidFill>
                <a:srgbClr val="FF5050"/>
              </a:solidFill>
              <a:latin typeface="Meiryo UI" panose="020B0604030504040204" pitchFamily="50" charset="-128"/>
              <a:ea typeface="Meiryo UI" panose="020B0604030504040204" pitchFamily="50" charset="-128"/>
            </a:endParaRPr>
          </a:p>
        </p:txBody>
      </p:sp>
      <p:sp>
        <p:nvSpPr>
          <p:cNvPr id="15" name="Rectangle 12"/>
          <p:cNvSpPr>
            <a:spLocks noChangeArrowheads="1"/>
          </p:cNvSpPr>
          <p:nvPr/>
        </p:nvSpPr>
        <p:spPr bwMode="auto">
          <a:xfrm>
            <a:off x="201209" y="1284296"/>
            <a:ext cx="8691562" cy="103179"/>
          </a:xfrm>
          <a:prstGeom prst="rect">
            <a:avLst/>
          </a:prstGeom>
          <a:gradFill rotWithShape="1">
            <a:gsLst>
              <a:gs pos="93000">
                <a:srgbClr val="3E6EB4"/>
              </a:gs>
              <a:gs pos="0">
                <a:srgbClr val="CDE1FF"/>
              </a:gs>
              <a:gs pos="100000">
                <a:srgbClr val="3E6EB4"/>
              </a:gs>
            </a:gsLst>
            <a:lin ang="0" scaled="1"/>
          </a:gradFill>
          <a:ln w="9525" algn="ctr">
            <a:noFill/>
            <a:miter lim="800000"/>
            <a:headEnd/>
            <a:tailEnd/>
          </a:ln>
          <a:effectLst/>
        </p:spPr>
        <p:txBody>
          <a:bodyPr wrap="none" anchor="ctr"/>
          <a:lstStyle/>
          <a:p>
            <a:pPr algn="r">
              <a:defRPr/>
            </a:pPr>
            <a:endParaRPr lang="ja-JP" altLang="en-US">
              <a:latin typeface="Arial" charset="0"/>
            </a:endParaRPr>
          </a:p>
        </p:txBody>
      </p:sp>
      <p:sp>
        <p:nvSpPr>
          <p:cNvPr id="17" name="Rectangle 12"/>
          <p:cNvSpPr>
            <a:spLocks noChangeArrowheads="1"/>
          </p:cNvSpPr>
          <p:nvPr/>
        </p:nvSpPr>
        <p:spPr bwMode="auto">
          <a:xfrm>
            <a:off x="3357563" y="6332538"/>
            <a:ext cx="5627687" cy="361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p>
            <a:pPr algn="ctr"/>
            <a:r>
              <a:rPr lang="ja-JP" altLang="en-US" sz="1300" b="1" dirty="0">
                <a:latin typeface="Meiryo UI" panose="020B0604030504040204" pitchFamily="50" charset="-128"/>
                <a:ea typeface="Meiryo UI" panose="020B0604030504040204" pitchFamily="50" charset="-128"/>
              </a:rPr>
              <a:t>高齢者介護研究会報告書　「</a:t>
            </a:r>
            <a:r>
              <a:rPr lang="en-US" altLang="ja-JP" sz="1300" b="1" dirty="0">
                <a:latin typeface="Meiryo UI" panose="020B0604030504040204" pitchFamily="50" charset="-128"/>
                <a:ea typeface="Meiryo UI" panose="020B0604030504040204" pitchFamily="50" charset="-128"/>
              </a:rPr>
              <a:t>2015</a:t>
            </a:r>
            <a:r>
              <a:rPr lang="ja-JP" altLang="en-US" sz="1300" b="1" dirty="0">
                <a:latin typeface="Meiryo UI" panose="020B0604030504040204" pitchFamily="50" charset="-128"/>
                <a:ea typeface="Meiryo UI" panose="020B0604030504040204" pitchFamily="50" charset="-128"/>
              </a:rPr>
              <a:t>年の高齢者介護」　</a:t>
            </a:r>
            <a:r>
              <a:rPr lang="en-US" altLang="ja-JP" sz="1300" b="1" dirty="0">
                <a:latin typeface="Meiryo UI" panose="020B0604030504040204" pitchFamily="50" charset="-128"/>
                <a:ea typeface="Meiryo UI" panose="020B0604030504040204" pitchFamily="50" charset="-128"/>
              </a:rPr>
              <a:t>2003</a:t>
            </a:r>
            <a:r>
              <a:rPr lang="ja-JP" altLang="en-US" sz="1300" b="1" dirty="0">
                <a:latin typeface="Meiryo UI" panose="020B0604030504040204" pitchFamily="50" charset="-128"/>
                <a:ea typeface="Meiryo UI" panose="020B0604030504040204" pitchFamily="50" charset="-128"/>
              </a:rPr>
              <a:t>より一部改変</a:t>
            </a:r>
          </a:p>
        </p:txBody>
      </p:sp>
      <p:sp>
        <p:nvSpPr>
          <p:cNvPr id="18" name="AutoShape 13"/>
          <p:cNvSpPr>
            <a:spLocks noChangeArrowheads="1"/>
          </p:cNvSpPr>
          <p:nvPr/>
        </p:nvSpPr>
        <p:spPr bwMode="auto">
          <a:xfrm rot="5400000">
            <a:off x="7501852" y="4054151"/>
            <a:ext cx="1865313" cy="593725"/>
          </a:xfrm>
          <a:prstGeom prst="triangle">
            <a:avLst>
              <a:gd name="adj" fmla="val 50000"/>
            </a:avLst>
          </a:prstGeom>
          <a:gradFill rotWithShape="0">
            <a:gsLst>
              <a:gs pos="71000">
                <a:srgbClr val="7F9E40"/>
              </a:gs>
              <a:gs pos="0">
                <a:srgbClr val="FF7C80"/>
              </a:gs>
            </a:gsLst>
            <a:lin ang="0" scaled="1"/>
          </a:gradFill>
          <a:ln>
            <a:noFill/>
          </a:ln>
          <a:effectLst/>
          <a:extLst/>
        </p:spPr>
        <p:txBody>
          <a:bodyPr wrap="none" anchor="ctr"/>
          <a:lstStyle/>
          <a:p>
            <a:endParaRPr lang="ja-JP" altLang="en-US"/>
          </a:p>
        </p:txBody>
      </p:sp>
    </p:spTree>
    <p:extLst>
      <p:ext uri="{BB962C8B-B14F-4D97-AF65-F5344CB8AC3E}">
        <p14:creationId xmlns:p14="http://schemas.microsoft.com/office/powerpoint/2010/main" val="3150684760"/>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65538" name="AutoShape 2"/>
          <p:cNvSpPr>
            <a:spLocks noChangeArrowheads="1"/>
          </p:cNvSpPr>
          <p:nvPr/>
        </p:nvSpPr>
        <p:spPr bwMode="auto">
          <a:xfrm>
            <a:off x="4787900" y="2000250"/>
            <a:ext cx="3724275" cy="2930525"/>
          </a:xfrm>
          <a:prstGeom prst="roundRect">
            <a:avLst>
              <a:gd name="adj" fmla="val 10343"/>
            </a:avLst>
          </a:prstGeom>
          <a:solidFill>
            <a:srgbClr val="CF594D"/>
          </a:solidFill>
          <a:ln>
            <a:noFill/>
          </a:ln>
          <a:extLst/>
        </p:spPr>
        <p:txBody>
          <a:bodyPr wrap="none" anchor="ctr"/>
          <a:lstStyle/>
          <a:p>
            <a:endParaRPr lang="ja-JP" altLang="en-US" sz="1800"/>
          </a:p>
        </p:txBody>
      </p:sp>
      <p:sp>
        <p:nvSpPr>
          <p:cNvPr id="65539" name="AutoShape 3"/>
          <p:cNvSpPr>
            <a:spLocks noChangeArrowheads="1"/>
          </p:cNvSpPr>
          <p:nvPr/>
        </p:nvSpPr>
        <p:spPr bwMode="auto">
          <a:xfrm>
            <a:off x="415925" y="2012950"/>
            <a:ext cx="3305175" cy="2917825"/>
          </a:xfrm>
          <a:prstGeom prst="roundRect">
            <a:avLst>
              <a:gd name="adj" fmla="val 11602"/>
            </a:avLst>
          </a:prstGeom>
          <a:solidFill>
            <a:srgbClr val="7F9E40"/>
          </a:solidFill>
          <a:ln>
            <a:noFill/>
          </a:ln>
          <a:extLst/>
        </p:spPr>
        <p:txBody>
          <a:bodyPr wrap="none" anchor="ctr"/>
          <a:lstStyle/>
          <a:p>
            <a:endParaRPr lang="ja-JP" altLang="en-US" sz="1800"/>
          </a:p>
        </p:txBody>
      </p:sp>
      <p:sp>
        <p:nvSpPr>
          <p:cNvPr id="65540" name="Rectangle 4"/>
          <p:cNvSpPr>
            <a:spLocks noGrp="1" noChangeArrowheads="1"/>
          </p:cNvSpPr>
          <p:nvPr>
            <p:ph type="body" sz="half" idx="4294967295"/>
          </p:nvPr>
        </p:nvSpPr>
        <p:spPr>
          <a:xfrm>
            <a:off x="5037138" y="2251075"/>
            <a:ext cx="3190875" cy="2584450"/>
          </a:xfrm>
        </p:spPr>
        <p:txBody>
          <a:bodyPr/>
          <a:lstStyle/>
          <a:p>
            <a:pPr eaLnBrk="1" hangingPunct="1">
              <a:spcBef>
                <a:spcPct val="10000"/>
              </a:spcBef>
              <a:buFontTx/>
              <a:buNone/>
            </a:pPr>
            <a:r>
              <a:rPr lang="ja-JP" altLang="en-US" sz="2200" b="1">
                <a:solidFill>
                  <a:schemeClr val="bg1"/>
                </a:solidFill>
                <a:latin typeface="Meiryo UI" panose="020B0604030504040204" pitchFamily="50" charset="-128"/>
                <a:ea typeface="Meiryo UI" panose="020B0604030504040204" pitchFamily="50" charset="-128"/>
              </a:rPr>
              <a:t>　・グループホーム</a:t>
            </a:r>
          </a:p>
          <a:p>
            <a:pPr eaLnBrk="1" hangingPunct="1">
              <a:spcBef>
                <a:spcPct val="10000"/>
              </a:spcBef>
              <a:buFontTx/>
              <a:buNone/>
            </a:pPr>
            <a:endParaRPr lang="ja-JP" altLang="en-US" sz="500" b="1">
              <a:solidFill>
                <a:schemeClr val="bg1"/>
              </a:solidFill>
              <a:latin typeface="Meiryo UI" panose="020B0604030504040204" pitchFamily="50" charset="-128"/>
              <a:ea typeface="Meiryo UI" panose="020B0604030504040204" pitchFamily="50" charset="-128"/>
            </a:endParaRPr>
          </a:p>
          <a:p>
            <a:pPr eaLnBrk="1" hangingPunct="1">
              <a:spcBef>
                <a:spcPct val="10000"/>
              </a:spcBef>
              <a:buFontTx/>
              <a:buNone/>
            </a:pPr>
            <a:r>
              <a:rPr lang="ja-JP" altLang="en-US" sz="2200" b="1">
                <a:solidFill>
                  <a:schemeClr val="bg1"/>
                </a:solidFill>
                <a:latin typeface="Meiryo UI" panose="020B0604030504040204" pitchFamily="50" charset="-128"/>
                <a:ea typeface="Meiryo UI" panose="020B0604030504040204" pitchFamily="50" charset="-128"/>
              </a:rPr>
              <a:t>　・小規模･多機能ケア</a:t>
            </a:r>
          </a:p>
          <a:p>
            <a:pPr eaLnBrk="1" hangingPunct="1">
              <a:spcBef>
                <a:spcPct val="10000"/>
              </a:spcBef>
              <a:buFontTx/>
              <a:buNone/>
            </a:pPr>
            <a:endParaRPr lang="ja-JP" altLang="en-US" sz="400" b="1">
              <a:solidFill>
                <a:schemeClr val="bg1"/>
              </a:solidFill>
              <a:latin typeface="Meiryo UI" panose="020B0604030504040204" pitchFamily="50" charset="-128"/>
              <a:ea typeface="Meiryo UI" panose="020B0604030504040204" pitchFamily="50" charset="-128"/>
            </a:endParaRPr>
          </a:p>
          <a:p>
            <a:pPr eaLnBrk="1" hangingPunct="1">
              <a:spcBef>
                <a:spcPct val="10000"/>
              </a:spcBef>
              <a:buFontTx/>
              <a:buNone/>
            </a:pPr>
            <a:r>
              <a:rPr lang="ja-JP" altLang="en-US" sz="2200" b="1">
                <a:solidFill>
                  <a:schemeClr val="bg1"/>
                </a:solidFill>
                <a:latin typeface="Meiryo UI" panose="020B0604030504040204" pitchFamily="50" charset="-128"/>
                <a:ea typeface="Meiryo UI" panose="020B0604030504040204" pitchFamily="50" charset="-128"/>
              </a:rPr>
              <a:t>　・施設機能の地域展開</a:t>
            </a:r>
          </a:p>
          <a:p>
            <a:pPr eaLnBrk="1" hangingPunct="1">
              <a:spcBef>
                <a:spcPct val="10000"/>
              </a:spcBef>
              <a:buFontTx/>
              <a:buNone/>
            </a:pPr>
            <a:endParaRPr lang="ja-JP" altLang="en-US" sz="400" b="1">
              <a:solidFill>
                <a:schemeClr val="bg1"/>
              </a:solidFill>
              <a:latin typeface="Meiryo UI" panose="020B0604030504040204" pitchFamily="50" charset="-128"/>
              <a:ea typeface="Meiryo UI" panose="020B0604030504040204" pitchFamily="50" charset="-128"/>
            </a:endParaRPr>
          </a:p>
          <a:p>
            <a:pPr eaLnBrk="1" hangingPunct="1">
              <a:spcBef>
                <a:spcPct val="10000"/>
              </a:spcBef>
              <a:buFontTx/>
              <a:buNone/>
            </a:pPr>
            <a:r>
              <a:rPr lang="ja-JP" altLang="en-US" sz="2200" b="1">
                <a:solidFill>
                  <a:schemeClr val="bg1"/>
                </a:solidFill>
                <a:latin typeface="Meiryo UI" panose="020B0604030504040204" pitchFamily="50" charset="-128"/>
                <a:ea typeface="Meiryo UI" panose="020B0604030504040204" pitchFamily="50" charset="-128"/>
              </a:rPr>
              <a:t>　・ユニットケアの普及</a:t>
            </a:r>
          </a:p>
          <a:p>
            <a:pPr eaLnBrk="1" hangingPunct="1">
              <a:spcBef>
                <a:spcPct val="35000"/>
              </a:spcBef>
              <a:buFontTx/>
              <a:buNone/>
            </a:pPr>
            <a:r>
              <a:rPr lang="ja-JP" altLang="en-US" sz="2200" b="1">
                <a:solidFill>
                  <a:schemeClr val="bg1"/>
                </a:solidFill>
                <a:latin typeface="Meiryo UI" panose="020B0604030504040204" pitchFamily="50" charset="-128"/>
                <a:ea typeface="Meiryo UI" panose="020B0604030504040204" pitchFamily="50" charset="-128"/>
              </a:rPr>
              <a:t>　</a:t>
            </a:r>
            <a:r>
              <a:rPr lang="ja-JP" altLang="en-US" sz="1800" b="1">
                <a:solidFill>
                  <a:schemeClr val="bg1"/>
                </a:solidFill>
                <a:latin typeface="Meiryo UI" panose="020B0604030504040204" pitchFamily="50" charset="-128"/>
                <a:ea typeface="Meiryo UI" panose="020B0604030504040204" pitchFamily="50" charset="-128"/>
              </a:rPr>
              <a:t>☆事業者・従事者の専門性・</a:t>
            </a:r>
          </a:p>
          <a:p>
            <a:pPr eaLnBrk="1" hangingPunct="1">
              <a:spcBef>
                <a:spcPct val="10000"/>
              </a:spcBef>
              <a:buFontTx/>
              <a:buNone/>
            </a:pPr>
            <a:r>
              <a:rPr lang="ja-JP" altLang="en-US" sz="1800" b="1">
                <a:solidFill>
                  <a:schemeClr val="bg1"/>
                </a:solidFill>
                <a:latin typeface="Meiryo UI" panose="020B0604030504040204" pitchFamily="50" charset="-128"/>
                <a:ea typeface="Meiryo UI" panose="020B0604030504040204" pitchFamily="50" charset="-128"/>
              </a:rPr>
              <a:t>　　　資質の確保向上</a:t>
            </a:r>
          </a:p>
        </p:txBody>
      </p:sp>
      <p:sp>
        <p:nvSpPr>
          <p:cNvPr id="65542" name="Rectangle 6"/>
          <p:cNvSpPr>
            <a:spLocks noGrp="1" noChangeArrowheads="1"/>
          </p:cNvSpPr>
          <p:nvPr>
            <p:ph type="body" sz="half" idx="4294967295"/>
          </p:nvPr>
        </p:nvSpPr>
        <p:spPr>
          <a:xfrm>
            <a:off x="577850" y="2171700"/>
            <a:ext cx="3148013" cy="2589213"/>
          </a:xfrm>
          <a:extLst>
            <a:ext uri="{909E8E84-426E-40DD-AFC4-6F175D3DCCD1}">
              <a14:hiddenFill xmlns:a14="http://schemas.microsoft.com/office/drawing/2010/main">
                <a:solidFill>
                  <a:srgbClr val="9966FF"/>
                </a:solidFill>
              </a14:hiddenFill>
            </a:ext>
          </a:extLst>
        </p:spPr>
        <p:txBody>
          <a:bodyPr/>
          <a:lstStyle/>
          <a:p>
            <a:pPr eaLnBrk="1" hangingPunct="1">
              <a:buFontTx/>
              <a:buNone/>
            </a:pPr>
            <a:r>
              <a:rPr lang="ja-JP" altLang="en-US" sz="2200" b="1">
                <a:solidFill>
                  <a:schemeClr val="bg1"/>
                </a:solidFill>
                <a:latin typeface="Meiryo UI" panose="020B0604030504040204" pitchFamily="50" charset="-128"/>
                <a:ea typeface="Meiryo UI" panose="020B0604030504040204" pitchFamily="50" charset="-128"/>
              </a:rPr>
              <a:t>・小規模な居住空間</a:t>
            </a:r>
          </a:p>
          <a:p>
            <a:pPr eaLnBrk="1" hangingPunct="1">
              <a:buFontTx/>
              <a:buNone/>
            </a:pPr>
            <a:endParaRPr lang="ja-JP" altLang="en-US" sz="400" b="1">
              <a:solidFill>
                <a:schemeClr val="bg1"/>
              </a:solidFill>
              <a:latin typeface="Meiryo UI" panose="020B0604030504040204" pitchFamily="50" charset="-128"/>
              <a:ea typeface="Meiryo UI" panose="020B0604030504040204" pitchFamily="50" charset="-128"/>
            </a:endParaRPr>
          </a:p>
          <a:p>
            <a:pPr eaLnBrk="1" hangingPunct="1">
              <a:buFontTx/>
              <a:buNone/>
            </a:pPr>
            <a:r>
              <a:rPr lang="ja-JP" altLang="en-US" sz="2200" b="1">
                <a:solidFill>
                  <a:schemeClr val="bg1"/>
                </a:solidFill>
                <a:latin typeface="Meiryo UI" panose="020B0604030504040204" pitchFamily="50" charset="-128"/>
                <a:ea typeface="Meiryo UI" panose="020B0604030504040204" pitchFamily="50" charset="-128"/>
              </a:rPr>
              <a:t>・家庭的な雰囲気</a:t>
            </a:r>
          </a:p>
          <a:p>
            <a:pPr eaLnBrk="1" hangingPunct="1">
              <a:buFontTx/>
              <a:buNone/>
            </a:pPr>
            <a:endParaRPr lang="ja-JP" altLang="en-US" sz="400" b="1">
              <a:solidFill>
                <a:schemeClr val="bg1"/>
              </a:solidFill>
              <a:latin typeface="Meiryo UI" panose="020B0604030504040204" pitchFamily="50" charset="-128"/>
              <a:ea typeface="Meiryo UI" panose="020B0604030504040204" pitchFamily="50" charset="-128"/>
            </a:endParaRPr>
          </a:p>
          <a:p>
            <a:pPr eaLnBrk="1" hangingPunct="1">
              <a:buFontTx/>
              <a:buNone/>
            </a:pPr>
            <a:r>
              <a:rPr lang="ja-JP" altLang="en-US" sz="2200" b="1">
                <a:solidFill>
                  <a:schemeClr val="bg1"/>
                </a:solidFill>
                <a:latin typeface="Meiryo UI" panose="020B0604030504040204" pitchFamily="50" charset="-128"/>
                <a:ea typeface="Meiryo UI" panose="020B0604030504040204" pitchFamily="50" charset="-128"/>
              </a:rPr>
              <a:t>・なじみのある安定的な</a:t>
            </a:r>
          </a:p>
          <a:p>
            <a:pPr eaLnBrk="1" hangingPunct="1">
              <a:buFontTx/>
              <a:buNone/>
            </a:pPr>
            <a:r>
              <a:rPr lang="ja-JP" altLang="en-US" sz="2200" b="1">
                <a:solidFill>
                  <a:schemeClr val="bg1"/>
                </a:solidFill>
                <a:latin typeface="Meiryo UI" panose="020B0604030504040204" pitchFamily="50" charset="-128"/>
                <a:ea typeface="Meiryo UI" panose="020B0604030504040204" pitchFamily="50" charset="-128"/>
              </a:rPr>
              <a:t>  人間関係</a:t>
            </a:r>
          </a:p>
          <a:p>
            <a:pPr eaLnBrk="1" hangingPunct="1">
              <a:buFontTx/>
              <a:buNone/>
            </a:pPr>
            <a:endParaRPr lang="ja-JP" altLang="en-US" sz="400" b="1">
              <a:solidFill>
                <a:schemeClr val="bg1"/>
              </a:solidFill>
              <a:latin typeface="Meiryo UI" panose="020B0604030504040204" pitchFamily="50" charset="-128"/>
              <a:ea typeface="Meiryo UI" panose="020B0604030504040204" pitchFamily="50" charset="-128"/>
            </a:endParaRPr>
          </a:p>
          <a:p>
            <a:pPr eaLnBrk="1" hangingPunct="1">
              <a:buFontTx/>
              <a:buNone/>
            </a:pPr>
            <a:r>
              <a:rPr lang="ja-JP" altLang="en-US" sz="2200" b="1">
                <a:solidFill>
                  <a:schemeClr val="bg1"/>
                </a:solidFill>
                <a:latin typeface="Meiryo UI" panose="020B0604030504040204" pitchFamily="50" charset="-128"/>
                <a:ea typeface="Meiryo UI" panose="020B0604030504040204" pitchFamily="50" charset="-128"/>
              </a:rPr>
              <a:t>・住み慣れた地域での</a:t>
            </a:r>
          </a:p>
          <a:p>
            <a:pPr eaLnBrk="1" hangingPunct="1">
              <a:buFontTx/>
              <a:buNone/>
            </a:pPr>
            <a:r>
              <a:rPr lang="ja-JP" altLang="en-US" sz="2200" b="1">
                <a:solidFill>
                  <a:schemeClr val="bg1"/>
                </a:solidFill>
                <a:latin typeface="Meiryo UI" panose="020B0604030504040204" pitchFamily="50" charset="-128"/>
                <a:ea typeface="Meiryo UI" panose="020B0604030504040204" pitchFamily="50" charset="-128"/>
              </a:rPr>
              <a:t>　生活の継続</a:t>
            </a:r>
          </a:p>
        </p:txBody>
      </p:sp>
      <p:sp>
        <p:nvSpPr>
          <p:cNvPr id="65543" name="Rectangle 8"/>
          <p:cNvSpPr>
            <a:spLocks noChangeArrowheads="1"/>
          </p:cNvSpPr>
          <p:nvPr/>
        </p:nvSpPr>
        <p:spPr bwMode="auto">
          <a:xfrm>
            <a:off x="179388" y="1423988"/>
            <a:ext cx="3744912" cy="5032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p>
            <a:pPr algn="ctr"/>
            <a:r>
              <a:rPr lang="ja-JP" altLang="en-US" sz="2600" b="1" dirty="0">
                <a:solidFill>
                  <a:srgbClr val="7F9E40"/>
                </a:solidFill>
                <a:latin typeface="Meiryo UI" panose="020B0604030504040204" pitchFamily="50" charset="-128"/>
                <a:ea typeface="Meiryo UI" panose="020B0604030504040204" pitchFamily="50" charset="-128"/>
              </a:rPr>
              <a:t>望ましい条件</a:t>
            </a:r>
          </a:p>
        </p:txBody>
      </p:sp>
      <p:sp>
        <p:nvSpPr>
          <p:cNvPr id="65544" name="Rectangle 9"/>
          <p:cNvSpPr>
            <a:spLocks noChangeArrowheads="1"/>
          </p:cNvSpPr>
          <p:nvPr/>
        </p:nvSpPr>
        <p:spPr bwMode="auto">
          <a:xfrm>
            <a:off x="4787900" y="1423988"/>
            <a:ext cx="3606800" cy="503237"/>
          </a:xfrm>
          <a:prstGeom prst="rect">
            <a:avLst/>
          </a:prstGeom>
          <a:noFill/>
          <a:ln>
            <a:noFill/>
          </a:ln>
          <a:extLst>
            <a:ext uri="{909E8E84-426E-40DD-AFC4-6F175D3DCCD1}">
              <a14:hiddenFill xmlns:a14="http://schemas.microsoft.com/office/drawing/2010/main">
                <a:solidFill>
                  <a:srgbClr val="339933"/>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p>
            <a:pPr algn="ctr"/>
            <a:r>
              <a:rPr lang="ja-JP" altLang="en-US" sz="2600" b="1" dirty="0">
                <a:solidFill>
                  <a:srgbClr val="CF594D"/>
                </a:solidFill>
                <a:latin typeface="Meiryo UI" panose="020B0604030504040204" pitchFamily="50" charset="-128"/>
                <a:ea typeface="Meiryo UI" panose="020B0604030504040204" pitchFamily="50" charset="-128"/>
              </a:rPr>
              <a:t>普遍化に向けた展開</a:t>
            </a:r>
          </a:p>
        </p:txBody>
      </p:sp>
      <p:sp>
        <p:nvSpPr>
          <p:cNvPr id="65545" name="AutoShape 12"/>
          <p:cNvSpPr>
            <a:spLocks noChangeArrowheads="1"/>
          </p:cNvSpPr>
          <p:nvPr/>
        </p:nvSpPr>
        <p:spPr bwMode="auto">
          <a:xfrm>
            <a:off x="4765675" y="5354638"/>
            <a:ext cx="3714750" cy="892175"/>
          </a:xfrm>
          <a:prstGeom prst="roundRect">
            <a:avLst>
              <a:gd name="adj" fmla="val 16667"/>
            </a:avLst>
          </a:prstGeom>
          <a:solidFill>
            <a:schemeClr val="bg2"/>
          </a:solidFill>
          <a:ln>
            <a:noFill/>
          </a:ln>
          <a:extLst/>
        </p:spPr>
        <p:txBody>
          <a:bodyPr wrap="none" anchor="ctr"/>
          <a:lstStyle/>
          <a:p>
            <a:pPr algn="ctr"/>
            <a:endParaRPr kumimoji="0" lang="ja-JP" altLang="ja-JP" sz="2000" b="1">
              <a:solidFill>
                <a:srgbClr val="001F34"/>
              </a:solidFill>
              <a:latin typeface="ＭＳ ゴシック" pitchFamily="49" charset="-128"/>
              <a:ea typeface="ＭＳ ゴシック" pitchFamily="49" charset="-128"/>
            </a:endParaRPr>
          </a:p>
        </p:txBody>
      </p:sp>
      <p:sp>
        <p:nvSpPr>
          <p:cNvPr id="65546" name="Rectangle 13"/>
          <p:cNvSpPr>
            <a:spLocks noChangeArrowheads="1"/>
          </p:cNvSpPr>
          <p:nvPr/>
        </p:nvSpPr>
        <p:spPr bwMode="auto">
          <a:xfrm>
            <a:off x="4802188" y="5414963"/>
            <a:ext cx="3654425" cy="739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342900" indent="-342900">
              <a:spcBef>
                <a:spcPct val="10000"/>
              </a:spcBef>
            </a:pPr>
            <a:r>
              <a:rPr lang="ja-JP" altLang="en-US" sz="2100" b="1">
                <a:solidFill>
                  <a:srgbClr val="4D4D4D"/>
                </a:solidFill>
                <a:latin typeface="Meiryo UI" panose="020B0604030504040204" pitchFamily="50" charset="-128"/>
                <a:ea typeface="Meiryo UI" panose="020B0604030504040204" pitchFamily="50" charset="-128"/>
              </a:rPr>
              <a:t>　</a:t>
            </a:r>
            <a:r>
              <a:rPr lang="ja-JP" altLang="en-US" sz="2100" b="1">
                <a:solidFill>
                  <a:schemeClr val="bg1"/>
                </a:solidFill>
                <a:latin typeface="Meiryo UI" panose="020B0604030504040204" pitchFamily="50" charset="-128"/>
                <a:ea typeface="Meiryo UI" panose="020B0604030504040204" pitchFamily="50" charset="-128"/>
              </a:rPr>
              <a:t>終末期を視野に入れた　</a:t>
            </a:r>
          </a:p>
          <a:p>
            <a:pPr marL="342900" indent="-342900">
              <a:spcBef>
                <a:spcPct val="10000"/>
              </a:spcBef>
            </a:pPr>
            <a:r>
              <a:rPr lang="ja-JP" altLang="en-US" sz="2100" b="1">
                <a:solidFill>
                  <a:schemeClr val="bg1"/>
                </a:solidFill>
                <a:latin typeface="Meiryo UI" panose="020B0604030504040204" pitchFamily="50" charset="-128"/>
                <a:ea typeface="Meiryo UI" panose="020B0604030504040204" pitchFamily="50" charset="-128"/>
              </a:rPr>
              <a:t>　生活に配慮した医療サービス</a:t>
            </a:r>
          </a:p>
        </p:txBody>
      </p:sp>
      <p:sp>
        <p:nvSpPr>
          <p:cNvPr id="65548" name="AutoShape 13"/>
          <p:cNvSpPr>
            <a:spLocks noChangeArrowheads="1"/>
          </p:cNvSpPr>
          <p:nvPr/>
        </p:nvSpPr>
        <p:spPr bwMode="auto">
          <a:xfrm rot="5400000">
            <a:off x="3386138" y="3192463"/>
            <a:ext cx="1781175" cy="593725"/>
          </a:xfrm>
          <a:prstGeom prst="triangle">
            <a:avLst>
              <a:gd name="adj" fmla="val 50000"/>
            </a:avLst>
          </a:prstGeom>
          <a:gradFill rotWithShape="0">
            <a:gsLst>
              <a:gs pos="60000">
                <a:srgbClr val="CF594D"/>
              </a:gs>
              <a:gs pos="0">
                <a:srgbClr val="339933"/>
              </a:gs>
            </a:gsLst>
            <a:lin ang="0" scaled="1"/>
          </a:gradFill>
          <a:ln>
            <a:noFill/>
          </a:ln>
          <a:effectLst/>
          <a:extLst/>
        </p:spPr>
        <p:txBody>
          <a:bodyPr wrap="none" anchor="ctr"/>
          <a:lstStyle/>
          <a:p>
            <a:endParaRPr lang="ja-JP" altLang="en-US"/>
          </a:p>
        </p:txBody>
      </p:sp>
      <p:sp>
        <p:nvSpPr>
          <p:cNvPr id="65549" name="AutoShape 14"/>
          <p:cNvSpPr>
            <a:spLocks noChangeArrowheads="1"/>
          </p:cNvSpPr>
          <p:nvPr/>
        </p:nvSpPr>
        <p:spPr bwMode="auto">
          <a:xfrm>
            <a:off x="5996781" y="5028791"/>
            <a:ext cx="1306512" cy="249238"/>
          </a:xfrm>
          <a:prstGeom prst="triangle">
            <a:avLst>
              <a:gd name="adj" fmla="val 50000"/>
            </a:avLst>
          </a:prstGeom>
          <a:solidFill>
            <a:schemeClr val="bg2"/>
          </a:solidFill>
          <a:ln>
            <a:noFill/>
          </a:ln>
          <a:effectLst/>
          <a:extLst/>
        </p:spPr>
        <p:txBody>
          <a:bodyPr wrap="none" anchor="ctr"/>
          <a:lstStyle/>
          <a:p>
            <a:endParaRPr lang="ja-JP" altLang="en-US"/>
          </a:p>
        </p:txBody>
      </p:sp>
      <p:sp>
        <p:nvSpPr>
          <p:cNvPr id="65551" name="Rectangle 12"/>
          <p:cNvSpPr>
            <a:spLocks noChangeArrowheads="1"/>
          </p:cNvSpPr>
          <p:nvPr/>
        </p:nvSpPr>
        <p:spPr bwMode="auto">
          <a:xfrm>
            <a:off x="3357563" y="6332538"/>
            <a:ext cx="5627687" cy="361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p>
            <a:pPr algn="ctr"/>
            <a:r>
              <a:rPr lang="ja-JP" altLang="en-US" sz="1300" b="1" dirty="0">
                <a:latin typeface="Meiryo UI" panose="020B0604030504040204" pitchFamily="50" charset="-128"/>
                <a:ea typeface="Meiryo UI" panose="020B0604030504040204" pitchFamily="50" charset="-128"/>
              </a:rPr>
              <a:t>高齢者介護研究会報告書　「</a:t>
            </a:r>
            <a:r>
              <a:rPr lang="en-US" altLang="ja-JP" sz="1300" b="1" dirty="0">
                <a:latin typeface="Meiryo UI" panose="020B0604030504040204" pitchFamily="50" charset="-128"/>
                <a:ea typeface="Meiryo UI" panose="020B0604030504040204" pitchFamily="50" charset="-128"/>
              </a:rPr>
              <a:t>2015</a:t>
            </a:r>
            <a:r>
              <a:rPr lang="ja-JP" altLang="en-US" sz="1300" b="1" dirty="0">
                <a:latin typeface="Meiryo UI" panose="020B0604030504040204" pitchFamily="50" charset="-128"/>
                <a:ea typeface="Meiryo UI" panose="020B0604030504040204" pitchFamily="50" charset="-128"/>
              </a:rPr>
              <a:t>年の高齢者介護」　</a:t>
            </a:r>
            <a:r>
              <a:rPr lang="en-US" altLang="ja-JP" sz="1300" b="1" dirty="0">
                <a:latin typeface="Meiryo UI" panose="020B0604030504040204" pitchFamily="50" charset="-128"/>
                <a:ea typeface="Meiryo UI" panose="020B0604030504040204" pitchFamily="50" charset="-128"/>
              </a:rPr>
              <a:t>2003</a:t>
            </a:r>
            <a:r>
              <a:rPr lang="ja-JP" altLang="en-US" sz="1300" b="1" dirty="0">
                <a:latin typeface="Meiryo UI" panose="020B0604030504040204" pitchFamily="50" charset="-128"/>
                <a:ea typeface="Meiryo UI" panose="020B0604030504040204" pitchFamily="50" charset="-128"/>
              </a:rPr>
              <a:t>より一部改変</a:t>
            </a:r>
          </a:p>
        </p:txBody>
      </p:sp>
      <p:sp>
        <p:nvSpPr>
          <p:cNvPr id="17" name="Rectangle 23"/>
          <p:cNvSpPr>
            <a:spLocks noChangeArrowheads="1"/>
          </p:cNvSpPr>
          <p:nvPr/>
        </p:nvSpPr>
        <p:spPr bwMode="auto">
          <a:xfrm>
            <a:off x="0" y="1"/>
            <a:ext cx="2806995" cy="3721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82904" tIns="41452" rIns="82904" bIns="41452" anchor="b"/>
          <a:lstStyle/>
          <a:p>
            <a:pPr defTabSz="828675"/>
            <a:r>
              <a:rPr kumimoji="0" lang="en-US" altLang="ja-JP" sz="1600" b="1" dirty="0">
                <a:latin typeface="Meiryo UI" panose="020B0604030504040204" pitchFamily="50" charset="-128"/>
                <a:ea typeface="Meiryo UI" panose="020B0604030504040204" pitchFamily="50" charset="-128"/>
              </a:rPr>
              <a:t>《</a:t>
            </a:r>
            <a:r>
              <a:rPr kumimoji="0" lang="ja-JP" altLang="en-US" sz="1600" b="1" dirty="0">
                <a:latin typeface="Meiryo UI" panose="020B0604030504040204" pitchFamily="50" charset="-128"/>
                <a:ea typeface="Meiryo UI" panose="020B0604030504040204" pitchFamily="50" charset="-128"/>
              </a:rPr>
              <a:t> 制度</a:t>
            </a:r>
            <a:r>
              <a:rPr kumimoji="0" lang="en-US" altLang="ja-JP" sz="1700" b="1" dirty="0">
                <a:latin typeface="Segoe UI" panose="020B0502040204020203" pitchFamily="34" charset="0"/>
                <a:ea typeface="Meiryo UI" panose="020B0604030504040204" pitchFamily="50" charset="-128"/>
                <a:cs typeface="Segoe UI" panose="020B0502040204020203" pitchFamily="34" charset="0"/>
              </a:rPr>
              <a:t>-5</a:t>
            </a:r>
            <a:r>
              <a:rPr kumimoji="0" lang="ja-JP" altLang="en-US" sz="1700" b="1" dirty="0">
                <a:latin typeface="Segoe UI" panose="020B0502040204020203" pitchFamily="34" charset="0"/>
                <a:ea typeface="Meiryo UI" panose="020B0604030504040204" pitchFamily="50" charset="-128"/>
                <a:cs typeface="Segoe UI" panose="020B0502040204020203" pitchFamily="34" charset="0"/>
              </a:rPr>
              <a:t> </a:t>
            </a:r>
            <a:r>
              <a:rPr kumimoji="0" lang="en-US" altLang="ja-JP" sz="1600" b="1" dirty="0">
                <a:latin typeface="Meiryo UI" panose="020B0604030504040204" pitchFamily="50" charset="-128"/>
                <a:ea typeface="Meiryo UI" panose="020B0604030504040204" pitchFamily="50" charset="-128"/>
              </a:rPr>
              <a:t>》</a:t>
            </a:r>
            <a:r>
              <a:rPr kumimoji="0" lang="ja-JP" altLang="en-US" sz="1600" b="1" dirty="0">
                <a:latin typeface="Meiryo UI" panose="020B0604030504040204" pitchFamily="50" charset="-128"/>
                <a:ea typeface="Meiryo UI" panose="020B0604030504040204" pitchFamily="50" charset="-128"/>
              </a:rPr>
              <a:t>  </a:t>
            </a:r>
            <a:endParaRPr kumimoji="0" lang="ja-JP" altLang="en-US" sz="1600" b="1" dirty="0">
              <a:solidFill>
                <a:srgbClr val="FF5050"/>
              </a:solidFill>
              <a:latin typeface="Meiryo UI" panose="020B0604030504040204" pitchFamily="50" charset="-128"/>
              <a:ea typeface="Meiryo UI" panose="020B0604030504040204" pitchFamily="50" charset="-128"/>
            </a:endParaRPr>
          </a:p>
        </p:txBody>
      </p:sp>
      <p:sp>
        <p:nvSpPr>
          <p:cNvPr id="16" name="Rectangle 12"/>
          <p:cNvSpPr>
            <a:spLocks noChangeArrowheads="1"/>
          </p:cNvSpPr>
          <p:nvPr/>
        </p:nvSpPr>
        <p:spPr bwMode="auto">
          <a:xfrm>
            <a:off x="227807" y="1109562"/>
            <a:ext cx="8691562" cy="103179"/>
          </a:xfrm>
          <a:prstGeom prst="rect">
            <a:avLst/>
          </a:prstGeom>
          <a:gradFill rotWithShape="1">
            <a:gsLst>
              <a:gs pos="93000">
                <a:srgbClr val="3E6EB4"/>
              </a:gs>
              <a:gs pos="0">
                <a:srgbClr val="CDE1FF"/>
              </a:gs>
              <a:gs pos="100000">
                <a:srgbClr val="3E6EB4"/>
              </a:gs>
            </a:gsLst>
            <a:lin ang="0" scaled="1"/>
          </a:gradFill>
          <a:ln w="9525" algn="ctr">
            <a:noFill/>
            <a:miter lim="800000"/>
            <a:headEnd/>
            <a:tailEnd/>
          </a:ln>
          <a:effectLst/>
        </p:spPr>
        <p:txBody>
          <a:bodyPr wrap="none" anchor="ctr"/>
          <a:lstStyle/>
          <a:p>
            <a:pPr algn="r">
              <a:defRPr/>
            </a:pPr>
            <a:endParaRPr lang="ja-JP" altLang="en-US">
              <a:latin typeface="Arial" charset="0"/>
            </a:endParaRPr>
          </a:p>
        </p:txBody>
      </p:sp>
      <p:sp>
        <p:nvSpPr>
          <p:cNvPr id="18" name="Rectangle 4"/>
          <p:cNvSpPr txBox="1">
            <a:spLocks noChangeArrowheads="1"/>
          </p:cNvSpPr>
          <p:nvPr/>
        </p:nvSpPr>
        <p:spPr bwMode="auto">
          <a:xfrm>
            <a:off x="134938" y="156188"/>
            <a:ext cx="8877300" cy="9016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ctr" rtl="0" eaLnBrk="0" fontAlgn="base" hangingPunct="0">
              <a:spcBef>
                <a:spcPct val="0"/>
              </a:spcBef>
              <a:spcAft>
                <a:spcPct val="0"/>
              </a:spcAft>
              <a:defRPr kumimoji="1" sz="4400">
                <a:solidFill>
                  <a:schemeClr val="tx2"/>
                </a:solidFill>
                <a:latin typeface="+mj-lt"/>
                <a:ea typeface="+mj-ea"/>
                <a:cs typeface="+mj-cs"/>
              </a:defRPr>
            </a:lvl1pPr>
            <a:lvl2pPr algn="ctr" rtl="0" eaLnBrk="0" fontAlgn="base" hangingPunct="0">
              <a:spcBef>
                <a:spcPct val="0"/>
              </a:spcBef>
              <a:spcAft>
                <a:spcPct val="0"/>
              </a:spcAft>
              <a:defRPr kumimoji="1" sz="4400">
                <a:solidFill>
                  <a:schemeClr val="tx2"/>
                </a:solidFill>
                <a:latin typeface="Arial" charset="0"/>
                <a:ea typeface="ＭＳ Ｐゴシック" pitchFamily="50" charset="-128"/>
              </a:defRPr>
            </a:lvl2pPr>
            <a:lvl3pPr algn="ctr" rtl="0" eaLnBrk="0" fontAlgn="base" hangingPunct="0">
              <a:spcBef>
                <a:spcPct val="0"/>
              </a:spcBef>
              <a:spcAft>
                <a:spcPct val="0"/>
              </a:spcAft>
              <a:defRPr kumimoji="1" sz="4400">
                <a:solidFill>
                  <a:schemeClr val="tx2"/>
                </a:solidFill>
                <a:latin typeface="Arial" charset="0"/>
                <a:ea typeface="ＭＳ Ｐゴシック" pitchFamily="50" charset="-128"/>
              </a:defRPr>
            </a:lvl3pPr>
            <a:lvl4pPr algn="ctr" rtl="0" eaLnBrk="0" fontAlgn="base" hangingPunct="0">
              <a:spcBef>
                <a:spcPct val="0"/>
              </a:spcBef>
              <a:spcAft>
                <a:spcPct val="0"/>
              </a:spcAft>
              <a:defRPr kumimoji="1" sz="4400">
                <a:solidFill>
                  <a:schemeClr val="tx2"/>
                </a:solidFill>
                <a:latin typeface="Arial" charset="0"/>
                <a:ea typeface="ＭＳ Ｐゴシック" pitchFamily="50" charset="-128"/>
              </a:defRPr>
            </a:lvl4pPr>
            <a:lvl5pPr algn="ctr" rtl="0" eaLnBrk="0" fontAlgn="base" hangingPunct="0">
              <a:spcBef>
                <a:spcPct val="0"/>
              </a:spcBef>
              <a:spcAft>
                <a:spcPct val="0"/>
              </a:spcAft>
              <a:defRPr kumimoji="1" sz="4400">
                <a:solidFill>
                  <a:schemeClr val="tx2"/>
                </a:solidFill>
                <a:latin typeface="Arial" charset="0"/>
                <a:ea typeface="ＭＳ Ｐゴシック" pitchFamily="50" charset="-128"/>
              </a:defRPr>
            </a:lvl5pPr>
            <a:lvl6pPr marL="457200" algn="ctr" rtl="0" fontAlgn="base">
              <a:spcBef>
                <a:spcPct val="0"/>
              </a:spcBef>
              <a:spcAft>
                <a:spcPct val="0"/>
              </a:spcAft>
              <a:defRPr kumimoji="1" sz="4400">
                <a:solidFill>
                  <a:schemeClr val="tx2"/>
                </a:solidFill>
                <a:latin typeface="Arial" charset="0"/>
                <a:ea typeface="ＭＳ Ｐゴシック" pitchFamily="50" charset="-128"/>
              </a:defRPr>
            </a:lvl6pPr>
            <a:lvl7pPr marL="914400" algn="ctr" rtl="0" fontAlgn="base">
              <a:spcBef>
                <a:spcPct val="0"/>
              </a:spcBef>
              <a:spcAft>
                <a:spcPct val="0"/>
              </a:spcAft>
              <a:defRPr kumimoji="1" sz="4400">
                <a:solidFill>
                  <a:schemeClr val="tx2"/>
                </a:solidFill>
                <a:latin typeface="Arial" charset="0"/>
                <a:ea typeface="ＭＳ Ｐゴシック" pitchFamily="50" charset="-128"/>
              </a:defRPr>
            </a:lvl7pPr>
            <a:lvl8pPr marL="1371600" algn="ctr" rtl="0" fontAlgn="base">
              <a:spcBef>
                <a:spcPct val="0"/>
              </a:spcBef>
              <a:spcAft>
                <a:spcPct val="0"/>
              </a:spcAft>
              <a:defRPr kumimoji="1" sz="4400">
                <a:solidFill>
                  <a:schemeClr val="tx2"/>
                </a:solidFill>
                <a:latin typeface="Arial" charset="0"/>
                <a:ea typeface="ＭＳ Ｐゴシック" pitchFamily="50" charset="-128"/>
              </a:defRPr>
            </a:lvl8pPr>
            <a:lvl9pPr marL="1828800" algn="ctr" rtl="0" fontAlgn="base">
              <a:spcBef>
                <a:spcPct val="0"/>
              </a:spcBef>
              <a:spcAft>
                <a:spcPct val="0"/>
              </a:spcAft>
              <a:defRPr kumimoji="1" sz="4400">
                <a:solidFill>
                  <a:schemeClr val="tx2"/>
                </a:solidFill>
                <a:latin typeface="Arial" charset="0"/>
                <a:ea typeface="ＭＳ Ｐゴシック" pitchFamily="50" charset="-128"/>
              </a:defRPr>
            </a:lvl9pPr>
          </a:lstStyle>
          <a:p>
            <a:pPr eaLnBrk="1" hangingPunct="1">
              <a:lnSpc>
                <a:spcPct val="110000"/>
              </a:lnSpc>
            </a:pPr>
            <a:r>
              <a:rPr lang="ja-JP" altLang="en-US" sz="3000" b="1" kern="0" dirty="0">
                <a:solidFill>
                  <a:schemeClr val="tx1"/>
                </a:solidFill>
                <a:latin typeface="Meiryo UI" panose="020B0604030504040204" pitchFamily="50" charset="-128"/>
                <a:ea typeface="Meiryo UI" panose="020B0604030504040204" pitchFamily="50" charset="-128"/>
                <a:cs typeface="メイリオ" pitchFamily="50" charset="-128"/>
              </a:rPr>
              <a:t>認知症高齢者ケアの基本❷</a:t>
            </a:r>
            <a:r>
              <a:rPr lang="ja-JP" altLang="en-US" sz="3000" b="1" kern="0" dirty="0">
                <a:solidFill>
                  <a:srgbClr val="FEFFF3"/>
                </a:solidFill>
                <a:latin typeface="Meiryo UI" panose="020B0604030504040204" pitchFamily="50" charset="-128"/>
                <a:ea typeface="Meiryo UI" panose="020B0604030504040204" pitchFamily="50" charset="-128"/>
                <a:cs typeface="メイリオ" pitchFamily="50" charset="-128"/>
              </a:rPr>
              <a:t/>
            </a:r>
            <a:br>
              <a:rPr lang="ja-JP" altLang="en-US" sz="3000" b="1" kern="0" dirty="0">
                <a:solidFill>
                  <a:srgbClr val="FEFFF3"/>
                </a:solidFill>
                <a:latin typeface="Meiryo UI" panose="020B0604030504040204" pitchFamily="50" charset="-128"/>
                <a:ea typeface="Meiryo UI" panose="020B0604030504040204" pitchFamily="50" charset="-128"/>
                <a:cs typeface="メイリオ" pitchFamily="50" charset="-128"/>
              </a:rPr>
            </a:br>
            <a:r>
              <a:rPr lang="ja-JP" altLang="en-US" sz="2400" b="1" kern="0" dirty="0">
                <a:solidFill>
                  <a:schemeClr val="tx1"/>
                </a:solidFill>
                <a:latin typeface="Meiryo UI" panose="020B0604030504040204" pitchFamily="50" charset="-128"/>
                <a:ea typeface="Meiryo UI" panose="020B0604030504040204" pitchFamily="50" charset="-128"/>
                <a:cs typeface="メイリオ" pitchFamily="50" charset="-128"/>
              </a:rPr>
              <a:t>～ 日常生活圏域を基本としたサービス体系の構築 ～</a:t>
            </a:r>
          </a:p>
        </p:txBody>
      </p:sp>
    </p:spTree>
    <p:extLst>
      <p:ext uri="{BB962C8B-B14F-4D97-AF65-F5344CB8AC3E}">
        <p14:creationId xmlns:p14="http://schemas.microsoft.com/office/powerpoint/2010/main" val="1657325015"/>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3"/>
          <p:cNvSpPr>
            <a:spLocks noChangeArrowheads="1"/>
          </p:cNvSpPr>
          <p:nvPr/>
        </p:nvSpPr>
        <p:spPr bwMode="auto">
          <a:xfrm>
            <a:off x="0" y="1"/>
            <a:ext cx="2806995" cy="3721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82904" tIns="41452" rIns="82904" bIns="41452" anchor="b"/>
          <a:lstStyle/>
          <a:p>
            <a:pPr defTabSz="828675"/>
            <a:r>
              <a:rPr kumimoji="0" lang="en-US" altLang="ja-JP" sz="1600" b="1" dirty="0">
                <a:latin typeface="Meiryo UI" panose="020B0604030504040204" pitchFamily="50" charset="-128"/>
                <a:ea typeface="Meiryo UI" panose="020B0604030504040204" pitchFamily="50" charset="-128"/>
              </a:rPr>
              <a:t>《</a:t>
            </a:r>
            <a:r>
              <a:rPr kumimoji="0" lang="ja-JP" altLang="en-US" sz="1600" b="1" dirty="0">
                <a:latin typeface="Meiryo UI" panose="020B0604030504040204" pitchFamily="50" charset="-128"/>
                <a:ea typeface="Meiryo UI" panose="020B0604030504040204" pitchFamily="50" charset="-128"/>
              </a:rPr>
              <a:t> 制度</a:t>
            </a:r>
            <a:r>
              <a:rPr kumimoji="0" lang="en-US" altLang="ja-JP" sz="1700" b="1" dirty="0">
                <a:latin typeface="Segoe UI" panose="020B0502040204020203" pitchFamily="34" charset="0"/>
                <a:ea typeface="Meiryo UI" panose="020B0604030504040204" pitchFamily="50" charset="-128"/>
                <a:cs typeface="Segoe UI" panose="020B0502040204020203" pitchFamily="34" charset="0"/>
              </a:rPr>
              <a:t>-6</a:t>
            </a:r>
            <a:r>
              <a:rPr kumimoji="0" lang="ja-JP" altLang="en-US" sz="1700" b="1" dirty="0">
                <a:latin typeface="Segoe UI" panose="020B0502040204020203" pitchFamily="34" charset="0"/>
                <a:ea typeface="Meiryo UI" panose="020B0604030504040204" pitchFamily="50" charset="-128"/>
                <a:cs typeface="Segoe UI" panose="020B0502040204020203" pitchFamily="34" charset="0"/>
              </a:rPr>
              <a:t> </a:t>
            </a:r>
            <a:r>
              <a:rPr kumimoji="0" lang="en-US" altLang="ja-JP" sz="1600" b="1" dirty="0">
                <a:latin typeface="Meiryo UI" panose="020B0604030504040204" pitchFamily="50" charset="-128"/>
                <a:ea typeface="Meiryo UI" panose="020B0604030504040204" pitchFamily="50" charset="-128"/>
              </a:rPr>
              <a:t>》</a:t>
            </a:r>
            <a:r>
              <a:rPr kumimoji="0" lang="ja-JP" altLang="en-US" sz="1600" b="1" dirty="0">
                <a:latin typeface="Meiryo UI" panose="020B0604030504040204" pitchFamily="50" charset="-128"/>
                <a:ea typeface="Meiryo UI" panose="020B0604030504040204" pitchFamily="50" charset="-128"/>
              </a:rPr>
              <a:t>  </a:t>
            </a:r>
            <a:endParaRPr kumimoji="0" lang="ja-JP" altLang="en-US" sz="1600" b="1" dirty="0">
              <a:solidFill>
                <a:srgbClr val="FF5050"/>
              </a:solidFill>
              <a:latin typeface="Meiryo UI" panose="020B0604030504040204" pitchFamily="50" charset="-128"/>
              <a:ea typeface="Meiryo UI" panose="020B0604030504040204" pitchFamily="50" charset="-128"/>
            </a:endParaRPr>
          </a:p>
        </p:txBody>
      </p:sp>
      <p:sp>
        <p:nvSpPr>
          <p:cNvPr id="4" name="Rectangle 12"/>
          <p:cNvSpPr>
            <a:spLocks noChangeArrowheads="1"/>
          </p:cNvSpPr>
          <p:nvPr/>
        </p:nvSpPr>
        <p:spPr bwMode="auto">
          <a:xfrm>
            <a:off x="213519" y="885706"/>
            <a:ext cx="8691562" cy="103179"/>
          </a:xfrm>
          <a:prstGeom prst="rect">
            <a:avLst/>
          </a:prstGeom>
          <a:gradFill rotWithShape="1">
            <a:gsLst>
              <a:gs pos="93000">
                <a:srgbClr val="3E6EB4"/>
              </a:gs>
              <a:gs pos="0">
                <a:srgbClr val="CDE1FF"/>
              </a:gs>
              <a:gs pos="100000">
                <a:srgbClr val="3E6EB4"/>
              </a:gs>
            </a:gsLst>
            <a:lin ang="0" scaled="1"/>
          </a:gradFill>
          <a:ln w="9525" algn="ctr">
            <a:noFill/>
            <a:miter lim="800000"/>
            <a:headEnd/>
            <a:tailEnd/>
          </a:ln>
          <a:effectLst/>
        </p:spPr>
        <p:txBody>
          <a:bodyPr wrap="none" anchor="ctr"/>
          <a:lstStyle/>
          <a:p>
            <a:pPr algn="r">
              <a:defRPr/>
            </a:pPr>
            <a:endParaRPr lang="ja-JP" altLang="en-US">
              <a:latin typeface="Arial" charset="0"/>
            </a:endParaRPr>
          </a:p>
        </p:txBody>
      </p:sp>
      <p:sp>
        <p:nvSpPr>
          <p:cNvPr id="5" name="Rectangle 2"/>
          <p:cNvSpPr txBox="1">
            <a:spLocks noChangeArrowheads="1"/>
          </p:cNvSpPr>
          <p:nvPr/>
        </p:nvSpPr>
        <p:spPr bwMode="auto">
          <a:xfrm>
            <a:off x="213519" y="193044"/>
            <a:ext cx="8705850" cy="644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ctr" rtl="0" eaLnBrk="0" fontAlgn="base" hangingPunct="0">
              <a:spcBef>
                <a:spcPct val="0"/>
              </a:spcBef>
              <a:spcAft>
                <a:spcPct val="0"/>
              </a:spcAft>
              <a:defRPr kumimoji="1" sz="4400">
                <a:solidFill>
                  <a:schemeClr val="tx2"/>
                </a:solidFill>
                <a:latin typeface="+mj-lt"/>
                <a:ea typeface="+mj-ea"/>
                <a:cs typeface="+mj-cs"/>
              </a:defRPr>
            </a:lvl1pPr>
            <a:lvl2pPr algn="ctr" rtl="0" eaLnBrk="0" fontAlgn="base" hangingPunct="0">
              <a:spcBef>
                <a:spcPct val="0"/>
              </a:spcBef>
              <a:spcAft>
                <a:spcPct val="0"/>
              </a:spcAft>
              <a:defRPr kumimoji="1" sz="4400">
                <a:solidFill>
                  <a:schemeClr val="tx2"/>
                </a:solidFill>
                <a:latin typeface="Arial" charset="0"/>
                <a:ea typeface="ＭＳ Ｐゴシック" pitchFamily="50" charset="-128"/>
              </a:defRPr>
            </a:lvl2pPr>
            <a:lvl3pPr algn="ctr" rtl="0" eaLnBrk="0" fontAlgn="base" hangingPunct="0">
              <a:spcBef>
                <a:spcPct val="0"/>
              </a:spcBef>
              <a:spcAft>
                <a:spcPct val="0"/>
              </a:spcAft>
              <a:defRPr kumimoji="1" sz="4400">
                <a:solidFill>
                  <a:schemeClr val="tx2"/>
                </a:solidFill>
                <a:latin typeface="Arial" charset="0"/>
                <a:ea typeface="ＭＳ Ｐゴシック" pitchFamily="50" charset="-128"/>
              </a:defRPr>
            </a:lvl3pPr>
            <a:lvl4pPr algn="ctr" rtl="0" eaLnBrk="0" fontAlgn="base" hangingPunct="0">
              <a:spcBef>
                <a:spcPct val="0"/>
              </a:spcBef>
              <a:spcAft>
                <a:spcPct val="0"/>
              </a:spcAft>
              <a:defRPr kumimoji="1" sz="4400">
                <a:solidFill>
                  <a:schemeClr val="tx2"/>
                </a:solidFill>
                <a:latin typeface="Arial" charset="0"/>
                <a:ea typeface="ＭＳ Ｐゴシック" pitchFamily="50" charset="-128"/>
              </a:defRPr>
            </a:lvl4pPr>
            <a:lvl5pPr algn="ctr" rtl="0" eaLnBrk="0" fontAlgn="base" hangingPunct="0">
              <a:spcBef>
                <a:spcPct val="0"/>
              </a:spcBef>
              <a:spcAft>
                <a:spcPct val="0"/>
              </a:spcAft>
              <a:defRPr kumimoji="1" sz="4400">
                <a:solidFill>
                  <a:schemeClr val="tx2"/>
                </a:solidFill>
                <a:latin typeface="Arial" charset="0"/>
                <a:ea typeface="ＭＳ Ｐゴシック" pitchFamily="50" charset="-128"/>
              </a:defRPr>
            </a:lvl5pPr>
            <a:lvl6pPr marL="457200" algn="ctr" rtl="0" fontAlgn="base">
              <a:spcBef>
                <a:spcPct val="0"/>
              </a:spcBef>
              <a:spcAft>
                <a:spcPct val="0"/>
              </a:spcAft>
              <a:defRPr kumimoji="1" sz="4400">
                <a:solidFill>
                  <a:schemeClr val="tx2"/>
                </a:solidFill>
                <a:latin typeface="Arial" charset="0"/>
                <a:ea typeface="ＭＳ Ｐゴシック" pitchFamily="50" charset="-128"/>
              </a:defRPr>
            </a:lvl6pPr>
            <a:lvl7pPr marL="914400" algn="ctr" rtl="0" fontAlgn="base">
              <a:spcBef>
                <a:spcPct val="0"/>
              </a:spcBef>
              <a:spcAft>
                <a:spcPct val="0"/>
              </a:spcAft>
              <a:defRPr kumimoji="1" sz="4400">
                <a:solidFill>
                  <a:schemeClr val="tx2"/>
                </a:solidFill>
                <a:latin typeface="Arial" charset="0"/>
                <a:ea typeface="ＭＳ Ｐゴシック" pitchFamily="50" charset="-128"/>
              </a:defRPr>
            </a:lvl7pPr>
            <a:lvl8pPr marL="1371600" algn="ctr" rtl="0" fontAlgn="base">
              <a:spcBef>
                <a:spcPct val="0"/>
              </a:spcBef>
              <a:spcAft>
                <a:spcPct val="0"/>
              </a:spcAft>
              <a:defRPr kumimoji="1" sz="4400">
                <a:solidFill>
                  <a:schemeClr val="tx2"/>
                </a:solidFill>
                <a:latin typeface="Arial" charset="0"/>
                <a:ea typeface="ＭＳ Ｐゴシック" pitchFamily="50" charset="-128"/>
              </a:defRPr>
            </a:lvl8pPr>
            <a:lvl9pPr marL="1828800" algn="ctr" rtl="0" fontAlgn="base">
              <a:spcBef>
                <a:spcPct val="0"/>
              </a:spcBef>
              <a:spcAft>
                <a:spcPct val="0"/>
              </a:spcAft>
              <a:defRPr kumimoji="1" sz="4400">
                <a:solidFill>
                  <a:schemeClr val="tx2"/>
                </a:solidFill>
                <a:latin typeface="Arial" charset="0"/>
                <a:ea typeface="ＭＳ Ｐゴシック" pitchFamily="50" charset="-128"/>
              </a:defRPr>
            </a:lvl9pPr>
          </a:lstStyle>
          <a:p>
            <a:pPr eaLnBrk="1" hangingPunct="1"/>
            <a:r>
              <a:rPr lang="ja-JP" altLang="en-US" sz="2800" b="1" kern="0" dirty="0">
                <a:solidFill>
                  <a:schemeClr val="tx1"/>
                </a:solidFill>
                <a:latin typeface="Meiryo UI" panose="020B0604030504040204" pitchFamily="50" charset="-128"/>
                <a:ea typeface="Meiryo UI" panose="020B0604030504040204" pitchFamily="50" charset="-128"/>
                <a:cs typeface="メイリオ" pitchFamily="50" charset="-128"/>
              </a:rPr>
              <a:t>認知症の本人の視点を重視したアプローチ</a:t>
            </a:r>
          </a:p>
        </p:txBody>
      </p:sp>
      <p:sp>
        <p:nvSpPr>
          <p:cNvPr id="7" name="コンテンツ プレースホルダー 6"/>
          <p:cNvSpPr>
            <a:spLocks noGrp="1"/>
          </p:cNvSpPr>
          <p:nvPr>
            <p:ph idx="1"/>
          </p:nvPr>
        </p:nvSpPr>
        <p:spPr>
          <a:xfrm>
            <a:off x="1000664" y="1425424"/>
            <a:ext cx="7549856" cy="4020774"/>
          </a:xfrm>
        </p:spPr>
        <p:txBody>
          <a:bodyPr/>
          <a:lstStyle/>
          <a:p>
            <a:pPr marL="0" indent="0">
              <a:buNone/>
            </a:pPr>
            <a:r>
              <a:rPr kumimoji="1" lang="ja-JP" altLang="en-US" sz="2800" b="1" dirty="0">
                <a:solidFill>
                  <a:srgbClr val="3E6EB4"/>
                </a:solidFill>
                <a:latin typeface="Meiryo UI" panose="020B0604030504040204" pitchFamily="50" charset="-128"/>
                <a:ea typeface="Meiryo UI" panose="020B0604030504040204" pitchFamily="50" charset="-128"/>
              </a:rPr>
              <a:t>本人ミーティング</a:t>
            </a:r>
            <a:r>
              <a:rPr kumimoji="1" lang="en-US" altLang="ja-JP" sz="2800" b="1" baseline="30000" dirty="0">
                <a:solidFill>
                  <a:srgbClr val="3E6EB4"/>
                </a:solidFill>
                <a:latin typeface="Meiryo UI" panose="020B0604030504040204" pitchFamily="50" charset="-128"/>
                <a:ea typeface="Meiryo UI" panose="020B0604030504040204" pitchFamily="50" charset="-128"/>
              </a:rPr>
              <a:t>※</a:t>
            </a:r>
            <a:r>
              <a:rPr kumimoji="1" lang="ja-JP" altLang="en-US" sz="2800" b="1" dirty="0">
                <a:solidFill>
                  <a:srgbClr val="3E6EB4"/>
                </a:solidFill>
                <a:latin typeface="Meiryo UI" panose="020B0604030504040204" pitchFamily="50" charset="-128"/>
                <a:ea typeface="Meiryo UI" panose="020B0604030504040204" pitchFamily="50" charset="-128"/>
              </a:rPr>
              <a:t>を実現するための条件</a:t>
            </a:r>
            <a:endParaRPr kumimoji="1" lang="en-US" altLang="ja-JP" sz="2800" b="1" dirty="0">
              <a:solidFill>
                <a:srgbClr val="3E6EB4"/>
              </a:solidFill>
              <a:latin typeface="Meiryo UI" panose="020B0604030504040204" pitchFamily="50" charset="-128"/>
              <a:ea typeface="Meiryo UI" panose="020B0604030504040204" pitchFamily="50" charset="-128"/>
            </a:endParaRPr>
          </a:p>
          <a:p>
            <a:pPr marL="0" indent="0">
              <a:buNone/>
            </a:pPr>
            <a:r>
              <a:rPr kumimoji="1" lang="ja-JP" altLang="en-US" sz="2400" b="1" dirty="0">
                <a:latin typeface="Meiryo UI" panose="020B0604030504040204" pitchFamily="50" charset="-128"/>
                <a:ea typeface="Meiryo UI" panose="020B0604030504040204" pitchFamily="50" charset="-128"/>
              </a:rPr>
              <a:t>    ●思いを主体的に語れる居場所づくりの取り組み</a:t>
            </a:r>
            <a:endParaRPr kumimoji="1" lang="en-US" altLang="ja-JP" sz="2400" b="1" dirty="0">
              <a:latin typeface="Meiryo UI" panose="020B0604030504040204" pitchFamily="50" charset="-128"/>
              <a:ea typeface="Meiryo UI" panose="020B0604030504040204" pitchFamily="50" charset="-128"/>
            </a:endParaRPr>
          </a:p>
          <a:p>
            <a:pPr marL="0" indent="0">
              <a:buNone/>
            </a:pPr>
            <a:r>
              <a:rPr lang="ja-JP" altLang="en-US" sz="2400" b="1" dirty="0">
                <a:latin typeface="Meiryo UI" panose="020B0604030504040204" pitchFamily="50" charset="-128"/>
                <a:ea typeface="Meiryo UI" panose="020B0604030504040204" pitchFamily="50" charset="-128"/>
              </a:rPr>
              <a:t>    ●そのような場につながり、それを</a:t>
            </a:r>
            <a:r>
              <a:rPr kumimoji="1" lang="ja-JP" altLang="en-US" sz="2400" b="1" dirty="0">
                <a:latin typeface="Meiryo UI" panose="020B0604030504040204" pitchFamily="50" charset="-128"/>
                <a:ea typeface="Meiryo UI" panose="020B0604030504040204" pitchFamily="50" charset="-128"/>
              </a:rPr>
              <a:t>支援する人々</a:t>
            </a:r>
            <a:endParaRPr kumimoji="1" lang="en-US" altLang="ja-JP" sz="2400" b="1" dirty="0">
              <a:latin typeface="Meiryo UI" panose="020B0604030504040204" pitchFamily="50" charset="-128"/>
              <a:ea typeface="Meiryo UI" panose="020B0604030504040204" pitchFamily="50" charset="-128"/>
            </a:endParaRPr>
          </a:p>
          <a:p>
            <a:pPr marL="0" indent="0">
              <a:buNone/>
            </a:pPr>
            <a:r>
              <a:rPr lang="ja-JP" altLang="en-US" sz="2400" b="1" dirty="0">
                <a:latin typeface="Meiryo UI" panose="020B0604030504040204" pitchFamily="50" charset="-128"/>
                <a:ea typeface="Meiryo UI" panose="020B0604030504040204" pitchFamily="50" charset="-128"/>
              </a:rPr>
              <a:t>    ●語られる言葉に耳を傾け、その意味に気づく人々</a:t>
            </a:r>
            <a:endParaRPr lang="en-US" altLang="ja-JP" sz="2400" b="1" dirty="0">
              <a:latin typeface="Meiryo UI" panose="020B0604030504040204" pitchFamily="50" charset="-128"/>
              <a:ea typeface="Meiryo UI" panose="020B0604030504040204" pitchFamily="50" charset="-128"/>
            </a:endParaRPr>
          </a:p>
          <a:p>
            <a:pPr marL="0" indent="0">
              <a:spcBef>
                <a:spcPts val="1800"/>
              </a:spcBef>
              <a:buNone/>
            </a:pPr>
            <a:r>
              <a:rPr kumimoji="1" lang="ja-JP" altLang="en-US" sz="2800" b="1" dirty="0">
                <a:solidFill>
                  <a:srgbClr val="3E6EB4"/>
                </a:solidFill>
                <a:latin typeface="Meiryo UI" panose="020B0604030504040204" pitchFamily="50" charset="-128"/>
                <a:ea typeface="Meiryo UI" panose="020B0604030504040204" pitchFamily="50" charset="-128"/>
              </a:rPr>
              <a:t>本人ミーティングの意義</a:t>
            </a:r>
            <a:endParaRPr kumimoji="1" lang="en-US" altLang="ja-JP" sz="2800" b="1" dirty="0">
              <a:solidFill>
                <a:srgbClr val="3E6EB4"/>
              </a:solidFill>
              <a:latin typeface="Meiryo UI" panose="020B0604030504040204" pitchFamily="50" charset="-128"/>
              <a:ea typeface="Meiryo UI" panose="020B0604030504040204" pitchFamily="50" charset="-128"/>
            </a:endParaRPr>
          </a:p>
          <a:p>
            <a:pPr marL="0" indent="0">
              <a:buNone/>
            </a:pPr>
            <a:r>
              <a:rPr kumimoji="1" lang="ja-JP" altLang="en-US" sz="2400" b="1" dirty="0">
                <a:latin typeface="Meiryo UI" panose="020B0604030504040204" pitchFamily="50" charset="-128"/>
                <a:ea typeface="Meiryo UI" panose="020B0604030504040204" pitchFamily="50" charset="-128"/>
              </a:rPr>
              <a:t>    ●本人による社会への発信</a:t>
            </a:r>
            <a:endParaRPr kumimoji="1" lang="en-US" altLang="ja-JP" sz="2400" b="1" dirty="0">
              <a:latin typeface="Meiryo UI" panose="020B0604030504040204" pitchFamily="50" charset="-128"/>
              <a:ea typeface="Meiryo UI" panose="020B0604030504040204" pitchFamily="50" charset="-128"/>
            </a:endParaRPr>
          </a:p>
          <a:p>
            <a:pPr marL="0" indent="0">
              <a:buNone/>
            </a:pPr>
            <a:r>
              <a:rPr kumimoji="1" lang="ja-JP" altLang="en-US" sz="2400" b="1" dirty="0">
                <a:latin typeface="Meiryo UI" panose="020B0604030504040204" pitchFamily="50" charset="-128"/>
                <a:ea typeface="Meiryo UI" panose="020B0604030504040204" pitchFamily="50" charset="-128"/>
              </a:rPr>
              <a:t>    ●本人の希望の回復</a:t>
            </a:r>
            <a:endParaRPr kumimoji="1" lang="en-US" altLang="ja-JP" sz="2400" b="1" dirty="0">
              <a:latin typeface="Meiryo UI" panose="020B0604030504040204" pitchFamily="50" charset="-128"/>
              <a:ea typeface="Meiryo UI" panose="020B0604030504040204" pitchFamily="50" charset="-128"/>
            </a:endParaRPr>
          </a:p>
          <a:p>
            <a:pPr marL="0" indent="0">
              <a:buNone/>
            </a:pPr>
            <a:r>
              <a:rPr kumimoji="1" lang="ja-JP" altLang="en-US" sz="2400" b="1" dirty="0">
                <a:latin typeface="Meiryo UI" panose="020B0604030504040204" pitchFamily="50" charset="-128"/>
                <a:ea typeface="Meiryo UI" panose="020B0604030504040204" pitchFamily="50" charset="-128"/>
              </a:rPr>
              <a:t>    ●本人参加による地域づくり</a:t>
            </a:r>
          </a:p>
        </p:txBody>
      </p:sp>
      <p:sp>
        <p:nvSpPr>
          <p:cNvPr id="8" name="テキスト ボックス 7"/>
          <p:cNvSpPr txBox="1"/>
          <p:nvPr/>
        </p:nvSpPr>
        <p:spPr>
          <a:xfrm>
            <a:off x="2860014" y="6122818"/>
            <a:ext cx="6283986" cy="600164"/>
          </a:xfrm>
          <a:prstGeom prst="rect">
            <a:avLst/>
          </a:prstGeom>
          <a:noFill/>
        </p:spPr>
        <p:txBody>
          <a:bodyPr wrap="square" rtlCol="0">
            <a:spAutoFit/>
          </a:bodyPr>
          <a:lstStyle/>
          <a:p>
            <a:r>
              <a:rPr lang="ja-JP" altLang="en-US" sz="1100" b="1" dirty="0">
                <a:latin typeface="Meiryo UI" panose="020B0604030504040204" pitchFamily="50" charset="-128"/>
                <a:ea typeface="Meiryo UI" panose="020B0604030504040204" pitchFamily="50" charset="-128"/>
              </a:rPr>
              <a:t>平成</a:t>
            </a:r>
            <a:r>
              <a:rPr lang="en-US" altLang="ja-JP" sz="1100" b="1" dirty="0">
                <a:latin typeface="Segoe UI" panose="020B0502040204020203" pitchFamily="34" charset="0"/>
                <a:ea typeface="Meiryo UI" panose="020B0604030504040204" pitchFamily="50" charset="-128"/>
                <a:cs typeface="Segoe UI" panose="020B0502040204020203" pitchFamily="34" charset="0"/>
              </a:rPr>
              <a:t>27</a:t>
            </a:r>
            <a:r>
              <a:rPr lang="ja-JP" altLang="en-US" sz="1100" b="1" dirty="0">
                <a:latin typeface="Meiryo UI" panose="020B0604030504040204" pitchFamily="50" charset="-128"/>
                <a:ea typeface="Meiryo UI" panose="020B0604030504040204" pitchFamily="50" charset="-128"/>
              </a:rPr>
              <a:t>年度老人保健健康増進等事業</a:t>
            </a:r>
            <a:endParaRPr lang="en-US" altLang="ja-JP" sz="1100" b="1" dirty="0">
              <a:latin typeface="Meiryo UI" panose="020B0604030504040204" pitchFamily="50" charset="-128"/>
              <a:ea typeface="Meiryo UI" panose="020B0604030504040204" pitchFamily="50" charset="-128"/>
            </a:endParaRPr>
          </a:p>
          <a:p>
            <a:r>
              <a:rPr lang="ja-JP" altLang="en-US" sz="1100" b="1" dirty="0">
                <a:latin typeface="Meiryo UI" panose="020B0604030504040204" pitchFamily="50" charset="-128"/>
                <a:ea typeface="Meiryo UI" panose="020B0604030504040204" pitchFamily="50" charset="-128"/>
              </a:rPr>
              <a:t>「認知症の人の視点を重視した生活実態調査及び認知症施策の企画・立案や</a:t>
            </a:r>
            <a:r>
              <a:rPr kumimoji="1" lang="ja-JP" altLang="en-US" sz="1100" b="1" dirty="0">
                <a:latin typeface="Meiryo UI" panose="020B0604030504040204" pitchFamily="50" charset="-128"/>
                <a:ea typeface="Meiryo UI" panose="020B0604030504040204" pitchFamily="50" charset="-128"/>
              </a:rPr>
              <a:t>評価に反映させるための</a:t>
            </a:r>
            <a:endParaRPr kumimoji="1" lang="en-US" altLang="ja-JP" sz="1100" b="1" dirty="0">
              <a:latin typeface="Meiryo UI" panose="020B0604030504040204" pitchFamily="50" charset="-128"/>
              <a:ea typeface="Meiryo UI" panose="020B0604030504040204" pitchFamily="50" charset="-128"/>
            </a:endParaRPr>
          </a:p>
          <a:p>
            <a:r>
              <a:rPr kumimoji="1" lang="ja-JP" altLang="en-US" sz="1100" b="1" dirty="0">
                <a:latin typeface="Meiryo UI" panose="020B0604030504040204" pitchFamily="50" charset="-128"/>
                <a:ea typeface="Meiryo UI" panose="020B0604030504040204" pitchFamily="50" charset="-128"/>
              </a:rPr>
              <a:t>方法論等に関する調査研究事業」報告書より</a:t>
            </a:r>
          </a:p>
        </p:txBody>
      </p:sp>
      <p:sp>
        <p:nvSpPr>
          <p:cNvPr id="9" name="テキスト ボックス 8"/>
          <p:cNvSpPr txBox="1"/>
          <p:nvPr/>
        </p:nvSpPr>
        <p:spPr>
          <a:xfrm>
            <a:off x="213519" y="5564164"/>
            <a:ext cx="8457765" cy="369332"/>
          </a:xfrm>
          <a:prstGeom prst="rect">
            <a:avLst/>
          </a:prstGeom>
          <a:noFill/>
        </p:spPr>
        <p:txBody>
          <a:bodyPr wrap="none" rtlCol="0">
            <a:spAutoFit/>
          </a:bodyPr>
          <a:lstStyle/>
          <a:p>
            <a:r>
              <a:rPr kumimoji="1" lang="en-US" altLang="ja-JP" sz="1800" b="1" dirty="0">
                <a:latin typeface="Meiryo UI" panose="020B0604030504040204" pitchFamily="50" charset="-128"/>
                <a:ea typeface="Meiryo UI" panose="020B0604030504040204" pitchFamily="50" charset="-128"/>
              </a:rPr>
              <a:t>※</a:t>
            </a:r>
            <a:r>
              <a:rPr kumimoji="1" lang="ja-JP" altLang="en-US" sz="1800" b="1" dirty="0">
                <a:latin typeface="Meiryo UI" panose="020B0604030504040204" pitchFamily="50" charset="-128"/>
                <a:ea typeface="Meiryo UI" panose="020B0604030504040204" pitchFamily="50" charset="-128"/>
              </a:rPr>
              <a:t>本人ミーティング：認知症の本人同士</a:t>
            </a:r>
            <a:r>
              <a:rPr lang="ja-JP" altLang="en-US" sz="1800" b="1" dirty="0">
                <a:latin typeface="Meiryo UI" panose="020B0604030504040204" pitchFamily="50" charset="-128"/>
                <a:ea typeface="Meiryo UI" panose="020B0604030504040204" pitchFamily="50" charset="-128"/>
              </a:rPr>
              <a:t>の</a:t>
            </a:r>
            <a:r>
              <a:rPr kumimoji="1" lang="ja-JP" altLang="en-US" sz="1800" b="1" dirty="0">
                <a:latin typeface="Meiryo UI" panose="020B0604030504040204" pitchFamily="50" charset="-128"/>
                <a:ea typeface="Meiryo UI" panose="020B0604030504040204" pitchFamily="50" charset="-128"/>
              </a:rPr>
              <a:t>集い。思いを主体的に語り、社会へ発信する。</a:t>
            </a:r>
          </a:p>
        </p:txBody>
      </p:sp>
    </p:spTree>
    <p:extLst>
      <p:ext uri="{BB962C8B-B14F-4D97-AF65-F5344CB8AC3E}">
        <p14:creationId xmlns:p14="http://schemas.microsoft.com/office/powerpoint/2010/main" val="1590940209"/>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タイトル 1"/>
          <p:cNvSpPr txBox="1">
            <a:spLocks/>
          </p:cNvSpPr>
          <p:nvPr/>
        </p:nvSpPr>
        <p:spPr>
          <a:xfrm>
            <a:off x="2072531" y="987917"/>
            <a:ext cx="5120380" cy="296738"/>
          </a:xfrm>
          <a:prstGeom prst="rect">
            <a:avLst/>
          </a:prstGeom>
        </p:spPr>
        <p:txBody>
          <a:bodyPr vert="horz" lIns="68580" tIns="34290" rIns="68580" bIns="34290" rtlCol="0" anchor="b">
            <a:noAutofit/>
          </a:bodyPr>
          <a:lstStyle>
            <a:lvl1pPr algn="ctr" defTabSz="914400" rtl="0" eaLnBrk="1" latinLnBrk="0" hangingPunct="1">
              <a:lnSpc>
                <a:spcPct val="90000"/>
              </a:lnSpc>
              <a:spcBef>
                <a:spcPct val="0"/>
              </a:spcBef>
              <a:buNone/>
              <a:defRPr kumimoji="1" sz="6000" kern="1200">
                <a:solidFill>
                  <a:schemeClr val="tx1"/>
                </a:solidFill>
                <a:latin typeface="+mj-lt"/>
                <a:ea typeface="+mj-ea"/>
                <a:cs typeface="+mj-cs"/>
              </a:defRPr>
            </a:lvl1pPr>
          </a:lstStyle>
          <a:p>
            <a:r>
              <a:rPr lang="ja-JP" altLang="en-US" sz="1500" b="1" dirty="0">
                <a:solidFill>
                  <a:schemeClr val="tx1">
                    <a:lumMod val="50000"/>
                    <a:lumOff val="50000"/>
                  </a:schemeClr>
                </a:solidFill>
                <a:latin typeface="Meiryo UI" panose="020B0604030504040204" pitchFamily="50" charset="-128"/>
                <a:ea typeface="Meiryo UI" panose="020B0604030504040204" pitchFamily="50" charset="-128"/>
              </a:rPr>
              <a:t>～ 日本認知症ワーキンググループ　 本人の語りより ～</a:t>
            </a:r>
          </a:p>
        </p:txBody>
      </p:sp>
      <p:sp>
        <p:nvSpPr>
          <p:cNvPr id="4" name="正方形/長方形 3"/>
          <p:cNvSpPr/>
          <p:nvPr/>
        </p:nvSpPr>
        <p:spPr>
          <a:xfrm>
            <a:off x="304801" y="1441776"/>
            <a:ext cx="8569532" cy="5229114"/>
          </a:xfrm>
          <a:prstGeom prst="rect">
            <a:avLst/>
          </a:prstGeom>
        </p:spPr>
        <p:txBody>
          <a:bodyPr wrap="square">
            <a:noAutofit/>
          </a:bodyPr>
          <a:lstStyle/>
          <a:p>
            <a:r>
              <a:rPr lang="ja-JP" altLang="en-US" sz="1400" b="1" dirty="0">
                <a:solidFill>
                  <a:srgbClr val="3E6EB4"/>
                </a:solidFill>
                <a:latin typeface="Meiryo UI" panose="020B0604030504040204" pitchFamily="50" charset="-128"/>
                <a:ea typeface="Meiryo UI" panose="020B0604030504040204" pitchFamily="50" charset="-128"/>
              </a:rPr>
              <a:t>「今は治すことはできないけれど、薬の開発が進んできています。良い状態を保つために、一緒にがんばりましょう。」</a:t>
            </a:r>
            <a:endParaRPr lang="en-US" altLang="ja-JP" sz="1400" b="1" dirty="0">
              <a:solidFill>
                <a:srgbClr val="3E6EB4"/>
              </a:solidFill>
              <a:latin typeface="Meiryo UI" panose="020B0604030504040204" pitchFamily="50" charset="-128"/>
              <a:ea typeface="Meiryo UI" panose="020B0604030504040204" pitchFamily="50" charset="-128"/>
            </a:endParaRPr>
          </a:p>
          <a:p>
            <a:pPr>
              <a:spcBef>
                <a:spcPts val="600"/>
              </a:spcBef>
            </a:pPr>
            <a:r>
              <a:rPr lang="ja-JP" altLang="en-US" sz="1350" b="1" dirty="0">
                <a:latin typeface="Meiryo UI" panose="020B0604030504040204" pitchFamily="50" charset="-128"/>
                <a:ea typeface="Meiryo UI" panose="020B0604030504040204" pitchFamily="50" charset="-128"/>
              </a:rPr>
              <a:t>　・・・ この言葉をかけてもらえたことが、大きな支えになりました。　　　　　　　　　　　　　　   　　　　　　（</a:t>
            </a:r>
            <a:r>
              <a:rPr lang="en-US" altLang="ja-JP" sz="1350" b="1" dirty="0">
                <a:latin typeface="Meiryo UI" panose="020B0604030504040204" pitchFamily="50" charset="-128"/>
                <a:ea typeface="Meiryo UI" panose="020B0604030504040204" pitchFamily="50" charset="-128"/>
              </a:rPr>
              <a:t>50</a:t>
            </a:r>
            <a:r>
              <a:rPr lang="ja-JP" altLang="en-US" sz="1350" b="1" dirty="0">
                <a:latin typeface="Meiryo UI" panose="020B0604030504040204" pitchFamily="50" charset="-128"/>
                <a:ea typeface="Meiryo UI" panose="020B0604030504040204" pitchFamily="50" charset="-128"/>
              </a:rPr>
              <a:t>代　女性）</a:t>
            </a:r>
            <a:endParaRPr lang="en-US" altLang="ja-JP" sz="1350" b="1" dirty="0">
              <a:latin typeface="Meiryo UI" panose="020B0604030504040204" pitchFamily="50" charset="-128"/>
              <a:ea typeface="Meiryo UI" panose="020B0604030504040204" pitchFamily="50" charset="-128"/>
            </a:endParaRPr>
          </a:p>
          <a:p>
            <a:endParaRPr lang="en-US" altLang="ja-JP" sz="1350" b="1" dirty="0">
              <a:latin typeface="Meiryo UI" panose="020B0604030504040204" pitchFamily="50" charset="-128"/>
              <a:ea typeface="Meiryo UI" panose="020B0604030504040204" pitchFamily="50" charset="-128"/>
            </a:endParaRPr>
          </a:p>
          <a:p>
            <a:r>
              <a:rPr lang="ja-JP" altLang="en-US" sz="1400" b="1" dirty="0">
                <a:solidFill>
                  <a:srgbClr val="3E6EB4"/>
                </a:solidFill>
                <a:latin typeface="Meiryo UI" panose="020B0604030504040204" pitchFamily="50" charset="-128"/>
                <a:ea typeface="Meiryo UI" panose="020B0604030504040204" pitchFamily="50" charset="-128"/>
              </a:rPr>
              <a:t>「心配しないでだいじょうぶ。わたしがこれから、ずっとみていきますよ。」</a:t>
            </a:r>
            <a:endParaRPr lang="en-US" altLang="ja-JP" sz="1400" b="1" dirty="0">
              <a:solidFill>
                <a:srgbClr val="3E6EB4"/>
              </a:solidFill>
              <a:latin typeface="Meiryo UI" panose="020B0604030504040204" pitchFamily="50" charset="-128"/>
              <a:ea typeface="Meiryo UI" panose="020B0604030504040204" pitchFamily="50" charset="-128"/>
            </a:endParaRPr>
          </a:p>
          <a:p>
            <a:pPr>
              <a:spcBef>
                <a:spcPts val="600"/>
              </a:spcBef>
            </a:pPr>
            <a:r>
              <a:rPr lang="ja-JP" altLang="en-US" sz="1350" b="1" dirty="0">
                <a:latin typeface="Meiryo UI" panose="020B0604030504040204" pitchFamily="50" charset="-128"/>
                <a:ea typeface="Meiryo UI" panose="020B0604030504040204" pitchFamily="50" charset="-128"/>
              </a:rPr>
              <a:t>  ・・・ どれだけ、心強かったことか。後の説明はまったく覚えていませんが、これだけはしっかりと覚えています。　　　　　　　　　　　　　　　　　　　　　　　　　　　　　　　　　　　　　　　　　　　</a:t>
            </a:r>
            <a:endParaRPr lang="en-US" altLang="ja-JP" sz="1350" b="1" dirty="0">
              <a:latin typeface="Meiryo UI" panose="020B0604030504040204" pitchFamily="50" charset="-128"/>
              <a:ea typeface="Meiryo UI" panose="020B0604030504040204" pitchFamily="50" charset="-128"/>
            </a:endParaRPr>
          </a:p>
          <a:p>
            <a:r>
              <a:rPr lang="ja-JP" altLang="en-US" sz="1350" b="1" dirty="0">
                <a:latin typeface="Meiryo UI" panose="020B0604030504040204" pitchFamily="50" charset="-128"/>
                <a:ea typeface="Meiryo UI" panose="020B0604030504040204" pitchFamily="50" charset="-128"/>
              </a:rPr>
              <a:t>　　　　　　　　　　　　　　　　　　　　　　　　　　　　　　　　　　　　　　　　　　　　　　　　　　　　　　　　　   　　（</a:t>
            </a:r>
            <a:r>
              <a:rPr lang="en-US" altLang="ja-JP" sz="1350" b="1" dirty="0">
                <a:latin typeface="Meiryo UI" panose="020B0604030504040204" pitchFamily="50" charset="-128"/>
                <a:ea typeface="Meiryo UI" panose="020B0604030504040204" pitchFamily="50" charset="-128"/>
              </a:rPr>
              <a:t>60</a:t>
            </a:r>
            <a:r>
              <a:rPr lang="ja-JP" altLang="en-US" sz="1350" b="1" dirty="0">
                <a:latin typeface="Meiryo UI" panose="020B0604030504040204" pitchFamily="50" charset="-128"/>
                <a:ea typeface="Meiryo UI" panose="020B0604030504040204" pitchFamily="50" charset="-128"/>
              </a:rPr>
              <a:t>代　女性）</a:t>
            </a:r>
          </a:p>
          <a:p>
            <a:endParaRPr lang="en-US" altLang="ja-JP" sz="1350" b="1" dirty="0">
              <a:latin typeface="Meiryo UI" panose="020B0604030504040204" pitchFamily="50" charset="-128"/>
              <a:ea typeface="Meiryo UI" panose="020B0604030504040204" pitchFamily="50" charset="-128"/>
            </a:endParaRPr>
          </a:p>
          <a:p>
            <a:r>
              <a:rPr lang="ja-JP" altLang="en-US" sz="1400" b="1" dirty="0">
                <a:solidFill>
                  <a:srgbClr val="3E6EB4"/>
                </a:solidFill>
                <a:latin typeface="Meiryo UI" panose="020B0604030504040204" pitchFamily="50" charset="-128"/>
                <a:ea typeface="Meiryo UI" panose="020B0604030504040204" pitchFamily="50" charset="-128"/>
              </a:rPr>
              <a:t>「おどろかれたでしょうね。奥さんもご心配でしょうが、ご本人が一番つらいと思います。ご本人の安心が一番の薬</a:t>
            </a:r>
            <a:endParaRPr lang="en-US" altLang="ja-JP" sz="1400" b="1" dirty="0">
              <a:solidFill>
                <a:srgbClr val="3E6EB4"/>
              </a:solidFill>
              <a:latin typeface="Meiryo UI" panose="020B0604030504040204" pitchFamily="50" charset="-128"/>
              <a:ea typeface="Meiryo UI" panose="020B0604030504040204" pitchFamily="50" charset="-128"/>
            </a:endParaRPr>
          </a:p>
          <a:p>
            <a:r>
              <a:rPr lang="ja-JP" altLang="en-US" sz="1400" b="1" dirty="0">
                <a:solidFill>
                  <a:srgbClr val="3E6EB4"/>
                </a:solidFill>
                <a:latin typeface="Meiryo UI" panose="020B0604030504040204" pitchFamily="50" charset="-128"/>
                <a:ea typeface="Meiryo UI" panose="020B0604030504040204" pitchFamily="50" charset="-128"/>
              </a:rPr>
              <a:t>です。これから少しでも安心して過ごしていけるよう、何か心配なことがあったら、なんでも聞いてください。」</a:t>
            </a:r>
            <a:endParaRPr lang="en-US" altLang="ja-JP" sz="1400" b="1" dirty="0">
              <a:solidFill>
                <a:srgbClr val="3E6EB4"/>
              </a:solidFill>
              <a:latin typeface="Meiryo UI" panose="020B0604030504040204" pitchFamily="50" charset="-128"/>
              <a:ea typeface="Meiryo UI" panose="020B0604030504040204" pitchFamily="50" charset="-128"/>
            </a:endParaRPr>
          </a:p>
          <a:p>
            <a:pPr>
              <a:spcBef>
                <a:spcPts val="600"/>
              </a:spcBef>
            </a:pPr>
            <a:r>
              <a:rPr lang="ja-JP" altLang="en-US" sz="1350" b="1" dirty="0">
                <a:latin typeface="Meiryo UI" panose="020B0604030504040204" pitchFamily="50" charset="-128"/>
                <a:ea typeface="Meiryo UI" panose="020B0604030504040204" pitchFamily="50" charset="-128"/>
              </a:rPr>
              <a:t>　・・・ この言葉で、妻もわたしもほっとしました。　　 　　　　　　　　　　　　　　　　　　　　　　　　　　   　　（</a:t>
            </a:r>
            <a:r>
              <a:rPr lang="en-US" altLang="ja-JP" sz="1350" b="1" dirty="0">
                <a:latin typeface="Meiryo UI" panose="020B0604030504040204" pitchFamily="50" charset="-128"/>
                <a:ea typeface="Meiryo UI" panose="020B0604030504040204" pitchFamily="50" charset="-128"/>
              </a:rPr>
              <a:t>60</a:t>
            </a:r>
            <a:r>
              <a:rPr lang="ja-JP" altLang="en-US" sz="1350" b="1" dirty="0">
                <a:latin typeface="Meiryo UI" panose="020B0604030504040204" pitchFamily="50" charset="-128"/>
                <a:ea typeface="Meiryo UI" panose="020B0604030504040204" pitchFamily="50" charset="-128"/>
              </a:rPr>
              <a:t>代　男性）</a:t>
            </a:r>
          </a:p>
          <a:p>
            <a:endParaRPr lang="en-US" altLang="ja-JP" sz="1350" b="1" dirty="0">
              <a:latin typeface="Meiryo UI" panose="020B0604030504040204" pitchFamily="50" charset="-128"/>
              <a:ea typeface="Meiryo UI" panose="020B0604030504040204" pitchFamily="50" charset="-128"/>
            </a:endParaRPr>
          </a:p>
          <a:p>
            <a:pPr lvl="0"/>
            <a:r>
              <a:rPr lang="ja-JP" altLang="en-US" sz="1400" b="1" dirty="0">
                <a:solidFill>
                  <a:srgbClr val="3E6EB4"/>
                </a:solidFill>
                <a:latin typeface="Meiryo UI" panose="020B0604030504040204" pitchFamily="50" charset="-128"/>
                <a:ea typeface="Meiryo UI" panose="020B0604030504040204" pitchFamily="50" charset="-128"/>
              </a:rPr>
              <a:t>「昔とちがって、今は認知症になってからも元気で暮らす人が増えているんですよ。閉じこもらないで、外に出て。</a:t>
            </a:r>
            <a:endParaRPr lang="en-US" altLang="ja-JP" sz="1400" b="1" dirty="0">
              <a:solidFill>
                <a:srgbClr val="3E6EB4"/>
              </a:solidFill>
              <a:latin typeface="Meiryo UI" panose="020B0604030504040204" pitchFamily="50" charset="-128"/>
              <a:ea typeface="Meiryo UI" panose="020B0604030504040204" pitchFamily="50" charset="-128"/>
            </a:endParaRPr>
          </a:p>
          <a:p>
            <a:pPr lvl="0"/>
            <a:r>
              <a:rPr lang="ja-JP" altLang="en-US" sz="1400" b="1" dirty="0">
                <a:solidFill>
                  <a:srgbClr val="3E6EB4"/>
                </a:solidFill>
                <a:latin typeface="Meiryo UI" panose="020B0604030504040204" pitchFamily="50" charset="-128"/>
                <a:ea typeface="Meiryo UI" panose="020B0604030504040204" pitchFamily="50" charset="-128"/>
              </a:rPr>
              <a:t>散歩もいいし、やりたいことをあきらめないで続けてください。」</a:t>
            </a:r>
            <a:endParaRPr lang="en-US" altLang="ja-JP" sz="1400" b="1" dirty="0">
              <a:solidFill>
                <a:srgbClr val="3E6EB4"/>
              </a:solidFill>
              <a:latin typeface="Meiryo UI" panose="020B0604030504040204" pitchFamily="50" charset="-128"/>
              <a:ea typeface="Meiryo UI" panose="020B0604030504040204" pitchFamily="50" charset="-128"/>
            </a:endParaRPr>
          </a:p>
          <a:p>
            <a:pPr lvl="0">
              <a:spcBef>
                <a:spcPts val="600"/>
              </a:spcBef>
            </a:pPr>
            <a:r>
              <a:rPr lang="ja-JP" altLang="en-US" sz="1350" b="1" dirty="0">
                <a:solidFill>
                  <a:prstClr val="black"/>
                </a:solidFill>
                <a:latin typeface="Meiryo UI" panose="020B0604030504040204" pitchFamily="50" charset="-128"/>
                <a:ea typeface="Meiryo UI" panose="020B0604030504040204" pitchFamily="50" charset="-128"/>
              </a:rPr>
              <a:t>  ・・・ ぱぁっと視界が開けた。　　　　　　　　　　　　　　　　　　　　　　　　　　　　　　　　　　　　　　　   　　（</a:t>
            </a:r>
            <a:r>
              <a:rPr lang="en-US" altLang="ja-JP" sz="1350" b="1" dirty="0">
                <a:solidFill>
                  <a:prstClr val="black"/>
                </a:solidFill>
                <a:latin typeface="Meiryo UI" panose="020B0604030504040204" pitchFamily="50" charset="-128"/>
                <a:ea typeface="Meiryo UI" panose="020B0604030504040204" pitchFamily="50" charset="-128"/>
              </a:rPr>
              <a:t>60</a:t>
            </a:r>
            <a:r>
              <a:rPr lang="ja-JP" altLang="en-US" sz="1350" b="1" dirty="0">
                <a:solidFill>
                  <a:prstClr val="black"/>
                </a:solidFill>
                <a:latin typeface="Meiryo UI" panose="020B0604030504040204" pitchFamily="50" charset="-128"/>
                <a:ea typeface="Meiryo UI" panose="020B0604030504040204" pitchFamily="50" charset="-128"/>
              </a:rPr>
              <a:t>代　男性）</a:t>
            </a:r>
          </a:p>
          <a:p>
            <a:endParaRPr lang="en-US" altLang="ja-JP" sz="1350" b="1" dirty="0">
              <a:latin typeface="Meiryo UI" panose="020B0604030504040204" pitchFamily="50" charset="-128"/>
              <a:ea typeface="Meiryo UI" panose="020B0604030504040204" pitchFamily="50" charset="-128"/>
            </a:endParaRPr>
          </a:p>
          <a:p>
            <a:r>
              <a:rPr lang="ja-JP" altLang="en-US" sz="1400" b="1" dirty="0">
                <a:solidFill>
                  <a:srgbClr val="3E6EB4"/>
                </a:solidFill>
                <a:latin typeface="Meiryo UI" panose="020B0604030504040204" pitchFamily="50" charset="-128"/>
                <a:ea typeface="Meiryo UI" panose="020B0604030504040204" pitchFamily="50" charset="-128"/>
              </a:rPr>
              <a:t>「勇気がいったでしょう。よく受診されましたね。　病気がなんだかわかってよかった。　病気と上手につきあっていき</a:t>
            </a:r>
            <a:endParaRPr lang="en-US" altLang="ja-JP" sz="1400" b="1" dirty="0">
              <a:solidFill>
                <a:srgbClr val="3E6EB4"/>
              </a:solidFill>
              <a:latin typeface="Meiryo UI" panose="020B0604030504040204" pitchFamily="50" charset="-128"/>
              <a:ea typeface="Meiryo UI" panose="020B0604030504040204" pitchFamily="50" charset="-128"/>
            </a:endParaRPr>
          </a:p>
          <a:p>
            <a:r>
              <a:rPr lang="ja-JP" altLang="en-US" sz="1400" b="1" dirty="0">
                <a:solidFill>
                  <a:srgbClr val="3E6EB4"/>
                </a:solidFill>
                <a:latin typeface="Meiryo UI" panose="020B0604030504040204" pitchFamily="50" charset="-128"/>
                <a:ea typeface="Meiryo UI" panose="020B0604030504040204" pitchFamily="50" charset="-128"/>
              </a:rPr>
              <a:t>ましょう。わたしもできるだけのことをしますので。」　</a:t>
            </a:r>
            <a:r>
              <a:rPr lang="ja-JP" altLang="en-US" sz="1350" b="1" dirty="0">
                <a:solidFill>
                  <a:srgbClr val="3E6EB4"/>
                </a:solidFill>
                <a:latin typeface="Meiryo UI" panose="020B0604030504040204" pitchFamily="50" charset="-128"/>
                <a:ea typeface="Meiryo UI" panose="020B0604030504040204" pitchFamily="50" charset="-128"/>
              </a:rPr>
              <a:t>　</a:t>
            </a:r>
            <a:endParaRPr lang="en-US" altLang="ja-JP" sz="1350" b="1" dirty="0">
              <a:solidFill>
                <a:srgbClr val="3E6EB4"/>
              </a:solidFill>
              <a:latin typeface="Meiryo UI" panose="020B0604030504040204" pitchFamily="50" charset="-128"/>
              <a:ea typeface="Meiryo UI" panose="020B0604030504040204" pitchFamily="50" charset="-128"/>
            </a:endParaRPr>
          </a:p>
          <a:p>
            <a:pPr>
              <a:spcBef>
                <a:spcPts val="600"/>
              </a:spcBef>
            </a:pPr>
            <a:r>
              <a:rPr lang="ja-JP" altLang="en-US" sz="1350" b="1" dirty="0">
                <a:latin typeface="Meiryo UI" panose="020B0604030504040204" pitchFamily="50" charset="-128"/>
                <a:ea typeface="Meiryo UI" panose="020B0604030504040204" pitchFamily="50" charset="-128"/>
              </a:rPr>
              <a:t>  ・・・ よく説明してくれて、この先生についていこうと思った。　　　　　　　　　　　　　　　　　　　　　　   　　（</a:t>
            </a:r>
            <a:r>
              <a:rPr lang="en-US" altLang="ja-JP" sz="1350" b="1" dirty="0">
                <a:latin typeface="Meiryo UI" panose="020B0604030504040204" pitchFamily="50" charset="-128"/>
                <a:ea typeface="Meiryo UI" panose="020B0604030504040204" pitchFamily="50" charset="-128"/>
              </a:rPr>
              <a:t>70</a:t>
            </a:r>
            <a:r>
              <a:rPr lang="ja-JP" altLang="en-US" sz="1350" b="1" dirty="0">
                <a:latin typeface="Meiryo UI" panose="020B0604030504040204" pitchFamily="50" charset="-128"/>
                <a:ea typeface="Meiryo UI" panose="020B0604030504040204" pitchFamily="50" charset="-128"/>
              </a:rPr>
              <a:t>代　男性）</a:t>
            </a:r>
          </a:p>
          <a:p>
            <a:endParaRPr lang="en-US" altLang="ja-JP" sz="1350" b="1" dirty="0">
              <a:latin typeface="Meiryo UI" panose="020B0604030504040204" pitchFamily="50" charset="-128"/>
              <a:ea typeface="Meiryo UI" panose="020B0604030504040204" pitchFamily="50" charset="-128"/>
            </a:endParaRPr>
          </a:p>
          <a:p>
            <a:r>
              <a:rPr lang="ja-JP" altLang="en-US" sz="1400" b="1" dirty="0">
                <a:solidFill>
                  <a:srgbClr val="3E6EB4"/>
                </a:solidFill>
                <a:latin typeface="Meiryo UI" panose="020B0604030504040204" pitchFamily="50" charset="-128"/>
                <a:ea typeface="Meiryo UI" panose="020B0604030504040204" pitchFamily="50" charset="-128"/>
              </a:rPr>
              <a:t>「今は地域でいろいろな人が支えてくれますよ。一人で悩まないで。家に戻って落ち着いたら、ここの○○さんに</a:t>
            </a:r>
            <a:endParaRPr lang="en-US" altLang="ja-JP" sz="1400" b="1" dirty="0">
              <a:solidFill>
                <a:srgbClr val="3E6EB4"/>
              </a:solidFill>
              <a:latin typeface="Meiryo UI" panose="020B0604030504040204" pitchFamily="50" charset="-128"/>
              <a:ea typeface="Meiryo UI" panose="020B0604030504040204" pitchFamily="50" charset="-128"/>
            </a:endParaRPr>
          </a:p>
          <a:p>
            <a:r>
              <a:rPr lang="ja-JP" altLang="en-US" sz="1400" b="1" dirty="0">
                <a:solidFill>
                  <a:srgbClr val="3E6EB4"/>
                </a:solidFill>
                <a:latin typeface="Meiryo UI" panose="020B0604030504040204" pitchFamily="50" charset="-128"/>
                <a:ea typeface="Meiryo UI" panose="020B0604030504040204" pitchFamily="50" charset="-128"/>
              </a:rPr>
              <a:t>相談してみるといいですよ。なんでも相談をきいてくれますよ。」</a:t>
            </a:r>
            <a:endParaRPr lang="en-US" altLang="ja-JP" sz="1400" b="1" dirty="0">
              <a:solidFill>
                <a:srgbClr val="3E6EB4"/>
              </a:solidFill>
              <a:latin typeface="Meiryo UI" panose="020B0604030504040204" pitchFamily="50" charset="-128"/>
              <a:ea typeface="Meiryo UI" panose="020B0604030504040204" pitchFamily="50" charset="-128"/>
            </a:endParaRPr>
          </a:p>
          <a:p>
            <a:pPr>
              <a:spcBef>
                <a:spcPts val="600"/>
              </a:spcBef>
            </a:pPr>
            <a:r>
              <a:rPr lang="ja-JP" altLang="en-US" sz="1350" b="1" dirty="0">
                <a:latin typeface="Meiryo UI" panose="020B0604030504040204" pitchFamily="50" charset="-128"/>
                <a:ea typeface="Meiryo UI" panose="020B0604030504040204" pitchFamily="50" charset="-128"/>
              </a:rPr>
              <a:t>  ・・・ 資料を渡してくださり、その場所と電話番号に</a:t>
            </a:r>
            <a:r>
              <a:rPr lang="ja-JP" altLang="en-US" sz="1350" b="1" dirty="0" err="1">
                <a:latin typeface="Meiryo UI" panose="020B0604030504040204" pitchFamily="50" charset="-128"/>
                <a:ea typeface="Meiryo UI" panose="020B0604030504040204" pitchFamily="50" charset="-128"/>
              </a:rPr>
              <a:t>〇</a:t>
            </a:r>
            <a:r>
              <a:rPr lang="ja-JP" altLang="en-US" sz="1350" b="1" dirty="0">
                <a:latin typeface="Meiryo UI" panose="020B0604030504040204" pitchFamily="50" charset="-128"/>
                <a:ea typeface="Meiryo UI" panose="020B0604030504040204" pitchFamily="50" charset="-128"/>
              </a:rPr>
              <a:t>印をつけてくださいました。早速、電話しました。（</a:t>
            </a:r>
            <a:r>
              <a:rPr lang="en-US" altLang="ja-JP" sz="1350" b="1" dirty="0">
                <a:latin typeface="Meiryo UI" panose="020B0604030504040204" pitchFamily="50" charset="-128"/>
                <a:ea typeface="Meiryo UI" panose="020B0604030504040204" pitchFamily="50" charset="-128"/>
              </a:rPr>
              <a:t>70</a:t>
            </a:r>
            <a:r>
              <a:rPr lang="ja-JP" altLang="en-US" sz="1350" b="1" dirty="0">
                <a:latin typeface="Meiryo UI" panose="020B0604030504040204" pitchFamily="50" charset="-128"/>
                <a:ea typeface="Meiryo UI" panose="020B0604030504040204" pitchFamily="50" charset="-128"/>
              </a:rPr>
              <a:t>代　女性）</a:t>
            </a:r>
          </a:p>
        </p:txBody>
      </p:sp>
      <p:sp>
        <p:nvSpPr>
          <p:cNvPr id="12" name="正方形/長方形 11"/>
          <p:cNvSpPr/>
          <p:nvPr/>
        </p:nvSpPr>
        <p:spPr bwMode="auto">
          <a:xfrm>
            <a:off x="590976" y="273107"/>
            <a:ext cx="7868093" cy="552893"/>
          </a:xfrm>
          <a:prstGeom prst="rect">
            <a:avLst/>
          </a:prstGeom>
          <a:noFill/>
          <a:ln w="9525" cap="flat" cmpd="sng" algn="ctr">
            <a:no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algn="ctr"/>
            <a:r>
              <a:rPr kumimoji="0" lang="ja-JP" altLang="en-US" sz="2800" b="1" dirty="0">
                <a:latin typeface="Meiryo UI" panose="020B0604030504040204" pitchFamily="50" charset="-128"/>
                <a:ea typeface="Meiryo UI" panose="020B0604030504040204" pitchFamily="50" charset="-128"/>
                <a:cs typeface="Meiryo UI" panose="020B0604030504040204" pitchFamily="50" charset="-128"/>
              </a:rPr>
              <a:t>診断直後に本人が支えになった「医師のことば」</a:t>
            </a:r>
            <a:endParaRPr kumimoji="1" lang="ja-JP" altLang="en-US" sz="2800" b="1" i="0" u="none" strike="noStrike" cap="none" normalizeH="0" baseline="0" dirty="0">
              <a:ln>
                <a:noFill/>
              </a:ln>
              <a:effectLst>
                <a:outerShdw blurRad="38100" dist="38100" dir="2700000" algn="tl">
                  <a:srgbClr val="000000">
                    <a:alpha val="43137"/>
                  </a:srgbClr>
                </a:outerShdw>
              </a:effectLst>
              <a:latin typeface="Meiryo UI" panose="020B0604030504040204" pitchFamily="50" charset="-128"/>
              <a:ea typeface="Meiryo UI" panose="020B0604030504040204" pitchFamily="50" charset="-128"/>
              <a:cs typeface="Meiryo UI" panose="020B0604030504040204" pitchFamily="50" charset="-128"/>
            </a:endParaRPr>
          </a:p>
        </p:txBody>
      </p:sp>
      <p:sp>
        <p:nvSpPr>
          <p:cNvPr id="13" name="Rectangle 23"/>
          <p:cNvSpPr>
            <a:spLocks noChangeArrowheads="1"/>
          </p:cNvSpPr>
          <p:nvPr/>
        </p:nvSpPr>
        <p:spPr bwMode="auto">
          <a:xfrm>
            <a:off x="0" y="1"/>
            <a:ext cx="2806995" cy="3721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82904" tIns="41452" rIns="82904" bIns="41452" anchor="b"/>
          <a:lstStyle/>
          <a:p>
            <a:pPr defTabSz="828675"/>
            <a:r>
              <a:rPr kumimoji="0" lang="en-US" altLang="ja-JP" sz="1600" b="1" dirty="0">
                <a:latin typeface="Meiryo UI" panose="020B0604030504040204" pitchFamily="50" charset="-128"/>
                <a:ea typeface="Meiryo UI" panose="020B0604030504040204" pitchFamily="50" charset="-128"/>
              </a:rPr>
              <a:t>《</a:t>
            </a:r>
            <a:r>
              <a:rPr kumimoji="0" lang="ja-JP" altLang="en-US" sz="1600" b="1" dirty="0">
                <a:latin typeface="Meiryo UI" panose="020B0604030504040204" pitchFamily="50" charset="-128"/>
                <a:ea typeface="Meiryo UI" panose="020B0604030504040204" pitchFamily="50" charset="-128"/>
              </a:rPr>
              <a:t> 制度</a:t>
            </a:r>
            <a:r>
              <a:rPr kumimoji="0" lang="en-US" altLang="ja-JP" sz="1700" b="1" dirty="0" smtClean="0">
                <a:latin typeface="Segoe UI" panose="020B0502040204020203" pitchFamily="34" charset="0"/>
                <a:ea typeface="Meiryo UI" panose="020B0604030504040204" pitchFamily="50" charset="-128"/>
                <a:cs typeface="Segoe UI" panose="020B0502040204020203" pitchFamily="34" charset="0"/>
              </a:rPr>
              <a:t>-</a:t>
            </a:r>
            <a:r>
              <a:rPr kumimoji="0" lang="en-US" altLang="ja-JP" sz="1700" b="1" dirty="0">
                <a:latin typeface="Segoe UI" panose="020B0502040204020203" pitchFamily="34" charset="0"/>
                <a:ea typeface="Meiryo UI" panose="020B0604030504040204" pitchFamily="50" charset="-128"/>
                <a:cs typeface="Segoe UI" panose="020B0502040204020203" pitchFamily="34" charset="0"/>
              </a:rPr>
              <a:t>7</a:t>
            </a:r>
            <a:r>
              <a:rPr kumimoji="0" lang="ja-JP" altLang="en-US" sz="1700" b="1" dirty="0">
                <a:latin typeface="Segoe UI" panose="020B0502040204020203" pitchFamily="34" charset="0"/>
                <a:ea typeface="Meiryo UI" panose="020B0604030504040204" pitchFamily="50" charset="-128"/>
                <a:cs typeface="Segoe UI" panose="020B0502040204020203" pitchFamily="34" charset="0"/>
              </a:rPr>
              <a:t> </a:t>
            </a:r>
            <a:r>
              <a:rPr kumimoji="0" lang="en-US" altLang="ja-JP" sz="1600" b="1" dirty="0">
                <a:latin typeface="Meiryo UI" panose="020B0604030504040204" pitchFamily="50" charset="-128"/>
                <a:ea typeface="Meiryo UI" panose="020B0604030504040204" pitchFamily="50" charset="-128"/>
              </a:rPr>
              <a:t>》</a:t>
            </a:r>
            <a:r>
              <a:rPr kumimoji="0" lang="ja-JP" altLang="en-US" sz="1600" b="1" dirty="0">
                <a:latin typeface="Meiryo UI" panose="020B0604030504040204" pitchFamily="50" charset="-128"/>
                <a:ea typeface="Meiryo UI" panose="020B0604030504040204" pitchFamily="50" charset="-128"/>
              </a:rPr>
              <a:t>  </a:t>
            </a:r>
            <a:endParaRPr kumimoji="0" lang="ja-JP" altLang="en-US" sz="1600" b="1" dirty="0">
              <a:solidFill>
                <a:srgbClr val="FF5050"/>
              </a:solidFill>
              <a:latin typeface="Meiryo UI" panose="020B0604030504040204" pitchFamily="50" charset="-128"/>
              <a:ea typeface="Meiryo UI" panose="020B0604030504040204" pitchFamily="50" charset="-128"/>
            </a:endParaRPr>
          </a:p>
        </p:txBody>
      </p:sp>
      <p:sp>
        <p:nvSpPr>
          <p:cNvPr id="14" name="Rectangle 12"/>
          <p:cNvSpPr>
            <a:spLocks noChangeArrowheads="1"/>
          </p:cNvSpPr>
          <p:nvPr/>
        </p:nvSpPr>
        <p:spPr bwMode="auto">
          <a:xfrm>
            <a:off x="182770" y="855369"/>
            <a:ext cx="8691562" cy="103179"/>
          </a:xfrm>
          <a:prstGeom prst="rect">
            <a:avLst/>
          </a:prstGeom>
          <a:gradFill rotWithShape="1">
            <a:gsLst>
              <a:gs pos="96951">
                <a:srgbClr val="3E6EB4"/>
              </a:gs>
              <a:gs pos="90000">
                <a:srgbClr val="3E6EB4"/>
              </a:gs>
              <a:gs pos="0">
                <a:srgbClr val="CDE1FF"/>
              </a:gs>
            </a:gsLst>
            <a:lin ang="0" scaled="1"/>
          </a:gradFill>
          <a:ln w="9525" algn="ctr">
            <a:noFill/>
            <a:miter lim="800000"/>
            <a:headEnd/>
            <a:tailEnd/>
          </a:ln>
          <a:effectLst/>
        </p:spPr>
        <p:txBody>
          <a:bodyPr wrap="none" anchor="ctr"/>
          <a:lstStyle/>
          <a:p>
            <a:pPr algn="r">
              <a:defRPr/>
            </a:pPr>
            <a:endParaRPr lang="ja-JP" altLang="en-US">
              <a:latin typeface="Arial" charset="0"/>
            </a:endParaRPr>
          </a:p>
        </p:txBody>
      </p:sp>
    </p:spTree>
    <p:extLst>
      <p:ext uri="{BB962C8B-B14F-4D97-AF65-F5344CB8AC3E}">
        <p14:creationId xmlns:p14="http://schemas.microsoft.com/office/powerpoint/2010/main" val="1609101455"/>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Rectangle 2"/>
          <p:cNvSpPr>
            <a:spLocks noGrp="1" noChangeArrowheads="1"/>
          </p:cNvSpPr>
          <p:nvPr>
            <p:ph type="title" idx="4294967295"/>
          </p:nvPr>
        </p:nvSpPr>
        <p:spPr>
          <a:xfrm>
            <a:off x="213519" y="281717"/>
            <a:ext cx="8705850" cy="644525"/>
          </a:xfrm>
        </p:spPr>
        <p:txBody>
          <a:bodyPr/>
          <a:lstStyle/>
          <a:p>
            <a:pPr eaLnBrk="1" hangingPunct="1"/>
            <a:r>
              <a:rPr lang="ja-JP" altLang="en-US" sz="2800" b="1" dirty="0">
                <a:solidFill>
                  <a:schemeClr val="tx1"/>
                </a:solidFill>
                <a:latin typeface="Meiryo UI" panose="020B0604030504040204" pitchFamily="50" charset="-128"/>
                <a:ea typeface="Meiryo UI" panose="020B0604030504040204" pitchFamily="50" charset="-128"/>
                <a:cs typeface="メイリオ" pitchFamily="50" charset="-128"/>
              </a:rPr>
              <a:t>認知症の人のためのケアマネジメントセンター方式</a:t>
            </a:r>
          </a:p>
        </p:txBody>
      </p:sp>
      <p:sp>
        <p:nvSpPr>
          <p:cNvPr id="66563" name="Rectangle 3"/>
          <p:cNvSpPr>
            <a:spLocks noGrp="1" noChangeArrowheads="1"/>
          </p:cNvSpPr>
          <p:nvPr>
            <p:ph type="body" idx="4294967295"/>
          </p:nvPr>
        </p:nvSpPr>
        <p:spPr>
          <a:xfrm>
            <a:off x="1305098" y="2097088"/>
            <a:ext cx="6957840" cy="4265612"/>
          </a:xfrm>
        </p:spPr>
        <p:txBody>
          <a:bodyPr/>
          <a:lstStyle/>
          <a:p>
            <a:pPr marL="609600" indent="-609600" eaLnBrk="1" hangingPunct="1">
              <a:lnSpc>
                <a:spcPct val="120000"/>
              </a:lnSpc>
              <a:buClr>
                <a:schemeClr val="tx1"/>
              </a:buClr>
              <a:buFont typeface="Wingdings" pitchFamily="2" charset="2"/>
              <a:buNone/>
            </a:pPr>
            <a:r>
              <a:rPr lang="en-US" altLang="ja-JP" sz="3000" b="1" dirty="0">
                <a:latin typeface="Segoe UI Semibold" panose="020B0702040204020203" pitchFamily="34" charset="0"/>
                <a:ea typeface="Meiryo UI" panose="020B0604030504040204" pitchFamily="50" charset="-128"/>
                <a:cs typeface="Segoe UI Semibold" panose="020B0702040204020203" pitchFamily="34" charset="0"/>
              </a:rPr>
              <a:t>1.</a:t>
            </a:r>
            <a:r>
              <a:rPr lang="ja-JP" altLang="en-US" sz="3000" b="1" dirty="0">
                <a:latin typeface="Segoe UI Semibold" panose="020B0702040204020203" pitchFamily="34" charset="0"/>
                <a:ea typeface="Meiryo UI" panose="020B0604030504040204" pitchFamily="50" charset="-128"/>
                <a:cs typeface="Segoe UI Semibold" panose="020B0702040204020203" pitchFamily="34" charset="0"/>
              </a:rPr>
              <a:t> </a:t>
            </a:r>
            <a:r>
              <a:rPr lang="ja-JP" altLang="en-US" sz="2800" b="1" dirty="0">
                <a:latin typeface="Segoe UI Semibold" panose="020B0702040204020203" pitchFamily="34" charset="0"/>
                <a:ea typeface="Meiryo UI" panose="020B0604030504040204" pitchFamily="50" charset="-128"/>
                <a:cs typeface="Segoe UI Semibold" panose="020B0702040204020203" pitchFamily="34" charset="0"/>
              </a:rPr>
              <a:t>その人らしいあり方</a:t>
            </a:r>
          </a:p>
          <a:p>
            <a:pPr marL="609600" indent="-609600" eaLnBrk="1" hangingPunct="1">
              <a:lnSpc>
                <a:spcPct val="120000"/>
              </a:lnSpc>
              <a:buClr>
                <a:schemeClr val="tx1"/>
              </a:buClr>
              <a:buFont typeface="Wingdings" pitchFamily="2" charset="2"/>
              <a:buNone/>
            </a:pPr>
            <a:r>
              <a:rPr lang="en-US" altLang="ja-JP" sz="3000" b="1" dirty="0">
                <a:latin typeface="Segoe UI Semibold" panose="020B0702040204020203" pitchFamily="34" charset="0"/>
                <a:ea typeface="Meiryo UI" panose="020B0604030504040204" pitchFamily="50" charset="-128"/>
                <a:cs typeface="Segoe UI Semibold" panose="020B0702040204020203" pitchFamily="34" charset="0"/>
              </a:rPr>
              <a:t>2.</a:t>
            </a:r>
            <a:r>
              <a:rPr lang="ja-JP" altLang="en-US" sz="3000" b="1" dirty="0">
                <a:latin typeface="Segoe UI Semibold" panose="020B0702040204020203" pitchFamily="34" charset="0"/>
                <a:ea typeface="Meiryo UI" panose="020B0604030504040204" pitchFamily="50" charset="-128"/>
                <a:cs typeface="Segoe UI Semibold" panose="020B0702040204020203" pitchFamily="34" charset="0"/>
              </a:rPr>
              <a:t> </a:t>
            </a:r>
            <a:r>
              <a:rPr lang="ja-JP" altLang="en-US" sz="2800" b="1" dirty="0">
                <a:latin typeface="Segoe UI Semibold" panose="020B0702040204020203" pitchFamily="34" charset="0"/>
                <a:ea typeface="Meiryo UI" panose="020B0604030504040204" pitchFamily="50" charset="-128"/>
                <a:cs typeface="Segoe UI Semibold" panose="020B0702040204020203" pitchFamily="34" charset="0"/>
              </a:rPr>
              <a:t>その人の安心・快</a:t>
            </a:r>
          </a:p>
          <a:p>
            <a:pPr marL="609600" indent="-609600" eaLnBrk="1" hangingPunct="1">
              <a:lnSpc>
                <a:spcPct val="120000"/>
              </a:lnSpc>
              <a:buClr>
                <a:schemeClr val="tx1"/>
              </a:buClr>
              <a:buFont typeface="Wingdings" pitchFamily="2" charset="2"/>
              <a:buNone/>
            </a:pPr>
            <a:r>
              <a:rPr lang="en-US" altLang="ja-JP" sz="3000" b="1" dirty="0">
                <a:latin typeface="Segoe UI Semibold" panose="020B0702040204020203" pitchFamily="34" charset="0"/>
                <a:ea typeface="Meiryo UI" panose="020B0604030504040204" pitchFamily="50" charset="-128"/>
                <a:cs typeface="Segoe UI Semibold" panose="020B0702040204020203" pitchFamily="34" charset="0"/>
              </a:rPr>
              <a:t>3</a:t>
            </a:r>
            <a:r>
              <a:rPr lang="en-US" altLang="ja-JP" sz="2800" b="1" dirty="0">
                <a:latin typeface="Segoe UI Semibold" panose="020B0702040204020203" pitchFamily="34" charset="0"/>
                <a:ea typeface="Meiryo UI" panose="020B0604030504040204" pitchFamily="50" charset="-128"/>
                <a:cs typeface="Segoe UI Semibold" panose="020B0702040204020203" pitchFamily="34" charset="0"/>
              </a:rPr>
              <a:t>.</a:t>
            </a:r>
            <a:r>
              <a:rPr lang="ja-JP" altLang="en-US" sz="2800" b="1" dirty="0">
                <a:latin typeface="Segoe UI Semibold" panose="020B0702040204020203" pitchFamily="34" charset="0"/>
                <a:ea typeface="Meiryo UI" panose="020B0604030504040204" pitchFamily="50" charset="-128"/>
                <a:cs typeface="Segoe UI Semibold" panose="020B0702040204020203" pitchFamily="34" charset="0"/>
              </a:rPr>
              <a:t> 暮らしのなかでの心身の力の発揮</a:t>
            </a:r>
          </a:p>
          <a:p>
            <a:pPr marL="609600" indent="-609600" eaLnBrk="1" hangingPunct="1">
              <a:lnSpc>
                <a:spcPct val="120000"/>
              </a:lnSpc>
              <a:buClr>
                <a:schemeClr val="tx1"/>
              </a:buClr>
              <a:buFont typeface="Wingdings" pitchFamily="2" charset="2"/>
              <a:buNone/>
            </a:pPr>
            <a:r>
              <a:rPr lang="en-US" altLang="ja-JP" sz="3000" b="1" dirty="0">
                <a:latin typeface="Segoe UI Semibold" panose="020B0702040204020203" pitchFamily="34" charset="0"/>
                <a:ea typeface="Meiryo UI" panose="020B0604030504040204" pitchFamily="50" charset="-128"/>
                <a:cs typeface="Segoe UI Semibold" panose="020B0702040204020203" pitchFamily="34" charset="0"/>
              </a:rPr>
              <a:t>4</a:t>
            </a:r>
            <a:r>
              <a:rPr lang="en-US" altLang="ja-JP" sz="2800" b="1" dirty="0">
                <a:latin typeface="Segoe UI Semibold" panose="020B0702040204020203" pitchFamily="34" charset="0"/>
                <a:ea typeface="Meiryo UI" panose="020B0604030504040204" pitchFamily="50" charset="-128"/>
                <a:cs typeface="Segoe UI Semibold" panose="020B0702040204020203" pitchFamily="34" charset="0"/>
              </a:rPr>
              <a:t>.</a:t>
            </a:r>
            <a:r>
              <a:rPr lang="ja-JP" altLang="en-US" sz="2800" b="1" dirty="0">
                <a:latin typeface="Segoe UI Semibold" panose="020B0702040204020203" pitchFamily="34" charset="0"/>
                <a:ea typeface="Meiryo UI" panose="020B0604030504040204" pitchFamily="50" charset="-128"/>
                <a:cs typeface="Segoe UI Semibold" panose="020B0702040204020203" pitchFamily="34" charset="0"/>
              </a:rPr>
              <a:t> その人にとっての安全・健やかさ</a:t>
            </a:r>
          </a:p>
          <a:p>
            <a:pPr marL="609600" indent="-609600" eaLnBrk="1" hangingPunct="1">
              <a:lnSpc>
                <a:spcPct val="120000"/>
              </a:lnSpc>
              <a:buClr>
                <a:schemeClr val="tx1"/>
              </a:buClr>
              <a:buFont typeface="Wingdings" pitchFamily="2" charset="2"/>
              <a:buNone/>
            </a:pPr>
            <a:r>
              <a:rPr lang="en-US" altLang="ja-JP" sz="3000" b="1" dirty="0">
                <a:latin typeface="Segoe UI Semibold" panose="020B0702040204020203" pitchFamily="34" charset="0"/>
                <a:ea typeface="Meiryo UI" panose="020B0604030504040204" pitchFamily="50" charset="-128"/>
                <a:cs typeface="Segoe UI Semibold" panose="020B0702040204020203" pitchFamily="34" charset="0"/>
              </a:rPr>
              <a:t>5</a:t>
            </a:r>
            <a:r>
              <a:rPr lang="en-US" altLang="ja-JP" sz="2800" b="1" dirty="0">
                <a:latin typeface="Segoe UI Semibold" panose="020B0702040204020203" pitchFamily="34" charset="0"/>
                <a:ea typeface="Meiryo UI" panose="020B0604030504040204" pitchFamily="50" charset="-128"/>
                <a:cs typeface="Segoe UI Semibold" panose="020B0702040204020203" pitchFamily="34" charset="0"/>
              </a:rPr>
              <a:t>.</a:t>
            </a:r>
            <a:r>
              <a:rPr lang="ja-JP" altLang="en-US" sz="2800" b="1" dirty="0">
                <a:latin typeface="Segoe UI Semibold" panose="020B0702040204020203" pitchFamily="34" charset="0"/>
                <a:ea typeface="Meiryo UI" panose="020B0604030504040204" pitchFamily="50" charset="-128"/>
                <a:cs typeface="Segoe UI Semibold" panose="020B0702040204020203" pitchFamily="34" charset="0"/>
              </a:rPr>
              <a:t> なじみの暮らしの継続</a:t>
            </a:r>
            <a:r>
              <a:rPr lang="ja-JP" altLang="en-US" sz="2500" b="1" dirty="0">
                <a:latin typeface="Segoe UI Semibold" panose="020B0702040204020203" pitchFamily="34" charset="0"/>
                <a:ea typeface="Meiryo UI" panose="020B0604030504040204" pitchFamily="50" charset="-128"/>
                <a:cs typeface="Segoe UI Semibold" panose="020B0702040204020203" pitchFamily="34" charset="0"/>
              </a:rPr>
              <a:t>（環境・関係・生活）</a:t>
            </a:r>
          </a:p>
        </p:txBody>
      </p:sp>
      <p:sp>
        <p:nvSpPr>
          <p:cNvPr id="66565" name="Text Box 5"/>
          <p:cNvSpPr txBox="1">
            <a:spLocks noChangeArrowheads="1"/>
          </p:cNvSpPr>
          <p:nvPr/>
        </p:nvSpPr>
        <p:spPr bwMode="auto">
          <a:xfrm>
            <a:off x="1126859" y="1493325"/>
            <a:ext cx="2413589" cy="519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kumimoji="1" sz="3600">
                <a:solidFill>
                  <a:schemeClr val="tx1"/>
                </a:solidFill>
                <a:latin typeface="Arial" pitchFamily="34" charset="0"/>
                <a:ea typeface="ＭＳ Ｐゴシック" pitchFamily="50" charset="-128"/>
              </a:defRPr>
            </a:lvl1pPr>
            <a:lvl2pPr marL="742950" indent="-285750" eaLnBrk="0" hangingPunct="0">
              <a:defRPr kumimoji="1" sz="3600">
                <a:solidFill>
                  <a:schemeClr val="tx1"/>
                </a:solidFill>
                <a:latin typeface="Arial" pitchFamily="34" charset="0"/>
                <a:ea typeface="ＭＳ Ｐゴシック" pitchFamily="50" charset="-128"/>
              </a:defRPr>
            </a:lvl2pPr>
            <a:lvl3pPr marL="1143000" indent="-228600" eaLnBrk="0" hangingPunct="0">
              <a:defRPr kumimoji="1" sz="3600">
                <a:solidFill>
                  <a:schemeClr val="tx1"/>
                </a:solidFill>
                <a:latin typeface="Arial" pitchFamily="34" charset="0"/>
                <a:ea typeface="ＭＳ Ｐゴシック" pitchFamily="50" charset="-128"/>
              </a:defRPr>
            </a:lvl3pPr>
            <a:lvl4pPr marL="1600200" indent="-228600" eaLnBrk="0" hangingPunct="0">
              <a:defRPr kumimoji="1" sz="3600">
                <a:solidFill>
                  <a:schemeClr val="tx1"/>
                </a:solidFill>
                <a:latin typeface="Arial" pitchFamily="34" charset="0"/>
                <a:ea typeface="ＭＳ Ｐゴシック" pitchFamily="50" charset="-128"/>
              </a:defRPr>
            </a:lvl4pPr>
            <a:lvl5pPr marL="2057400" indent="-228600" eaLnBrk="0" hangingPunct="0">
              <a:defRPr kumimoji="1" sz="3600">
                <a:solidFill>
                  <a:schemeClr val="tx1"/>
                </a:solidFill>
                <a:latin typeface="Arial" pitchFamily="34" charset="0"/>
                <a:ea typeface="ＭＳ Ｐゴシック" pitchFamily="50" charset="-128"/>
              </a:defRPr>
            </a:lvl5pPr>
            <a:lvl6pPr marL="2514600" indent="-228600" eaLnBrk="0" fontAlgn="base" hangingPunct="0">
              <a:spcBef>
                <a:spcPct val="0"/>
              </a:spcBef>
              <a:spcAft>
                <a:spcPct val="0"/>
              </a:spcAft>
              <a:defRPr kumimoji="1" sz="3600">
                <a:solidFill>
                  <a:schemeClr val="tx1"/>
                </a:solidFill>
                <a:latin typeface="Arial" pitchFamily="34" charset="0"/>
                <a:ea typeface="ＭＳ Ｐゴシック" pitchFamily="50" charset="-128"/>
              </a:defRPr>
            </a:lvl6pPr>
            <a:lvl7pPr marL="2971800" indent="-228600" eaLnBrk="0" fontAlgn="base" hangingPunct="0">
              <a:spcBef>
                <a:spcPct val="0"/>
              </a:spcBef>
              <a:spcAft>
                <a:spcPct val="0"/>
              </a:spcAft>
              <a:defRPr kumimoji="1" sz="3600">
                <a:solidFill>
                  <a:schemeClr val="tx1"/>
                </a:solidFill>
                <a:latin typeface="Arial" pitchFamily="34" charset="0"/>
                <a:ea typeface="ＭＳ Ｐゴシック" pitchFamily="50" charset="-128"/>
              </a:defRPr>
            </a:lvl7pPr>
            <a:lvl8pPr marL="3429000" indent="-228600" eaLnBrk="0" fontAlgn="base" hangingPunct="0">
              <a:spcBef>
                <a:spcPct val="0"/>
              </a:spcBef>
              <a:spcAft>
                <a:spcPct val="0"/>
              </a:spcAft>
              <a:defRPr kumimoji="1" sz="3600">
                <a:solidFill>
                  <a:schemeClr val="tx1"/>
                </a:solidFill>
                <a:latin typeface="Arial" pitchFamily="34" charset="0"/>
                <a:ea typeface="ＭＳ Ｐゴシック" pitchFamily="50" charset="-128"/>
              </a:defRPr>
            </a:lvl8pPr>
            <a:lvl9pPr marL="3886200" indent="-228600" eaLnBrk="0" fontAlgn="base" hangingPunct="0">
              <a:spcBef>
                <a:spcPct val="0"/>
              </a:spcBef>
              <a:spcAft>
                <a:spcPct val="0"/>
              </a:spcAft>
              <a:defRPr kumimoji="1" sz="3600">
                <a:solidFill>
                  <a:schemeClr val="tx1"/>
                </a:solidFill>
                <a:latin typeface="Arial" pitchFamily="34" charset="0"/>
                <a:ea typeface="ＭＳ Ｐゴシック" pitchFamily="50" charset="-128"/>
              </a:defRPr>
            </a:lvl9pPr>
          </a:lstStyle>
          <a:p>
            <a:pPr algn="dist" eaLnBrk="1" hangingPunct="1">
              <a:spcBef>
                <a:spcPct val="50000"/>
              </a:spcBef>
            </a:pPr>
            <a:r>
              <a:rPr kumimoji="0" lang="en-US" altLang="ja-JP" sz="2800" b="1" dirty="0">
                <a:solidFill>
                  <a:srgbClr val="3E6EB4"/>
                </a:solidFill>
                <a:latin typeface="Meiryo UI" panose="020B0604030504040204" pitchFamily="50" charset="-128"/>
                <a:ea typeface="Meiryo UI" panose="020B0604030504040204" pitchFamily="50" charset="-128"/>
              </a:rPr>
              <a:t> 【</a:t>
            </a:r>
            <a:r>
              <a:rPr kumimoji="0" lang="ja-JP" altLang="en-US" sz="2800" b="1" dirty="0">
                <a:solidFill>
                  <a:srgbClr val="3E6EB4"/>
                </a:solidFill>
                <a:latin typeface="Meiryo UI" panose="020B0604030504040204" pitchFamily="50" charset="-128"/>
                <a:ea typeface="Meiryo UI" panose="020B0604030504040204" pitchFamily="50" charset="-128"/>
              </a:rPr>
              <a:t>共通の視点</a:t>
            </a:r>
            <a:r>
              <a:rPr kumimoji="0" lang="en-US" altLang="ja-JP" sz="2800" b="1" dirty="0">
                <a:solidFill>
                  <a:srgbClr val="3E6EB4"/>
                </a:solidFill>
                <a:latin typeface="Meiryo UI" panose="020B0604030504040204" pitchFamily="50" charset="-128"/>
                <a:ea typeface="Meiryo UI" panose="020B0604030504040204" pitchFamily="50" charset="-128"/>
              </a:rPr>
              <a:t>】</a:t>
            </a:r>
          </a:p>
        </p:txBody>
      </p:sp>
      <p:sp>
        <p:nvSpPr>
          <p:cNvPr id="66566" name="Rectangle 6"/>
          <p:cNvSpPr>
            <a:spLocks noChangeArrowheads="1"/>
          </p:cNvSpPr>
          <p:nvPr/>
        </p:nvSpPr>
        <p:spPr bwMode="auto">
          <a:xfrm>
            <a:off x="818706" y="5659408"/>
            <a:ext cx="7974419"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chor="ctr">
            <a:spAutoFit/>
          </a:bodyPr>
          <a:lstStyle/>
          <a:p>
            <a:r>
              <a:rPr lang="ja-JP" altLang="en-US" sz="2000" b="1" dirty="0">
                <a:latin typeface="Meiryo UI" panose="020B0604030504040204" pitchFamily="50" charset="-128"/>
                <a:ea typeface="Meiryo UI" panose="020B0604030504040204" pitchFamily="50" charset="-128"/>
              </a:rPr>
              <a:t>（</a:t>
            </a:r>
            <a:r>
              <a:rPr lang="en-US" altLang="ja-JP" sz="2000" b="1" dirty="0">
                <a:latin typeface="Meiryo UI" panose="020B0604030504040204" pitchFamily="50" charset="-128"/>
                <a:ea typeface="Meiryo UI" panose="020B0604030504040204" pitchFamily="50" charset="-128"/>
              </a:rPr>
              <a:t>URL</a:t>
            </a:r>
            <a:r>
              <a:rPr lang="ja-JP" altLang="en-US" sz="2000" b="1" dirty="0">
                <a:latin typeface="Meiryo UI" panose="020B0604030504040204" pitchFamily="50" charset="-128"/>
                <a:ea typeface="Meiryo UI" panose="020B0604030504040204" pitchFamily="50" charset="-128"/>
              </a:rPr>
              <a:t>：</a:t>
            </a:r>
            <a:r>
              <a:rPr lang="en-US" altLang="ja-JP" sz="2000" b="1" dirty="0">
                <a:solidFill>
                  <a:srgbClr val="3E6EB4"/>
                </a:solidFill>
                <a:latin typeface="Meiryo UI" panose="020B0604030504040204" pitchFamily="50" charset="-128"/>
                <a:ea typeface="Meiryo UI" panose="020B0604030504040204" pitchFamily="50" charset="-128"/>
              </a:rPr>
              <a:t>http://www.itsu-doko.net/center/01.html</a:t>
            </a:r>
            <a:r>
              <a:rPr lang="ja-JP" altLang="en-US" sz="2000" b="1" dirty="0">
                <a:latin typeface="Meiryo UI" panose="020B0604030504040204" pitchFamily="50" charset="-128"/>
                <a:ea typeface="Meiryo UI" panose="020B0604030504040204" pitchFamily="50" charset="-128"/>
              </a:rPr>
              <a:t>） </a:t>
            </a:r>
          </a:p>
        </p:txBody>
      </p:sp>
      <p:sp>
        <p:nvSpPr>
          <p:cNvPr id="9" name="Rectangle 23"/>
          <p:cNvSpPr>
            <a:spLocks noChangeArrowheads="1"/>
          </p:cNvSpPr>
          <p:nvPr/>
        </p:nvSpPr>
        <p:spPr bwMode="auto">
          <a:xfrm>
            <a:off x="0" y="1"/>
            <a:ext cx="2806995" cy="3721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82904" tIns="41452" rIns="82904" bIns="41452" anchor="b"/>
          <a:lstStyle/>
          <a:p>
            <a:pPr defTabSz="828675"/>
            <a:r>
              <a:rPr kumimoji="0" lang="en-US" altLang="ja-JP" sz="1600" b="1" dirty="0">
                <a:latin typeface="Meiryo UI" panose="020B0604030504040204" pitchFamily="50" charset="-128"/>
                <a:ea typeface="Meiryo UI" panose="020B0604030504040204" pitchFamily="50" charset="-128"/>
              </a:rPr>
              <a:t>《</a:t>
            </a:r>
            <a:r>
              <a:rPr kumimoji="0" lang="ja-JP" altLang="en-US" sz="1600" b="1" dirty="0">
                <a:latin typeface="Meiryo UI" panose="020B0604030504040204" pitchFamily="50" charset="-128"/>
                <a:ea typeface="Meiryo UI" panose="020B0604030504040204" pitchFamily="50" charset="-128"/>
              </a:rPr>
              <a:t> 制度</a:t>
            </a:r>
            <a:r>
              <a:rPr kumimoji="0" lang="en-US" altLang="ja-JP" sz="1600" b="1" dirty="0">
                <a:latin typeface="Meiryo UI" panose="020B0604030504040204" pitchFamily="50" charset="-128"/>
                <a:ea typeface="Meiryo UI" panose="020B0604030504040204" pitchFamily="50" charset="-128"/>
              </a:rPr>
              <a:t>-8</a:t>
            </a:r>
            <a:r>
              <a:rPr kumimoji="0" lang="ja-JP" altLang="en-US" sz="1700" b="1" dirty="0">
                <a:latin typeface="Segoe UI" panose="020B0502040204020203" pitchFamily="34" charset="0"/>
                <a:ea typeface="Meiryo UI" panose="020B0604030504040204" pitchFamily="50" charset="-128"/>
                <a:cs typeface="Segoe UI" panose="020B0502040204020203" pitchFamily="34" charset="0"/>
              </a:rPr>
              <a:t> </a:t>
            </a:r>
            <a:r>
              <a:rPr kumimoji="0" lang="en-US" altLang="ja-JP" sz="1600" b="1" dirty="0">
                <a:latin typeface="Meiryo UI" panose="020B0604030504040204" pitchFamily="50" charset="-128"/>
                <a:ea typeface="Meiryo UI" panose="020B0604030504040204" pitchFamily="50" charset="-128"/>
              </a:rPr>
              <a:t>》</a:t>
            </a:r>
            <a:r>
              <a:rPr kumimoji="0" lang="ja-JP" altLang="en-US" sz="1600" b="1" dirty="0">
                <a:latin typeface="Meiryo UI" panose="020B0604030504040204" pitchFamily="50" charset="-128"/>
                <a:ea typeface="Meiryo UI" panose="020B0604030504040204" pitchFamily="50" charset="-128"/>
              </a:rPr>
              <a:t>  </a:t>
            </a:r>
            <a:endParaRPr kumimoji="0" lang="ja-JP" altLang="en-US" sz="1600" b="1" dirty="0">
              <a:solidFill>
                <a:srgbClr val="FF5050"/>
              </a:solidFill>
              <a:latin typeface="Meiryo UI" panose="020B0604030504040204" pitchFamily="50" charset="-128"/>
              <a:ea typeface="Meiryo UI" panose="020B0604030504040204" pitchFamily="50" charset="-128"/>
            </a:endParaRPr>
          </a:p>
        </p:txBody>
      </p:sp>
      <p:sp>
        <p:nvSpPr>
          <p:cNvPr id="8" name="Rectangle 12"/>
          <p:cNvSpPr>
            <a:spLocks noChangeArrowheads="1"/>
          </p:cNvSpPr>
          <p:nvPr/>
        </p:nvSpPr>
        <p:spPr bwMode="auto">
          <a:xfrm>
            <a:off x="227807" y="974653"/>
            <a:ext cx="8691562" cy="103179"/>
          </a:xfrm>
          <a:prstGeom prst="rect">
            <a:avLst/>
          </a:prstGeom>
          <a:gradFill rotWithShape="1">
            <a:gsLst>
              <a:gs pos="96951">
                <a:srgbClr val="3E6EB4"/>
              </a:gs>
              <a:gs pos="90000">
                <a:srgbClr val="3E6EB4"/>
              </a:gs>
              <a:gs pos="0">
                <a:srgbClr val="CDE1FF"/>
              </a:gs>
            </a:gsLst>
            <a:lin ang="0" scaled="1"/>
          </a:gradFill>
          <a:ln w="9525" algn="ctr">
            <a:noFill/>
            <a:miter lim="800000"/>
            <a:headEnd/>
            <a:tailEnd/>
          </a:ln>
          <a:effectLst/>
        </p:spPr>
        <p:txBody>
          <a:bodyPr wrap="none" anchor="ctr"/>
          <a:lstStyle/>
          <a:p>
            <a:pPr algn="r">
              <a:defRPr/>
            </a:pPr>
            <a:endParaRPr lang="ja-JP" altLang="en-US">
              <a:latin typeface="Arial" charset="0"/>
            </a:endParaRPr>
          </a:p>
        </p:txBody>
      </p:sp>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Rectangle 2"/>
          <p:cNvSpPr>
            <a:spLocks noGrp="1" noChangeArrowheads="1"/>
          </p:cNvSpPr>
          <p:nvPr>
            <p:ph type="title" idx="4294967295"/>
          </p:nvPr>
        </p:nvSpPr>
        <p:spPr>
          <a:xfrm>
            <a:off x="2806995" y="223413"/>
            <a:ext cx="3248025" cy="695325"/>
          </a:xfrm>
        </p:spPr>
        <p:txBody>
          <a:bodyPr/>
          <a:lstStyle/>
          <a:p>
            <a:pPr eaLnBrk="1" hangingPunct="1"/>
            <a:r>
              <a:rPr lang="ja-JP" altLang="en-US" sz="3000" b="1" dirty="0">
                <a:solidFill>
                  <a:schemeClr val="tx1"/>
                </a:solidFill>
                <a:latin typeface="メイリオ" pitchFamily="50" charset="-128"/>
                <a:ea typeface="メイリオ" pitchFamily="50" charset="-128"/>
                <a:cs typeface="メイリオ" pitchFamily="50" charset="-128"/>
              </a:rPr>
              <a:t>相談窓口</a:t>
            </a:r>
          </a:p>
        </p:txBody>
      </p:sp>
      <p:sp>
        <p:nvSpPr>
          <p:cNvPr id="67587" name="Rectangle 3"/>
          <p:cNvSpPr>
            <a:spLocks noGrp="1" noChangeArrowheads="1"/>
          </p:cNvSpPr>
          <p:nvPr>
            <p:ph type="body" idx="4294967295"/>
          </p:nvPr>
        </p:nvSpPr>
        <p:spPr>
          <a:xfrm>
            <a:off x="1787525" y="1504950"/>
            <a:ext cx="6026150" cy="4779963"/>
          </a:xfrm>
        </p:spPr>
        <p:txBody>
          <a:bodyPr/>
          <a:lstStyle/>
          <a:p>
            <a:pPr eaLnBrk="1" hangingPunct="1">
              <a:lnSpc>
                <a:spcPct val="110000"/>
              </a:lnSpc>
              <a:buFont typeface="Wingdings" pitchFamily="2" charset="2"/>
              <a:buNone/>
            </a:pPr>
            <a:r>
              <a:rPr lang="en-US" altLang="ja-JP" sz="2400" b="1" dirty="0">
                <a:solidFill>
                  <a:srgbClr val="3E6EB4"/>
                </a:solidFill>
                <a:latin typeface="Meiryo UI" panose="020B0604030504040204" pitchFamily="50" charset="-128"/>
                <a:ea typeface="Meiryo UI" panose="020B0604030504040204" pitchFamily="50" charset="-128"/>
              </a:rPr>
              <a:t>●</a:t>
            </a:r>
            <a:r>
              <a:rPr lang="ja-JP" altLang="en-US" sz="1200" b="1" dirty="0">
                <a:latin typeface="Meiryo UI" panose="020B0604030504040204" pitchFamily="50" charset="-128"/>
                <a:ea typeface="Meiryo UI" panose="020B0604030504040204" pitchFamily="50" charset="-128"/>
              </a:rPr>
              <a:t>　</a:t>
            </a:r>
            <a:r>
              <a:rPr lang="ja-JP" altLang="en-US" sz="2400" b="1" dirty="0">
                <a:latin typeface="Meiryo UI" panose="020B0604030504040204" pitchFamily="50" charset="-128"/>
                <a:ea typeface="Meiryo UI" panose="020B0604030504040204" pitchFamily="50" charset="-128"/>
              </a:rPr>
              <a:t>地域包括支援センター</a:t>
            </a:r>
          </a:p>
          <a:p>
            <a:pPr eaLnBrk="1" hangingPunct="1">
              <a:lnSpc>
                <a:spcPct val="120000"/>
              </a:lnSpc>
              <a:buFont typeface="Wingdings" pitchFamily="2" charset="2"/>
              <a:buNone/>
            </a:pPr>
            <a:r>
              <a:rPr lang="en-US" altLang="ja-JP" sz="2400" b="1" dirty="0">
                <a:solidFill>
                  <a:srgbClr val="3E6EB4"/>
                </a:solidFill>
                <a:latin typeface="Meiryo UI" panose="020B0604030504040204" pitchFamily="50" charset="-128"/>
                <a:ea typeface="Meiryo UI" panose="020B0604030504040204" pitchFamily="50" charset="-128"/>
              </a:rPr>
              <a:t>●</a:t>
            </a:r>
            <a:r>
              <a:rPr lang="ja-JP" altLang="en-US" sz="1200" b="1" dirty="0">
                <a:latin typeface="Meiryo UI" panose="020B0604030504040204" pitchFamily="50" charset="-128"/>
                <a:ea typeface="Meiryo UI" panose="020B0604030504040204" pitchFamily="50" charset="-128"/>
              </a:rPr>
              <a:t>　</a:t>
            </a:r>
            <a:r>
              <a:rPr lang="ja-JP" altLang="en-US" sz="2400" b="1" dirty="0">
                <a:latin typeface="Meiryo UI" panose="020B0604030504040204" pitchFamily="50" charset="-128"/>
                <a:ea typeface="Meiryo UI" panose="020B0604030504040204" pitchFamily="50" charset="-128"/>
              </a:rPr>
              <a:t>もの忘れ外来（相談可能な）</a:t>
            </a:r>
          </a:p>
          <a:p>
            <a:pPr eaLnBrk="1" hangingPunct="1">
              <a:lnSpc>
                <a:spcPct val="120000"/>
              </a:lnSpc>
              <a:buFont typeface="Wingdings" pitchFamily="2" charset="2"/>
              <a:buNone/>
            </a:pPr>
            <a:r>
              <a:rPr lang="en-US" altLang="ja-JP" sz="2400" b="1" dirty="0">
                <a:solidFill>
                  <a:srgbClr val="3E6EB4"/>
                </a:solidFill>
                <a:latin typeface="Meiryo UI" panose="020B0604030504040204" pitchFamily="50" charset="-128"/>
                <a:ea typeface="Meiryo UI" panose="020B0604030504040204" pitchFamily="50" charset="-128"/>
              </a:rPr>
              <a:t>●</a:t>
            </a:r>
            <a:r>
              <a:rPr lang="ja-JP" altLang="en-US" sz="1200" b="1" dirty="0">
                <a:latin typeface="Meiryo UI" panose="020B0604030504040204" pitchFamily="50" charset="-128"/>
                <a:ea typeface="Meiryo UI" panose="020B0604030504040204" pitchFamily="50" charset="-128"/>
              </a:rPr>
              <a:t>　</a:t>
            </a:r>
            <a:r>
              <a:rPr lang="ja-JP" altLang="en-US" sz="2400" b="1" dirty="0">
                <a:latin typeface="Meiryo UI" panose="020B0604030504040204" pitchFamily="50" charset="-128"/>
                <a:ea typeface="Meiryo UI" panose="020B0604030504040204" pitchFamily="50" charset="-128"/>
              </a:rPr>
              <a:t>保健所・保健センター</a:t>
            </a:r>
          </a:p>
          <a:p>
            <a:pPr eaLnBrk="1" hangingPunct="1">
              <a:lnSpc>
                <a:spcPct val="120000"/>
              </a:lnSpc>
              <a:buFont typeface="Wingdings" pitchFamily="2" charset="2"/>
              <a:buNone/>
            </a:pPr>
            <a:r>
              <a:rPr lang="en-US" altLang="ja-JP" sz="2400" b="1" dirty="0">
                <a:solidFill>
                  <a:srgbClr val="3E6EB4"/>
                </a:solidFill>
                <a:latin typeface="Meiryo UI" panose="020B0604030504040204" pitchFamily="50" charset="-128"/>
                <a:ea typeface="Meiryo UI" panose="020B0604030504040204" pitchFamily="50" charset="-128"/>
              </a:rPr>
              <a:t>●</a:t>
            </a:r>
            <a:r>
              <a:rPr lang="ja-JP" altLang="en-US" sz="1200" b="1" dirty="0">
                <a:latin typeface="Meiryo UI" panose="020B0604030504040204" pitchFamily="50" charset="-128"/>
                <a:ea typeface="Meiryo UI" panose="020B0604030504040204" pitchFamily="50" charset="-128"/>
              </a:rPr>
              <a:t>　</a:t>
            </a:r>
            <a:r>
              <a:rPr lang="ja-JP" altLang="en-US" sz="2400" b="1" dirty="0">
                <a:latin typeface="Meiryo UI" panose="020B0604030504040204" pitchFamily="50" charset="-128"/>
                <a:ea typeface="Meiryo UI" panose="020B0604030504040204" pitchFamily="50" charset="-128"/>
              </a:rPr>
              <a:t>精神保健福祉センター</a:t>
            </a:r>
          </a:p>
          <a:p>
            <a:pPr eaLnBrk="1" hangingPunct="1">
              <a:lnSpc>
                <a:spcPct val="120000"/>
              </a:lnSpc>
              <a:buFont typeface="Wingdings" pitchFamily="2" charset="2"/>
              <a:buNone/>
            </a:pPr>
            <a:r>
              <a:rPr lang="en-US" altLang="ja-JP" sz="2400" b="1" dirty="0">
                <a:solidFill>
                  <a:srgbClr val="3E6EB4"/>
                </a:solidFill>
                <a:latin typeface="Meiryo UI" panose="020B0604030504040204" pitchFamily="50" charset="-128"/>
                <a:ea typeface="Meiryo UI" panose="020B0604030504040204" pitchFamily="50" charset="-128"/>
              </a:rPr>
              <a:t>●</a:t>
            </a:r>
            <a:r>
              <a:rPr lang="ja-JP" altLang="en-US" sz="1200" b="1" dirty="0">
                <a:latin typeface="Meiryo UI" panose="020B0604030504040204" pitchFamily="50" charset="-128"/>
                <a:ea typeface="Meiryo UI" panose="020B0604030504040204" pitchFamily="50" charset="-128"/>
              </a:rPr>
              <a:t>　</a:t>
            </a:r>
            <a:r>
              <a:rPr lang="ja-JP" altLang="en-US" sz="2400" b="1" dirty="0">
                <a:latin typeface="Meiryo UI" panose="020B0604030504040204" pitchFamily="50" charset="-128"/>
                <a:ea typeface="Meiryo UI" panose="020B0604030504040204" pitchFamily="50" charset="-128"/>
              </a:rPr>
              <a:t>認知症疾患医療センター</a:t>
            </a:r>
          </a:p>
          <a:p>
            <a:pPr eaLnBrk="1" hangingPunct="1">
              <a:lnSpc>
                <a:spcPct val="120000"/>
              </a:lnSpc>
              <a:buFont typeface="Wingdings" pitchFamily="2" charset="2"/>
              <a:buNone/>
            </a:pPr>
            <a:r>
              <a:rPr lang="en-US" altLang="ja-JP" sz="2400" b="1" dirty="0">
                <a:solidFill>
                  <a:srgbClr val="3E6EB4"/>
                </a:solidFill>
                <a:latin typeface="Meiryo UI" panose="020B0604030504040204" pitchFamily="50" charset="-128"/>
                <a:ea typeface="Meiryo UI" panose="020B0604030504040204" pitchFamily="50" charset="-128"/>
              </a:rPr>
              <a:t>●</a:t>
            </a:r>
            <a:r>
              <a:rPr lang="ja-JP" altLang="en-US" sz="1200" b="1" dirty="0">
                <a:latin typeface="Meiryo UI" panose="020B0604030504040204" pitchFamily="50" charset="-128"/>
                <a:ea typeface="Meiryo UI" panose="020B0604030504040204" pitchFamily="50" charset="-128"/>
              </a:rPr>
              <a:t>　</a:t>
            </a:r>
            <a:r>
              <a:rPr lang="ja-JP" altLang="en-US" sz="2400" b="1" dirty="0">
                <a:latin typeface="Meiryo UI" panose="020B0604030504040204" pitchFamily="50" charset="-128"/>
                <a:ea typeface="Meiryo UI" panose="020B0604030504040204" pitchFamily="50" charset="-128"/>
              </a:rPr>
              <a:t>市町村、福祉事務所、社会福祉協議会</a:t>
            </a:r>
            <a:endParaRPr lang="en-US" altLang="ja-JP" sz="2400" b="1" dirty="0">
              <a:latin typeface="Meiryo UI" panose="020B0604030504040204" pitchFamily="50" charset="-128"/>
              <a:ea typeface="Meiryo UI" panose="020B0604030504040204" pitchFamily="50" charset="-128"/>
            </a:endParaRPr>
          </a:p>
          <a:p>
            <a:pPr eaLnBrk="1" hangingPunct="1">
              <a:lnSpc>
                <a:spcPct val="120000"/>
              </a:lnSpc>
              <a:buFontTx/>
              <a:buNone/>
            </a:pPr>
            <a:r>
              <a:rPr lang="en-US" altLang="ja-JP" sz="2400" b="1" dirty="0">
                <a:solidFill>
                  <a:srgbClr val="3E6EB4"/>
                </a:solidFill>
                <a:latin typeface="Meiryo UI" panose="020B0604030504040204" pitchFamily="50" charset="-128"/>
                <a:ea typeface="Meiryo UI" panose="020B0604030504040204" pitchFamily="50" charset="-128"/>
              </a:rPr>
              <a:t>●</a:t>
            </a:r>
            <a:r>
              <a:rPr lang="ja-JP" altLang="en-US" sz="1200" b="1" dirty="0">
                <a:latin typeface="Meiryo UI" panose="020B0604030504040204" pitchFamily="50" charset="-128"/>
                <a:ea typeface="Meiryo UI" panose="020B0604030504040204" pitchFamily="50" charset="-128"/>
              </a:rPr>
              <a:t>　</a:t>
            </a:r>
            <a:r>
              <a:rPr lang="ja-JP" altLang="en-US" sz="2400" b="1" dirty="0">
                <a:latin typeface="Meiryo UI" panose="020B0604030504040204" pitchFamily="50" charset="-128"/>
                <a:ea typeface="Meiryo UI" panose="020B0604030504040204" pitchFamily="50" charset="-128"/>
              </a:rPr>
              <a:t>若年性認知症コールセンター</a:t>
            </a:r>
          </a:p>
          <a:p>
            <a:pPr eaLnBrk="1" hangingPunct="1">
              <a:lnSpc>
                <a:spcPct val="120000"/>
              </a:lnSpc>
              <a:buFont typeface="Wingdings" pitchFamily="2" charset="2"/>
              <a:buNone/>
            </a:pPr>
            <a:r>
              <a:rPr lang="en-US" altLang="ja-JP" sz="2400" b="1" dirty="0">
                <a:solidFill>
                  <a:srgbClr val="3E6EB4"/>
                </a:solidFill>
                <a:latin typeface="Meiryo UI" panose="020B0604030504040204" pitchFamily="50" charset="-128"/>
                <a:ea typeface="Meiryo UI" panose="020B0604030504040204" pitchFamily="50" charset="-128"/>
              </a:rPr>
              <a:t>●</a:t>
            </a:r>
            <a:r>
              <a:rPr lang="ja-JP" altLang="en-US" sz="1200" b="1" dirty="0">
                <a:latin typeface="Meiryo UI" panose="020B0604030504040204" pitchFamily="50" charset="-128"/>
                <a:ea typeface="Meiryo UI" panose="020B0604030504040204" pitchFamily="50" charset="-128"/>
              </a:rPr>
              <a:t>　</a:t>
            </a:r>
            <a:r>
              <a:rPr lang="ja-JP" altLang="en-US" sz="2400" b="1" dirty="0">
                <a:latin typeface="Meiryo UI" panose="020B0604030504040204" pitchFamily="50" charset="-128"/>
                <a:ea typeface="Meiryo UI" panose="020B0604030504040204" pitchFamily="50" charset="-128"/>
              </a:rPr>
              <a:t>認知症の人と家族の会　など</a:t>
            </a:r>
          </a:p>
          <a:p>
            <a:pPr eaLnBrk="1" hangingPunct="1">
              <a:lnSpc>
                <a:spcPct val="120000"/>
              </a:lnSpc>
              <a:buFont typeface="Wingdings" pitchFamily="2" charset="2"/>
              <a:buNone/>
            </a:pPr>
            <a:r>
              <a:rPr lang="en-US" altLang="ja-JP" sz="2400" b="1" dirty="0">
                <a:solidFill>
                  <a:schemeClr val="bg2"/>
                </a:solidFill>
                <a:latin typeface="Meiryo UI" panose="020B0604030504040204" pitchFamily="50" charset="-128"/>
                <a:ea typeface="Meiryo UI" panose="020B0604030504040204" pitchFamily="50" charset="-128"/>
              </a:rPr>
              <a:t>●</a:t>
            </a:r>
            <a:r>
              <a:rPr lang="ja-JP" altLang="en-US" sz="1200" b="1" dirty="0">
                <a:solidFill>
                  <a:schemeClr val="bg2"/>
                </a:solidFill>
                <a:latin typeface="Meiryo UI" panose="020B0604030504040204" pitchFamily="50" charset="-128"/>
                <a:ea typeface="Meiryo UI" panose="020B0604030504040204" pitchFamily="50" charset="-128"/>
              </a:rPr>
              <a:t>　</a:t>
            </a:r>
            <a:r>
              <a:rPr lang="ja-JP" altLang="en-US" sz="2400" b="1" dirty="0">
                <a:solidFill>
                  <a:schemeClr val="bg2"/>
                </a:solidFill>
                <a:latin typeface="Meiryo UI" panose="020B0604030504040204" pitchFamily="50" charset="-128"/>
                <a:ea typeface="Meiryo UI" panose="020B0604030504040204" pitchFamily="50" charset="-128"/>
              </a:rPr>
              <a:t>その他</a:t>
            </a:r>
          </a:p>
        </p:txBody>
      </p:sp>
      <p:sp>
        <p:nvSpPr>
          <p:cNvPr id="7" name="Rectangle 23"/>
          <p:cNvSpPr>
            <a:spLocks noChangeArrowheads="1"/>
          </p:cNvSpPr>
          <p:nvPr/>
        </p:nvSpPr>
        <p:spPr bwMode="auto">
          <a:xfrm>
            <a:off x="0" y="1"/>
            <a:ext cx="2806995" cy="3721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82904" tIns="41452" rIns="82904" bIns="41452" anchor="b"/>
          <a:lstStyle/>
          <a:p>
            <a:pPr defTabSz="828675"/>
            <a:r>
              <a:rPr kumimoji="0" lang="en-US" altLang="ja-JP" sz="1600" b="1" dirty="0">
                <a:latin typeface="Meiryo UI" panose="020B0604030504040204" pitchFamily="50" charset="-128"/>
                <a:ea typeface="Meiryo UI" panose="020B0604030504040204" pitchFamily="50" charset="-128"/>
              </a:rPr>
              <a:t>《</a:t>
            </a:r>
            <a:r>
              <a:rPr kumimoji="0" lang="ja-JP" altLang="en-US" sz="1600" b="1" dirty="0">
                <a:latin typeface="Meiryo UI" panose="020B0604030504040204" pitchFamily="50" charset="-128"/>
                <a:ea typeface="Meiryo UI" panose="020B0604030504040204" pitchFamily="50" charset="-128"/>
              </a:rPr>
              <a:t> 制度</a:t>
            </a:r>
            <a:r>
              <a:rPr kumimoji="0" lang="en-US" altLang="ja-JP" sz="1700" b="1" dirty="0">
                <a:latin typeface="Segoe UI" panose="020B0502040204020203" pitchFamily="34" charset="0"/>
                <a:ea typeface="Meiryo UI" panose="020B0604030504040204" pitchFamily="50" charset="-128"/>
                <a:cs typeface="Segoe UI" panose="020B0502040204020203" pitchFamily="34" charset="0"/>
              </a:rPr>
              <a:t>-9</a:t>
            </a:r>
            <a:r>
              <a:rPr kumimoji="0" lang="ja-JP" altLang="en-US" sz="1700" b="1" dirty="0">
                <a:latin typeface="Segoe UI" panose="020B0502040204020203" pitchFamily="34" charset="0"/>
                <a:ea typeface="Meiryo UI" panose="020B0604030504040204" pitchFamily="50" charset="-128"/>
                <a:cs typeface="Segoe UI" panose="020B0502040204020203" pitchFamily="34" charset="0"/>
              </a:rPr>
              <a:t> </a:t>
            </a:r>
            <a:r>
              <a:rPr kumimoji="0" lang="en-US" altLang="ja-JP" sz="1600" b="1" dirty="0">
                <a:latin typeface="Meiryo UI" panose="020B0604030504040204" pitchFamily="50" charset="-128"/>
                <a:ea typeface="Meiryo UI" panose="020B0604030504040204" pitchFamily="50" charset="-128"/>
              </a:rPr>
              <a:t>》</a:t>
            </a:r>
            <a:r>
              <a:rPr kumimoji="0" lang="ja-JP" altLang="en-US" sz="1600" b="1" dirty="0">
                <a:latin typeface="Meiryo UI" panose="020B0604030504040204" pitchFamily="50" charset="-128"/>
                <a:ea typeface="Meiryo UI" panose="020B0604030504040204" pitchFamily="50" charset="-128"/>
              </a:rPr>
              <a:t>  </a:t>
            </a:r>
            <a:endParaRPr kumimoji="0" lang="ja-JP" altLang="en-US" sz="1600" b="1" dirty="0">
              <a:solidFill>
                <a:srgbClr val="FF5050"/>
              </a:solidFill>
              <a:latin typeface="Meiryo UI" panose="020B0604030504040204" pitchFamily="50" charset="-128"/>
              <a:ea typeface="Meiryo UI" panose="020B0604030504040204" pitchFamily="50" charset="-128"/>
            </a:endParaRPr>
          </a:p>
        </p:txBody>
      </p:sp>
      <p:sp>
        <p:nvSpPr>
          <p:cNvPr id="6" name="Rectangle 12"/>
          <p:cNvSpPr>
            <a:spLocks noChangeArrowheads="1"/>
          </p:cNvSpPr>
          <p:nvPr/>
        </p:nvSpPr>
        <p:spPr bwMode="auto">
          <a:xfrm>
            <a:off x="213519" y="885706"/>
            <a:ext cx="8691562" cy="103179"/>
          </a:xfrm>
          <a:prstGeom prst="rect">
            <a:avLst/>
          </a:prstGeom>
          <a:gradFill rotWithShape="1">
            <a:gsLst>
              <a:gs pos="96951">
                <a:srgbClr val="3E6EB4"/>
              </a:gs>
              <a:gs pos="90000">
                <a:srgbClr val="3E6EB4"/>
              </a:gs>
              <a:gs pos="0">
                <a:srgbClr val="CDE1FF"/>
              </a:gs>
            </a:gsLst>
            <a:lin ang="0" scaled="1"/>
          </a:gradFill>
          <a:ln w="9525" algn="ctr">
            <a:noFill/>
            <a:miter lim="800000"/>
            <a:headEnd/>
            <a:tailEnd/>
          </a:ln>
          <a:effectLst/>
        </p:spPr>
        <p:txBody>
          <a:bodyPr wrap="none" anchor="ctr"/>
          <a:lstStyle/>
          <a:p>
            <a:pPr algn="r">
              <a:defRPr/>
            </a:pPr>
            <a:endParaRPr lang="ja-JP" altLang="en-US">
              <a:latin typeface="Arial" charset="0"/>
            </a:endParaRPr>
          </a:p>
        </p:txBody>
      </p:sp>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 name="正方形/長方形 255"/>
          <p:cNvSpPr/>
          <p:nvPr/>
        </p:nvSpPr>
        <p:spPr>
          <a:xfrm>
            <a:off x="133350" y="2114550"/>
            <a:ext cx="8867165" cy="4626492"/>
          </a:xfrm>
          <a:prstGeom prst="rect">
            <a:avLst/>
          </a:prstGeom>
          <a:solidFill>
            <a:srgbClr val="F4F3E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eaLnBrk="1" fontAlgn="auto" hangingPunct="1">
              <a:spcBef>
                <a:spcPts val="0"/>
              </a:spcBef>
              <a:spcAft>
                <a:spcPts val="0"/>
              </a:spcAft>
            </a:pPr>
            <a:endParaRPr lang="ja-JP" altLang="en-US" sz="1800">
              <a:solidFill>
                <a:prstClr val="white"/>
              </a:solidFill>
            </a:endParaRPr>
          </a:p>
        </p:txBody>
      </p:sp>
      <p:sp>
        <p:nvSpPr>
          <p:cNvPr id="238" name="円/楕円 237"/>
          <p:cNvSpPr/>
          <p:nvPr/>
        </p:nvSpPr>
        <p:spPr>
          <a:xfrm>
            <a:off x="7033574" y="2717716"/>
            <a:ext cx="1927682" cy="1057698"/>
          </a:xfrm>
          <a:prstGeom prst="ellipse">
            <a:avLst/>
          </a:prstGeom>
          <a:solidFill>
            <a:srgbClr val="B2CB7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eaLnBrk="1" fontAlgn="auto" hangingPunct="1">
              <a:spcBef>
                <a:spcPts val="0"/>
              </a:spcBef>
              <a:spcAft>
                <a:spcPts val="0"/>
              </a:spcAft>
            </a:pPr>
            <a:endParaRPr lang="ja-JP" altLang="en-US" sz="1800">
              <a:solidFill>
                <a:prstClr val="white"/>
              </a:solidFill>
            </a:endParaRPr>
          </a:p>
        </p:txBody>
      </p:sp>
      <p:sp>
        <p:nvSpPr>
          <p:cNvPr id="235" name="角丸四角形 234"/>
          <p:cNvSpPr/>
          <p:nvPr/>
        </p:nvSpPr>
        <p:spPr>
          <a:xfrm>
            <a:off x="304599" y="2628027"/>
            <a:ext cx="1482911" cy="700089"/>
          </a:xfrm>
          <a:prstGeom prst="roundRect">
            <a:avLst>
              <a:gd name="adj" fmla="val 15019"/>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eaLnBrk="1" fontAlgn="auto" hangingPunct="1">
              <a:spcBef>
                <a:spcPts val="0"/>
              </a:spcBef>
              <a:spcAft>
                <a:spcPts val="0"/>
              </a:spcAft>
            </a:pPr>
            <a:endParaRPr lang="ja-JP" altLang="en-US" sz="1800">
              <a:solidFill>
                <a:prstClr val="white"/>
              </a:solidFill>
            </a:endParaRPr>
          </a:p>
        </p:txBody>
      </p:sp>
      <p:sp>
        <p:nvSpPr>
          <p:cNvPr id="3" name="Text Box 2"/>
          <p:cNvSpPr txBox="1">
            <a:spLocks noChangeArrowheads="1"/>
          </p:cNvSpPr>
          <p:nvPr/>
        </p:nvSpPr>
        <p:spPr bwMode="auto">
          <a:xfrm>
            <a:off x="1834910" y="221331"/>
            <a:ext cx="5575965" cy="5453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82904" tIns="41452" rIns="82904" bIns="41452" anchor="ctr">
            <a:spAutoFit/>
          </a:bodyPr>
          <a:lstStyle>
            <a:lvl1pPr defTabSz="828675" eaLnBrk="0" hangingPunct="0">
              <a:defRPr kumimoji="1" sz="3600">
                <a:solidFill>
                  <a:schemeClr val="tx1"/>
                </a:solidFill>
                <a:latin typeface="Arial" pitchFamily="34" charset="0"/>
                <a:ea typeface="ＭＳ Ｐゴシック" pitchFamily="50" charset="-128"/>
              </a:defRPr>
            </a:lvl1pPr>
            <a:lvl2pPr marL="742950" indent="-285750" defTabSz="828675" eaLnBrk="0" hangingPunct="0">
              <a:defRPr kumimoji="1" sz="3600">
                <a:solidFill>
                  <a:schemeClr val="tx1"/>
                </a:solidFill>
                <a:latin typeface="Arial" pitchFamily="34" charset="0"/>
                <a:ea typeface="ＭＳ Ｐゴシック" pitchFamily="50" charset="-128"/>
              </a:defRPr>
            </a:lvl2pPr>
            <a:lvl3pPr marL="1143000" indent="-228600" defTabSz="828675" eaLnBrk="0" hangingPunct="0">
              <a:defRPr kumimoji="1" sz="3600">
                <a:solidFill>
                  <a:schemeClr val="tx1"/>
                </a:solidFill>
                <a:latin typeface="Arial" pitchFamily="34" charset="0"/>
                <a:ea typeface="ＭＳ Ｐゴシック" pitchFamily="50" charset="-128"/>
              </a:defRPr>
            </a:lvl3pPr>
            <a:lvl4pPr marL="1600200" indent="-228600" defTabSz="828675" eaLnBrk="0" hangingPunct="0">
              <a:defRPr kumimoji="1" sz="3600">
                <a:solidFill>
                  <a:schemeClr val="tx1"/>
                </a:solidFill>
                <a:latin typeface="Arial" pitchFamily="34" charset="0"/>
                <a:ea typeface="ＭＳ Ｐゴシック" pitchFamily="50" charset="-128"/>
              </a:defRPr>
            </a:lvl4pPr>
            <a:lvl5pPr marL="2057400" indent="-228600" defTabSz="828675" eaLnBrk="0" hangingPunct="0">
              <a:defRPr kumimoji="1" sz="3600">
                <a:solidFill>
                  <a:schemeClr val="tx1"/>
                </a:solidFill>
                <a:latin typeface="Arial" pitchFamily="34" charset="0"/>
                <a:ea typeface="ＭＳ Ｐゴシック" pitchFamily="50" charset="-128"/>
              </a:defRPr>
            </a:lvl5pPr>
            <a:lvl6pPr marL="2514600" indent="-228600" defTabSz="828675" eaLnBrk="0" fontAlgn="base" hangingPunct="0">
              <a:spcBef>
                <a:spcPct val="0"/>
              </a:spcBef>
              <a:spcAft>
                <a:spcPct val="0"/>
              </a:spcAft>
              <a:defRPr kumimoji="1" sz="3600">
                <a:solidFill>
                  <a:schemeClr val="tx1"/>
                </a:solidFill>
                <a:latin typeface="Arial" pitchFamily="34" charset="0"/>
                <a:ea typeface="ＭＳ Ｐゴシック" pitchFamily="50" charset="-128"/>
              </a:defRPr>
            </a:lvl6pPr>
            <a:lvl7pPr marL="2971800" indent="-228600" defTabSz="828675" eaLnBrk="0" fontAlgn="base" hangingPunct="0">
              <a:spcBef>
                <a:spcPct val="0"/>
              </a:spcBef>
              <a:spcAft>
                <a:spcPct val="0"/>
              </a:spcAft>
              <a:defRPr kumimoji="1" sz="3600">
                <a:solidFill>
                  <a:schemeClr val="tx1"/>
                </a:solidFill>
                <a:latin typeface="Arial" pitchFamily="34" charset="0"/>
                <a:ea typeface="ＭＳ Ｐゴシック" pitchFamily="50" charset="-128"/>
              </a:defRPr>
            </a:lvl7pPr>
            <a:lvl8pPr marL="3429000" indent="-228600" defTabSz="828675" eaLnBrk="0" fontAlgn="base" hangingPunct="0">
              <a:spcBef>
                <a:spcPct val="0"/>
              </a:spcBef>
              <a:spcAft>
                <a:spcPct val="0"/>
              </a:spcAft>
              <a:defRPr kumimoji="1" sz="3600">
                <a:solidFill>
                  <a:schemeClr val="tx1"/>
                </a:solidFill>
                <a:latin typeface="Arial" pitchFamily="34" charset="0"/>
                <a:ea typeface="ＭＳ Ｐゴシック" pitchFamily="50" charset="-128"/>
              </a:defRPr>
            </a:lvl8pPr>
            <a:lvl9pPr marL="3886200" indent="-228600" defTabSz="828675" eaLnBrk="0" fontAlgn="base" hangingPunct="0">
              <a:spcBef>
                <a:spcPct val="0"/>
              </a:spcBef>
              <a:spcAft>
                <a:spcPct val="0"/>
              </a:spcAft>
              <a:defRPr kumimoji="1" sz="3600">
                <a:solidFill>
                  <a:schemeClr val="tx1"/>
                </a:solidFill>
                <a:latin typeface="Arial" pitchFamily="34" charset="0"/>
                <a:ea typeface="ＭＳ Ｐゴシック" pitchFamily="50" charset="-128"/>
              </a:defRPr>
            </a:lvl9pPr>
          </a:lstStyle>
          <a:p>
            <a:pPr algn="ctr" eaLnBrk="1" fontAlgn="auto" hangingPunct="1">
              <a:spcBef>
                <a:spcPts val="0"/>
              </a:spcBef>
              <a:spcAft>
                <a:spcPts val="0"/>
              </a:spcAft>
            </a:pPr>
            <a:r>
              <a:rPr lang="ja-JP" altLang="en-US" sz="3000" b="1" dirty="0">
                <a:solidFill>
                  <a:prstClr val="black"/>
                </a:solidFill>
                <a:latin typeface="Meiryo UI" pitchFamily="50" charset="-128"/>
                <a:ea typeface="Meiryo UI" pitchFamily="50" charset="-128"/>
                <a:cs typeface="Meiryo UI" pitchFamily="50" charset="-128"/>
              </a:rPr>
              <a:t>地域包括ケアシステム</a:t>
            </a:r>
          </a:p>
        </p:txBody>
      </p:sp>
      <p:sp>
        <p:nvSpPr>
          <p:cNvPr id="5" name="テキスト ボックス 50"/>
          <p:cNvSpPr txBox="1">
            <a:spLocks noChangeArrowheads="1"/>
          </p:cNvSpPr>
          <p:nvPr/>
        </p:nvSpPr>
        <p:spPr bwMode="auto">
          <a:xfrm>
            <a:off x="674059" y="998594"/>
            <a:ext cx="8078486" cy="1015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kumimoji="1" sz="3600">
                <a:solidFill>
                  <a:schemeClr val="tx1"/>
                </a:solidFill>
                <a:latin typeface="Arial" pitchFamily="34" charset="0"/>
                <a:ea typeface="ＭＳ Ｐゴシック" pitchFamily="50" charset="-128"/>
              </a:defRPr>
            </a:lvl1pPr>
            <a:lvl2pPr marL="742950" indent="-285750" eaLnBrk="0" hangingPunct="0">
              <a:defRPr kumimoji="1" sz="3600">
                <a:solidFill>
                  <a:schemeClr val="tx1"/>
                </a:solidFill>
                <a:latin typeface="Arial" pitchFamily="34" charset="0"/>
                <a:ea typeface="ＭＳ Ｐゴシック" pitchFamily="50" charset="-128"/>
              </a:defRPr>
            </a:lvl2pPr>
            <a:lvl3pPr marL="1143000" indent="-228600" eaLnBrk="0" hangingPunct="0">
              <a:defRPr kumimoji="1" sz="3600">
                <a:solidFill>
                  <a:schemeClr val="tx1"/>
                </a:solidFill>
                <a:latin typeface="Arial" pitchFamily="34" charset="0"/>
                <a:ea typeface="ＭＳ Ｐゴシック" pitchFamily="50" charset="-128"/>
              </a:defRPr>
            </a:lvl3pPr>
            <a:lvl4pPr marL="1600200" indent="-228600" eaLnBrk="0" hangingPunct="0">
              <a:defRPr kumimoji="1" sz="3600">
                <a:solidFill>
                  <a:schemeClr val="tx1"/>
                </a:solidFill>
                <a:latin typeface="Arial" pitchFamily="34" charset="0"/>
                <a:ea typeface="ＭＳ Ｐゴシック" pitchFamily="50" charset="-128"/>
              </a:defRPr>
            </a:lvl4pPr>
            <a:lvl5pPr marL="2057400" indent="-228600" eaLnBrk="0" hangingPunct="0">
              <a:defRPr kumimoji="1" sz="3600">
                <a:solidFill>
                  <a:schemeClr val="tx1"/>
                </a:solidFill>
                <a:latin typeface="Arial" pitchFamily="34" charset="0"/>
                <a:ea typeface="ＭＳ Ｐゴシック" pitchFamily="50" charset="-128"/>
              </a:defRPr>
            </a:lvl5pPr>
            <a:lvl6pPr marL="2514600" indent="-228600" eaLnBrk="0" fontAlgn="base" hangingPunct="0">
              <a:spcBef>
                <a:spcPct val="0"/>
              </a:spcBef>
              <a:spcAft>
                <a:spcPct val="0"/>
              </a:spcAft>
              <a:defRPr kumimoji="1" sz="3600">
                <a:solidFill>
                  <a:schemeClr val="tx1"/>
                </a:solidFill>
                <a:latin typeface="Arial" pitchFamily="34" charset="0"/>
                <a:ea typeface="ＭＳ Ｐゴシック" pitchFamily="50" charset="-128"/>
              </a:defRPr>
            </a:lvl6pPr>
            <a:lvl7pPr marL="2971800" indent="-228600" eaLnBrk="0" fontAlgn="base" hangingPunct="0">
              <a:spcBef>
                <a:spcPct val="0"/>
              </a:spcBef>
              <a:spcAft>
                <a:spcPct val="0"/>
              </a:spcAft>
              <a:defRPr kumimoji="1" sz="3600">
                <a:solidFill>
                  <a:schemeClr val="tx1"/>
                </a:solidFill>
                <a:latin typeface="Arial" pitchFamily="34" charset="0"/>
                <a:ea typeface="ＭＳ Ｐゴシック" pitchFamily="50" charset="-128"/>
              </a:defRPr>
            </a:lvl7pPr>
            <a:lvl8pPr marL="3429000" indent="-228600" eaLnBrk="0" fontAlgn="base" hangingPunct="0">
              <a:spcBef>
                <a:spcPct val="0"/>
              </a:spcBef>
              <a:spcAft>
                <a:spcPct val="0"/>
              </a:spcAft>
              <a:defRPr kumimoji="1" sz="3600">
                <a:solidFill>
                  <a:schemeClr val="tx1"/>
                </a:solidFill>
                <a:latin typeface="Arial" pitchFamily="34" charset="0"/>
                <a:ea typeface="ＭＳ Ｐゴシック" pitchFamily="50" charset="-128"/>
              </a:defRPr>
            </a:lvl8pPr>
            <a:lvl9pPr marL="3886200" indent="-228600" eaLnBrk="0" fontAlgn="base" hangingPunct="0">
              <a:spcBef>
                <a:spcPct val="0"/>
              </a:spcBef>
              <a:spcAft>
                <a:spcPct val="0"/>
              </a:spcAft>
              <a:defRPr kumimoji="1" sz="3600">
                <a:solidFill>
                  <a:schemeClr val="tx1"/>
                </a:solidFill>
                <a:latin typeface="Arial" pitchFamily="34" charset="0"/>
                <a:ea typeface="ＭＳ Ｐゴシック" pitchFamily="50" charset="-128"/>
              </a:defRPr>
            </a:lvl9pPr>
          </a:lstStyle>
          <a:p>
            <a:pPr eaLnBrk="1" fontAlgn="auto" hangingPunct="1">
              <a:spcBef>
                <a:spcPts val="0"/>
              </a:spcBef>
              <a:spcAft>
                <a:spcPts val="0"/>
              </a:spcAft>
            </a:pPr>
            <a:r>
              <a:rPr lang="ja-JP" altLang="en-US" sz="2000" b="1" dirty="0">
                <a:solidFill>
                  <a:srgbClr val="669900"/>
                </a:solidFill>
                <a:latin typeface="Meiryo UI" pitchFamily="50" charset="-128"/>
                <a:ea typeface="Meiryo UI" pitchFamily="50" charset="-128"/>
                <a:cs typeface="Meiryo UI" pitchFamily="50" charset="-128"/>
              </a:rPr>
              <a:t>  </a:t>
            </a:r>
            <a:r>
              <a:rPr lang="ja-JP" altLang="en-US" sz="2000" b="1" dirty="0">
                <a:solidFill>
                  <a:prstClr val="black">
                    <a:lumMod val="50000"/>
                    <a:lumOff val="50000"/>
                  </a:prstClr>
                </a:solidFill>
                <a:latin typeface="Meiryo UI" pitchFamily="50" charset="-128"/>
                <a:ea typeface="Meiryo UI" pitchFamily="50" charset="-128"/>
                <a:cs typeface="Meiryo UI" pitchFamily="50" charset="-128"/>
              </a:rPr>
              <a:t>住まい</a:t>
            </a:r>
            <a:r>
              <a:rPr lang="ja-JP" altLang="en-US" sz="2000" b="1" dirty="0">
                <a:solidFill>
                  <a:prstClr val="black"/>
                </a:solidFill>
                <a:latin typeface="Meiryo UI" pitchFamily="50" charset="-128"/>
                <a:ea typeface="Meiryo UI" pitchFamily="50" charset="-128"/>
                <a:cs typeface="Meiryo UI" pitchFamily="50" charset="-128"/>
              </a:rPr>
              <a:t>・</a:t>
            </a:r>
            <a:r>
              <a:rPr lang="ja-JP" altLang="en-US" sz="2000" b="1" dirty="0">
                <a:solidFill>
                  <a:srgbClr val="3E6EB4"/>
                </a:solidFill>
                <a:latin typeface="Meiryo UI" pitchFamily="50" charset="-128"/>
                <a:ea typeface="Meiryo UI" pitchFamily="50" charset="-128"/>
                <a:cs typeface="Meiryo UI" pitchFamily="50" charset="-128"/>
              </a:rPr>
              <a:t>医療</a:t>
            </a:r>
            <a:r>
              <a:rPr lang="ja-JP" altLang="en-US" sz="2000" b="1" dirty="0">
                <a:solidFill>
                  <a:prstClr val="black"/>
                </a:solidFill>
                <a:latin typeface="Meiryo UI" pitchFamily="50" charset="-128"/>
                <a:ea typeface="Meiryo UI" pitchFamily="50" charset="-128"/>
                <a:cs typeface="Meiryo UI" pitchFamily="50" charset="-128"/>
              </a:rPr>
              <a:t>・</a:t>
            </a:r>
            <a:r>
              <a:rPr lang="ja-JP" altLang="en-US" sz="2000" b="1" dirty="0">
                <a:solidFill>
                  <a:srgbClr val="669900"/>
                </a:solidFill>
                <a:latin typeface="Meiryo UI" pitchFamily="50" charset="-128"/>
                <a:ea typeface="Meiryo UI" pitchFamily="50" charset="-128"/>
                <a:cs typeface="Meiryo UI" pitchFamily="50" charset="-128"/>
              </a:rPr>
              <a:t>介護</a:t>
            </a:r>
            <a:r>
              <a:rPr lang="ja-JP" altLang="en-US" sz="2000" b="1" dirty="0">
                <a:solidFill>
                  <a:prstClr val="black"/>
                </a:solidFill>
                <a:latin typeface="Meiryo UI" pitchFamily="50" charset="-128"/>
                <a:ea typeface="Meiryo UI" pitchFamily="50" charset="-128"/>
                <a:cs typeface="Meiryo UI" pitchFamily="50" charset="-128"/>
              </a:rPr>
              <a:t>・</a:t>
            </a:r>
            <a:r>
              <a:rPr lang="ja-JP" altLang="en-US" sz="2000" b="1" dirty="0">
                <a:solidFill>
                  <a:srgbClr val="C0504D"/>
                </a:solidFill>
                <a:latin typeface="Meiryo UI" pitchFamily="50" charset="-128"/>
                <a:ea typeface="Meiryo UI" pitchFamily="50" charset="-128"/>
                <a:cs typeface="Meiryo UI" pitchFamily="50" charset="-128"/>
              </a:rPr>
              <a:t>予防</a:t>
            </a:r>
            <a:r>
              <a:rPr lang="ja-JP" altLang="en-US" sz="2000" b="1" dirty="0">
                <a:solidFill>
                  <a:prstClr val="black"/>
                </a:solidFill>
                <a:latin typeface="Meiryo UI" pitchFamily="50" charset="-128"/>
                <a:ea typeface="Meiryo UI" pitchFamily="50" charset="-128"/>
                <a:cs typeface="Meiryo UI" pitchFamily="50" charset="-128"/>
              </a:rPr>
              <a:t>・</a:t>
            </a:r>
            <a:r>
              <a:rPr lang="ja-JP" altLang="en-US" sz="2000" b="1" dirty="0">
                <a:solidFill>
                  <a:srgbClr val="C0504D"/>
                </a:solidFill>
                <a:latin typeface="Meiryo UI" pitchFamily="50" charset="-128"/>
                <a:ea typeface="Meiryo UI" pitchFamily="50" charset="-128"/>
                <a:cs typeface="Meiryo UI" pitchFamily="50" charset="-128"/>
              </a:rPr>
              <a:t>生活支援</a:t>
            </a:r>
            <a:r>
              <a:rPr lang="ja-JP" altLang="en-US" sz="2000" b="1" dirty="0">
                <a:solidFill>
                  <a:srgbClr val="669900"/>
                </a:solidFill>
                <a:latin typeface="Meiryo UI" pitchFamily="50" charset="-128"/>
                <a:ea typeface="Meiryo UI" pitchFamily="50" charset="-128"/>
                <a:cs typeface="Meiryo UI" pitchFamily="50" charset="-128"/>
              </a:rPr>
              <a:t> </a:t>
            </a:r>
            <a:r>
              <a:rPr lang="ja-JP" altLang="en-US" sz="2000" b="1" dirty="0">
                <a:solidFill>
                  <a:prstClr val="black"/>
                </a:solidFill>
                <a:latin typeface="Meiryo UI" pitchFamily="50" charset="-128"/>
                <a:ea typeface="Meiryo UI" pitchFamily="50" charset="-128"/>
                <a:cs typeface="Meiryo UI" pitchFamily="50" charset="-128"/>
              </a:rPr>
              <a:t>が</a:t>
            </a:r>
            <a:r>
              <a:rPr lang="ja-JP" altLang="en-US" sz="2000" b="1" dirty="0">
                <a:latin typeface="Meiryo UI" pitchFamily="50" charset="-128"/>
                <a:ea typeface="Meiryo UI" pitchFamily="50" charset="-128"/>
                <a:cs typeface="Meiryo UI" pitchFamily="50" charset="-128"/>
              </a:rPr>
              <a:t>包括的</a:t>
            </a:r>
            <a:r>
              <a:rPr lang="ja-JP" altLang="en-US" sz="2000" b="1" dirty="0">
                <a:solidFill>
                  <a:prstClr val="black"/>
                </a:solidFill>
                <a:latin typeface="Meiryo UI" pitchFamily="50" charset="-128"/>
                <a:ea typeface="Meiryo UI" pitchFamily="50" charset="-128"/>
                <a:cs typeface="Meiryo UI" pitchFamily="50" charset="-128"/>
              </a:rPr>
              <a:t>に提供される</a:t>
            </a:r>
            <a:endParaRPr lang="en-US" altLang="ja-JP" sz="2000" b="1" dirty="0">
              <a:solidFill>
                <a:prstClr val="black"/>
              </a:solidFill>
              <a:latin typeface="Meiryo UI" pitchFamily="50" charset="-128"/>
              <a:ea typeface="Meiryo UI" pitchFamily="50" charset="-128"/>
              <a:cs typeface="Meiryo UI" pitchFamily="50" charset="-128"/>
            </a:endParaRPr>
          </a:p>
          <a:p>
            <a:pPr eaLnBrk="1" fontAlgn="auto" hangingPunct="1">
              <a:spcBef>
                <a:spcPts val="0"/>
              </a:spcBef>
              <a:spcAft>
                <a:spcPts val="0"/>
              </a:spcAft>
            </a:pPr>
            <a:r>
              <a:rPr lang="ja-JP" altLang="en-US" sz="2000" b="1" dirty="0">
                <a:solidFill>
                  <a:prstClr val="black"/>
                </a:solidFill>
                <a:latin typeface="Meiryo UI" pitchFamily="50" charset="-128"/>
                <a:ea typeface="Meiryo UI" pitchFamily="50" charset="-128"/>
                <a:cs typeface="Meiryo UI" pitchFamily="50" charset="-128"/>
              </a:rPr>
              <a:t>  地域包括ケアシステムの実現により、重度な要介護状態となっても、</a:t>
            </a:r>
            <a:endParaRPr lang="en-US" altLang="ja-JP" sz="2000" b="1" dirty="0">
              <a:solidFill>
                <a:prstClr val="black"/>
              </a:solidFill>
              <a:latin typeface="Meiryo UI" pitchFamily="50" charset="-128"/>
              <a:ea typeface="Meiryo UI" pitchFamily="50" charset="-128"/>
              <a:cs typeface="Meiryo UI" pitchFamily="50" charset="-128"/>
            </a:endParaRPr>
          </a:p>
          <a:p>
            <a:pPr eaLnBrk="1" fontAlgn="auto" hangingPunct="1">
              <a:spcBef>
                <a:spcPts val="0"/>
              </a:spcBef>
              <a:spcAft>
                <a:spcPts val="0"/>
              </a:spcAft>
            </a:pPr>
            <a:r>
              <a:rPr lang="ja-JP" altLang="en-US" sz="2000" b="1" dirty="0">
                <a:solidFill>
                  <a:prstClr val="black"/>
                </a:solidFill>
                <a:latin typeface="Meiryo UI" pitchFamily="50" charset="-128"/>
                <a:ea typeface="Meiryo UI" pitchFamily="50" charset="-128"/>
                <a:cs typeface="Meiryo UI" pitchFamily="50" charset="-128"/>
              </a:rPr>
              <a:t>  住み慣れた地域で自分らしい暮らしを人生の最後まで続けることができる</a:t>
            </a:r>
          </a:p>
        </p:txBody>
      </p:sp>
      <p:sp>
        <p:nvSpPr>
          <p:cNvPr id="10" name="テキスト ボックス 9"/>
          <p:cNvSpPr txBox="1"/>
          <p:nvPr/>
        </p:nvSpPr>
        <p:spPr>
          <a:xfrm>
            <a:off x="3136459" y="5180466"/>
            <a:ext cx="2490089" cy="607859"/>
          </a:xfrm>
          <a:prstGeom prst="rect">
            <a:avLst/>
          </a:prstGeom>
          <a:noFill/>
        </p:spPr>
        <p:txBody>
          <a:bodyPr wrap="square" rtlCol="0">
            <a:spAutoFit/>
          </a:bodyPr>
          <a:lstStyle/>
          <a:p>
            <a:pPr eaLnBrk="1" fontAlgn="auto" hangingPunct="1">
              <a:spcBef>
                <a:spcPts val="0"/>
              </a:spcBef>
              <a:spcAft>
                <a:spcPts val="0"/>
              </a:spcAft>
            </a:pPr>
            <a:r>
              <a:rPr lang="ja-JP" altLang="en-US" sz="1250" b="1" dirty="0">
                <a:solidFill>
                  <a:srgbClr val="C0504D"/>
                </a:solidFill>
                <a:latin typeface="Meiryo UI" pitchFamily="50" charset="-128"/>
                <a:ea typeface="Meiryo UI" pitchFamily="50" charset="-128"/>
                <a:cs typeface="Meiryo UI" pitchFamily="50" charset="-128"/>
              </a:rPr>
              <a:t>いつまでも元気に暮らすために･･･</a:t>
            </a:r>
            <a:endParaRPr lang="en-US" altLang="ja-JP" sz="1250" b="1" dirty="0">
              <a:solidFill>
                <a:srgbClr val="C0504D"/>
              </a:solidFill>
              <a:latin typeface="Meiryo UI" pitchFamily="50" charset="-128"/>
              <a:ea typeface="Meiryo UI" pitchFamily="50" charset="-128"/>
              <a:cs typeface="Meiryo UI" pitchFamily="50" charset="-128"/>
            </a:endParaRPr>
          </a:p>
          <a:p>
            <a:pPr eaLnBrk="1" fontAlgn="auto" hangingPunct="1">
              <a:spcBef>
                <a:spcPts val="300"/>
              </a:spcBef>
              <a:spcAft>
                <a:spcPts val="0"/>
              </a:spcAft>
            </a:pPr>
            <a:r>
              <a:rPr lang="ja-JP" altLang="en-US" sz="1800" b="1" dirty="0">
                <a:solidFill>
                  <a:srgbClr val="C0504D"/>
                </a:solidFill>
                <a:latin typeface="Meiryo UI" pitchFamily="50" charset="-128"/>
                <a:ea typeface="Meiryo UI" pitchFamily="50" charset="-128"/>
                <a:cs typeface="Meiryo UI" pitchFamily="50" charset="-128"/>
              </a:rPr>
              <a:t>   </a:t>
            </a:r>
            <a:r>
              <a:rPr lang="ja-JP" altLang="en-US" sz="1600" b="1" dirty="0">
                <a:solidFill>
                  <a:srgbClr val="C0504D"/>
                </a:solidFill>
                <a:latin typeface="Meiryo UI" pitchFamily="50" charset="-128"/>
                <a:ea typeface="Meiryo UI" pitchFamily="50" charset="-128"/>
                <a:cs typeface="Meiryo UI" pitchFamily="50" charset="-128"/>
              </a:rPr>
              <a:t>生活支援･介護予防</a:t>
            </a:r>
            <a:endParaRPr lang="en-US" altLang="ja-JP" sz="1600" b="1" dirty="0">
              <a:solidFill>
                <a:srgbClr val="C0504D"/>
              </a:solidFill>
              <a:latin typeface="Meiryo UI" pitchFamily="50" charset="-128"/>
              <a:ea typeface="Meiryo UI" pitchFamily="50" charset="-128"/>
              <a:cs typeface="Meiryo UI" pitchFamily="50" charset="-128"/>
            </a:endParaRPr>
          </a:p>
        </p:txBody>
      </p:sp>
      <p:sp>
        <p:nvSpPr>
          <p:cNvPr id="224" name="円/楕円 223"/>
          <p:cNvSpPr/>
          <p:nvPr/>
        </p:nvSpPr>
        <p:spPr>
          <a:xfrm>
            <a:off x="3262703" y="4027558"/>
            <a:ext cx="1884580" cy="1005428"/>
          </a:xfrm>
          <a:prstGeom prst="ellipse">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eaLnBrk="1" fontAlgn="auto" hangingPunct="1">
              <a:spcBef>
                <a:spcPts val="0"/>
              </a:spcBef>
              <a:spcAft>
                <a:spcPts val="0"/>
              </a:spcAft>
            </a:pPr>
            <a:endParaRPr lang="ja-JP" altLang="en-US" sz="1800">
              <a:solidFill>
                <a:prstClr val="white"/>
              </a:solidFill>
            </a:endParaRPr>
          </a:p>
        </p:txBody>
      </p:sp>
      <p:sp>
        <p:nvSpPr>
          <p:cNvPr id="226" name="円/楕円 225"/>
          <p:cNvSpPr/>
          <p:nvPr/>
        </p:nvSpPr>
        <p:spPr>
          <a:xfrm>
            <a:off x="1264160" y="2813715"/>
            <a:ext cx="6596761" cy="3466214"/>
          </a:xfrm>
          <a:prstGeom prst="ellipse">
            <a:avLst/>
          </a:prstGeom>
          <a:noFill/>
          <a:ln w="34925">
            <a:solidFill>
              <a:schemeClr val="bg1">
                <a:lumMod val="65000"/>
              </a:schemeClr>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eaLnBrk="1" fontAlgn="auto" hangingPunct="1">
              <a:spcBef>
                <a:spcPts val="0"/>
              </a:spcBef>
              <a:spcAft>
                <a:spcPts val="0"/>
              </a:spcAft>
            </a:pPr>
            <a:endParaRPr lang="ja-JP" altLang="en-US" sz="1800">
              <a:solidFill>
                <a:prstClr val="white"/>
              </a:solidFill>
            </a:endParaRPr>
          </a:p>
        </p:txBody>
      </p:sp>
      <p:sp>
        <p:nvSpPr>
          <p:cNvPr id="8" name="テキスト ボックス 7"/>
          <p:cNvSpPr txBox="1"/>
          <p:nvPr/>
        </p:nvSpPr>
        <p:spPr>
          <a:xfrm>
            <a:off x="1760973" y="2318622"/>
            <a:ext cx="1739531" cy="584775"/>
          </a:xfrm>
          <a:prstGeom prst="rect">
            <a:avLst/>
          </a:prstGeom>
          <a:noFill/>
        </p:spPr>
        <p:txBody>
          <a:bodyPr wrap="square" rtlCol="0">
            <a:spAutoFit/>
          </a:bodyPr>
          <a:lstStyle/>
          <a:p>
            <a:pPr eaLnBrk="1" fontAlgn="auto" hangingPunct="1">
              <a:spcBef>
                <a:spcPts val="0"/>
              </a:spcBef>
              <a:spcAft>
                <a:spcPts val="0"/>
              </a:spcAft>
            </a:pPr>
            <a:r>
              <a:rPr lang="ja-JP" altLang="en-US" sz="1400" b="1" dirty="0">
                <a:solidFill>
                  <a:srgbClr val="3E6EB4"/>
                </a:solidFill>
                <a:latin typeface="Meiryo UI" pitchFamily="50" charset="-128"/>
                <a:ea typeface="Meiryo UI" pitchFamily="50" charset="-128"/>
                <a:cs typeface="Meiryo UI" pitchFamily="50" charset="-128"/>
              </a:rPr>
              <a:t>病気になったら･･･</a:t>
            </a:r>
            <a:endParaRPr lang="en-US" altLang="ja-JP" sz="1400" b="1" dirty="0">
              <a:solidFill>
                <a:srgbClr val="3E6EB4"/>
              </a:solidFill>
              <a:latin typeface="Meiryo UI" pitchFamily="50" charset="-128"/>
              <a:ea typeface="Meiryo UI" pitchFamily="50" charset="-128"/>
              <a:cs typeface="Meiryo UI" pitchFamily="50" charset="-128"/>
            </a:endParaRPr>
          </a:p>
          <a:p>
            <a:pPr eaLnBrk="1" fontAlgn="auto" hangingPunct="1">
              <a:spcBef>
                <a:spcPts val="0"/>
              </a:spcBef>
              <a:spcAft>
                <a:spcPts val="0"/>
              </a:spcAft>
            </a:pPr>
            <a:r>
              <a:rPr lang="ja-JP" altLang="en-US" sz="1800" b="1" dirty="0">
                <a:solidFill>
                  <a:srgbClr val="3E6EB4"/>
                </a:solidFill>
                <a:latin typeface="Meiryo UI" pitchFamily="50" charset="-128"/>
                <a:ea typeface="Meiryo UI" pitchFamily="50" charset="-128"/>
                <a:cs typeface="Meiryo UI" pitchFamily="50" charset="-128"/>
              </a:rPr>
              <a:t>   医    療</a:t>
            </a:r>
            <a:endParaRPr lang="en-US" altLang="ja-JP" sz="1800" b="1" dirty="0">
              <a:solidFill>
                <a:srgbClr val="3E6EB4"/>
              </a:solidFill>
              <a:latin typeface="Meiryo UI" pitchFamily="50" charset="-128"/>
              <a:ea typeface="Meiryo UI" pitchFamily="50" charset="-128"/>
              <a:cs typeface="Meiryo UI" pitchFamily="50" charset="-128"/>
            </a:endParaRPr>
          </a:p>
        </p:txBody>
      </p:sp>
      <p:sp>
        <p:nvSpPr>
          <p:cNvPr id="227" name="テキスト ボックス 226"/>
          <p:cNvSpPr txBox="1"/>
          <p:nvPr/>
        </p:nvSpPr>
        <p:spPr>
          <a:xfrm>
            <a:off x="3549204" y="4091223"/>
            <a:ext cx="869765" cy="400110"/>
          </a:xfrm>
          <a:prstGeom prst="rect">
            <a:avLst/>
          </a:prstGeom>
          <a:noFill/>
        </p:spPr>
        <p:txBody>
          <a:bodyPr wrap="square" rtlCol="0">
            <a:spAutoFit/>
          </a:bodyPr>
          <a:lstStyle/>
          <a:p>
            <a:pPr eaLnBrk="1" fontAlgn="auto" hangingPunct="1">
              <a:spcBef>
                <a:spcPts val="0"/>
              </a:spcBef>
              <a:spcAft>
                <a:spcPts val="0"/>
              </a:spcAft>
            </a:pPr>
            <a:r>
              <a:rPr lang="ja-JP" altLang="en-US" sz="2000" b="1" dirty="0">
                <a:solidFill>
                  <a:prstClr val="white"/>
                </a:solidFill>
                <a:latin typeface="Meiryo UI" pitchFamily="50" charset="-128"/>
                <a:ea typeface="Meiryo UI" pitchFamily="50" charset="-128"/>
                <a:cs typeface="Meiryo UI" pitchFamily="50" charset="-128"/>
              </a:rPr>
              <a:t>住まい</a:t>
            </a:r>
            <a:endParaRPr lang="en-US" altLang="ja-JP" sz="2000" b="1" dirty="0">
              <a:solidFill>
                <a:prstClr val="white"/>
              </a:solidFill>
              <a:latin typeface="Meiryo UI" pitchFamily="50" charset="-128"/>
              <a:ea typeface="Meiryo UI" pitchFamily="50" charset="-128"/>
              <a:cs typeface="Meiryo UI" pitchFamily="50" charset="-128"/>
            </a:endParaRPr>
          </a:p>
        </p:txBody>
      </p:sp>
      <p:sp>
        <p:nvSpPr>
          <p:cNvPr id="228" name="テキスト ボックス 227"/>
          <p:cNvSpPr txBox="1"/>
          <p:nvPr/>
        </p:nvSpPr>
        <p:spPr>
          <a:xfrm>
            <a:off x="3517225" y="4427679"/>
            <a:ext cx="1597037" cy="669414"/>
          </a:xfrm>
          <a:prstGeom prst="rect">
            <a:avLst/>
          </a:prstGeom>
          <a:noFill/>
        </p:spPr>
        <p:txBody>
          <a:bodyPr wrap="square" rtlCol="0">
            <a:spAutoFit/>
          </a:bodyPr>
          <a:lstStyle/>
          <a:p>
            <a:pPr eaLnBrk="1" fontAlgn="auto" hangingPunct="1">
              <a:spcBef>
                <a:spcPts val="0"/>
              </a:spcBef>
              <a:spcAft>
                <a:spcPts val="0"/>
              </a:spcAft>
            </a:pPr>
            <a:r>
              <a:rPr lang="ja-JP" altLang="en-US" sz="1200" b="1" dirty="0">
                <a:solidFill>
                  <a:prstClr val="black">
                    <a:lumMod val="65000"/>
                    <a:lumOff val="35000"/>
                  </a:prstClr>
                </a:solidFill>
                <a:latin typeface="Meiryo UI" pitchFamily="50" charset="-128"/>
                <a:ea typeface="Meiryo UI" pitchFamily="50" charset="-128"/>
                <a:cs typeface="Meiryo UI" pitchFamily="50" charset="-128"/>
              </a:rPr>
              <a:t>･自宅</a:t>
            </a:r>
            <a:endParaRPr lang="en-US" altLang="ja-JP" sz="1200" b="1" dirty="0">
              <a:solidFill>
                <a:prstClr val="black">
                  <a:lumMod val="65000"/>
                  <a:lumOff val="35000"/>
                </a:prstClr>
              </a:solidFill>
              <a:latin typeface="Meiryo UI" pitchFamily="50" charset="-128"/>
              <a:ea typeface="Meiryo UI" pitchFamily="50" charset="-128"/>
              <a:cs typeface="Meiryo UI" pitchFamily="50" charset="-128"/>
            </a:endParaRPr>
          </a:p>
          <a:p>
            <a:pPr eaLnBrk="1" fontAlgn="auto" hangingPunct="1">
              <a:spcBef>
                <a:spcPts val="0"/>
              </a:spcBef>
              <a:spcAft>
                <a:spcPts val="0"/>
              </a:spcAft>
            </a:pPr>
            <a:r>
              <a:rPr lang="ja-JP" altLang="en-US" sz="1200" b="1" dirty="0">
                <a:solidFill>
                  <a:prstClr val="black">
                    <a:lumMod val="65000"/>
                    <a:lumOff val="35000"/>
                  </a:prstClr>
                </a:solidFill>
                <a:latin typeface="Meiryo UI" pitchFamily="50" charset="-128"/>
                <a:ea typeface="Meiryo UI" pitchFamily="50" charset="-128"/>
                <a:cs typeface="Meiryo UI" pitchFamily="50" charset="-128"/>
              </a:rPr>
              <a:t>･サービス付き高齢者</a:t>
            </a:r>
            <a:endParaRPr lang="en-US" altLang="ja-JP" sz="1200" b="1" dirty="0">
              <a:solidFill>
                <a:prstClr val="black">
                  <a:lumMod val="65000"/>
                  <a:lumOff val="35000"/>
                </a:prstClr>
              </a:solidFill>
              <a:latin typeface="Meiryo UI" pitchFamily="50" charset="-128"/>
              <a:ea typeface="Meiryo UI" pitchFamily="50" charset="-128"/>
              <a:cs typeface="Meiryo UI" pitchFamily="50" charset="-128"/>
            </a:endParaRPr>
          </a:p>
          <a:p>
            <a:pPr eaLnBrk="1" fontAlgn="auto" hangingPunct="1">
              <a:spcBef>
                <a:spcPts val="0"/>
              </a:spcBef>
              <a:spcAft>
                <a:spcPts val="0"/>
              </a:spcAft>
            </a:pPr>
            <a:r>
              <a:rPr lang="ja-JP" altLang="en-US" sz="1200" b="1" dirty="0">
                <a:solidFill>
                  <a:prstClr val="black">
                    <a:lumMod val="65000"/>
                    <a:lumOff val="35000"/>
                  </a:prstClr>
                </a:solidFill>
                <a:latin typeface="Meiryo UI" pitchFamily="50" charset="-128"/>
                <a:ea typeface="Meiryo UI" pitchFamily="50" charset="-128"/>
                <a:cs typeface="Meiryo UI" pitchFamily="50" charset="-128"/>
              </a:rPr>
              <a:t>  向け住宅 等</a:t>
            </a:r>
            <a:endParaRPr lang="en-US" altLang="ja-JP" sz="1200" b="1" dirty="0">
              <a:solidFill>
                <a:prstClr val="black">
                  <a:lumMod val="65000"/>
                  <a:lumOff val="35000"/>
                </a:prstClr>
              </a:solidFill>
              <a:latin typeface="Meiryo UI" pitchFamily="50" charset="-128"/>
              <a:ea typeface="Meiryo UI" pitchFamily="50" charset="-128"/>
              <a:cs typeface="Meiryo UI" pitchFamily="50" charset="-128"/>
            </a:endParaRPr>
          </a:p>
        </p:txBody>
      </p:sp>
      <p:sp>
        <p:nvSpPr>
          <p:cNvPr id="225" name="円/楕円 224"/>
          <p:cNvSpPr/>
          <p:nvPr/>
        </p:nvSpPr>
        <p:spPr>
          <a:xfrm>
            <a:off x="714144" y="4665084"/>
            <a:ext cx="1846520" cy="771004"/>
          </a:xfrm>
          <a:prstGeom prst="ellipse">
            <a:avLst/>
          </a:prstGeom>
          <a:solidFill>
            <a:schemeClr val="bg1">
              <a:lumMod val="85000"/>
            </a:schemeClr>
          </a:solidFill>
          <a:ln w="22225">
            <a:solidFill>
              <a:schemeClr val="bg1">
                <a:lumMod val="50000"/>
              </a:schemeClr>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eaLnBrk="1" fontAlgn="auto" hangingPunct="1">
              <a:spcBef>
                <a:spcPts val="0"/>
              </a:spcBef>
              <a:spcAft>
                <a:spcPts val="0"/>
              </a:spcAft>
            </a:pPr>
            <a:endParaRPr lang="ja-JP" altLang="en-US" sz="1800">
              <a:solidFill>
                <a:prstClr val="white"/>
              </a:solidFill>
            </a:endParaRPr>
          </a:p>
        </p:txBody>
      </p:sp>
      <p:sp>
        <p:nvSpPr>
          <p:cNvPr id="229" name="テキスト ボックス 228"/>
          <p:cNvSpPr txBox="1"/>
          <p:nvPr/>
        </p:nvSpPr>
        <p:spPr>
          <a:xfrm>
            <a:off x="767309" y="4802462"/>
            <a:ext cx="2105025" cy="530915"/>
          </a:xfrm>
          <a:prstGeom prst="rect">
            <a:avLst/>
          </a:prstGeom>
          <a:noFill/>
        </p:spPr>
        <p:txBody>
          <a:bodyPr wrap="square" rtlCol="0">
            <a:spAutoFit/>
          </a:bodyPr>
          <a:lstStyle/>
          <a:p>
            <a:pPr eaLnBrk="1" fontAlgn="auto" hangingPunct="1">
              <a:spcBef>
                <a:spcPts val="0"/>
              </a:spcBef>
              <a:spcAft>
                <a:spcPts val="0"/>
              </a:spcAft>
            </a:pPr>
            <a:r>
              <a:rPr lang="ja-JP" altLang="en-US" sz="1250" b="1" dirty="0">
                <a:solidFill>
                  <a:prstClr val="black">
                    <a:lumMod val="65000"/>
                    <a:lumOff val="35000"/>
                  </a:prstClr>
                </a:solidFill>
                <a:latin typeface="Meiryo UI" pitchFamily="50" charset="-128"/>
                <a:ea typeface="Meiryo UI" pitchFamily="50" charset="-128"/>
                <a:cs typeface="Meiryo UI" pitchFamily="50" charset="-128"/>
              </a:rPr>
              <a:t>･地域包括支援センター</a:t>
            </a:r>
            <a:endParaRPr lang="en-US" altLang="ja-JP" sz="1250" b="1" dirty="0">
              <a:solidFill>
                <a:prstClr val="black">
                  <a:lumMod val="65000"/>
                  <a:lumOff val="35000"/>
                </a:prstClr>
              </a:solidFill>
              <a:latin typeface="Meiryo UI" pitchFamily="50" charset="-128"/>
              <a:ea typeface="Meiryo UI" pitchFamily="50" charset="-128"/>
              <a:cs typeface="Meiryo UI" pitchFamily="50" charset="-128"/>
            </a:endParaRPr>
          </a:p>
          <a:p>
            <a:pPr eaLnBrk="1" fontAlgn="auto" hangingPunct="1">
              <a:spcBef>
                <a:spcPts val="300"/>
              </a:spcBef>
              <a:spcAft>
                <a:spcPts val="0"/>
              </a:spcAft>
            </a:pPr>
            <a:r>
              <a:rPr lang="ja-JP" altLang="en-US" sz="1250" b="1" dirty="0">
                <a:solidFill>
                  <a:prstClr val="black">
                    <a:lumMod val="65000"/>
                    <a:lumOff val="35000"/>
                  </a:prstClr>
                </a:solidFill>
                <a:latin typeface="Meiryo UI" pitchFamily="50" charset="-128"/>
                <a:ea typeface="Meiryo UI" pitchFamily="50" charset="-128"/>
                <a:cs typeface="Meiryo UI" pitchFamily="50" charset="-128"/>
              </a:rPr>
              <a:t>･ケアマネジャー</a:t>
            </a:r>
            <a:endParaRPr lang="en-US" altLang="ja-JP" sz="1250" b="1" dirty="0">
              <a:solidFill>
                <a:prstClr val="black">
                  <a:lumMod val="65000"/>
                  <a:lumOff val="35000"/>
                </a:prstClr>
              </a:solidFill>
              <a:latin typeface="Meiryo UI" pitchFamily="50" charset="-128"/>
              <a:ea typeface="Meiryo UI" pitchFamily="50" charset="-128"/>
              <a:cs typeface="Meiryo UI" pitchFamily="50" charset="-128"/>
            </a:endParaRPr>
          </a:p>
        </p:txBody>
      </p:sp>
      <p:sp>
        <p:nvSpPr>
          <p:cNvPr id="233" name="テキスト ボックス 232"/>
          <p:cNvSpPr txBox="1"/>
          <p:nvPr/>
        </p:nvSpPr>
        <p:spPr>
          <a:xfrm>
            <a:off x="315232" y="2669139"/>
            <a:ext cx="2105025" cy="625812"/>
          </a:xfrm>
          <a:prstGeom prst="rect">
            <a:avLst/>
          </a:prstGeom>
          <a:noFill/>
        </p:spPr>
        <p:txBody>
          <a:bodyPr wrap="square" rtlCol="0">
            <a:spAutoFit/>
          </a:bodyPr>
          <a:lstStyle/>
          <a:p>
            <a:pPr eaLnBrk="1" fontAlgn="auto" hangingPunct="1">
              <a:spcBef>
                <a:spcPts val="100"/>
              </a:spcBef>
              <a:spcAft>
                <a:spcPts val="0"/>
              </a:spcAft>
            </a:pPr>
            <a:r>
              <a:rPr lang="ja-JP" altLang="en-US" sz="1100" b="1" dirty="0">
                <a:latin typeface="Meiryo UI" pitchFamily="50" charset="-128"/>
                <a:ea typeface="Meiryo UI" pitchFamily="50" charset="-128"/>
                <a:cs typeface="Meiryo UI" pitchFamily="50" charset="-128"/>
              </a:rPr>
              <a:t>･急性期病院</a:t>
            </a:r>
            <a:endParaRPr lang="en-US" altLang="ja-JP" sz="1100" b="1" dirty="0">
              <a:latin typeface="Meiryo UI" pitchFamily="50" charset="-128"/>
              <a:ea typeface="Meiryo UI" pitchFamily="50" charset="-128"/>
              <a:cs typeface="Meiryo UI" pitchFamily="50" charset="-128"/>
            </a:endParaRPr>
          </a:p>
          <a:p>
            <a:pPr eaLnBrk="1" fontAlgn="auto" hangingPunct="1">
              <a:spcBef>
                <a:spcPts val="100"/>
              </a:spcBef>
              <a:spcAft>
                <a:spcPts val="0"/>
              </a:spcAft>
            </a:pPr>
            <a:r>
              <a:rPr lang="ja-JP" altLang="en-US" sz="1100" b="1" dirty="0">
                <a:latin typeface="Meiryo UI" pitchFamily="50" charset="-128"/>
                <a:ea typeface="Meiryo UI" pitchFamily="50" charset="-128"/>
                <a:cs typeface="Meiryo UI" pitchFamily="50" charset="-128"/>
              </a:rPr>
              <a:t>･亜急性期、回復期、</a:t>
            </a:r>
            <a:endParaRPr lang="en-US" altLang="ja-JP" sz="1100" b="1" dirty="0">
              <a:latin typeface="Meiryo UI" pitchFamily="50" charset="-128"/>
              <a:ea typeface="Meiryo UI" pitchFamily="50" charset="-128"/>
              <a:cs typeface="Meiryo UI" pitchFamily="50" charset="-128"/>
            </a:endParaRPr>
          </a:p>
          <a:p>
            <a:pPr eaLnBrk="1" fontAlgn="auto" hangingPunct="1">
              <a:spcBef>
                <a:spcPts val="100"/>
              </a:spcBef>
              <a:spcAft>
                <a:spcPts val="0"/>
              </a:spcAft>
            </a:pPr>
            <a:r>
              <a:rPr lang="ja-JP" altLang="en-US" sz="1100" b="1" dirty="0">
                <a:latin typeface="Meiryo UI" pitchFamily="50" charset="-128"/>
                <a:ea typeface="Meiryo UI" pitchFamily="50" charset="-128"/>
                <a:cs typeface="Meiryo UI" pitchFamily="50" charset="-128"/>
              </a:rPr>
              <a:t>  リハビリ病院</a:t>
            </a:r>
            <a:endParaRPr lang="en-US" altLang="ja-JP" sz="1100" b="1" dirty="0">
              <a:latin typeface="Meiryo UI" pitchFamily="50" charset="-128"/>
              <a:ea typeface="Meiryo UI" pitchFamily="50" charset="-128"/>
              <a:cs typeface="Meiryo UI" pitchFamily="50" charset="-128"/>
            </a:endParaRPr>
          </a:p>
        </p:txBody>
      </p:sp>
      <p:sp>
        <p:nvSpPr>
          <p:cNvPr id="234" name="角丸四角形 233"/>
          <p:cNvSpPr/>
          <p:nvPr/>
        </p:nvSpPr>
        <p:spPr>
          <a:xfrm>
            <a:off x="1294201" y="3167142"/>
            <a:ext cx="1829768" cy="917450"/>
          </a:xfrm>
          <a:prstGeom prst="roundRect">
            <a:avLst>
              <a:gd name="adj" fmla="val 10729"/>
            </a:avLst>
          </a:prstGeom>
          <a:solidFill>
            <a:schemeClr val="tx2">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eaLnBrk="1" fontAlgn="auto" hangingPunct="1">
              <a:spcBef>
                <a:spcPts val="0"/>
              </a:spcBef>
              <a:spcAft>
                <a:spcPts val="0"/>
              </a:spcAft>
            </a:pPr>
            <a:endParaRPr lang="ja-JP" altLang="en-US" sz="1800">
              <a:solidFill>
                <a:prstClr val="white"/>
              </a:solidFill>
            </a:endParaRPr>
          </a:p>
        </p:txBody>
      </p:sp>
      <p:sp>
        <p:nvSpPr>
          <p:cNvPr id="232" name="テキスト ボックス 231"/>
          <p:cNvSpPr txBox="1"/>
          <p:nvPr/>
        </p:nvSpPr>
        <p:spPr>
          <a:xfrm>
            <a:off x="1394946" y="3242213"/>
            <a:ext cx="2105558" cy="782265"/>
          </a:xfrm>
          <a:prstGeom prst="rect">
            <a:avLst/>
          </a:prstGeom>
          <a:noFill/>
        </p:spPr>
        <p:txBody>
          <a:bodyPr wrap="square" rtlCol="0">
            <a:spAutoFit/>
          </a:bodyPr>
          <a:lstStyle/>
          <a:p>
            <a:pPr eaLnBrk="1" fontAlgn="auto" hangingPunct="1">
              <a:spcBef>
                <a:spcPts val="0"/>
              </a:spcBef>
              <a:spcAft>
                <a:spcPts val="0"/>
              </a:spcAft>
            </a:pPr>
            <a:r>
              <a:rPr lang="ja-JP" altLang="en-US" sz="1500" b="1" dirty="0">
                <a:solidFill>
                  <a:prstClr val="white"/>
                </a:solidFill>
                <a:latin typeface="Meiryo UI" pitchFamily="50" charset="-128"/>
                <a:ea typeface="Meiryo UI" pitchFamily="50" charset="-128"/>
                <a:cs typeface="Meiryo UI" pitchFamily="50" charset="-128"/>
              </a:rPr>
              <a:t>日常の医療</a:t>
            </a:r>
            <a:endParaRPr lang="en-US" altLang="ja-JP" sz="1500" b="1" dirty="0">
              <a:solidFill>
                <a:prstClr val="white"/>
              </a:solidFill>
              <a:latin typeface="Meiryo UI" pitchFamily="50" charset="-128"/>
              <a:ea typeface="Meiryo UI" pitchFamily="50" charset="-128"/>
              <a:cs typeface="Meiryo UI" pitchFamily="50" charset="-128"/>
            </a:endParaRPr>
          </a:p>
          <a:p>
            <a:pPr eaLnBrk="1" fontAlgn="auto" hangingPunct="1">
              <a:spcBef>
                <a:spcPts val="400"/>
              </a:spcBef>
              <a:spcAft>
                <a:spcPts val="0"/>
              </a:spcAft>
            </a:pPr>
            <a:r>
              <a:rPr lang="ja-JP" altLang="en-US" sz="1200" b="1" dirty="0">
                <a:solidFill>
                  <a:prstClr val="white"/>
                </a:solidFill>
                <a:latin typeface="Meiryo UI" pitchFamily="50" charset="-128"/>
                <a:ea typeface="Meiryo UI" pitchFamily="50" charset="-128"/>
                <a:cs typeface="Meiryo UI" pitchFamily="50" charset="-128"/>
              </a:rPr>
              <a:t>  ･かかりつけ医・歯科医</a:t>
            </a:r>
            <a:endParaRPr lang="en-US" altLang="ja-JP" sz="1200" b="1" dirty="0">
              <a:solidFill>
                <a:prstClr val="white"/>
              </a:solidFill>
              <a:latin typeface="Meiryo UI" pitchFamily="50" charset="-128"/>
              <a:ea typeface="Meiryo UI" pitchFamily="50" charset="-128"/>
              <a:cs typeface="Meiryo UI" pitchFamily="50" charset="-128"/>
            </a:endParaRPr>
          </a:p>
          <a:p>
            <a:pPr eaLnBrk="1" fontAlgn="auto" hangingPunct="1">
              <a:spcBef>
                <a:spcPts val="300"/>
              </a:spcBef>
              <a:spcAft>
                <a:spcPts val="0"/>
              </a:spcAft>
            </a:pPr>
            <a:r>
              <a:rPr lang="ja-JP" altLang="en-US" sz="1200" b="1" dirty="0">
                <a:solidFill>
                  <a:prstClr val="white"/>
                </a:solidFill>
                <a:latin typeface="Meiryo UI" pitchFamily="50" charset="-128"/>
                <a:ea typeface="Meiryo UI" pitchFamily="50" charset="-128"/>
                <a:cs typeface="Meiryo UI" pitchFamily="50" charset="-128"/>
              </a:rPr>
              <a:t>  ･地域の連携病院</a:t>
            </a:r>
            <a:endParaRPr lang="en-US" altLang="ja-JP" sz="1200" b="1" dirty="0">
              <a:solidFill>
                <a:prstClr val="white"/>
              </a:solidFill>
              <a:latin typeface="Meiryo UI" pitchFamily="50" charset="-128"/>
              <a:ea typeface="Meiryo UI" pitchFamily="50" charset="-128"/>
              <a:cs typeface="Meiryo UI" pitchFamily="50" charset="-128"/>
            </a:endParaRPr>
          </a:p>
        </p:txBody>
      </p:sp>
      <p:sp>
        <p:nvSpPr>
          <p:cNvPr id="236" name="円/楕円 235"/>
          <p:cNvSpPr/>
          <p:nvPr/>
        </p:nvSpPr>
        <p:spPr>
          <a:xfrm>
            <a:off x="5256563" y="2903397"/>
            <a:ext cx="2100957" cy="1298886"/>
          </a:xfrm>
          <a:prstGeom prst="ellipse">
            <a:avLst/>
          </a:prstGeom>
          <a:solidFill>
            <a:schemeClr val="accent3">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eaLnBrk="1" fontAlgn="auto" hangingPunct="1">
              <a:spcBef>
                <a:spcPts val="0"/>
              </a:spcBef>
              <a:spcAft>
                <a:spcPts val="0"/>
              </a:spcAft>
            </a:pPr>
            <a:endParaRPr lang="ja-JP" altLang="en-US" sz="1800">
              <a:solidFill>
                <a:prstClr val="white"/>
              </a:solidFill>
            </a:endParaRPr>
          </a:p>
        </p:txBody>
      </p:sp>
      <p:sp>
        <p:nvSpPr>
          <p:cNvPr id="9" name="テキスト ボックス 8"/>
          <p:cNvSpPr txBox="1"/>
          <p:nvPr/>
        </p:nvSpPr>
        <p:spPr>
          <a:xfrm>
            <a:off x="5830796" y="2331277"/>
            <a:ext cx="2190750" cy="584775"/>
          </a:xfrm>
          <a:prstGeom prst="rect">
            <a:avLst/>
          </a:prstGeom>
          <a:noFill/>
        </p:spPr>
        <p:txBody>
          <a:bodyPr wrap="square" rtlCol="0">
            <a:spAutoFit/>
          </a:bodyPr>
          <a:lstStyle/>
          <a:p>
            <a:pPr eaLnBrk="1" fontAlgn="auto" hangingPunct="1">
              <a:spcBef>
                <a:spcPts val="0"/>
              </a:spcBef>
              <a:spcAft>
                <a:spcPts val="0"/>
              </a:spcAft>
            </a:pPr>
            <a:r>
              <a:rPr lang="ja-JP" altLang="en-US" sz="1400" b="1" dirty="0">
                <a:solidFill>
                  <a:srgbClr val="9BBB59">
                    <a:lumMod val="75000"/>
                  </a:srgbClr>
                </a:solidFill>
                <a:latin typeface="Meiryo UI" pitchFamily="50" charset="-128"/>
                <a:ea typeface="Meiryo UI" pitchFamily="50" charset="-128"/>
                <a:cs typeface="Meiryo UI" pitchFamily="50" charset="-128"/>
              </a:rPr>
              <a:t> 介護が必要になったら･･･</a:t>
            </a:r>
            <a:endParaRPr lang="en-US" altLang="ja-JP" sz="1400" b="1" dirty="0">
              <a:solidFill>
                <a:srgbClr val="9BBB59">
                  <a:lumMod val="75000"/>
                </a:srgbClr>
              </a:solidFill>
              <a:latin typeface="Meiryo UI" pitchFamily="50" charset="-128"/>
              <a:ea typeface="Meiryo UI" pitchFamily="50" charset="-128"/>
              <a:cs typeface="Meiryo UI" pitchFamily="50" charset="-128"/>
            </a:endParaRPr>
          </a:p>
          <a:p>
            <a:pPr eaLnBrk="1" fontAlgn="auto" hangingPunct="1">
              <a:spcBef>
                <a:spcPts val="0"/>
              </a:spcBef>
              <a:spcAft>
                <a:spcPts val="0"/>
              </a:spcAft>
            </a:pPr>
            <a:r>
              <a:rPr lang="ja-JP" altLang="en-US" sz="1800" b="1" dirty="0">
                <a:solidFill>
                  <a:srgbClr val="9BBB59">
                    <a:lumMod val="75000"/>
                  </a:srgbClr>
                </a:solidFill>
                <a:latin typeface="Meiryo UI" pitchFamily="50" charset="-128"/>
                <a:ea typeface="Meiryo UI" pitchFamily="50" charset="-128"/>
                <a:cs typeface="Meiryo UI" pitchFamily="50" charset="-128"/>
              </a:rPr>
              <a:t>   介    護</a:t>
            </a:r>
            <a:endParaRPr lang="en-US" altLang="ja-JP" sz="1800" b="1" dirty="0">
              <a:solidFill>
                <a:srgbClr val="9BBB59">
                  <a:lumMod val="75000"/>
                </a:srgbClr>
              </a:solidFill>
              <a:latin typeface="Meiryo UI" pitchFamily="50" charset="-128"/>
              <a:ea typeface="Meiryo UI" pitchFamily="50" charset="-128"/>
              <a:cs typeface="Meiryo UI" pitchFamily="50" charset="-128"/>
            </a:endParaRPr>
          </a:p>
        </p:txBody>
      </p:sp>
      <p:sp>
        <p:nvSpPr>
          <p:cNvPr id="237" name="テキスト ボックス 236"/>
          <p:cNvSpPr txBox="1"/>
          <p:nvPr/>
        </p:nvSpPr>
        <p:spPr>
          <a:xfrm>
            <a:off x="5401255" y="3018322"/>
            <a:ext cx="2459667" cy="1056700"/>
          </a:xfrm>
          <a:prstGeom prst="rect">
            <a:avLst/>
          </a:prstGeom>
          <a:noFill/>
        </p:spPr>
        <p:txBody>
          <a:bodyPr wrap="square" rtlCol="0">
            <a:spAutoFit/>
          </a:bodyPr>
          <a:lstStyle/>
          <a:p>
            <a:pPr eaLnBrk="1" fontAlgn="auto" hangingPunct="1">
              <a:spcBef>
                <a:spcPts val="0"/>
              </a:spcBef>
              <a:spcAft>
                <a:spcPts val="0"/>
              </a:spcAft>
            </a:pPr>
            <a:r>
              <a:rPr lang="en-US" altLang="ja-JP" sz="1300" b="1" dirty="0">
                <a:solidFill>
                  <a:prstClr val="black">
                    <a:lumMod val="65000"/>
                    <a:lumOff val="35000"/>
                  </a:prstClr>
                </a:solidFill>
                <a:latin typeface="Meiryo UI" pitchFamily="50" charset="-128"/>
                <a:ea typeface="Meiryo UI" pitchFamily="50" charset="-128"/>
                <a:cs typeface="Meiryo UI" pitchFamily="50" charset="-128"/>
              </a:rPr>
              <a:t>【</a:t>
            </a:r>
            <a:r>
              <a:rPr lang="ja-JP" altLang="en-US" sz="1300" b="1" dirty="0">
                <a:solidFill>
                  <a:prstClr val="black">
                    <a:lumMod val="65000"/>
                    <a:lumOff val="35000"/>
                  </a:prstClr>
                </a:solidFill>
                <a:latin typeface="Meiryo UI" pitchFamily="50" charset="-128"/>
                <a:ea typeface="Meiryo UI" pitchFamily="50" charset="-128"/>
                <a:cs typeface="Meiryo UI" pitchFamily="50" charset="-128"/>
              </a:rPr>
              <a:t>在宅サービス</a:t>
            </a:r>
            <a:r>
              <a:rPr lang="en-US" altLang="ja-JP" sz="1300" b="1" dirty="0">
                <a:solidFill>
                  <a:prstClr val="black">
                    <a:lumMod val="65000"/>
                    <a:lumOff val="35000"/>
                  </a:prstClr>
                </a:solidFill>
                <a:latin typeface="Meiryo UI" pitchFamily="50" charset="-128"/>
                <a:ea typeface="Meiryo UI" pitchFamily="50" charset="-128"/>
                <a:cs typeface="Meiryo UI" pitchFamily="50" charset="-128"/>
              </a:rPr>
              <a:t>】</a:t>
            </a:r>
          </a:p>
          <a:p>
            <a:pPr eaLnBrk="1" fontAlgn="auto" hangingPunct="1">
              <a:spcBef>
                <a:spcPts val="200"/>
              </a:spcBef>
              <a:spcAft>
                <a:spcPts val="0"/>
              </a:spcAft>
            </a:pPr>
            <a:r>
              <a:rPr lang="ja-JP" altLang="en-US" sz="1200" b="1" dirty="0">
                <a:solidFill>
                  <a:prstClr val="black">
                    <a:lumMod val="65000"/>
                    <a:lumOff val="35000"/>
                  </a:prstClr>
                </a:solidFill>
                <a:latin typeface="Meiryo UI" pitchFamily="50" charset="-128"/>
                <a:ea typeface="Meiryo UI" pitchFamily="50" charset="-128"/>
                <a:cs typeface="Meiryo UI" pitchFamily="50" charset="-128"/>
              </a:rPr>
              <a:t>･訪問サービス  ･福祉用具</a:t>
            </a:r>
            <a:endParaRPr lang="en-US" altLang="ja-JP" sz="1200" b="1" dirty="0">
              <a:solidFill>
                <a:prstClr val="black">
                  <a:lumMod val="65000"/>
                  <a:lumOff val="35000"/>
                </a:prstClr>
              </a:solidFill>
              <a:latin typeface="Meiryo UI" pitchFamily="50" charset="-128"/>
              <a:ea typeface="Meiryo UI" pitchFamily="50" charset="-128"/>
              <a:cs typeface="Meiryo UI" pitchFamily="50" charset="-128"/>
            </a:endParaRPr>
          </a:p>
          <a:p>
            <a:pPr eaLnBrk="1" fontAlgn="auto" hangingPunct="1">
              <a:spcBef>
                <a:spcPts val="0"/>
              </a:spcBef>
              <a:spcAft>
                <a:spcPts val="0"/>
              </a:spcAft>
            </a:pPr>
            <a:r>
              <a:rPr lang="ja-JP" altLang="en-US" sz="1200" b="1" dirty="0">
                <a:solidFill>
                  <a:prstClr val="black">
                    <a:lumMod val="65000"/>
                    <a:lumOff val="35000"/>
                  </a:prstClr>
                </a:solidFill>
                <a:latin typeface="Meiryo UI" pitchFamily="50" charset="-128"/>
                <a:ea typeface="Meiryo UI" pitchFamily="50" charset="-128"/>
                <a:cs typeface="Meiryo UI" pitchFamily="50" charset="-128"/>
              </a:rPr>
              <a:t>･通所サービス  ･短期入所</a:t>
            </a:r>
            <a:endParaRPr lang="en-US" altLang="ja-JP" sz="1200" b="1" dirty="0">
              <a:solidFill>
                <a:prstClr val="black">
                  <a:lumMod val="65000"/>
                  <a:lumOff val="35000"/>
                </a:prstClr>
              </a:solidFill>
              <a:latin typeface="Meiryo UI" pitchFamily="50" charset="-128"/>
              <a:ea typeface="Meiryo UI" pitchFamily="50" charset="-128"/>
              <a:cs typeface="Meiryo UI" pitchFamily="50" charset="-128"/>
            </a:endParaRPr>
          </a:p>
          <a:p>
            <a:pPr eaLnBrk="1" fontAlgn="auto" hangingPunct="1">
              <a:spcBef>
                <a:spcPts val="0"/>
              </a:spcBef>
              <a:spcAft>
                <a:spcPts val="0"/>
              </a:spcAft>
            </a:pPr>
            <a:r>
              <a:rPr lang="ja-JP" altLang="en-US" sz="1200" b="1" dirty="0">
                <a:solidFill>
                  <a:prstClr val="black">
                    <a:lumMod val="65000"/>
                    <a:lumOff val="35000"/>
                  </a:prstClr>
                </a:solidFill>
                <a:latin typeface="Meiryo UI" pitchFamily="50" charset="-128"/>
                <a:ea typeface="Meiryo UI" pitchFamily="50" charset="-128"/>
                <a:cs typeface="Meiryo UI" pitchFamily="50" charset="-128"/>
              </a:rPr>
              <a:t>･小規模多機能型居宅介護</a:t>
            </a:r>
            <a:endParaRPr lang="en-US" altLang="ja-JP" sz="1200" b="1" dirty="0">
              <a:solidFill>
                <a:prstClr val="black">
                  <a:lumMod val="65000"/>
                  <a:lumOff val="35000"/>
                </a:prstClr>
              </a:solidFill>
              <a:latin typeface="Meiryo UI" pitchFamily="50" charset="-128"/>
              <a:ea typeface="Meiryo UI" pitchFamily="50" charset="-128"/>
              <a:cs typeface="Meiryo UI" pitchFamily="50" charset="-128"/>
            </a:endParaRPr>
          </a:p>
          <a:p>
            <a:pPr eaLnBrk="1" fontAlgn="auto" hangingPunct="1">
              <a:spcBef>
                <a:spcPts val="0"/>
              </a:spcBef>
              <a:spcAft>
                <a:spcPts val="0"/>
              </a:spcAft>
            </a:pPr>
            <a:r>
              <a:rPr lang="ja-JP" altLang="en-US" sz="1200" b="1" dirty="0">
                <a:solidFill>
                  <a:prstClr val="black">
                    <a:lumMod val="65000"/>
                    <a:lumOff val="35000"/>
                  </a:prstClr>
                </a:solidFill>
                <a:latin typeface="Meiryo UI" pitchFamily="50" charset="-128"/>
                <a:ea typeface="Meiryo UI" pitchFamily="50" charset="-128"/>
                <a:cs typeface="Meiryo UI" pitchFamily="50" charset="-128"/>
              </a:rPr>
              <a:t>･</a:t>
            </a:r>
            <a:r>
              <a:rPr lang="en-US" altLang="ja-JP" sz="1200" b="1" dirty="0">
                <a:solidFill>
                  <a:prstClr val="black">
                    <a:lumMod val="65000"/>
                    <a:lumOff val="35000"/>
                  </a:prstClr>
                </a:solidFill>
                <a:latin typeface="Meiryo UI" pitchFamily="50" charset="-128"/>
                <a:ea typeface="Meiryo UI" pitchFamily="50" charset="-128"/>
                <a:cs typeface="Meiryo UI" pitchFamily="50" charset="-128"/>
              </a:rPr>
              <a:t>24</a:t>
            </a:r>
            <a:r>
              <a:rPr lang="ja-JP" altLang="en-US" sz="1200" b="1" dirty="0">
                <a:solidFill>
                  <a:prstClr val="black">
                    <a:lumMod val="65000"/>
                    <a:lumOff val="35000"/>
                  </a:prstClr>
                </a:solidFill>
                <a:latin typeface="Meiryo UI" pitchFamily="50" charset="-128"/>
                <a:ea typeface="Meiryo UI" pitchFamily="50" charset="-128"/>
                <a:cs typeface="Meiryo UI" pitchFamily="50" charset="-128"/>
              </a:rPr>
              <a:t>時間対応の訪問サービス</a:t>
            </a:r>
            <a:endParaRPr lang="en-US" altLang="ja-JP" sz="1200" b="1" dirty="0">
              <a:solidFill>
                <a:prstClr val="black">
                  <a:lumMod val="65000"/>
                  <a:lumOff val="35000"/>
                </a:prstClr>
              </a:solidFill>
              <a:latin typeface="Meiryo UI" pitchFamily="50" charset="-128"/>
              <a:ea typeface="Meiryo UI" pitchFamily="50" charset="-128"/>
              <a:cs typeface="Meiryo UI" pitchFamily="50" charset="-128"/>
            </a:endParaRPr>
          </a:p>
        </p:txBody>
      </p:sp>
      <p:sp>
        <p:nvSpPr>
          <p:cNvPr id="240" name="円/楕円 239"/>
          <p:cNvSpPr/>
          <p:nvPr/>
        </p:nvSpPr>
        <p:spPr>
          <a:xfrm>
            <a:off x="2934061" y="5767770"/>
            <a:ext cx="1118039" cy="700571"/>
          </a:xfrm>
          <a:prstGeom prst="ellipse">
            <a:avLst/>
          </a:prstGeom>
          <a:solidFill>
            <a:srgbClr val="E0948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eaLnBrk="1" fontAlgn="auto" hangingPunct="1">
              <a:spcBef>
                <a:spcPts val="0"/>
              </a:spcBef>
              <a:spcAft>
                <a:spcPts val="0"/>
              </a:spcAft>
            </a:pPr>
            <a:endParaRPr lang="ja-JP" altLang="en-US" sz="1800">
              <a:solidFill>
                <a:prstClr val="white"/>
              </a:solidFill>
            </a:endParaRPr>
          </a:p>
        </p:txBody>
      </p:sp>
      <p:sp>
        <p:nvSpPr>
          <p:cNvPr id="244" name="円/楕円 243"/>
          <p:cNvSpPr/>
          <p:nvPr/>
        </p:nvSpPr>
        <p:spPr>
          <a:xfrm>
            <a:off x="4823625" y="5807267"/>
            <a:ext cx="1118039" cy="700571"/>
          </a:xfrm>
          <a:prstGeom prst="ellipse">
            <a:avLst/>
          </a:prstGeom>
          <a:solidFill>
            <a:srgbClr val="E0948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eaLnBrk="1" fontAlgn="auto" hangingPunct="1">
              <a:spcBef>
                <a:spcPts val="0"/>
              </a:spcBef>
              <a:spcAft>
                <a:spcPts val="0"/>
              </a:spcAft>
            </a:pPr>
            <a:endParaRPr lang="ja-JP" altLang="en-US" sz="1800">
              <a:solidFill>
                <a:prstClr val="white"/>
              </a:solidFill>
            </a:endParaRPr>
          </a:p>
        </p:txBody>
      </p:sp>
      <p:sp>
        <p:nvSpPr>
          <p:cNvPr id="245" name="円/楕円 244"/>
          <p:cNvSpPr/>
          <p:nvPr/>
        </p:nvSpPr>
        <p:spPr>
          <a:xfrm>
            <a:off x="3868628" y="5858186"/>
            <a:ext cx="1118039" cy="700571"/>
          </a:xfrm>
          <a:prstGeom prst="ellipse">
            <a:avLst/>
          </a:prstGeom>
          <a:solidFill>
            <a:srgbClr val="E0948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eaLnBrk="1" fontAlgn="auto" hangingPunct="1">
              <a:spcBef>
                <a:spcPts val="0"/>
              </a:spcBef>
              <a:spcAft>
                <a:spcPts val="0"/>
              </a:spcAft>
            </a:pPr>
            <a:endParaRPr lang="ja-JP" altLang="en-US" sz="1800">
              <a:solidFill>
                <a:prstClr val="white"/>
              </a:solidFill>
            </a:endParaRPr>
          </a:p>
        </p:txBody>
      </p:sp>
      <p:sp>
        <p:nvSpPr>
          <p:cNvPr id="243" name="テキスト ボックス 242"/>
          <p:cNvSpPr txBox="1"/>
          <p:nvPr/>
        </p:nvSpPr>
        <p:spPr>
          <a:xfrm>
            <a:off x="3708866" y="6059861"/>
            <a:ext cx="1775135" cy="292388"/>
          </a:xfrm>
          <a:prstGeom prst="rect">
            <a:avLst/>
          </a:prstGeom>
          <a:noFill/>
        </p:spPr>
        <p:txBody>
          <a:bodyPr wrap="square" rtlCol="0">
            <a:spAutoFit/>
          </a:bodyPr>
          <a:lstStyle/>
          <a:p>
            <a:pPr eaLnBrk="1" fontAlgn="auto" hangingPunct="1">
              <a:spcBef>
                <a:spcPts val="0"/>
              </a:spcBef>
              <a:spcAft>
                <a:spcPts val="0"/>
              </a:spcAft>
            </a:pPr>
            <a:r>
              <a:rPr lang="ja-JP" altLang="en-US" sz="1300" b="1" dirty="0">
                <a:solidFill>
                  <a:schemeClr val="tx1">
                    <a:lumMod val="75000"/>
                    <a:lumOff val="25000"/>
                  </a:schemeClr>
                </a:solidFill>
                <a:latin typeface="Meiryo UI" pitchFamily="50" charset="-128"/>
                <a:ea typeface="Meiryo UI" pitchFamily="50" charset="-128"/>
                <a:cs typeface="Meiryo UI" pitchFamily="50" charset="-128"/>
              </a:rPr>
              <a:t> 自治会   ボランティア</a:t>
            </a:r>
            <a:endParaRPr lang="en-US" altLang="ja-JP" sz="1300" b="1" dirty="0">
              <a:solidFill>
                <a:schemeClr val="tx1">
                  <a:lumMod val="75000"/>
                  <a:lumOff val="25000"/>
                </a:schemeClr>
              </a:solidFill>
              <a:latin typeface="Meiryo UI" pitchFamily="50" charset="-128"/>
              <a:ea typeface="Meiryo UI" pitchFamily="50" charset="-128"/>
              <a:cs typeface="Meiryo UI" pitchFamily="50" charset="-128"/>
            </a:endParaRPr>
          </a:p>
        </p:txBody>
      </p:sp>
      <p:sp>
        <p:nvSpPr>
          <p:cNvPr id="239" name="テキスト ボックス 238"/>
          <p:cNvSpPr txBox="1"/>
          <p:nvPr/>
        </p:nvSpPr>
        <p:spPr>
          <a:xfrm>
            <a:off x="7193036" y="2818640"/>
            <a:ext cx="1746954" cy="795089"/>
          </a:xfrm>
          <a:prstGeom prst="rect">
            <a:avLst/>
          </a:prstGeom>
          <a:noFill/>
        </p:spPr>
        <p:txBody>
          <a:bodyPr wrap="square" rtlCol="0">
            <a:spAutoFit/>
          </a:bodyPr>
          <a:lstStyle/>
          <a:p>
            <a:pPr eaLnBrk="1" fontAlgn="auto" hangingPunct="1">
              <a:spcBef>
                <a:spcPts val="0"/>
              </a:spcBef>
              <a:spcAft>
                <a:spcPts val="0"/>
              </a:spcAft>
            </a:pPr>
            <a:r>
              <a:rPr lang="en-US" altLang="ja-JP" sz="1100" b="1" dirty="0">
                <a:latin typeface="Meiryo UI" pitchFamily="50" charset="-128"/>
                <a:ea typeface="Meiryo UI" pitchFamily="50" charset="-128"/>
                <a:cs typeface="Meiryo UI" pitchFamily="50" charset="-128"/>
              </a:rPr>
              <a:t>【</a:t>
            </a:r>
            <a:r>
              <a:rPr lang="ja-JP" altLang="en-US" sz="1100" b="1" dirty="0">
                <a:latin typeface="Meiryo UI" pitchFamily="50" charset="-128"/>
                <a:ea typeface="Meiryo UI" pitchFamily="50" charset="-128"/>
                <a:cs typeface="Meiryo UI" pitchFamily="50" charset="-128"/>
              </a:rPr>
              <a:t>施設･居住系サービス</a:t>
            </a:r>
            <a:r>
              <a:rPr lang="en-US" altLang="ja-JP" sz="1100" b="1" dirty="0">
                <a:latin typeface="Meiryo UI" pitchFamily="50" charset="-128"/>
                <a:ea typeface="Meiryo UI" pitchFamily="50" charset="-128"/>
                <a:cs typeface="Meiryo UI" pitchFamily="50" charset="-128"/>
              </a:rPr>
              <a:t>】</a:t>
            </a:r>
          </a:p>
          <a:p>
            <a:pPr eaLnBrk="1" fontAlgn="auto" hangingPunct="1">
              <a:spcBef>
                <a:spcPts val="200"/>
              </a:spcBef>
              <a:spcAft>
                <a:spcPts val="0"/>
              </a:spcAft>
            </a:pPr>
            <a:r>
              <a:rPr lang="ja-JP" altLang="en-US" sz="1100" b="1" dirty="0">
                <a:latin typeface="Meiryo UI" pitchFamily="50" charset="-128"/>
                <a:ea typeface="Meiryo UI" pitchFamily="50" charset="-128"/>
                <a:cs typeface="Meiryo UI" pitchFamily="50" charset="-128"/>
              </a:rPr>
              <a:t>･介護老人福祉施設</a:t>
            </a:r>
            <a:endParaRPr lang="en-US" altLang="ja-JP" sz="1100" b="1" dirty="0">
              <a:latin typeface="Meiryo UI" pitchFamily="50" charset="-128"/>
              <a:ea typeface="Meiryo UI" pitchFamily="50" charset="-128"/>
              <a:cs typeface="Meiryo UI" pitchFamily="50" charset="-128"/>
            </a:endParaRPr>
          </a:p>
          <a:p>
            <a:pPr eaLnBrk="1" fontAlgn="auto" hangingPunct="1">
              <a:spcBef>
                <a:spcPts val="0"/>
              </a:spcBef>
              <a:spcAft>
                <a:spcPts val="0"/>
              </a:spcAft>
            </a:pPr>
            <a:r>
              <a:rPr lang="ja-JP" altLang="en-US" sz="1100" b="1" dirty="0">
                <a:latin typeface="Meiryo UI" pitchFamily="50" charset="-128"/>
                <a:ea typeface="Meiryo UI" pitchFamily="50" charset="-128"/>
                <a:cs typeface="Meiryo UI" pitchFamily="50" charset="-128"/>
              </a:rPr>
              <a:t>･介護老人保健施設</a:t>
            </a:r>
            <a:endParaRPr lang="en-US" altLang="ja-JP" sz="1100" b="1" dirty="0">
              <a:latin typeface="Meiryo UI" pitchFamily="50" charset="-128"/>
              <a:ea typeface="Meiryo UI" pitchFamily="50" charset="-128"/>
              <a:cs typeface="Meiryo UI" pitchFamily="50" charset="-128"/>
            </a:endParaRPr>
          </a:p>
          <a:p>
            <a:pPr eaLnBrk="1" fontAlgn="auto" hangingPunct="1">
              <a:spcBef>
                <a:spcPts val="0"/>
              </a:spcBef>
              <a:spcAft>
                <a:spcPts val="0"/>
              </a:spcAft>
            </a:pPr>
            <a:r>
              <a:rPr lang="ja-JP" altLang="en-US" sz="1100" b="1" dirty="0">
                <a:latin typeface="Meiryo UI" pitchFamily="50" charset="-128"/>
                <a:ea typeface="Meiryo UI" pitchFamily="50" charset="-128"/>
                <a:cs typeface="Meiryo UI" pitchFamily="50" charset="-128"/>
              </a:rPr>
              <a:t>･認知症共同生活介護 等</a:t>
            </a:r>
            <a:endParaRPr lang="en-US" altLang="ja-JP" sz="1100" b="1" dirty="0">
              <a:latin typeface="Meiryo UI" pitchFamily="50" charset="-128"/>
              <a:ea typeface="Meiryo UI" pitchFamily="50" charset="-128"/>
              <a:cs typeface="Meiryo UI" pitchFamily="50" charset="-128"/>
            </a:endParaRPr>
          </a:p>
        </p:txBody>
      </p:sp>
      <p:sp>
        <p:nvSpPr>
          <p:cNvPr id="246" name="円弧 245"/>
          <p:cNvSpPr/>
          <p:nvPr/>
        </p:nvSpPr>
        <p:spPr>
          <a:xfrm rot="6412652">
            <a:off x="4480724" y="3510825"/>
            <a:ext cx="771737" cy="847125"/>
          </a:xfrm>
          <a:prstGeom prst="arc">
            <a:avLst>
              <a:gd name="adj1" fmla="val 4555472"/>
              <a:gd name="adj2" fmla="val 11324351"/>
            </a:avLst>
          </a:prstGeom>
          <a:ln w="50800">
            <a:solidFill>
              <a:schemeClr val="accent3">
                <a:lumMod val="75000"/>
              </a:schemeClr>
            </a:solidFill>
            <a:tailEnd type="arrow" w="med" len="sm"/>
          </a:ln>
        </p:spPr>
        <p:style>
          <a:lnRef idx="1">
            <a:schemeClr val="accent1"/>
          </a:lnRef>
          <a:fillRef idx="0">
            <a:schemeClr val="accent1"/>
          </a:fillRef>
          <a:effectRef idx="0">
            <a:schemeClr val="accent1"/>
          </a:effectRef>
          <a:fontRef idx="minor">
            <a:schemeClr val="tx1"/>
          </a:fontRef>
        </p:style>
        <p:txBody>
          <a:bodyPr rtlCol="0" anchor="ctr"/>
          <a:lstStyle/>
          <a:p>
            <a:pPr algn="ctr" eaLnBrk="1" fontAlgn="auto" hangingPunct="1">
              <a:spcBef>
                <a:spcPts val="0"/>
              </a:spcBef>
              <a:spcAft>
                <a:spcPts val="0"/>
              </a:spcAft>
            </a:pPr>
            <a:endParaRPr lang="ja-JP" altLang="en-US" sz="1800">
              <a:solidFill>
                <a:prstClr val="black"/>
              </a:solidFill>
            </a:endParaRPr>
          </a:p>
        </p:txBody>
      </p:sp>
      <p:sp>
        <p:nvSpPr>
          <p:cNvPr id="247" name="円弧 246"/>
          <p:cNvSpPr/>
          <p:nvPr/>
        </p:nvSpPr>
        <p:spPr>
          <a:xfrm rot="10265966">
            <a:off x="2781494" y="3846336"/>
            <a:ext cx="721440" cy="654257"/>
          </a:xfrm>
          <a:prstGeom prst="arc">
            <a:avLst>
              <a:gd name="adj1" fmla="val 15935650"/>
              <a:gd name="adj2" fmla="val 765473"/>
            </a:avLst>
          </a:prstGeom>
          <a:ln w="50800">
            <a:headEnd type="arrow" w="med" len="sm"/>
            <a:tailEnd type="none" w="med" len="sm"/>
          </a:ln>
        </p:spPr>
        <p:style>
          <a:lnRef idx="1">
            <a:schemeClr val="accent1"/>
          </a:lnRef>
          <a:fillRef idx="0">
            <a:schemeClr val="accent1"/>
          </a:fillRef>
          <a:effectRef idx="0">
            <a:schemeClr val="accent1"/>
          </a:effectRef>
          <a:fontRef idx="minor">
            <a:schemeClr val="tx1"/>
          </a:fontRef>
        </p:style>
        <p:txBody>
          <a:bodyPr rtlCol="0" anchor="ctr"/>
          <a:lstStyle/>
          <a:p>
            <a:pPr algn="ctr" eaLnBrk="1" fontAlgn="auto" hangingPunct="1">
              <a:spcBef>
                <a:spcPts val="0"/>
              </a:spcBef>
              <a:spcAft>
                <a:spcPts val="0"/>
              </a:spcAft>
            </a:pPr>
            <a:endParaRPr lang="ja-JP" altLang="en-US" sz="1800">
              <a:solidFill>
                <a:prstClr val="black"/>
              </a:solidFill>
            </a:endParaRPr>
          </a:p>
        </p:txBody>
      </p:sp>
      <p:sp>
        <p:nvSpPr>
          <p:cNvPr id="248" name="円弧 247"/>
          <p:cNvSpPr/>
          <p:nvPr/>
        </p:nvSpPr>
        <p:spPr>
          <a:xfrm rot="8340376">
            <a:off x="2853551" y="3579677"/>
            <a:ext cx="913080" cy="810787"/>
          </a:xfrm>
          <a:prstGeom prst="arc">
            <a:avLst>
              <a:gd name="adj1" fmla="val 6917379"/>
              <a:gd name="adj2" fmla="val 13599718"/>
            </a:avLst>
          </a:prstGeom>
          <a:ln w="50800">
            <a:headEnd type="arrow" w="med" len="sm"/>
            <a:tailEnd type="none" w="med" len="sm"/>
          </a:ln>
        </p:spPr>
        <p:style>
          <a:lnRef idx="1">
            <a:schemeClr val="accent1"/>
          </a:lnRef>
          <a:fillRef idx="0">
            <a:schemeClr val="accent1"/>
          </a:fillRef>
          <a:effectRef idx="0">
            <a:schemeClr val="accent1"/>
          </a:effectRef>
          <a:fontRef idx="minor">
            <a:schemeClr val="tx1"/>
          </a:fontRef>
        </p:style>
        <p:txBody>
          <a:bodyPr rtlCol="0" anchor="ctr"/>
          <a:lstStyle/>
          <a:p>
            <a:pPr algn="ctr" eaLnBrk="1" fontAlgn="auto" hangingPunct="1">
              <a:spcBef>
                <a:spcPts val="0"/>
              </a:spcBef>
              <a:spcAft>
                <a:spcPts val="0"/>
              </a:spcAft>
            </a:pPr>
            <a:endParaRPr lang="ja-JP" altLang="en-US" sz="1800">
              <a:solidFill>
                <a:prstClr val="black"/>
              </a:solidFill>
            </a:endParaRPr>
          </a:p>
        </p:txBody>
      </p:sp>
      <p:sp>
        <p:nvSpPr>
          <p:cNvPr id="249" name="テキスト ボックス 248"/>
          <p:cNvSpPr txBox="1"/>
          <p:nvPr/>
        </p:nvSpPr>
        <p:spPr>
          <a:xfrm>
            <a:off x="3095627" y="3086594"/>
            <a:ext cx="1005752" cy="292388"/>
          </a:xfrm>
          <a:prstGeom prst="rect">
            <a:avLst/>
          </a:prstGeom>
          <a:noFill/>
        </p:spPr>
        <p:txBody>
          <a:bodyPr wrap="square" rtlCol="0">
            <a:spAutoFit/>
          </a:bodyPr>
          <a:lstStyle/>
          <a:p>
            <a:pPr eaLnBrk="1" fontAlgn="auto" hangingPunct="1">
              <a:spcBef>
                <a:spcPts val="0"/>
              </a:spcBef>
              <a:spcAft>
                <a:spcPts val="0"/>
              </a:spcAft>
            </a:pPr>
            <a:r>
              <a:rPr lang="ja-JP" altLang="en-US" sz="1300" b="1" dirty="0">
                <a:solidFill>
                  <a:srgbClr val="3E6EB4"/>
                </a:solidFill>
                <a:latin typeface="Meiryo UI" pitchFamily="50" charset="-128"/>
                <a:ea typeface="Meiryo UI" pitchFamily="50" charset="-128"/>
                <a:cs typeface="Meiryo UI" pitchFamily="50" charset="-128"/>
              </a:rPr>
              <a:t>通院･入院</a:t>
            </a:r>
            <a:endParaRPr lang="en-US" altLang="ja-JP" sz="1300" b="1" dirty="0">
              <a:solidFill>
                <a:srgbClr val="3E6EB4"/>
              </a:solidFill>
              <a:latin typeface="Meiryo UI" pitchFamily="50" charset="-128"/>
              <a:ea typeface="Meiryo UI" pitchFamily="50" charset="-128"/>
              <a:cs typeface="Meiryo UI" pitchFamily="50" charset="-128"/>
            </a:endParaRPr>
          </a:p>
        </p:txBody>
      </p:sp>
      <p:sp>
        <p:nvSpPr>
          <p:cNvPr id="250" name="テキスト ボックス 249"/>
          <p:cNvSpPr txBox="1"/>
          <p:nvPr/>
        </p:nvSpPr>
        <p:spPr>
          <a:xfrm>
            <a:off x="4267584" y="3068267"/>
            <a:ext cx="1005752" cy="292388"/>
          </a:xfrm>
          <a:prstGeom prst="rect">
            <a:avLst/>
          </a:prstGeom>
          <a:noFill/>
        </p:spPr>
        <p:txBody>
          <a:bodyPr wrap="square" rtlCol="0">
            <a:spAutoFit/>
          </a:bodyPr>
          <a:lstStyle/>
          <a:p>
            <a:pPr eaLnBrk="1" fontAlgn="auto" hangingPunct="1">
              <a:spcBef>
                <a:spcPts val="0"/>
              </a:spcBef>
              <a:spcAft>
                <a:spcPts val="0"/>
              </a:spcAft>
            </a:pPr>
            <a:r>
              <a:rPr lang="ja-JP" altLang="en-US" sz="1300" b="1" dirty="0">
                <a:solidFill>
                  <a:srgbClr val="9BBB59">
                    <a:lumMod val="75000"/>
                  </a:srgbClr>
                </a:solidFill>
                <a:latin typeface="Meiryo UI" pitchFamily="50" charset="-128"/>
                <a:ea typeface="Meiryo UI" pitchFamily="50" charset="-128"/>
                <a:cs typeface="Meiryo UI" pitchFamily="50" charset="-128"/>
              </a:rPr>
              <a:t>通所･入所</a:t>
            </a:r>
            <a:endParaRPr lang="en-US" altLang="ja-JP" sz="1300" b="1" dirty="0">
              <a:solidFill>
                <a:srgbClr val="9BBB59">
                  <a:lumMod val="75000"/>
                </a:srgbClr>
              </a:solidFill>
              <a:latin typeface="Meiryo UI" pitchFamily="50" charset="-128"/>
              <a:ea typeface="Meiryo UI" pitchFamily="50" charset="-128"/>
              <a:cs typeface="Meiryo UI" pitchFamily="50" charset="-128"/>
            </a:endParaRPr>
          </a:p>
        </p:txBody>
      </p:sp>
      <p:sp>
        <p:nvSpPr>
          <p:cNvPr id="251" name="円弧 250"/>
          <p:cNvSpPr/>
          <p:nvPr/>
        </p:nvSpPr>
        <p:spPr>
          <a:xfrm rot="4933733">
            <a:off x="4769280" y="3815806"/>
            <a:ext cx="689961" cy="939225"/>
          </a:xfrm>
          <a:prstGeom prst="arc">
            <a:avLst>
              <a:gd name="adj1" fmla="val 16816069"/>
              <a:gd name="adj2" fmla="val 21411095"/>
            </a:avLst>
          </a:prstGeom>
          <a:ln w="50800">
            <a:solidFill>
              <a:schemeClr val="accent3">
                <a:lumMod val="75000"/>
              </a:schemeClr>
            </a:solidFill>
            <a:tailEnd type="arrow" w="med" len="sm"/>
          </a:ln>
        </p:spPr>
        <p:style>
          <a:lnRef idx="1">
            <a:schemeClr val="accent1"/>
          </a:lnRef>
          <a:fillRef idx="0">
            <a:schemeClr val="accent1"/>
          </a:fillRef>
          <a:effectRef idx="0">
            <a:schemeClr val="accent1"/>
          </a:effectRef>
          <a:fontRef idx="minor">
            <a:schemeClr val="tx1"/>
          </a:fontRef>
        </p:style>
        <p:txBody>
          <a:bodyPr rtlCol="0" anchor="ctr"/>
          <a:lstStyle/>
          <a:p>
            <a:pPr algn="ctr" eaLnBrk="1" fontAlgn="auto" hangingPunct="1">
              <a:spcBef>
                <a:spcPts val="0"/>
              </a:spcBef>
              <a:spcAft>
                <a:spcPts val="0"/>
              </a:spcAft>
            </a:pPr>
            <a:endParaRPr lang="ja-JP" altLang="en-US" sz="1800">
              <a:solidFill>
                <a:prstClr val="black"/>
              </a:solidFill>
            </a:endParaRPr>
          </a:p>
        </p:txBody>
      </p:sp>
      <p:sp>
        <p:nvSpPr>
          <p:cNvPr id="252" name="円弧 251"/>
          <p:cNvSpPr/>
          <p:nvPr/>
        </p:nvSpPr>
        <p:spPr>
          <a:xfrm rot="11151400">
            <a:off x="3062219" y="4868036"/>
            <a:ext cx="763982" cy="870640"/>
          </a:xfrm>
          <a:prstGeom prst="arc">
            <a:avLst>
              <a:gd name="adj1" fmla="val 17033706"/>
              <a:gd name="adj2" fmla="val 3688238"/>
            </a:avLst>
          </a:prstGeom>
          <a:ln w="50800">
            <a:solidFill>
              <a:schemeClr val="accent2"/>
            </a:solidFill>
            <a:headEnd type="arrow" w="med" len="sm"/>
            <a:tailEnd type="none" w="med" len="sm"/>
          </a:ln>
        </p:spPr>
        <p:style>
          <a:lnRef idx="1">
            <a:schemeClr val="accent1"/>
          </a:lnRef>
          <a:fillRef idx="0">
            <a:schemeClr val="accent1"/>
          </a:fillRef>
          <a:effectRef idx="0">
            <a:schemeClr val="accent1"/>
          </a:effectRef>
          <a:fontRef idx="minor">
            <a:schemeClr val="tx1"/>
          </a:fontRef>
        </p:style>
        <p:txBody>
          <a:bodyPr rtlCol="0" anchor="ctr"/>
          <a:lstStyle/>
          <a:p>
            <a:pPr algn="ctr" eaLnBrk="1" fontAlgn="auto" hangingPunct="1">
              <a:spcBef>
                <a:spcPts val="0"/>
              </a:spcBef>
              <a:spcAft>
                <a:spcPts val="0"/>
              </a:spcAft>
            </a:pPr>
            <a:endParaRPr lang="ja-JP" altLang="en-US" sz="1800">
              <a:solidFill>
                <a:prstClr val="black"/>
              </a:solidFill>
            </a:endParaRPr>
          </a:p>
        </p:txBody>
      </p:sp>
      <p:sp>
        <p:nvSpPr>
          <p:cNvPr id="253" name="円弧 252"/>
          <p:cNvSpPr/>
          <p:nvPr/>
        </p:nvSpPr>
        <p:spPr>
          <a:xfrm rot="9951398">
            <a:off x="4395133" y="4933900"/>
            <a:ext cx="1149201" cy="966433"/>
          </a:xfrm>
          <a:prstGeom prst="arc">
            <a:avLst>
              <a:gd name="adj1" fmla="val 7798388"/>
              <a:gd name="adj2" fmla="val 14013663"/>
            </a:avLst>
          </a:prstGeom>
          <a:ln w="50800">
            <a:solidFill>
              <a:schemeClr val="accent2"/>
            </a:solidFill>
            <a:headEnd type="arrow" w="med" len="sm"/>
            <a:tailEnd type="none" w="med" len="sm"/>
          </a:ln>
        </p:spPr>
        <p:style>
          <a:lnRef idx="1">
            <a:schemeClr val="accent1"/>
          </a:lnRef>
          <a:fillRef idx="0">
            <a:schemeClr val="accent1"/>
          </a:fillRef>
          <a:effectRef idx="0">
            <a:schemeClr val="accent1"/>
          </a:effectRef>
          <a:fontRef idx="minor">
            <a:schemeClr val="tx1"/>
          </a:fontRef>
        </p:style>
        <p:txBody>
          <a:bodyPr rtlCol="0" anchor="ctr"/>
          <a:lstStyle/>
          <a:p>
            <a:pPr algn="ctr" eaLnBrk="1" fontAlgn="auto" hangingPunct="1">
              <a:spcBef>
                <a:spcPts val="0"/>
              </a:spcBef>
              <a:spcAft>
                <a:spcPts val="0"/>
              </a:spcAft>
            </a:pPr>
            <a:endParaRPr lang="ja-JP" altLang="en-US" sz="1800">
              <a:solidFill>
                <a:prstClr val="black"/>
              </a:solidFill>
            </a:endParaRPr>
          </a:p>
        </p:txBody>
      </p:sp>
      <p:sp>
        <p:nvSpPr>
          <p:cNvPr id="254" name="テキスト ボックス 253"/>
          <p:cNvSpPr txBox="1"/>
          <p:nvPr/>
        </p:nvSpPr>
        <p:spPr>
          <a:xfrm>
            <a:off x="6462892" y="4831330"/>
            <a:ext cx="2289654" cy="1451679"/>
          </a:xfrm>
          <a:prstGeom prst="rect">
            <a:avLst/>
          </a:prstGeom>
          <a:solidFill>
            <a:schemeClr val="bg1"/>
          </a:solidFill>
          <a:ln w="22225">
            <a:solidFill>
              <a:schemeClr val="tx1">
                <a:lumMod val="65000"/>
                <a:lumOff val="35000"/>
              </a:schemeClr>
            </a:solidFill>
            <a:prstDash val="sysDash"/>
          </a:ln>
        </p:spPr>
        <p:txBody>
          <a:bodyPr wrap="square" rtlCol="0">
            <a:spAutoFit/>
          </a:bodyPr>
          <a:lstStyle/>
          <a:p>
            <a:pPr eaLnBrk="1" fontAlgn="auto" hangingPunct="1">
              <a:spcBef>
                <a:spcPts val="600"/>
              </a:spcBef>
              <a:spcAft>
                <a:spcPts val="0"/>
              </a:spcAft>
            </a:pPr>
            <a:endParaRPr lang="en-US" altLang="ja-JP" sz="100" b="1" dirty="0">
              <a:solidFill>
                <a:prstClr val="black"/>
              </a:solidFill>
              <a:latin typeface="Meiryo UI" pitchFamily="50" charset="-128"/>
              <a:ea typeface="Meiryo UI" pitchFamily="50" charset="-128"/>
              <a:cs typeface="Meiryo UI" pitchFamily="50" charset="-128"/>
            </a:endParaRPr>
          </a:p>
          <a:p>
            <a:pPr eaLnBrk="1" fontAlgn="auto" hangingPunct="1">
              <a:spcBef>
                <a:spcPts val="600"/>
              </a:spcBef>
              <a:spcAft>
                <a:spcPts val="0"/>
              </a:spcAft>
            </a:pPr>
            <a:r>
              <a:rPr lang="ja-JP" altLang="en-US" sz="1300" b="1" dirty="0">
                <a:solidFill>
                  <a:prstClr val="black"/>
                </a:solidFill>
                <a:latin typeface="Meiryo UI" pitchFamily="50" charset="-128"/>
                <a:ea typeface="Meiryo UI" pitchFamily="50" charset="-128"/>
                <a:cs typeface="Meiryo UI" pitchFamily="50" charset="-128"/>
              </a:rPr>
              <a:t> 地域包括ケアシステムは、</a:t>
            </a:r>
            <a:endParaRPr lang="en-US" altLang="ja-JP" sz="1300" b="1" dirty="0">
              <a:solidFill>
                <a:prstClr val="black"/>
              </a:solidFill>
              <a:latin typeface="Meiryo UI" pitchFamily="50" charset="-128"/>
              <a:ea typeface="Meiryo UI" pitchFamily="50" charset="-128"/>
              <a:cs typeface="Meiryo UI" pitchFamily="50" charset="-128"/>
            </a:endParaRPr>
          </a:p>
          <a:p>
            <a:pPr eaLnBrk="1" fontAlgn="auto" hangingPunct="1">
              <a:spcBef>
                <a:spcPts val="400"/>
              </a:spcBef>
              <a:spcAft>
                <a:spcPts val="0"/>
              </a:spcAft>
            </a:pPr>
            <a:r>
              <a:rPr lang="ja-JP" altLang="en-US" sz="1300" b="1" dirty="0">
                <a:solidFill>
                  <a:prstClr val="black"/>
                </a:solidFill>
                <a:latin typeface="Meiryo UI" pitchFamily="50" charset="-128"/>
                <a:ea typeface="Meiryo UI" pitchFamily="50" charset="-128"/>
                <a:cs typeface="Meiryo UI" pitchFamily="50" charset="-128"/>
              </a:rPr>
              <a:t> おおむね</a:t>
            </a:r>
            <a:r>
              <a:rPr lang="en-US" altLang="ja-JP" sz="1300" b="1" dirty="0">
                <a:solidFill>
                  <a:prstClr val="black"/>
                </a:solidFill>
                <a:latin typeface="Meiryo UI" pitchFamily="50" charset="-128"/>
                <a:ea typeface="Meiryo UI" pitchFamily="50" charset="-128"/>
                <a:cs typeface="Meiryo UI" pitchFamily="50" charset="-128"/>
              </a:rPr>
              <a:t>30</a:t>
            </a:r>
            <a:r>
              <a:rPr lang="ja-JP" altLang="en-US" sz="1300" b="1" dirty="0">
                <a:solidFill>
                  <a:prstClr val="black"/>
                </a:solidFill>
                <a:latin typeface="Meiryo UI" pitchFamily="50" charset="-128"/>
                <a:ea typeface="Meiryo UI" pitchFamily="50" charset="-128"/>
                <a:cs typeface="Meiryo UI" pitchFamily="50" charset="-128"/>
              </a:rPr>
              <a:t>分以内に</a:t>
            </a:r>
            <a:endParaRPr lang="en-US" altLang="ja-JP" sz="1300" b="1" dirty="0">
              <a:solidFill>
                <a:prstClr val="black"/>
              </a:solidFill>
              <a:latin typeface="Meiryo UI" pitchFamily="50" charset="-128"/>
              <a:ea typeface="Meiryo UI" pitchFamily="50" charset="-128"/>
              <a:cs typeface="Meiryo UI" pitchFamily="50" charset="-128"/>
            </a:endParaRPr>
          </a:p>
          <a:p>
            <a:pPr eaLnBrk="1" fontAlgn="auto" hangingPunct="1">
              <a:spcBef>
                <a:spcPts val="400"/>
              </a:spcBef>
              <a:spcAft>
                <a:spcPts val="0"/>
              </a:spcAft>
            </a:pPr>
            <a:r>
              <a:rPr lang="ja-JP" altLang="en-US" sz="1300" b="1" dirty="0">
                <a:solidFill>
                  <a:prstClr val="black"/>
                </a:solidFill>
                <a:latin typeface="Meiryo UI" pitchFamily="50" charset="-128"/>
                <a:ea typeface="Meiryo UI" pitchFamily="50" charset="-128"/>
                <a:cs typeface="Meiryo UI" pitchFamily="50" charset="-128"/>
              </a:rPr>
              <a:t> 必要なサービスが提供される</a:t>
            </a:r>
            <a:endParaRPr lang="en-US" altLang="ja-JP" sz="1300" b="1" dirty="0">
              <a:solidFill>
                <a:prstClr val="black"/>
              </a:solidFill>
              <a:latin typeface="Meiryo UI" pitchFamily="50" charset="-128"/>
              <a:ea typeface="Meiryo UI" pitchFamily="50" charset="-128"/>
              <a:cs typeface="Meiryo UI" pitchFamily="50" charset="-128"/>
            </a:endParaRPr>
          </a:p>
          <a:p>
            <a:pPr eaLnBrk="1" fontAlgn="auto" hangingPunct="1">
              <a:spcBef>
                <a:spcPts val="400"/>
              </a:spcBef>
              <a:spcAft>
                <a:spcPts val="0"/>
              </a:spcAft>
            </a:pPr>
            <a:r>
              <a:rPr lang="ja-JP" altLang="en-US" sz="1300" b="1" dirty="0">
                <a:solidFill>
                  <a:prstClr val="black"/>
                </a:solidFill>
                <a:latin typeface="Meiryo UI" pitchFamily="50" charset="-128"/>
                <a:ea typeface="Meiryo UI" pitchFamily="50" charset="-128"/>
                <a:cs typeface="Meiryo UI" pitchFamily="50" charset="-128"/>
              </a:rPr>
              <a:t> 日常生活圏域（中学校区）</a:t>
            </a:r>
            <a:endParaRPr lang="en-US" altLang="ja-JP" sz="1300" b="1" dirty="0">
              <a:solidFill>
                <a:prstClr val="black"/>
              </a:solidFill>
              <a:latin typeface="Meiryo UI" pitchFamily="50" charset="-128"/>
              <a:ea typeface="Meiryo UI" pitchFamily="50" charset="-128"/>
              <a:cs typeface="Meiryo UI" pitchFamily="50" charset="-128"/>
            </a:endParaRPr>
          </a:p>
          <a:p>
            <a:pPr eaLnBrk="1" fontAlgn="auto" hangingPunct="1">
              <a:spcBef>
                <a:spcPts val="400"/>
              </a:spcBef>
              <a:spcAft>
                <a:spcPts val="0"/>
              </a:spcAft>
            </a:pPr>
            <a:r>
              <a:rPr lang="ja-JP" altLang="en-US" sz="1300" b="1" dirty="0">
                <a:solidFill>
                  <a:prstClr val="black"/>
                </a:solidFill>
                <a:latin typeface="Meiryo UI" pitchFamily="50" charset="-128"/>
                <a:ea typeface="Meiryo UI" pitchFamily="50" charset="-128"/>
                <a:cs typeface="Meiryo UI" pitchFamily="50" charset="-128"/>
              </a:rPr>
              <a:t> を単位として想定</a:t>
            </a:r>
            <a:endParaRPr lang="en-US" altLang="ja-JP" sz="1300" b="1" dirty="0">
              <a:solidFill>
                <a:prstClr val="black"/>
              </a:solidFill>
              <a:latin typeface="Meiryo UI" pitchFamily="50" charset="-128"/>
              <a:ea typeface="Meiryo UI" pitchFamily="50" charset="-128"/>
              <a:cs typeface="Meiryo UI" pitchFamily="50" charset="-128"/>
            </a:endParaRPr>
          </a:p>
          <a:p>
            <a:pPr eaLnBrk="1" fontAlgn="auto" hangingPunct="1">
              <a:spcBef>
                <a:spcPts val="0"/>
              </a:spcBef>
              <a:spcAft>
                <a:spcPts val="0"/>
              </a:spcAft>
            </a:pPr>
            <a:endParaRPr lang="en-US" altLang="ja-JP" sz="100" b="1" dirty="0">
              <a:solidFill>
                <a:prstClr val="black"/>
              </a:solidFill>
              <a:latin typeface="Meiryo UI" pitchFamily="50" charset="-128"/>
              <a:ea typeface="Meiryo UI" pitchFamily="50" charset="-128"/>
              <a:cs typeface="Meiryo UI" pitchFamily="50" charset="-128"/>
            </a:endParaRPr>
          </a:p>
          <a:p>
            <a:pPr eaLnBrk="1" fontAlgn="auto" hangingPunct="1">
              <a:spcBef>
                <a:spcPts val="0"/>
              </a:spcBef>
              <a:spcAft>
                <a:spcPts val="0"/>
              </a:spcAft>
            </a:pPr>
            <a:endParaRPr lang="en-US" altLang="ja-JP" sz="100" b="1" dirty="0">
              <a:solidFill>
                <a:prstClr val="black"/>
              </a:solidFill>
              <a:latin typeface="Meiryo UI" pitchFamily="50" charset="-128"/>
              <a:ea typeface="Meiryo UI" pitchFamily="50" charset="-128"/>
              <a:cs typeface="Meiryo UI" pitchFamily="50" charset="-128"/>
            </a:endParaRPr>
          </a:p>
          <a:p>
            <a:pPr eaLnBrk="1" fontAlgn="auto" hangingPunct="1">
              <a:spcBef>
                <a:spcPts val="0"/>
              </a:spcBef>
              <a:spcAft>
                <a:spcPts val="0"/>
              </a:spcAft>
            </a:pPr>
            <a:endParaRPr lang="en-US" altLang="ja-JP" sz="100" b="1" dirty="0">
              <a:solidFill>
                <a:prstClr val="black"/>
              </a:solidFill>
              <a:latin typeface="Meiryo UI" pitchFamily="50" charset="-128"/>
              <a:ea typeface="Meiryo UI" pitchFamily="50" charset="-128"/>
              <a:cs typeface="Meiryo UI" pitchFamily="50" charset="-128"/>
            </a:endParaRPr>
          </a:p>
          <a:p>
            <a:pPr eaLnBrk="1" fontAlgn="auto" hangingPunct="1">
              <a:spcBef>
                <a:spcPts val="0"/>
              </a:spcBef>
              <a:spcAft>
                <a:spcPts val="0"/>
              </a:spcAft>
            </a:pPr>
            <a:endParaRPr lang="en-US" altLang="ja-JP" sz="100" b="1" dirty="0">
              <a:solidFill>
                <a:prstClr val="black"/>
              </a:solidFill>
              <a:latin typeface="Meiryo UI" pitchFamily="50" charset="-128"/>
              <a:ea typeface="Meiryo UI" pitchFamily="50" charset="-128"/>
              <a:cs typeface="Meiryo UI" pitchFamily="50" charset="-128"/>
            </a:endParaRPr>
          </a:p>
        </p:txBody>
      </p:sp>
      <p:sp>
        <p:nvSpPr>
          <p:cNvPr id="255" name="テキスト ボックス 254"/>
          <p:cNvSpPr txBox="1"/>
          <p:nvPr/>
        </p:nvSpPr>
        <p:spPr>
          <a:xfrm>
            <a:off x="437869" y="5433260"/>
            <a:ext cx="1737646" cy="646331"/>
          </a:xfrm>
          <a:prstGeom prst="rect">
            <a:avLst/>
          </a:prstGeom>
          <a:noFill/>
        </p:spPr>
        <p:txBody>
          <a:bodyPr wrap="square" rtlCol="0">
            <a:spAutoFit/>
          </a:bodyPr>
          <a:lstStyle/>
          <a:p>
            <a:pPr eaLnBrk="1" fontAlgn="auto" hangingPunct="1">
              <a:spcBef>
                <a:spcPts val="0"/>
              </a:spcBef>
              <a:spcAft>
                <a:spcPts val="0"/>
              </a:spcAft>
            </a:pPr>
            <a:r>
              <a:rPr lang="ja-JP" altLang="en-US" sz="1200" b="1" dirty="0">
                <a:solidFill>
                  <a:prstClr val="black">
                    <a:lumMod val="65000"/>
                    <a:lumOff val="35000"/>
                  </a:prstClr>
                </a:solidFill>
                <a:latin typeface="Meiryo UI" pitchFamily="50" charset="-128"/>
                <a:ea typeface="Meiryo UI" pitchFamily="50" charset="-128"/>
                <a:cs typeface="Meiryo UI" pitchFamily="50" charset="-128"/>
              </a:rPr>
              <a:t>相談業務や</a:t>
            </a:r>
            <a:endParaRPr lang="en-US" altLang="ja-JP" sz="1200" b="1" dirty="0">
              <a:solidFill>
                <a:prstClr val="black">
                  <a:lumMod val="65000"/>
                  <a:lumOff val="35000"/>
                </a:prstClr>
              </a:solidFill>
              <a:latin typeface="Meiryo UI" pitchFamily="50" charset="-128"/>
              <a:ea typeface="Meiryo UI" pitchFamily="50" charset="-128"/>
              <a:cs typeface="Meiryo UI" pitchFamily="50" charset="-128"/>
            </a:endParaRPr>
          </a:p>
          <a:p>
            <a:pPr eaLnBrk="1" fontAlgn="auto" hangingPunct="1">
              <a:spcBef>
                <a:spcPts val="0"/>
              </a:spcBef>
              <a:spcAft>
                <a:spcPts val="0"/>
              </a:spcAft>
            </a:pPr>
            <a:r>
              <a:rPr lang="ja-JP" altLang="en-US" sz="1200" b="1" dirty="0">
                <a:solidFill>
                  <a:prstClr val="black">
                    <a:lumMod val="65000"/>
                    <a:lumOff val="35000"/>
                  </a:prstClr>
                </a:solidFill>
                <a:latin typeface="Meiryo UI" pitchFamily="50" charset="-128"/>
                <a:ea typeface="Meiryo UI" pitchFamily="50" charset="-128"/>
                <a:cs typeface="Meiryo UI" pitchFamily="50" charset="-128"/>
              </a:rPr>
              <a:t>サービスのコーディネート</a:t>
            </a:r>
            <a:endParaRPr lang="en-US" altLang="ja-JP" sz="1200" b="1" dirty="0">
              <a:solidFill>
                <a:prstClr val="black">
                  <a:lumMod val="65000"/>
                  <a:lumOff val="35000"/>
                </a:prstClr>
              </a:solidFill>
              <a:latin typeface="Meiryo UI" pitchFamily="50" charset="-128"/>
              <a:ea typeface="Meiryo UI" pitchFamily="50" charset="-128"/>
              <a:cs typeface="Meiryo UI" pitchFamily="50" charset="-128"/>
            </a:endParaRPr>
          </a:p>
          <a:p>
            <a:pPr eaLnBrk="1" fontAlgn="auto" hangingPunct="1">
              <a:spcBef>
                <a:spcPts val="0"/>
              </a:spcBef>
              <a:spcAft>
                <a:spcPts val="0"/>
              </a:spcAft>
            </a:pPr>
            <a:r>
              <a:rPr lang="ja-JP" altLang="en-US" sz="1200" b="1" dirty="0">
                <a:solidFill>
                  <a:prstClr val="black">
                    <a:lumMod val="65000"/>
                    <a:lumOff val="35000"/>
                  </a:prstClr>
                </a:solidFill>
                <a:latin typeface="Meiryo UI" pitchFamily="50" charset="-128"/>
                <a:ea typeface="Meiryo UI" pitchFamily="50" charset="-128"/>
                <a:cs typeface="Meiryo UI" pitchFamily="50" charset="-128"/>
              </a:rPr>
              <a:t>を行う</a:t>
            </a:r>
            <a:endParaRPr lang="en-US" altLang="ja-JP" sz="1200" b="1" dirty="0">
              <a:solidFill>
                <a:prstClr val="black">
                  <a:lumMod val="65000"/>
                  <a:lumOff val="35000"/>
                </a:prstClr>
              </a:solidFill>
              <a:latin typeface="Meiryo UI" pitchFamily="50" charset="-128"/>
              <a:ea typeface="Meiryo UI" pitchFamily="50" charset="-128"/>
              <a:cs typeface="Meiryo UI" pitchFamily="50" charset="-128"/>
            </a:endParaRPr>
          </a:p>
        </p:txBody>
      </p:sp>
      <p:pic>
        <p:nvPicPr>
          <p:cNvPr id="258" name="Picture 2"/>
          <p:cNvPicPr>
            <a:picLocks noChangeAspect="1" noChangeArrowheads="1"/>
          </p:cNvPicPr>
          <p:nvPr/>
        </p:nvPicPr>
        <p:blipFill rotWithShape="1">
          <a:blip r:embed="rId3">
            <a:extLst>
              <a:ext uri="{28A0092B-C50C-407E-A947-70E740481C1C}">
                <a14:useLocalDpi xmlns:a14="http://schemas.microsoft.com/office/drawing/2010/main" val="0"/>
              </a:ext>
            </a:extLst>
          </a:blip>
          <a:srcRect l="50072" t="32978" r="38446" b="46815"/>
          <a:stretch/>
        </p:blipFill>
        <p:spPr bwMode="auto">
          <a:xfrm>
            <a:off x="4452661" y="3987782"/>
            <a:ext cx="694715" cy="530658"/>
          </a:xfrm>
          <a:prstGeom prst="rect">
            <a:avLst/>
          </a:prstGeom>
          <a:noFill/>
          <a:ln w="44450">
            <a:solidFill>
              <a:schemeClr val="bg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59" name="正方形/長方形 258"/>
          <p:cNvSpPr/>
          <p:nvPr/>
        </p:nvSpPr>
        <p:spPr>
          <a:xfrm>
            <a:off x="4413401" y="3980850"/>
            <a:ext cx="156162" cy="22143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eaLnBrk="1" fontAlgn="auto" hangingPunct="1">
              <a:spcBef>
                <a:spcPts val="0"/>
              </a:spcBef>
              <a:spcAft>
                <a:spcPts val="0"/>
              </a:spcAft>
            </a:pPr>
            <a:endParaRPr lang="ja-JP" altLang="en-US" sz="1800">
              <a:solidFill>
                <a:prstClr val="white"/>
              </a:solidFill>
            </a:endParaRPr>
          </a:p>
        </p:txBody>
      </p:sp>
      <p:sp>
        <p:nvSpPr>
          <p:cNvPr id="260" name="正方形/長方形 259"/>
          <p:cNvSpPr/>
          <p:nvPr/>
        </p:nvSpPr>
        <p:spPr>
          <a:xfrm>
            <a:off x="4991121" y="3963122"/>
            <a:ext cx="156162" cy="14482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eaLnBrk="1" fontAlgn="auto" hangingPunct="1">
              <a:spcBef>
                <a:spcPts val="0"/>
              </a:spcBef>
              <a:spcAft>
                <a:spcPts val="0"/>
              </a:spcAft>
            </a:pPr>
            <a:endParaRPr lang="ja-JP" altLang="en-US" sz="1800">
              <a:solidFill>
                <a:prstClr val="white"/>
              </a:solidFill>
            </a:endParaRPr>
          </a:p>
        </p:txBody>
      </p:sp>
      <p:pic>
        <p:nvPicPr>
          <p:cNvPr id="262" name="Picture 2"/>
          <p:cNvPicPr>
            <a:picLocks noChangeAspect="1" noChangeArrowheads="1"/>
          </p:cNvPicPr>
          <p:nvPr/>
        </p:nvPicPr>
        <p:blipFill rotWithShape="1">
          <a:blip r:embed="rId3">
            <a:extLst>
              <a:ext uri="{28A0092B-C50C-407E-A947-70E740481C1C}">
                <a14:useLocalDpi xmlns:a14="http://schemas.microsoft.com/office/drawing/2010/main" val="0"/>
              </a:ext>
            </a:extLst>
          </a:blip>
          <a:srcRect l="21139" t="11735" r="69332" b="70649"/>
          <a:stretch/>
        </p:blipFill>
        <p:spPr bwMode="auto">
          <a:xfrm>
            <a:off x="550279" y="3587385"/>
            <a:ext cx="853218" cy="699022"/>
          </a:xfrm>
          <a:prstGeom prst="rect">
            <a:avLst/>
          </a:prstGeom>
          <a:noFill/>
          <a:ln w="44450">
            <a:solidFill>
              <a:schemeClr val="bg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63" name="Picture 2"/>
          <p:cNvPicPr>
            <a:picLocks noChangeAspect="1" noChangeArrowheads="1"/>
          </p:cNvPicPr>
          <p:nvPr/>
        </p:nvPicPr>
        <p:blipFill rotWithShape="1">
          <a:blip r:embed="rId3">
            <a:extLst>
              <a:ext uri="{28A0092B-C50C-407E-A947-70E740481C1C}">
                <a14:useLocalDpi xmlns:a14="http://schemas.microsoft.com/office/drawing/2010/main" val="0"/>
              </a:ext>
            </a:extLst>
          </a:blip>
          <a:srcRect l="5067" t="55775" r="89308" b="24018"/>
          <a:stretch/>
        </p:blipFill>
        <p:spPr bwMode="auto">
          <a:xfrm>
            <a:off x="2071946" y="5161343"/>
            <a:ext cx="433441" cy="689967"/>
          </a:xfrm>
          <a:prstGeom prst="rect">
            <a:avLst/>
          </a:prstGeom>
          <a:noFill/>
          <a:ln w="44450">
            <a:solidFill>
              <a:schemeClr val="bg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64" name="Picture 2"/>
          <p:cNvPicPr>
            <a:picLocks noChangeAspect="1" noChangeArrowheads="1"/>
          </p:cNvPicPr>
          <p:nvPr/>
        </p:nvPicPr>
        <p:blipFill rotWithShape="1">
          <a:blip r:embed="rId3">
            <a:extLst>
              <a:ext uri="{28A0092B-C50C-407E-A947-70E740481C1C}">
                <a14:useLocalDpi xmlns:a14="http://schemas.microsoft.com/office/drawing/2010/main" val="0"/>
              </a:ext>
            </a:extLst>
          </a:blip>
          <a:srcRect l="82092" t="15925" r="6658" b="70435"/>
          <a:stretch/>
        </p:blipFill>
        <p:spPr bwMode="auto">
          <a:xfrm>
            <a:off x="7599788" y="3644767"/>
            <a:ext cx="867939" cy="511609"/>
          </a:xfrm>
          <a:prstGeom prst="rect">
            <a:avLst/>
          </a:prstGeom>
          <a:noFill/>
          <a:ln w="44450">
            <a:solidFill>
              <a:schemeClr val="bg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65" name="正方形/長方形 264"/>
          <p:cNvSpPr/>
          <p:nvPr/>
        </p:nvSpPr>
        <p:spPr>
          <a:xfrm rot="19026107">
            <a:off x="4405854" y="4169909"/>
            <a:ext cx="93971" cy="7489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eaLnBrk="1" fontAlgn="auto" hangingPunct="1">
              <a:spcBef>
                <a:spcPts val="0"/>
              </a:spcBef>
              <a:spcAft>
                <a:spcPts val="0"/>
              </a:spcAft>
            </a:pPr>
            <a:endParaRPr lang="ja-JP" altLang="en-US" sz="1800">
              <a:solidFill>
                <a:prstClr val="white"/>
              </a:solidFill>
            </a:endParaRPr>
          </a:p>
        </p:txBody>
      </p:sp>
      <p:sp>
        <p:nvSpPr>
          <p:cNvPr id="266" name="テキスト ボックス 265"/>
          <p:cNvSpPr txBox="1"/>
          <p:nvPr/>
        </p:nvSpPr>
        <p:spPr>
          <a:xfrm>
            <a:off x="2946764" y="5940945"/>
            <a:ext cx="3579713" cy="292388"/>
          </a:xfrm>
          <a:prstGeom prst="rect">
            <a:avLst/>
          </a:prstGeom>
          <a:noFill/>
        </p:spPr>
        <p:txBody>
          <a:bodyPr wrap="square" rtlCol="0">
            <a:spAutoFit/>
          </a:bodyPr>
          <a:lstStyle/>
          <a:p>
            <a:pPr eaLnBrk="1" fontAlgn="auto" hangingPunct="1">
              <a:spcBef>
                <a:spcPts val="0"/>
              </a:spcBef>
              <a:spcAft>
                <a:spcPts val="0"/>
              </a:spcAft>
            </a:pPr>
            <a:r>
              <a:rPr lang="ja-JP" altLang="en-US" sz="1300" b="1" dirty="0">
                <a:solidFill>
                  <a:schemeClr val="tx1">
                    <a:lumMod val="75000"/>
                    <a:lumOff val="25000"/>
                  </a:schemeClr>
                </a:solidFill>
                <a:latin typeface="Meiryo UI" pitchFamily="50" charset="-128"/>
                <a:ea typeface="Meiryo UI" pitchFamily="50" charset="-128"/>
                <a:cs typeface="Meiryo UI" pitchFamily="50" charset="-128"/>
              </a:rPr>
              <a:t>老人クラブ                             </a:t>
            </a:r>
            <a:r>
              <a:rPr lang="en-US" altLang="ja-JP" sz="1300" b="1" dirty="0">
                <a:solidFill>
                  <a:schemeClr val="tx1">
                    <a:lumMod val="75000"/>
                    <a:lumOff val="25000"/>
                  </a:schemeClr>
                </a:solidFill>
                <a:latin typeface="Meiryo UI" pitchFamily="50" charset="-128"/>
                <a:ea typeface="Meiryo UI" pitchFamily="50" charset="-128"/>
                <a:cs typeface="Meiryo UI" pitchFamily="50" charset="-128"/>
              </a:rPr>
              <a:t>NPO</a:t>
            </a:r>
            <a:r>
              <a:rPr lang="ja-JP" altLang="en-US" sz="1300" b="1" dirty="0">
                <a:solidFill>
                  <a:schemeClr val="tx1">
                    <a:lumMod val="75000"/>
                    <a:lumOff val="25000"/>
                  </a:schemeClr>
                </a:solidFill>
                <a:latin typeface="Meiryo UI" pitchFamily="50" charset="-128"/>
                <a:ea typeface="Meiryo UI" pitchFamily="50" charset="-128"/>
                <a:cs typeface="Meiryo UI" pitchFamily="50" charset="-128"/>
              </a:rPr>
              <a:t> 等</a:t>
            </a:r>
            <a:endParaRPr lang="en-US" altLang="ja-JP" sz="1300" b="1" dirty="0">
              <a:solidFill>
                <a:schemeClr val="tx1">
                  <a:lumMod val="75000"/>
                  <a:lumOff val="25000"/>
                </a:schemeClr>
              </a:solidFill>
              <a:latin typeface="Meiryo UI" pitchFamily="50" charset="-128"/>
              <a:ea typeface="Meiryo UI" pitchFamily="50" charset="-128"/>
              <a:cs typeface="Meiryo UI" pitchFamily="50" charset="-128"/>
            </a:endParaRPr>
          </a:p>
        </p:txBody>
      </p:sp>
      <p:pic>
        <p:nvPicPr>
          <p:cNvPr id="267" name="Picture 2"/>
          <p:cNvPicPr>
            <a:picLocks noChangeAspect="1" noChangeArrowheads="1"/>
          </p:cNvPicPr>
          <p:nvPr/>
        </p:nvPicPr>
        <p:blipFill rotWithShape="1">
          <a:blip r:embed="rId3">
            <a:extLst>
              <a:ext uri="{28A0092B-C50C-407E-A947-70E740481C1C}">
                <a14:useLocalDpi xmlns:a14="http://schemas.microsoft.com/office/drawing/2010/main" val="0"/>
              </a:ext>
            </a:extLst>
          </a:blip>
          <a:srcRect l="59018" t="13141" r="30191" b="73497"/>
          <a:stretch/>
        </p:blipFill>
        <p:spPr bwMode="auto">
          <a:xfrm>
            <a:off x="6585286" y="4091223"/>
            <a:ext cx="802283" cy="489897"/>
          </a:xfrm>
          <a:prstGeom prst="rect">
            <a:avLst/>
          </a:prstGeom>
          <a:noFill/>
          <a:ln w="41275">
            <a:solidFill>
              <a:schemeClr val="bg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0" name="Text Box 2"/>
          <p:cNvSpPr txBox="1">
            <a:spLocks noChangeArrowheads="1"/>
          </p:cNvSpPr>
          <p:nvPr/>
        </p:nvSpPr>
        <p:spPr bwMode="auto">
          <a:xfrm>
            <a:off x="6604560" y="6473374"/>
            <a:ext cx="2395955" cy="2683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82904" tIns="41452" rIns="82904" bIns="41452" anchor="ctr">
            <a:spAutoFit/>
          </a:bodyPr>
          <a:lstStyle>
            <a:lvl1pPr defTabSz="828675" eaLnBrk="0" hangingPunct="0">
              <a:defRPr kumimoji="1" sz="3600">
                <a:solidFill>
                  <a:schemeClr val="tx1"/>
                </a:solidFill>
                <a:latin typeface="Arial" pitchFamily="34" charset="0"/>
                <a:ea typeface="ＭＳ Ｐゴシック" pitchFamily="50" charset="-128"/>
              </a:defRPr>
            </a:lvl1pPr>
            <a:lvl2pPr marL="742950" indent="-285750" defTabSz="828675" eaLnBrk="0" hangingPunct="0">
              <a:defRPr kumimoji="1" sz="3600">
                <a:solidFill>
                  <a:schemeClr val="tx1"/>
                </a:solidFill>
                <a:latin typeface="Arial" pitchFamily="34" charset="0"/>
                <a:ea typeface="ＭＳ Ｐゴシック" pitchFamily="50" charset="-128"/>
              </a:defRPr>
            </a:lvl2pPr>
            <a:lvl3pPr marL="1143000" indent="-228600" defTabSz="828675" eaLnBrk="0" hangingPunct="0">
              <a:defRPr kumimoji="1" sz="3600">
                <a:solidFill>
                  <a:schemeClr val="tx1"/>
                </a:solidFill>
                <a:latin typeface="Arial" pitchFamily="34" charset="0"/>
                <a:ea typeface="ＭＳ Ｐゴシック" pitchFamily="50" charset="-128"/>
              </a:defRPr>
            </a:lvl3pPr>
            <a:lvl4pPr marL="1600200" indent="-228600" defTabSz="828675" eaLnBrk="0" hangingPunct="0">
              <a:defRPr kumimoji="1" sz="3600">
                <a:solidFill>
                  <a:schemeClr val="tx1"/>
                </a:solidFill>
                <a:latin typeface="Arial" pitchFamily="34" charset="0"/>
                <a:ea typeface="ＭＳ Ｐゴシック" pitchFamily="50" charset="-128"/>
              </a:defRPr>
            </a:lvl4pPr>
            <a:lvl5pPr marL="2057400" indent="-228600" defTabSz="828675" eaLnBrk="0" hangingPunct="0">
              <a:defRPr kumimoji="1" sz="3600">
                <a:solidFill>
                  <a:schemeClr val="tx1"/>
                </a:solidFill>
                <a:latin typeface="Arial" pitchFamily="34" charset="0"/>
                <a:ea typeface="ＭＳ Ｐゴシック" pitchFamily="50" charset="-128"/>
              </a:defRPr>
            </a:lvl5pPr>
            <a:lvl6pPr marL="2514600" indent="-228600" defTabSz="828675" eaLnBrk="0" fontAlgn="base" hangingPunct="0">
              <a:spcBef>
                <a:spcPct val="0"/>
              </a:spcBef>
              <a:spcAft>
                <a:spcPct val="0"/>
              </a:spcAft>
              <a:defRPr kumimoji="1" sz="3600">
                <a:solidFill>
                  <a:schemeClr val="tx1"/>
                </a:solidFill>
                <a:latin typeface="Arial" pitchFamily="34" charset="0"/>
                <a:ea typeface="ＭＳ Ｐゴシック" pitchFamily="50" charset="-128"/>
              </a:defRPr>
            </a:lvl6pPr>
            <a:lvl7pPr marL="2971800" indent="-228600" defTabSz="828675" eaLnBrk="0" fontAlgn="base" hangingPunct="0">
              <a:spcBef>
                <a:spcPct val="0"/>
              </a:spcBef>
              <a:spcAft>
                <a:spcPct val="0"/>
              </a:spcAft>
              <a:defRPr kumimoji="1" sz="3600">
                <a:solidFill>
                  <a:schemeClr val="tx1"/>
                </a:solidFill>
                <a:latin typeface="Arial" pitchFamily="34" charset="0"/>
                <a:ea typeface="ＭＳ Ｐゴシック" pitchFamily="50" charset="-128"/>
              </a:defRPr>
            </a:lvl7pPr>
            <a:lvl8pPr marL="3429000" indent="-228600" defTabSz="828675" eaLnBrk="0" fontAlgn="base" hangingPunct="0">
              <a:spcBef>
                <a:spcPct val="0"/>
              </a:spcBef>
              <a:spcAft>
                <a:spcPct val="0"/>
              </a:spcAft>
              <a:defRPr kumimoji="1" sz="3600">
                <a:solidFill>
                  <a:schemeClr val="tx1"/>
                </a:solidFill>
                <a:latin typeface="Arial" pitchFamily="34" charset="0"/>
                <a:ea typeface="ＭＳ Ｐゴシック" pitchFamily="50" charset="-128"/>
              </a:defRPr>
            </a:lvl8pPr>
            <a:lvl9pPr marL="3886200" indent="-228600" defTabSz="828675" eaLnBrk="0" fontAlgn="base" hangingPunct="0">
              <a:spcBef>
                <a:spcPct val="0"/>
              </a:spcBef>
              <a:spcAft>
                <a:spcPct val="0"/>
              </a:spcAft>
              <a:defRPr kumimoji="1" sz="3600">
                <a:solidFill>
                  <a:schemeClr val="tx1"/>
                </a:solidFill>
                <a:latin typeface="Arial" pitchFamily="34" charset="0"/>
                <a:ea typeface="ＭＳ Ｐゴシック" pitchFamily="50" charset="-128"/>
              </a:defRPr>
            </a:lvl9pPr>
          </a:lstStyle>
          <a:p>
            <a:pPr algn="ctr" eaLnBrk="1" fontAlgn="auto" hangingPunct="1">
              <a:spcBef>
                <a:spcPts val="0"/>
              </a:spcBef>
              <a:spcAft>
                <a:spcPts val="0"/>
              </a:spcAft>
            </a:pPr>
            <a:r>
              <a:rPr lang="ja-JP" altLang="en-US" sz="1200" b="1" dirty="0">
                <a:solidFill>
                  <a:prstClr val="black"/>
                </a:solidFill>
                <a:latin typeface="Meiryo UI" pitchFamily="50" charset="-128"/>
                <a:ea typeface="Meiryo UI" pitchFamily="50" charset="-128"/>
                <a:cs typeface="Meiryo UI" pitchFamily="50" charset="-128"/>
              </a:rPr>
              <a:t>（厚生労働省資料を一部改変）</a:t>
            </a:r>
          </a:p>
        </p:txBody>
      </p:sp>
      <p:sp>
        <p:nvSpPr>
          <p:cNvPr id="48" name="Rectangle 23"/>
          <p:cNvSpPr>
            <a:spLocks noChangeArrowheads="1"/>
          </p:cNvSpPr>
          <p:nvPr/>
        </p:nvSpPr>
        <p:spPr bwMode="auto">
          <a:xfrm>
            <a:off x="0" y="1"/>
            <a:ext cx="2806995" cy="3721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82904" tIns="41452" rIns="82904" bIns="41452" anchor="b"/>
          <a:lstStyle/>
          <a:p>
            <a:pPr defTabSz="828675"/>
            <a:r>
              <a:rPr kumimoji="0" lang="en-US" altLang="ja-JP" sz="1600" b="1" dirty="0">
                <a:latin typeface="Meiryo UI" panose="020B0604030504040204" pitchFamily="50" charset="-128"/>
                <a:ea typeface="Meiryo UI" panose="020B0604030504040204" pitchFamily="50" charset="-128"/>
              </a:rPr>
              <a:t>《</a:t>
            </a:r>
            <a:r>
              <a:rPr kumimoji="0" lang="ja-JP" altLang="en-US" sz="1600" b="1" dirty="0">
                <a:latin typeface="Meiryo UI" panose="020B0604030504040204" pitchFamily="50" charset="-128"/>
                <a:ea typeface="Meiryo UI" panose="020B0604030504040204" pitchFamily="50" charset="-128"/>
              </a:rPr>
              <a:t> 制度</a:t>
            </a:r>
            <a:r>
              <a:rPr kumimoji="0" lang="en-US" altLang="ja-JP" sz="1700" b="1" dirty="0">
                <a:latin typeface="Segoe UI" panose="020B0502040204020203" pitchFamily="34" charset="0"/>
                <a:ea typeface="Meiryo UI" panose="020B0604030504040204" pitchFamily="50" charset="-128"/>
                <a:cs typeface="Segoe UI" panose="020B0502040204020203" pitchFamily="34" charset="0"/>
              </a:rPr>
              <a:t>-10</a:t>
            </a:r>
            <a:r>
              <a:rPr kumimoji="0" lang="ja-JP" altLang="en-US" sz="1700" b="1" dirty="0">
                <a:latin typeface="Segoe UI" panose="020B0502040204020203" pitchFamily="34" charset="0"/>
                <a:ea typeface="Meiryo UI" panose="020B0604030504040204" pitchFamily="50" charset="-128"/>
                <a:cs typeface="Segoe UI" panose="020B0502040204020203" pitchFamily="34" charset="0"/>
              </a:rPr>
              <a:t> </a:t>
            </a:r>
            <a:r>
              <a:rPr kumimoji="0" lang="en-US" altLang="ja-JP" sz="1600" b="1" dirty="0">
                <a:latin typeface="Meiryo UI" panose="020B0604030504040204" pitchFamily="50" charset="-128"/>
                <a:ea typeface="Meiryo UI" panose="020B0604030504040204" pitchFamily="50" charset="-128"/>
              </a:rPr>
              <a:t>》</a:t>
            </a:r>
            <a:r>
              <a:rPr kumimoji="0" lang="ja-JP" altLang="en-US" sz="1600" b="1" dirty="0">
                <a:latin typeface="Meiryo UI" panose="020B0604030504040204" pitchFamily="50" charset="-128"/>
                <a:ea typeface="Meiryo UI" panose="020B0604030504040204" pitchFamily="50" charset="-128"/>
              </a:rPr>
              <a:t>  </a:t>
            </a:r>
            <a:endParaRPr kumimoji="0" lang="ja-JP" altLang="en-US" sz="1600" b="1" dirty="0">
              <a:solidFill>
                <a:srgbClr val="FF5050"/>
              </a:solidFill>
              <a:latin typeface="Meiryo UI" panose="020B0604030504040204" pitchFamily="50" charset="-128"/>
              <a:ea typeface="Meiryo UI" panose="020B0604030504040204" pitchFamily="50" charset="-128"/>
            </a:endParaRPr>
          </a:p>
        </p:txBody>
      </p:sp>
      <p:sp>
        <p:nvSpPr>
          <p:cNvPr id="49" name="Rectangle 12"/>
          <p:cNvSpPr>
            <a:spLocks noChangeArrowheads="1"/>
          </p:cNvSpPr>
          <p:nvPr/>
        </p:nvSpPr>
        <p:spPr bwMode="auto">
          <a:xfrm>
            <a:off x="216759" y="827282"/>
            <a:ext cx="8691562" cy="103179"/>
          </a:xfrm>
          <a:prstGeom prst="rect">
            <a:avLst/>
          </a:prstGeom>
          <a:gradFill rotWithShape="1">
            <a:gsLst>
              <a:gs pos="96951">
                <a:srgbClr val="3E6EB4"/>
              </a:gs>
              <a:gs pos="90000">
                <a:srgbClr val="3E6EB4"/>
              </a:gs>
              <a:gs pos="0">
                <a:srgbClr val="CDE1FF"/>
              </a:gs>
            </a:gsLst>
            <a:lin ang="0" scaled="1"/>
          </a:gradFill>
          <a:ln w="9525" algn="ctr">
            <a:noFill/>
            <a:miter lim="800000"/>
            <a:headEnd/>
            <a:tailEnd/>
          </a:ln>
          <a:effectLst/>
        </p:spPr>
        <p:txBody>
          <a:bodyPr wrap="none" anchor="ctr"/>
          <a:lstStyle/>
          <a:p>
            <a:pPr algn="r">
              <a:defRPr/>
            </a:pPr>
            <a:endParaRPr lang="ja-JP" altLang="en-US">
              <a:latin typeface="Arial" charset="0"/>
            </a:endParaRPr>
          </a:p>
        </p:txBody>
      </p:sp>
    </p:spTree>
    <p:extLst>
      <p:ext uri="{BB962C8B-B14F-4D97-AF65-F5344CB8AC3E}">
        <p14:creationId xmlns:p14="http://schemas.microsoft.com/office/powerpoint/2010/main" val="3043754809"/>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角丸四角形 25"/>
          <p:cNvSpPr>
            <a:spLocks noChangeArrowheads="1"/>
          </p:cNvSpPr>
          <p:nvPr/>
        </p:nvSpPr>
        <p:spPr bwMode="auto">
          <a:xfrm>
            <a:off x="430213" y="1422400"/>
            <a:ext cx="8569325" cy="360363"/>
          </a:xfrm>
          <a:prstGeom prst="roundRect">
            <a:avLst>
              <a:gd name="adj" fmla="val 16667"/>
            </a:avLst>
          </a:prstGeom>
          <a:solidFill>
            <a:schemeClr val="bg1"/>
          </a:solidFill>
          <a:ln>
            <a:noFill/>
          </a:ln>
          <a:extLst>
            <a:ext uri="{91240B29-F687-4F45-9708-019B960494DF}">
              <a14:hiddenLine xmlns:a14="http://schemas.microsoft.com/office/drawing/2010/main" w="25400" algn="ctr">
                <a:solidFill>
                  <a:srgbClr val="2D2D8A"/>
                </a:solidFill>
                <a:round/>
                <a:headEnd/>
                <a:tailEnd/>
              </a14:hiddenLine>
            </a:ext>
          </a:extLst>
        </p:spPr>
        <p:txBody>
          <a:bodyPr anchor="ctr"/>
          <a:lstStyle/>
          <a:p>
            <a:r>
              <a:rPr lang="ja-JP" altLang="en-US" sz="1800" b="1">
                <a:solidFill>
                  <a:srgbClr val="000000"/>
                </a:solidFill>
                <a:latin typeface="Meiryo UI" panose="020B0604030504040204" pitchFamily="50" charset="-128"/>
                <a:ea typeface="Meiryo UI" panose="020B0604030504040204" pitchFamily="50" charset="-128"/>
              </a:rPr>
              <a:t>　認知症の方やその家族の暮らしを支えるサービスは多方面にわたって展開されている</a:t>
            </a:r>
          </a:p>
        </p:txBody>
      </p:sp>
      <p:sp>
        <p:nvSpPr>
          <p:cNvPr id="69635" name="角丸四角形 5"/>
          <p:cNvSpPr>
            <a:spLocks noChangeArrowheads="1"/>
          </p:cNvSpPr>
          <p:nvPr/>
        </p:nvSpPr>
        <p:spPr bwMode="auto">
          <a:xfrm>
            <a:off x="5985507" y="3070225"/>
            <a:ext cx="2894013" cy="2919413"/>
          </a:xfrm>
          <a:prstGeom prst="roundRect">
            <a:avLst>
              <a:gd name="adj" fmla="val 6528"/>
            </a:avLst>
          </a:prstGeom>
          <a:noFill/>
          <a:ln w="57150" algn="ctr">
            <a:solidFill>
              <a:srgbClr val="FF8103"/>
            </a:solidFill>
            <a:round/>
            <a:headEnd/>
            <a:tailEnd/>
          </a:ln>
          <a:extLst>
            <a:ext uri="{909E8E84-426E-40DD-AFC4-6F175D3DCCD1}">
              <a14:hiddenFill xmlns:a14="http://schemas.microsoft.com/office/drawing/2010/main">
                <a:solidFill>
                  <a:srgbClr val="CCFFB3">
                    <a:alpha val="70195"/>
                  </a:srgbClr>
                </a:solidFill>
              </a14:hiddenFill>
            </a:ext>
          </a:extLst>
        </p:spPr>
        <p:txBody>
          <a:bodyPr lIns="72000" tIns="72000" bIns="72000"/>
          <a:lstStyle/>
          <a:p>
            <a:pPr>
              <a:lnSpc>
                <a:spcPct val="105000"/>
              </a:lnSpc>
            </a:pPr>
            <a:r>
              <a:rPr lang="ja-JP" altLang="en-US" sz="1500" b="1" dirty="0">
                <a:latin typeface="Meiryo UI" panose="020B0604030504040204" pitchFamily="50" charset="-128"/>
                <a:ea typeface="Meiryo UI" panose="020B0604030504040204" pitchFamily="50" charset="-128"/>
              </a:rPr>
              <a:t>　（本人の権利擁護や見守り</a:t>
            </a:r>
            <a:r>
              <a:rPr lang="en-US" altLang="ja-JP" sz="1500" b="1" dirty="0">
                <a:latin typeface="Meiryo UI" panose="020B0604030504040204" pitchFamily="50" charset="-128"/>
                <a:ea typeface="Meiryo UI" panose="020B0604030504040204" pitchFamily="50" charset="-128"/>
              </a:rPr>
              <a:t>､</a:t>
            </a:r>
          </a:p>
          <a:p>
            <a:pPr>
              <a:lnSpc>
                <a:spcPct val="105000"/>
              </a:lnSpc>
              <a:spcAft>
                <a:spcPts val="600"/>
              </a:spcAft>
            </a:pPr>
            <a:r>
              <a:rPr lang="ja-JP" altLang="en-US" sz="1500" b="1" dirty="0">
                <a:latin typeface="Meiryo UI" panose="020B0604030504040204" pitchFamily="50" charset="-128"/>
                <a:ea typeface="Meiryo UI" panose="020B0604030504040204" pitchFamily="50" charset="-128"/>
              </a:rPr>
              <a:t>　</a:t>
            </a:r>
            <a:r>
              <a:rPr lang="ja-JP" altLang="en-US" sz="900" b="1" dirty="0">
                <a:latin typeface="Meiryo UI" panose="020B0604030504040204" pitchFamily="50" charset="-128"/>
                <a:ea typeface="Meiryo UI" panose="020B0604030504040204" pitchFamily="50" charset="-128"/>
              </a:rPr>
              <a:t>　</a:t>
            </a:r>
            <a:r>
              <a:rPr lang="ja-JP" altLang="en-US" sz="1500" b="1" dirty="0">
                <a:latin typeface="Meiryo UI" panose="020B0604030504040204" pitchFamily="50" charset="-128"/>
                <a:ea typeface="Meiryo UI" panose="020B0604030504040204" pitchFamily="50" charset="-128"/>
              </a:rPr>
              <a:t>家族支援）</a:t>
            </a:r>
            <a:endParaRPr lang="en-US" altLang="ja-JP" sz="1500" b="1" dirty="0">
              <a:latin typeface="Meiryo UI" panose="020B0604030504040204" pitchFamily="50" charset="-128"/>
              <a:ea typeface="Meiryo UI" panose="020B0604030504040204" pitchFamily="50" charset="-128"/>
            </a:endParaRPr>
          </a:p>
          <a:p>
            <a:pPr>
              <a:spcAft>
                <a:spcPct val="5000"/>
              </a:spcAft>
            </a:pPr>
            <a:r>
              <a:rPr lang="en-US" altLang="ja-JP" sz="1500" b="1" dirty="0">
                <a:solidFill>
                  <a:srgbClr val="FF8103"/>
                </a:solidFill>
                <a:latin typeface="Meiryo UI" panose="020B0604030504040204" pitchFamily="50" charset="-128"/>
                <a:ea typeface="Meiryo UI" panose="020B0604030504040204" pitchFamily="50" charset="-128"/>
              </a:rPr>
              <a:t>○</a:t>
            </a:r>
            <a:r>
              <a:rPr lang="ja-JP" altLang="en-US" sz="800" b="1" dirty="0">
                <a:solidFill>
                  <a:srgbClr val="FF8103"/>
                </a:solidFill>
                <a:latin typeface="Meiryo UI" panose="020B0604030504040204" pitchFamily="50" charset="-128"/>
                <a:ea typeface="Meiryo UI" panose="020B0604030504040204" pitchFamily="50" charset="-128"/>
              </a:rPr>
              <a:t>　</a:t>
            </a:r>
            <a:r>
              <a:rPr lang="ja-JP" altLang="en-US" sz="1500" b="1" dirty="0">
                <a:solidFill>
                  <a:srgbClr val="FF8103"/>
                </a:solidFill>
                <a:latin typeface="Meiryo UI" panose="020B0604030504040204" pitchFamily="50" charset="-128"/>
                <a:ea typeface="Meiryo UI" panose="020B0604030504040204" pitchFamily="50" charset="-128"/>
              </a:rPr>
              <a:t>認知症サポーター等による</a:t>
            </a:r>
          </a:p>
          <a:p>
            <a:pPr>
              <a:spcAft>
                <a:spcPct val="5000"/>
              </a:spcAft>
            </a:pPr>
            <a:r>
              <a:rPr lang="ja-JP" altLang="en-US" sz="1500" b="1" dirty="0">
                <a:solidFill>
                  <a:srgbClr val="FF8103"/>
                </a:solidFill>
                <a:latin typeface="Meiryo UI" panose="020B0604030504040204" pitchFamily="50" charset="-128"/>
                <a:ea typeface="Meiryo UI" panose="020B0604030504040204" pitchFamily="50" charset="-128"/>
              </a:rPr>
              <a:t>　　見守り</a:t>
            </a:r>
            <a:endParaRPr lang="en-US" altLang="ja-JP" sz="1500" b="1" dirty="0">
              <a:solidFill>
                <a:srgbClr val="FF8103"/>
              </a:solidFill>
              <a:latin typeface="Meiryo UI" panose="020B0604030504040204" pitchFamily="50" charset="-128"/>
              <a:ea typeface="Meiryo UI" panose="020B0604030504040204" pitchFamily="50" charset="-128"/>
            </a:endParaRPr>
          </a:p>
          <a:p>
            <a:r>
              <a:rPr lang="ja-JP" altLang="en-US" sz="1500" b="1" dirty="0">
                <a:solidFill>
                  <a:srgbClr val="FF8103"/>
                </a:solidFill>
                <a:latin typeface="Meiryo UI" panose="020B0604030504040204" pitchFamily="50" charset="-128"/>
                <a:ea typeface="Meiryo UI" panose="020B0604030504040204" pitchFamily="50" charset="-128"/>
              </a:rPr>
              <a:t>○</a:t>
            </a:r>
            <a:r>
              <a:rPr lang="ja-JP" altLang="en-US" sz="800" b="1" dirty="0">
                <a:solidFill>
                  <a:srgbClr val="FF8103"/>
                </a:solidFill>
                <a:latin typeface="Meiryo UI" panose="020B0604030504040204" pitchFamily="50" charset="-128"/>
                <a:ea typeface="Meiryo UI" panose="020B0604030504040204" pitchFamily="50" charset="-128"/>
              </a:rPr>
              <a:t>　</a:t>
            </a:r>
            <a:r>
              <a:rPr lang="ja-JP" altLang="en-US" sz="1500" b="1" dirty="0">
                <a:solidFill>
                  <a:srgbClr val="FF8103"/>
                </a:solidFill>
                <a:latin typeface="Meiryo UI" panose="020B0604030504040204" pitchFamily="50" charset="-128"/>
                <a:ea typeface="Meiryo UI" panose="020B0604030504040204" pitchFamily="50" charset="-128"/>
              </a:rPr>
              <a:t>見守り、配食などの生活支援　　</a:t>
            </a:r>
          </a:p>
          <a:p>
            <a:r>
              <a:rPr lang="ja-JP" altLang="en-US" sz="1500" b="1" dirty="0">
                <a:solidFill>
                  <a:srgbClr val="FF8103"/>
                </a:solidFill>
                <a:latin typeface="Meiryo UI" panose="020B0604030504040204" pitchFamily="50" charset="-128"/>
                <a:ea typeface="Meiryo UI" panose="020B0604030504040204" pitchFamily="50" charset="-128"/>
              </a:rPr>
              <a:t>　　サービスや権利擁護などの</a:t>
            </a:r>
          </a:p>
          <a:p>
            <a:r>
              <a:rPr lang="ja-JP" altLang="en-US" sz="1500" b="1" dirty="0">
                <a:solidFill>
                  <a:srgbClr val="FF8103"/>
                </a:solidFill>
                <a:latin typeface="Meiryo UI" panose="020B0604030504040204" pitchFamily="50" charset="-128"/>
                <a:ea typeface="Meiryo UI" panose="020B0604030504040204" pitchFamily="50" charset="-128"/>
              </a:rPr>
              <a:t>　　地域支援事業の活用</a:t>
            </a:r>
            <a:endParaRPr lang="en-US" altLang="ja-JP" sz="1500" b="1" dirty="0">
              <a:solidFill>
                <a:srgbClr val="FF8103"/>
              </a:solidFill>
              <a:latin typeface="Meiryo UI" panose="020B0604030504040204" pitchFamily="50" charset="-128"/>
              <a:ea typeface="Meiryo UI" panose="020B0604030504040204" pitchFamily="50" charset="-128"/>
            </a:endParaRPr>
          </a:p>
          <a:p>
            <a:r>
              <a:rPr lang="ja-JP" altLang="en-US" sz="1500" b="1" dirty="0">
                <a:solidFill>
                  <a:srgbClr val="FF8103"/>
                </a:solidFill>
                <a:latin typeface="Meiryo UI" panose="020B0604030504040204" pitchFamily="50" charset="-128"/>
                <a:ea typeface="Meiryo UI" panose="020B0604030504040204" pitchFamily="50" charset="-128"/>
              </a:rPr>
              <a:t>○</a:t>
            </a:r>
            <a:r>
              <a:rPr lang="ja-JP" altLang="en-US" sz="800" b="1" dirty="0">
                <a:solidFill>
                  <a:srgbClr val="FF8103"/>
                </a:solidFill>
                <a:latin typeface="Meiryo UI" panose="020B0604030504040204" pitchFamily="50" charset="-128"/>
                <a:ea typeface="Meiryo UI" panose="020B0604030504040204" pitchFamily="50" charset="-128"/>
              </a:rPr>
              <a:t>　</a:t>
            </a:r>
            <a:r>
              <a:rPr lang="ja-JP" altLang="en-US" sz="1500" b="1" dirty="0">
                <a:solidFill>
                  <a:srgbClr val="FF8103"/>
                </a:solidFill>
                <a:latin typeface="Meiryo UI" panose="020B0604030504040204" pitchFamily="50" charset="-128"/>
                <a:ea typeface="Meiryo UI" panose="020B0604030504040204" pitchFamily="50" charset="-128"/>
              </a:rPr>
              <a:t>市民後見人の育成及び活用</a:t>
            </a:r>
            <a:endParaRPr lang="en-US" altLang="ja-JP" sz="1500" b="1" dirty="0">
              <a:solidFill>
                <a:srgbClr val="FF8103"/>
              </a:solidFill>
              <a:latin typeface="Meiryo UI" panose="020B0604030504040204" pitchFamily="50" charset="-128"/>
              <a:ea typeface="Meiryo UI" panose="020B0604030504040204" pitchFamily="50" charset="-128"/>
            </a:endParaRPr>
          </a:p>
          <a:p>
            <a:r>
              <a:rPr lang="ja-JP" altLang="en-US" sz="1500" b="1" dirty="0">
                <a:solidFill>
                  <a:srgbClr val="FF8103"/>
                </a:solidFill>
                <a:latin typeface="Meiryo UI" panose="020B0604030504040204" pitchFamily="50" charset="-128"/>
                <a:ea typeface="Meiryo UI" panose="020B0604030504040204" pitchFamily="50" charset="-128"/>
              </a:rPr>
              <a:t>○</a:t>
            </a:r>
            <a:r>
              <a:rPr lang="ja-JP" altLang="en-US" sz="800" b="1" dirty="0">
                <a:solidFill>
                  <a:srgbClr val="FF8103"/>
                </a:solidFill>
                <a:latin typeface="Meiryo UI" panose="020B0604030504040204" pitchFamily="50" charset="-128"/>
                <a:ea typeface="Meiryo UI" panose="020B0604030504040204" pitchFamily="50" charset="-128"/>
              </a:rPr>
              <a:t>　</a:t>
            </a:r>
            <a:r>
              <a:rPr lang="ja-JP" altLang="en-US" sz="1500" b="1" dirty="0">
                <a:solidFill>
                  <a:srgbClr val="FF8103"/>
                </a:solidFill>
                <a:latin typeface="Meiryo UI" panose="020B0604030504040204" pitchFamily="50" charset="-128"/>
                <a:ea typeface="Meiryo UI" panose="020B0604030504040204" pitchFamily="50" charset="-128"/>
              </a:rPr>
              <a:t>認知症の方やその家族に対</a:t>
            </a:r>
          </a:p>
          <a:p>
            <a:r>
              <a:rPr lang="ja-JP" altLang="en-US" sz="1500" b="1" dirty="0">
                <a:solidFill>
                  <a:srgbClr val="FF8103"/>
                </a:solidFill>
                <a:latin typeface="Meiryo UI" panose="020B0604030504040204" pitchFamily="50" charset="-128"/>
                <a:ea typeface="Meiryo UI" panose="020B0604030504040204" pitchFamily="50" charset="-128"/>
              </a:rPr>
              <a:t>　　する支援団体による電話相</a:t>
            </a:r>
          </a:p>
          <a:p>
            <a:r>
              <a:rPr lang="ja-JP" altLang="en-US" sz="1500" b="1" dirty="0">
                <a:solidFill>
                  <a:srgbClr val="FF8103"/>
                </a:solidFill>
                <a:latin typeface="Meiryo UI" panose="020B0604030504040204" pitchFamily="50" charset="-128"/>
                <a:ea typeface="Meiryo UI" panose="020B0604030504040204" pitchFamily="50" charset="-128"/>
              </a:rPr>
              <a:t>　　談や交流会の実施　　　等　</a:t>
            </a:r>
            <a:r>
              <a:rPr lang="ja-JP" altLang="en-US" sz="1500" b="1" dirty="0">
                <a:solidFill>
                  <a:srgbClr val="009900"/>
                </a:solidFill>
                <a:latin typeface="Meiryo UI" panose="020B0604030504040204" pitchFamily="50" charset="-128"/>
                <a:ea typeface="Meiryo UI" panose="020B0604030504040204" pitchFamily="50" charset="-128"/>
              </a:rPr>
              <a:t>　　　　　　　　　</a:t>
            </a:r>
            <a:r>
              <a:rPr lang="ja-JP" altLang="en-US" sz="1400" b="1" dirty="0">
                <a:solidFill>
                  <a:srgbClr val="009900"/>
                </a:solidFill>
                <a:latin typeface="Meiryo UI" panose="020B0604030504040204" pitchFamily="50" charset="-128"/>
                <a:ea typeface="Meiryo UI" panose="020B0604030504040204" pitchFamily="50" charset="-128"/>
              </a:rPr>
              <a:t>　 </a:t>
            </a:r>
            <a:endParaRPr lang="en-US" altLang="ja-JP" sz="1400" b="1" dirty="0">
              <a:solidFill>
                <a:srgbClr val="009900"/>
              </a:solidFill>
              <a:latin typeface="Meiryo UI" panose="020B0604030504040204" pitchFamily="50" charset="-128"/>
              <a:ea typeface="Meiryo UI" panose="020B0604030504040204" pitchFamily="50" charset="-128"/>
            </a:endParaRPr>
          </a:p>
          <a:p>
            <a:endParaRPr lang="ja-JP" altLang="en-US" sz="1400" b="1" dirty="0">
              <a:solidFill>
                <a:srgbClr val="009900"/>
              </a:solidFill>
              <a:latin typeface="Meiryo UI" panose="020B0604030504040204" pitchFamily="50" charset="-128"/>
              <a:ea typeface="Meiryo UI" panose="020B0604030504040204" pitchFamily="50" charset="-128"/>
            </a:endParaRPr>
          </a:p>
        </p:txBody>
      </p:sp>
      <p:sp>
        <p:nvSpPr>
          <p:cNvPr id="69636" name="正方形/長方形 6"/>
          <p:cNvSpPr>
            <a:spLocks noChangeArrowheads="1"/>
          </p:cNvSpPr>
          <p:nvPr/>
        </p:nvSpPr>
        <p:spPr bwMode="auto">
          <a:xfrm>
            <a:off x="6760754" y="2867025"/>
            <a:ext cx="1330325" cy="301625"/>
          </a:xfrm>
          <a:prstGeom prst="rect">
            <a:avLst/>
          </a:prstGeom>
          <a:solidFill>
            <a:schemeClr val="bg1"/>
          </a:solidFill>
          <a:ln>
            <a:noFill/>
          </a:ln>
          <a:extLst>
            <a:ext uri="{91240B29-F687-4F45-9708-019B960494DF}">
              <a14:hiddenLine xmlns:a14="http://schemas.microsoft.com/office/drawing/2010/main" w="19050" algn="ctr">
                <a:solidFill>
                  <a:srgbClr val="00CC00"/>
                </a:solidFill>
                <a:miter lim="800000"/>
                <a:headEnd/>
                <a:tailEnd/>
              </a14:hiddenLine>
            </a:ext>
          </a:extLst>
        </p:spPr>
        <p:txBody>
          <a:bodyPr lIns="72000" tIns="72000" bIns="72000" anchor="ctr"/>
          <a:lstStyle/>
          <a:p>
            <a:pPr algn="ctr"/>
            <a:r>
              <a:rPr lang="ja-JP" altLang="en-US" sz="2000" b="1">
                <a:latin typeface="Meiryo UI" panose="020B0604030504040204" pitchFamily="50" charset="-128"/>
                <a:ea typeface="Meiryo UI" panose="020B0604030504040204" pitchFamily="50" charset="-128"/>
              </a:rPr>
              <a:t>地  域</a:t>
            </a:r>
          </a:p>
        </p:txBody>
      </p:sp>
      <p:sp>
        <p:nvSpPr>
          <p:cNvPr id="69637" name="角丸四角形 7"/>
          <p:cNvSpPr>
            <a:spLocks noChangeArrowheads="1"/>
          </p:cNvSpPr>
          <p:nvPr/>
        </p:nvSpPr>
        <p:spPr bwMode="auto">
          <a:xfrm>
            <a:off x="230820" y="3182938"/>
            <a:ext cx="2605088" cy="2814637"/>
          </a:xfrm>
          <a:prstGeom prst="roundRect">
            <a:avLst>
              <a:gd name="adj" fmla="val 10236"/>
            </a:avLst>
          </a:prstGeom>
          <a:noFill/>
          <a:ln w="57150" algn="ctr">
            <a:solidFill>
              <a:srgbClr val="3E6EB4"/>
            </a:solidFill>
            <a:round/>
            <a:headEnd/>
            <a:tailEnd/>
          </a:ln>
          <a:extLst>
            <a:ext uri="{909E8E84-426E-40DD-AFC4-6F175D3DCCD1}">
              <a14:hiddenFill xmlns:a14="http://schemas.microsoft.com/office/drawing/2010/main">
                <a:solidFill>
                  <a:srgbClr val="CCC1D9">
                    <a:alpha val="70195"/>
                  </a:srgbClr>
                </a:solidFill>
              </a14:hiddenFill>
            </a:ext>
          </a:extLst>
        </p:spPr>
        <p:txBody>
          <a:bodyPr lIns="72000" tIns="72000" bIns="72000"/>
          <a:lstStyle/>
          <a:p>
            <a:pPr>
              <a:lnSpc>
                <a:spcPct val="150000"/>
              </a:lnSpc>
              <a:spcAft>
                <a:spcPts val="600"/>
              </a:spcAft>
            </a:pPr>
            <a:r>
              <a:rPr lang="ja-JP" altLang="en-US" sz="1500" b="1" dirty="0">
                <a:solidFill>
                  <a:srgbClr val="0066CC"/>
                </a:solidFill>
                <a:latin typeface="Meiryo UI" panose="020B0604030504040204" pitchFamily="50" charset="-128"/>
                <a:ea typeface="Meiryo UI" panose="020B0604030504040204" pitchFamily="50" charset="-128"/>
              </a:rPr>
              <a:t>　  </a:t>
            </a:r>
            <a:r>
              <a:rPr lang="ja-JP" altLang="en-US" sz="1500" b="1" dirty="0">
                <a:solidFill>
                  <a:srgbClr val="3E6EB4"/>
                </a:solidFill>
                <a:latin typeface="Meiryo UI" panose="020B0604030504040204" pitchFamily="50" charset="-128"/>
                <a:ea typeface="Meiryo UI" panose="020B0604030504040204" pitchFamily="50" charset="-128"/>
              </a:rPr>
              <a:t>（適切な医療の提供）</a:t>
            </a:r>
            <a:endParaRPr lang="en-US" altLang="ja-JP" sz="1500" b="1" dirty="0">
              <a:solidFill>
                <a:srgbClr val="3E6EB4"/>
              </a:solidFill>
              <a:latin typeface="Meiryo UI" panose="020B0604030504040204" pitchFamily="50" charset="-128"/>
              <a:ea typeface="Meiryo UI" panose="020B0604030504040204" pitchFamily="50" charset="-128"/>
            </a:endParaRPr>
          </a:p>
          <a:p>
            <a:pPr>
              <a:spcBef>
                <a:spcPct val="10000"/>
              </a:spcBef>
              <a:spcAft>
                <a:spcPts val="600"/>
              </a:spcAft>
            </a:pPr>
            <a:r>
              <a:rPr lang="ja-JP" altLang="en-US" sz="1500" b="1" dirty="0">
                <a:solidFill>
                  <a:srgbClr val="3E6EB4"/>
                </a:solidFill>
                <a:latin typeface="Meiryo UI" panose="020B0604030504040204" pitchFamily="50" charset="-128"/>
                <a:ea typeface="Meiryo UI" panose="020B0604030504040204" pitchFamily="50" charset="-128"/>
              </a:rPr>
              <a:t>○もの忘れ相談の実施</a:t>
            </a:r>
            <a:endParaRPr lang="en-US" altLang="ja-JP" sz="1500" b="1" dirty="0">
              <a:solidFill>
                <a:srgbClr val="3E6EB4"/>
              </a:solidFill>
              <a:latin typeface="Meiryo UI" panose="020B0604030504040204" pitchFamily="50" charset="-128"/>
              <a:ea typeface="Meiryo UI" panose="020B0604030504040204" pitchFamily="50" charset="-128"/>
            </a:endParaRPr>
          </a:p>
          <a:p>
            <a:pPr>
              <a:spcBef>
                <a:spcPct val="10000"/>
              </a:spcBef>
            </a:pPr>
            <a:r>
              <a:rPr lang="ja-JP" altLang="en-US" sz="1500" b="1" dirty="0">
                <a:solidFill>
                  <a:srgbClr val="3E6EB4"/>
                </a:solidFill>
                <a:latin typeface="Meiryo UI" panose="020B0604030504040204" pitchFamily="50" charset="-128"/>
                <a:ea typeface="Meiryo UI" panose="020B0604030504040204" pitchFamily="50" charset="-128"/>
              </a:rPr>
              <a:t>○かかりつけ医、認知症 </a:t>
            </a:r>
            <a:endParaRPr lang="en-US" altLang="ja-JP" sz="1500" b="1" dirty="0">
              <a:solidFill>
                <a:srgbClr val="3E6EB4"/>
              </a:solidFill>
              <a:latin typeface="Meiryo UI" panose="020B0604030504040204" pitchFamily="50" charset="-128"/>
              <a:ea typeface="Meiryo UI" panose="020B0604030504040204" pitchFamily="50" charset="-128"/>
            </a:endParaRPr>
          </a:p>
          <a:p>
            <a:pPr>
              <a:spcBef>
                <a:spcPct val="10000"/>
              </a:spcBef>
            </a:pPr>
            <a:r>
              <a:rPr lang="ja-JP" altLang="en-US" sz="1500" b="1" dirty="0">
                <a:solidFill>
                  <a:srgbClr val="3E6EB4"/>
                </a:solidFill>
                <a:latin typeface="Meiryo UI" panose="020B0604030504040204" pitchFamily="50" charset="-128"/>
                <a:ea typeface="Meiryo UI" panose="020B0604030504040204" pitchFamily="50" charset="-128"/>
              </a:rPr>
              <a:t>   サポート医等による適切な</a:t>
            </a:r>
            <a:endParaRPr lang="en-US" altLang="ja-JP" sz="1500" b="1" dirty="0">
              <a:solidFill>
                <a:srgbClr val="3E6EB4"/>
              </a:solidFill>
              <a:latin typeface="Meiryo UI" panose="020B0604030504040204" pitchFamily="50" charset="-128"/>
              <a:ea typeface="Meiryo UI" panose="020B0604030504040204" pitchFamily="50" charset="-128"/>
            </a:endParaRPr>
          </a:p>
          <a:p>
            <a:pPr>
              <a:spcBef>
                <a:spcPct val="10000"/>
              </a:spcBef>
            </a:pPr>
            <a:r>
              <a:rPr lang="ja-JP" altLang="en-US" sz="1500" b="1" dirty="0">
                <a:solidFill>
                  <a:srgbClr val="3E6EB4"/>
                </a:solidFill>
                <a:latin typeface="Meiryo UI" panose="020B0604030504040204" pitchFamily="50" charset="-128"/>
                <a:ea typeface="Meiryo UI" panose="020B0604030504040204" pitchFamily="50" charset="-128"/>
              </a:rPr>
              <a:t>   医療や介護サービスへの</a:t>
            </a:r>
            <a:endParaRPr lang="en-US" altLang="ja-JP" sz="1500" b="1" dirty="0">
              <a:solidFill>
                <a:srgbClr val="3E6EB4"/>
              </a:solidFill>
              <a:latin typeface="Meiryo UI" panose="020B0604030504040204" pitchFamily="50" charset="-128"/>
              <a:ea typeface="Meiryo UI" panose="020B0604030504040204" pitchFamily="50" charset="-128"/>
            </a:endParaRPr>
          </a:p>
          <a:p>
            <a:pPr>
              <a:spcBef>
                <a:spcPct val="10000"/>
              </a:spcBef>
            </a:pPr>
            <a:r>
              <a:rPr lang="ja-JP" altLang="en-US" sz="1500" b="1" dirty="0">
                <a:solidFill>
                  <a:srgbClr val="3E6EB4"/>
                </a:solidFill>
                <a:latin typeface="Meiryo UI" panose="020B0604030504040204" pitchFamily="50" charset="-128"/>
                <a:ea typeface="Meiryo UI" panose="020B0604030504040204" pitchFamily="50" charset="-128"/>
              </a:rPr>
              <a:t>   つなぎ</a:t>
            </a:r>
            <a:endParaRPr lang="en-US" altLang="ja-JP" sz="1500" b="1" dirty="0">
              <a:solidFill>
                <a:srgbClr val="3E6EB4"/>
              </a:solidFill>
              <a:latin typeface="Meiryo UI" panose="020B0604030504040204" pitchFamily="50" charset="-128"/>
              <a:ea typeface="Meiryo UI" panose="020B0604030504040204" pitchFamily="50" charset="-128"/>
            </a:endParaRPr>
          </a:p>
          <a:p>
            <a:pPr>
              <a:spcBef>
                <a:spcPct val="40000"/>
              </a:spcBef>
            </a:pPr>
            <a:r>
              <a:rPr lang="ja-JP" altLang="en-US" sz="1500" b="1" dirty="0">
                <a:solidFill>
                  <a:srgbClr val="3E6EB4"/>
                </a:solidFill>
                <a:latin typeface="Meiryo UI" panose="020B0604030504040204" pitchFamily="50" charset="-128"/>
                <a:ea typeface="Meiryo UI" panose="020B0604030504040204" pitchFamily="50" charset="-128"/>
              </a:rPr>
              <a:t>○認知症疾患医療センター</a:t>
            </a:r>
            <a:endParaRPr lang="en-US" altLang="ja-JP" sz="1500" b="1" dirty="0">
              <a:solidFill>
                <a:srgbClr val="3E6EB4"/>
              </a:solidFill>
              <a:latin typeface="Meiryo UI" panose="020B0604030504040204" pitchFamily="50" charset="-128"/>
              <a:ea typeface="Meiryo UI" panose="020B0604030504040204" pitchFamily="50" charset="-128"/>
            </a:endParaRPr>
          </a:p>
          <a:p>
            <a:pPr>
              <a:spcBef>
                <a:spcPts val="180"/>
              </a:spcBef>
            </a:pPr>
            <a:r>
              <a:rPr lang="ja-JP" altLang="en-US" sz="1500" b="1" dirty="0">
                <a:solidFill>
                  <a:srgbClr val="3E6EB4"/>
                </a:solidFill>
                <a:latin typeface="Meiryo UI" panose="020B0604030504040204" pitchFamily="50" charset="-128"/>
                <a:ea typeface="Meiryo UI" panose="020B0604030504040204" pitchFamily="50" charset="-128"/>
              </a:rPr>
              <a:t>   等の専門医療機関による</a:t>
            </a:r>
            <a:endParaRPr lang="en-US" altLang="ja-JP" sz="1500" b="1" dirty="0">
              <a:solidFill>
                <a:srgbClr val="3E6EB4"/>
              </a:solidFill>
              <a:latin typeface="Meiryo UI" panose="020B0604030504040204" pitchFamily="50" charset="-128"/>
              <a:ea typeface="Meiryo UI" panose="020B0604030504040204" pitchFamily="50" charset="-128"/>
            </a:endParaRPr>
          </a:p>
          <a:p>
            <a:pPr>
              <a:spcBef>
                <a:spcPts val="180"/>
              </a:spcBef>
            </a:pPr>
            <a:r>
              <a:rPr lang="ja-JP" altLang="en-US" sz="1500" b="1" dirty="0">
                <a:solidFill>
                  <a:srgbClr val="3E6EB4"/>
                </a:solidFill>
                <a:latin typeface="Meiryo UI" panose="020B0604030504040204" pitchFamily="50" charset="-128"/>
                <a:ea typeface="Meiryo UI" panose="020B0604030504040204" pitchFamily="50" charset="-128"/>
              </a:rPr>
              <a:t>   確定診断   　　　　　　等</a:t>
            </a:r>
          </a:p>
        </p:txBody>
      </p:sp>
      <p:sp>
        <p:nvSpPr>
          <p:cNvPr id="69638" name="正方形/長方形 8"/>
          <p:cNvSpPr>
            <a:spLocks noChangeArrowheads="1"/>
          </p:cNvSpPr>
          <p:nvPr/>
        </p:nvSpPr>
        <p:spPr bwMode="auto">
          <a:xfrm>
            <a:off x="869950" y="3008313"/>
            <a:ext cx="1263650" cy="303212"/>
          </a:xfrm>
          <a:prstGeom prst="rect">
            <a:avLst/>
          </a:prstGeom>
          <a:solidFill>
            <a:schemeClr val="bg1"/>
          </a:solidFill>
          <a:ln>
            <a:noFill/>
          </a:ln>
          <a:extLst>
            <a:ext uri="{91240B29-F687-4F45-9708-019B960494DF}">
              <a14:hiddenLine xmlns:a14="http://schemas.microsoft.com/office/drawing/2010/main" w="19050" algn="ctr">
                <a:solidFill>
                  <a:srgbClr val="000000"/>
                </a:solidFill>
                <a:miter lim="800000"/>
                <a:headEnd/>
                <a:tailEnd/>
              </a14:hiddenLine>
            </a:ext>
          </a:extLst>
        </p:spPr>
        <p:txBody>
          <a:bodyPr lIns="72000" tIns="72000" bIns="72000" anchor="ctr"/>
          <a:lstStyle/>
          <a:p>
            <a:pPr algn="ctr"/>
            <a:r>
              <a:rPr lang="ja-JP" altLang="en-US" sz="2000" b="1" dirty="0">
                <a:latin typeface="Meiryo UI" panose="020B0604030504040204" pitchFamily="50" charset="-128"/>
                <a:ea typeface="Meiryo UI" panose="020B0604030504040204" pitchFamily="50" charset="-128"/>
              </a:rPr>
              <a:t>医  療</a:t>
            </a:r>
          </a:p>
        </p:txBody>
      </p:sp>
      <p:sp>
        <p:nvSpPr>
          <p:cNvPr id="69639" name="角丸四角形 9"/>
          <p:cNvSpPr>
            <a:spLocks noChangeArrowheads="1"/>
          </p:cNvSpPr>
          <p:nvPr/>
        </p:nvSpPr>
        <p:spPr bwMode="auto">
          <a:xfrm>
            <a:off x="3032757" y="3382963"/>
            <a:ext cx="2771775" cy="2601912"/>
          </a:xfrm>
          <a:prstGeom prst="roundRect">
            <a:avLst>
              <a:gd name="adj" fmla="val 7389"/>
            </a:avLst>
          </a:prstGeom>
          <a:solidFill>
            <a:schemeClr val="bg1">
              <a:alpha val="70195"/>
            </a:schemeClr>
          </a:solidFill>
          <a:ln w="57150" algn="ctr">
            <a:solidFill>
              <a:srgbClr val="FF7C80"/>
            </a:solidFill>
            <a:round/>
            <a:headEnd/>
            <a:tailEnd/>
          </a:ln>
        </p:spPr>
        <p:txBody>
          <a:bodyPr lIns="72000" tIns="72000" bIns="0"/>
          <a:lstStyle/>
          <a:p>
            <a:pPr>
              <a:spcAft>
                <a:spcPts val="200"/>
              </a:spcAft>
            </a:pPr>
            <a:r>
              <a:rPr lang="ja-JP" altLang="en-US" sz="1500" b="1" dirty="0">
                <a:latin typeface="Meiryo UI" panose="020B0604030504040204" pitchFamily="50" charset="-128"/>
                <a:ea typeface="Meiryo UI" panose="020B0604030504040204" pitchFamily="50" charset="-128"/>
              </a:rPr>
              <a:t>　（専門的なケアやサービスの</a:t>
            </a:r>
          </a:p>
          <a:p>
            <a:pPr>
              <a:spcAft>
                <a:spcPts val="200"/>
              </a:spcAft>
            </a:pPr>
            <a:r>
              <a:rPr lang="ja-JP" altLang="en-US" sz="900" b="1" dirty="0">
                <a:latin typeface="Meiryo UI" panose="020B0604030504040204" pitchFamily="50" charset="-128"/>
                <a:ea typeface="Meiryo UI" panose="020B0604030504040204" pitchFamily="50" charset="-128"/>
              </a:rPr>
              <a:t>　　   </a:t>
            </a:r>
            <a:r>
              <a:rPr lang="ja-JP" altLang="en-US" sz="1500" b="1" dirty="0">
                <a:latin typeface="Meiryo UI" panose="020B0604030504040204" pitchFamily="50" charset="-128"/>
                <a:ea typeface="Meiryo UI" panose="020B0604030504040204" pitchFamily="50" charset="-128"/>
              </a:rPr>
              <a:t>相談と提供）</a:t>
            </a:r>
            <a:endParaRPr lang="en-US" altLang="ja-JP" sz="1500" b="1" dirty="0">
              <a:latin typeface="Meiryo UI" panose="020B0604030504040204" pitchFamily="50" charset="-128"/>
              <a:ea typeface="Meiryo UI" panose="020B0604030504040204" pitchFamily="50" charset="-128"/>
            </a:endParaRPr>
          </a:p>
          <a:p>
            <a:pPr>
              <a:spcAft>
                <a:spcPts val="200"/>
              </a:spcAft>
            </a:pPr>
            <a:r>
              <a:rPr lang="ja-JP" altLang="en-US" sz="1500" b="1" dirty="0">
                <a:solidFill>
                  <a:srgbClr val="FF7C80"/>
                </a:solidFill>
                <a:latin typeface="Meiryo UI" panose="020B0604030504040204" pitchFamily="50" charset="-128"/>
                <a:ea typeface="Meiryo UI" panose="020B0604030504040204" pitchFamily="50" charset="-128"/>
              </a:rPr>
              <a:t>○認知症予防のための地域</a:t>
            </a:r>
          </a:p>
          <a:p>
            <a:pPr>
              <a:spcAft>
                <a:spcPts val="200"/>
              </a:spcAft>
            </a:pPr>
            <a:r>
              <a:rPr lang="ja-JP" altLang="en-US" sz="1500" b="1" dirty="0">
                <a:solidFill>
                  <a:srgbClr val="FF7C80"/>
                </a:solidFill>
                <a:latin typeface="Meiryo UI" panose="020B0604030504040204" pitchFamily="50" charset="-128"/>
                <a:ea typeface="Meiryo UI" panose="020B0604030504040204" pitchFamily="50" charset="-128"/>
              </a:rPr>
              <a:t>　支援事業</a:t>
            </a:r>
            <a:endParaRPr lang="en-US" altLang="ja-JP" sz="1500" b="1" dirty="0">
              <a:solidFill>
                <a:srgbClr val="FF7C80"/>
              </a:solidFill>
              <a:latin typeface="Meiryo UI" panose="020B0604030504040204" pitchFamily="50" charset="-128"/>
              <a:ea typeface="Meiryo UI" panose="020B0604030504040204" pitchFamily="50" charset="-128"/>
            </a:endParaRPr>
          </a:p>
          <a:p>
            <a:pPr>
              <a:spcAft>
                <a:spcPts val="200"/>
              </a:spcAft>
            </a:pPr>
            <a:r>
              <a:rPr lang="ja-JP" altLang="en-US" sz="1500" b="1" dirty="0">
                <a:solidFill>
                  <a:srgbClr val="FF7C80"/>
                </a:solidFill>
                <a:latin typeface="Meiryo UI" panose="020B0604030504040204" pitchFamily="50" charset="-128"/>
                <a:ea typeface="Meiryo UI" panose="020B0604030504040204" pitchFamily="50" charset="-128"/>
              </a:rPr>
              <a:t>○本人の状態に合わせた介護</a:t>
            </a:r>
          </a:p>
          <a:p>
            <a:pPr>
              <a:spcAft>
                <a:spcPts val="200"/>
              </a:spcAft>
            </a:pPr>
            <a:r>
              <a:rPr lang="ja-JP" altLang="en-US" sz="1500" b="1" dirty="0">
                <a:solidFill>
                  <a:srgbClr val="FF7C80"/>
                </a:solidFill>
                <a:latin typeface="Meiryo UI" panose="020B0604030504040204" pitchFamily="50" charset="-128"/>
                <a:ea typeface="Meiryo UI" panose="020B0604030504040204" pitchFamily="50" charset="-128"/>
              </a:rPr>
              <a:t>　サービス</a:t>
            </a:r>
            <a:endParaRPr lang="en-US" altLang="ja-JP" sz="1500" b="1" dirty="0">
              <a:solidFill>
                <a:srgbClr val="FF7C80"/>
              </a:solidFill>
              <a:latin typeface="Meiryo UI" panose="020B0604030504040204" pitchFamily="50" charset="-128"/>
              <a:ea typeface="Meiryo UI" panose="020B0604030504040204" pitchFamily="50" charset="-128"/>
            </a:endParaRPr>
          </a:p>
          <a:p>
            <a:pPr>
              <a:spcAft>
                <a:spcPts val="200"/>
              </a:spcAft>
            </a:pPr>
            <a:r>
              <a:rPr lang="ja-JP" altLang="en-US" sz="1500" b="1" dirty="0">
                <a:solidFill>
                  <a:srgbClr val="FF7C80"/>
                </a:solidFill>
                <a:latin typeface="Meiryo UI" panose="020B0604030504040204" pitchFamily="50" charset="-128"/>
                <a:ea typeface="Meiryo UI" panose="020B0604030504040204" pitchFamily="50" charset="-128"/>
              </a:rPr>
              <a:t>　・認知症対応型通所介護</a:t>
            </a:r>
            <a:endParaRPr lang="en-US" altLang="ja-JP" sz="1500" b="1" dirty="0">
              <a:solidFill>
                <a:srgbClr val="FF7C80"/>
              </a:solidFill>
              <a:latin typeface="Meiryo UI" panose="020B0604030504040204" pitchFamily="50" charset="-128"/>
              <a:ea typeface="Meiryo UI" panose="020B0604030504040204" pitchFamily="50" charset="-128"/>
            </a:endParaRPr>
          </a:p>
          <a:p>
            <a:pPr>
              <a:spcAft>
                <a:spcPts val="200"/>
              </a:spcAft>
            </a:pPr>
            <a:r>
              <a:rPr lang="ja-JP" altLang="en-US" sz="1500" b="1" dirty="0">
                <a:solidFill>
                  <a:srgbClr val="FF7C80"/>
                </a:solidFill>
                <a:latin typeface="Meiryo UI" panose="020B0604030504040204" pitchFamily="50" charset="-128"/>
                <a:ea typeface="Meiryo UI" panose="020B0604030504040204" pitchFamily="50" charset="-128"/>
              </a:rPr>
              <a:t>　・小規模多機能型居宅介護</a:t>
            </a:r>
            <a:endParaRPr lang="en-US" altLang="ja-JP" sz="1500" b="1" dirty="0">
              <a:solidFill>
                <a:srgbClr val="FF7C80"/>
              </a:solidFill>
              <a:latin typeface="Meiryo UI" panose="020B0604030504040204" pitchFamily="50" charset="-128"/>
              <a:ea typeface="Meiryo UI" panose="020B0604030504040204" pitchFamily="50" charset="-128"/>
            </a:endParaRPr>
          </a:p>
          <a:p>
            <a:pPr>
              <a:spcAft>
                <a:spcPts val="200"/>
              </a:spcAft>
            </a:pPr>
            <a:r>
              <a:rPr lang="ja-JP" altLang="en-US" sz="1500" b="1" dirty="0">
                <a:solidFill>
                  <a:srgbClr val="FF7C80"/>
                </a:solidFill>
                <a:latin typeface="Meiryo UI" panose="020B0604030504040204" pitchFamily="50" charset="-128"/>
                <a:ea typeface="Meiryo UI" panose="020B0604030504040204" pitchFamily="50" charset="-128"/>
              </a:rPr>
              <a:t>　・認知症グループホーム　等</a:t>
            </a:r>
            <a:r>
              <a:rPr lang="ja-JP" altLang="en-US" sz="1500" b="1" dirty="0">
                <a:solidFill>
                  <a:schemeClr val="hlink"/>
                </a:solidFill>
                <a:latin typeface="Meiryo UI" panose="020B0604030504040204" pitchFamily="50" charset="-128"/>
                <a:ea typeface="Meiryo UI" panose="020B0604030504040204" pitchFamily="50" charset="-128"/>
              </a:rPr>
              <a:t>　</a:t>
            </a:r>
            <a:endParaRPr lang="en-US" altLang="ja-JP" sz="1500" b="1" dirty="0">
              <a:solidFill>
                <a:schemeClr val="hlink"/>
              </a:solidFill>
              <a:latin typeface="Meiryo UI" panose="020B0604030504040204" pitchFamily="50" charset="-128"/>
              <a:ea typeface="Meiryo UI" panose="020B0604030504040204" pitchFamily="50" charset="-128"/>
            </a:endParaRPr>
          </a:p>
        </p:txBody>
      </p:sp>
      <p:sp>
        <p:nvSpPr>
          <p:cNvPr id="69640" name="正方形/長方形 10"/>
          <p:cNvSpPr>
            <a:spLocks noChangeArrowheads="1"/>
          </p:cNvSpPr>
          <p:nvPr/>
        </p:nvSpPr>
        <p:spPr bwMode="auto">
          <a:xfrm>
            <a:off x="3944938" y="3224213"/>
            <a:ext cx="1076325" cy="306387"/>
          </a:xfrm>
          <a:prstGeom prst="rect">
            <a:avLst/>
          </a:prstGeom>
          <a:solidFill>
            <a:schemeClr val="bg1"/>
          </a:solidFill>
          <a:ln>
            <a:noFill/>
          </a:ln>
          <a:extLst>
            <a:ext uri="{91240B29-F687-4F45-9708-019B960494DF}">
              <a14:hiddenLine xmlns:a14="http://schemas.microsoft.com/office/drawing/2010/main" w="19050" algn="ctr">
                <a:solidFill>
                  <a:srgbClr val="222268"/>
                </a:solidFill>
                <a:miter lim="800000"/>
                <a:headEnd/>
                <a:tailEnd/>
              </a14:hiddenLine>
            </a:ext>
          </a:extLst>
        </p:spPr>
        <p:txBody>
          <a:bodyPr lIns="72000" tIns="72000" bIns="72000" anchor="ctr"/>
          <a:lstStyle/>
          <a:p>
            <a:pPr algn="ctr"/>
            <a:r>
              <a:rPr lang="ja-JP" altLang="en-US" sz="2000" b="1">
                <a:latin typeface="Meiryo UI" panose="020B0604030504040204" pitchFamily="50" charset="-128"/>
                <a:ea typeface="Meiryo UI" panose="020B0604030504040204" pitchFamily="50" charset="-128"/>
              </a:rPr>
              <a:t>介  護</a:t>
            </a:r>
          </a:p>
        </p:txBody>
      </p:sp>
      <p:sp>
        <p:nvSpPr>
          <p:cNvPr id="69641" name="円/楕円 32"/>
          <p:cNvSpPr>
            <a:spLocks noChangeArrowheads="1"/>
          </p:cNvSpPr>
          <p:nvPr/>
        </p:nvSpPr>
        <p:spPr bwMode="auto">
          <a:xfrm>
            <a:off x="3027363" y="1916113"/>
            <a:ext cx="2984500" cy="685800"/>
          </a:xfrm>
          <a:prstGeom prst="ellipse">
            <a:avLst/>
          </a:prstGeom>
          <a:solidFill>
            <a:schemeClr val="bg2"/>
          </a:solidFill>
          <a:ln>
            <a:noFill/>
          </a:ln>
          <a:extLst>
            <a:ext uri="{91240B29-F687-4F45-9708-019B960494DF}">
              <a14:hiddenLine xmlns:a14="http://schemas.microsoft.com/office/drawing/2010/main" w="25400" algn="ctr">
                <a:solidFill>
                  <a:srgbClr val="89A4A7"/>
                </a:solidFill>
                <a:round/>
                <a:headEnd/>
                <a:tailEnd/>
              </a14:hiddenLine>
            </a:ext>
          </a:extLst>
        </p:spPr>
        <p:txBody>
          <a:bodyPr anchor="ctr"/>
          <a:lstStyle/>
          <a:p>
            <a:pPr algn="ctr"/>
            <a:r>
              <a:rPr lang="ja-JP" altLang="en-US" sz="2400" b="1">
                <a:solidFill>
                  <a:schemeClr val="bg1"/>
                </a:solidFill>
                <a:latin typeface="Meiryo UI" panose="020B0604030504040204" pitchFamily="50" charset="-128"/>
                <a:ea typeface="Meiryo UI" panose="020B0604030504040204" pitchFamily="50" charset="-128"/>
              </a:rPr>
              <a:t>本人・家族</a:t>
            </a:r>
          </a:p>
        </p:txBody>
      </p:sp>
      <p:sp>
        <p:nvSpPr>
          <p:cNvPr id="69642" name="正方形/長方形 15"/>
          <p:cNvSpPr>
            <a:spLocks noChangeArrowheads="1"/>
          </p:cNvSpPr>
          <p:nvPr/>
        </p:nvSpPr>
        <p:spPr bwMode="auto">
          <a:xfrm>
            <a:off x="153988" y="6262688"/>
            <a:ext cx="8823325" cy="431800"/>
          </a:xfrm>
          <a:prstGeom prst="rect">
            <a:avLst/>
          </a:prstGeom>
          <a:solidFill>
            <a:srgbClr val="F8FBFC"/>
          </a:solidFill>
          <a:ln w="41275" algn="ctr">
            <a:solidFill>
              <a:srgbClr val="808080"/>
            </a:solidFill>
            <a:miter lim="800000"/>
            <a:headEnd/>
            <a:tailEnd/>
          </a:ln>
        </p:spPr>
        <p:txBody>
          <a:bodyPr anchor="ctr"/>
          <a:lstStyle/>
          <a:p>
            <a:pPr algn="ctr"/>
            <a:r>
              <a:rPr lang="ja-JP" altLang="en-US" sz="1600" b="1">
                <a:solidFill>
                  <a:srgbClr val="000000"/>
                </a:solidFill>
                <a:latin typeface="Meiryo UI" panose="020B0604030504040204" pitchFamily="50" charset="-128"/>
                <a:ea typeface="Meiryo UI" panose="020B0604030504040204" pitchFamily="50" charset="-128"/>
              </a:rPr>
              <a:t>市町村は必要な介護サービスを確保するとともに、それぞれの分野の活動支援、推進を図る。</a:t>
            </a:r>
          </a:p>
        </p:txBody>
      </p:sp>
      <p:sp>
        <p:nvSpPr>
          <p:cNvPr id="69643" name="フッター プレースホルダ 29"/>
          <p:cNvSpPr txBox="1">
            <a:spLocks noGrp="1"/>
          </p:cNvSpPr>
          <p:nvPr/>
        </p:nvSpPr>
        <p:spPr bwMode="auto">
          <a:xfrm>
            <a:off x="3124200" y="6245225"/>
            <a:ext cx="2895600" cy="476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kumimoji="1" sz="3600">
                <a:solidFill>
                  <a:schemeClr val="tx1"/>
                </a:solidFill>
                <a:latin typeface="Arial" pitchFamily="34" charset="0"/>
                <a:ea typeface="ＭＳ Ｐゴシック" pitchFamily="50" charset="-128"/>
              </a:defRPr>
            </a:lvl1pPr>
            <a:lvl2pPr marL="742950" indent="-285750" eaLnBrk="0" hangingPunct="0">
              <a:defRPr kumimoji="1" sz="3600">
                <a:solidFill>
                  <a:schemeClr val="tx1"/>
                </a:solidFill>
                <a:latin typeface="Arial" pitchFamily="34" charset="0"/>
                <a:ea typeface="ＭＳ Ｐゴシック" pitchFamily="50" charset="-128"/>
              </a:defRPr>
            </a:lvl2pPr>
            <a:lvl3pPr marL="1143000" indent="-228600" eaLnBrk="0" hangingPunct="0">
              <a:defRPr kumimoji="1" sz="3600">
                <a:solidFill>
                  <a:schemeClr val="tx1"/>
                </a:solidFill>
                <a:latin typeface="Arial" pitchFamily="34" charset="0"/>
                <a:ea typeface="ＭＳ Ｐゴシック" pitchFamily="50" charset="-128"/>
              </a:defRPr>
            </a:lvl3pPr>
            <a:lvl4pPr marL="1600200" indent="-228600" eaLnBrk="0" hangingPunct="0">
              <a:defRPr kumimoji="1" sz="3600">
                <a:solidFill>
                  <a:schemeClr val="tx1"/>
                </a:solidFill>
                <a:latin typeface="Arial" pitchFamily="34" charset="0"/>
                <a:ea typeface="ＭＳ Ｐゴシック" pitchFamily="50" charset="-128"/>
              </a:defRPr>
            </a:lvl4pPr>
            <a:lvl5pPr marL="2057400" indent="-228600" eaLnBrk="0" hangingPunct="0">
              <a:defRPr kumimoji="1" sz="3600">
                <a:solidFill>
                  <a:schemeClr val="tx1"/>
                </a:solidFill>
                <a:latin typeface="Arial" pitchFamily="34" charset="0"/>
                <a:ea typeface="ＭＳ Ｐゴシック" pitchFamily="50" charset="-128"/>
              </a:defRPr>
            </a:lvl5pPr>
            <a:lvl6pPr marL="2514600" indent="-228600" eaLnBrk="0" fontAlgn="base" hangingPunct="0">
              <a:spcBef>
                <a:spcPct val="0"/>
              </a:spcBef>
              <a:spcAft>
                <a:spcPct val="0"/>
              </a:spcAft>
              <a:defRPr kumimoji="1" sz="3600">
                <a:solidFill>
                  <a:schemeClr val="tx1"/>
                </a:solidFill>
                <a:latin typeface="Arial" pitchFamily="34" charset="0"/>
                <a:ea typeface="ＭＳ Ｐゴシック" pitchFamily="50" charset="-128"/>
              </a:defRPr>
            </a:lvl6pPr>
            <a:lvl7pPr marL="2971800" indent="-228600" eaLnBrk="0" fontAlgn="base" hangingPunct="0">
              <a:spcBef>
                <a:spcPct val="0"/>
              </a:spcBef>
              <a:spcAft>
                <a:spcPct val="0"/>
              </a:spcAft>
              <a:defRPr kumimoji="1" sz="3600">
                <a:solidFill>
                  <a:schemeClr val="tx1"/>
                </a:solidFill>
                <a:latin typeface="Arial" pitchFamily="34" charset="0"/>
                <a:ea typeface="ＭＳ Ｐゴシック" pitchFamily="50" charset="-128"/>
              </a:defRPr>
            </a:lvl7pPr>
            <a:lvl8pPr marL="3429000" indent="-228600" eaLnBrk="0" fontAlgn="base" hangingPunct="0">
              <a:spcBef>
                <a:spcPct val="0"/>
              </a:spcBef>
              <a:spcAft>
                <a:spcPct val="0"/>
              </a:spcAft>
              <a:defRPr kumimoji="1" sz="3600">
                <a:solidFill>
                  <a:schemeClr val="tx1"/>
                </a:solidFill>
                <a:latin typeface="Arial" pitchFamily="34" charset="0"/>
                <a:ea typeface="ＭＳ Ｐゴシック" pitchFamily="50" charset="-128"/>
              </a:defRPr>
            </a:lvl8pPr>
            <a:lvl9pPr marL="3886200" indent="-228600" eaLnBrk="0" fontAlgn="base" hangingPunct="0">
              <a:spcBef>
                <a:spcPct val="0"/>
              </a:spcBef>
              <a:spcAft>
                <a:spcPct val="0"/>
              </a:spcAft>
              <a:defRPr kumimoji="1" sz="3600">
                <a:solidFill>
                  <a:schemeClr val="tx1"/>
                </a:solidFill>
                <a:latin typeface="Arial" pitchFamily="34" charset="0"/>
                <a:ea typeface="ＭＳ Ｐゴシック" pitchFamily="50" charset="-128"/>
              </a:defRPr>
            </a:lvl9pPr>
          </a:lstStyle>
          <a:p>
            <a:pPr algn="ctr" eaLnBrk="1" hangingPunct="1"/>
            <a:endParaRPr lang="ja-JP" altLang="en-US" sz="1400"/>
          </a:p>
        </p:txBody>
      </p:sp>
      <p:sp>
        <p:nvSpPr>
          <p:cNvPr id="69644" name="Rectangle 59"/>
          <p:cNvSpPr>
            <a:spLocks noChangeArrowheads="1"/>
          </p:cNvSpPr>
          <p:nvPr/>
        </p:nvSpPr>
        <p:spPr bwMode="auto">
          <a:xfrm>
            <a:off x="1792287" y="179840"/>
            <a:ext cx="5356225" cy="889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88841" tIns="44421" rIns="88841" bIns="44421">
            <a:spAutoFit/>
          </a:bodyPr>
          <a:lstStyle/>
          <a:p>
            <a:pPr algn="ctr" defTabSz="828675"/>
            <a:r>
              <a:rPr lang="ja-JP" altLang="en-US" sz="3000" b="1" dirty="0">
                <a:latin typeface="Meiryo UI" panose="020B0604030504040204" pitchFamily="50" charset="-128"/>
                <a:ea typeface="Meiryo UI" panose="020B0604030504040204" pitchFamily="50" charset="-128"/>
                <a:cs typeface="ＤＦ特太ゴシック体"/>
              </a:rPr>
              <a:t>　認知症の人への支援体制</a:t>
            </a:r>
          </a:p>
          <a:p>
            <a:pPr algn="ctr" defTabSz="828675">
              <a:lnSpc>
                <a:spcPct val="75000"/>
              </a:lnSpc>
            </a:pPr>
            <a:r>
              <a:rPr lang="ja-JP" altLang="en-US" sz="2400" b="1" dirty="0">
                <a:latin typeface="Meiryo UI" panose="020B0604030504040204" pitchFamily="50" charset="-128"/>
                <a:ea typeface="Meiryo UI" panose="020B0604030504040204" pitchFamily="50" charset="-128"/>
                <a:cs typeface="ＤＦ特太ゴシック体"/>
              </a:rPr>
              <a:t>～医療・介護・地域の連携～</a:t>
            </a:r>
            <a:r>
              <a:rPr lang="ja-JP" altLang="en-US" sz="3000" b="1" dirty="0">
                <a:latin typeface="Meiryo UI" panose="020B0604030504040204" pitchFamily="50" charset="-128"/>
                <a:ea typeface="Meiryo UI" panose="020B0604030504040204" pitchFamily="50" charset="-128"/>
                <a:cs typeface="ＤＦ特太ゴシック体"/>
              </a:rPr>
              <a:t> </a:t>
            </a:r>
          </a:p>
        </p:txBody>
      </p:sp>
      <p:sp>
        <p:nvSpPr>
          <p:cNvPr id="69646" name="AutoShape 14"/>
          <p:cNvSpPr>
            <a:spLocks noChangeArrowheads="1"/>
          </p:cNvSpPr>
          <p:nvPr/>
        </p:nvSpPr>
        <p:spPr bwMode="auto">
          <a:xfrm>
            <a:off x="1012825" y="6000750"/>
            <a:ext cx="831850" cy="261938"/>
          </a:xfrm>
          <a:prstGeom prst="triangle">
            <a:avLst>
              <a:gd name="adj" fmla="val 50000"/>
            </a:avLst>
          </a:prstGeom>
          <a:solidFill>
            <a:srgbClr val="969696"/>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ja-JP" altLang="en-US"/>
          </a:p>
        </p:txBody>
      </p:sp>
      <p:sp>
        <p:nvSpPr>
          <p:cNvPr id="69647" name="AutoShape 15"/>
          <p:cNvSpPr>
            <a:spLocks noChangeArrowheads="1"/>
          </p:cNvSpPr>
          <p:nvPr/>
        </p:nvSpPr>
        <p:spPr bwMode="auto">
          <a:xfrm>
            <a:off x="4054475" y="6003925"/>
            <a:ext cx="831850" cy="261938"/>
          </a:xfrm>
          <a:prstGeom prst="triangle">
            <a:avLst>
              <a:gd name="adj" fmla="val 50000"/>
            </a:avLst>
          </a:prstGeom>
          <a:solidFill>
            <a:srgbClr val="969696"/>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ja-JP" altLang="en-US"/>
          </a:p>
        </p:txBody>
      </p:sp>
      <p:sp>
        <p:nvSpPr>
          <p:cNvPr id="69648" name="AutoShape 16"/>
          <p:cNvSpPr>
            <a:spLocks noChangeArrowheads="1"/>
          </p:cNvSpPr>
          <p:nvPr/>
        </p:nvSpPr>
        <p:spPr bwMode="auto">
          <a:xfrm>
            <a:off x="7073900" y="6005513"/>
            <a:ext cx="831850" cy="261937"/>
          </a:xfrm>
          <a:prstGeom prst="triangle">
            <a:avLst>
              <a:gd name="adj" fmla="val 50000"/>
            </a:avLst>
          </a:prstGeom>
          <a:solidFill>
            <a:srgbClr val="969696"/>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ja-JP" altLang="en-US"/>
          </a:p>
        </p:txBody>
      </p:sp>
      <p:sp>
        <p:nvSpPr>
          <p:cNvPr id="69649" name="AutoShape 17"/>
          <p:cNvSpPr>
            <a:spLocks noChangeArrowheads="1"/>
          </p:cNvSpPr>
          <p:nvPr/>
        </p:nvSpPr>
        <p:spPr bwMode="auto">
          <a:xfrm rot="2614643">
            <a:off x="2622550" y="2519363"/>
            <a:ext cx="495300" cy="514350"/>
          </a:xfrm>
          <a:prstGeom prst="triangle">
            <a:avLst>
              <a:gd name="adj" fmla="val 50000"/>
            </a:avLst>
          </a:prstGeom>
          <a:solidFill>
            <a:srgbClr val="3E6EB4"/>
          </a:solidFill>
          <a:ln>
            <a:noFill/>
          </a:ln>
          <a:effectLst/>
          <a:extLst/>
        </p:spPr>
        <p:txBody>
          <a:bodyPr wrap="none" anchor="ctr"/>
          <a:lstStyle/>
          <a:p>
            <a:endParaRPr lang="ja-JP" altLang="en-US"/>
          </a:p>
        </p:txBody>
      </p:sp>
      <p:sp>
        <p:nvSpPr>
          <p:cNvPr id="69650" name="AutoShape 18"/>
          <p:cNvSpPr>
            <a:spLocks noChangeArrowheads="1"/>
          </p:cNvSpPr>
          <p:nvPr/>
        </p:nvSpPr>
        <p:spPr bwMode="auto">
          <a:xfrm rot="-2678280">
            <a:off x="5951538" y="2379663"/>
            <a:ext cx="495300" cy="514350"/>
          </a:xfrm>
          <a:prstGeom prst="triangle">
            <a:avLst>
              <a:gd name="adj" fmla="val 50000"/>
            </a:avLst>
          </a:prstGeom>
          <a:solidFill>
            <a:srgbClr val="FF9900"/>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ja-JP" altLang="en-US"/>
          </a:p>
        </p:txBody>
      </p:sp>
      <p:sp>
        <p:nvSpPr>
          <p:cNvPr id="69651" name="AutoShape 19"/>
          <p:cNvSpPr>
            <a:spLocks noChangeArrowheads="1"/>
          </p:cNvSpPr>
          <p:nvPr/>
        </p:nvSpPr>
        <p:spPr bwMode="auto">
          <a:xfrm>
            <a:off x="4254500" y="2689225"/>
            <a:ext cx="495300" cy="514350"/>
          </a:xfrm>
          <a:prstGeom prst="triangle">
            <a:avLst>
              <a:gd name="adj" fmla="val 50000"/>
            </a:avLst>
          </a:prstGeom>
          <a:solidFill>
            <a:srgbClr val="FF7C80"/>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ja-JP" altLang="en-US"/>
          </a:p>
        </p:txBody>
      </p:sp>
      <p:sp>
        <p:nvSpPr>
          <p:cNvPr id="22" name="Rectangle 23"/>
          <p:cNvSpPr>
            <a:spLocks noChangeArrowheads="1"/>
          </p:cNvSpPr>
          <p:nvPr/>
        </p:nvSpPr>
        <p:spPr bwMode="auto">
          <a:xfrm>
            <a:off x="0" y="1"/>
            <a:ext cx="2806995" cy="3721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82904" tIns="41452" rIns="82904" bIns="41452" anchor="b"/>
          <a:lstStyle/>
          <a:p>
            <a:pPr defTabSz="828675"/>
            <a:r>
              <a:rPr kumimoji="0" lang="en-US" altLang="ja-JP" sz="1600" b="1" dirty="0">
                <a:latin typeface="Meiryo UI" panose="020B0604030504040204" pitchFamily="50" charset="-128"/>
                <a:ea typeface="Meiryo UI" panose="020B0604030504040204" pitchFamily="50" charset="-128"/>
              </a:rPr>
              <a:t>《</a:t>
            </a:r>
            <a:r>
              <a:rPr kumimoji="0" lang="ja-JP" altLang="en-US" sz="1600" b="1" dirty="0">
                <a:latin typeface="Meiryo UI" panose="020B0604030504040204" pitchFamily="50" charset="-128"/>
                <a:ea typeface="Meiryo UI" panose="020B0604030504040204" pitchFamily="50" charset="-128"/>
              </a:rPr>
              <a:t> 制度</a:t>
            </a:r>
            <a:r>
              <a:rPr kumimoji="0" lang="en-US" altLang="ja-JP" sz="1700" b="1" dirty="0">
                <a:latin typeface="Segoe UI" panose="020B0502040204020203" pitchFamily="34" charset="0"/>
                <a:ea typeface="Meiryo UI" panose="020B0604030504040204" pitchFamily="50" charset="-128"/>
                <a:cs typeface="Segoe UI" panose="020B0502040204020203" pitchFamily="34" charset="0"/>
              </a:rPr>
              <a:t>-11</a:t>
            </a:r>
            <a:r>
              <a:rPr kumimoji="0" lang="ja-JP" altLang="en-US" sz="1700" b="1" dirty="0">
                <a:latin typeface="Segoe UI" panose="020B0502040204020203" pitchFamily="34" charset="0"/>
                <a:ea typeface="Meiryo UI" panose="020B0604030504040204" pitchFamily="50" charset="-128"/>
                <a:cs typeface="Segoe UI" panose="020B0502040204020203" pitchFamily="34" charset="0"/>
              </a:rPr>
              <a:t> </a:t>
            </a:r>
            <a:r>
              <a:rPr kumimoji="0" lang="en-US" altLang="ja-JP" sz="1600" b="1" dirty="0">
                <a:latin typeface="Meiryo UI" panose="020B0604030504040204" pitchFamily="50" charset="-128"/>
                <a:ea typeface="Meiryo UI" panose="020B0604030504040204" pitchFamily="50" charset="-128"/>
              </a:rPr>
              <a:t>》</a:t>
            </a:r>
            <a:r>
              <a:rPr kumimoji="0" lang="ja-JP" altLang="en-US" sz="1600" b="1" dirty="0">
                <a:latin typeface="Meiryo UI" panose="020B0604030504040204" pitchFamily="50" charset="-128"/>
                <a:ea typeface="Meiryo UI" panose="020B0604030504040204" pitchFamily="50" charset="-128"/>
              </a:rPr>
              <a:t>  </a:t>
            </a:r>
            <a:endParaRPr kumimoji="0" lang="ja-JP" altLang="en-US" sz="1600" b="1" dirty="0">
              <a:solidFill>
                <a:srgbClr val="FF5050"/>
              </a:solidFill>
              <a:latin typeface="Meiryo UI" panose="020B0604030504040204" pitchFamily="50" charset="-128"/>
              <a:ea typeface="Meiryo UI" panose="020B0604030504040204" pitchFamily="50" charset="-128"/>
            </a:endParaRPr>
          </a:p>
        </p:txBody>
      </p:sp>
      <p:sp>
        <p:nvSpPr>
          <p:cNvPr id="21" name="Rectangle 12"/>
          <p:cNvSpPr>
            <a:spLocks noChangeArrowheads="1"/>
          </p:cNvSpPr>
          <p:nvPr/>
        </p:nvSpPr>
        <p:spPr bwMode="auto">
          <a:xfrm>
            <a:off x="230820" y="1093638"/>
            <a:ext cx="8691562" cy="103179"/>
          </a:xfrm>
          <a:prstGeom prst="rect">
            <a:avLst/>
          </a:prstGeom>
          <a:gradFill rotWithShape="1">
            <a:gsLst>
              <a:gs pos="96951">
                <a:srgbClr val="3E6EB4"/>
              </a:gs>
              <a:gs pos="90000">
                <a:srgbClr val="3E6EB4"/>
              </a:gs>
              <a:gs pos="0">
                <a:srgbClr val="CDE1FF"/>
              </a:gs>
            </a:gsLst>
            <a:lin ang="0" scaled="1"/>
          </a:gradFill>
          <a:ln w="9525" algn="ctr">
            <a:noFill/>
            <a:miter lim="800000"/>
            <a:headEnd/>
            <a:tailEnd/>
          </a:ln>
          <a:effectLst/>
        </p:spPr>
        <p:txBody>
          <a:bodyPr wrap="none" anchor="ctr"/>
          <a:lstStyle/>
          <a:p>
            <a:pPr algn="r">
              <a:defRPr/>
            </a:pPr>
            <a:endParaRPr lang="ja-JP" altLang="en-US">
              <a:latin typeface="Arial" charset="0"/>
            </a:endParaRPr>
          </a:p>
        </p:txBody>
      </p:sp>
    </p:spTree>
  </p:cSld>
  <p:clrMapOvr>
    <a:masterClrMapping/>
  </p:clrMapOvr>
  <p:transition/>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1794" name="Rectangle 2"/>
          <p:cNvSpPr>
            <a:spLocks noGrp="1" noChangeArrowheads="1"/>
          </p:cNvSpPr>
          <p:nvPr>
            <p:ph type="title" idx="4294967295"/>
          </p:nvPr>
        </p:nvSpPr>
        <p:spPr>
          <a:xfrm>
            <a:off x="638175" y="263525"/>
            <a:ext cx="7758113" cy="598235"/>
          </a:xfrm>
        </p:spPr>
        <p:txBody>
          <a:bodyPr/>
          <a:lstStyle/>
          <a:p>
            <a:pPr eaLnBrk="1" hangingPunct="1"/>
            <a:r>
              <a:rPr lang="ja-JP" altLang="en-US" sz="3000" b="1"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介護給付（介護保険サービス）</a:t>
            </a:r>
          </a:p>
        </p:txBody>
      </p:sp>
      <p:sp>
        <p:nvSpPr>
          <p:cNvPr id="161795" name="Rectangle 3"/>
          <p:cNvSpPr>
            <a:spLocks noGrp="1" noChangeArrowheads="1"/>
          </p:cNvSpPr>
          <p:nvPr>
            <p:ph type="body" idx="4294967295"/>
          </p:nvPr>
        </p:nvSpPr>
        <p:spPr>
          <a:xfrm>
            <a:off x="931363" y="1712463"/>
            <a:ext cx="6999287" cy="1209675"/>
          </a:xfrm>
        </p:spPr>
        <p:txBody>
          <a:bodyPr/>
          <a:lstStyle/>
          <a:p>
            <a:pPr marL="723900" indent="-368300" eaLnBrk="1" hangingPunct="1">
              <a:lnSpc>
                <a:spcPct val="80000"/>
              </a:lnSpc>
              <a:buFontTx/>
              <a:buNone/>
            </a:pPr>
            <a:r>
              <a:rPr lang="ja-JP" altLang="en-US" sz="2100" b="1" dirty="0">
                <a:latin typeface="Meiryo UI" pitchFamily="50" charset="-128"/>
                <a:ea typeface="Meiryo UI" pitchFamily="50" charset="-128"/>
                <a:cs typeface="Meiryo UI" pitchFamily="50" charset="-128"/>
              </a:rPr>
              <a:t>　訪問サービス、通所サービス</a:t>
            </a:r>
          </a:p>
          <a:p>
            <a:pPr marL="723900" indent="-368300" eaLnBrk="1" hangingPunct="1">
              <a:lnSpc>
                <a:spcPct val="80000"/>
              </a:lnSpc>
              <a:buFontTx/>
              <a:buNone/>
            </a:pPr>
            <a:r>
              <a:rPr lang="ja-JP" altLang="en-US" sz="2100" b="1" dirty="0">
                <a:latin typeface="Meiryo UI" pitchFamily="50" charset="-128"/>
                <a:ea typeface="Meiryo UI" pitchFamily="50" charset="-128"/>
                <a:cs typeface="Meiryo UI" pitchFamily="50" charset="-128"/>
              </a:rPr>
              <a:t>　短期入所サービス、福祉用具貸与サービス</a:t>
            </a:r>
          </a:p>
          <a:p>
            <a:pPr marL="723900" indent="-368300" eaLnBrk="1" hangingPunct="1">
              <a:lnSpc>
                <a:spcPct val="80000"/>
              </a:lnSpc>
              <a:buFontTx/>
              <a:buNone/>
            </a:pPr>
            <a:r>
              <a:rPr lang="ja-JP" altLang="en-US" sz="2100" b="1" dirty="0">
                <a:latin typeface="Meiryo UI" pitchFamily="50" charset="-128"/>
                <a:ea typeface="Meiryo UI" pitchFamily="50" charset="-128"/>
                <a:cs typeface="Meiryo UI" pitchFamily="50" charset="-128"/>
              </a:rPr>
              <a:t>　福祉用具と住宅改修に関する費用支給     など　</a:t>
            </a:r>
          </a:p>
        </p:txBody>
      </p:sp>
      <p:sp>
        <p:nvSpPr>
          <p:cNvPr id="161796" name="Rectangle 5"/>
          <p:cNvSpPr>
            <a:spLocks noChangeArrowheads="1"/>
          </p:cNvSpPr>
          <p:nvPr/>
        </p:nvSpPr>
        <p:spPr bwMode="auto">
          <a:xfrm>
            <a:off x="996513" y="1234560"/>
            <a:ext cx="3414712" cy="5667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623888" indent="-623888" eaLnBrk="1" hangingPunct="1">
              <a:spcBef>
                <a:spcPct val="20000"/>
              </a:spcBef>
              <a:buFont typeface="Wingdings" pitchFamily="2" charset="2"/>
              <a:buNone/>
            </a:pPr>
            <a:r>
              <a:rPr lang="en-US" altLang="ja-JP" sz="2400" b="1" dirty="0">
                <a:solidFill>
                  <a:srgbClr val="3E6EB4"/>
                </a:solidFill>
                <a:latin typeface="Meiryo UI" pitchFamily="50" charset="-128"/>
                <a:ea typeface="Meiryo UI" pitchFamily="50" charset="-128"/>
                <a:cs typeface="Meiryo UI" pitchFamily="50" charset="-128"/>
              </a:rPr>
              <a:t>●</a:t>
            </a:r>
            <a:r>
              <a:rPr lang="ja-JP" altLang="en-US" sz="2400" b="1" dirty="0">
                <a:solidFill>
                  <a:srgbClr val="3E6EB4"/>
                </a:solidFill>
                <a:latin typeface="Meiryo UI" pitchFamily="50" charset="-128"/>
                <a:ea typeface="Meiryo UI" pitchFamily="50" charset="-128"/>
                <a:cs typeface="Meiryo UI" pitchFamily="50" charset="-128"/>
              </a:rPr>
              <a:t>居宅サービス</a:t>
            </a:r>
          </a:p>
        </p:txBody>
      </p:sp>
      <p:sp>
        <p:nvSpPr>
          <p:cNvPr id="161797" name="Rectangle 6"/>
          <p:cNvSpPr>
            <a:spLocks noChangeArrowheads="1"/>
          </p:cNvSpPr>
          <p:nvPr/>
        </p:nvSpPr>
        <p:spPr bwMode="auto">
          <a:xfrm>
            <a:off x="988575" y="5245675"/>
            <a:ext cx="3414713" cy="5667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623888" indent="-623888" eaLnBrk="1" hangingPunct="1">
              <a:spcBef>
                <a:spcPct val="20000"/>
              </a:spcBef>
              <a:buClr>
                <a:srgbClr val="FF66FF"/>
              </a:buClr>
              <a:buFont typeface="Wingdings" pitchFamily="2" charset="2"/>
              <a:buNone/>
            </a:pPr>
            <a:r>
              <a:rPr lang="en-US" altLang="ja-JP" sz="2400" b="1" dirty="0">
                <a:solidFill>
                  <a:srgbClr val="E5851B"/>
                </a:solidFill>
                <a:latin typeface="Meiryo UI" pitchFamily="50" charset="-128"/>
                <a:ea typeface="Meiryo UI" pitchFamily="50" charset="-128"/>
                <a:cs typeface="Meiryo UI" pitchFamily="50" charset="-128"/>
              </a:rPr>
              <a:t>●</a:t>
            </a:r>
            <a:r>
              <a:rPr lang="ja-JP" altLang="en-US" sz="2400" b="1" dirty="0">
                <a:solidFill>
                  <a:srgbClr val="E5851B"/>
                </a:solidFill>
                <a:latin typeface="Meiryo UI" pitchFamily="50" charset="-128"/>
                <a:ea typeface="Meiryo UI" pitchFamily="50" charset="-128"/>
                <a:cs typeface="Meiryo UI" pitchFamily="50" charset="-128"/>
              </a:rPr>
              <a:t>施設サービス</a:t>
            </a:r>
          </a:p>
        </p:txBody>
      </p:sp>
      <p:sp>
        <p:nvSpPr>
          <p:cNvPr id="161798" name="Rectangle 7"/>
          <p:cNvSpPr>
            <a:spLocks noChangeArrowheads="1"/>
          </p:cNvSpPr>
          <p:nvPr/>
        </p:nvSpPr>
        <p:spPr bwMode="auto">
          <a:xfrm>
            <a:off x="886975" y="5667438"/>
            <a:ext cx="6060101" cy="8937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723900" indent="-368300" eaLnBrk="1" hangingPunct="1">
              <a:spcBef>
                <a:spcPct val="20000"/>
              </a:spcBef>
            </a:pPr>
            <a:r>
              <a:rPr lang="ja-JP" altLang="en-US" sz="2100" b="1" dirty="0">
                <a:latin typeface="Meiryo UI" pitchFamily="50" charset="-128"/>
                <a:ea typeface="Meiryo UI" pitchFamily="50" charset="-128"/>
                <a:cs typeface="Meiryo UI" pitchFamily="50" charset="-128"/>
              </a:rPr>
              <a:t>　介護老人福祉施設、介護老人保健施設、</a:t>
            </a:r>
          </a:p>
          <a:p>
            <a:pPr marL="723900" indent="-368300" eaLnBrk="1" hangingPunct="1">
              <a:spcBef>
                <a:spcPct val="20000"/>
              </a:spcBef>
            </a:pPr>
            <a:r>
              <a:rPr lang="ja-JP" altLang="en-US" sz="2100" b="1" dirty="0">
                <a:latin typeface="Meiryo UI" pitchFamily="50" charset="-128"/>
                <a:ea typeface="Meiryo UI" pitchFamily="50" charset="-128"/>
                <a:cs typeface="Meiryo UI" pitchFamily="50" charset="-128"/>
              </a:rPr>
              <a:t>　介護療養型医療施設　（～</a:t>
            </a:r>
            <a:r>
              <a:rPr lang="en-US" altLang="ja-JP" sz="2100" b="1" dirty="0">
                <a:latin typeface="Segoe UI" panose="020B0502040204020203" pitchFamily="34" charset="0"/>
                <a:ea typeface="Meiryo UI" pitchFamily="50" charset="-128"/>
                <a:cs typeface="Segoe UI" panose="020B0502040204020203" pitchFamily="34" charset="0"/>
              </a:rPr>
              <a:t>H30.3</a:t>
            </a:r>
            <a:r>
              <a:rPr lang="ja-JP" altLang="en-US" sz="2100" b="1" dirty="0">
                <a:latin typeface="Meiryo UI" pitchFamily="50" charset="-128"/>
                <a:ea typeface="Meiryo UI" pitchFamily="50" charset="-128"/>
                <a:cs typeface="Meiryo UI" pitchFamily="50" charset="-128"/>
              </a:rPr>
              <a:t>末）</a:t>
            </a:r>
          </a:p>
        </p:txBody>
      </p:sp>
      <p:sp>
        <p:nvSpPr>
          <p:cNvPr id="161799" name="Rectangle 8"/>
          <p:cNvSpPr>
            <a:spLocks noChangeArrowheads="1"/>
          </p:cNvSpPr>
          <p:nvPr/>
        </p:nvSpPr>
        <p:spPr bwMode="auto">
          <a:xfrm>
            <a:off x="902525" y="3294938"/>
            <a:ext cx="7766461" cy="1544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723900" indent="-368300" eaLnBrk="1" hangingPunct="1">
              <a:lnSpc>
                <a:spcPct val="90000"/>
              </a:lnSpc>
              <a:spcBef>
                <a:spcPct val="20000"/>
              </a:spcBef>
            </a:pPr>
            <a:r>
              <a:rPr lang="ja-JP" altLang="en-US" sz="2100" b="1" dirty="0">
                <a:latin typeface="Meiryo UI" pitchFamily="50" charset="-128"/>
                <a:ea typeface="Meiryo UI" pitchFamily="50" charset="-128"/>
                <a:cs typeface="Meiryo UI" pitchFamily="50" charset="-128"/>
              </a:rPr>
              <a:t>　定期巡回</a:t>
            </a:r>
            <a:r>
              <a:rPr lang="en-US" altLang="ja-JP" sz="2100" b="1" dirty="0">
                <a:latin typeface="Meiryo UI" pitchFamily="50" charset="-128"/>
                <a:ea typeface="Meiryo UI" pitchFamily="50" charset="-128"/>
                <a:cs typeface="Meiryo UI" pitchFamily="50" charset="-128"/>
              </a:rPr>
              <a:t>･</a:t>
            </a:r>
            <a:r>
              <a:rPr lang="ja-JP" altLang="en-US" sz="2100" b="1" dirty="0">
                <a:latin typeface="Meiryo UI" pitchFamily="50" charset="-128"/>
                <a:ea typeface="Meiryo UI" pitchFamily="50" charset="-128"/>
                <a:cs typeface="Meiryo UI" pitchFamily="50" charset="-128"/>
              </a:rPr>
              <a:t>随時対応型訪問介護看護</a:t>
            </a:r>
          </a:p>
          <a:p>
            <a:pPr marL="723900" indent="-368300" eaLnBrk="1" hangingPunct="1">
              <a:lnSpc>
                <a:spcPct val="90000"/>
              </a:lnSpc>
              <a:spcBef>
                <a:spcPct val="20000"/>
              </a:spcBef>
            </a:pPr>
            <a:r>
              <a:rPr lang="ja-JP" altLang="en-US" sz="2100" b="1" dirty="0">
                <a:latin typeface="Meiryo UI" pitchFamily="50" charset="-128"/>
                <a:ea typeface="Meiryo UI" pitchFamily="50" charset="-128"/>
                <a:cs typeface="Meiryo UI" pitchFamily="50" charset="-128"/>
              </a:rPr>
              <a:t>  看護小規模多機能型居宅介護（小規模多機能</a:t>
            </a:r>
            <a:r>
              <a:rPr lang="en-US" altLang="ja-JP" sz="2100" b="1" dirty="0">
                <a:latin typeface="Meiryo UI" pitchFamily="50" charset="-128"/>
                <a:ea typeface="Meiryo UI" pitchFamily="50" charset="-128"/>
                <a:cs typeface="Meiryo UI" pitchFamily="50" charset="-128"/>
              </a:rPr>
              <a:t>+</a:t>
            </a:r>
            <a:r>
              <a:rPr lang="ja-JP" altLang="en-US" sz="2100" b="1" dirty="0">
                <a:latin typeface="Meiryo UI" pitchFamily="50" charset="-128"/>
                <a:ea typeface="Meiryo UI" pitchFamily="50" charset="-128"/>
                <a:cs typeface="Meiryo UI" pitchFamily="50" charset="-128"/>
              </a:rPr>
              <a:t>訪問看護）  </a:t>
            </a:r>
          </a:p>
          <a:p>
            <a:pPr marL="723900" indent="-368300" eaLnBrk="1" hangingPunct="1">
              <a:lnSpc>
                <a:spcPct val="90000"/>
              </a:lnSpc>
              <a:spcBef>
                <a:spcPct val="20000"/>
              </a:spcBef>
            </a:pPr>
            <a:r>
              <a:rPr lang="ja-JP" altLang="en-US" sz="2100" b="1" dirty="0">
                <a:latin typeface="Meiryo UI" pitchFamily="50" charset="-128"/>
                <a:ea typeface="Meiryo UI" pitchFamily="50" charset="-128"/>
                <a:cs typeface="Meiryo UI" pitchFamily="50" charset="-128"/>
              </a:rPr>
              <a:t>　小規模多機能型居宅介護</a:t>
            </a:r>
            <a:endParaRPr lang="en-US" altLang="ja-JP" sz="2100" b="1" dirty="0">
              <a:latin typeface="Meiryo UI" pitchFamily="50" charset="-128"/>
              <a:ea typeface="Meiryo UI" pitchFamily="50" charset="-128"/>
              <a:cs typeface="Meiryo UI" pitchFamily="50" charset="-128"/>
            </a:endParaRPr>
          </a:p>
          <a:p>
            <a:pPr marL="723900" indent="-368300" eaLnBrk="1" hangingPunct="1">
              <a:lnSpc>
                <a:spcPct val="90000"/>
              </a:lnSpc>
              <a:spcBef>
                <a:spcPct val="20000"/>
              </a:spcBef>
            </a:pPr>
            <a:r>
              <a:rPr lang="ja-JP" altLang="en-US" sz="2100" b="1" dirty="0">
                <a:latin typeface="Meiryo UI" pitchFamily="50" charset="-128"/>
                <a:ea typeface="Meiryo UI" pitchFamily="50" charset="-128"/>
                <a:cs typeface="Meiryo UI" pitchFamily="50" charset="-128"/>
              </a:rPr>
              <a:t>  地域密着型通所介護（</a:t>
            </a:r>
            <a:r>
              <a:rPr lang="en-US" altLang="ja-JP" sz="2100" b="1" dirty="0">
                <a:latin typeface="Segoe UI" panose="020B0502040204020203" pitchFamily="34" charset="0"/>
                <a:ea typeface="Meiryo UI" pitchFamily="50" charset="-128"/>
                <a:cs typeface="Segoe UI" panose="020B0502040204020203" pitchFamily="34" charset="0"/>
              </a:rPr>
              <a:t>H28.4</a:t>
            </a:r>
            <a:r>
              <a:rPr lang="ja-JP" altLang="en-US" sz="2100" b="1" dirty="0">
                <a:latin typeface="Meiryo UI" pitchFamily="50" charset="-128"/>
                <a:ea typeface="Meiryo UI" pitchFamily="50" charset="-128"/>
                <a:cs typeface="Meiryo UI" pitchFamily="50" charset="-128"/>
              </a:rPr>
              <a:t>～）</a:t>
            </a:r>
          </a:p>
          <a:p>
            <a:pPr marL="723900" indent="-368300" eaLnBrk="1" hangingPunct="1">
              <a:lnSpc>
                <a:spcPct val="90000"/>
              </a:lnSpc>
              <a:spcBef>
                <a:spcPct val="20000"/>
              </a:spcBef>
            </a:pPr>
            <a:r>
              <a:rPr lang="ja-JP" altLang="en-US" sz="2100" b="1" dirty="0">
                <a:latin typeface="Meiryo UI" pitchFamily="50" charset="-128"/>
                <a:ea typeface="Meiryo UI" pitchFamily="50" charset="-128"/>
                <a:cs typeface="Meiryo UI" pitchFamily="50" charset="-128"/>
              </a:rPr>
              <a:t>　認知症対応型共同生活介護（グループホーム） など</a:t>
            </a:r>
          </a:p>
        </p:txBody>
      </p:sp>
      <p:sp>
        <p:nvSpPr>
          <p:cNvPr id="161800" name="Rectangle 9"/>
          <p:cNvSpPr>
            <a:spLocks noChangeArrowheads="1"/>
          </p:cNvSpPr>
          <p:nvPr/>
        </p:nvSpPr>
        <p:spPr bwMode="auto">
          <a:xfrm>
            <a:off x="974288" y="2850188"/>
            <a:ext cx="4708525" cy="5667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623888" indent="-623888" eaLnBrk="1" hangingPunct="1">
              <a:spcBef>
                <a:spcPct val="20000"/>
              </a:spcBef>
              <a:buClr>
                <a:srgbClr val="FF6699"/>
              </a:buClr>
              <a:buFont typeface="Wingdings" pitchFamily="2" charset="2"/>
              <a:buNone/>
            </a:pPr>
            <a:r>
              <a:rPr lang="en-US" altLang="ja-JP" sz="2400" b="1" dirty="0">
                <a:solidFill>
                  <a:srgbClr val="669900"/>
                </a:solidFill>
                <a:latin typeface="Meiryo UI" pitchFamily="50" charset="-128"/>
                <a:ea typeface="Meiryo UI" pitchFamily="50" charset="-128"/>
                <a:cs typeface="Meiryo UI" pitchFamily="50" charset="-128"/>
              </a:rPr>
              <a:t>●</a:t>
            </a:r>
            <a:r>
              <a:rPr lang="ja-JP" altLang="en-US" sz="2400" b="1" dirty="0">
                <a:solidFill>
                  <a:srgbClr val="669900"/>
                </a:solidFill>
                <a:latin typeface="Meiryo UI" pitchFamily="50" charset="-128"/>
                <a:ea typeface="Meiryo UI" pitchFamily="50" charset="-128"/>
                <a:cs typeface="Meiryo UI" pitchFamily="50" charset="-128"/>
              </a:rPr>
              <a:t>地域密着型サービス</a:t>
            </a:r>
          </a:p>
        </p:txBody>
      </p:sp>
      <p:sp>
        <p:nvSpPr>
          <p:cNvPr id="11" name="Rectangle 23"/>
          <p:cNvSpPr>
            <a:spLocks noChangeArrowheads="1"/>
          </p:cNvSpPr>
          <p:nvPr/>
        </p:nvSpPr>
        <p:spPr bwMode="auto">
          <a:xfrm>
            <a:off x="0" y="1"/>
            <a:ext cx="2806995" cy="3721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82904" tIns="41452" rIns="82904" bIns="41452" anchor="b"/>
          <a:lstStyle/>
          <a:p>
            <a:pPr defTabSz="828675"/>
            <a:r>
              <a:rPr kumimoji="0" lang="en-US" altLang="ja-JP" sz="1600" b="1" dirty="0">
                <a:latin typeface="Meiryo UI" panose="020B0604030504040204" pitchFamily="50" charset="-128"/>
                <a:ea typeface="Meiryo UI" panose="020B0604030504040204" pitchFamily="50" charset="-128"/>
              </a:rPr>
              <a:t>《</a:t>
            </a:r>
            <a:r>
              <a:rPr kumimoji="0" lang="ja-JP" altLang="en-US" sz="1600" b="1" dirty="0">
                <a:latin typeface="Meiryo UI" panose="020B0604030504040204" pitchFamily="50" charset="-128"/>
                <a:ea typeface="Meiryo UI" panose="020B0604030504040204" pitchFamily="50" charset="-128"/>
              </a:rPr>
              <a:t> 制度</a:t>
            </a:r>
            <a:r>
              <a:rPr kumimoji="0" lang="en-US" altLang="ja-JP" sz="1700" b="1" dirty="0">
                <a:latin typeface="Segoe UI" panose="020B0502040204020203" pitchFamily="34" charset="0"/>
                <a:ea typeface="Meiryo UI" panose="020B0604030504040204" pitchFamily="50" charset="-128"/>
                <a:cs typeface="Segoe UI" panose="020B0502040204020203" pitchFamily="34" charset="0"/>
              </a:rPr>
              <a:t>-12</a:t>
            </a:r>
            <a:r>
              <a:rPr kumimoji="0" lang="ja-JP" altLang="en-US" sz="1700" b="1" dirty="0">
                <a:latin typeface="Segoe UI" panose="020B0502040204020203" pitchFamily="34" charset="0"/>
                <a:ea typeface="Meiryo UI" panose="020B0604030504040204" pitchFamily="50" charset="-128"/>
                <a:cs typeface="Segoe UI" panose="020B0502040204020203" pitchFamily="34" charset="0"/>
              </a:rPr>
              <a:t> </a:t>
            </a:r>
            <a:r>
              <a:rPr kumimoji="0" lang="en-US" altLang="ja-JP" sz="1600" b="1" dirty="0">
                <a:latin typeface="Meiryo UI" panose="020B0604030504040204" pitchFamily="50" charset="-128"/>
                <a:ea typeface="Meiryo UI" panose="020B0604030504040204" pitchFamily="50" charset="-128"/>
              </a:rPr>
              <a:t>》</a:t>
            </a:r>
            <a:r>
              <a:rPr kumimoji="0" lang="ja-JP" altLang="en-US" sz="1600" b="1" dirty="0">
                <a:latin typeface="Meiryo UI" panose="020B0604030504040204" pitchFamily="50" charset="-128"/>
                <a:ea typeface="Meiryo UI" panose="020B0604030504040204" pitchFamily="50" charset="-128"/>
              </a:rPr>
              <a:t>  </a:t>
            </a:r>
            <a:endParaRPr kumimoji="0" lang="ja-JP" altLang="en-US" sz="1600" b="1" dirty="0">
              <a:solidFill>
                <a:srgbClr val="FF5050"/>
              </a:solidFill>
              <a:latin typeface="Meiryo UI" panose="020B0604030504040204" pitchFamily="50" charset="-128"/>
              <a:ea typeface="Meiryo UI" panose="020B0604030504040204" pitchFamily="50" charset="-128"/>
            </a:endParaRPr>
          </a:p>
        </p:txBody>
      </p:sp>
      <p:sp>
        <p:nvSpPr>
          <p:cNvPr id="12" name="Rectangle 12"/>
          <p:cNvSpPr>
            <a:spLocks noChangeArrowheads="1"/>
          </p:cNvSpPr>
          <p:nvPr/>
        </p:nvSpPr>
        <p:spPr bwMode="auto">
          <a:xfrm>
            <a:off x="213519" y="885706"/>
            <a:ext cx="8691562" cy="103179"/>
          </a:xfrm>
          <a:prstGeom prst="rect">
            <a:avLst/>
          </a:prstGeom>
          <a:gradFill rotWithShape="1">
            <a:gsLst>
              <a:gs pos="96951">
                <a:srgbClr val="3E6EB4"/>
              </a:gs>
              <a:gs pos="90000">
                <a:srgbClr val="3E6EB4"/>
              </a:gs>
              <a:gs pos="0">
                <a:srgbClr val="CDE1FF"/>
              </a:gs>
            </a:gsLst>
            <a:lin ang="0" scaled="1"/>
          </a:gradFill>
          <a:ln w="9525" algn="ctr">
            <a:noFill/>
            <a:miter lim="800000"/>
            <a:headEnd/>
            <a:tailEnd/>
          </a:ln>
          <a:effectLst/>
        </p:spPr>
        <p:txBody>
          <a:bodyPr wrap="none" anchor="ctr"/>
          <a:lstStyle/>
          <a:p>
            <a:pPr algn="r">
              <a:defRPr/>
            </a:pPr>
            <a:endParaRPr lang="ja-JP" altLang="en-US">
              <a:latin typeface="Arial" charset="0"/>
            </a:endParaRPr>
          </a:p>
        </p:txBody>
      </p:sp>
    </p:spTree>
    <p:extLst>
      <p:ext uri="{BB962C8B-B14F-4D97-AF65-F5344CB8AC3E}">
        <p14:creationId xmlns:p14="http://schemas.microsoft.com/office/powerpoint/2010/main" val="426193002"/>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64866" name="AutoShape 2"/>
          <p:cNvSpPr>
            <a:spLocks noChangeArrowheads="1"/>
          </p:cNvSpPr>
          <p:nvPr/>
        </p:nvSpPr>
        <p:spPr bwMode="auto">
          <a:xfrm>
            <a:off x="900113" y="1296988"/>
            <a:ext cx="7677150" cy="2719387"/>
          </a:xfrm>
          <a:prstGeom prst="roundRect">
            <a:avLst>
              <a:gd name="adj" fmla="val 4843"/>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pPr algn="ctr" eaLnBrk="1" hangingPunct="1">
              <a:lnSpc>
                <a:spcPct val="120000"/>
              </a:lnSpc>
              <a:spcBef>
                <a:spcPct val="50000"/>
              </a:spcBef>
            </a:pPr>
            <a:endParaRPr lang="en-US" altLang="ja-JP" sz="600">
              <a:latin typeface="HGPｺﾞｼｯｸM" pitchFamily="50" charset="-128"/>
              <a:ea typeface="HGPｺﾞｼｯｸM" pitchFamily="50" charset="-128"/>
            </a:endParaRPr>
          </a:p>
          <a:p>
            <a:pPr eaLnBrk="1" hangingPunct="1">
              <a:lnSpc>
                <a:spcPct val="110000"/>
              </a:lnSpc>
            </a:pPr>
            <a:endParaRPr lang="ja-JP" altLang="en-US" sz="2800">
              <a:latin typeface="HGP創英角ｺﾞｼｯｸUB" pitchFamily="50" charset="-128"/>
              <a:ea typeface="HGP創英角ｺﾞｼｯｸUB" pitchFamily="50" charset="-128"/>
            </a:endParaRPr>
          </a:p>
        </p:txBody>
      </p:sp>
      <p:sp>
        <p:nvSpPr>
          <p:cNvPr id="164867" name="Rectangle 3"/>
          <p:cNvSpPr>
            <a:spLocks noChangeArrowheads="1"/>
          </p:cNvSpPr>
          <p:nvPr/>
        </p:nvSpPr>
        <p:spPr bwMode="auto">
          <a:xfrm>
            <a:off x="2838203" y="271463"/>
            <a:ext cx="3470522" cy="660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pPr eaLnBrk="1" hangingPunct="1"/>
            <a:r>
              <a:rPr lang="ja-JP" altLang="en-US" sz="3000" b="1" dirty="0">
                <a:latin typeface="Meiryo UI" pitchFamily="50" charset="-128"/>
                <a:ea typeface="Meiryo UI" pitchFamily="50" charset="-128"/>
                <a:cs typeface="Meiryo UI" pitchFamily="50" charset="-128"/>
              </a:rPr>
              <a:t>地域密着型サービス</a:t>
            </a:r>
          </a:p>
        </p:txBody>
      </p:sp>
      <p:sp>
        <p:nvSpPr>
          <p:cNvPr id="164869" name="Rectangle 3"/>
          <p:cNvSpPr>
            <a:spLocks noChangeArrowheads="1"/>
          </p:cNvSpPr>
          <p:nvPr/>
        </p:nvSpPr>
        <p:spPr bwMode="auto">
          <a:xfrm>
            <a:off x="900113" y="1306513"/>
            <a:ext cx="7432675" cy="2092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723900" indent="-368300">
              <a:spcBef>
                <a:spcPts val="1200"/>
              </a:spcBef>
            </a:pPr>
            <a:r>
              <a:rPr lang="en-US" altLang="ja-JP" sz="2500" b="1" dirty="0">
                <a:latin typeface="Meiryo UI" pitchFamily="50" charset="-128"/>
                <a:ea typeface="Meiryo UI" pitchFamily="50" charset="-128"/>
                <a:cs typeface="Meiryo UI" pitchFamily="50" charset="-128"/>
              </a:rPr>
              <a:t>1.</a:t>
            </a:r>
            <a:r>
              <a:rPr lang="ja-JP" altLang="en-US" sz="2500" b="1" dirty="0">
                <a:latin typeface="Meiryo UI" pitchFamily="50" charset="-128"/>
                <a:ea typeface="Meiryo UI" pitchFamily="50" charset="-128"/>
                <a:cs typeface="Meiryo UI" pitchFamily="50" charset="-128"/>
              </a:rPr>
              <a:t> 市区町村長が事業者の指定・指導監督</a:t>
            </a:r>
            <a:endParaRPr lang="ja-JP" altLang="en-US" sz="2500" b="1" dirty="0">
              <a:solidFill>
                <a:schemeClr val="hlink"/>
              </a:solidFill>
              <a:latin typeface="Meiryo UI" pitchFamily="50" charset="-128"/>
              <a:ea typeface="Meiryo UI" pitchFamily="50" charset="-128"/>
              <a:cs typeface="Meiryo UI" pitchFamily="50" charset="-128"/>
            </a:endParaRPr>
          </a:p>
          <a:p>
            <a:pPr marL="723900" indent="-368300">
              <a:spcBef>
                <a:spcPts val="1200"/>
              </a:spcBef>
            </a:pPr>
            <a:r>
              <a:rPr lang="en-US" altLang="ja-JP" sz="2500" b="1" dirty="0">
                <a:latin typeface="Meiryo UI" pitchFamily="50" charset="-128"/>
                <a:ea typeface="Meiryo UI" pitchFamily="50" charset="-128"/>
                <a:cs typeface="Meiryo UI" pitchFamily="50" charset="-128"/>
              </a:rPr>
              <a:t>2.</a:t>
            </a:r>
            <a:r>
              <a:rPr lang="ja-JP" altLang="en-US" sz="2500" b="1" dirty="0">
                <a:latin typeface="Meiryo UI" pitchFamily="50" charset="-128"/>
                <a:ea typeface="Meiryo UI" pitchFamily="50" charset="-128"/>
                <a:cs typeface="Meiryo UI" pitchFamily="50" charset="-128"/>
              </a:rPr>
              <a:t> 原則、市区町村の被保険者が利用可能</a:t>
            </a:r>
          </a:p>
          <a:p>
            <a:pPr marL="723900" indent="-368300">
              <a:spcBef>
                <a:spcPts val="1200"/>
              </a:spcBef>
            </a:pPr>
            <a:r>
              <a:rPr lang="en-US" altLang="ja-JP" sz="2500" b="1" dirty="0">
                <a:latin typeface="Meiryo UI" pitchFamily="50" charset="-128"/>
                <a:ea typeface="Meiryo UI" pitchFamily="50" charset="-128"/>
                <a:cs typeface="Meiryo UI" pitchFamily="50" charset="-128"/>
              </a:rPr>
              <a:t>3.</a:t>
            </a:r>
            <a:r>
              <a:rPr lang="ja-JP" altLang="en-US" sz="2500" b="1" dirty="0">
                <a:latin typeface="Meiryo UI" pitchFamily="50" charset="-128"/>
                <a:ea typeface="Meiryo UI" pitchFamily="50" charset="-128"/>
                <a:cs typeface="Meiryo UI" pitchFamily="50" charset="-128"/>
              </a:rPr>
              <a:t> 住民に身近な生活圏域単位で整備</a:t>
            </a:r>
          </a:p>
          <a:p>
            <a:pPr marL="723900" indent="-368300">
              <a:spcBef>
                <a:spcPts val="1200"/>
              </a:spcBef>
            </a:pPr>
            <a:r>
              <a:rPr lang="en-US" altLang="ja-JP" sz="2500" b="1" dirty="0">
                <a:latin typeface="Meiryo UI" pitchFamily="50" charset="-128"/>
                <a:ea typeface="Meiryo UI" pitchFamily="50" charset="-128"/>
                <a:cs typeface="Meiryo UI" pitchFamily="50" charset="-128"/>
              </a:rPr>
              <a:t>4.</a:t>
            </a:r>
            <a:r>
              <a:rPr lang="ja-JP" altLang="en-US" sz="2500" b="1" dirty="0">
                <a:latin typeface="Meiryo UI" pitchFamily="50" charset="-128"/>
                <a:ea typeface="Meiryo UI" pitchFamily="50" charset="-128"/>
                <a:cs typeface="Meiryo UI" pitchFamily="50" charset="-128"/>
              </a:rPr>
              <a:t> 地域ごとの指定基準、介護報酬が設定可能</a:t>
            </a:r>
            <a:endParaRPr lang="ja-JP" altLang="en-US" sz="2500" dirty="0">
              <a:latin typeface="Meiryo UI" pitchFamily="50" charset="-128"/>
              <a:ea typeface="Meiryo UI" pitchFamily="50" charset="-128"/>
              <a:cs typeface="Meiryo UI" pitchFamily="50" charset="-128"/>
            </a:endParaRPr>
          </a:p>
        </p:txBody>
      </p:sp>
      <p:sp>
        <p:nvSpPr>
          <p:cNvPr id="164870" name="Rectangle 3"/>
          <p:cNvSpPr>
            <a:spLocks noChangeArrowheads="1"/>
          </p:cNvSpPr>
          <p:nvPr/>
        </p:nvSpPr>
        <p:spPr bwMode="auto">
          <a:xfrm>
            <a:off x="1371600" y="3585536"/>
            <a:ext cx="6830568" cy="3044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723900" indent="-368300">
              <a:spcBef>
                <a:spcPct val="20000"/>
              </a:spcBef>
            </a:pPr>
            <a:r>
              <a:rPr lang="en-US" altLang="ja-JP" sz="1800" b="1" dirty="0">
                <a:solidFill>
                  <a:srgbClr val="3E6EB4"/>
                </a:solidFill>
                <a:latin typeface="Meiryo UI" pitchFamily="50" charset="-128"/>
                <a:ea typeface="Meiryo UI" pitchFamily="50" charset="-128"/>
                <a:cs typeface="Meiryo UI" pitchFamily="50" charset="-128"/>
              </a:rPr>
              <a:t>●</a:t>
            </a:r>
            <a:r>
              <a:rPr lang="ja-JP" altLang="en-US" sz="1800" b="1" dirty="0">
                <a:solidFill>
                  <a:srgbClr val="609000"/>
                </a:solidFill>
                <a:latin typeface="Meiryo UI" pitchFamily="50" charset="-128"/>
                <a:ea typeface="Meiryo UI" pitchFamily="50" charset="-128"/>
                <a:cs typeface="Meiryo UI" pitchFamily="50" charset="-128"/>
              </a:rPr>
              <a:t> </a:t>
            </a:r>
            <a:r>
              <a:rPr lang="ja-JP" altLang="en-US" sz="1800" b="1" dirty="0">
                <a:latin typeface="Meiryo UI" pitchFamily="50" charset="-128"/>
                <a:ea typeface="Meiryo UI" pitchFamily="50" charset="-128"/>
                <a:cs typeface="Meiryo UI" pitchFamily="50" charset="-128"/>
              </a:rPr>
              <a:t>定期巡回</a:t>
            </a:r>
            <a:r>
              <a:rPr lang="en-US" altLang="ja-JP" sz="1800" b="1" dirty="0">
                <a:latin typeface="Meiryo UI" pitchFamily="50" charset="-128"/>
                <a:ea typeface="Meiryo UI" pitchFamily="50" charset="-128"/>
                <a:cs typeface="Meiryo UI" pitchFamily="50" charset="-128"/>
              </a:rPr>
              <a:t>･</a:t>
            </a:r>
            <a:r>
              <a:rPr lang="ja-JP" altLang="en-US" sz="1800" b="1" dirty="0">
                <a:latin typeface="Meiryo UI" pitchFamily="50" charset="-128"/>
                <a:ea typeface="Meiryo UI" pitchFamily="50" charset="-128"/>
                <a:cs typeface="Meiryo UI" pitchFamily="50" charset="-128"/>
              </a:rPr>
              <a:t>随時対応型訪問介護看護</a:t>
            </a:r>
          </a:p>
          <a:p>
            <a:pPr marL="723900" indent="-368300">
              <a:spcBef>
                <a:spcPct val="20000"/>
              </a:spcBef>
            </a:pPr>
            <a:r>
              <a:rPr lang="ja-JP" altLang="en-US" sz="1800" b="1" dirty="0">
                <a:solidFill>
                  <a:srgbClr val="3E6EB4"/>
                </a:solidFill>
                <a:latin typeface="Meiryo UI" pitchFamily="50" charset="-128"/>
                <a:ea typeface="Meiryo UI" pitchFamily="50" charset="-128"/>
                <a:cs typeface="Meiryo UI" pitchFamily="50" charset="-128"/>
              </a:rPr>
              <a:t>●</a:t>
            </a:r>
            <a:r>
              <a:rPr lang="ja-JP" altLang="en-US" sz="1800" b="1" dirty="0">
                <a:solidFill>
                  <a:srgbClr val="609000"/>
                </a:solidFill>
                <a:latin typeface="Meiryo UI" pitchFamily="50" charset="-128"/>
                <a:ea typeface="Meiryo UI" pitchFamily="50" charset="-128"/>
                <a:cs typeface="Meiryo UI" pitchFamily="50" charset="-128"/>
              </a:rPr>
              <a:t> </a:t>
            </a:r>
            <a:r>
              <a:rPr lang="ja-JP" altLang="en-US" sz="1800" b="1" dirty="0">
                <a:latin typeface="Meiryo UI" pitchFamily="50" charset="-128"/>
                <a:ea typeface="Meiryo UI" pitchFamily="50" charset="-128"/>
                <a:cs typeface="Meiryo UI" pitchFamily="50" charset="-128"/>
              </a:rPr>
              <a:t>夜間対応型訪問介護</a:t>
            </a:r>
            <a:endParaRPr lang="en-US" altLang="ja-JP" sz="1800" b="1" dirty="0">
              <a:latin typeface="Meiryo UI" pitchFamily="50" charset="-128"/>
              <a:ea typeface="Meiryo UI" pitchFamily="50" charset="-128"/>
              <a:cs typeface="Meiryo UI" pitchFamily="50" charset="-128"/>
            </a:endParaRPr>
          </a:p>
          <a:p>
            <a:pPr marL="723900" indent="-368300">
              <a:spcBef>
                <a:spcPct val="20000"/>
              </a:spcBef>
            </a:pPr>
            <a:r>
              <a:rPr lang="ja-JP" altLang="en-US" sz="1800" b="1" dirty="0">
                <a:solidFill>
                  <a:srgbClr val="3E6EB4"/>
                </a:solidFill>
                <a:latin typeface="Meiryo UI" pitchFamily="50" charset="-128"/>
                <a:ea typeface="Meiryo UI" pitchFamily="50" charset="-128"/>
                <a:cs typeface="Meiryo UI" pitchFamily="50" charset="-128"/>
              </a:rPr>
              <a:t>●</a:t>
            </a:r>
            <a:r>
              <a:rPr lang="ja-JP" altLang="en-US" sz="1800" b="1" dirty="0">
                <a:solidFill>
                  <a:srgbClr val="609000"/>
                </a:solidFill>
                <a:latin typeface="Meiryo UI" pitchFamily="50" charset="-128"/>
                <a:ea typeface="Meiryo UI" pitchFamily="50" charset="-128"/>
                <a:cs typeface="Meiryo UI" pitchFamily="50" charset="-128"/>
              </a:rPr>
              <a:t> </a:t>
            </a:r>
            <a:r>
              <a:rPr lang="ja-JP" altLang="en-US" sz="1800" b="1" dirty="0">
                <a:solidFill>
                  <a:srgbClr val="3E6EB4"/>
                </a:solidFill>
                <a:latin typeface="Meiryo UI" pitchFamily="50" charset="-128"/>
                <a:ea typeface="Meiryo UI" pitchFamily="50" charset="-128"/>
                <a:cs typeface="Meiryo UI" pitchFamily="50" charset="-128"/>
              </a:rPr>
              <a:t>地域密着型通所介護（</a:t>
            </a:r>
            <a:r>
              <a:rPr lang="en-US" altLang="ja-JP" sz="1800" b="1" dirty="0">
                <a:solidFill>
                  <a:srgbClr val="3E6EB4"/>
                </a:solidFill>
                <a:latin typeface="Segoe UI Semibold" panose="020B0702040204020203" pitchFamily="34" charset="0"/>
                <a:ea typeface="Meiryo UI" pitchFamily="50" charset="-128"/>
                <a:cs typeface="Segoe UI Semibold" panose="020B0702040204020203" pitchFamily="34" charset="0"/>
              </a:rPr>
              <a:t>H28.4</a:t>
            </a:r>
            <a:r>
              <a:rPr lang="ja-JP" altLang="en-US" sz="1800" b="1" dirty="0">
                <a:solidFill>
                  <a:srgbClr val="3E6EB4"/>
                </a:solidFill>
                <a:latin typeface="Meiryo UI" pitchFamily="50" charset="-128"/>
                <a:ea typeface="Meiryo UI" pitchFamily="50" charset="-128"/>
                <a:cs typeface="Meiryo UI" pitchFamily="50" charset="-128"/>
              </a:rPr>
              <a:t>～）</a:t>
            </a:r>
            <a:endParaRPr lang="en-US" altLang="ja-JP" sz="1800" b="1" dirty="0">
              <a:solidFill>
                <a:srgbClr val="3E6EB4"/>
              </a:solidFill>
              <a:latin typeface="Meiryo UI" pitchFamily="50" charset="-128"/>
              <a:ea typeface="Meiryo UI" pitchFamily="50" charset="-128"/>
              <a:cs typeface="Meiryo UI" pitchFamily="50" charset="-128"/>
            </a:endParaRPr>
          </a:p>
          <a:p>
            <a:pPr marL="723900" indent="-368300">
              <a:spcBef>
                <a:spcPct val="20000"/>
              </a:spcBef>
            </a:pPr>
            <a:r>
              <a:rPr lang="ja-JP" altLang="en-US" sz="1800" b="1" dirty="0">
                <a:solidFill>
                  <a:srgbClr val="3E6EB4"/>
                </a:solidFill>
                <a:latin typeface="Meiryo UI" pitchFamily="50" charset="-128"/>
                <a:ea typeface="Meiryo UI" pitchFamily="50" charset="-128"/>
                <a:cs typeface="Meiryo UI" pitchFamily="50" charset="-128"/>
              </a:rPr>
              <a:t>●</a:t>
            </a:r>
            <a:r>
              <a:rPr lang="ja-JP" altLang="en-US" sz="1800" b="1" dirty="0">
                <a:solidFill>
                  <a:srgbClr val="609000"/>
                </a:solidFill>
                <a:latin typeface="Meiryo UI" pitchFamily="50" charset="-128"/>
                <a:ea typeface="Meiryo UI" pitchFamily="50" charset="-128"/>
                <a:cs typeface="Meiryo UI" pitchFamily="50" charset="-128"/>
              </a:rPr>
              <a:t> </a:t>
            </a:r>
            <a:r>
              <a:rPr lang="ja-JP" altLang="en-US" sz="1800" b="1" dirty="0">
                <a:latin typeface="Meiryo UI" pitchFamily="50" charset="-128"/>
                <a:ea typeface="Meiryo UI" pitchFamily="50" charset="-128"/>
                <a:cs typeface="Meiryo UI" pitchFamily="50" charset="-128"/>
              </a:rPr>
              <a:t>認知症対応型通所介護　</a:t>
            </a:r>
          </a:p>
          <a:p>
            <a:pPr marL="723900" indent="-368300">
              <a:spcBef>
                <a:spcPct val="20000"/>
              </a:spcBef>
            </a:pPr>
            <a:r>
              <a:rPr lang="en-US" altLang="ja-JP" sz="1800" b="1" dirty="0">
                <a:solidFill>
                  <a:srgbClr val="3E6EB4"/>
                </a:solidFill>
                <a:latin typeface="Meiryo UI" pitchFamily="50" charset="-128"/>
                <a:ea typeface="Meiryo UI" pitchFamily="50" charset="-128"/>
                <a:cs typeface="Meiryo UI" pitchFamily="50" charset="-128"/>
              </a:rPr>
              <a:t>●</a:t>
            </a:r>
            <a:r>
              <a:rPr lang="ja-JP" altLang="en-US" sz="1800" b="1" dirty="0">
                <a:solidFill>
                  <a:srgbClr val="609000"/>
                </a:solidFill>
                <a:latin typeface="Meiryo UI" pitchFamily="50" charset="-128"/>
                <a:ea typeface="Meiryo UI" pitchFamily="50" charset="-128"/>
                <a:cs typeface="Meiryo UI" pitchFamily="50" charset="-128"/>
              </a:rPr>
              <a:t> </a:t>
            </a:r>
            <a:r>
              <a:rPr lang="ja-JP" altLang="en-US" sz="1800" b="1" dirty="0">
                <a:latin typeface="Meiryo UI" pitchFamily="50" charset="-128"/>
                <a:ea typeface="Meiryo UI" pitchFamily="50" charset="-128"/>
                <a:cs typeface="Meiryo UI" pitchFamily="50" charset="-128"/>
              </a:rPr>
              <a:t>小規模多機能型居宅介護　</a:t>
            </a:r>
          </a:p>
          <a:p>
            <a:pPr marL="723900" indent="-368300">
              <a:spcBef>
                <a:spcPct val="20000"/>
              </a:spcBef>
            </a:pPr>
            <a:r>
              <a:rPr lang="ja-JP" altLang="en-US" sz="1800" b="1" dirty="0">
                <a:solidFill>
                  <a:srgbClr val="3E6EB4"/>
                </a:solidFill>
                <a:latin typeface="Meiryo UI" pitchFamily="50" charset="-128"/>
                <a:ea typeface="Meiryo UI" pitchFamily="50" charset="-128"/>
                <a:cs typeface="Meiryo UI" pitchFamily="50" charset="-128"/>
              </a:rPr>
              <a:t>●</a:t>
            </a:r>
            <a:r>
              <a:rPr lang="ja-JP" altLang="en-US" sz="1800" b="1" dirty="0">
                <a:solidFill>
                  <a:srgbClr val="609000"/>
                </a:solidFill>
                <a:latin typeface="Meiryo UI" pitchFamily="50" charset="-128"/>
                <a:ea typeface="Meiryo UI" pitchFamily="50" charset="-128"/>
                <a:cs typeface="Meiryo UI" pitchFamily="50" charset="-128"/>
              </a:rPr>
              <a:t> </a:t>
            </a:r>
            <a:r>
              <a:rPr lang="ja-JP" altLang="en-US" sz="1800" b="1" dirty="0">
                <a:latin typeface="Meiryo UI" pitchFamily="50" charset="-128"/>
                <a:ea typeface="Meiryo UI" pitchFamily="50" charset="-128"/>
                <a:cs typeface="Meiryo UI" pitchFamily="50" charset="-128"/>
              </a:rPr>
              <a:t>認知症対応型共同生活介護</a:t>
            </a:r>
            <a:r>
              <a:rPr lang="ja-JP" altLang="en-US" sz="1800" b="1" dirty="0">
                <a:solidFill>
                  <a:schemeClr val="bg2"/>
                </a:solidFill>
                <a:latin typeface="Meiryo UI" pitchFamily="50" charset="-128"/>
                <a:ea typeface="Meiryo UI" pitchFamily="50" charset="-128"/>
                <a:cs typeface="Meiryo UI" pitchFamily="50" charset="-128"/>
              </a:rPr>
              <a:t>（グループホーム）</a:t>
            </a:r>
          </a:p>
          <a:p>
            <a:pPr marL="723900" indent="-368300">
              <a:spcBef>
                <a:spcPct val="20000"/>
              </a:spcBef>
            </a:pPr>
            <a:r>
              <a:rPr lang="ja-JP" altLang="en-US" sz="1800" b="1" dirty="0">
                <a:solidFill>
                  <a:srgbClr val="3E6EB4"/>
                </a:solidFill>
                <a:latin typeface="Meiryo UI" pitchFamily="50" charset="-128"/>
                <a:ea typeface="Meiryo UI" pitchFamily="50" charset="-128"/>
                <a:cs typeface="Meiryo UI" pitchFamily="50" charset="-128"/>
              </a:rPr>
              <a:t>●</a:t>
            </a:r>
            <a:r>
              <a:rPr lang="ja-JP" altLang="en-US" sz="1800" b="1" dirty="0">
                <a:solidFill>
                  <a:srgbClr val="609000"/>
                </a:solidFill>
                <a:latin typeface="Meiryo UI" pitchFamily="50" charset="-128"/>
                <a:ea typeface="Meiryo UI" pitchFamily="50" charset="-128"/>
                <a:cs typeface="Meiryo UI" pitchFamily="50" charset="-128"/>
              </a:rPr>
              <a:t> </a:t>
            </a:r>
            <a:r>
              <a:rPr lang="ja-JP" altLang="en-US" sz="1800" b="1" dirty="0">
                <a:latin typeface="Meiryo UI" pitchFamily="50" charset="-128"/>
                <a:ea typeface="Meiryo UI" pitchFamily="50" charset="-128"/>
                <a:cs typeface="Meiryo UI" pitchFamily="50" charset="-128"/>
              </a:rPr>
              <a:t>地域密着型特定施設入居者生活介護 </a:t>
            </a:r>
            <a:r>
              <a:rPr lang="ja-JP" altLang="en-US" sz="1600" b="1" dirty="0">
                <a:solidFill>
                  <a:schemeClr val="bg2"/>
                </a:solidFill>
                <a:latin typeface="Meiryo UI" pitchFamily="50" charset="-128"/>
                <a:ea typeface="Meiryo UI" pitchFamily="50" charset="-128"/>
                <a:cs typeface="Meiryo UI" pitchFamily="50" charset="-128"/>
              </a:rPr>
              <a:t>（</a:t>
            </a:r>
            <a:r>
              <a:rPr lang="en-US" altLang="ja-JP" sz="1600" b="1" dirty="0">
                <a:solidFill>
                  <a:schemeClr val="bg2"/>
                </a:solidFill>
                <a:latin typeface="Segoe UI Semibold" panose="020B0702040204020203" pitchFamily="34" charset="0"/>
                <a:ea typeface="Meiryo UI" pitchFamily="50" charset="-128"/>
                <a:cs typeface="Segoe UI Semibold" panose="020B0702040204020203" pitchFamily="34" charset="0"/>
              </a:rPr>
              <a:t>29</a:t>
            </a:r>
            <a:r>
              <a:rPr lang="ja-JP" altLang="en-US" sz="1600" b="1" dirty="0">
                <a:solidFill>
                  <a:schemeClr val="bg2"/>
                </a:solidFill>
                <a:latin typeface="Meiryo UI" pitchFamily="50" charset="-128"/>
                <a:ea typeface="Meiryo UI" pitchFamily="50" charset="-128"/>
                <a:cs typeface="Meiryo UI" pitchFamily="50" charset="-128"/>
              </a:rPr>
              <a:t>名以下）</a:t>
            </a:r>
          </a:p>
          <a:p>
            <a:pPr marL="723900" indent="-368300">
              <a:spcBef>
                <a:spcPct val="20000"/>
              </a:spcBef>
            </a:pPr>
            <a:r>
              <a:rPr lang="ja-JP" altLang="en-US" sz="1800" b="1" dirty="0">
                <a:solidFill>
                  <a:srgbClr val="3E6EB4"/>
                </a:solidFill>
                <a:latin typeface="Meiryo UI" pitchFamily="50" charset="-128"/>
                <a:ea typeface="Meiryo UI" pitchFamily="50" charset="-128"/>
                <a:cs typeface="Meiryo UI" pitchFamily="50" charset="-128"/>
              </a:rPr>
              <a:t>●</a:t>
            </a:r>
            <a:r>
              <a:rPr lang="ja-JP" altLang="en-US" sz="1800" b="1" dirty="0">
                <a:solidFill>
                  <a:srgbClr val="609000"/>
                </a:solidFill>
                <a:latin typeface="Meiryo UI" pitchFamily="50" charset="-128"/>
                <a:ea typeface="Meiryo UI" pitchFamily="50" charset="-128"/>
                <a:cs typeface="Meiryo UI" pitchFamily="50" charset="-128"/>
              </a:rPr>
              <a:t> </a:t>
            </a:r>
            <a:r>
              <a:rPr lang="ja-JP" altLang="en-US" sz="1800" b="1" dirty="0">
                <a:latin typeface="Meiryo UI" pitchFamily="50" charset="-128"/>
                <a:ea typeface="Meiryo UI" pitchFamily="50" charset="-128"/>
                <a:cs typeface="Meiryo UI" pitchFamily="50" charset="-128"/>
              </a:rPr>
              <a:t>地域密着型介護老人福祉施設入所者生活介護 </a:t>
            </a:r>
            <a:r>
              <a:rPr lang="ja-JP" altLang="en-US" sz="1600" b="1" dirty="0">
                <a:solidFill>
                  <a:schemeClr val="bg2"/>
                </a:solidFill>
                <a:latin typeface="Meiryo UI" pitchFamily="50" charset="-128"/>
                <a:ea typeface="Meiryo UI" pitchFamily="50" charset="-128"/>
                <a:cs typeface="Meiryo UI" pitchFamily="50" charset="-128"/>
              </a:rPr>
              <a:t>（</a:t>
            </a:r>
            <a:r>
              <a:rPr lang="en-US" altLang="ja-JP" sz="1600" b="1" dirty="0">
                <a:solidFill>
                  <a:schemeClr val="bg2"/>
                </a:solidFill>
                <a:latin typeface="Segoe UI Semibold" panose="020B0702040204020203" pitchFamily="34" charset="0"/>
                <a:ea typeface="Meiryo UI" pitchFamily="50" charset="-128"/>
                <a:cs typeface="Segoe UI Semibold" panose="020B0702040204020203" pitchFamily="34" charset="0"/>
              </a:rPr>
              <a:t>29</a:t>
            </a:r>
            <a:r>
              <a:rPr lang="ja-JP" altLang="en-US" sz="1600" b="1" dirty="0">
                <a:solidFill>
                  <a:schemeClr val="bg2"/>
                </a:solidFill>
                <a:latin typeface="Meiryo UI" pitchFamily="50" charset="-128"/>
                <a:ea typeface="Meiryo UI" pitchFamily="50" charset="-128"/>
                <a:cs typeface="Meiryo UI" pitchFamily="50" charset="-128"/>
              </a:rPr>
              <a:t>名以下）</a:t>
            </a:r>
            <a:r>
              <a:rPr lang="ja-JP" altLang="en-US" sz="1600" b="1" dirty="0">
                <a:latin typeface="Meiryo UI" pitchFamily="50" charset="-128"/>
                <a:ea typeface="Meiryo UI" pitchFamily="50" charset="-128"/>
                <a:cs typeface="Meiryo UI" pitchFamily="50" charset="-128"/>
              </a:rPr>
              <a:t> </a:t>
            </a:r>
          </a:p>
          <a:p>
            <a:pPr marL="723900" indent="-368300">
              <a:spcBef>
                <a:spcPct val="20000"/>
              </a:spcBef>
            </a:pPr>
            <a:r>
              <a:rPr lang="en-US" altLang="ja-JP" sz="1800" b="1" dirty="0">
                <a:solidFill>
                  <a:srgbClr val="3E6EB4"/>
                </a:solidFill>
                <a:latin typeface="Meiryo UI" pitchFamily="50" charset="-128"/>
                <a:ea typeface="Meiryo UI" pitchFamily="50" charset="-128"/>
                <a:cs typeface="Meiryo UI" pitchFamily="50" charset="-128"/>
              </a:rPr>
              <a:t>●</a:t>
            </a:r>
            <a:r>
              <a:rPr lang="ja-JP" altLang="en-US" sz="1800" b="1" dirty="0">
                <a:solidFill>
                  <a:srgbClr val="609000"/>
                </a:solidFill>
                <a:latin typeface="Meiryo UI" pitchFamily="50" charset="-128"/>
                <a:ea typeface="Meiryo UI" pitchFamily="50" charset="-128"/>
                <a:cs typeface="Meiryo UI" pitchFamily="50" charset="-128"/>
              </a:rPr>
              <a:t> </a:t>
            </a:r>
            <a:r>
              <a:rPr lang="ja-JP" altLang="en-US" sz="1800" b="1" dirty="0">
                <a:latin typeface="Meiryo UI" pitchFamily="50" charset="-128"/>
                <a:ea typeface="Meiryo UI" pitchFamily="50" charset="-128"/>
                <a:cs typeface="Meiryo UI" pitchFamily="50" charset="-128"/>
              </a:rPr>
              <a:t>看護小規模多機能型居宅介護（小規模多機能＋訪看）</a:t>
            </a:r>
          </a:p>
        </p:txBody>
      </p:sp>
      <p:sp>
        <p:nvSpPr>
          <p:cNvPr id="8" name="Rectangle 23"/>
          <p:cNvSpPr>
            <a:spLocks noChangeArrowheads="1"/>
          </p:cNvSpPr>
          <p:nvPr/>
        </p:nvSpPr>
        <p:spPr bwMode="auto">
          <a:xfrm>
            <a:off x="0" y="1"/>
            <a:ext cx="2806995" cy="3721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82904" tIns="41452" rIns="82904" bIns="41452" anchor="b"/>
          <a:lstStyle/>
          <a:p>
            <a:pPr defTabSz="828675"/>
            <a:r>
              <a:rPr kumimoji="0" lang="en-US" altLang="ja-JP" sz="1600" b="1" dirty="0">
                <a:latin typeface="Meiryo UI" panose="020B0604030504040204" pitchFamily="50" charset="-128"/>
                <a:ea typeface="Meiryo UI" panose="020B0604030504040204" pitchFamily="50" charset="-128"/>
              </a:rPr>
              <a:t>《</a:t>
            </a:r>
            <a:r>
              <a:rPr kumimoji="0" lang="ja-JP" altLang="en-US" sz="1600" b="1" dirty="0">
                <a:latin typeface="Meiryo UI" panose="020B0604030504040204" pitchFamily="50" charset="-128"/>
                <a:ea typeface="Meiryo UI" panose="020B0604030504040204" pitchFamily="50" charset="-128"/>
              </a:rPr>
              <a:t> 制度</a:t>
            </a:r>
            <a:r>
              <a:rPr kumimoji="0" lang="en-US" altLang="ja-JP" sz="1700" b="1" dirty="0">
                <a:latin typeface="Segoe UI" panose="020B0502040204020203" pitchFamily="34" charset="0"/>
                <a:ea typeface="Meiryo UI" panose="020B0604030504040204" pitchFamily="50" charset="-128"/>
                <a:cs typeface="Segoe UI" panose="020B0502040204020203" pitchFamily="34" charset="0"/>
              </a:rPr>
              <a:t>-13</a:t>
            </a:r>
            <a:r>
              <a:rPr kumimoji="0" lang="ja-JP" altLang="en-US" sz="1700" b="1" dirty="0">
                <a:latin typeface="Segoe UI" panose="020B0502040204020203" pitchFamily="34" charset="0"/>
                <a:ea typeface="Meiryo UI" panose="020B0604030504040204" pitchFamily="50" charset="-128"/>
                <a:cs typeface="Segoe UI" panose="020B0502040204020203" pitchFamily="34" charset="0"/>
              </a:rPr>
              <a:t> </a:t>
            </a:r>
            <a:r>
              <a:rPr kumimoji="0" lang="en-US" altLang="ja-JP" sz="1600" b="1" dirty="0">
                <a:latin typeface="Meiryo UI" panose="020B0604030504040204" pitchFamily="50" charset="-128"/>
                <a:ea typeface="Meiryo UI" panose="020B0604030504040204" pitchFamily="50" charset="-128"/>
              </a:rPr>
              <a:t>》</a:t>
            </a:r>
            <a:r>
              <a:rPr kumimoji="0" lang="ja-JP" altLang="en-US" sz="1600" b="1" dirty="0">
                <a:latin typeface="Meiryo UI" panose="020B0604030504040204" pitchFamily="50" charset="-128"/>
                <a:ea typeface="Meiryo UI" panose="020B0604030504040204" pitchFamily="50" charset="-128"/>
              </a:rPr>
              <a:t>  </a:t>
            </a:r>
            <a:endParaRPr kumimoji="0" lang="ja-JP" altLang="en-US" sz="1600" b="1" dirty="0">
              <a:solidFill>
                <a:srgbClr val="FF5050"/>
              </a:solidFill>
              <a:latin typeface="Meiryo UI" panose="020B0604030504040204" pitchFamily="50" charset="-128"/>
              <a:ea typeface="Meiryo UI" panose="020B0604030504040204" pitchFamily="50" charset="-128"/>
            </a:endParaRPr>
          </a:p>
        </p:txBody>
      </p:sp>
      <p:sp>
        <p:nvSpPr>
          <p:cNvPr id="9" name="Rectangle 9"/>
          <p:cNvSpPr>
            <a:spLocks noChangeArrowheads="1"/>
          </p:cNvSpPr>
          <p:nvPr/>
        </p:nvSpPr>
        <p:spPr bwMode="auto">
          <a:xfrm>
            <a:off x="1325880" y="3666744"/>
            <a:ext cx="384048" cy="2843784"/>
          </a:xfrm>
          <a:prstGeom prst="rect">
            <a:avLst/>
          </a:prstGeom>
          <a:solidFill>
            <a:srgbClr val="3E6EB4"/>
          </a:solidFill>
          <a:ln>
            <a:noFill/>
          </a:ln>
          <a:extLst/>
        </p:spPr>
        <p:style>
          <a:lnRef idx="2">
            <a:schemeClr val="accent3"/>
          </a:lnRef>
          <a:fillRef idx="1">
            <a:schemeClr val="lt1"/>
          </a:fillRef>
          <a:effectRef idx="0">
            <a:schemeClr val="accent3"/>
          </a:effectRef>
          <a:fontRef idx="minor">
            <a:schemeClr val="dk1"/>
          </a:fontRef>
        </p:style>
        <p:txBody>
          <a:bodyPr vert="wordArtVertRtl" wrap="none" anchor="ctr"/>
          <a:lstStyle/>
          <a:p>
            <a:pPr algn="ctr"/>
            <a:r>
              <a:rPr lang="ja-JP" altLang="en-US" sz="1600" b="1" dirty="0">
                <a:solidFill>
                  <a:schemeClr val="bg1"/>
                </a:solidFill>
                <a:latin typeface="Meiryo UI" panose="020B0604030504040204" pitchFamily="50" charset="-128"/>
                <a:ea typeface="Meiryo UI" panose="020B0604030504040204" pitchFamily="50" charset="-128"/>
              </a:rPr>
              <a:t>サービス種類</a:t>
            </a:r>
          </a:p>
        </p:txBody>
      </p:sp>
      <p:sp>
        <p:nvSpPr>
          <p:cNvPr id="10" name="Rectangle 12"/>
          <p:cNvSpPr>
            <a:spLocks noChangeArrowheads="1"/>
          </p:cNvSpPr>
          <p:nvPr/>
        </p:nvSpPr>
        <p:spPr bwMode="auto">
          <a:xfrm>
            <a:off x="213519" y="885706"/>
            <a:ext cx="8691562" cy="103179"/>
          </a:xfrm>
          <a:prstGeom prst="rect">
            <a:avLst/>
          </a:prstGeom>
          <a:gradFill rotWithShape="1">
            <a:gsLst>
              <a:gs pos="96951">
                <a:srgbClr val="3E6EB4"/>
              </a:gs>
              <a:gs pos="90000">
                <a:srgbClr val="3E6EB4"/>
              </a:gs>
              <a:gs pos="0">
                <a:srgbClr val="CDE1FF"/>
              </a:gs>
            </a:gsLst>
            <a:lin ang="0" scaled="1"/>
          </a:gradFill>
          <a:ln w="9525" algn="ctr">
            <a:noFill/>
            <a:miter lim="800000"/>
            <a:headEnd/>
            <a:tailEnd/>
          </a:ln>
          <a:effectLst/>
        </p:spPr>
        <p:txBody>
          <a:bodyPr wrap="none" anchor="ctr"/>
          <a:lstStyle/>
          <a:p>
            <a:pPr algn="r">
              <a:defRPr/>
            </a:pPr>
            <a:endParaRPr lang="ja-JP" altLang="en-US">
              <a:latin typeface="Arial" charset="0"/>
            </a:endParaRPr>
          </a:p>
        </p:txBody>
      </p:sp>
    </p:spTree>
    <p:extLst>
      <p:ext uri="{BB962C8B-B14F-4D97-AF65-F5344CB8AC3E}">
        <p14:creationId xmlns:p14="http://schemas.microsoft.com/office/powerpoint/2010/main" val="1905207901"/>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1" name="Rectangle 3"/>
          <p:cNvSpPr>
            <a:spLocks noChangeArrowheads="1"/>
          </p:cNvSpPr>
          <p:nvPr/>
        </p:nvSpPr>
        <p:spPr bwMode="auto">
          <a:xfrm>
            <a:off x="1318419" y="202456"/>
            <a:ext cx="6530975" cy="6563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nchorCtr="1"/>
          <a:lstStyle/>
          <a:p>
            <a:pPr algn="ctr"/>
            <a:r>
              <a:rPr lang="ja-JP" altLang="en-US" sz="3000" b="1" dirty="0">
                <a:latin typeface="Meiryo UI" panose="020B0604030504040204" pitchFamily="50" charset="-128"/>
                <a:ea typeface="Meiryo UI" panose="020B0604030504040204" pitchFamily="50" charset="-128"/>
                <a:cs typeface="メイリオ" pitchFamily="50" charset="-128"/>
              </a:rPr>
              <a:t>小規模多機能型居宅介護</a:t>
            </a:r>
          </a:p>
        </p:txBody>
      </p:sp>
      <p:sp>
        <p:nvSpPr>
          <p:cNvPr id="73732" name="Rectangle 3"/>
          <p:cNvSpPr>
            <a:spLocks noChangeArrowheads="1"/>
          </p:cNvSpPr>
          <p:nvPr/>
        </p:nvSpPr>
        <p:spPr bwMode="auto">
          <a:xfrm>
            <a:off x="5116513" y="4006215"/>
            <a:ext cx="1620837" cy="457200"/>
          </a:xfrm>
          <a:prstGeom prst="rect">
            <a:avLst/>
          </a:prstGeom>
          <a:solidFill>
            <a:srgbClr val="FF9933"/>
          </a:solidFill>
          <a:ln>
            <a:noFill/>
          </a:ln>
          <a:effectLst>
            <a:outerShdw dist="35921" dir="2700000" algn="ctr" rotWithShape="0">
              <a:schemeClr val="bg2"/>
            </a:outerShdw>
          </a:effectLst>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pPr algn="ctr"/>
            <a:r>
              <a:rPr lang="ja-JP" altLang="en-US" sz="1700" b="1">
                <a:latin typeface="Meiryo UI" panose="020B0604030504040204" pitchFamily="50" charset="-128"/>
                <a:ea typeface="Meiryo UI" panose="020B0604030504040204" pitchFamily="50" charset="-128"/>
              </a:rPr>
              <a:t>泊まりサービス</a:t>
            </a:r>
          </a:p>
        </p:txBody>
      </p:sp>
      <p:sp>
        <p:nvSpPr>
          <p:cNvPr id="73734" name="Rectangle 7"/>
          <p:cNvSpPr>
            <a:spLocks noChangeArrowheads="1"/>
          </p:cNvSpPr>
          <p:nvPr/>
        </p:nvSpPr>
        <p:spPr bwMode="auto">
          <a:xfrm>
            <a:off x="1643063" y="5041265"/>
            <a:ext cx="1619250" cy="836613"/>
          </a:xfrm>
          <a:prstGeom prst="rect">
            <a:avLst/>
          </a:prstGeom>
          <a:solidFill>
            <a:srgbClr val="3E6EB4"/>
          </a:solidFill>
          <a:ln>
            <a:noFill/>
          </a:ln>
          <a:effectLst>
            <a:outerShdw dist="35921" dir="2700000" algn="ctr" rotWithShape="0">
              <a:schemeClr val="bg2"/>
            </a:outerShdw>
          </a:effectLst>
          <a:extLst/>
        </p:spPr>
        <p:txBody>
          <a:bodyPr wrap="none" anchor="ctr"/>
          <a:lstStyle/>
          <a:p>
            <a:pPr algn="ctr"/>
            <a:r>
              <a:rPr lang="ja-JP" altLang="en-US" sz="1800" b="1">
                <a:solidFill>
                  <a:schemeClr val="bg1"/>
                </a:solidFill>
                <a:latin typeface="Meiryo UI" panose="020B0604030504040204" pitchFamily="50" charset="-128"/>
                <a:ea typeface="Meiryo UI" panose="020B0604030504040204" pitchFamily="50" charset="-128"/>
              </a:rPr>
              <a:t>通いサービス</a:t>
            </a:r>
          </a:p>
        </p:txBody>
      </p:sp>
      <p:sp>
        <p:nvSpPr>
          <p:cNvPr id="73735" name="Rectangle 9"/>
          <p:cNvSpPr>
            <a:spLocks noChangeArrowheads="1"/>
          </p:cNvSpPr>
          <p:nvPr/>
        </p:nvSpPr>
        <p:spPr bwMode="auto">
          <a:xfrm>
            <a:off x="3360738" y="4698365"/>
            <a:ext cx="1619250" cy="1193800"/>
          </a:xfrm>
          <a:prstGeom prst="rect">
            <a:avLst/>
          </a:prstGeom>
          <a:solidFill>
            <a:srgbClr val="3E6EB4"/>
          </a:solidFill>
          <a:ln>
            <a:noFill/>
          </a:ln>
          <a:effectLst>
            <a:outerShdw dist="35921" dir="2700000" algn="ctr" rotWithShape="0">
              <a:schemeClr val="bg2"/>
            </a:outerShdw>
          </a:effectLst>
          <a:extLst/>
        </p:spPr>
        <p:txBody>
          <a:bodyPr wrap="none" anchor="ctr"/>
          <a:lstStyle/>
          <a:p>
            <a:pPr algn="ctr"/>
            <a:r>
              <a:rPr lang="ja-JP" altLang="en-US" sz="1800" b="1">
                <a:solidFill>
                  <a:schemeClr val="bg1"/>
                </a:solidFill>
                <a:latin typeface="Meiryo UI" panose="020B0604030504040204" pitchFamily="50" charset="-128"/>
                <a:ea typeface="Meiryo UI" panose="020B0604030504040204" pitchFamily="50" charset="-128"/>
              </a:rPr>
              <a:t>通いサービス</a:t>
            </a:r>
          </a:p>
        </p:txBody>
      </p:sp>
      <p:sp>
        <p:nvSpPr>
          <p:cNvPr id="73736" name="Text Box 14"/>
          <p:cNvSpPr txBox="1">
            <a:spLocks noChangeArrowheads="1"/>
          </p:cNvSpPr>
          <p:nvPr/>
        </p:nvSpPr>
        <p:spPr bwMode="auto">
          <a:xfrm>
            <a:off x="1049338" y="4503103"/>
            <a:ext cx="2041525"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kumimoji="1" sz="3600">
                <a:solidFill>
                  <a:schemeClr val="tx1"/>
                </a:solidFill>
                <a:latin typeface="Arial" pitchFamily="34" charset="0"/>
                <a:ea typeface="ＭＳ Ｐゴシック" pitchFamily="50" charset="-128"/>
              </a:defRPr>
            </a:lvl1pPr>
            <a:lvl2pPr marL="742950" indent="-285750" eaLnBrk="0" hangingPunct="0">
              <a:defRPr kumimoji="1" sz="3600">
                <a:solidFill>
                  <a:schemeClr val="tx1"/>
                </a:solidFill>
                <a:latin typeface="Arial" pitchFamily="34" charset="0"/>
                <a:ea typeface="ＭＳ Ｐゴシック" pitchFamily="50" charset="-128"/>
              </a:defRPr>
            </a:lvl2pPr>
            <a:lvl3pPr marL="1143000" indent="-228600" eaLnBrk="0" hangingPunct="0">
              <a:defRPr kumimoji="1" sz="3600">
                <a:solidFill>
                  <a:schemeClr val="tx1"/>
                </a:solidFill>
                <a:latin typeface="Arial" pitchFamily="34" charset="0"/>
                <a:ea typeface="ＭＳ Ｐゴシック" pitchFamily="50" charset="-128"/>
              </a:defRPr>
            </a:lvl3pPr>
            <a:lvl4pPr marL="1600200" indent="-228600" eaLnBrk="0" hangingPunct="0">
              <a:defRPr kumimoji="1" sz="3600">
                <a:solidFill>
                  <a:schemeClr val="tx1"/>
                </a:solidFill>
                <a:latin typeface="Arial" pitchFamily="34" charset="0"/>
                <a:ea typeface="ＭＳ Ｐゴシック" pitchFamily="50" charset="-128"/>
              </a:defRPr>
            </a:lvl4pPr>
            <a:lvl5pPr marL="2057400" indent="-228600" eaLnBrk="0" hangingPunct="0">
              <a:defRPr kumimoji="1" sz="3600">
                <a:solidFill>
                  <a:schemeClr val="tx1"/>
                </a:solidFill>
                <a:latin typeface="Arial" pitchFamily="34" charset="0"/>
                <a:ea typeface="ＭＳ Ｐゴシック" pitchFamily="50" charset="-128"/>
              </a:defRPr>
            </a:lvl5pPr>
            <a:lvl6pPr marL="2514600" indent="-228600" eaLnBrk="0" fontAlgn="base" hangingPunct="0">
              <a:spcBef>
                <a:spcPct val="0"/>
              </a:spcBef>
              <a:spcAft>
                <a:spcPct val="0"/>
              </a:spcAft>
              <a:defRPr kumimoji="1" sz="3600">
                <a:solidFill>
                  <a:schemeClr val="tx1"/>
                </a:solidFill>
                <a:latin typeface="Arial" pitchFamily="34" charset="0"/>
                <a:ea typeface="ＭＳ Ｐゴシック" pitchFamily="50" charset="-128"/>
              </a:defRPr>
            </a:lvl6pPr>
            <a:lvl7pPr marL="2971800" indent="-228600" eaLnBrk="0" fontAlgn="base" hangingPunct="0">
              <a:spcBef>
                <a:spcPct val="0"/>
              </a:spcBef>
              <a:spcAft>
                <a:spcPct val="0"/>
              </a:spcAft>
              <a:defRPr kumimoji="1" sz="3600">
                <a:solidFill>
                  <a:schemeClr val="tx1"/>
                </a:solidFill>
                <a:latin typeface="Arial" pitchFamily="34" charset="0"/>
                <a:ea typeface="ＭＳ Ｐゴシック" pitchFamily="50" charset="-128"/>
              </a:defRPr>
            </a:lvl7pPr>
            <a:lvl8pPr marL="3429000" indent="-228600" eaLnBrk="0" fontAlgn="base" hangingPunct="0">
              <a:spcBef>
                <a:spcPct val="0"/>
              </a:spcBef>
              <a:spcAft>
                <a:spcPct val="0"/>
              </a:spcAft>
              <a:defRPr kumimoji="1" sz="3600">
                <a:solidFill>
                  <a:schemeClr val="tx1"/>
                </a:solidFill>
                <a:latin typeface="Arial" pitchFamily="34" charset="0"/>
                <a:ea typeface="ＭＳ Ｐゴシック" pitchFamily="50" charset="-128"/>
              </a:defRPr>
            </a:lvl8pPr>
            <a:lvl9pPr marL="3886200" indent="-228600" eaLnBrk="0" fontAlgn="base" hangingPunct="0">
              <a:spcBef>
                <a:spcPct val="0"/>
              </a:spcBef>
              <a:spcAft>
                <a:spcPct val="0"/>
              </a:spcAft>
              <a:defRPr kumimoji="1" sz="3600">
                <a:solidFill>
                  <a:schemeClr val="tx1"/>
                </a:solidFill>
                <a:latin typeface="Arial" pitchFamily="34" charset="0"/>
                <a:ea typeface="ＭＳ Ｐゴシック" pitchFamily="50" charset="-128"/>
              </a:defRPr>
            </a:lvl9pPr>
          </a:lstStyle>
          <a:p>
            <a:pPr eaLnBrk="1" hangingPunct="1"/>
            <a:r>
              <a:rPr lang="ja-JP" altLang="en-US" sz="1800" b="1" dirty="0">
                <a:solidFill>
                  <a:srgbClr val="595959"/>
                </a:solidFill>
                <a:latin typeface="Meiryo UI" panose="020B0604030504040204" pitchFamily="50" charset="-128"/>
                <a:ea typeface="Meiryo UI" panose="020B0604030504040204" pitchFamily="50" charset="-128"/>
              </a:rPr>
              <a:t>日中の　</a:t>
            </a:r>
            <a:r>
              <a:rPr lang="ja-JP" altLang="en-US" sz="2400" b="1" dirty="0">
                <a:solidFill>
                  <a:srgbClr val="3E6EB4"/>
                </a:solidFill>
                <a:latin typeface="Meiryo UI" panose="020B0604030504040204" pitchFamily="50" charset="-128"/>
                <a:ea typeface="Meiryo UI" panose="020B0604030504040204" pitchFamily="50" charset="-128"/>
              </a:rPr>
              <a:t>「通い」</a:t>
            </a:r>
          </a:p>
        </p:txBody>
      </p:sp>
      <p:sp>
        <p:nvSpPr>
          <p:cNvPr id="73737" name="Text Box 16"/>
          <p:cNvSpPr txBox="1">
            <a:spLocks noChangeArrowheads="1"/>
          </p:cNvSpPr>
          <p:nvPr/>
        </p:nvSpPr>
        <p:spPr bwMode="auto">
          <a:xfrm>
            <a:off x="5067300" y="3152140"/>
            <a:ext cx="1946275" cy="723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kumimoji="1" sz="3600">
                <a:solidFill>
                  <a:schemeClr val="tx1"/>
                </a:solidFill>
                <a:latin typeface="Arial" pitchFamily="34" charset="0"/>
                <a:ea typeface="ＭＳ Ｐゴシック" pitchFamily="50" charset="-128"/>
              </a:defRPr>
            </a:lvl1pPr>
            <a:lvl2pPr marL="742950" indent="-285750" eaLnBrk="0" hangingPunct="0">
              <a:defRPr kumimoji="1" sz="3600">
                <a:solidFill>
                  <a:schemeClr val="tx1"/>
                </a:solidFill>
                <a:latin typeface="Arial" pitchFamily="34" charset="0"/>
                <a:ea typeface="ＭＳ Ｐゴシック" pitchFamily="50" charset="-128"/>
              </a:defRPr>
            </a:lvl2pPr>
            <a:lvl3pPr marL="1143000" indent="-228600" eaLnBrk="0" hangingPunct="0">
              <a:defRPr kumimoji="1" sz="3600">
                <a:solidFill>
                  <a:schemeClr val="tx1"/>
                </a:solidFill>
                <a:latin typeface="Arial" pitchFamily="34" charset="0"/>
                <a:ea typeface="ＭＳ Ｐゴシック" pitchFamily="50" charset="-128"/>
              </a:defRPr>
            </a:lvl3pPr>
            <a:lvl4pPr marL="1600200" indent="-228600" eaLnBrk="0" hangingPunct="0">
              <a:defRPr kumimoji="1" sz="3600">
                <a:solidFill>
                  <a:schemeClr val="tx1"/>
                </a:solidFill>
                <a:latin typeface="Arial" pitchFamily="34" charset="0"/>
                <a:ea typeface="ＭＳ Ｐゴシック" pitchFamily="50" charset="-128"/>
              </a:defRPr>
            </a:lvl4pPr>
            <a:lvl5pPr marL="2057400" indent="-228600" eaLnBrk="0" hangingPunct="0">
              <a:defRPr kumimoji="1" sz="3600">
                <a:solidFill>
                  <a:schemeClr val="tx1"/>
                </a:solidFill>
                <a:latin typeface="Arial" pitchFamily="34" charset="0"/>
                <a:ea typeface="ＭＳ Ｐゴシック" pitchFamily="50" charset="-128"/>
              </a:defRPr>
            </a:lvl5pPr>
            <a:lvl6pPr marL="2514600" indent="-228600" eaLnBrk="0" fontAlgn="base" hangingPunct="0">
              <a:spcBef>
                <a:spcPct val="0"/>
              </a:spcBef>
              <a:spcAft>
                <a:spcPct val="0"/>
              </a:spcAft>
              <a:defRPr kumimoji="1" sz="3600">
                <a:solidFill>
                  <a:schemeClr val="tx1"/>
                </a:solidFill>
                <a:latin typeface="Arial" pitchFamily="34" charset="0"/>
                <a:ea typeface="ＭＳ Ｐゴシック" pitchFamily="50" charset="-128"/>
              </a:defRPr>
            </a:lvl6pPr>
            <a:lvl7pPr marL="2971800" indent="-228600" eaLnBrk="0" fontAlgn="base" hangingPunct="0">
              <a:spcBef>
                <a:spcPct val="0"/>
              </a:spcBef>
              <a:spcAft>
                <a:spcPct val="0"/>
              </a:spcAft>
              <a:defRPr kumimoji="1" sz="3600">
                <a:solidFill>
                  <a:schemeClr val="tx1"/>
                </a:solidFill>
                <a:latin typeface="Arial" pitchFamily="34" charset="0"/>
                <a:ea typeface="ＭＳ Ｐゴシック" pitchFamily="50" charset="-128"/>
              </a:defRPr>
            </a:lvl7pPr>
            <a:lvl8pPr marL="3429000" indent="-228600" eaLnBrk="0" fontAlgn="base" hangingPunct="0">
              <a:spcBef>
                <a:spcPct val="0"/>
              </a:spcBef>
              <a:spcAft>
                <a:spcPct val="0"/>
              </a:spcAft>
              <a:defRPr kumimoji="1" sz="3600">
                <a:solidFill>
                  <a:schemeClr val="tx1"/>
                </a:solidFill>
                <a:latin typeface="Arial" pitchFamily="34" charset="0"/>
                <a:ea typeface="ＭＳ Ｐゴシック" pitchFamily="50" charset="-128"/>
              </a:defRPr>
            </a:lvl8pPr>
            <a:lvl9pPr marL="3886200" indent="-228600" eaLnBrk="0" fontAlgn="base" hangingPunct="0">
              <a:spcBef>
                <a:spcPct val="0"/>
              </a:spcBef>
              <a:spcAft>
                <a:spcPct val="0"/>
              </a:spcAft>
              <a:defRPr kumimoji="1" sz="3600">
                <a:solidFill>
                  <a:schemeClr val="tx1"/>
                </a:solidFill>
                <a:latin typeface="Arial" pitchFamily="34" charset="0"/>
                <a:ea typeface="ＭＳ Ｐゴシック" pitchFamily="50" charset="-128"/>
              </a:defRPr>
            </a:lvl9pPr>
          </a:lstStyle>
          <a:p>
            <a:pPr eaLnBrk="1" hangingPunct="1"/>
            <a:r>
              <a:rPr lang="ja-JP" altLang="en-US" sz="1700" b="1">
                <a:solidFill>
                  <a:srgbClr val="595959"/>
                </a:solidFill>
                <a:latin typeface="Meiryo UI" panose="020B0604030504040204" pitchFamily="50" charset="-128"/>
                <a:ea typeface="Meiryo UI" panose="020B0604030504040204" pitchFamily="50" charset="-128"/>
              </a:rPr>
              <a:t>＋ 一時的な</a:t>
            </a:r>
            <a:endParaRPr lang="en-US" altLang="ja-JP" sz="1700" b="1">
              <a:solidFill>
                <a:srgbClr val="595959"/>
              </a:solidFill>
              <a:latin typeface="Meiryo UI" panose="020B0604030504040204" pitchFamily="50" charset="-128"/>
              <a:ea typeface="Meiryo UI" panose="020B0604030504040204" pitchFamily="50" charset="-128"/>
            </a:endParaRPr>
          </a:p>
          <a:p>
            <a:pPr eaLnBrk="1" hangingPunct="1"/>
            <a:r>
              <a:rPr lang="ja-JP" altLang="en-US" sz="2400" b="1">
                <a:solidFill>
                  <a:srgbClr val="FF9933"/>
                </a:solidFill>
                <a:latin typeface="Meiryo UI" panose="020B0604030504040204" pitchFamily="50" charset="-128"/>
                <a:ea typeface="Meiryo UI" panose="020B0604030504040204" pitchFamily="50" charset="-128"/>
              </a:rPr>
              <a:t>  　「泊まり」</a:t>
            </a:r>
          </a:p>
        </p:txBody>
      </p:sp>
      <p:sp>
        <p:nvSpPr>
          <p:cNvPr id="73739" name="Rectangle 24"/>
          <p:cNvSpPr>
            <a:spLocks noChangeArrowheads="1"/>
          </p:cNvSpPr>
          <p:nvPr/>
        </p:nvSpPr>
        <p:spPr bwMode="auto">
          <a:xfrm>
            <a:off x="1293813" y="3344228"/>
            <a:ext cx="2387600" cy="709612"/>
          </a:xfrm>
          <a:prstGeom prst="rect">
            <a:avLst/>
          </a:prstGeom>
          <a:solidFill>
            <a:srgbClr val="CF594D"/>
          </a:solidFill>
          <a:ln>
            <a:noFill/>
          </a:ln>
          <a:effectLst>
            <a:outerShdw dist="35921" dir="2700000" algn="ctr" rotWithShape="0">
              <a:schemeClr val="bg2"/>
            </a:outerShdw>
          </a:effectLst>
          <a:extLst/>
        </p:spPr>
        <p:txBody>
          <a:bodyPr wrap="none" anchor="ctr"/>
          <a:lstStyle/>
          <a:p>
            <a:pPr>
              <a:lnSpc>
                <a:spcPts val="1925"/>
              </a:lnSpc>
            </a:pPr>
            <a:r>
              <a:rPr lang="ja-JP" altLang="en-US" sz="1400" b="1">
                <a:solidFill>
                  <a:srgbClr val="000066"/>
                </a:solidFill>
                <a:latin typeface="Meiryo UI" panose="020B0604030504040204" pitchFamily="50" charset="-128"/>
                <a:ea typeface="Meiryo UI" panose="020B0604030504040204" pitchFamily="50" charset="-128"/>
              </a:rPr>
              <a:t>　</a:t>
            </a:r>
            <a:r>
              <a:rPr lang="ja-JP" altLang="en-US" sz="1600" b="1">
                <a:solidFill>
                  <a:schemeClr val="bg1"/>
                </a:solidFill>
                <a:latin typeface="Meiryo UI" panose="020B0604030504040204" pitchFamily="50" charset="-128"/>
                <a:ea typeface="Meiryo UI" panose="020B0604030504040204" pitchFamily="50" charset="-128"/>
              </a:rPr>
              <a:t>必要に応じて</a:t>
            </a:r>
          </a:p>
          <a:p>
            <a:r>
              <a:rPr lang="ja-JP" altLang="en-US" sz="1800" b="1">
                <a:solidFill>
                  <a:schemeClr val="bg1"/>
                </a:solidFill>
                <a:latin typeface="Meiryo UI" panose="020B0604030504040204" pitchFamily="50" charset="-128"/>
                <a:ea typeface="Meiryo UI" panose="020B0604030504040204" pitchFamily="50" charset="-128"/>
              </a:rPr>
              <a:t>　</a:t>
            </a:r>
            <a:r>
              <a:rPr lang="ja-JP" altLang="en-US" sz="2200" b="1">
                <a:latin typeface="Meiryo UI" panose="020B0604030504040204" pitchFamily="50" charset="-128"/>
                <a:ea typeface="Meiryo UI" panose="020B0604030504040204" pitchFamily="50" charset="-128"/>
              </a:rPr>
              <a:t> 「訪問」</a:t>
            </a:r>
            <a:r>
              <a:rPr lang="ja-JP" altLang="en-US" sz="1800" b="1">
                <a:solidFill>
                  <a:srgbClr val="F2F2F2"/>
                </a:solidFill>
                <a:latin typeface="Meiryo UI" panose="020B0604030504040204" pitchFamily="50" charset="-128"/>
                <a:ea typeface="Meiryo UI" panose="020B0604030504040204" pitchFamily="50" charset="-128"/>
              </a:rPr>
              <a:t>サービス</a:t>
            </a:r>
            <a:r>
              <a:rPr lang="ja-JP" altLang="en-US" sz="1800" b="1">
                <a:solidFill>
                  <a:schemeClr val="bg1"/>
                </a:solidFill>
                <a:latin typeface="Meiryo UI" panose="020B0604030504040204" pitchFamily="50" charset="-128"/>
                <a:ea typeface="Meiryo UI" panose="020B0604030504040204" pitchFamily="50" charset="-128"/>
              </a:rPr>
              <a:t>  </a:t>
            </a:r>
          </a:p>
        </p:txBody>
      </p:sp>
      <p:sp>
        <p:nvSpPr>
          <p:cNvPr id="73740" name="AutoShape 31"/>
          <p:cNvSpPr>
            <a:spLocks noChangeArrowheads="1"/>
          </p:cNvSpPr>
          <p:nvPr/>
        </p:nvSpPr>
        <p:spPr bwMode="auto">
          <a:xfrm rot="5400000">
            <a:off x="2943225" y="4790441"/>
            <a:ext cx="720725" cy="355600"/>
          </a:xfrm>
          <a:prstGeom prst="triangle">
            <a:avLst>
              <a:gd name="adj" fmla="val 50000"/>
            </a:avLst>
          </a:prstGeom>
          <a:solidFill>
            <a:srgbClr val="7F9E40"/>
          </a:solidFill>
          <a:ln w="38100">
            <a:solidFill>
              <a:schemeClr val="bg1"/>
            </a:solidFill>
            <a:miter lim="800000"/>
            <a:headEnd/>
            <a:tailEnd/>
          </a:ln>
        </p:spPr>
        <p:txBody>
          <a:bodyPr rot="10800000" vert="eaVert" wrap="none" anchor="ctr"/>
          <a:lstStyle/>
          <a:p>
            <a:endParaRPr lang="ja-JP" altLang="en-US" sz="1800"/>
          </a:p>
        </p:txBody>
      </p:sp>
      <p:sp>
        <p:nvSpPr>
          <p:cNvPr id="4" name="円弧 3"/>
          <p:cNvSpPr/>
          <p:nvPr/>
        </p:nvSpPr>
        <p:spPr>
          <a:xfrm>
            <a:off x="1941513" y="3485515"/>
            <a:ext cx="3128962" cy="1238250"/>
          </a:xfrm>
          <a:prstGeom prst="arc">
            <a:avLst>
              <a:gd name="adj1" fmla="val 16125508"/>
              <a:gd name="adj2" fmla="val 21232225"/>
            </a:avLst>
          </a:prstGeom>
          <a:ln w="152400">
            <a:solidFill>
              <a:srgbClr val="CF594D"/>
            </a:solidFill>
            <a:tailEnd type="triangle" w="med" len="sm"/>
          </a:ln>
        </p:spPr>
        <p:style>
          <a:lnRef idx="1">
            <a:schemeClr val="accent1"/>
          </a:lnRef>
          <a:fillRef idx="0">
            <a:schemeClr val="accent1"/>
          </a:fillRef>
          <a:effectRef idx="0">
            <a:schemeClr val="accent1"/>
          </a:effectRef>
          <a:fontRef idx="minor">
            <a:schemeClr val="tx1"/>
          </a:fontRef>
        </p:style>
        <p:txBody>
          <a:bodyPr anchor="ctr"/>
          <a:lstStyle/>
          <a:p>
            <a:pPr algn="ctr">
              <a:defRPr/>
            </a:pPr>
            <a:endParaRPr lang="ja-JP" altLang="en-US" sz="1800"/>
          </a:p>
        </p:txBody>
      </p:sp>
      <p:sp>
        <p:nvSpPr>
          <p:cNvPr id="36" name="円弧 35"/>
          <p:cNvSpPr/>
          <p:nvPr/>
        </p:nvSpPr>
        <p:spPr>
          <a:xfrm>
            <a:off x="595313" y="3375978"/>
            <a:ext cx="2216150" cy="2124075"/>
          </a:xfrm>
          <a:prstGeom prst="arc">
            <a:avLst>
              <a:gd name="adj1" fmla="val 19922600"/>
              <a:gd name="adj2" fmla="val 311239"/>
            </a:avLst>
          </a:prstGeom>
          <a:ln w="76200">
            <a:solidFill>
              <a:srgbClr val="CF594D"/>
            </a:solidFill>
            <a:tailEnd type="triangle" w="med" len="sm"/>
          </a:ln>
        </p:spPr>
        <p:style>
          <a:lnRef idx="1">
            <a:schemeClr val="accent1"/>
          </a:lnRef>
          <a:fillRef idx="0">
            <a:schemeClr val="accent1"/>
          </a:fillRef>
          <a:effectRef idx="0">
            <a:schemeClr val="accent1"/>
          </a:effectRef>
          <a:fontRef idx="minor">
            <a:schemeClr val="tx1"/>
          </a:fontRef>
        </p:style>
        <p:txBody>
          <a:bodyPr anchor="ctr"/>
          <a:lstStyle/>
          <a:p>
            <a:pPr algn="ctr">
              <a:defRPr/>
            </a:pPr>
            <a:endParaRPr lang="ja-JP" altLang="en-US" sz="1800"/>
          </a:p>
        </p:txBody>
      </p:sp>
      <p:sp>
        <p:nvSpPr>
          <p:cNvPr id="37" name="円弧 36"/>
          <p:cNvSpPr/>
          <p:nvPr/>
        </p:nvSpPr>
        <p:spPr>
          <a:xfrm>
            <a:off x="2425700" y="3820478"/>
            <a:ext cx="1597025" cy="2236787"/>
          </a:xfrm>
          <a:prstGeom prst="arc">
            <a:avLst>
              <a:gd name="adj1" fmla="val 17113290"/>
              <a:gd name="adj2" fmla="val 20179221"/>
            </a:avLst>
          </a:prstGeom>
          <a:ln w="101600">
            <a:solidFill>
              <a:srgbClr val="CF594D"/>
            </a:solidFill>
            <a:tailEnd type="triangle" w="med" len="sm"/>
          </a:ln>
        </p:spPr>
        <p:style>
          <a:lnRef idx="1">
            <a:schemeClr val="accent1"/>
          </a:lnRef>
          <a:fillRef idx="0">
            <a:schemeClr val="accent1"/>
          </a:fillRef>
          <a:effectRef idx="0">
            <a:schemeClr val="accent1"/>
          </a:effectRef>
          <a:fontRef idx="minor">
            <a:schemeClr val="tx1"/>
          </a:fontRef>
        </p:style>
        <p:txBody>
          <a:bodyPr anchor="ctr"/>
          <a:lstStyle/>
          <a:p>
            <a:pPr algn="ctr">
              <a:defRPr/>
            </a:pPr>
            <a:endParaRPr lang="ja-JP" altLang="en-US" sz="1800"/>
          </a:p>
        </p:txBody>
      </p:sp>
      <p:sp>
        <p:nvSpPr>
          <p:cNvPr id="73744" name="正方形/長方形 35"/>
          <p:cNvSpPr>
            <a:spLocks noChangeArrowheads="1"/>
          </p:cNvSpPr>
          <p:nvPr/>
        </p:nvSpPr>
        <p:spPr bwMode="auto">
          <a:xfrm>
            <a:off x="2152650" y="2628265"/>
            <a:ext cx="5768975"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ja-JP" altLang="en-US" sz="2200" b="1" dirty="0">
                <a:solidFill>
                  <a:srgbClr val="404040"/>
                </a:solidFill>
                <a:latin typeface="Meiryo UI" panose="020B0604030504040204" pitchFamily="50" charset="-128"/>
                <a:ea typeface="Meiryo UI" panose="020B0604030504040204" pitchFamily="50" charset="-128"/>
              </a:rPr>
              <a:t>サービス機能 </a:t>
            </a:r>
            <a:r>
              <a:rPr lang="ja-JP" altLang="en-US" sz="2200" b="1" dirty="0">
                <a:solidFill>
                  <a:srgbClr val="3E6EB4"/>
                </a:solidFill>
                <a:latin typeface="Meiryo UI" panose="020B0604030504040204" pitchFamily="50" charset="-128"/>
                <a:ea typeface="Meiryo UI" panose="020B0604030504040204" pitchFamily="50" charset="-128"/>
              </a:rPr>
              <a:t>通い</a:t>
            </a:r>
            <a:r>
              <a:rPr lang="ja-JP" altLang="en-US" sz="2200" b="1" dirty="0">
                <a:solidFill>
                  <a:srgbClr val="404040"/>
                </a:solidFill>
                <a:latin typeface="Meiryo UI" panose="020B0604030504040204" pitchFamily="50" charset="-128"/>
                <a:ea typeface="Meiryo UI" panose="020B0604030504040204" pitchFamily="50" charset="-128"/>
              </a:rPr>
              <a:t>・</a:t>
            </a:r>
            <a:r>
              <a:rPr lang="ja-JP" altLang="en-US" sz="2200" b="1" dirty="0">
                <a:solidFill>
                  <a:srgbClr val="CF594D"/>
                </a:solidFill>
                <a:latin typeface="Meiryo UI" panose="020B0604030504040204" pitchFamily="50" charset="-128"/>
                <a:ea typeface="Meiryo UI" panose="020B0604030504040204" pitchFamily="50" charset="-128"/>
              </a:rPr>
              <a:t>訪問</a:t>
            </a:r>
            <a:r>
              <a:rPr lang="ja-JP" altLang="en-US" sz="2200" b="1" dirty="0">
                <a:solidFill>
                  <a:srgbClr val="404040"/>
                </a:solidFill>
                <a:latin typeface="Meiryo UI" panose="020B0604030504040204" pitchFamily="50" charset="-128"/>
                <a:ea typeface="Meiryo UI" panose="020B0604030504040204" pitchFamily="50" charset="-128"/>
              </a:rPr>
              <a:t>・</a:t>
            </a:r>
            <a:r>
              <a:rPr lang="ja-JP" altLang="en-US" sz="2200" b="1" dirty="0">
                <a:solidFill>
                  <a:srgbClr val="FF9933"/>
                </a:solidFill>
                <a:latin typeface="Meiryo UI" panose="020B0604030504040204" pitchFamily="50" charset="-128"/>
                <a:ea typeface="Meiryo UI" panose="020B0604030504040204" pitchFamily="50" charset="-128"/>
              </a:rPr>
              <a:t>泊まり</a:t>
            </a:r>
            <a:r>
              <a:rPr lang="ja-JP" altLang="en-US" sz="2200" b="1" dirty="0">
                <a:solidFill>
                  <a:srgbClr val="404040"/>
                </a:solidFill>
                <a:latin typeface="Meiryo UI" panose="020B0604030504040204" pitchFamily="50" charset="-128"/>
                <a:ea typeface="Meiryo UI" panose="020B0604030504040204" pitchFamily="50" charset="-128"/>
              </a:rPr>
              <a:t> のイメージ</a:t>
            </a:r>
          </a:p>
        </p:txBody>
      </p:sp>
      <p:sp>
        <p:nvSpPr>
          <p:cNvPr id="73748" name="Rectangle 9"/>
          <p:cNvSpPr>
            <a:spLocks noChangeArrowheads="1"/>
          </p:cNvSpPr>
          <p:nvPr/>
        </p:nvSpPr>
        <p:spPr bwMode="auto">
          <a:xfrm>
            <a:off x="5121275" y="4558665"/>
            <a:ext cx="1619250" cy="1347788"/>
          </a:xfrm>
          <a:prstGeom prst="rect">
            <a:avLst/>
          </a:prstGeom>
          <a:solidFill>
            <a:srgbClr val="3E6EB4"/>
          </a:solidFill>
          <a:ln>
            <a:noFill/>
          </a:ln>
          <a:effectLst>
            <a:outerShdw dist="35921" dir="2700000" algn="ctr" rotWithShape="0">
              <a:schemeClr val="bg2"/>
            </a:outerShdw>
          </a:effectLst>
          <a:extLst/>
        </p:spPr>
        <p:txBody>
          <a:bodyPr wrap="none" anchor="ctr"/>
          <a:lstStyle/>
          <a:p>
            <a:pPr algn="ctr"/>
            <a:r>
              <a:rPr lang="ja-JP" altLang="en-US" sz="1800" b="1">
                <a:solidFill>
                  <a:schemeClr val="bg1"/>
                </a:solidFill>
                <a:latin typeface="Meiryo UI" panose="020B0604030504040204" pitchFamily="50" charset="-128"/>
                <a:ea typeface="Meiryo UI" panose="020B0604030504040204" pitchFamily="50" charset="-128"/>
              </a:rPr>
              <a:t>通いサービス</a:t>
            </a:r>
          </a:p>
        </p:txBody>
      </p:sp>
      <p:sp>
        <p:nvSpPr>
          <p:cNvPr id="73749" name="Text Box 33"/>
          <p:cNvSpPr txBox="1">
            <a:spLocks noChangeArrowheads="1"/>
          </p:cNvSpPr>
          <p:nvPr/>
        </p:nvSpPr>
        <p:spPr bwMode="auto">
          <a:xfrm>
            <a:off x="374650" y="1241425"/>
            <a:ext cx="8310563" cy="731838"/>
          </a:xfrm>
          <a:prstGeom prst="rect">
            <a:avLst/>
          </a:prstGeom>
          <a:noFill/>
          <a:ln w="22225" algn="ctr">
            <a:noFill/>
            <a:miter lim="800000"/>
            <a:headEnd/>
            <a:tailEnd/>
          </a:ln>
          <a:extLst>
            <a:ext uri="{909E8E84-426E-40DD-AFC4-6F175D3DCCD1}">
              <a14:hiddenFill xmlns:a14="http://schemas.microsoft.com/office/drawing/2010/main">
                <a:solidFill>
                  <a:srgbClr val="FFFFFF"/>
                </a:solidFill>
              </a14:hiddenFill>
            </a:ext>
          </a:extLst>
        </p:spPr>
        <p:txBody>
          <a:bodyPr anchor="b">
            <a:spAutoFit/>
          </a:bodyPr>
          <a:lstStyle>
            <a:lvl1pPr eaLnBrk="0" hangingPunct="0">
              <a:defRPr kumimoji="1" sz="3600">
                <a:solidFill>
                  <a:schemeClr val="tx1"/>
                </a:solidFill>
                <a:latin typeface="Arial" pitchFamily="34" charset="0"/>
                <a:ea typeface="ＭＳ Ｐゴシック" pitchFamily="50" charset="-128"/>
              </a:defRPr>
            </a:lvl1pPr>
            <a:lvl2pPr marL="742950" indent="-285750" eaLnBrk="0" hangingPunct="0">
              <a:defRPr kumimoji="1" sz="3600">
                <a:solidFill>
                  <a:schemeClr val="tx1"/>
                </a:solidFill>
                <a:latin typeface="Arial" pitchFamily="34" charset="0"/>
                <a:ea typeface="ＭＳ Ｐゴシック" pitchFamily="50" charset="-128"/>
              </a:defRPr>
            </a:lvl2pPr>
            <a:lvl3pPr marL="1143000" indent="-228600" eaLnBrk="0" hangingPunct="0">
              <a:defRPr kumimoji="1" sz="3600">
                <a:solidFill>
                  <a:schemeClr val="tx1"/>
                </a:solidFill>
                <a:latin typeface="Arial" pitchFamily="34" charset="0"/>
                <a:ea typeface="ＭＳ Ｐゴシック" pitchFamily="50" charset="-128"/>
              </a:defRPr>
            </a:lvl3pPr>
            <a:lvl4pPr marL="1600200" indent="-228600" eaLnBrk="0" hangingPunct="0">
              <a:defRPr kumimoji="1" sz="3600">
                <a:solidFill>
                  <a:schemeClr val="tx1"/>
                </a:solidFill>
                <a:latin typeface="Arial" pitchFamily="34" charset="0"/>
                <a:ea typeface="ＭＳ Ｐゴシック" pitchFamily="50" charset="-128"/>
              </a:defRPr>
            </a:lvl4pPr>
            <a:lvl5pPr marL="2057400" indent="-228600" eaLnBrk="0" hangingPunct="0">
              <a:defRPr kumimoji="1" sz="3600">
                <a:solidFill>
                  <a:schemeClr val="tx1"/>
                </a:solidFill>
                <a:latin typeface="Arial" pitchFamily="34" charset="0"/>
                <a:ea typeface="ＭＳ Ｐゴシック" pitchFamily="50" charset="-128"/>
              </a:defRPr>
            </a:lvl5pPr>
            <a:lvl6pPr marL="2514600" indent="-228600" eaLnBrk="0" fontAlgn="base" hangingPunct="0">
              <a:spcBef>
                <a:spcPct val="0"/>
              </a:spcBef>
              <a:spcAft>
                <a:spcPct val="0"/>
              </a:spcAft>
              <a:defRPr kumimoji="1" sz="3600">
                <a:solidFill>
                  <a:schemeClr val="tx1"/>
                </a:solidFill>
                <a:latin typeface="Arial" pitchFamily="34" charset="0"/>
                <a:ea typeface="ＭＳ Ｐゴシック" pitchFamily="50" charset="-128"/>
              </a:defRPr>
            </a:lvl6pPr>
            <a:lvl7pPr marL="2971800" indent="-228600" eaLnBrk="0" fontAlgn="base" hangingPunct="0">
              <a:spcBef>
                <a:spcPct val="0"/>
              </a:spcBef>
              <a:spcAft>
                <a:spcPct val="0"/>
              </a:spcAft>
              <a:defRPr kumimoji="1" sz="3600">
                <a:solidFill>
                  <a:schemeClr val="tx1"/>
                </a:solidFill>
                <a:latin typeface="Arial" pitchFamily="34" charset="0"/>
                <a:ea typeface="ＭＳ Ｐゴシック" pitchFamily="50" charset="-128"/>
              </a:defRPr>
            </a:lvl7pPr>
            <a:lvl8pPr marL="3429000" indent="-228600" eaLnBrk="0" fontAlgn="base" hangingPunct="0">
              <a:spcBef>
                <a:spcPct val="0"/>
              </a:spcBef>
              <a:spcAft>
                <a:spcPct val="0"/>
              </a:spcAft>
              <a:defRPr kumimoji="1" sz="3600">
                <a:solidFill>
                  <a:schemeClr val="tx1"/>
                </a:solidFill>
                <a:latin typeface="Arial" pitchFamily="34" charset="0"/>
                <a:ea typeface="ＭＳ Ｐゴシック" pitchFamily="50" charset="-128"/>
              </a:defRPr>
            </a:lvl8pPr>
            <a:lvl9pPr marL="3886200" indent="-228600" eaLnBrk="0" fontAlgn="base" hangingPunct="0">
              <a:spcBef>
                <a:spcPct val="0"/>
              </a:spcBef>
              <a:spcAft>
                <a:spcPct val="0"/>
              </a:spcAft>
              <a:defRPr kumimoji="1" sz="3600">
                <a:solidFill>
                  <a:schemeClr val="tx1"/>
                </a:solidFill>
                <a:latin typeface="Arial" pitchFamily="34" charset="0"/>
                <a:ea typeface="ＭＳ Ｐゴシック" pitchFamily="50" charset="-128"/>
              </a:defRPr>
            </a:lvl9pPr>
          </a:lstStyle>
          <a:p>
            <a:pPr algn="ctr" eaLnBrk="1" hangingPunct="1">
              <a:spcBef>
                <a:spcPct val="10000"/>
              </a:spcBef>
            </a:pPr>
            <a:r>
              <a:rPr kumimoji="0" lang="ja-JP" altLang="en-US" sz="1800" b="1">
                <a:latin typeface="Meiryo UI" panose="020B0604030504040204" pitchFamily="50" charset="-128"/>
                <a:ea typeface="Meiryo UI" panose="020B0604030504040204" pitchFamily="50" charset="-128"/>
              </a:rPr>
              <a:t>「通い」 を中心として、要介護者の様態や希望に応じて、随時「訪問」や「泊まり」を</a:t>
            </a:r>
          </a:p>
          <a:p>
            <a:pPr algn="ctr" eaLnBrk="1" hangingPunct="1">
              <a:spcBef>
                <a:spcPct val="25000"/>
              </a:spcBef>
            </a:pPr>
            <a:r>
              <a:rPr kumimoji="0" lang="ja-JP" altLang="en-US" sz="1800" b="1">
                <a:latin typeface="Meiryo UI" panose="020B0604030504040204" pitchFamily="50" charset="-128"/>
                <a:ea typeface="Meiryo UI" panose="020B0604030504040204" pitchFamily="50" charset="-128"/>
              </a:rPr>
              <a:t>組み合わせてサービスを提供し、中重度になっても在宅生活が継続できるように支援</a:t>
            </a:r>
          </a:p>
        </p:txBody>
      </p:sp>
      <p:sp>
        <p:nvSpPr>
          <p:cNvPr id="73750" name="Line 22"/>
          <p:cNvSpPr>
            <a:spLocks noChangeShapeType="1"/>
          </p:cNvSpPr>
          <p:nvPr/>
        </p:nvSpPr>
        <p:spPr bwMode="auto">
          <a:xfrm>
            <a:off x="442913" y="2094161"/>
            <a:ext cx="8324850" cy="0"/>
          </a:xfrm>
          <a:prstGeom prst="line">
            <a:avLst/>
          </a:prstGeom>
          <a:noFill/>
          <a:ln w="57150" cap="rnd">
            <a:solidFill>
              <a:srgbClr val="333333"/>
            </a:solidFill>
            <a:prstDash val="sysDot"/>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73751" name="正方形/長方形 35"/>
          <p:cNvSpPr>
            <a:spLocks noChangeArrowheads="1"/>
          </p:cNvSpPr>
          <p:nvPr/>
        </p:nvSpPr>
        <p:spPr bwMode="auto">
          <a:xfrm>
            <a:off x="7226300" y="4269740"/>
            <a:ext cx="1743075"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ja-JP" altLang="en-US" sz="1600" b="1" dirty="0">
                <a:solidFill>
                  <a:srgbClr val="404040"/>
                </a:solidFill>
                <a:latin typeface="Meiryo UI" panose="020B0604030504040204" pitchFamily="50" charset="-128"/>
                <a:ea typeface="Meiryo UI" panose="020B0604030504040204" pitchFamily="50" charset="-128"/>
              </a:rPr>
              <a:t>状態に応じて</a:t>
            </a:r>
          </a:p>
          <a:p>
            <a:r>
              <a:rPr lang="ja-JP" altLang="en-US" sz="1600" b="1" dirty="0">
                <a:solidFill>
                  <a:srgbClr val="3E6EB4"/>
                </a:solidFill>
                <a:latin typeface="Meiryo UI" panose="020B0604030504040204" pitchFamily="50" charset="-128"/>
                <a:ea typeface="Meiryo UI" panose="020B0604030504040204" pitchFamily="50" charset="-128"/>
              </a:rPr>
              <a:t>通い</a:t>
            </a:r>
            <a:r>
              <a:rPr lang="ja-JP" altLang="en-US" sz="1600" b="1" dirty="0">
                <a:latin typeface="Meiryo UI" panose="020B0604030504040204" pitchFamily="50" charset="-128"/>
                <a:ea typeface="Meiryo UI" panose="020B0604030504040204" pitchFamily="50" charset="-128"/>
              </a:rPr>
              <a:t>サービスの</a:t>
            </a:r>
          </a:p>
          <a:p>
            <a:r>
              <a:rPr lang="ja-JP" altLang="en-US" sz="1600" b="1" dirty="0">
                <a:latin typeface="Meiryo UI" panose="020B0604030504040204" pitchFamily="50" charset="-128"/>
                <a:ea typeface="Meiryo UI" panose="020B0604030504040204" pitchFamily="50" charset="-128"/>
              </a:rPr>
              <a:t>時間は調整可能</a:t>
            </a:r>
          </a:p>
        </p:txBody>
      </p:sp>
      <p:sp>
        <p:nvSpPr>
          <p:cNvPr id="73752" name="AutoShape 24"/>
          <p:cNvSpPr>
            <a:spLocks noChangeArrowheads="1"/>
          </p:cNvSpPr>
          <p:nvPr/>
        </p:nvSpPr>
        <p:spPr bwMode="auto">
          <a:xfrm>
            <a:off x="7146925" y="3985578"/>
            <a:ext cx="1709738" cy="1458912"/>
          </a:xfrm>
          <a:prstGeom prst="wedgeEllipseCallout">
            <a:avLst>
              <a:gd name="adj1" fmla="val -62722"/>
              <a:gd name="adj2" fmla="val 19639"/>
            </a:avLst>
          </a:prstGeom>
          <a:noFill/>
          <a:ln w="50800" cap="rnd">
            <a:solidFill>
              <a:srgbClr val="3E6EB4"/>
            </a:solidFill>
            <a:prstDash val="sysDot"/>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algn="ctr"/>
            <a:endParaRPr lang="ja-JP" altLang="en-US" sz="1800"/>
          </a:p>
        </p:txBody>
      </p:sp>
      <p:sp>
        <p:nvSpPr>
          <p:cNvPr id="73753" name="AutoShape 33"/>
          <p:cNvSpPr>
            <a:spLocks noChangeArrowheads="1"/>
          </p:cNvSpPr>
          <p:nvPr/>
        </p:nvSpPr>
        <p:spPr bwMode="auto">
          <a:xfrm rot="5400000">
            <a:off x="4725194" y="4351497"/>
            <a:ext cx="719137" cy="355600"/>
          </a:xfrm>
          <a:prstGeom prst="triangle">
            <a:avLst>
              <a:gd name="adj" fmla="val 50000"/>
            </a:avLst>
          </a:prstGeom>
          <a:solidFill>
            <a:srgbClr val="7F9E40"/>
          </a:solidFill>
          <a:ln w="38100">
            <a:solidFill>
              <a:schemeClr val="bg1"/>
            </a:solidFill>
            <a:miter lim="800000"/>
            <a:headEnd/>
            <a:tailEnd/>
          </a:ln>
        </p:spPr>
        <p:txBody>
          <a:bodyPr rot="10800000" vert="eaVert" wrap="none" anchor="ctr"/>
          <a:lstStyle/>
          <a:p>
            <a:endParaRPr lang="ja-JP" altLang="en-US" sz="1800"/>
          </a:p>
        </p:txBody>
      </p:sp>
      <p:sp>
        <p:nvSpPr>
          <p:cNvPr id="28" name="Rectangle 23"/>
          <p:cNvSpPr>
            <a:spLocks noChangeArrowheads="1"/>
          </p:cNvSpPr>
          <p:nvPr/>
        </p:nvSpPr>
        <p:spPr bwMode="auto">
          <a:xfrm>
            <a:off x="0" y="1"/>
            <a:ext cx="2806995" cy="3721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82904" tIns="41452" rIns="82904" bIns="41452" anchor="b"/>
          <a:lstStyle/>
          <a:p>
            <a:pPr defTabSz="828675"/>
            <a:r>
              <a:rPr kumimoji="0" lang="en-US" altLang="ja-JP" sz="1600" b="1" dirty="0">
                <a:latin typeface="Meiryo UI" panose="020B0604030504040204" pitchFamily="50" charset="-128"/>
                <a:ea typeface="Meiryo UI" panose="020B0604030504040204" pitchFamily="50" charset="-128"/>
              </a:rPr>
              <a:t>《</a:t>
            </a:r>
            <a:r>
              <a:rPr kumimoji="0" lang="ja-JP" altLang="en-US" sz="1600" b="1" dirty="0">
                <a:latin typeface="Meiryo UI" panose="020B0604030504040204" pitchFamily="50" charset="-128"/>
                <a:ea typeface="Meiryo UI" panose="020B0604030504040204" pitchFamily="50" charset="-128"/>
              </a:rPr>
              <a:t> 制度</a:t>
            </a:r>
            <a:r>
              <a:rPr kumimoji="0" lang="en-US" altLang="ja-JP" sz="1700" b="1" dirty="0">
                <a:latin typeface="Segoe UI" panose="020B0502040204020203" pitchFamily="34" charset="0"/>
                <a:ea typeface="Meiryo UI" panose="020B0604030504040204" pitchFamily="50" charset="-128"/>
                <a:cs typeface="Segoe UI" panose="020B0502040204020203" pitchFamily="34" charset="0"/>
              </a:rPr>
              <a:t>-14</a:t>
            </a:r>
            <a:r>
              <a:rPr kumimoji="0" lang="ja-JP" altLang="en-US" sz="1700" b="1" dirty="0">
                <a:latin typeface="Segoe UI" panose="020B0502040204020203" pitchFamily="34" charset="0"/>
                <a:ea typeface="Meiryo UI" panose="020B0604030504040204" pitchFamily="50" charset="-128"/>
                <a:cs typeface="Segoe UI" panose="020B0502040204020203" pitchFamily="34" charset="0"/>
              </a:rPr>
              <a:t> </a:t>
            </a:r>
            <a:r>
              <a:rPr kumimoji="0" lang="en-US" altLang="ja-JP" sz="1600" b="1" dirty="0">
                <a:latin typeface="Meiryo UI" panose="020B0604030504040204" pitchFamily="50" charset="-128"/>
                <a:ea typeface="Meiryo UI" panose="020B0604030504040204" pitchFamily="50" charset="-128"/>
              </a:rPr>
              <a:t>》</a:t>
            </a:r>
            <a:r>
              <a:rPr kumimoji="0" lang="ja-JP" altLang="en-US" sz="1600" b="1" dirty="0">
                <a:latin typeface="Meiryo UI" panose="020B0604030504040204" pitchFamily="50" charset="-128"/>
                <a:ea typeface="Meiryo UI" panose="020B0604030504040204" pitchFamily="50" charset="-128"/>
              </a:rPr>
              <a:t>  </a:t>
            </a:r>
            <a:endParaRPr kumimoji="0" lang="ja-JP" altLang="en-US" sz="1600" b="1" dirty="0">
              <a:solidFill>
                <a:srgbClr val="FF5050"/>
              </a:solidFill>
              <a:latin typeface="Meiryo UI" panose="020B0604030504040204" pitchFamily="50" charset="-128"/>
              <a:ea typeface="Meiryo UI" panose="020B0604030504040204" pitchFamily="50" charset="-128"/>
            </a:endParaRPr>
          </a:p>
        </p:txBody>
      </p:sp>
      <p:sp>
        <p:nvSpPr>
          <p:cNvPr id="27" name="Rectangle 12"/>
          <p:cNvSpPr>
            <a:spLocks noChangeArrowheads="1"/>
          </p:cNvSpPr>
          <p:nvPr/>
        </p:nvSpPr>
        <p:spPr bwMode="auto">
          <a:xfrm>
            <a:off x="213519" y="885706"/>
            <a:ext cx="8691562" cy="103179"/>
          </a:xfrm>
          <a:prstGeom prst="rect">
            <a:avLst/>
          </a:prstGeom>
          <a:gradFill rotWithShape="1">
            <a:gsLst>
              <a:gs pos="96951">
                <a:srgbClr val="3E6EB4"/>
              </a:gs>
              <a:gs pos="90000">
                <a:srgbClr val="3E6EB4"/>
              </a:gs>
              <a:gs pos="0">
                <a:srgbClr val="CDE1FF"/>
              </a:gs>
            </a:gsLst>
            <a:lin ang="0" scaled="1"/>
          </a:gradFill>
          <a:ln w="9525" algn="ctr">
            <a:noFill/>
            <a:miter lim="800000"/>
            <a:headEnd/>
            <a:tailEnd/>
          </a:ln>
          <a:effectLst/>
        </p:spPr>
        <p:txBody>
          <a:bodyPr wrap="none" anchor="ctr"/>
          <a:lstStyle/>
          <a:p>
            <a:pPr algn="r">
              <a:defRPr/>
            </a:pPr>
            <a:endParaRPr lang="ja-JP" altLang="en-US">
              <a:latin typeface="Arial" charset="0"/>
            </a:endParaRPr>
          </a:p>
        </p:txBody>
      </p:sp>
    </p:spTree>
  </p:cSld>
  <p:clrMapOvr>
    <a:masterClrMapping/>
  </p:clrMapOvr>
  <p:transition spd="slow"/>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正方形/長方形 79"/>
          <p:cNvSpPr>
            <a:spLocks noChangeArrowheads="1"/>
          </p:cNvSpPr>
          <p:nvPr/>
        </p:nvSpPr>
        <p:spPr bwMode="auto">
          <a:xfrm>
            <a:off x="779463" y="1109663"/>
            <a:ext cx="7588250" cy="679450"/>
          </a:xfrm>
          <a:prstGeom prst="rect">
            <a:avLst/>
          </a:prstGeom>
          <a:noFill/>
          <a:ln w="15875">
            <a:noFill/>
            <a:miter lim="800000"/>
            <a:headEnd/>
            <a:tailEnd/>
          </a:ln>
          <a:extLst>
            <a:ext uri="{909E8E84-426E-40DD-AFC4-6F175D3DCCD1}">
              <a14:hiddenFill xmlns:a14="http://schemas.microsoft.com/office/drawing/2010/main">
                <a:solidFill>
                  <a:srgbClr val="FFFFFF"/>
                </a:solidFill>
              </a14:hiddenFill>
            </a:ext>
          </a:extLst>
        </p:spPr>
        <p:txBody>
          <a:bodyPr lIns="65217" tIns="43530" rIns="65217" bIns="43530">
            <a:spAutoFit/>
          </a:bodyPr>
          <a:lstStyle/>
          <a:p>
            <a:pPr defTabSz="828675"/>
            <a:r>
              <a:rPr lang="ja-JP" altLang="en-US" sz="1900" b="1">
                <a:latin typeface="Meiryo UI" panose="020B0604030504040204" pitchFamily="50" charset="-128"/>
                <a:ea typeface="Meiryo UI" panose="020B0604030504040204" pitchFamily="50" charset="-128"/>
              </a:rPr>
              <a:t>○ 日中・夜間を通じて、訪問介護と訪問看護が一体的または密接に連携</a:t>
            </a:r>
            <a:endParaRPr lang="en-US" altLang="ja-JP" sz="1900" b="1">
              <a:latin typeface="Meiryo UI" panose="020B0604030504040204" pitchFamily="50" charset="-128"/>
              <a:ea typeface="Meiryo UI" panose="020B0604030504040204" pitchFamily="50" charset="-128"/>
            </a:endParaRPr>
          </a:p>
          <a:p>
            <a:pPr defTabSz="828675"/>
            <a:r>
              <a:rPr lang="ja-JP" altLang="en-US" sz="1900" b="1">
                <a:latin typeface="Meiryo UI" panose="020B0604030504040204" pitchFamily="50" charset="-128"/>
                <a:ea typeface="Meiryo UI" panose="020B0604030504040204" pitchFamily="50" charset="-128"/>
              </a:rPr>
              <a:t>○ 短時間の定期巡回型訪問と随時の対応を行う</a:t>
            </a:r>
          </a:p>
        </p:txBody>
      </p:sp>
      <p:sp>
        <p:nvSpPr>
          <p:cNvPr id="74755" name="Oval 4" descr="30%"/>
          <p:cNvSpPr>
            <a:spLocks noChangeArrowheads="1"/>
          </p:cNvSpPr>
          <p:nvPr/>
        </p:nvSpPr>
        <p:spPr bwMode="auto">
          <a:xfrm>
            <a:off x="321547" y="1981200"/>
            <a:ext cx="8597822" cy="3933825"/>
          </a:xfrm>
          <a:prstGeom prst="ellipse">
            <a:avLst/>
          </a:prstGeom>
          <a:solidFill>
            <a:srgbClr val="DDDDDD"/>
          </a:solidFill>
          <a:ln>
            <a:noFill/>
          </a:ln>
          <a:extLst>
            <a:ext uri="{91240B29-F687-4F45-9708-019B960494DF}">
              <a14:hiddenLine xmlns:a14="http://schemas.microsoft.com/office/drawing/2010/main" w="9525">
                <a:solidFill>
                  <a:schemeClr val="tx1"/>
                </a:solidFill>
                <a:round/>
                <a:headEnd/>
                <a:tailEnd/>
              </a14:hiddenLine>
            </a:ext>
          </a:extLst>
        </p:spPr>
        <p:txBody>
          <a:bodyPr wrap="none" lIns="87032" tIns="43523" rIns="87032" bIns="43523" anchor="ctr"/>
          <a:lstStyle/>
          <a:p>
            <a:pPr algn="ctr" defTabSz="828675"/>
            <a:r>
              <a:rPr lang="en-US" altLang="ja-JP" sz="2200">
                <a:solidFill>
                  <a:srgbClr val="000000"/>
                </a:solidFill>
                <a:latin typeface="Times New Roman" pitchFamily="18" charset="0"/>
              </a:rPr>
              <a:t> </a:t>
            </a:r>
          </a:p>
        </p:txBody>
      </p:sp>
      <p:sp>
        <p:nvSpPr>
          <p:cNvPr id="74756" name="Oval 5"/>
          <p:cNvSpPr>
            <a:spLocks noChangeArrowheads="1"/>
          </p:cNvSpPr>
          <p:nvPr/>
        </p:nvSpPr>
        <p:spPr bwMode="auto">
          <a:xfrm rot="2619866">
            <a:off x="2305050" y="2611438"/>
            <a:ext cx="3400425" cy="1897062"/>
          </a:xfrm>
          <a:prstGeom prst="ellipse">
            <a:avLst/>
          </a:prstGeom>
          <a:solidFill>
            <a:srgbClr val="D6E5EE"/>
          </a:solidFill>
          <a:ln w="38100">
            <a:solidFill>
              <a:srgbClr val="3E6EB4"/>
            </a:solidFill>
            <a:round/>
            <a:headEnd/>
            <a:tailEnd/>
          </a:ln>
        </p:spPr>
        <p:txBody>
          <a:bodyPr wrap="none" lIns="87032" tIns="43523" rIns="87032" bIns="43523" anchor="ctr"/>
          <a:lstStyle/>
          <a:p>
            <a:pPr algn="ctr" defTabSz="828675"/>
            <a:endParaRPr lang="ja-JP" altLang="en-US" sz="1000">
              <a:solidFill>
                <a:srgbClr val="000000"/>
              </a:solidFill>
              <a:latin typeface="Times New Roman" pitchFamily="18" charset="0"/>
            </a:endParaRPr>
          </a:p>
        </p:txBody>
      </p:sp>
      <p:sp>
        <p:nvSpPr>
          <p:cNvPr id="74757" name="Text Box 7"/>
          <p:cNvSpPr txBox="1">
            <a:spLocks noChangeArrowheads="1"/>
          </p:cNvSpPr>
          <p:nvPr/>
        </p:nvSpPr>
        <p:spPr bwMode="auto">
          <a:xfrm>
            <a:off x="3967163" y="4452938"/>
            <a:ext cx="1538287" cy="3033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87032" tIns="43523" rIns="87032" bIns="43523">
            <a:spAutoFit/>
          </a:bodyPr>
          <a:lstStyle>
            <a:lvl1pPr defTabSz="828675" eaLnBrk="0" hangingPunct="0">
              <a:defRPr kumimoji="1" sz="3600">
                <a:solidFill>
                  <a:schemeClr val="tx1"/>
                </a:solidFill>
                <a:latin typeface="Arial" pitchFamily="34" charset="0"/>
                <a:ea typeface="ＭＳ Ｐゴシック" pitchFamily="50" charset="-128"/>
              </a:defRPr>
            </a:lvl1pPr>
            <a:lvl2pPr marL="742950" indent="-285750" defTabSz="828675" eaLnBrk="0" hangingPunct="0">
              <a:defRPr kumimoji="1" sz="3600">
                <a:solidFill>
                  <a:schemeClr val="tx1"/>
                </a:solidFill>
                <a:latin typeface="Arial" pitchFamily="34" charset="0"/>
                <a:ea typeface="ＭＳ Ｐゴシック" pitchFamily="50" charset="-128"/>
              </a:defRPr>
            </a:lvl2pPr>
            <a:lvl3pPr marL="1143000" indent="-228600" defTabSz="828675" eaLnBrk="0" hangingPunct="0">
              <a:defRPr kumimoji="1" sz="3600">
                <a:solidFill>
                  <a:schemeClr val="tx1"/>
                </a:solidFill>
                <a:latin typeface="Arial" pitchFamily="34" charset="0"/>
                <a:ea typeface="ＭＳ Ｐゴシック" pitchFamily="50" charset="-128"/>
              </a:defRPr>
            </a:lvl3pPr>
            <a:lvl4pPr marL="1600200" indent="-228600" defTabSz="828675" eaLnBrk="0" hangingPunct="0">
              <a:defRPr kumimoji="1" sz="3600">
                <a:solidFill>
                  <a:schemeClr val="tx1"/>
                </a:solidFill>
                <a:latin typeface="Arial" pitchFamily="34" charset="0"/>
                <a:ea typeface="ＭＳ Ｐゴシック" pitchFamily="50" charset="-128"/>
              </a:defRPr>
            </a:lvl4pPr>
            <a:lvl5pPr marL="2057400" indent="-228600" defTabSz="828675" eaLnBrk="0" hangingPunct="0">
              <a:defRPr kumimoji="1" sz="3600">
                <a:solidFill>
                  <a:schemeClr val="tx1"/>
                </a:solidFill>
                <a:latin typeface="Arial" pitchFamily="34" charset="0"/>
                <a:ea typeface="ＭＳ Ｐゴシック" pitchFamily="50" charset="-128"/>
              </a:defRPr>
            </a:lvl5pPr>
            <a:lvl6pPr marL="2514600" indent="-228600" defTabSz="828675" eaLnBrk="0" fontAlgn="base" hangingPunct="0">
              <a:spcBef>
                <a:spcPct val="0"/>
              </a:spcBef>
              <a:spcAft>
                <a:spcPct val="0"/>
              </a:spcAft>
              <a:defRPr kumimoji="1" sz="3600">
                <a:solidFill>
                  <a:schemeClr val="tx1"/>
                </a:solidFill>
                <a:latin typeface="Arial" pitchFamily="34" charset="0"/>
                <a:ea typeface="ＭＳ Ｐゴシック" pitchFamily="50" charset="-128"/>
              </a:defRPr>
            </a:lvl6pPr>
            <a:lvl7pPr marL="2971800" indent="-228600" defTabSz="828675" eaLnBrk="0" fontAlgn="base" hangingPunct="0">
              <a:spcBef>
                <a:spcPct val="0"/>
              </a:spcBef>
              <a:spcAft>
                <a:spcPct val="0"/>
              </a:spcAft>
              <a:defRPr kumimoji="1" sz="3600">
                <a:solidFill>
                  <a:schemeClr val="tx1"/>
                </a:solidFill>
                <a:latin typeface="Arial" pitchFamily="34" charset="0"/>
                <a:ea typeface="ＭＳ Ｐゴシック" pitchFamily="50" charset="-128"/>
              </a:defRPr>
            </a:lvl7pPr>
            <a:lvl8pPr marL="3429000" indent="-228600" defTabSz="828675" eaLnBrk="0" fontAlgn="base" hangingPunct="0">
              <a:spcBef>
                <a:spcPct val="0"/>
              </a:spcBef>
              <a:spcAft>
                <a:spcPct val="0"/>
              </a:spcAft>
              <a:defRPr kumimoji="1" sz="3600">
                <a:solidFill>
                  <a:schemeClr val="tx1"/>
                </a:solidFill>
                <a:latin typeface="Arial" pitchFamily="34" charset="0"/>
                <a:ea typeface="ＭＳ Ｐゴシック" pitchFamily="50" charset="-128"/>
              </a:defRPr>
            </a:lvl8pPr>
            <a:lvl9pPr marL="3886200" indent="-228600" defTabSz="828675" eaLnBrk="0" fontAlgn="base" hangingPunct="0">
              <a:spcBef>
                <a:spcPct val="0"/>
              </a:spcBef>
              <a:spcAft>
                <a:spcPct val="0"/>
              </a:spcAft>
              <a:defRPr kumimoji="1" sz="3600">
                <a:solidFill>
                  <a:schemeClr val="tx1"/>
                </a:solidFill>
                <a:latin typeface="Arial" pitchFamily="34" charset="0"/>
                <a:ea typeface="ＭＳ Ｐゴシック" pitchFamily="50" charset="-128"/>
              </a:defRPr>
            </a:lvl9pPr>
          </a:lstStyle>
          <a:p>
            <a:pPr eaLnBrk="1" hangingPunct="1">
              <a:spcBef>
                <a:spcPct val="50000"/>
              </a:spcBef>
            </a:pPr>
            <a:r>
              <a:rPr lang="ja-JP" altLang="en-US" sz="1400" b="1">
                <a:solidFill>
                  <a:srgbClr val="000000"/>
                </a:solidFill>
                <a:latin typeface="Meiryo UI" panose="020B0604030504040204" pitchFamily="50" charset="-128"/>
                <a:ea typeface="Meiryo UI" panose="020B0604030504040204" pitchFamily="50" charset="-128"/>
              </a:rPr>
              <a:t>常駐オペレータ</a:t>
            </a:r>
          </a:p>
        </p:txBody>
      </p:sp>
      <p:sp>
        <p:nvSpPr>
          <p:cNvPr id="74758" name="Oval 8"/>
          <p:cNvSpPr>
            <a:spLocks noChangeArrowheads="1"/>
          </p:cNvSpPr>
          <p:nvPr/>
        </p:nvSpPr>
        <p:spPr bwMode="auto">
          <a:xfrm rot="-857338">
            <a:off x="2127250" y="3217863"/>
            <a:ext cx="5867400" cy="2117725"/>
          </a:xfrm>
          <a:prstGeom prst="ellipse">
            <a:avLst/>
          </a:prstGeom>
          <a:noFill/>
          <a:ln w="53975" cap="rnd">
            <a:solidFill>
              <a:srgbClr val="CF594D"/>
            </a:solidFill>
            <a:prstDash val="sysDot"/>
            <a:round/>
            <a:headEnd/>
            <a:tailEnd/>
          </a:ln>
          <a:extLst>
            <a:ext uri="{909E8E84-426E-40DD-AFC4-6F175D3DCCD1}">
              <a14:hiddenFill xmlns:a14="http://schemas.microsoft.com/office/drawing/2010/main">
                <a:solidFill>
                  <a:srgbClr val="FFFFFF"/>
                </a:solidFill>
              </a14:hiddenFill>
            </a:ext>
          </a:extLst>
        </p:spPr>
        <p:txBody>
          <a:bodyPr wrap="none" lIns="87032" tIns="43523" rIns="87032" bIns="43523" anchor="ctr"/>
          <a:lstStyle/>
          <a:p>
            <a:pPr algn="ctr" defTabSz="828675"/>
            <a:endParaRPr lang="ja-JP" altLang="en-US" sz="1000">
              <a:solidFill>
                <a:srgbClr val="000000"/>
              </a:solidFill>
              <a:latin typeface="Times New Roman" pitchFamily="18" charset="0"/>
            </a:endParaRPr>
          </a:p>
        </p:txBody>
      </p:sp>
      <p:sp>
        <p:nvSpPr>
          <p:cNvPr id="74759" name="AutoShape 11"/>
          <p:cNvSpPr>
            <a:spLocks noChangeArrowheads="1"/>
          </p:cNvSpPr>
          <p:nvPr/>
        </p:nvSpPr>
        <p:spPr bwMode="auto">
          <a:xfrm rot="-5400000">
            <a:off x="4314031" y="3707607"/>
            <a:ext cx="506413" cy="965200"/>
          </a:xfrm>
          <a:prstGeom prst="homePlate">
            <a:avLst>
              <a:gd name="adj" fmla="val 36458"/>
            </a:avLst>
          </a:prstGeom>
          <a:solidFill>
            <a:srgbClr val="C0C0C0"/>
          </a:solidFill>
          <a:ln w="9525">
            <a:miter lim="800000"/>
            <a:headEnd/>
            <a:tailEnd/>
          </a:ln>
          <a:scene3d>
            <a:camera prst="legacyObliqueTopRight"/>
            <a:lightRig rig="legacyFlat3" dir="b"/>
          </a:scene3d>
          <a:sp3d extrusionH="227000" prstMaterial="legacyMatte">
            <a:bevelT w="13500" h="13500" prst="angle"/>
            <a:bevelB w="13500" h="13500" prst="angle"/>
            <a:extrusionClr>
              <a:schemeClr val="bg1"/>
            </a:extrusionClr>
          </a:sp3d>
        </p:spPr>
        <p:txBody>
          <a:bodyPr vert="eaVert" wrap="none" lIns="87032" tIns="43523" rIns="87032" bIns="43523" anchor="ctr">
            <a:flatTx/>
          </a:bodyPr>
          <a:lstStyle/>
          <a:p>
            <a:pPr algn="ctr" defTabSz="828675"/>
            <a:endParaRPr lang="ja-JP" altLang="en-US" sz="1000">
              <a:solidFill>
                <a:srgbClr val="000000"/>
              </a:solidFill>
              <a:latin typeface="Times New Roman" pitchFamily="18" charset="0"/>
            </a:endParaRPr>
          </a:p>
        </p:txBody>
      </p:sp>
      <p:pic>
        <p:nvPicPr>
          <p:cNvPr id="74760" name="Picture 12" descr="BD06775_"/>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310855" y="4019369"/>
            <a:ext cx="539750" cy="3952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4761" name="Line 14"/>
          <p:cNvSpPr>
            <a:spLocks noChangeShapeType="1"/>
          </p:cNvSpPr>
          <p:nvPr/>
        </p:nvSpPr>
        <p:spPr bwMode="auto">
          <a:xfrm>
            <a:off x="3636963" y="2909888"/>
            <a:ext cx="790575" cy="933450"/>
          </a:xfrm>
          <a:prstGeom prst="line">
            <a:avLst/>
          </a:prstGeom>
          <a:noFill/>
          <a:ln w="50800">
            <a:solidFill>
              <a:srgbClr val="3E6EB4"/>
            </a:solidFill>
            <a:round/>
            <a:headEnd/>
            <a:tailEnd type="triangle" w="med" len="med"/>
          </a:ln>
          <a:extLst>
            <a:ext uri="{909E8E84-426E-40DD-AFC4-6F175D3DCCD1}">
              <a14:hiddenFill xmlns:a14="http://schemas.microsoft.com/office/drawing/2010/main">
                <a:noFill/>
              </a14:hiddenFill>
            </a:ext>
          </a:extLst>
        </p:spPr>
        <p:txBody>
          <a:bodyPr lIns="96062" tIns="48039" rIns="96062" bIns="48039"/>
          <a:lstStyle/>
          <a:p>
            <a:endParaRPr lang="ja-JP" altLang="en-US"/>
          </a:p>
        </p:txBody>
      </p:sp>
      <p:sp>
        <p:nvSpPr>
          <p:cNvPr id="74762" name="Line 15"/>
          <p:cNvSpPr>
            <a:spLocks noChangeShapeType="1"/>
          </p:cNvSpPr>
          <p:nvPr/>
        </p:nvSpPr>
        <p:spPr bwMode="auto">
          <a:xfrm>
            <a:off x="3424238" y="2979738"/>
            <a:ext cx="771525" cy="908050"/>
          </a:xfrm>
          <a:prstGeom prst="line">
            <a:avLst/>
          </a:prstGeom>
          <a:noFill/>
          <a:ln w="50800">
            <a:solidFill>
              <a:srgbClr val="3E6EB4"/>
            </a:solidFill>
            <a:round/>
            <a:headEnd type="triangle" w="med" len="med"/>
            <a:tailEnd/>
          </a:ln>
          <a:extLst>
            <a:ext uri="{909E8E84-426E-40DD-AFC4-6F175D3DCCD1}">
              <a14:hiddenFill xmlns:a14="http://schemas.microsoft.com/office/drawing/2010/main">
                <a:noFill/>
              </a14:hiddenFill>
            </a:ext>
          </a:extLst>
        </p:spPr>
        <p:txBody>
          <a:bodyPr lIns="96062" tIns="48039" rIns="96062" bIns="48039"/>
          <a:lstStyle/>
          <a:p>
            <a:endParaRPr lang="ja-JP" altLang="en-US"/>
          </a:p>
        </p:txBody>
      </p:sp>
      <p:sp>
        <p:nvSpPr>
          <p:cNvPr id="74763" name="AutoShape 16"/>
          <p:cNvSpPr>
            <a:spLocks noChangeArrowheads="1"/>
          </p:cNvSpPr>
          <p:nvPr/>
        </p:nvSpPr>
        <p:spPr bwMode="auto">
          <a:xfrm>
            <a:off x="2736850" y="3449638"/>
            <a:ext cx="977900" cy="341312"/>
          </a:xfrm>
          <a:prstGeom prst="roundRect">
            <a:avLst>
              <a:gd name="adj" fmla="val 16667"/>
            </a:avLst>
          </a:prstGeom>
          <a:solidFill>
            <a:schemeClr val="bg1"/>
          </a:solidFill>
          <a:ln w="19050">
            <a:solidFill>
              <a:srgbClr val="3E6EB4"/>
            </a:solidFill>
            <a:round/>
            <a:headEnd/>
            <a:tailEnd/>
          </a:ln>
        </p:spPr>
        <p:txBody>
          <a:bodyPr wrap="none" lIns="87032" tIns="43523" rIns="87032" bIns="43523" anchor="ctr"/>
          <a:lstStyle/>
          <a:p>
            <a:pPr algn="ctr" defTabSz="828675"/>
            <a:r>
              <a:rPr lang="ja-JP" altLang="en-US" sz="1600" b="1">
                <a:solidFill>
                  <a:srgbClr val="3E6EB4"/>
                </a:solidFill>
                <a:latin typeface="Meiryo UI" panose="020B0604030504040204" pitchFamily="50" charset="-128"/>
                <a:ea typeface="Meiryo UI" panose="020B0604030504040204" pitchFamily="50" charset="-128"/>
              </a:rPr>
              <a:t>随時対応</a:t>
            </a:r>
          </a:p>
        </p:txBody>
      </p:sp>
      <p:sp>
        <p:nvSpPr>
          <p:cNvPr id="74764" name="AutoShape 17"/>
          <p:cNvSpPr>
            <a:spLocks noChangeArrowheads="1"/>
          </p:cNvSpPr>
          <p:nvPr/>
        </p:nvSpPr>
        <p:spPr bwMode="auto">
          <a:xfrm>
            <a:off x="246063" y="2298700"/>
            <a:ext cx="2640012" cy="955139"/>
          </a:xfrm>
          <a:prstGeom prst="wedgeRoundRectCallout">
            <a:avLst>
              <a:gd name="adj1" fmla="val 61306"/>
              <a:gd name="adj2" fmla="val 37912"/>
              <a:gd name="adj3" fmla="val 16667"/>
            </a:avLst>
          </a:prstGeom>
          <a:solidFill>
            <a:schemeClr val="bg1"/>
          </a:solidFill>
          <a:ln w="31750">
            <a:solidFill>
              <a:srgbClr val="3E6EB4"/>
            </a:solidFill>
            <a:miter lim="800000"/>
            <a:headEnd/>
            <a:tailEnd/>
          </a:ln>
        </p:spPr>
        <p:txBody>
          <a:bodyPr lIns="87032" tIns="43523" rIns="87032" bIns="43523"/>
          <a:lstStyle/>
          <a:p>
            <a:pPr algn="ctr" defTabSz="828675">
              <a:spcBef>
                <a:spcPct val="50000"/>
              </a:spcBef>
            </a:pPr>
            <a:r>
              <a:rPr lang="ja-JP" altLang="en-US" sz="1600" b="1" dirty="0">
                <a:solidFill>
                  <a:srgbClr val="3E6EB4"/>
                </a:solidFill>
                <a:latin typeface="Meiryo UI" panose="020B0604030504040204" pitchFamily="50" charset="-128"/>
                <a:ea typeface="Meiryo UI" panose="020B0604030504040204" pitchFamily="50" charset="-128"/>
              </a:rPr>
              <a:t>利用者からの通報により、</a:t>
            </a:r>
            <a:endParaRPr lang="en-US" altLang="ja-JP" sz="1600" b="1" dirty="0">
              <a:solidFill>
                <a:srgbClr val="3E6EB4"/>
              </a:solidFill>
              <a:latin typeface="Meiryo UI" panose="020B0604030504040204" pitchFamily="50" charset="-128"/>
              <a:ea typeface="Meiryo UI" panose="020B0604030504040204" pitchFamily="50" charset="-128"/>
            </a:endParaRPr>
          </a:p>
          <a:p>
            <a:pPr algn="ctr" defTabSz="828675"/>
            <a:r>
              <a:rPr lang="ja-JP" altLang="en-US" sz="1600" b="1" dirty="0">
                <a:solidFill>
                  <a:srgbClr val="3E6EB4"/>
                </a:solidFill>
                <a:latin typeface="Meiryo UI" panose="020B0604030504040204" pitchFamily="50" charset="-128"/>
                <a:ea typeface="Meiryo UI" panose="020B0604030504040204" pitchFamily="50" charset="-128"/>
              </a:rPr>
              <a:t>電話・訪問などの随時対応を行う（</a:t>
            </a:r>
            <a:r>
              <a:rPr lang="en-US" altLang="ja-JP" sz="1600" b="1" dirty="0">
                <a:solidFill>
                  <a:srgbClr val="3E6EB4"/>
                </a:solidFill>
                <a:latin typeface="Meiryo UI" panose="020B0604030504040204" pitchFamily="50" charset="-128"/>
                <a:ea typeface="Meiryo UI" panose="020B0604030504040204" pitchFamily="50" charset="-128"/>
              </a:rPr>
              <a:t>ICT</a:t>
            </a:r>
            <a:r>
              <a:rPr lang="ja-JP" altLang="en-US" sz="1600" b="1" dirty="0">
                <a:solidFill>
                  <a:srgbClr val="3E6EB4"/>
                </a:solidFill>
                <a:latin typeface="Meiryo UI" panose="020B0604030504040204" pitchFamily="50" charset="-128"/>
                <a:ea typeface="Meiryo UI" panose="020B0604030504040204" pitchFamily="50" charset="-128"/>
              </a:rPr>
              <a:t>機器を活用）</a:t>
            </a:r>
          </a:p>
        </p:txBody>
      </p:sp>
      <p:pic>
        <p:nvPicPr>
          <p:cNvPr id="74765" name="Picture 76" descr="BD07273_"/>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827727" y="5097747"/>
            <a:ext cx="796206" cy="3670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4766" name="Picture 78" descr="BD07273_"/>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6817985" y="2916359"/>
            <a:ext cx="724080" cy="3340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74767" name="グループ化 97"/>
          <p:cNvGrpSpPr>
            <a:grpSpLocks/>
          </p:cNvGrpSpPr>
          <p:nvPr/>
        </p:nvGrpSpPr>
        <p:grpSpPr bwMode="auto">
          <a:xfrm>
            <a:off x="4837113" y="2085975"/>
            <a:ext cx="777875" cy="533400"/>
            <a:chOff x="5046583" y="2011680"/>
            <a:chExt cx="810822" cy="533378"/>
          </a:xfrm>
        </p:grpSpPr>
        <p:sp>
          <p:nvSpPr>
            <p:cNvPr id="74812" name="Rectangle 18"/>
            <p:cNvSpPr>
              <a:spLocks noChangeArrowheads="1"/>
            </p:cNvSpPr>
            <p:nvPr/>
          </p:nvSpPr>
          <p:spPr bwMode="auto">
            <a:xfrm>
              <a:off x="5175091" y="2188587"/>
              <a:ext cx="533918" cy="356471"/>
            </a:xfrm>
            <a:prstGeom prst="rect">
              <a:avLst/>
            </a:prstGeom>
            <a:solidFill>
              <a:schemeClr val="accent3">
                <a:lumMod val="95000"/>
              </a:schemeClr>
            </a:solidFill>
            <a:ln w="9525">
              <a:solidFill>
                <a:srgbClr val="000000"/>
              </a:solidFill>
              <a:miter lim="800000"/>
              <a:headEnd/>
              <a:tailEnd/>
            </a:ln>
          </p:spPr>
          <p:txBody>
            <a:bodyPr wrap="none" lIns="82821" tIns="41411" rIns="82821" bIns="41411" anchor="ctr"/>
            <a:lstStyle/>
            <a:p>
              <a:pPr algn="ctr" defTabSz="828675" eaLnBrk="0" hangingPunct="0"/>
              <a:endParaRPr lang="ja-JP" altLang="ja-JP" sz="1000">
                <a:solidFill>
                  <a:srgbClr val="000000"/>
                </a:solidFill>
                <a:latin typeface="Times New Roman" pitchFamily="18" charset="0"/>
              </a:endParaRPr>
            </a:p>
          </p:txBody>
        </p:sp>
        <p:sp>
          <p:nvSpPr>
            <p:cNvPr id="74813" name="AutoShape 19"/>
            <p:cNvSpPr>
              <a:spLocks noChangeArrowheads="1"/>
            </p:cNvSpPr>
            <p:nvPr/>
          </p:nvSpPr>
          <p:spPr bwMode="auto">
            <a:xfrm>
              <a:off x="5046583" y="2011680"/>
              <a:ext cx="810822" cy="172578"/>
            </a:xfrm>
            <a:prstGeom prst="triangle">
              <a:avLst>
                <a:gd name="adj" fmla="val 50000"/>
              </a:avLst>
            </a:prstGeom>
            <a:solidFill>
              <a:srgbClr val="993300"/>
            </a:solidFill>
            <a:ln w="9525">
              <a:solidFill>
                <a:srgbClr val="000000"/>
              </a:solidFill>
              <a:miter lim="800000"/>
              <a:headEnd/>
              <a:tailEnd/>
            </a:ln>
          </p:spPr>
          <p:txBody>
            <a:bodyPr wrap="none" lIns="82821" tIns="41411" rIns="82821" bIns="41411" anchor="ctr"/>
            <a:lstStyle/>
            <a:p>
              <a:pPr algn="ctr" defTabSz="828675"/>
              <a:endParaRPr lang="ja-JP" altLang="en-US" sz="1000">
                <a:solidFill>
                  <a:srgbClr val="000000"/>
                </a:solidFill>
                <a:latin typeface="Times New Roman" pitchFamily="18" charset="0"/>
              </a:endParaRPr>
            </a:p>
          </p:txBody>
        </p:sp>
        <p:pic>
          <p:nvPicPr>
            <p:cNvPr id="74814" name="Picture 20" descr="GUM13_CL11105"/>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5291052" y="2249118"/>
              <a:ext cx="297298" cy="2446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74768" name="テキスト ボックス 101"/>
          <p:cNvSpPr txBox="1">
            <a:spLocks noChangeArrowheads="1"/>
          </p:cNvSpPr>
          <p:nvPr/>
        </p:nvSpPr>
        <p:spPr bwMode="auto">
          <a:xfrm>
            <a:off x="5702300" y="3346450"/>
            <a:ext cx="1630363" cy="5803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87052" tIns="43530" rIns="87052" bIns="43530">
            <a:spAutoFit/>
          </a:bodyPr>
          <a:lstStyle>
            <a:lvl1pPr defTabSz="828675" eaLnBrk="0" hangingPunct="0">
              <a:defRPr kumimoji="1" sz="3600">
                <a:solidFill>
                  <a:schemeClr val="tx1"/>
                </a:solidFill>
                <a:latin typeface="Arial" pitchFamily="34" charset="0"/>
                <a:ea typeface="ＭＳ Ｐゴシック" pitchFamily="50" charset="-128"/>
              </a:defRPr>
            </a:lvl1pPr>
            <a:lvl2pPr marL="742950" indent="-285750" defTabSz="828675" eaLnBrk="0" hangingPunct="0">
              <a:defRPr kumimoji="1" sz="3600">
                <a:solidFill>
                  <a:schemeClr val="tx1"/>
                </a:solidFill>
                <a:latin typeface="Arial" pitchFamily="34" charset="0"/>
                <a:ea typeface="ＭＳ Ｐゴシック" pitchFamily="50" charset="-128"/>
              </a:defRPr>
            </a:lvl2pPr>
            <a:lvl3pPr marL="1143000" indent="-228600" defTabSz="828675" eaLnBrk="0" hangingPunct="0">
              <a:defRPr kumimoji="1" sz="3600">
                <a:solidFill>
                  <a:schemeClr val="tx1"/>
                </a:solidFill>
                <a:latin typeface="Arial" pitchFamily="34" charset="0"/>
                <a:ea typeface="ＭＳ Ｐゴシック" pitchFamily="50" charset="-128"/>
              </a:defRPr>
            </a:lvl3pPr>
            <a:lvl4pPr marL="1600200" indent="-228600" defTabSz="828675" eaLnBrk="0" hangingPunct="0">
              <a:defRPr kumimoji="1" sz="3600">
                <a:solidFill>
                  <a:schemeClr val="tx1"/>
                </a:solidFill>
                <a:latin typeface="Arial" pitchFamily="34" charset="0"/>
                <a:ea typeface="ＭＳ Ｐゴシック" pitchFamily="50" charset="-128"/>
              </a:defRPr>
            </a:lvl4pPr>
            <a:lvl5pPr marL="2057400" indent="-228600" defTabSz="828675" eaLnBrk="0" hangingPunct="0">
              <a:defRPr kumimoji="1" sz="3600">
                <a:solidFill>
                  <a:schemeClr val="tx1"/>
                </a:solidFill>
                <a:latin typeface="Arial" pitchFamily="34" charset="0"/>
                <a:ea typeface="ＭＳ Ｐゴシック" pitchFamily="50" charset="-128"/>
              </a:defRPr>
            </a:lvl5pPr>
            <a:lvl6pPr marL="2514600" indent="-228600" defTabSz="828675" eaLnBrk="0" fontAlgn="base" hangingPunct="0">
              <a:spcBef>
                <a:spcPct val="0"/>
              </a:spcBef>
              <a:spcAft>
                <a:spcPct val="0"/>
              </a:spcAft>
              <a:defRPr kumimoji="1" sz="3600">
                <a:solidFill>
                  <a:schemeClr val="tx1"/>
                </a:solidFill>
                <a:latin typeface="Arial" pitchFamily="34" charset="0"/>
                <a:ea typeface="ＭＳ Ｐゴシック" pitchFamily="50" charset="-128"/>
              </a:defRPr>
            </a:lvl6pPr>
            <a:lvl7pPr marL="2971800" indent="-228600" defTabSz="828675" eaLnBrk="0" fontAlgn="base" hangingPunct="0">
              <a:spcBef>
                <a:spcPct val="0"/>
              </a:spcBef>
              <a:spcAft>
                <a:spcPct val="0"/>
              </a:spcAft>
              <a:defRPr kumimoji="1" sz="3600">
                <a:solidFill>
                  <a:schemeClr val="tx1"/>
                </a:solidFill>
                <a:latin typeface="Arial" pitchFamily="34" charset="0"/>
                <a:ea typeface="ＭＳ Ｐゴシック" pitchFamily="50" charset="-128"/>
              </a:defRPr>
            </a:lvl7pPr>
            <a:lvl8pPr marL="3429000" indent="-228600" defTabSz="828675" eaLnBrk="0" fontAlgn="base" hangingPunct="0">
              <a:spcBef>
                <a:spcPct val="0"/>
              </a:spcBef>
              <a:spcAft>
                <a:spcPct val="0"/>
              </a:spcAft>
              <a:defRPr kumimoji="1" sz="3600">
                <a:solidFill>
                  <a:schemeClr val="tx1"/>
                </a:solidFill>
                <a:latin typeface="Arial" pitchFamily="34" charset="0"/>
                <a:ea typeface="ＭＳ Ｐゴシック" pitchFamily="50" charset="-128"/>
              </a:defRPr>
            </a:lvl8pPr>
            <a:lvl9pPr marL="3886200" indent="-228600" defTabSz="828675" eaLnBrk="0" fontAlgn="base" hangingPunct="0">
              <a:spcBef>
                <a:spcPct val="0"/>
              </a:spcBef>
              <a:spcAft>
                <a:spcPct val="0"/>
              </a:spcAft>
              <a:defRPr kumimoji="1" sz="3600">
                <a:solidFill>
                  <a:schemeClr val="tx1"/>
                </a:solidFill>
                <a:latin typeface="Arial" pitchFamily="34" charset="0"/>
                <a:ea typeface="ＭＳ Ｐゴシック" pitchFamily="50" charset="-128"/>
              </a:defRPr>
            </a:lvl9pPr>
          </a:lstStyle>
          <a:p>
            <a:pPr eaLnBrk="1" hangingPunct="1"/>
            <a:r>
              <a:rPr lang="ja-JP" altLang="en-US" sz="1600" b="1">
                <a:solidFill>
                  <a:srgbClr val="CF594D"/>
                </a:solidFill>
                <a:latin typeface="Meiryo UI" panose="020B0604030504040204" pitchFamily="50" charset="-128"/>
                <a:ea typeface="Meiryo UI" panose="020B0604030504040204" pitchFamily="50" charset="-128"/>
              </a:rPr>
              <a:t>短時間の</a:t>
            </a:r>
            <a:endParaRPr lang="en-US" altLang="ja-JP" sz="1600" b="1">
              <a:solidFill>
                <a:srgbClr val="CF594D"/>
              </a:solidFill>
              <a:latin typeface="Meiryo UI" panose="020B0604030504040204" pitchFamily="50" charset="-128"/>
              <a:ea typeface="Meiryo UI" panose="020B0604030504040204" pitchFamily="50" charset="-128"/>
            </a:endParaRPr>
          </a:p>
          <a:p>
            <a:pPr eaLnBrk="1" hangingPunct="1"/>
            <a:r>
              <a:rPr lang="ja-JP" altLang="en-US" sz="1600" b="1">
                <a:solidFill>
                  <a:srgbClr val="CF594D"/>
                </a:solidFill>
                <a:latin typeface="Meiryo UI" panose="020B0604030504040204" pitchFamily="50" charset="-128"/>
                <a:ea typeface="Meiryo UI" panose="020B0604030504040204" pitchFamily="50" charset="-128"/>
              </a:rPr>
              <a:t>定期巡回型訪問</a:t>
            </a:r>
          </a:p>
        </p:txBody>
      </p:sp>
      <p:sp>
        <p:nvSpPr>
          <p:cNvPr id="74769" name="テキスト ボックス 104"/>
          <p:cNvSpPr txBox="1">
            <a:spLocks noChangeArrowheads="1"/>
          </p:cNvSpPr>
          <p:nvPr/>
        </p:nvSpPr>
        <p:spPr bwMode="auto">
          <a:xfrm>
            <a:off x="5908675" y="5187950"/>
            <a:ext cx="1668463" cy="5803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87052" tIns="43530" rIns="87052" bIns="43530">
            <a:spAutoFit/>
          </a:bodyPr>
          <a:lstStyle>
            <a:lvl1pPr defTabSz="828675" eaLnBrk="0" hangingPunct="0">
              <a:defRPr kumimoji="1" sz="3600">
                <a:solidFill>
                  <a:schemeClr val="tx1"/>
                </a:solidFill>
                <a:latin typeface="Arial" pitchFamily="34" charset="0"/>
                <a:ea typeface="ＭＳ Ｐゴシック" pitchFamily="50" charset="-128"/>
              </a:defRPr>
            </a:lvl1pPr>
            <a:lvl2pPr marL="742950" indent="-285750" defTabSz="828675" eaLnBrk="0" hangingPunct="0">
              <a:defRPr kumimoji="1" sz="3600">
                <a:solidFill>
                  <a:schemeClr val="tx1"/>
                </a:solidFill>
                <a:latin typeface="Arial" pitchFamily="34" charset="0"/>
                <a:ea typeface="ＭＳ Ｐゴシック" pitchFamily="50" charset="-128"/>
              </a:defRPr>
            </a:lvl2pPr>
            <a:lvl3pPr marL="1143000" indent="-228600" defTabSz="828675" eaLnBrk="0" hangingPunct="0">
              <a:defRPr kumimoji="1" sz="3600">
                <a:solidFill>
                  <a:schemeClr val="tx1"/>
                </a:solidFill>
                <a:latin typeface="Arial" pitchFamily="34" charset="0"/>
                <a:ea typeface="ＭＳ Ｐゴシック" pitchFamily="50" charset="-128"/>
              </a:defRPr>
            </a:lvl3pPr>
            <a:lvl4pPr marL="1600200" indent="-228600" defTabSz="828675" eaLnBrk="0" hangingPunct="0">
              <a:defRPr kumimoji="1" sz="3600">
                <a:solidFill>
                  <a:schemeClr val="tx1"/>
                </a:solidFill>
                <a:latin typeface="Arial" pitchFamily="34" charset="0"/>
                <a:ea typeface="ＭＳ Ｐゴシック" pitchFamily="50" charset="-128"/>
              </a:defRPr>
            </a:lvl4pPr>
            <a:lvl5pPr marL="2057400" indent="-228600" defTabSz="828675" eaLnBrk="0" hangingPunct="0">
              <a:defRPr kumimoji="1" sz="3600">
                <a:solidFill>
                  <a:schemeClr val="tx1"/>
                </a:solidFill>
                <a:latin typeface="Arial" pitchFamily="34" charset="0"/>
                <a:ea typeface="ＭＳ Ｐゴシック" pitchFamily="50" charset="-128"/>
              </a:defRPr>
            </a:lvl5pPr>
            <a:lvl6pPr marL="2514600" indent="-228600" defTabSz="828675" eaLnBrk="0" fontAlgn="base" hangingPunct="0">
              <a:spcBef>
                <a:spcPct val="0"/>
              </a:spcBef>
              <a:spcAft>
                <a:spcPct val="0"/>
              </a:spcAft>
              <a:defRPr kumimoji="1" sz="3600">
                <a:solidFill>
                  <a:schemeClr val="tx1"/>
                </a:solidFill>
                <a:latin typeface="Arial" pitchFamily="34" charset="0"/>
                <a:ea typeface="ＭＳ Ｐゴシック" pitchFamily="50" charset="-128"/>
              </a:defRPr>
            </a:lvl6pPr>
            <a:lvl7pPr marL="2971800" indent="-228600" defTabSz="828675" eaLnBrk="0" fontAlgn="base" hangingPunct="0">
              <a:spcBef>
                <a:spcPct val="0"/>
              </a:spcBef>
              <a:spcAft>
                <a:spcPct val="0"/>
              </a:spcAft>
              <a:defRPr kumimoji="1" sz="3600">
                <a:solidFill>
                  <a:schemeClr val="tx1"/>
                </a:solidFill>
                <a:latin typeface="Arial" pitchFamily="34" charset="0"/>
                <a:ea typeface="ＭＳ Ｐゴシック" pitchFamily="50" charset="-128"/>
              </a:defRPr>
            </a:lvl7pPr>
            <a:lvl8pPr marL="3429000" indent="-228600" defTabSz="828675" eaLnBrk="0" fontAlgn="base" hangingPunct="0">
              <a:spcBef>
                <a:spcPct val="0"/>
              </a:spcBef>
              <a:spcAft>
                <a:spcPct val="0"/>
              </a:spcAft>
              <a:defRPr kumimoji="1" sz="3600">
                <a:solidFill>
                  <a:schemeClr val="tx1"/>
                </a:solidFill>
                <a:latin typeface="Arial" pitchFamily="34" charset="0"/>
                <a:ea typeface="ＭＳ Ｐゴシック" pitchFamily="50" charset="-128"/>
              </a:defRPr>
            </a:lvl8pPr>
            <a:lvl9pPr marL="3886200" indent="-228600" defTabSz="828675" eaLnBrk="0" fontAlgn="base" hangingPunct="0">
              <a:spcBef>
                <a:spcPct val="0"/>
              </a:spcBef>
              <a:spcAft>
                <a:spcPct val="0"/>
              </a:spcAft>
              <a:defRPr kumimoji="1" sz="3600">
                <a:solidFill>
                  <a:schemeClr val="tx1"/>
                </a:solidFill>
                <a:latin typeface="Arial" pitchFamily="34" charset="0"/>
                <a:ea typeface="ＭＳ Ｐゴシック" pitchFamily="50" charset="-128"/>
              </a:defRPr>
            </a:lvl9pPr>
          </a:lstStyle>
          <a:p>
            <a:pPr eaLnBrk="1" hangingPunct="1"/>
            <a:r>
              <a:rPr lang="ja-JP" altLang="en-US" sz="1600" b="1" dirty="0">
                <a:solidFill>
                  <a:srgbClr val="CF594D"/>
                </a:solidFill>
                <a:latin typeface="Meiryo UI" panose="020B0604030504040204" pitchFamily="50" charset="-128"/>
                <a:ea typeface="Meiryo UI" panose="020B0604030504040204" pitchFamily="50" charset="-128"/>
              </a:rPr>
              <a:t>短時間の</a:t>
            </a:r>
          </a:p>
          <a:p>
            <a:pPr eaLnBrk="1" hangingPunct="1"/>
            <a:r>
              <a:rPr lang="ja-JP" altLang="en-US" sz="1600" b="1" dirty="0">
                <a:solidFill>
                  <a:srgbClr val="CF594D"/>
                </a:solidFill>
                <a:latin typeface="Meiryo UI" panose="020B0604030504040204" pitchFamily="50" charset="-128"/>
                <a:ea typeface="Meiryo UI" panose="020B0604030504040204" pitchFamily="50" charset="-128"/>
              </a:rPr>
              <a:t>定期巡回型訪問</a:t>
            </a:r>
          </a:p>
        </p:txBody>
      </p:sp>
      <p:sp>
        <p:nvSpPr>
          <p:cNvPr id="74770" name="テキスト ボックス 111"/>
          <p:cNvSpPr txBox="1">
            <a:spLocks noChangeArrowheads="1"/>
          </p:cNvSpPr>
          <p:nvPr/>
        </p:nvSpPr>
        <p:spPr bwMode="auto">
          <a:xfrm>
            <a:off x="554177" y="6027752"/>
            <a:ext cx="8547100" cy="6347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87052" tIns="43530" rIns="87052" bIns="43530">
            <a:spAutoFit/>
          </a:bodyPr>
          <a:lstStyle>
            <a:lvl1pPr marL="168275" indent="-168275" defTabSz="828675" eaLnBrk="0" hangingPunct="0">
              <a:defRPr kumimoji="1" sz="3600">
                <a:solidFill>
                  <a:schemeClr val="tx1"/>
                </a:solidFill>
                <a:latin typeface="Arial" pitchFamily="34" charset="0"/>
                <a:ea typeface="ＭＳ Ｐゴシック" pitchFamily="50" charset="-128"/>
              </a:defRPr>
            </a:lvl1pPr>
            <a:lvl2pPr marL="742950" indent="-285750" defTabSz="828675" eaLnBrk="0" hangingPunct="0">
              <a:defRPr kumimoji="1" sz="3600">
                <a:solidFill>
                  <a:schemeClr val="tx1"/>
                </a:solidFill>
                <a:latin typeface="Arial" pitchFamily="34" charset="0"/>
                <a:ea typeface="ＭＳ Ｐゴシック" pitchFamily="50" charset="-128"/>
              </a:defRPr>
            </a:lvl2pPr>
            <a:lvl3pPr marL="1143000" indent="-228600" defTabSz="828675" eaLnBrk="0" hangingPunct="0">
              <a:defRPr kumimoji="1" sz="3600">
                <a:solidFill>
                  <a:schemeClr val="tx1"/>
                </a:solidFill>
                <a:latin typeface="Arial" pitchFamily="34" charset="0"/>
                <a:ea typeface="ＭＳ Ｐゴシック" pitchFamily="50" charset="-128"/>
              </a:defRPr>
            </a:lvl3pPr>
            <a:lvl4pPr marL="1600200" indent="-228600" defTabSz="828675" eaLnBrk="0" hangingPunct="0">
              <a:defRPr kumimoji="1" sz="3600">
                <a:solidFill>
                  <a:schemeClr val="tx1"/>
                </a:solidFill>
                <a:latin typeface="Arial" pitchFamily="34" charset="0"/>
                <a:ea typeface="ＭＳ Ｐゴシック" pitchFamily="50" charset="-128"/>
              </a:defRPr>
            </a:lvl4pPr>
            <a:lvl5pPr marL="2057400" indent="-228600" defTabSz="828675" eaLnBrk="0" hangingPunct="0">
              <a:defRPr kumimoji="1" sz="3600">
                <a:solidFill>
                  <a:schemeClr val="tx1"/>
                </a:solidFill>
                <a:latin typeface="Arial" pitchFamily="34" charset="0"/>
                <a:ea typeface="ＭＳ Ｐゴシック" pitchFamily="50" charset="-128"/>
              </a:defRPr>
            </a:lvl5pPr>
            <a:lvl6pPr marL="2514600" indent="-228600" defTabSz="828675" eaLnBrk="0" fontAlgn="base" hangingPunct="0">
              <a:spcBef>
                <a:spcPct val="0"/>
              </a:spcBef>
              <a:spcAft>
                <a:spcPct val="0"/>
              </a:spcAft>
              <a:defRPr kumimoji="1" sz="3600">
                <a:solidFill>
                  <a:schemeClr val="tx1"/>
                </a:solidFill>
                <a:latin typeface="Arial" pitchFamily="34" charset="0"/>
                <a:ea typeface="ＭＳ Ｐゴシック" pitchFamily="50" charset="-128"/>
              </a:defRPr>
            </a:lvl6pPr>
            <a:lvl7pPr marL="2971800" indent="-228600" defTabSz="828675" eaLnBrk="0" fontAlgn="base" hangingPunct="0">
              <a:spcBef>
                <a:spcPct val="0"/>
              </a:spcBef>
              <a:spcAft>
                <a:spcPct val="0"/>
              </a:spcAft>
              <a:defRPr kumimoji="1" sz="3600">
                <a:solidFill>
                  <a:schemeClr val="tx1"/>
                </a:solidFill>
                <a:latin typeface="Arial" pitchFamily="34" charset="0"/>
                <a:ea typeface="ＭＳ Ｐゴシック" pitchFamily="50" charset="-128"/>
              </a:defRPr>
            </a:lvl7pPr>
            <a:lvl8pPr marL="3429000" indent="-228600" defTabSz="828675" eaLnBrk="0" fontAlgn="base" hangingPunct="0">
              <a:spcBef>
                <a:spcPct val="0"/>
              </a:spcBef>
              <a:spcAft>
                <a:spcPct val="0"/>
              </a:spcAft>
              <a:defRPr kumimoji="1" sz="3600">
                <a:solidFill>
                  <a:schemeClr val="tx1"/>
                </a:solidFill>
                <a:latin typeface="Arial" pitchFamily="34" charset="0"/>
                <a:ea typeface="ＭＳ Ｐゴシック" pitchFamily="50" charset="-128"/>
              </a:defRPr>
            </a:lvl8pPr>
            <a:lvl9pPr marL="3886200" indent="-228600" defTabSz="828675" eaLnBrk="0" fontAlgn="base" hangingPunct="0">
              <a:spcBef>
                <a:spcPct val="0"/>
              </a:spcBef>
              <a:spcAft>
                <a:spcPct val="0"/>
              </a:spcAft>
              <a:defRPr kumimoji="1" sz="3600">
                <a:solidFill>
                  <a:schemeClr val="tx1"/>
                </a:solidFill>
                <a:latin typeface="Arial" pitchFamily="34" charset="0"/>
                <a:ea typeface="ＭＳ Ｐゴシック" pitchFamily="50" charset="-128"/>
              </a:defRPr>
            </a:lvl9pPr>
          </a:lstStyle>
          <a:p>
            <a:pPr eaLnBrk="1" hangingPunct="1">
              <a:lnSpc>
                <a:spcPct val="110000"/>
              </a:lnSpc>
            </a:pPr>
            <a:r>
              <a:rPr lang="en-US" altLang="ja-JP" sz="1700" b="1" dirty="0">
                <a:solidFill>
                  <a:srgbClr val="000000"/>
                </a:solidFill>
                <a:latin typeface="Meiryo UI" panose="020B0604030504040204" pitchFamily="50" charset="-128"/>
                <a:ea typeface="Meiryo UI" panose="020B0604030504040204" pitchFamily="50" charset="-128"/>
              </a:rPr>
              <a:t>※</a:t>
            </a:r>
            <a:r>
              <a:rPr lang="ja-JP" altLang="en-US" sz="1700" b="1" dirty="0">
                <a:solidFill>
                  <a:srgbClr val="000000"/>
                </a:solidFill>
                <a:latin typeface="Meiryo UI" panose="020B0604030504040204" pitchFamily="50" charset="-128"/>
                <a:ea typeface="Meiryo UI" panose="020B0604030504040204" pitchFamily="50" charset="-128"/>
              </a:rPr>
              <a:t> </a:t>
            </a:r>
            <a:r>
              <a:rPr lang="ja-JP" altLang="en-US" sz="1700" b="1" u="sng" dirty="0">
                <a:solidFill>
                  <a:srgbClr val="FF5050"/>
                </a:solidFill>
                <a:latin typeface="Meiryo UI" panose="020B0604030504040204" pitchFamily="50" charset="-128"/>
                <a:ea typeface="Meiryo UI" panose="020B0604030504040204" pitchFamily="50" charset="-128"/>
              </a:rPr>
              <a:t>訪問看護についての医師の指示書が必要</a:t>
            </a:r>
            <a:r>
              <a:rPr lang="ja-JP" altLang="en-US" sz="1700" b="1" dirty="0">
                <a:solidFill>
                  <a:srgbClr val="000000"/>
                </a:solidFill>
                <a:latin typeface="Meiryo UI" panose="020B0604030504040204" pitchFamily="50" charset="-128"/>
                <a:ea typeface="Meiryo UI" panose="020B0604030504040204" pitchFamily="50" charset="-128"/>
              </a:rPr>
              <a:t>であり、地域の医療機関との連携が重要</a:t>
            </a:r>
            <a:endParaRPr lang="en-US" altLang="ja-JP" sz="1700" b="1" dirty="0">
              <a:solidFill>
                <a:srgbClr val="000000"/>
              </a:solidFill>
              <a:latin typeface="Meiryo UI" panose="020B0604030504040204" pitchFamily="50" charset="-128"/>
              <a:ea typeface="Meiryo UI" panose="020B0604030504040204" pitchFamily="50" charset="-128"/>
            </a:endParaRPr>
          </a:p>
          <a:p>
            <a:pPr eaLnBrk="1" hangingPunct="1">
              <a:lnSpc>
                <a:spcPct val="110000"/>
              </a:lnSpc>
            </a:pPr>
            <a:r>
              <a:rPr lang="en-US" altLang="ja-JP" sz="1700" b="1" dirty="0">
                <a:solidFill>
                  <a:srgbClr val="000000"/>
                </a:solidFill>
                <a:latin typeface="Meiryo UI" panose="020B0604030504040204" pitchFamily="50" charset="-128"/>
                <a:ea typeface="Meiryo UI" panose="020B0604030504040204" pitchFamily="50" charset="-128"/>
              </a:rPr>
              <a:t>※</a:t>
            </a:r>
            <a:r>
              <a:rPr lang="ja-JP" altLang="en-US" sz="1700" b="1" dirty="0">
                <a:solidFill>
                  <a:srgbClr val="000000"/>
                </a:solidFill>
                <a:latin typeface="Meiryo UI" panose="020B0604030504040204" pitchFamily="50" charset="-128"/>
                <a:ea typeface="Meiryo UI" panose="020B0604030504040204" pitchFamily="50" charset="-128"/>
              </a:rPr>
              <a:t> 地域密着型サービスとして位置づけ、市町村が主体となり圏域ごとにサービスを整備</a:t>
            </a:r>
          </a:p>
        </p:txBody>
      </p:sp>
      <p:grpSp>
        <p:nvGrpSpPr>
          <p:cNvPr id="74771" name="グループ化 98"/>
          <p:cNvGrpSpPr>
            <a:grpSpLocks/>
          </p:cNvGrpSpPr>
          <p:nvPr/>
        </p:nvGrpSpPr>
        <p:grpSpPr bwMode="auto">
          <a:xfrm>
            <a:off x="3029329" y="2305317"/>
            <a:ext cx="777875" cy="534987"/>
            <a:chOff x="5046583" y="2011680"/>
            <a:chExt cx="810822" cy="533378"/>
          </a:xfrm>
        </p:grpSpPr>
        <p:sp>
          <p:nvSpPr>
            <p:cNvPr id="74809" name="Rectangle 18"/>
            <p:cNvSpPr>
              <a:spLocks noChangeArrowheads="1"/>
            </p:cNvSpPr>
            <p:nvPr/>
          </p:nvSpPr>
          <p:spPr bwMode="auto">
            <a:xfrm>
              <a:off x="5175091" y="2188587"/>
              <a:ext cx="533918" cy="356471"/>
            </a:xfrm>
            <a:prstGeom prst="rect">
              <a:avLst/>
            </a:prstGeom>
            <a:solidFill>
              <a:schemeClr val="accent3">
                <a:lumMod val="95000"/>
              </a:schemeClr>
            </a:solidFill>
            <a:ln w="9525">
              <a:solidFill>
                <a:srgbClr val="000000"/>
              </a:solidFill>
              <a:miter lim="800000"/>
              <a:headEnd/>
              <a:tailEnd/>
            </a:ln>
          </p:spPr>
          <p:txBody>
            <a:bodyPr wrap="none" lIns="82821" tIns="41411" rIns="82821" bIns="41411" anchor="ctr"/>
            <a:lstStyle/>
            <a:p>
              <a:pPr algn="ctr" defTabSz="828675" eaLnBrk="0" hangingPunct="0"/>
              <a:endParaRPr lang="ja-JP" altLang="ja-JP" sz="1000">
                <a:solidFill>
                  <a:srgbClr val="000000"/>
                </a:solidFill>
                <a:latin typeface="Times New Roman" pitchFamily="18" charset="0"/>
              </a:endParaRPr>
            </a:p>
          </p:txBody>
        </p:sp>
        <p:sp>
          <p:nvSpPr>
            <p:cNvPr id="74810" name="AutoShape 19"/>
            <p:cNvSpPr>
              <a:spLocks noChangeArrowheads="1"/>
            </p:cNvSpPr>
            <p:nvPr/>
          </p:nvSpPr>
          <p:spPr bwMode="auto">
            <a:xfrm>
              <a:off x="5046583" y="2011680"/>
              <a:ext cx="810822" cy="172578"/>
            </a:xfrm>
            <a:prstGeom prst="triangle">
              <a:avLst>
                <a:gd name="adj" fmla="val 50000"/>
              </a:avLst>
            </a:prstGeom>
            <a:solidFill>
              <a:srgbClr val="993300"/>
            </a:solidFill>
            <a:ln w="9525">
              <a:solidFill>
                <a:srgbClr val="000000"/>
              </a:solidFill>
              <a:miter lim="800000"/>
              <a:headEnd/>
              <a:tailEnd/>
            </a:ln>
          </p:spPr>
          <p:txBody>
            <a:bodyPr wrap="none" lIns="82821" tIns="41411" rIns="82821" bIns="41411" anchor="ctr"/>
            <a:lstStyle/>
            <a:p>
              <a:pPr algn="ctr" defTabSz="828675"/>
              <a:endParaRPr lang="ja-JP" altLang="en-US" sz="1000">
                <a:solidFill>
                  <a:srgbClr val="000000"/>
                </a:solidFill>
                <a:latin typeface="Times New Roman" pitchFamily="18" charset="0"/>
              </a:endParaRPr>
            </a:p>
          </p:txBody>
        </p:sp>
        <p:pic>
          <p:nvPicPr>
            <p:cNvPr id="74811" name="Picture 20" descr="GUM13_CL11105"/>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5291052" y="2249118"/>
              <a:ext cx="297298" cy="2446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74772" name="グループ化 102"/>
          <p:cNvGrpSpPr>
            <a:grpSpLocks/>
          </p:cNvGrpSpPr>
          <p:nvPr/>
        </p:nvGrpSpPr>
        <p:grpSpPr bwMode="auto">
          <a:xfrm>
            <a:off x="5541963" y="2687638"/>
            <a:ext cx="776287" cy="533400"/>
            <a:chOff x="5046583" y="2011680"/>
            <a:chExt cx="810822" cy="533378"/>
          </a:xfrm>
        </p:grpSpPr>
        <p:sp>
          <p:nvSpPr>
            <p:cNvPr id="74806" name="Rectangle 18"/>
            <p:cNvSpPr>
              <a:spLocks noChangeArrowheads="1"/>
            </p:cNvSpPr>
            <p:nvPr/>
          </p:nvSpPr>
          <p:spPr bwMode="auto">
            <a:xfrm>
              <a:off x="5175091" y="2188587"/>
              <a:ext cx="533918" cy="356471"/>
            </a:xfrm>
            <a:prstGeom prst="rect">
              <a:avLst/>
            </a:prstGeom>
            <a:solidFill>
              <a:schemeClr val="accent3">
                <a:lumMod val="95000"/>
              </a:schemeClr>
            </a:solidFill>
            <a:ln w="9525">
              <a:solidFill>
                <a:srgbClr val="000000"/>
              </a:solidFill>
              <a:miter lim="800000"/>
              <a:headEnd/>
              <a:tailEnd/>
            </a:ln>
          </p:spPr>
          <p:txBody>
            <a:bodyPr wrap="none" lIns="82821" tIns="41411" rIns="82821" bIns="41411" anchor="ctr"/>
            <a:lstStyle/>
            <a:p>
              <a:pPr algn="ctr" defTabSz="828675" eaLnBrk="0" hangingPunct="0"/>
              <a:endParaRPr lang="ja-JP" altLang="ja-JP" sz="1000">
                <a:solidFill>
                  <a:srgbClr val="000000"/>
                </a:solidFill>
                <a:latin typeface="Times New Roman" pitchFamily="18" charset="0"/>
              </a:endParaRPr>
            </a:p>
          </p:txBody>
        </p:sp>
        <p:sp>
          <p:nvSpPr>
            <p:cNvPr id="74807" name="AutoShape 19"/>
            <p:cNvSpPr>
              <a:spLocks noChangeArrowheads="1"/>
            </p:cNvSpPr>
            <p:nvPr/>
          </p:nvSpPr>
          <p:spPr bwMode="auto">
            <a:xfrm>
              <a:off x="5046583" y="2011680"/>
              <a:ext cx="810822" cy="172578"/>
            </a:xfrm>
            <a:prstGeom prst="triangle">
              <a:avLst>
                <a:gd name="adj" fmla="val 50000"/>
              </a:avLst>
            </a:prstGeom>
            <a:solidFill>
              <a:srgbClr val="993300"/>
            </a:solidFill>
            <a:ln w="9525">
              <a:solidFill>
                <a:srgbClr val="000000"/>
              </a:solidFill>
              <a:miter lim="800000"/>
              <a:headEnd/>
              <a:tailEnd/>
            </a:ln>
          </p:spPr>
          <p:txBody>
            <a:bodyPr wrap="none" lIns="82821" tIns="41411" rIns="82821" bIns="41411" anchor="ctr"/>
            <a:lstStyle/>
            <a:p>
              <a:pPr algn="ctr" defTabSz="828675"/>
              <a:endParaRPr lang="ja-JP" altLang="en-US" sz="1000">
                <a:solidFill>
                  <a:srgbClr val="000000"/>
                </a:solidFill>
                <a:latin typeface="Times New Roman" pitchFamily="18" charset="0"/>
              </a:endParaRPr>
            </a:p>
          </p:txBody>
        </p:sp>
        <p:pic>
          <p:nvPicPr>
            <p:cNvPr id="74808" name="Picture 20" descr="GUM13_CL11105"/>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291052" y="2249118"/>
              <a:ext cx="297298" cy="2446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74773" name="グループ化 106"/>
          <p:cNvGrpSpPr>
            <a:grpSpLocks/>
          </p:cNvGrpSpPr>
          <p:nvPr/>
        </p:nvGrpSpPr>
        <p:grpSpPr bwMode="auto">
          <a:xfrm>
            <a:off x="7523236" y="3473678"/>
            <a:ext cx="777875" cy="521596"/>
            <a:chOff x="5046583" y="2023484"/>
            <a:chExt cx="810822" cy="521574"/>
          </a:xfrm>
        </p:grpSpPr>
        <p:sp>
          <p:nvSpPr>
            <p:cNvPr id="74803" name="Rectangle 18"/>
            <p:cNvSpPr>
              <a:spLocks noChangeArrowheads="1"/>
            </p:cNvSpPr>
            <p:nvPr/>
          </p:nvSpPr>
          <p:spPr bwMode="auto">
            <a:xfrm>
              <a:off x="5175091" y="2188587"/>
              <a:ext cx="533918" cy="356471"/>
            </a:xfrm>
            <a:prstGeom prst="rect">
              <a:avLst/>
            </a:prstGeom>
            <a:solidFill>
              <a:schemeClr val="accent3">
                <a:lumMod val="95000"/>
              </a:schemeClr>
            </a:solidFill>
            <a:ln w="9525">
              <a:solidFill>
                <a:srgbClr val="000000"/>
              </a:solidFill>
              <a:miter lim="800000"/>
              <a:headEnd/>
              <a:tailEnd/>
            </a:ln>
          </p:spPr>
          <p:txBody>
            <a:bodyPr wrap="none" lIns="82821" tIns="41411" rIns="82821" bIns="41411" anchor="ctr"/>
            <a:lstStyle/>
            <a:p>
              <a:pPr algn="ctr" defTabSz="828675" eaLnBrk="0" hangingPunct="0"/>
              <a:endParaRPr lang="ja-JP" altLang="ja-JP" sz="1000">
                <a:solidFill>
                  <a:srgbClr val="000000"/>
                </a:solidFill>
                <a:latin typeface="Times New Roman" pitchFamily="18" charset="0"/>
              </a:endParaRPr>
            </a:p>
          </p:txBody>
        </p:sp>
        <p:sp>
          <p:nvSpPr>
            <p:cNvPr id="74804" name="AutoShape 19"/>
            <p:cNvSpPr>
              <a:spLocks noChangeArrowheads="1"/>
            </p:cNvSpPr>
            <p:nvPr/>
          </p:nvSpPr>
          <p:spPr bwMode="auto">
            <a:xfrm>
              <a:off x="5046583" y="2023484"/>
              <a:ext cx="810822" cy="172578"/>
            </a:xfrm>
            <a:prstGeom prst="triangle">
              <a:avLst>
                <a:gd name="adj" fmla="val 50000"/>
              </a:avLst>
            </a:prstGeom>
            <a:solidFill>
              <a:srgbClr val="993300"/>
            </a:solidFill>
            <a:ln w="9525">
              <a:solidFill>
                <a:srgbClr val="000000"/>
              </a:solidFill>
              <a:miter lim="800000"/>
              <a:headEnd/>
              <a:tailEnd/>
            </a:ln>
          </p:spPr>
          <p:txBody>
            <a:bodyPr wrap="none" lIns="82821" tIns="41411" rIns="82821" bIns="41411" anchor="ctr"/>
            <a:lstStyle/>
            <a:p>
              <a:pPr algn="ctr" defTabSz="828675"/>
              <a:endParaRPr lang="ja-JP" altLang="en-US" sz="1000">
                <a:solidFill>
                  <a:srgbClr val="000000"/>
                </a:solidFill>
                <a:latin typeface="Times New Roman" pitchFamily="18" charset="0"/>
              </a:endParaRPr>
            </a:p>
          </p:txBody>
        </p:sp>
        <p:pic>
          <p:nvPicPr>
            <p:cNvPr id="74805" name="Picture 20" descr="GUM13_CL11105"/>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5291052" y="2249118"/>
              <a:ext cx="297298" cy="2446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74774" name="グループ化 110"/>
          <p:cNvGrpSpPr>
            <a:grpSpLocks/>
          </p:cNvGrpSpPr>
          <p:nvPr/>
        </p:nvGrpSpPr>
        <p:grpSpPr bwMode="auto">
          <a:xfrm>
            <a:off x="7978775" y="4228726"/>
            <a:ext cx="777875" cy="533400"/>
            <a:chOff x="5046583" y="2011680"/>
            <a:chExt cx="810822" cy="533378"/>
          </a:xfrm>
        </p:grpSpPr>
        <p:sp>
          <p:nvSpPr>
            <p:cNvPr id="74800" name="Rectangle 18"/>
            <p:cNvSpPr>
              <a:spLocks noChangeArrowheads="1"/>
            </p:cNvSpPr>
            <p:nvPr/>
          </p:nvSpPr>
          <p:spPr bwMode="auto">
            <a:xfrm>
              <a:off x="5175091" y="2188587"/>
              <a:ext cx="533918" cy="356471"/>
            </a:xfrm>
            <a:prstGeom prst="rect">
              <a:avLst/>
            </a:prstGeom>
            <a:solidFill>
              <a:schemeClr val="accent3">
                <a:lumMod val="95000"/>
              </a:schemeClr>
            </a:solidFill>
            <a:ln w="9525">
              <a:solidFill>
                <a:srgbClr val="000000"/>
              </a:solidFill>
              <a:miter lim="800000"/>
              <a:headEnd/>
              <a:tailEnd/>
            </a:ln>
          </p:spPr>
          <p:txBody>
            <a:bodyPr wrap="none" lIns="82821" tIns="41411" rIns="82821" bIns="41411" anchor="ctr"/>
            <a:lstStyle/>
            <a:p>
              <a:pPr algn="ctr" defTabSz="828675" eaLnBrk="0" hangingPunct="0"/>
              <a:endParaRPr lang="ja-JP" altLang="ja-JP" sz="1000">
                <a:solidFill>
                  <a:srgbClr val="000000"/>
                </a:solidFill>
                <a:latin typeface="Times New Roman" pitchFamily="18" charset="0"/>
              </a:endParaRPr>
            </a:p>
          </p:txBody>
        </p:sp>
        <p:sp>
          <p:nvSpPr>
            <p:cNvPr id="74801" name="AutoShape 19"/>
            <p:cNvSpPr>
              <a:spLocks noChangeArrowheads="1"/>
            </p:cNvSpPr>
            <p:nvPr/>
          </p:nvSpPr>
          <p:spPr bwMode="auto">
            <a:xfrm>
              <a:off x="5046583" y="2011680"/>
              <a:ext cx="810822" cy="172578"/>
            </a:xfrm>
            <a:prstGeom prst="triangle">
              <a:avLst>
                <a:gd name="adj" fmla="val 50000"/>
              </a:avLst>
            </a:prstGeom>
            <a:solidFill>
              <a:srgbClr val="993300"/>
            </a:solidFill>
            <a:ln w="9525">
              <a:solidFill>
                <a:srgbClr val="000000"/>
              </a:solidFill>
              <a:miter lim="800000"/>
              <a:headEnd/>
              <a:tailEnd/>
            </a:ln>
          </p:spPr>
          <p:txBody>
            <a:bodyPr wrap="none" lIns="82821" tIns="41411" rIns="82821" bIns="41411" anchor="ctr"/>
            <a:lstStyle/>
            <a:p>
              <a:pPr algn="ctr" defTabSz="828675"/>
              <a:endParaRPr lang="ja-JP" altLang="en-US" sz="1000">
                <a:solidFill>
                  <a:srgbClr val="000000"/>
                </a:solidFill>
                <a:latin typeface="Times New Roman" pitchFamily="18" charset="0"/>
              </a:endParaRPr>
            </a:p>
          </p:txBody>
        </p:sp>
        <p:pic>
          <p:nvPicPr>
            <p:cNvPr id="74802" name="Picture 20" descr="GUM13_CL11105"/>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5291052" y="2249118"/>
              <a:ext cx="297298" cy="2446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74775" name="グループ化 114"/>
          <p:cNvGrpSpPr>
            <a:grpSpLocks/>
          </p:cNvGrpSpPr>
          <p:nvPr/>
        </p:nvGrpSpPr>
        <p:grpSpPr bwMode="auto">
          <a:xfrm>
            <a:off x="6711950" y="4367213"/>
            <a:ext cx="776288" cy="533400"/>
            <a:chOff x="5046583" y="2011680"/>
            <a:chExt cx="810822" cy="533378"/>
          </a:xfrm>
        </p:grpSpPr>
        <p:sp>
          <p:nvSpPr>
            <p:cNvPr id="74797" name="Rectangle 18"/>
            <p:cNvSpPr>
              <a:spLocks noChangeArrowheads="1"/>
            </p:cNvSpPr>
            <p:nvPr/>
          </p:nvSpPr>
          <p:spPr bwMode="auto">
            <a:xfrm>
              <a:off x="5175091" y="2188587"/>
              <a:ext cx="533918" cy="356471"/>
            </a:xfrm>
            <a:prstGeom prst="rect">
              <a:avLst/>
            </a:prstGeom>
            <a:solidFill>
              <a:schemeClr val="accent3">
                <a:lumMod val="95000"/>
              </a:schemeClr>
            </a:solidFill>
            <a:ln w="9525">
              <a:solidFill>
                <a:srgbClr val="000000"/>
              </a:solidFill>
              <a:miter lim="800000"/>
              <a:headEnd/>
              <a:tailEnd/>
            </a:ln>
          </p:spPr>
          <p:txBody>
            <a:bodyPr wrap="none" lIns="82821" tIns="41411" rIns="82821" bIns="41411" anchor="ctr"/>
            <a:lstStyle/>
            <a:p>
              <a:pPr algn="ctr" defTabSz="828675" eaLnBrk="0" hangingPunct="0"/>
              <a:endParaRPr lang="ja-JP" altLang="ja-JP" sz="1000">
                <a:solidFill>
                  <a:srgbClr val="000000"/>
                </a:solidFill>
                <a:latin typeface="Times New Roman" pitchFamily="18" charset="0"/>
              </a:endParaRPr>
            </a:p>
          </p:txBody>
        </p:sp>
        <p:sp>
          <p:nvSpPr>
            <p:cNvPr id="74798" name="AutoShape 19"/>
            <p:cNvSpPr>
              <a:spLocks noChangeArrowheads="1"/>
            </p:cNvSpPr>
            <p:nvPr/>
          </p:nvSpPr>
          <p:spPr bwMode="auto">
            <a:xfrm>
              <a:off x="5046583" y="2011680"/>
              <a:ext cx="810822" cy="172578"/>
            </a:xfrm>
            <a:prstGeom prst="triangle">
              <a:avLst>
                <a:gd name="adj" fmla="val 50000"/>
              </a:avLst>
            </a:prstGeom>
            <a:solidFill>
              <a:srgbClr val="993300"/>
            </a:solidFill>
            <a:ln w="9525">
              <a:solidFill>
                <a:srgbClr val="000000"/>
              </a:solidFill>
              <a:miter lim="800000"/>
              <a:headEnd/>
              <a:tailEnd/>
            </a:ln>
          </p:spPr>
          <p:txBody>
            <a:bodyPr wrap="none" lIns="82821" tIns="41411" rIns="82821" bIns="41411" anchor="ctr"/>
            <a:lstStyle/>
            <a:p>
              <a:pPr algn="ctr" defTabSz="828675"/>
              <a:endParaRPr lang="ja-JP" altLang="en-US" sz="1000">
                <a:solidFill>
                  <a:srgbClr val="000000"/>
                </a:solidFill>
                <a:latin typeface="Times New Roman" pitchFamily="18" charset="0"/>
              </a:endParaRPr>
            </a:p>
          </p:txBody>
        </p:sp>
        <p:pic>
          <p:nvPicPr>
            <p:cNvPr id="74799" name="Picture 20" descr="GUM13_CL11105"/>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291052" y="2249118"/>
              <a:ext cx="297298" cy="2446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74776" name="グループ化 118"/>
          <p:cNvGrpSpPr>
            <a:grpSpLocks/>
          </p:cNvGrpSpPr>
          <p:nvPr/>
        </p:nvGrpSpPr>
        <p:grpSpPr bwMode="auto">
          <a:xfrm>
            <a:off x="3569511" y="5106456"/>
            <a:ext cx="777875" cy="513311"/>
            <a:chOff x="5043292" y="2031768"/>
            <a:chExt cx="810822" cy="513290"/>
          </a:xfrm>
        </p:grpSpPr>
        <p:sp>
          <p:nvSpPr>
            <p:cNvPr id="74794" name="Rectangle 18"/>
            <p:cNvSpPr>
              <a:spLocks noChangeArrowheads="1"/>
            </p:cNvSpPr>
            <p:nvPr/>
          </p:nvSpPr>
          <p:spPr bwMode="auto">
            <a:xfrm>
              <a:off x="5175091" y="2188587"/>
              <a:ext cx="533918" cy="356471"/>
            </a:xfrm>
            <a:prstGeom prst="rect">
              <a:avLst/>
            </a:prstGeom>
            <a:solidFill>
              <a:schemeClr val="accent3">
                <a:lumMod val="95000"/>
              </a:schemeClr>
            </a:solidFill>
            <a:ln w="9525">
              <a:solidFill>
                <a:srgbClr val="000000"/>
              </a:solidFill>
              <a:miter lim="800000"/>
              <a:headEnd/>
              <a:tailEnd/>
            </a:ln>
          </p:spPr>
          <p:txBody>
            <a:bodyPr wrap="none" lIns="82821" tIns="41411" rIns="82821" bIns="41411" anchor="ctr"/>
            <a:lstStyle/>
            <a:p>
              <a:pPr algn="ctr" defTabSz="828675" eaLnBrk="0" hangingPunct="0"/>
              <a:endParaRPr lang="ja-JP" altLang="ja-JP" sz="1000">
                <a:solidFill>
                  <a:srgbClr val="000000"/>
                </a:solidFill>
                <a:latin typeface="Times New Roman" pitchFamily="18" charset="0"/>
              </a:endParaRPr>
            </a:p>
          </p:txBody>
        </p:sp>
        <p:sp>
          <p:nvSpPr>
            <p:cNvPr id="74795" name="AutoShape 19"/>
            <p:cNvSpPr>
              <a:spLocks noChangeArrowheads="1"/>
            </p:cNvSpPr>
            <p:nvPr/>
          </p:nvSpPr>
          <p:spPr bwMode="auto">
            <a:xfrm>
              <a:off x="5043292" y="2031768"/>
              <a:ext cx="810822" cy="172578"/>
            </a:xfrm>
            <a:prstGeom prst="triangle">
              <a:avLst>
                <a:gd name="adj" fmla="val 50000"/>
              </a:avLst>
            </a:prstGeom>
            <a:solidFill>
              <a:srgbClr val="993300"/>
            </a:solidFill>
            <a:ln w="9525">
              <a:solidFill>
                <a:srgbClr val="000000"/>
              </a:solidFill>
              <a:miter lim="800000"/>
              <a:headEnd/>
              <a:tailEnd/>
            </a:ln>
          </p:spPr>
          <p:txBody>
            <a:bodyPr wrap="none" lIns="82821" tIns="41411" rIns="82821" bIns="41411" anchor="ctr"/>
            <a:lstStyle/>
            <a:p>
              <a:pPr algn="ctr" defTabSz="828675"/>
              <a:endParaRPr lang="ja-JP" altLang="en-US" sz="1000">
                <a:solidFill>
                  <a:srgbClr val="000000"/>
                </a:solidFill>
                <a:latin typeface="Times New Roman" pitchFamily="18" charset="0"/>
              </a:endParaRPr>
            </a:p>
          </p:txBody>
        </p:sp>
        <p:pic>
          <p:nvPicPr>
            <p:cNvPr id="74796" name="Picture 20" descr="GUM13_CL11105"/>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5291052" y="2249118"/>
              <a:ext cx="297298" cy="2446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74777" name="グループ化 122"/>
          <p:cNvGrpSpPr>
            <a:grpSpLocks/>
          </p:cNvGrpSpPr>
          <p:nvPr/>
        </p:nvGrpSpPr>
        <p:grpSpPr bwMode="auto">
          <a:xfrm>
            <a:off x="2225675" y="4171401"/>
            <a:ext cx="777875" cy="513311"/>
            <a:chOff x="5046583" y="2031768"/>
            <a:chExt cx="810822" cy="513290"/>
          </a:xfrm>
        </p:grpSpPr>
        <p:sp>
          <p:nvSpPr>
            <p:cNvPr id="74791" name="Rectangle 18"/>
            <p:cNvSpPr>
              <a:spLocks noChangeArrowheads="1"/>
            </p:cNvSpPr>
            <p:nvPr/>
          </p:nvSpPr>
          <p:spPr bwMode="auto">
            <a:xfrm>
              <a:off x="5175091" y="2188587"/>
              <a:ext cx="533918" cy="356471"/>
            </a:xfrm>
            <a:prstGeom prst="rect">
              <a:avLst/>
            </a:prstGeom>
            <a:solidFill>
              <a:schemeClr val="accent3">
                <a:lumMod val="95000"/>
              </a:schemeClr>
            </a:solidFill>
            <a:ln w="9525">
              <a:solidFill>
                <a:srgbClr val="000000"/>
              </a:solidFill>
              <a:miter lim="800000"/>
              <a:headEnd/>
              <a:tailEnd/>
            </a:ln>
          </p:spPr>
          <p:txBody>
            <a:bodyPr wrap="none" lIns="82821" tIns="41411" rIns="82821" bIns="41411" anchor="ctr"/>
            <a:lstStyle/>
            <a:p>
              <a:pPr algn="ctr" defTabSz="828675" eaLnBrk="0" hangingPunct="0"/>
              <a:endParaRPr lang="ja-JP" altLang="ja-JP" sz="1000">
                <a:solidFill>
                  <a:srgbClr val="000000"/>
                </a:solidFill>
                <a:latin typeface="Times New Roman" pitchFamily="18" charset="0"/>
              </a:endParaRPr>
            </a:p>
          </p:txBody>
        </p:sp>
        <p:sp>
          <p:nvSpPr>
            <p:cNvPr id="74792" name="AutoShape 19"/>
            <p:cNvSpPr>
              <a:spLocks noChangeArrowheads="1"/>
            </p:cNvSpPr>
            <p:nvPr/>
          </p:nvSpPr>
          <p:spPr bwMode="auto">
            <a:xfrm>
              <a:off x="5046583" y="2031768"/>
              <a:ext cx="810822" cy="172578"/>
            </a:xfrm>
            <a:prstGeom prst="triangle">
              <a:avLst>
                <a:gd name="adj" fmla="val 50000"/>
              </a:avLst>
            </a:prstGeom>
            <a:solidFill>
              <a:srgbClr val="993300"/>
            </a:solidFill>
            <a:ln w="9525">
              <a:solidFill>
                <a:srgbClr val="000000"/>
              </a:solidFill>
              <a:miter lim="800000"/>
              <a:headEnd/>
              <a:tailEnd/>
            </a:ln>
          </p:spPr>
          <p:txBody>
            <a:bodyPr wrap="none" lIns="82821" tIns="41411" rIns="82821" bIns="41411" anchor="ctr"/>
            <a:lstStyle/>
            <a:p>
              <a:pPr algn="ctr" defTabSz="828675"/>
              <a:endParaRPr lang="ja-JP" altLang="en-US" sz="1000">
                <a:solidFill>
                  <a:srgbClr val="000000"/>
                </a:solidFill>
                <a:latin typeface="Times New Roman" pitchFamily="18" charset="0"/>
              </a:endParaRPr>
            </a:p>
          </p:txBody>
        </p:sp>
        <p:pic>
          <p:nvPicPr>
            <p:cNvPr id="74793" name="Picture 20" descr="GUM13_CL11105"/>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5291052" y="2249118"/>
              <a:ext cx="297298" cy="2446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74778" name="グループ化 126"/>
          <p:cNvGrpSpPr>
            <a:grpSpLocks/>
          </p:cNvGrpSpPr>
          <p:nvPr/>
        </p:nvGrpSpPr>
        <p:grpSpPr bwMode="auto">
          <a:xfrm>
            <a:off x="2210266" y="5070673"/>
            <a:ext cx="777875" cy="497824"/>
            <a:chOff x="5030522" y="2045769"/>
            <a:chExt cx="810822" cy="499289"/>
          </a:xfrm>
        </p:grpSpPr>
        <p:sp>
          <p:nvSpPr>
            <p:cNvPr id="74788" name="Rectangle 18"/>
            <p:cNvSpPr>
              <a:spLocks noChangeArrowheads="1"/>
            </p:cNvSpPr>
            <p:nvPr/>
          </p:nvSpPr>
          <p:spPr bwMode="auto">
            <a:xfrm>
              <a:off x="5175091" y="2188587"/>
              <a:ext cx="533918" cy="356471"/>
            </a:xfrm>
            <a:prstGeom prst="rect">
              <a:avLst/>
            </a:prstGeom>
            <a:solidFill>
              <a:schemeClr val="accent3">
                <a:lumMod val="95000"/>
              </a:schemeClr>
            </a:solidFill>
            <a:ln w="9525">
              <a:solidFill>
                <a:srgbClr val="000000"/>
              </a:solidFill>
              <a:miter lim="800000"/>
              <a:headEnd/>
              <a:tailEnd/>
            </a:ln>
          </p:spPr>
          <p:txBody>
            <a:bodyPr wrap="none" lIns="82821" tIns="41411" rIns="82821" bIns="41411" anchor="ctr"/>
            <a:lstStyle/>
            <a:p>
              <a:pPr algn="ctr" defTabSz="828675" eaLnBrk="0" hangingPunct="0"/>
              <a:endParaRPr lang="ja-JP" altLang="ja-JP" sz="1000">
                <a:solidFill>
                  <a:srgbClr val="000000"/>
                </a:solidFill>
                <a:latin typeface="Times New Roman" pitchFamily="18" charset="0"/>
              </a:endParaRPr>
            </a:p>
          </p:txBody>
        </p:sp>
        <p:sp>
          <p:nvSpPr>
            <p:cNvPr id="74789" name="AutoShape 19"/>
            <p:cNvSpPr>
              <a:spLocks noChangeArrowheads="1"/>
            </p:cNvSpPr>
            <p:nvPr/>
          </p:nvSpPr>
          <p:spPr bwMode="auto">
            <a:xfrm>
              <a:off x="5030522" y="2045769"/>
              <a:ext cx="810822" cy="172578"/>
            </a:xfrm>
            <a:prstGeom prst="triangle">
              <a:avLst>
                <a:gd name="adj" fmla="val 50000"/>
              </a:avLst>
            </a:prstGeom>
            <a:solidFill>
              <a:srgbClr val="993300"/>
            </a:solidFill>
            <a:ln w="9525">
              <a:solidFill>
                <a:srgbClr val="000000"/>
              </a:solidFill>
              <a:miter lim="800000"/>
              <a:headEnd/>
              <a:tailEnd/>
            </a:ln>
          </p:spPr>
          <p:txBody>
            <a:bodyPr wrap="none" lIns="82821" tIns="41411" rIns="82821" bIns="41411" anchor="ctr"/>
            <a:lstStyle/>
            <a:p>
              <a:pPr algn="ctr" defTabSz="828675"/>
              <a:endParaRPr lang="ja-JP" altLang="en-US" sz="1000">
                <a:solidFill>
                  <a:srgbClr val="000000"/>
                </a:solidFill>
                <a:latin typeface="Times New Roman" pitchFamily="18" charset="0"/>
              </a:endParaRPr>
            </a:p>
          </p:txBody>
        </p:sp>
        <p:pic>
          <p:nvPicPr>
            <p:cNvPr id="74790" name="Picture 20" descr="GUM13_CL11105"/>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5291052" y="2249118"/>
              <a:ext cx="297298" cy="2446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74779" name="グループ化 130"/>
          <p:cNvGrpSpPr>
            <a:grpSpLocks/>
          </p:cNvGrpSpPr>
          <p:nvPr/>
        </p:nvGrpSpPr>
        <p:grpSpPr bwMode="auto">
          <a:xfrm>
            <a:off x="843233" y="3850705"/>
            <a:ext cx="777875" cy="520791"/>
            <a:chOff x="5045602" y="2024288"/>
            <a:chExt cx="810822" cy="520770"/>
          </a:xfrm>
        </p:grpSpPr>
        <p:sp>
          <p:nvSpPr>
            <p:cNvPr id="74785" name="Rectangle 18"/>
            <p:cNvSpPr>
              <a:spLocks noChangeArrowheads="1"/>
            </p:cNvSpPr>
            <p:nvPr/>
          </p:nvSpPr>
          <p:spPr bwMode="auto">
            <a:xfrm>
              <a:off x="5175091" y="2188587"/>
              <a:ext cx="533918" cy="356471"/>
            </a:xfrm>
            <a:prstGeom prst="rect">
              <a:avLst/>
            </a:prstGeom>
            <a:solidFill>
              <a:schemeClr val="accent3">
                <a:lumMod val="95000"/>
              </a:schemeClr>
            </a:solidFill>
            <a:ln w="9525">
              <a:solidFill>
                <a:srgbClr val="000000"/>
              </a:solidFill>
              <a:miter lim="800000"/>
              <a:headEnd/>
              <a:tailEnd/>
            </a:ln>
          </p:spPr>
          <p:txBody>
            <a:bodyPr wrap="none" lIns="82821" tIns="41411" rIns="82821" bIns="41411" anchor="ctr"/>
            <a:lstStyle/>
            <a:p>
              <a:pPr algn="ctr" defTabSz="828675" eaLnBrk="0" hangingPunct="0"/>
              <a:endParaRPr lang="ja-JP" altLang="ja-JP" sz="1000">
                <a:solidFill>
                  <a:srgbClr val="000000"/>
                </a:solidFill>
                <a:latin typeface="Times New Roman" pitchFamily="18" charset="0"/>
              </a:endParaRPr>
            </a:p>
          </p:txBody>
        </p:sp>
        <p:sp>
          <p:nvSpPr>
            <p:cNvPr id="74786" name="AutoShape 19"/>
            <p:cNvSpPr>
              <a:spLocks noChangeArrowheads="1"/>
            </p:cNvSpPr>
            <p:nvPr/>
          </p:nvSpPr>
          <p:spPr bwMode="auto">
            <a:xfrm>
              <a:off x="5045602" y="2024288"/>
              <a:ext cx="810822" cy="172578"/>
            </a:xfrm>
            <a:prstGeom prst="triangle">
              <a:avLst>
                <a:gd name="adj" fmla="val 50000"/>
              </a:avLst>
            </a:prstGeom>
            <a:solidFill>
              <a:srgbClr val="993300"/>
            </a:solidFill>
            <a:ln w="9525">
              <a:solidFill>
                <a:srgbClr val="000000"/>
              </a:solidFill>
              <a:miter lim="800000"/>
              <a:headEnd/>
              <a:tailEnd/>
            </a:ln>
          </p:spPr>
          <p:txBody>
            <a:bodyPr wrap="none" lIns="82821" tIns="41411" rIns="82821" bIns="41411" anchor="ctr"/>
            <a:lstStyle/>
            <a:p>
              <a:pPr algn="ctr" defTabSz="828675"/>
              <a:endParaRPr lang="ja-JP" altLang="en-US" sz="1000">
                <a:solidFill>
                  <a:srgbClr val="000000"/>
                </a:solidFill>
                <a:latin typeface="Times New Roman" pitchFamily="18" charset="0"/>
              </a:endParaRPr>
            </a:p>
          </p:txBody>
        </p:sp>
        <p:pic>
          <p:nvPicPr>
            <p:cNvPr id="74787" name="Picture 20" descr="GUM13_CL11105"/>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5291052" y="2249118"/>
              <a:ext cx="297298" cy="2446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74781" name="AutoShape 16"/>
          <p:cNvSpPr>
            <a:spLocks noChangeArrowheads="1"/>
          </p:cNvSpPr>
          <p:nvPr/>
        </p:nvSpPr>
        <p:spPr bwMode="auto">
          <a:xfrm>
            <a:off x="4017963" y="2832100"/>
            <a:ext cx="719137" cy="342900"/>
          </a:xfrm>
          <a:prstGeom prst="roundRect">
            <a:avLst>
              <a:gd name="adj" fmla="val 16667"/>
            </a:avLst>
          </a:prstGeom>
          <a:solidFill>
            <a:schemeClr val="bg1"/>
          </a:solidFill>
          <a:ln w="19050">
            <a:solidFill>
              <a:srgbClr val="3E6EB4"/>
            </a:solidFill>
            <a:round/>
            <a:headEnd/>
            <a:tailEnd/>
          </a:ln>
        </p:spPr>
        <p:txBody>
          <a:bodyPr wrap="none" lIns="87032" tIns="43523" rIns="87032" bIns="43523" anchor="ctr"/>
          <a:lstStyle/>
          <a:p>
            <a:pPr algn="ctr" defTabSz="828675"/>
            <a:r>
              <a:rPr lang="ja-JP" altLang="en-US" sz="1600" b="1" dirty="0">
                <a:solidFill>
                  <a:srgbClr val="3E6EB4"/>
                </a:solidFill>
                <a:latin typeface="Meiryo UI" panose="020B0604030504040204" pitchFamily="50" charset="-128"/>
                <a:ea typeface="Meiryo UI" panose="020B0604030504040204" pitchFamily="50" charset="-128"/>
              </a:rPr>
              <a:t>通報</a:t>
            </a:r>
          </a:p>
        </p:txBody>
      </p:sp>
      <p:sp>
        <p:nvSpPr>
          <p:cNvPr id="74782" name="AutoShape 17"/>
          <p:cNvSpPr>
            <a:spLocks noChangeArrowheads="1"/>
          </p:cNvSpPr>
          <p:nvPr/>
        </p:nvSpPr>
        <p:spPr bwMode="auto">
          <a:xfrm>
            <a:off x="6234112" y="1538288"/>
            <a:ext cx="2518002" cy="1176337"/>
          </a:xfrm>
          <a:prstGeom prst="wedgeRoundRectCallout">
            <a:avLst>
              <a:gd name="adj1" fmla="val 12630"/>
              <a:gd name="adj2" fmla="val 67273"/>
              <a:gd name="adj3" fmla="val 16667"/>
            </a:avLst>
          </a:prstGeom>
          <a:solidFill>
            <a:schemeClr val="bg1"/>
          </a:solidFill>
          <a:ln w="31750">
            <a:solidFill>
              <a:srgbClr val="CF594D"/>
            </a:solidFill>
            <a:miter lim="800000"/>
            <a:headEnd/>
            <a:tailEnd/>
          </a:ln>
        </p:spPr>
        <p:txBody>
          <a:bodyPr lIns="87032" tIns="43523" rIns="87032" bIns="43523"/>
          <a:lstStyle/>
          <a:p>
            <a:pPr defTabSz="828675"/>
            <a:r>
              <a:rPr lang="ja-JP" altLang="en-US" sz="1600" b="1" dirty="0">
                <a:solidFill>
                  <a:srgbClr val="CF594D"/>
                </a:solidFill>
                <a:latin typeface="Meiryo UI" panose="020B0604030504040204" pitchFamily="50" charset="-128"/>
                <a:ea typeface="Meiryo UI" panose="020B0604030504040204" pitchFamily="50" charset="-128"/>
              </a:rPr>
              <a:t>訪問介護と訪問看護が</a:t>
            </a:r>
            <a:endParaRPr lang="en-US" altLang="ja-JP" sz="1600" b="1" dirty="0">
              <a:solidFill>
                <a:srgbClr val="CF594D"/>
              </a:solidFill>
              <a:latin typeface="Meiryo UI" panose="020B0604030504040204" pitchFamily="50" charset="-128"/>
              <a:ea typeface="Meiryo UI" panose="020B0604030504040204" pitchFamily="50" charset="-128"/>
            </a:endParaRPr>
          </a:p>
          <a:p>
            <a:pPr defTabSz="828675"/>
            <a:r>
              <a:rPr lang="ja-JP" altLang="en-US" sz="1600" b="1" dirty="0">
                <a:solidFill>
                  <a:srgbClr val="CF594D"/>
                </a:solidFill>
                <a:latin typeface="Meiryo UI" panose="020B0604030504040204" pitchFamily="50" charset="-128"/>
                <a:ea typeface="Meiryo UI" panose="020B0604030504040204" pitchFamily="50" charset="-128"/>
              </a:rPr>
              <a:t>一体的又は密接に連携し、短時間の定期巡回型訪問を行う</a:t>
            </a:r>
          </a:p>
        </p:txBody>
      </p:sp>
      <p:sp>
        <p:nvSpPr>
          <p:cNvPr id="74783" name="Rectangle 3"/>
          <p:cNvSpPr>
            <a:spLocks noChangeArrowheads="1"/>
          </p:cNvSpPr>
          <p:nvPr/>
        </p:nvSpPr>
        <p:spPr bwMode="auto">
          <a:xfrm>
            <a:off x="1157361" y="286545"/>
            <a:ext cx="6754813" cy="517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nchorCtr="1"/>
          <a:lstStyle/>
          <a:p>
            <a:pPr algn="ctr"/>
            <a:r>
              <a:rPr lang="ja-JP" altLang="en-US" sz="3000" b="1" dirty="0">
                <a:latin typeface="Meiryo UI" panose="020B0604030504040204" pitchFamily="50" charset="-128"/>
                <a:ea typeface="Meiryo UI" panose="020B0604030504040204" pitchFamily="50" charset="-128"/>
                <a:cs typeface="メイリオ" pitchFamily="50" charset="-128"/>
              </a:rPr>
              <a:t>定期巡回・随時対応型訪問介護看護</a:t>
            </a:r>
          </a:p>
        </p:txBody>
      </p:sp>
      <p:sp>
        <p:nvSpPr>
          <p:cNvPr id="64" name="Rectangle 23"/>
          <p:cNvSpPr>
            <a:spLocks noChangeArrowheads="1"/>
          </p:cNvSpPr>
          <p:nvPr/>
        </p:nvSpPr>
        <p:spPr bwMode="auto">
          <a:xfrm>
            <a:off x="0" y="1"/>
            <a:ext cx="2806995" cy="3721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82904" tIns="41452" rIns="82904" bIns="41452" anchor="b"/>
          <a:lstStyle/>
          <a:p>
            <a:pPr defTabSz="828675"/>
            <a:r>
              <a:rPr kumimoji="0" lang="en-US" altLang="ja-JP" sz="1600" b="1" dirty="0">
                <a:latin typeface="Meiryo UI" panose="020B0604030504040204" pitchFamily="50" charset="-128"/>
                <a:ea typeface="Meiryo UI" panose="020B0604030504040204" pitchFamily="50" charset="-128"/>
              </a:rPr>
              <a:t>《</a:t>
            </a:r>
            <a:r>
              <a:rPr kumimoji="0" lang="ja-JP" altLang="en-US" sz="1600" b="1" dirty="0">
                <a:latin typeface="Meiryo UI" panose="020B0604030504040204" pitchFamily="50" charset="-128"/>
                <a:ea typeface="Meiryo UI" panose="020B0604030504040204" pitchFamily="50" charset="-128"/>
              </a:rPr>
              <a:t> 制度</a:t>
            </a:r>
            <a:r>
              <a:rPr kumimoji="0" lang="en-US" altLang="ja-JP" sz="1700" b="1" dirty="0">
                <a:latin typeface="Segoe UI" panose="020B0502040204020203" pitchFamily="34" charset="0"/>
                <a:ea typeface="Meiryo UI" panose="020B0604030504040204" pitchFamily="50" charset="-128"/>
                <a:cs typeface="Segoe UI" panose="020B0502040204020203" pitchFamily="34" charset="0"/>
              </a:rPr>
              <a:t>-15</a:t>
            </a:r>
            <a:r>
              <a:rPr kumimoji="0" lang="ja-JP" altLang="en-US" sz="1700" b="1" dirty="0">
                <a:latin typeface="Segoe UI" panose="020B0502040204020203" pitchFamily="34" charset="0"/>
                <a:ea typeface="Meiryo UI" panose="020B0604030504040204" pitchFamily="50" charset="-128"/>
                <a:cs typeface="Segoe UI" panose="020B0502040204020203" pitchFamily="34" charset="0"/>
              </a:rPr>
              <a:t> </a:t>
            </a:r>
            <a:r>
              <a:rPr kumimoji="0" lang="en-US" altLang="ja-JP" sz="1600" b="1" dirty="0">
                <a:latin typeface="Meiryo UI" panose="020B0604030504040204" pitchFamily="50" charset="-128"/>
                <a:ea typeface="Meiryo UI" panose="020B0604030504040204" pitchFamily="50" charset="-128"/>
              </a:rPr>
              <a:t>》</a:t>
            </a:r>
            <a:r>
              <a:rPr kumimoji="0" lang="ja-JP" altLang="en-US" sz="1600" b="1" dirty="0">
                <a:latin typeface="Meiryo UI" panose="020B0604030504040204" pitchFamily="50" charset="-128"/>
                <a:ea typeface="Meiryo UI" panose="020B0604030504040204" pitchFamily="50" charset="-128"/>
              </a:rPr>
              <a:t>  </a:t>
            </a:r>
            <a:endParaRPr kumimoji="0" lang="ja-JP" altLang="en-US" sz="1600" b="1" dirty="0">
              <a:solidFill>
                <a:srgbClr val="FF5050"/>
              </a:solidFill>
              <a:latin typeface="Meiryo UI" panose="020B0604030504040204" pitchFamily="50" charset="-128"/>
              <a:ea typeface="Meiryo UI" panose="020B0604030504040204" pitchFamily="50" charset="-128"/>
            </a:endParaRPr>
          </a:p>
        </p:txBody>
      </p:sp>
      <p:sp>
        <p:nvSpPr>
          <p:cNvPr id="63" name="Rectangle 12"/>
          <p:cNvSpPr>
            <a:spLocks noChangeArrowheads="1"/>
          </p:cNvSpPr>
          <p:nvPr/>
        </p:nvSpPr>
        <p:spPr bwMode="auto">
          <a:xfrm>
            <a:off x="227807" y="827886"/>
            <a:ext cx="8691562" cy="103179"/>
          </a:xfrm>
          <a:prstGeom prst="rect">
            <a:avLst/>
          </a:prstGeom>
          <a:gradFill rotWithShape="1">
            <a:gsLst>
              <a:gs pos="96951">
                <a:srgbClr val="3E6EB4"/>
              </a:gs>
              <a:gs pos="90000">
                <a:srgbClr val="3E6EB4"/>
              </a:gs>
              <a:gs pos="0">
                <a:srgbClr val="CDE1FF"/>
              </a:gs>
            </a:gsLst>
            <a:lin ang="0" scaled="1"/>
          </a:gradFill>
          <a:ln w="9525" algn="ctr">
            <a:noFill/>
            <a:miter lim="800000"/>
            <a:headEnd/>
            <a:tailEnd/>
          </a:ln>
          <a:effectLst/>
        </p:spPr>
        <p:txBody>
          <a:bodyPr wrap="none" anchor="ctr"/>
          <a:lstStyle/>
          <a:p>
            <a:pPr algn="r">
              <a:defRPr/>
            </a:pPr>
            <a:endParaRPr lang="ja-JP" altLang="en-US">
              <a:latin typeface="Arial" charset="0"/>
            </a:endParaRPr>
          </a:p>
        </p:txBody>
      </p:sp>
    </p:spTree>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 name="曲折矢印 32"/>
          <p:cNvSpPr/>
          <p:nvPr/>
        </p:nvSpPr>
        <p:spPr>
          <a:xfrm flipH="1">
            <a:off x="7419077" y="2568270"/>
            <a:ext cx="1213748" cy="1325939"/>
          </a:xfrm>
          <a:prstGeom prst="bentArrow">
            <a:avLst>
              <a:gd name="adj1" fmla="val 17957"/>
              <a:gd name="adj2" fmla="val 15327"/>
              <a:gd name="adj3" fmla="val 14741"/>
              <a:gd name="adj4" fmla="val 47408"/>
            </a:avLst>
          </a:prstGeom>
          <a:solidFill>
            <a:srgbClr val="CF594D"/>
          </a:solidFill>
          <a:ln>
            <a:noFill/>
          </a:ln>
          <a:effectLst/>
        </p:spPr>
        <p:style>
          <a:lnRef idx="1">
            <a:schemeClr val="accent2"/>
          </a:lnRef>
          <a:fillRef idx="2">
            <a:schemeClr val="accent2"/>
          </a:fillRef>
          <a:effectRef idx="1">
            <a:schemeClr val="accent2"/>
          </a:effectRef>
          <a:fontRef idx="minor">
            <a:schemeClr val="dk1"/>
          </a:fontRef>
        </p:style>
        <p:txBody>
          <a:bodyPr lIns="83218" tIns="41609" rIns="83218" bIns="41609" anchor="ctr"/>
          <a:lstStyle/>
          <a:p>
            <a:pPr algn="ctr" defTabSz="861152" eaLnBrk="1" hangingPunct="1">
              <a:defRPr/>
            </a:pPr>
            <a:endParaRPr lang="ja-JP" altLang="en-US" sz="1100" dirty="0">
              <a:solidFill>
                <a:prstClr val="black"/>
              </a:solidFill>
            </a:endParaRPr>
          </a:p>
        </p:txBody>
      </p:sp>
      <p:sp>
        <p:nvSpPr>
          <p:cNvPr id="31" name="曲折矢印 30"/>
          <p:cNvSpPr/>
          <p:nvPr/>
        </p:nvSpPr>
        <p:spPr>
          <a:xfrm rot="16200000" flipH="1">
            <a:off x="4936947" y="2591315"/>
            <a:ext cx="1327958" cy="1329404"/>
          </a:xfrm>
          <a:prstGeom prst="bentArrow">
            <a:avLst>
              <a:gd name="adj1" fmla="val 17957"/>
              <a:gd name="adj2" fmla="val 17250"/>
              <a:gd name="adj3" fmla="val 16537"/>
              <a:gd name="adj4" fmla="val 53994"/>
            </a:avLst>
          </a:prstGeom>
          <a:solidFill>
            <a:srgbClr val="7F9E40"/>
          </a:solidFill>
          <a:ln>
            <a:noFill/>
          </a:ln>
          <a:effectLst/>
        </p:spPr>
        <p:style>
          <a:lnRef idx="1">
            <a:schemeClr val="accent2"/>
          </a:lnRef>
          <a:fillRef idx="2">
            <a:schemeClr val="accent2"/>
          </a:fillRef>
          <a:effectRef idx="1">
            <a:schemeClr val="accent2"/>
          </a:effectRef>
          <a:fontRef idx="minor">
            <a:schemeClr val="dk1"/>
          </a:fontRef>
        </p:style>
        <p:txBody>
          <a:bodyPr lIns="83218" tIns="41609" rIns="83218" bIns="41609" anchor="ctr"/>
          <a:lstStyle/>
          <a:p>
            <a:pPr algn="ctr" defTabSz="861152" eaLnBrk="1" hangingPunct="1">
              <a:defRPr/>
            </a:pPr>
            <a:endParaRPr lang="ja-JP" altLang="en-US" sz="1100" dirty="0">
              <a:solidFill>
                <a:prstClr val="black"/>
              </a:solidFill>
            </a:endParaRPr>
          </a:p>
        </p:txBody>
      </p:sp>
      <p:sp>
        <p:nvSpPr>
          <p:cNvPr id="167938" name="角丸四角形 59"/>
          <p:cNvSpPr>
            <a:spLocks noChangeArrowheads="1"/>
          </p:cNvSpPr>
          <p:nvPr/>
        </p:nvSpPr>
        <p:spPr bwMode="auto">
          <a:xfrm>
            <a:off x="4700588" y="4200504"/>
            <a:ext cx="4095750" cy="2247659"/>
          </a:xfrm>
          <a:prstGeom prst="roundRect">
            <a:avLst>
              <a:gd name="adj" fmla="val 7336"/>
            </a:avLst>
          </a:prstGeom>
          <a:solidFill>
            <a:srgbClr val="D6E5EE"/>
          </a:solidFill>
          <a:ln w="38100" algn="ctr">
            <a:solidFill>
              <a:srgbClr val="3E6EB4"/>
            </a:solidFill>
            <a:round/>
            <a:headEnd/>
            <a:tailEnd/>
          </a:ln>
        </p:spPr>
        <p:txBody>
          <a:bodyPr lIns="88681" tIns="44342" rIns="88681" bIns="44342" anchor="ctr"/>
          <a:lstStyle/>
          <a:p>
            <a:pPr algn="ctr" defTabSz="828675" eaLnBrk="1" hangingPunct="1"/>
            <a:endParaRPr lang="ja-JP" altLang="en-US" sz="1000">
              <a:solidFill>
                <a:srgbClr val="FFFFFF"/>
              </a:solidFill>
              <a:latin typeface="Calibri" pitchFamily="34" charset="0"/>
            </a:endParaRPr>
          </a:p>
        </p:txBody>
      </p:sp>
      <p:cxnSp>
        <p:nvCxnSpPr>
          <p:cNvPr id="7" name="直線コネクタ 6"/>
          <p:cNvCxnSpPr/>
          <p:nvPr/>
        </p:nvCxnSpPr>
        <p:spPr>
          <a:xfrm rot="5400000">
            <a:off x="2264243" y="4312275"/>
            <a:ext cx="4333875" cy="15875"/>
          </a:xfrm>
          <a:prstGeom prst="line">
            <a:avLst/>
          </a:prstGeom>
          <a:ln w="28575">
            <a:solidFill>
              <a:schemeClr val="bg1">
                <a:lumMod val="50000"/>
              </a:schemeClr>
            </a:solidFill>
            <a:prstDash val="sysDash"/>
          </a:ln>
        </p:spPr>
        <p:style>
          <a:lnRef idx="1">
            <a:schemeClr val="accent1"/>
          </a:lnRef>
          <a:fillRef idx="0">
            <a:schemeClr val="accent1"/>
          </a:fillRef>
          <a:effectRef idx="0">
            <a:schemeClr val="accent1"/>
          </a:effectRef>
          <a:fontRef idx="minor">
            <a:schemeClr val="tx1"/>
          </a:fontRef>
        </p:style>
      </p:cxnSp>
      <p:sp>
        <p:nvSpPr>
          <p:cNvPr id="167940" name="Text Box 49"/>
          <p:cNvSpPr txBox="1">
            <a:spLocks noChangeArrowheads="1"/>
          </p:cNvSpPr>
          <p:nvPr/>
        </p:nvSpPr>
        <p:spPr bwMode="auto">
          <a:xfrm>
            <a:off x="864241" y="1059207"/>
            <a:ext cx="7550150" cy="781420"/>
          </a:xfrm>
          <a:prstGeom prst="rect">
            <a:avLst/>
          </a:prstGeom>
          <a:noFill/>
          <a:ln w="15875" algn="ctr">
            <a:noFill/>
            <a:miter lim="800000"/>
            <a:headEnd/>
            <a:tailEnd/>
          </a:ln>
        </p:spPr>
        <p:txBody>
          <a:bodyPr lIns="69829" tIns="44335" rIns="69829" bIns="44335" anchor="ctr"/>
          <a:lstStyle>
            <a:lvl1pPr marL="171450" indent="-171450" defTabSz="828675">
              <a:defRPr kumimoji="1" sz="3200">
                <a:solidFill>
                  <a:schemeClr val="tx1"/>
                </a:solidFill>
                <a:latin typeface="Arial" pitchFamily="34" charset="0"/>
                <a:ea typeface="ＭＳ Ｐゴシック" pitchFamily="50" charset="-128"/>
              </a:defRPr>
            </a:lvl1pPr>
            <a:lvl2pPr defTabSz="828675">
              <a:defRPr kumimoji="1" sz="2800">
                <a:solidFill>
                  <a:schemeClr val="tx1"/>
                </a:solidFill>
                <a:latin typeface="Arial" pitchFamily="34" charset="0"/>
                <a:ea typeface="ＭＳ Ｐゴシック" pitchFamily="50" charset="-128"/>
              </a:defRPr>
            </a:lvl2pPr>
            <a:lvl3pPr defTabSz="828675">
              <a:defRPr kumimoji="1" sz="2400">
                <a:solidFill>
                  <a:schemeClr val="tx1"/>
                </a:solidFill>
                <a:latin typeface="Arial" pitchFamily="34" charset="0"/>
                <a:ea typeface="ＭＳ Ｐゴシック" pitchFamily="50" charset="-128"/>
              </a:defRPr>
            </a:lvl3pPr>
            <a:lvl4pPr defTabSz="828675">
              <a:defRPr kumimoji="1" sz="2000">
                <a:solidFill>
                  <a:schemeClr val="tx1"/>
                </a:solidFill>
                <a:latin typeface="Arial" pitchFamily="34" charset="0"/>
                <a:ea typeface="ＭＳ Ｐゴシック" pitchFamily="50" charset="-128"/>
              </a:defRPr>
            </a:lvl4pPr>
            <a:lvl5pPr defTabSz="828675">
              <a:defRPr kumimoji="1" sz="2000">
                <a:solidFill>
                  <a:schemeClr val="tx1"/>
                </a:solidFill>
                <a:latin typeface="Arial" pitchFamily="34" charset="0"/>
                <a:ea typeface="ＭＳ Ｐゴシック" pitchFamily="50" charset="-128"/>
              </a:defRPr>
            </a:lvl5pPr>
            <a:lvl6pPr defTabSz="828675" eaLnBrk="0" hangingPunct="0">
              <a:defRPr kumimoji="1" sz="2000">
                <a:solidFill>
                  <a:schemeClr val="tx1"/>
                </a:solidFill>
                <a:latin typeface="Arial" pitchFamily="34" charset="0"/>
                <a:ea typeface="ＭＳ Ｐゴシック" pitchFamily="50" charset="-128"/>
              </a:defRPr>
            </a:lvl6pPr>
            <a:lvl7pPr defTabSz="828675" eaLnBrk="0" hangingPunct="0">
              <a:defRPr kumimoji="1" sz="2000">
                <a:solidFill>
                  <a:schemeClr val="tx1"/>
                </a:solidFill>
                <a:latin typeface="Arial" pitchFamily="34" charset="0"/>
                <a:ea typeface="ＭＳ Ｐゴシック" pitchFamily="50" charset="-128"/>
              </a:defRPr>
            </a:lvl7pPr>
            <a:lvl8pPr defTabSz="828675" eaLnBrk="0" hangingPunct="0">
              <a:defRPr kumimoji="1" sz="2000">
                <a:solidFill>
                  <a:schemeClr val="tx1"/>
                </a:solidFill>
                <a:latin typeface="Arial" pitchFamily="34" charset="0"/>
                <a:ea typeface="ＭＳ Ｐゴシック" pitchFamily="50" charset="-128"/>
              </a:defRPr>
            </a:lvl8pPr>
            <a:lvl9pPr defTabSz="828675" eaLnBrk="0" hangingPunct="0">
              <a:defRPr kumimoji="1" sz="2000">
                <a:solidFill>
                  <a:schemeClr val="tx1"/>
                </a:solidFill>
                <a:latin typeface="Arial" pitchFamily="34" charset="0"/>
                <a:ea typeface="ＭＳ Ｐゴシック" pitchFamily="50" charset="-128"/>
              </a:defRPr>
            </a:lvl9pPr>
          </a:lstStyle>
          <a:p>
            <a:pPr eaLnBrk="1" hangingPunct="1">
              <a:spcBef>
                <a:spcPct val="20000"/>
              </a:spcBef>
            </a:pPr>
            <a:r>
              <a:rPr lang="ja-JP" altLang="en-US" sz="1800" b="1" dirty="0">
                <a:solidFill>
                  <a:srgbClr val="000000"/>
                </a:solidFill>
                <a:latin typeface="Meiryo UI" pitchFamily="50" charset="-128"/>
                <a:ea typeface="Meiryo UI" pitchFamily="50" charset="-128"/>
                <a:cs typeface="Meiryo UI" pitchFamily="50" charset="-128"/>
              </a:rPr>
              <a:t>○ 複数の居宅</a:t>
            </a:r>
            <a:r>
              <a:rPr lang="en-US" altLang="ja-JP" sz="1800" b="1" dirty="0">
                <a:solidFill>
                  <a:srgbClr val="000000"/>
                </a:solidFill>
                <a:latin typeface="Meiryo UI" pitchFamily="50" charset="-128"/>
                <a:ea typeface="Meiryo UI" pitchFamily="50" charset="-128"/>
                <a:cs typeface="Meiryo UI" pitchFamily="50" charset="-128"/>
              </a:rPr>
              <a:t>･</a:t>
            </a:r>
            <a:r>
              <a:rPr lang="ja-JP" altLang="en-US" sz="1800" b="1" dirty="0">
                <a:solidFill>
                  <a:srgbClr val="000000"/>
                </a:solidFill>
                <a:latin typeface="Meiryo UI" pitchFamily="50" charset="-128"/>
                <a:ea typeface="Meiryo UI" pitchFamily="50" charset="-128"/>
                <a:cs typeface="Meiryo UI" pitchFamily="50" charset="-128"/>
              </a:rPr>
              <a:t>地域密着型サービスを組み合わせて提供するサービス</a:t>
            </a:r>
            <a:endParaRPr lang="en-US" altLang="ja-JP" sz="1800" b="1" dirty="0">
              <a:solidFill>
                <a:srgbClr val="000000"/>
              </a:solidFill>
              <a:latin typeface="Meiryo UI" pitchFamily="50" charset="-128"/>
              <a:ea typeface="Meiryo UI" pitchFamily="50" charset="-128"/>
              <a:cs typeface="Meiryo UI" pitchFamily="50" charset="-128"/>
            </a:endParaRPr>
          </a:p>
          <a:p>
            <a:pPr eaLnBrk="1" hangingPunct="1">
              <a:spcBef>
                <a:spcPts val="600"/>
              </a:spcBef>
            </a:pPr>
            <a:r>
              <a:rPr lang="ja-JP" altLang="en-US" sz="1800" b="1" dirty="0">
                <a:solidFill>
                  <a:srgbClr val="000000"/>
                </a:solidFill>
                <a:latin typeface="Meiryo UI" pitchFamily="50" charset="-128"/>
                <a:ea typeface="Meiryo UI" pitchFamily="50" charset="-128"/>
                <a:cs typeface="Meiryo UI" pitchFamily="50" charset="-128"/>
              </a:rPr>
              <a:t>○ 医療・看護ニーズにも対応した小規模多機能型サービスなどを利用できる</a:t>
            </a:r>
            <a:endParaRPr lang="en-US" altLang="ja-JP" sz="1800" b="1" dirty="0">
              <a:solidFill>
                <a:srgbClr val="000000"/>
              </a:solidFill>
              <a:latin typeface="Meiryo UI" pitchFamily="50" charset="-128"/>
              <a:ea typeface="Meiryo UI" pitchFamily="50" charset="-128"/>
              <a:cs typeface="Meiryo UI" pitchFamily="50" charset="-128"/>
            </a:endParaRPr>
          </a:p>
        </p:txBody>
      </p:sp>
      <p:sp>
        <p:nvSpPr>
          <p:cNvPr id="167941" name="テキスト ボックス 131"/>
          <p:cNvSpPr txBox="1">
            <a:spLocks noChangeArrowheads="1"/>
          </p:cNvSpPr>
          <p:nvPr/>
        </p:nvSpPr>
        <p:spPr bwMode="auto">
          <a:xfrm>
            <a:off x="232725" y="5301988"/>
            <a:ext cx="4041775" cy="10335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69829" rIns="0" bIns="69829">
            <a:spAutoFit/>
          </a:bodyPr>
          <a:lstStyle>
            <a:lvl1pPr marL="171450" indent="-171450" defTabSz="828675">
              <a:defRPr kumimoji="1" sz="3200">
                <a:solidFill>
                  <a:schemeClr val="tx1"/>
                </a:solidFill>
                <a:latin typeface="Arial" pitchFamily="34" charset="0"/>
                <a:ea typeface="ＭＳ Ｐゴシック" pitchFamily="50" charset="-128"/>
              </a:defRPr>
            </a:lvl1pPr>
            <a:lvl2pPr defTabSz="828675">
              <a:defRPr kumimoji="1" sz="2800">
                <a:solidFill>
                  <a:schemeClr val="tx1"/>
                </a:solidFill>
                <a:latin typeface="Arial" pitchFamily="34" charset="0"/>
                <a:ea typeface="ＭＳ Ｐゴシック" pitchFamily="50" charset="-128"/>
              </a:defRPr>
            </a:lvl2pPr>
            <a:lvl3pPr defTabSz="828675">
              <a:defRPr kumimoji="1" sz="2400">
                <a:solidFill>
                  <a:schemeClr val="tx1"/>
                </a:solidFill>
                <a:latin typeface="Arial" pitchFamily="34" charset="0"/>
                <a:ea typeface="ＭＳ Ｐゴシック" pitchFamily="50" charset="-128"/>
              </a:defRPr>
            </a:lvl3pPr>
            <a:lvl4pPr defTabSz="828675">
              <a:defRPr kumimoji="1" sz="2000">
                <a:solidFill>
                  <a:schemeClr val="tx1"/>
                </a:solidFill>
                <a:latin typeface="Arial" pitchFamily="34" charset="0"/>
                <a:ea typeface="ＭＳ Ｐゴシック" pitchFamily="50" charset="-128"/>
              </a:defRPr>
            </a:lvl4pPr>
            <a:lvl5pPr defTabSz="828675">
              <a:defRPr kumimoji="1" sz="2000">
                <a:solidFill>
                  <a:schemeClr val="tx1"/>
                </a:solidFill>
                <a:latin typeface="Arial" pitchFamily="34" charset="0"/>
                <a:ea typeface="ＭＳ Ｐゴシック" pitchFamily="50" charset="-128"/>
              </a:defRPr>
            </a:lvl5pPr>
            <a:lvl6pPr defTabSz="828675" eaLnBrk="0" hangingPunct="0">
              <a:defRPr kumimoji="1" sz="2000">
                <a:solidFill>
                  <a:schemeClr val="tx1"/>
                </a:solidFill>
                <a:latin typeface="Arial" pitchFamily="34" charset="0"/>
                <a:ea typeface="ＭＳ Ｐゴシック" pitchFamily="50" charset="-128"/>
              </a:defRPr>
            </a:lvl6pPr>
            <a:lvl7pPr defTabSz="828675" eaLnBrk="0" hangingPunct="0">
              <a:defRPr kumimoji="1" sz="2000">
                <a:solidFill>
                  <a:schemeClr val="tx1"/>
                </a:solidFill>
                <a:latin typeface="Arial" pitchFamily="34" charset="0"/>
                <a:ea typeface="ＭＳ Ｐゴシック" pitchFamily="50" charset="-128"/>
              </a:defRPr>
            </a:lvl7pPr>
            <a:lvl8pPr defTabSz="828675" eaLnBrk="0" hangingPunct="0">
              <a:defRPr kumimoji="1" sz="2000">
                <a:solidFill>
                  <a:schemeClr val="tx1"/>
                </a:solidFill>
                <a:latin typeface="Arial" pitchFamily="34" charset="0"/>
                <a:ea typeface="ＭＳ Ｐゴシック" pitchFamily="50" charset="-128"/>
              </a:defRPr>
            </a:lvl8pPr>
            <a:lvl9pPr defTabSz="828675" eaLnBrk="0" hangingPunct="0">
              <a:defRPr kumimoji="1" sz="2000">
                <a:solidFill>
                  <a:schemeClr val="tx1"/>
                </a:solidFill>
                <a:latin typeface="Arial" pitchFamily="34" charset="0"/>
                <a:ea typeface="ＭＳ Ｐゴシック" pitchFamily="50" charset="-128"/>
              </a:defRPr>
            </a:lvl9pPr>
          </a:lstStyle>
          <a:p>
            <a:pPr eaLnBrk="1" hangingPunct="1">
              <a:spcBef>
                <a:spcPts val="575"/>
              </a:spcBef>
            </a:pPr>
            <a:r>
              <a:rPr lang="ja-JP" altLang="en-US" sz="1600" b="1" dirty="0">
                <a:latin typeface="Meiryo UI" pitchFamily="50" charset="-128"/>
                <a:ea typeface="Meiryo UI" pitchFamily="50" charset="-128"/>
                <a:cs typeface="Meiryo UI" pitchFamily="50" charset="-128"/>
              </a:rPr>
              <a:t>小規模多機能型居宅介護</a:t>
            </a:r>
            <a:r>
              <a:rPr lang="en-US" altLang="ja-JP" sz="1600" b="1" dirty="0">
                <a:latin typeface="Meiryo UI" pitchFamily="50" charset="-128"/>
                <a:ea typeface="Meiryo UI" pitchFamily="50" charset="-128"/>
                <a:cs typeface="Meiryo UI" pitchFamily="50" charset="-128"/>
              </a:rPr>
              <a:t>･</a:t>
            </a:r>
            <a:r>
              <a:rPr lang="ja-JP" altLang="en-US" sz="1600" b="1" dirty="0">
                <a:latin typeface="Meiryo UI" pitchFamily="50" charset="-128"/>
                <a:ea typeface="Meiryo UI" pitchFamily="50" charset="-128"/>
                <a:cs typeface="Meiryo UI" pitchFamily="50" charset="-128"/>
              </a:rPr>
              <a:t>訪問看護を一体的</a:t>
            </a:r>
          </a:p>
          <a:p>
            <a:pPr eaLnBrk="1" hangingPunct="1">
              <a:spcBef>
                <a:spcPts val="575"/>
              </a:spcBef>
            </a:pPr>
            <a:r>
              <a:rPr lang="ja-JP" altLang="en-US" sz="1600" b="1" dirty="0">
                <a:latin typeface="Meiryo UI" pitchFamily="50" charset="-128"/>
                <a:ea typeface="Meiryo UI" pitchFamily="50" charset="-128"/>
                <a:cs typeface="Meiryo UI" pitchFamily="50" charset="-128"/>
              </a:rPr>
              <a:t>に提供できることから、</a:t>
            </a:r>
            <a:r>
              <a:rPr lang="ja-JP" altLang="en-US" sz="1600" b="1" dirty="0">
                <a:solidFill>
                  <a:schemeClr val="accent1">
                    <a:lumMod val="50000"/>
                  </a:schemeClr>
                </a:solidFill>
                <a:latin typeface="Meiryo UI" pitchFamily="50" charset="-128"/>
                <a:ea typeface="Meiryo UI" pitchFamily="50" charset="-128"/>
                <a:cs typeface="Meiryo UI" pitchFamily="50" charset="-128"/>
              </a:rPr>
              <a:t>医療依存度の高い在宅の</a:t>
            </a:r>
            <a:endParaRPr lang="en-US" altLang="ja-JP" sz="1600" b="1" dirty="0">
              <a:solidFill>
                <a:schemeClr val="accent1">
                  <a:lumMod val="50000"/>
                </a:schemeClr>
              </a:solidFill>
              <a:latin typeface="Meiryo UI" pitchFamily="50" charset="-128"/>
              <a:ea typeface="Meiryo UI" pitchFamily="50" charset="-128"/>
              <a:cs typeface="Meiryo UI" pitchFamily="50" charset="-128"/>
            </a:endParaRPr>
          </a:p>
          <a:p>
            <a:pPr eaLnBrk="1" hangingPunct="1">
              <a:spcBef>
                <a:spcPts val="575"/>
              </a:spcBef>
            </a:pPr>
            <a:r>
              <a:rPr lang="ja-JP" altLang="en-US" sz="1600" b="1" dirty="0">
                <a:solidFill>
                  <a:schemeClr val="accent1">
                    <a:lumMod val="50000"/>
                  </a:schemeClr>
                </a:solidFill>
                <a:latin typeface="Meiryo UI" pitchFamily="50" charset="-128"/>
                <a:ea typeface="Meiryo UI" pitchFamily="50" charset="-128"/>
                <a:cs typeface="Meiryo UI" pitchFamily="50" charset="-128"/>
              </a:rPr>
              <a:t>要介護者への支援</a:t>
            </a:r>
            <a:r>
              <a:rPr lang="ja-JP" altLang="en-US" sz="1600" b="1" dirty="0">
                <a:latin typeface="Meiryo UI" pitchFamily="50" charset="-128"/>
                <a:ea typeface="Meiryo UI" pitchFamily="50" charset="-128"/>
                <a:cs typeface="Meiryo UI" pitchFamily="50" charset="-128"/>
              </a:rPr>
              <a:t>が可能。</a:t>
            </a:r>
          </a:p>
        </p:txBody>
      </p:sp>
      <p:sp>
        <p:nvSpPr>
          <p:cNvPr id="167942" name="角丸四角形 59"/>
          <p:cNvSpPr>
            <a:spLocks noChangeArrowheads="1"/>
          </p:cNvSpPr>
          <p:nvPr/>
        </p:nvSpPr>
        <p:spPr bwMode="auto">
          <a:xfrm>
            <a:off x="615950" y="2581013"/>
            <a:ext cx="3390900" cy="1330325"/>
          </a:xfrm>
          <a:prstGeom prst="roundRect">
            <a:avLst>
              <a:gd name="adj" fmla="val 10944"/>
            </a:avLst>
          </a:prstGeom>
          <a:solidFill>
            <a:srgbClr val="D6E5EE"/>
          </a:solidFill>
          <a:ln w="38100" algn="ctr">
            <a:solidFill>
              <a:srgbClr val="3E6EB4"/>
            </a:solidFill>
            <a:round/>
            <a:headEnd/>
            <a:tailEnd/>
          </a:ln>
        </p:spPr>
        <p:txBody>
          <a:bodyPr lIns="88681" tIns="44342" rIns="88681" bIns="44342" anchor="ctr"/>
          <a:lstStyle/>
          <a:p>
            <a:pPr algn="ctr" defTabSz="828675" eaLnBrk="1" hangingPunct="1"/>
            <a:endParaRPr lang="ja-JP" altLang="en-US" sz="1000">
              <a:solidFill>
                <a:srgbClr val="FFFFFF"/>
              </a:solidFill>
              <a:latin typeface="Calibri" pitchFamily="34" charset="0"/>
            </a:endParaRPr>
          </a:p>
        </p:txBody>
      </p:sp>
      <p:sp>
        <p:nvSpPr>
          <p:cNvPr id="167943" name="テキスト ボックス 60"/>
          <p:cNvSpPr txBox="1">
            <a:spLocks noChangeArrowheads="1"/>
          </p:cNvSpPr>
          <p:nvPr/>
        </p:nvSpPr>
        <p:spPr bwMode="auto">
          <a:xfrm>
            <a:off x="1209581" y="2285225"/>
            <a:ext cx="2234408" cy="581993"/>
          </a:xfrm>
          <a:prstGeom prst="rect">
            <a:avLst/>
          </a:prstGeom>
          <a:solidFill>
            <a:srgbClr val="D6E5EE"/>
          </a:solidFill>
          <a:ln w="28575">
            <a:solidFill>
              <a:srgbClr val="3E6EB4"/>
            </a:solidFill>
            <a:miter lim="800000"/>
            <a:headEnd/>
            <a:tailEnd/>
          </a:ln>
        </p:spPr>
        <p:txBody>
          <a:bodyPr wrap="square" lIns="0" tIns="44342" rIns="0" bIns="44342">
            <a:spAutoFit/>
          </a:bodyPr>
          <a:lstStyle>
            <a:lvl1pPr defTabSz="828675">
              <a:defRPr kumimoji="1" sz="3200">
                <a:solidFill>
                  <a:schemeClr val="tx1"/>
                </a:solidFill>
                <a:latin typeface="Arial" pitchFamily="34" charset="0"/>
                <a:ea typeface="ＭＳ Ｐゴシック" pitchFamily="50" charset="-128"/>
              </a:defRPr>
            </a:lvl1pPr>
            <a:lvl2pPr defTabSz="828675">
              <a:defRPr kumimoji="1" sz="2800">
                <a:solidFill>
                  <a:schemeClr val="tx1"/>
                </a:solidFill>
                <a:latin typeface="Arial" pitchFamily="34" charset="0"/>
                <a:ea typeface="ＭＳ Ｐゴシック" pitchFamily="50" charset="-128"/>
              </a:defRPr>
            </a:lvl2pPr>
            <a:lvl3pPr defTabSz="828675">
              <a:defRPr kumimoji="1" sz="2400">
                <a:solidFill>
                  <a:schemeClr val="tx1"/>
                </a:solidFill>
                <a:latin typeface="Arial" pitchFamily="34" charset="0"/>
                <a:ea typeface="ＭＳ Ｐゴシック" pitchFamily="50" charset="-128"/>
              </a:defRPr>
            </a:lvl3pPr>
            <a:lvl4pPr defTabSz="828675">
              <a:defRPr kumimoji="1" sz="2000">
                <a:solidFill>
                  <a:schemeClr val="tx1"/>
                </a:solidFill>
                <a:latin typeface="Arial" pitchFamily="34" charset="0"/>
                <a:ea typeface="ＭＳ Ｐゴシック" pitchFamily="50" charset="-128"/>
              </a:defRPr>
            </a:lvl4pPr>
            <a:lvl5pPr defTabSz="828675">
              <a:defRPr kumimoji="1" sz="2000">
                <a:solidFill>
                  <a:schemeClr val="tx1"/>
                </a:solidFill>
                <a:latin typeface="Arial" pitchFamily="34" charset="0"/>
                <a:ea typeface="ＭＳ Ｐゴシック" pitchFamily="50" charset="-128"/>
              </a:defRPr>
            </a:lvl5pPr>
            <a:lvl6pPr defTabSz="828675" eaLnBrk="0" hangingPunct="0">
              <a:defRPr kumimoji="1" sz="2000">
                <a:solidFill>
                  <a:schemeClr val="tx1"/>
                </a:solidFill>
                <a:latin typeface="Arial" pitchFamily="34" charset="0"/>
                <a:ea typeface="ＭＳ Ｐゴシック" pitchFamily="50" charset="-128"/>
              </a:defRPr>
            </a:lvl6pPr>
            <a:lvl7pPr defTabSz="828675" eaLnBrk="0" hangingPunct="0">
              <a:defRPr kumimoji="1" sz="2000">
                <a:solidFill>
                  <a:schemeClr val="tx1"/>
                </a:solidFill>
                <a:latin typeface="Arial" pitchFamily="34" charset="0"/>
                <a:ea typeface="ＭＳ Ｐゴシック" pitchFamily="50" charset="-128"/>
              </a:defRPr>
            </a:lvl7pPr>
            <a:lvl8pPr defTabSz="828675" eaLnBrk="0" hangingPunct="0">
              <a:defRPr kumimoji="1" sz="2000">
                <a:solidFill>
                  <a:schemeClr val="tx1"/>
                </a:solidFill>
                <a:latin typeface="Arial" pitchFamily="34" charset="0"/>
                <a:ea typeface="ＭＳ Ｐゴシック" pitchFamily="50" charset="-128"/>
              </a:defRPr>
            </a:lvl8pPr>
            <a:lvl9pPr defTabSz="828675" eaLnBrk="0" hangingPunct="0">
              <a:defRPr kumimoji="1" sz="2000">
                <a:solidFill>
                  <a:schemeClr val="tx1"/>
                </a:solidFill>
                <a:latin typeface="Arial" pitchFamily="34" charset="0"/>
                <a:ea typeface="ＭＳ Ｐゴシック" pitchFamily="50" charset="-128"/>
              </a:defRPr>
            </a:lvl9pPr>
          </a:lstStyle>
          <a:p>
            <a:pPr algn="ctr" eaLnBrk="1" hangingPunct="1"/>
            <a:r>
              <a:rPr lang="ja-JP" altLang="en-US" sz="1600" b="1" dirty="0">
                <a:solidFill>
                  <a:srgbClr val="3E6EB4"/>
                </a:solidFill>
                <a:latin typeface="Meiryo UI" pitchFamily="50" charset="-128"/>
                <a:ea typeface="Meiryo UI" pitchFamily="50" charset="-128"/>
                <a:cs typeface="Meiryo UI" pitchFamily="50" charset="-128"/>
              </a:rPr>
              <a:t>看護小規模多機能型</a:t>
            </a:r>
            <a:endParaRPr lang="en-US" altLang="ja-JP" sz="1600" b="1" dirty="0">
              <a:solidFill>
                <a:srgbClr val="3E6EB4"/>
              </a:solidFill>
              <a:latin typeface="Meiryo UI" pitchFamily="50" charset="-128"/>
              <a:ea typeface="Meiryo UI" pitchFamily="50" charset="-128"/>
              <a:cs typeface="Meiryo UI" pitchFamily="50" charset="-128"/>
            </a:endParaRPr>
          </a:p>
          <a:p>
            <a:pPr algn="ctr" eaLnBrk="1" hangingPunct="1"/>
            <a:r>
              <a:rPr lang="ja-JP" altLang="en-US" sz="1600" b="1" dirty="0">
                <a:solidFill>
                  <a:srgbClr val="3E6EB4"/>
                </a:solidFill>
                <a:latin typeface="Meiryo UI" pitchFamily="50" charset="-128"/>
                <a:ea typeface="Meiryo UI" pitchFamily="50" charset="-128"/>
                <a:cs typeface="Meiryo UI" pitchFamily="50" charset="-128"/>
              </a:rPr>
              <a:t>居宅介護事業所</a:t>
            </a:r>
          </a:p>
        </p:txBody>
      </p:sp>
      <p:sp>
        <p:nvSpPr>
          <p:cNvPr id="167944" name="テキスト ボックス 129"/>
          <p:cNvSpPr txBox="1">
            <a:spLocks noChangeArrowheads="1"/>
          </p:cNvSpPr>
          <p:nvPr/>
        </p:nvSpPr>
        <p:spPr bwMode="auto">
          <a:xfrm>
            <a:off x="1343025" y="4690800"/>
            <a:ext cx="2065338" cy="474271"/>
          </a:xfrm>
          <a:prstGeom prst="rect">
            <a:avLst/>
          </a:prstGeom>
          <a:solidFill>
            <a:srgbClr val="D6E5EE"/>
          </a:solidFill>
          <a:ln w="38100" cmpd="dbl">
            <a:solidFill>
              <a:srgbClr val="17375E">
                <a:alpha val="56078"/>
              </a:srgbClr>
            </a:solidFill>
            <a:miter lim="800000"/>
            <a:headEnd/>
            <a:tailEnd/>
          </a:ln>
        </p:spPr>
        <p:txBody>
          <a:bodyPr lIns="88681" tIns="44342" rIns="88681" bIns="44342">
            <a:spAutoFit/>
          </a:bodyPr>
          <a:lstStyle>
            <a:lvl1pPr defTabSz="828675">
              <a:defRPr kumimoji="1" sz="3200">
                <a:solidFill>
                  <a:schemeClr val="tx1"/>
                </a:solidFill>
                <a:latin typeface="Arial" pitchFamily="34" charset="0"/>
                <a:ea typeface="ＭＳ Ｐゴシック" pitchFamily="50" charset="-128"/>
              </a:defRPr>
            </a:lvl1pPr>
            <a:lvl2pPr defTabSz="828675">
              <a:defRPr kumimoji="1" sz="2800">
                <a:solidFill>
                  <a:schemeClr val="tx1"/>
                </a:solidFill>
                <a:latin typeface="Arial" pitchFamily="34" charset="0"/>
                <a:ea typeface="ＭＳ Ｐゴシック" pitchFamily="50" charset="-128"/>
              </a:defRPr>
            </a:lvl2pPr>
            <a:lvl3pPr defTabSz="828675">
              <a:defRPr kumimoji="1" sz="2400">
                <a:solidFill>
                  <a:schemeClr val="tx1"/>
                </a:solidFill>
                <a:latin typeface="Arial" pitchFamily="34" charset="0"/>
                <a:ea typeface="ＭＳ Ｐゴシック" pitchFamily="50" charset="-128"/>
              </a:defRPr>
            </a:lvl3pPr>
            <a:lvl4pPr defTabSz="828675">
              <a:defRPr kumimoji="1" sz="2000">
                <a:solidFill>
                  <a:schemeClr val="tx1"/>
                </a:solidFill>
                <a:latin typeface="Arial" pitchFamily="34" charset="0"/>
                <a:ea typeface="ＭＳ Ｐゴシック" pitchFamily="50" charset="-128"/>
              </a:defRPr>
            </a:lvl4pPr>
            <a:lvl5pPr defTabSz="828675">
              <a:defRPr kumimoji="1" sz="2000">
                <a:solidFill>
                  <a:schemeClr val="tx1"/>
                </a:solidFill>
                <a:latin typeface="Arial" pitchFamily="34" charset="0"/>
                <a:ea typeface="ＭＳ Ｐゴシック" pitchFamily="50" charset="-128"/>
              </a:defRPr>
            </a:lvl5pPr>
            <a:lvl6pPr defTabSz="828675" eaLnBrk="0" hangingPunct="0">
              <a:defRPr kumimoji="1" sz="2000">
                <a:solidFill>
                  <a:schemeClr val="tx1"/>
                </a:solidFill>
                <a:latin typeface="Arial" pitchFamily="34" charset="0"/>
                <a:ea typeface="ＭＳ Ｐゴシック" pitchFamily="50" charset="-128"/>
              </a:defRPr>
            </a:lvl6pPr>
            <a:lvl7pPr defTabSz="828675" eaLnBrk="0" hangingPunct="0">
              <a:defRPr kumimoji="1" sz="2000">
                <a:solidFill>
                  <a:schemeClr val="tx1"/>
                </a:solidFill>
                <a:latin typeface="Arial" pitchFamily="34" charset="0"/>
                <a:ea typeface="ＭＳ Ｐゴシック" pitchFamily="50" charset="-128"/>
              </a:defRPr>
            </a:lvl7pPr>
            <a:lvl8pPr defTabSz="828675" eaLnBrk="0" hangingPunct="0">
              <a:defRPr kumimoji="1" sz="2000">
                <a:solidFill>
                  <a:schemeClr val="tx1"/>
                </a:solidFill>
                <a:latin typeface="Arial" pitchFamily="34" charset="0"/>
                <a:ea typeface="ＭＳ Ｐゴシック" pitchFamily="50" charset="-128"/>
              </a:defRPr>
            </a:lvl8pPr>
            <a:lvl9pPr defTabSz="828675" eaLnBrk="0" hangingPunct="0">
              <a:defRPr kumimoji="1" sz="2000">
                <a:solidFill>
                  <a:schemeClr val="tx1"/>
                </a:solidFill>
                <a:latin typeface="Arial" pitchFamily="34" charset="0"/>
                <a:ea typeface="ＭＳ Ｐゴシック" pitchFamily="50" charset="-128"/>
              </a:defRPr>
            </a:lvl9pPr>
          </a:lstStyle>
          <a:p>
            <a:pPr algn="ctr" eaLnBrk="1" hangingPunct="1">
              <a:lnSpc>
                <a:spcPct val="125000"/>
              </a:lnSpc>
            </a:pPr>
            <a:r>
              <a:rPr lang="ja-JP" altLang="en-US" sz="2000" b="1">
                <a:latin typeface="Meiryo UI" pitchFamily="50" charset="-128"/>
                <a:ea typeface="Meiryo UI" pitchFamily="50" charset="-128"/>
                <a:cs typeface="Meiryo UI" pitchFamily="50" charset="-128"/>
              </a:rPr>
              <a:t>利用者</a:t>
            </a:r>
          </a:p>
        </p:txBody>
      </p:sp>
      <p:sp>
        <p:nvSpPr>
          <p:cNvPr id="167945" name="下矢印 27"/>
          <p:cNvSpPr>
            <a:spLocks noChangeArrowheads="1"/>
          </p:cNvSpPr>
          <p:nvPr/>
        </p:nvSpPr>
        <p:spPr bwMode="auto">
          <a:xfrm>
            <a:off x="1964463" y="4033446"/>
            <a:ext cx="742950" cy="549275"/>
          </a:xfrm>
          <a:prstGeom prst="downArrow">
            <a:avLst>
              <a:gd name="adj1" fmla="val 50000"/>
              <a:gd name="adj2" fmla="val 47282"/>
            </a:avLst>
          </a:prstGeom>
          <a:solidFill>
            <a:srgbClr val="3E6EB4"/>
          </a:solidFill>
          <a:ln>
            <a:noFill/>
          </a:ln>
          <a:extLst/>
        </p:spPr>
        <p:txBody>
          <a:bodyPr lIns="88681" tIns="44342" rIns="88681" bIns="44342" anchor="ctr"/>
          <a:lstStyle/>
          <a:p>
            <a:pPr algn="ctr" defTabSz="828675" eaLnBrk="1" hangingPunct="1"/>
            <a:endParaRPr lang="ja-JP" altLang="en-US" sz="1000">
              <a:solidFill>
                <a:srgbClr val="FFFFFF"/>
              </a:solidFill>
              <a:latin typeface="Calibri" pitchFamily="34" charset="0"/>
            </a:endParaRPr>
          </a:p>
        </p:txBody>
      </p:sp>
      <p:sp>
        <p:nvSpPr>
          <p:cNvPr id="167947" name="Text Box 79"/>
          <p:cNvSpPr txBox="1">
            <a:spLocks noChangeArrowheads="1"/>
          </p:cNvSpPr>
          <p:nvPr/>
        </p:nvSpPr>
        <p:spPr bwMode="auto">
          <a:xfrm>
            <a:off x="1679544" y="241300"/>
            <a:ext cx="5842061" cy="5532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88650" tIns="45373" rIns="88650" bIns="45373">
            <a:spAutoFit/>
          </a:bodyPr>
          <a:lstStyle>
            <a:lvl1pPr defTabSz="828675">
              <a:defRPr kumimoji="1" sz="3200">
                <a:solidFill>
                  <a:schemeClr val="tx1"/>
                </a:solidFill>
                <a:latin typeface="Arial" pitchFamily="34" charset="0"/>
                <a:ea typeface="ＭＳ Ｐゴシック" pitchFamily="50" charset="-128"/>
              </a:defRPr>
            </a:lvl1pPr>
            <a:lvl2pPr defTabSz="828675">
              <a:defRPr kumimoji="1" sz="2800">
                <a:solidFill>
                  <a:schemeClr val="tx1"/>
                </a:solidFill>
                <a:latin typeface="Arial" pitchFamily="34" charset="0"/>
                <a:ea typeface="ＭＳ Ｐゴシック" pitchFamily="50" charset="-128"/>
              </a:defRPr>
            </a:lvl2pPr>
            <a:lvl3pPr defTabSz="828675">
              <a:defRPr kumimoji="1" sz="2400">
                <a:solidFill>
                  <a:schemeClr val="tx1"/>
                </a:solidFill>
                <a:latin typeface="Arial" pitchFamily="34" charset="0"/>
                <a:ea typeface="ＭＳ Ｐゴシック" pitchFamily="50" charset="-128"/>
              </a:defRPr>
            </a:lvl3pPr>
            <a:lvl4pPr defTabSz="828675">
              <a:defRPr kumimoji="1" sz="2000">
                <a:solidFill>
                  <a:schemeClr val="tx1"/>
                </a:solidFill>
                <a:latin typeface="Arial" pitchFamily="34" charset="0"/>
                <a:ea typeface="ＭＳ Ｐゴシック" pitchFamily="50" charset="-128"/>
              </a:defRPr>
            </a:lvl4pPr>
            <a:lvl5pPr defTabSz="828675">
              <a:defRPr kumimoji="1" sz="2000">
                <a:solidFill>
                  <a:schemeClr val="tx1"/>
                </a:solidFill>
                <a:latin typeface="Arial" pitchFamily="34" charset="0"/>
                <a:ea typeface="ＭＳ Ｐゴシック" pitchFamily="50" charset="-128"/>
              </a:defRPr>
            </a:lvl5pPr>
            <a:lvl6pPr defTabSz="828675" eaLnBrk="0" hangingPunct="0">
              <a:defRPr kumimoji="1" sz="2000">
                <a:solidFill>
                  <a:schemeClr val="tx1"/>
                </a:solidFill>
                <a:latin typeface="Arial" pitchFamily="34" charset="0"/>
                <a:ea typeface="ＭＳ Ｐゴシック" pitchFamily="50" charset="-128"/>
              </a:defRPr>
            </a:lvl6pPr>
            <a:lvl7pPr defTabSz="828675" eaLnBrk="0" hangingPunct="0">
              <a:defRPr kumimoji="1" sz="2000">
                <a:solidFill>
                  <a:schemeClr val="tx1"/>
                </a:solidFill>
                <a:latin typeface="Arial" pitchFamily="34" charset="0"/>
                <a:ea typeface="ＭＳ Ｐゴシック" pitchFamily="50" charset="-128"/>
              </a:defRPr>
            </a:lvl7pPr>
            <a:lvl8pPr defTabSz="828675" eaLnBrk="0" hangingPunct="0">
              <a:defRPr kumimoji="1" sz="2000">
                <a:solidFill>
                  <a:schemeClr val="tx1"/>
                </a:solidFill>
                <a:latin typeface="Arial" pitchFamily="34" charset="0"/>
                <a:ea typeface="ＭＳ Ｐゴシック" pitchFamily="50" charset="-128"/>
              </a:defRPr>
            </a:lvl8pPr>
            <a:lvl9pPr defTabSz="828675" eaLnBrk="0" hangingPunct="0">
              <a:defRPr kumimoji="1" sz="2000">
                <a:solidFill>
                  <a:schemeClr val="tx1"/>
                </a:solidFill>
                <a:latin typeface="Arial" pitchFamily="34" charset="0"/>
                <a:ea typeface="ＭＳ Ｐゴシック" pitchFamily="50" charset="-128"/>
              </a:defRPr>
            </a:lvl9pPr>
          </a:lstStyle>
          <a:p>
            <a:pPr algn="ctr" eaLnBrk="1" hangingPunct="1"/>
            <a:r>
              <a:rPr lang="ja-JP" altLang="en-US" sz="3000" b="1" dirty="0">
                <a:latin typeface="Meiryo UI" panose="020B0604030504040204" pitchFamily="50" charset="-128"/>
                <a:ea typeface="Meiryo UI" panose="020B0604030504040204" pitchFamily="50" charset="-128"/>
                <a:cs typeface="Meiryo UI" panose="020B0604030504040204" pitchFamily="50" charset="-128"/>
              </a:rPr>
              <a:t>看護小規模多機能型居宅介護</a:t>
            </a:r>
          </a:p>
        </p:txBody>
      </p:sp>
      <p:sp>
        <p:nvSpPr>
          <p:cNvPr id="167948" name="テキスト ボックス 31"/>
          <p:cNvSpPr txBox="1">
            <a:spLocks noChangeArrowheads="1"/>
          </p:cNvSpPr>
          <p:nvPr/>
        </p:nvSpPr>
        <p:spPr bwMode="auto">
          <a:xfrm>
            <a:off x="193674" y="4004932"/>
            <a:ext cx="3990699" cy="3357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88681" tIns="44342" rIns="88681" bIns="44342">
            <a:spAutoFit/>
          </a:bodyPr>
          <a:lstStyle>
            <a:lvl1pPr defTabSz="828675">
              <a:defRPr kumimoji="1" sz="3200">
                <a:solidFill>
                  <a:schemeClr val="tx1"/>
                </a:solidFill>
                <a:latin typeface="Arial" pitchFamily="34" charset="0"/>
                <a:ea typeface="ＭＳ Ｐゴシック" pitchFamily="50" charset="-128"/>
              </a:defRPr>
            </a:lvl1pPr>
            <a:lvl2pPr defTabSz="828675">
              <a:defRPr kumimoji="1" sz="2800">
                <a:solidFill>
                  <a:schemeClr val="tx1"/>
                </a:solidFill>
                <a:latin typeface="Arial" pitchFamily="34" charset="0"/>
                <a:ea typeface="ＭＳ Ｐゴシック" pitchFamily="50" charset="-128"/>
              </a:defRPr>
            </a:lvl2pPr>
            <a:lvl3pPr defTabSz="828675">
              <a:defRPr kumimoji="1" sz="2400">
                <a:solidFill>
                  <a:schemeClr val="tx1"/>
                </a:solidFill>
                <a:latin typeface="Arial" pitchFamily="34" charset="0"/>
                <a:ea typeface="ＭＳ Ｐゴシック" pitchFamily="50" charset="-128"/>
              </a:defRPr>
            </a:lvl3pPr>
            <a:lvl4pPr defTabSz="828675">
              <a:defRPr kumimoji="1" sz="2000">
                <a:solidFill>
                  <a:schemeClr val="tx1"/>
                </a:solidFill>
                <a:latin typeface="Arial" pitchFamily="34" charset="0"/>
                <a:ea typeface="ＭＳ Ｐゴシック" pitchFamily="50" charset="-128"/>
              </a:defRPr>
            </a:lvl4pPr>
            <a:lvl5pPr defTabSz="828675">
              <a:defRPr kumimoji="1" sz="2000">
                <a:solidFill>
                  <a:schemeClr val="tx1"/>
                </a:solidFill>
                <a:latin typeface="Arial" pitchFamily="34" charset="0"/>
                <a:ea typeface="ＭＳ Ｐゴシック" pitchFamily="50" charset="-128"/>
              </a:defRPr>
            </a:lvl5pPr>
            <a:lvl6pPr defTabSz="828675" eaLnBrk="0" hangingPunct="0">
              <a:defRPr kumimoji="1" sz="2000">
                <a:solidFill>
                  <a:schemeClr val="tx1"/>
                </a:solidFill>
                <a:latin typeface="Arial" pitchFamily="34" charset="0"/>
                <a:ea typeface="ＭＳ Ｐゴシック" pitchFamily="50" charset="-128"/>
              </a:defRPr>
            </a:lvl6pPr>
            <a:lvl7pPr defTabSz="828675" eaLnBrk="0" hangingPunct="0">
              <a:defRPr kumimoji="1" sz="2000">
                <a:solidFill>
                  <a:schemeClr val="tx1"/>
                </a:solidFill>
                <a:latin typeface="Arial" pitchFamily="34" charset="0"/>
                <a:ea typeface="ＭＳ Ｐゴシック" pitchFamily="50" charset="-128"/>
              </a:defRPr>
            </a:lvl7pPr>
            <a:lvl8pPr defTabSz="828675" eaLnBrk="0" hangingPunct="0">
              <a:defRPr kumimoji="1" sz="2000">
                <a:solidFill>
                  <a:schemeClr val="tx1"/>
                </a:solidFill>
                <a:latin typeface="Arial" pitchFamily="34" charset="0"/>
                <a:ea typeface="ＭＳ Ｐゴシック" pitchFamily="50" charset="-128"/>
              </a:defRPr>
            </a:lvl8pPr>
            <a:lvl9pPr defTabSz="828675" eaLnBrk="0" hangingPunct="0">
              <a:defRPr kumimoji="1" sz="2000">
                <a:solidFill>
                  <a:schemeClr val="tx1"/>
                </a:solidFill>
                <a:latin typeface="Arial" pitchFamily="34" charset="0"/>
                <a:ea typeface="ＭＳ Ｐゴシック" pitchFamily="50" charset="-128"/>
              </a:defRPr>
            </a:lvl9pPr>
          </a:lstStyle>
          <a:p>
            <a:pPr eaLnBrk="1" hangingPunct="1"/>
            <a:r>
              <a:rPr lang="en-US" altLang="ja-JP" sz="1600" b="1" dirty="0">
                <a:solidFill>
                  <a:srgbClr val="FF5050"/>
                </a:solidFill>
                <a:latin typeface="Meiryo UI" pitchFamily="50" charset="-128"/>
                <a:ea typeface="Meiryo UI" pitchFamily="50" charset="-128"/>
                <a:cs typeface="Meiryo UI" pitchFamily="50" charset="-128"/>
              </a:rPr>
              <a:t>※</a:t>
            </a:r>
            <a:r>
              <a:rPr lang="ja-JP" altLang="en-US" sz="1600" b="1" dirty="0">
                <a:solidFill>
                  <a:srgbClr val="FF5050"/>
                </a:solidFill>
                <a:latin typeface="Meiryo UI" pitchFamily="50" charset="-128"/>
                <a:ea typeface="Meiryo UI" pitchFamily="50" charset="-128"/>
                <a:cs typeface="Meiryo UI" pitchFamily="50" charset="-128"/>
              </a:rPr>
              <a:t>訪問看護には医師         の指示書が必要 </a:t>
            </a:r>
            <a:endParaRPr lang="en-US" altLang="ja-JP" sz="1600" b="1" dirty="0">
              <a:solidFill>
                <a:srgbClr val="FF5050"/>
              </a:solidFill>
              <a:latin typeface="Meiryo UI" pitchFamily="50" charset="-128"/>
              <a:ea typeface="Meiryo UI" pitchFamily="50" charset="-128"/>
              <a:cs typeface="Meiryo UI" pitchFamily="50" charset="-128"/>
            </a:endParaRPr>
          </a:p>
        </p:txBody>
      </p:sp>
      <p:sp>
        <p:nvSpPr>
          <p:cNvPr id="167949" name="正方形/長方形 30"/>
          <p:cNvSpPr>
            <a:spLocks noChangeArrowheads="1"/>
          </p:cNvSpPr>
          <p:nvPr/>
        </p:nvSpPr>
        <p:spPr bwMode="auto">
          <a:xfrm>
            <a:off x="906463" y="2955663"/>
            <a:ext cx="2819400" cy="812800"/>
          </a:xfrm>
          <a:prstGeom prst="rect">
            <a:avLst/>
          </a:prstGeom>
          <a:solidFill>
            <a:schemeClr val="bg2">
              <a:lumMod val="20000"/>
              <a:lumOff val="80000"/>
            </a:schemeClr>
          </a:solidFill>
          <a:ln w="28575" cap="rnd" algn="ctr">
            <a:solidFill>
              <a:schemeClr val="tx1">
                <a:lumMod val="65000"/>
                <a:lumOff val="35000"/>
              </a:schemeClr>
            </a:solidFill>
            <a:prstDash val="sysDot"/>
            <a:miter lim="800000"/>
            <a:headEnd/>
            <a:tailEnd/>
          </a:ln>
        </p:spPr>
        <p:txBody>
          <a:bodyPr lIns="88681" tIns="44342" rIns="88681" bIns="44342" anchor="ctr"/>
          <a:lstStyle/>
          <a:p>
            <a:pPr algn="ctr" defTabSz="828675" eaLnBrk="1" hangingPunct="1">
              <a:lnSpc>
                <a:spcPts val="1900"/>
              </a:lnSpc>
            </a:pPr>
            <a:r>
              <a:rPr lang="ja-JP" altLang="en-US" sz="1700" b="1" dirty="0">
                <a:solidFill>
                  <a:schemeClr val="tx1">
                    <a:lumMod val="50000"/>
                    <a:lumOff val="50000"/>
                  </a:schemeClr>
                </a:solidFill>
                <a:latin typeface="Meiryo UI" pitchFamily="50" charset="-128"/>
                <a:ea typeface="Meiryo UI" pitchFamily="50" charset="-128"/>
                <a:cs typeface="Meiryo UI" pitchFamily="50" charset="-128"/>
              </a:rPr>
              <a:t>小規模多機能型居宅介護</a:t>
            </a:r>
          </a:p>
          <a:p>
            <a:pPr algn="ctr" defTabSz="828675" eaLnBrk="1" hangingPunct="1">
              <a:lnSpc>
                <a:spcPts val="1600"/>
              </a:lnSpc>
            </a:pPr>
            <a:r>
              <a:rPr lang="ja-JP" altLang="en-US" sz="1600" b="1" dirty="0">
                <a:solidFill>
                  <a:schemeClr val="tx1">
                    <a:lumMod val="50000"/>
                    <a:lumOff val="50000"/>
                  </a:schemeClr>
                </a:solidFill>
                <a:latin typeface="Meiryo UI" pitchFamily="50" charset="-128"/>
                <a:ea typeface="Meiryo UI" pitchFamily="50" charset="-128"/>
                <a:cs typeface="Meiryo UI" pitchFamily="50" charset="-128"/>
              </a:rPr>
              <a:t>＋</a:t>
            </a:r>
          </a:p>
          <a:p>
            <a:pPr algn="ctr" defTabSz="828675" eaLnBrk="1" hangingPunct="1">
              <a:lnSpc>
                <a:spcPts val="1900"/>
              </a:lnSpc>
            </a:pPr>
            <a:r>
              <a:rPr lang="ja-JP" altLang="en-US" sz="1700" b="1" dirty="0">
                <a:solidFill>
                  <a:schemeClr val="tx1">
                    <a:lumMod val="50000"/>
                    <a:lumOff val="50000"/>
                  </a:schemeClr>
                </a:solidFill>
                <a:latin typeface="Meiryo UI" pitchFamily="50" charset="-128"/>
                <a:ea typeface="Meiryo UI" pitchFamily="50" charset="-128"/>
                <a:cs typeface="Meiryo UI" pitchFamily="50" charset="-128"/>
              </a:rPr>
              <a:t>訪問看護</a:t>
            </a:r>
          </a:p>
        </p:txBody>
      </p:sp>
      <p:sp>
        <p:nvSpPr>
          <p:cNvPr id="28" name="曲折矢印 27"/>
          <p:cNvSpPr/>
          <p:nvPr/>
        </p:nvSpPr>
        <p:spPr>
          <a:xfrm rot="16200000" flipH="1">
            <a:off x="5382419" y="3006044"/>
            <a:ext cx="936625" cy="814387"/>
          </a:xfrm>
          <a:prstGeom prst="bentArrow">
            <a:avLst>
              <a:gd name="adj1" fmla="val 27058"/>
              <a:gd name="adj2" fmla="val 25633"/>
              <a:gd name="adj3" fmla="val 23277"/>
              <a:gd name="adj4" fmla="val 42027"/>
            </a:avLst>
          </a:prstGeom>
          <a:solidFill>
            <a:srgbClr val="D67F00"/>
          </a:solidFill>
          <a:ln>
            <a:noFill/>
          </a:ln>
          <a:effectLst/>
        </p:spPr>
        <p:style>
          <a:lnRef idx="1">
            <a:schemeClr val="accent2"/>
          </a:lnRef>
          <a:fillRef idx="2">
            <a:schemeClr val="accent2"/>
          </a:fillRef>
          <a:effectRef idx="1">
            <a:schemeClr val="accent2"/>
          </a:effectRef>
          <a:fontRef idx="minor">
            <a:schemeClr val="dk1"/>
          </a:fontRef>
        </p:style>
        <p:txBody>
          <a:bodyPr lIns="83218" tIns="41609" rIns="83218" bIns="41609" anchor="ctr"/>
          <a:lstStyle/>
          <a:p>
            <a:pPr algn="ctr" defTabSz="861152" eaLnBrk="1" hangingPunct="1">
              <a:defRPr/>
            </a:pPr>
            <a:endParaRPr lang="ja-JP" altLang="en-US" sz="1100" dirty="0">
              <a:solidFill>
                <a:prstClr val="black"/>
              </a:solidFill>
            </a:endParaRPr>
          </a:p>
        </p:txBody>
      </p:sp>
      <p:sp>
        <p:nvSpPr>
          <p:cNvPr id="30" name="曲折矢印 29"/>
          <p:cNvSpPr/>
          <p:nvPr/>
        </p:nvSpPr>
        <p:spPr>
          <a:xfrm flipH="1">
            <a:off x="7434469" y="2934030"/>
            <a:ext cx="851814" cy="960179"/>
          </a:xfrm>
          <a:prstGeom prst="bentArrow">
            <a:avLst>
              <a:gd name="adj1" fmla="val 26240"/>
              <a:gd name="adj2" fmla="val 23836"/>
              <a:gd name="adj3" fmla="val 28512"/>
              <a:gd name="adj4" fmla="val 38342"/>
            </a:avLst>
          </a:prstGeom>
          <a:solidFill>
            <a:srgbClr val="8362BE"/>
          </a:solidFill>
          <a:ln>
            <a:noFill/>
          </a:ln>
          <a:effectLst/>
        </p:spPr>
        <p:style>
          <a:lnRef idx="1">
            <a:schemeClr val="accent2"/>
          </a:lnRef>
          <a:fillRef idx="2">
            <a:schemeClr val="accent2"/>
          </a:fillRef>
          <a:effectRef idx="1">
            <a:schemeClr val="accent2"/>
          </a:effectRef>
          <a:fontRef idx="minor">
            <a:schemeClr val="dk1"/>
          </a:fontRef>
        </p:style>
        <p:txBody>
          <a:bodyPr lIns="83218" tIns="41609" rIns="83218" bIns="41609" anchor="ctr"/>
          <a:lstStyle/>
          <a:p>
            <a:pPr algn="ctr" defTabSz="861152" eaLnBrk="1" hangingPunct="1">
              <a:defRPr/>
            </a:pPr>
            <a:endParaRPr lang="ja-JP" altLang="en-US" sz="1100" dirty="0">
              <a:solidFill>
                <a:prstClr val="black"/>
              </a:solidFill>
            </a:endParaRPr>
          </a:p>
        </p:txBody>
      </p:sp>
      <p:sp>
        <p:nvSpPr>
          <p:cNvPr id="167954" name="テキスト ボックス 32"/>
          <p:cNvSpPr txBox="1">
            <a:spLocks noChangeArrowheads="1"/>
          </p:cNvSpPr>
          <p:nvPr/>
        </p:nvSpPr>
        <p:spPr bwMode="auto">
          <a:xfrm>
            <a:off x="8001000" y="4059350"/>
            <a:ext cx="631825" cy="361030"/>
          </a:xfrm>
          <a:prstGeom prst="rect">
            <a:avLst/>
          </a:prstGeom>
          <a:gradFill>
            <a:gsLst>
              <a:gs pos="0">
                <a:srgbClr val="8362BE"/>
              </a:gs>
              <a:gs pos="100000">
                <a:srgbClr val="CF594D"/>
              </a:gs>
            </a:gsLst>
            <a:lin ang="0" scaled="1"/>
          </a:gradFill>
          <a:ln>
            <a:noFill/>
          </a:ln>
          <a:extLst/>
        </p:spPr>
        <p:txBody>
          <a:bodyPr lIns="83218" tIns="41609" rIns="83218" bIns="41609">
            <a:spAutoFit/>
          </a:bodyPr>
          <a:lstStyle>
            <a:lvl1pPr defTabSz="860425">
              <a:defRPr kumimoji="1" sz="3200">
                <a:solidFill>
                  <a:schemeClr val="tx1"/>
                </a:solidFill>
                <a:latin typeface="Arial" pitchFamily="34" charset="0"/>
                <a:ea typeface="ＭＳ Ｐゴシック" pitchFamily="50" charset="-128"/>
              </a:defRPr>
            </a:lvl1pPr>
            <a:lvl2pPr defTabSz="860425">
              <a:defRPr kumimoji="1" sz="2800">
                <a:solidFill>
                  <a:schemeClr val="tx1"/>
                </a:solidFill>
                <a:latin typeface="Arial" pitchFamily="34" charset="0"/>
                <a:ea typeface="ＭＳ Ｐゴシック" pitchFamily="50" charset="-128"/>
              </a:defRPr>
            </a:lvl2pPr>
            <a:lvl3pPr defTabSz="860425">
              <a:defRPr kumimoji="1" sz="2400">
                <a:solidFill>
                  <a:schemeClr val="tx1"/>
                </a:solidFill>
                <a:latin typeface="Arial" pitchFamily="34" charset="0"/>
                <a:ea typeface="ＭＳ Ｐゴシック" pitchFamily="50" charset="-128"/>
              </a:defRPr>
            </a:lvl3pPr>
            <a:lvl4pPr defTabSz="860425">
              <a:defRPr kumimoji="1" sz="2000">
                <a:solidFill>
                  <a:schemeClr val="tx1"/>
                </a:solidFill>
                <a:latin typeface="Arial" pitchFamily="34" charset="0"/>
                <a:ea typeface="ＭＳ Ｐゴシック" pitchFamily="50" charset="-128"/>
              </a:defRPr>
            </a:lvl4pPr>
            <a:lvl5pPr defTabSz="860425">
              <a:defRPr kumimoji="1" sz="2000">
                <a:solidFill>
                  <a:schemeClr val="tx1"/>
                </a:solidFill>
                <a:latin typeface="Arial" pitchFamily="34" charset="0"/>
                <a:ea typeface="ＭＳ Ｐゴシック" pitchFamily="50" charset="-128"/>
              </a:defRPr>
            </a:lvl5pPr>
            <a:lvl6pPr defTabSz="860425" eaLnBrk="0" hangingPunct="0">
              <a:defRPr kumimoji="1" sz="2000">
                <a:solidFill>
                  <a:schemeClr val="tx1"/>
                </a:solidFill>
                <a:latin typeface="Arial" pitchFamily="34" charset="0"/>
                <a:ea typeface="ＭＳ Ｐゴシック" pitchFamily="50" charset="-128"/>
              </a:defRPr>
            </a:lvl6pPr>
            <a:lvl7pPr defTabSz="860425" eaLnBrk="0" hangingPunct="0">
              <a:defRPr kumimoji="1" sz="2000">
                <a:solidFill>
                  <a:schemeClr val="tx1"/>
                </a:solidFill>
                <a:latin typeface="Arial" pitchFamily="34" charset="0"/>
                <a:ea typeface="ＭＳ Ｐゴシック" pitchFamily="50" charset="-128"/>
              </a:defRPr>
            </a:lvl7pPr>
            <a:lvl8pPr defTabSz="860425" eaLnBrk="0" hangingPunct="0">
              <a:defRPr kumimoji="1" sz="2000">
                <a:solidFill>
                  <a:schemeClr val="tx1"/>
                </a:solidFill>
                <a:latin typeface="Arial" pitchFamily="34" charset="0"/>
                <a:ea typeface="ＭＳ Ｐゴシック" pitchFamily="50" charset="-128"/>
              </a:defRPr>
            </a:lvl8pPr>
            <a:lvl9pPr defTabSz="860425" eaLnBrk="0" hangingPunct="0">
              <a:defRPr kumimoji="1" sz="2000">
                <a:solidFill>
                  <a:schemeClr val="tx1"/>
                </a:solidFill>
                <a:latin typeface="Arial" pitchFamily="34" charset="0"/>
                <a:ea typeface="ＭＳ Ｐゴシック" pitchFamily="50" charset="-128"/>
              </a:defRPr>
            </a:lvl9pPr>
          </a:lstStyle>
          <a:p>
            <a:pPr algn="ctr" eaLnBrk="1" hangingPunct="1">
              <a:lnSpc>
                <a:spcPct val="120000"/>
              </a:lnSpc>
            </a:pPr>
            <a:r>
              <a:rPr lang="ja-JP" altLang="en-US" sz="1500" b="1" dirty="0">
                <a:solidFill>
                  <a:schemeClr val="bg1"/>
                </a:solidFill>
                <a:latin typeface="Meiryo UI" pitchFamily="50" charset="-128"/>
                <a:ea typeface="Meiryo UI" pitchFamily="50" charset="-128"/>
                <a:cs typeface="Meiryo UI" pitchFamily="50" charset="-128"/>
              </a:rPr>
              <a:t>訪問</a:t>
            </a:r>
          </a:p>
        </p:txBody>
      </p:sp>
      <p:sp>
        <p:nvSpPr>
          <p:cNvPr id="167955" name="テキスト ボックス 60"/>
          <p:cNvSpPr txBox="1">
            <a:spLocks noChangeArrowheads="1"/>
          </p:cNvSpPr>
          <p:nvPr/>
        </p:nvSpPr>
        <p:spPr bwMode="auto">
          <a:xfrm>
            <a:off x="4537136" y="2075814"/>
            <a:ext cx="1881188" cy="3511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8575">
                <a:solidFill>
                  <a:srgbClr val="000000"/>
                </a:solidFill>
                <a:miter lim="800000"/>
                <a:headEnd/>
                <a:tailEnd/>
              </a14:hiddenLine>
            </a:ext>
          </a:extLst>
        </p:spPr>
        <p:txBody>
          <a:bodyPr lIns="0" tIns="44342" rIns="0" bIns="44342">
            <a:spAutoFit/>
          </a:bodyPr>
          <a:lstStyle>
            <a:lvl1pPr defTabSz="828675">
              <a:defRPr kumimoji="1" sz="3200">
                <a:solidFill>
                  <a:schemeClr val="tx1"/>
                </a:solidFill>
                <a:latin typeface="Arial" pitchFamily="34" charset="0"/>
                <a:ea typeface="ＭＳ Ｐゴシック" pitchFamily="50" charset="-128"/>
              </a:defRPr>
            </a:lvl1pPr>
            <a:lvl2pPr defTabSz="828675">
              <a:defRPr kumimoji="1" sz="2800">
                <a:solidFill>
                  <a:schemeClr val="tx1"/>
                </a:solidFill>
                <a:latin typeface="Arial" pitchFamily="34" charset="0"/>
                <a:ea typeface="ＭＳ Ｐゴシック" pitchFamily="50" charset="-128"/>
              </a:defRPr>
            </a:lvl2pPr>
            <a:lvl3pPr defTabSz="828675">
              <a:defRPr kumimoji="1" sz="2400">
                <a:solidFill>
                  <a:schemeClr val="tx1"/>
                </a:solidFill>
                <a:latin typeface="Arial" pitchFamily="34" charset="0"/>
                <a:ea typeface="ＭＳ Ｐゴシック" pitchFamily="50" charset="-128"/>
              </a:defRPr>
            </a:lvl3pPr>
            <a:lvl4pPr defTabSz="828675">
              <a:defRPr kumimoji="1" sz="2000">
                <a:solidFill>
                  <a:schemeClr val="tx1"/>
                </a:solidFill>
                <a:latin typeface="Arial" pitchFamily="34" charset="0"/>
                <a:ea typeface="ＭＳ Ｐゴシック" pitchFamily="50" charset="-128"/>
              </a:defRPr>
            </a:lvl4pPr>
            <a:lvl5pPr defTabSz="828675">
              <a:defRPr kumimoji="1" sz="2000">
                <a:solidFill>
                  <a:schemeClr val="tx1"/>
                </a:solidFill>
                <a:latin typeface="Arial" pitchFamily="34" charset="0"/>
                <a:ea typeface="ＭＳ Ｐゴシック" pitchFamily="50" charset="-128"/>
              </a:defRPr>
            </a:lvl5pPr>
            <a:lvl6pPr defTabSz="828675" eaLnBrk="0" hangingPunct="0">
              <a:defRPr kumimoji="1" sz="2000">
                <a:solidFill>
                  <a:schemeClr val="tx1"/>
                </a:solidFill>
                <a:latin typeface="Arial" pitchFamily="34" charset="0"/>
                <a:ea typeface="ＭＳ Ｐゴシック" pitchFamily="50" charset="-128"/>
              </a:defRPr>
            </a:lvl6pPr>
            <a:lvl7pPr defTabSz="828675" eaLnBrk="0" hangingPunct="0">
              <a:defRPr kumimoji="1" sz="2000">
                <a:solidFill>
                  <a:schemeClr val="tx1"/>
                </a:solidFill>
                <a:latin typeface="Arial" pitchFamily="34" charset="0"/>
                <a:ea typeface="ＭＳ Ｐゴシック" pitchFamily="50" charset="-128"/>
              </a:defRPr>
            </a:lvl7pPr>
            <a:lvl8pPr defTabSz="828675" eaLnBrk="0" hangingPunct="0">
              <a:defRPr kumimoji="1" sz="2000">
                <a:solidFill>
                  <a:schemeClr val="tx1"/>
                </a:solidFill>
                <a:latin typeface="Arial" pitchFamily="34" charset="0"/>
                <a:ea typeface="ＭＳ Ｐゴシック" pitchFamily="50" charset="-128"/>
              </a:defRPr>
            </a:lvl8pPr>
            <a:lvl9pPr defTabSz="828675" eaLnBrk="0" hangingPunct="0">
              <a:defRPr kumimoji="1" sz="2000">
                <a:solidFill>
                  <a:schemeClr val="tx1"/>
                </a:solidFill>
                <a:latin typeface="Arial" pitchFamily="34" charset="0"/>
                <a:ea typeface="ＭＳ Ｐゴシック" pitchFamily="50" charset="-128"/>
              </a:defRPr>
            </a:lvl9pPr>
          </a:lstStyle>
          <a:p>
            <a:pPr algn="ctr" eaLnBrk="1" hangingPunct="1"/>
            <a:r>
              <a:rPr lang="ja-JP" altLang="en-US" sz="1700" b="1" dirty="0">
                <a:solidFill>
                  <a:srgbClr val="3E6EB4"/>
                </a:solidFill>
                <a:latin typeface="Meiryo UI" pitchFamily="50" charset="-128"/>
                <a:ea typeface="Meiryo UI" pitchFamily="50" charset="-128"/>
                <a:cs typeface="Meiryo UI" pitchFamily="50" charset="-128"/>
              </a:rPr>
              <a:t>＜イメージ図＞</a:t>
            </a:r>
          </a:p>
        </p:txBody>
      </p:sp>
      <p:sp>
        <p:nvSpPr>
          <p:cNvPr id="167956" name="テキスト ボックス 60"/>
          <p:cNvSpPr txBox="1">
            <a:spLocks noChangeArrowheads="1"/>
          </p:cNvSpPr>
          <p:nvPr/>
        </p:nvSpPr>
        <p:spPr bwMode="auto">
          <a:xfrm>
            <a:off x="5176838" y="4511386"/>
            <a:ext cx="3190875" cy="828214"/>
          </a:xfrm>
          <a:prstGeom prst="rect">
            <a:avLst/>
          </a:prstGeom>
          <a:solidFill>
            <a:srgbClr val="D6E5EE"/>
          </a:solidFill>
          <a:ln w="28575">
            <a:solidFill>
              <a:srgbClr val="3E6EB4"/>
            </a:solidFill>
            <a:miter lim="800000"/>
            <a:headEnd/>
            <a:tailEnd/>
          </a:ln>
        </p:spPr>
        <p:txBody>
          <a:bodyPr lIns="0" tIns="44342" rIns="0" bIns="44342">
            <a:spAutoFit/>
          </a:bodyPr>
          <a:lstStyle>
            <a:lvl1pPr defTabSz="828675">
              <a:defRPr kumimoji="1" sz="3200">
                <a:solidFill>
                  <a:schemeClr val="tx1"/>
                </a:solidFill>
                <a:latin typeface="Arial" pitchFamily="34" charset="0"/>
                <a:ea typeface="ＭＳ Ｐゴシック" pitchFamily="50" charset="-128"/>
              </a:defRPr>
            </a:lvl1pPr>
            <a:lvl2pPr defTabSz="828675">
              <a:defRPr kumimoji="1" sz="2800">
                <a:solidFill>
                  <a:schemeClr val="tx1"/>
                </a:solidFill>
                <a:latin typeface="Arial" pitchFamily="34" charset="0"/>
                <a:ea typeface="ＭＳ Ｐゴシック" pitchFamily="50" charset="-128"/>
              </a:defRPr>
            </a:lvl2pPr>
            <a:lvl3pPr defTabSz="828675">
              <a:defRPr kumimoji="1" sz="2400">
                <a:solidFill>
                  <a:schemeClr val="tx1"/>
                </a:solidFill>
                <a:latin typeface="Arial" pitchFamily="34" charset="0"/>
                <a:ea typeface="ＭＳ Ｐゴシック" pitchFamily="50" charset="-128"/>
              </a:defRPr>
            </a:lvl3pPr>
            <a:lvl4pPr defTabSz="828675">
              <a:defRPr kumimoji="1" sz="2000">
                <a:solidFill>
                  <a:schemeClr val="tx1"/>
                </a:solidFill>
                <a:latin typeface="Arial" pitchFamily="34" charset="0"/>
                <a:ea typeface="ＭＳ Ｐゴシック" pitchFamily="50" charset="-128"/>
              </a:defRPr>
            </a:lvl4pPr>
            <a:lvl5pPr defTabSz="828675">
              <a:defRPr kumimoji="1" sz="2000">
                <a:solidFill>
                  <a:schemeClr val="tx1"/>
                </a:solidFill>
                <a:latin typeface="Arial" pitchFamily="34" charset="0"/>
                <a:ea typeface="ＭＳ Ｐゴシック" pitchFamily="50" charset="-128"/>
              </a:defRPr>
            </a:lvl5pPr>
            <a:lvl6pPr defTabSz="828675" eaLnBrk="0" hangingPunct="0">
              <a:defRPr kumimoji="1" sz="2000">
                <a:solidFill>
                  <a:schemeClr val="tx1"/>
                </a:solidFill>
                <a:latin typeface="Arial" pitchFamily="34" charset="0"/>
                <a:ea typeface="ＭＳ Ｐゴシック" pitchFamily="50" charset="-128"/>
              </a:defRPr>
            </a:lvl6pPr>
            <a:lvl7pPr defTabSz="828675" eaLnBrk="0" hangingPunct="0">
              <a:defRPr kumimoji="1" sz="2000">
                <a:solidFill>
                  <a:schemeClr val="tx1"/>
                </a:solidFill>
                <a:latin typeface="Arial" pitchFamily="34" charset="0"/>
                <a:ea typeface="ＭＳ Ｐゴシック" pitchFamily="50" charset="-128"/>
              </a:defRPr>
            </a:lvl7pPr>
            <a:lvl8pPr defTabSz="828675" eaLnBrk="0" hangingPunct="0">
              <a:defRPr kumimoji="1" sz="2000">
                <a:solidFill>
                  <a:schemeClr val="tx1"/>
                </a:solidFill>
                <a:latin typeface="Arial" pitchFamily="34" charset="0"/>
                <a:ea typeface="ＭＳ Ｐゴシック" pitchFamily="50" charset="-128"/>
              </a:defRPr>
            </a:lvl8pPr>
            <a:lvl9pPr defTabSz="828675" eaLnBrk="0" hangingPunct="0">
              <a:defRPr kumimoji="1" sz="2000">
                <a:solidFill>
                  <a:schemeClr val="tx1"/>
                </a:solidFill>
                <a:latin typeface="Arial" pitchFamily="34" charset="0"/>
                <a:ea typeface="ＭＳ Ｐゴシック" pitchFamily="50" charset="-128"/>
              </a:defRPr>
            </a:lvl9pPr>
          </a:lstStyle>
          <a:p>
            <a:pPr algn="ctr" eaLnBrk="1" hangingPunct="1"/>
            <a:r>
              <a:rPr lang="ja-JP" altLang="en-US" sz="1600" b="1" dirty="0">
                <a:solidFill>
                  <a:srgbClr val="3E6EB4"/>
                </a:solidFill>
                <a:latin typeface="Meiryo UI" pitchFamily="50" charset="-128"/>
                <a:ea typeface="Meiryo UI" pitchFamily="50" charset="-128"/>
                <a:cs typeface="Meiryo UI" pitchFamily="50" charset="-128"/>
              </a:rPr>
              <a:t>看護小規模多機能型</a:t>
            </a:r>
            <a:endParaRPr lang="en-US" altLang="ja-JP" sz="1600" b="1" dirty="0">
              <a:solidFill>
                <a:srgbClr val="3E6EB4"/>
              </a:solidFill>
              <a:latin typeface="Meiryo UI" pitchFamily="50" charset="-128"/>
              <a:ea typeface="Meiryo UI" pitchFamily="50" charset="-128"/>
              <a:cs typeface="Meiryo UI" pitchFamily="50" charset="-128"/>
            </a:endParaRPr>
          </a:p>
          <a:p>
            <a:pPr algn="ctr" eaLnBrk="1" hangingPunct="1"/>
            <a:r>
              <a:rPr lang="ja-JP" altLang="en-US" sz="1600" b="1" dirty="0">
                <a:solidFill>
                  <a:srgbClr val="3E6EB4"/>
                </a:solidFill>
                <a:latin typeface="Meiryo UI" pitchFamily="50" charset="-128"/>
                <a:ea typeface="Meiryo UI" pitchFamily="50" charset="-128"/>
                <a:cs typeface="Meiryo UI" pitchFamily="50" charset="-128"/>
              </a:rPr>
              <a:t>居宅介護事業所</a:t>
            </a:r>
            <a:endParaRPr lang="en-US" altLang="ja-JP" sz="1600" b="1" dirty="0">
              <a:solidFill>
                <a:srgbClr val="3E6EB4"/>
              </a:solidFill>
              <a:latin typeface="Meiryo UI" pitchFamily="50" charset="-128"/>
              <a:ea typeface="Meiryo UI" pitchFamily="50" charset="-128"/>
              <a:cs typeface="Meiryo UI" pitchFamily="50" charset="-128"/>
            </a:endParaRPr>
          </a:p>
          <a:p>
            <a:pPr algn="ctr" eaLnBrk="1" hangingPunct="1"/>
            <a:r>
              <a:rPr lang="ja-JP" altLang="en-US" sz="1500" b="1" dirty="0">
                <a:solidFill>
                  <a:srgbClr val="3E6EB4"/>
                </a:solidFill>
                <a:latin typeface="Meiryo UI" pitchFamily="50" charset="-128"/>
                <a:ea typeface="Meiryo UI" pitchFamily="50" charset="-128"/>
                <a:cs typeface="Meiryo UI" pitchFamily="50" charset="-128"/>
              </a:rPr>
              <a:t>（小規模多機能＋訪問看護）</a:t>
            </a:r>
          </a:p>
        </p:txBody>
      </p:sp>
      <p:sp>
        <p:nvSpPr>
          <p:cNvPr id="167957" name="テキスト ボックス 43"/>
          <p:cNvSpPr txBox="1">
            <a:spLocks noChangeArrowheads="1"/>
          </p:cNvSpPr>
          <p:nvPr/>
        </p:nvSpPr>
        <p:spPr bwMode="auto">
          <a:xfrm>
            <a:off x="5683250" y="4037125"/>
            <a:ext cx="579438" cy="329932"/>
          </a:xfrm>
          <a:prstGeom prst="rect">
            <a:avLst/>
          </a:prstGeom>
          <a:solidFill>
            <a:srgbClr val="D67F00"/>
          </a:solidFill>
          <a:ln>
            <a:noFill/>
          </a:ln>
          <a:extLst/>
        </p:spPr>
        <p:txBody>
          <a:bodyPr lIns="83218" tIns="41609" rIns="83218" bIns="41609">
            <a:spAutoFit/>
          </a:bodyPr>
          <a:lstStyle>
            <a:lvl1pPr defTabSz="860425">
              <a:defRPr kumimoji="1" sz="3200">
                <a:solidFill>
                  <a:schemeClr val="tx1"/>
                </a:solidFill>
                <a:latin typeface="Arial" pitchFamily="34" charset="0"/>
                <a:ea typeface="ＭＳ Ｐゴシック" pitchFamily="50" charset="-128"/>
              </a:defRPr>
            </a:lvl1pPr>
            <a:lvl2pPr defTabSz="860425">
              <a:defRPr kumimoji="1" sz="2800">
                <a:solidFill>
                  <a:schemeClr val="tx1"/>
                </a:solidFill>
                <a:latin typeface="Arial" pitchFamily="34" charset="0"/>
                <a:ea typeface="ＭＳ Ｐゴシック" pitchFamily="50" charset="-128"/>
              </a:defRPr>
            </a:lvl2pPr>
            <a:lvl3pPr defTabSz="860425">
              <a:defRPr kumimoji="1" sz="2400">
                <a:solidFill>
                  <a:schemeClr val="tx1"/>
                </a:solidFill>
                <a:latin typeface="Arial" pitchFamily="34" charset="0"/>
                <a:ea typeface="ＭＳ Ｐゴシック" pitchFamily="50" charset="-128"/>
              </a:defRPr>
            </a:lvl3pPr>
            <a:lvl4pPr defTabSz="860425">
              <a:defRPr kumimoji="1" sz="2000">
                <a:solidFill>
                  <a:schemeClr val="tx1"/>
                </a:solidFill>
                <a:latin typeface="Arial" pitchFamily="34" charset="0"/>
                <a:ea typeface="ＭＳ Ｐゴシック" pitchFamily="50" charset="-128"/>
              </a:defRPr>
            </a:lvl4pPr>
            <a:lvl5pPr defTabSz="860425">
              <a:defRPr kumimoji="1" sz="2000">
                <a:solidFill>
                  <a:schemeClr val="tx1"/>
                </a:solidFill>
                <a:latin typeface="Arial" pitchFamily="34" charset="0"/>
                <a:ea typeface="ＭＳ Ｐゴシック" pitchFamily="50" charset="-128"/>
              </a:defRPr>
            </a:lvl5pPr>
            <a:lvl6pPr defTabSz="860425" eaLnBrk="0" hangingPunct="0">
              <a:defRPr kumimoji="1" sz="2000">
                <a:solidFill>
                  <a:schemeClr val="tx1"/>
                </a:solidFill>
                <a:latin typeface="Arial" pitchFamily="34" charset="0"/>
                <a:ea typeface="ＭＳ Ｐゴシック" pitchFamily="50" charset="-128"/>
              </a:defRPr>
            </a:lvl6pPr>
            <a:lvl7pPr defTabSz="860425" eaLnBrk="0" hangingPunct="0">
              <a:defRPr kumimoji="1" sz="2000">
                <a:solidFill>
                  <a:schemeClr val="tx1"/>
                </a:solidFill>
                <a:latin typeface="Arial" pitchFamily="34" charset="0"/>
                <a:ea typeface="ＭＳ Ｐゴシック" pitchFamily="50" charset="-128"/>
              </a:defRPr>
            </a:lvl7pPr>
            <a:lvl8pPr defTabSz="860425" eaLnBrk="0" hangingPunct="0">
              <a:defRPr kumimoji="1" sz="2000">
                <a:solidFill>
                  <a:schemeClr val="tx1"/>
                </a:solidFill>
                <a:latin typeface="Arial" pitchFamily="34" charset="0"/>
                <a:ea typeface="ＭＳ Ｐゴシック" pitchFamily="50" charset="-128"/>
              </a:defRPr>
            </a:lvl8pPr>
            <a:lvl9pPr defTabSz="860425" eaLnBrk="0" hangingPunct="0">
              <a:defRPr kumimoji="1" sz="2000">
                <a:solidFill>
                  <a:schemeClr val="tx1"/>
                </a:solidFill>
                <a:latin typeface="Arial" pitchFamily="34" charset="0"/>
                <a:ea typeface="ＭＳ Ｐゴシック" pitchFamily="50" charset="-128"/>
              </a:defRPr>
            </a:lvl9pPr>
          </a:lstStyle>
          <a:p>
            <a:pPr algn="ctr" eaLnBrk="1" hangingPunct="1">
              <a:lnSpc>
                <a:spcPct val="120000"/>
              </a:lnSpc>
            </a:pPr>
            <a:r>
              <a:rPr lang="ja-JP" altLang="en-US" sz="1500" b="1" dirty="0">
                <a:solidFill>
                  <a:schemeClr val="bg1"/>
                </a:solidFill>
                <a:latin typeface="Meiryo UI" pitchFamily="50" charset="-128"/>
                <a:ea typeface="Meiryo UI" pitchFamily="50" charset="-128"/>
                <a:cs typeface="Meiryo UI" pitchFamily="50" charset="-128"/>
              </a:rPr>
              <a:t>通い</a:t>
            </a:r>
          </a:p>
        </p:txBody>
      </p:sp>
      <p:sp>
        <p:nvSpPr>
          <p:cNvPr id="167958" name="テキスト ボックス 44"/>
          <p:cNvSpPr txBox="1">
            <a:spLocks noChangeArrowheads="1"/>
          </p:cNvSpPr>
          <p:nvPr/>
        </p:nvSpPr>
        <p:spPr bwMode="auto">
          <a:xfrm>
            <a:off x="4908550" y="4035538"/>
            <a:ext cx="696913" cy="329932"/>
          </a:xfrm>
          <a:prstGeom prst="rect">
            <a:avLst/>
          </a:prstGeom>
          <a:solidFill>
            <a:srgbClr val="7F9E40"/>
          </a:solidFill>
          <a:ln>
            <a:noFill/>
          </a:ln>
          <a:extLst/>
        </p:spPr>
        <p:txBody>
          <a:bodyPr wrap="square" lIns="83218" tIns="41609" rIns="83218" bIns="41609">
            <a:spAutoFit/>
          </a:bodyPr>
          <a:lstStyle>
            <a:lvl1pPr defTabSz="860425">
              <a:defRPr kumimoji="1" sz="3200">
                <a:solidFill>
                  <a:schemeClr val="tx1"/>
                </a:solidFill>
                <a:latin typeface="Arial" pitchFamily="34" charset="0"/>
                <a:ea typeface="ＭＳ Ｐゴシック" pitchFamily="50" charset="-128"/>
              </a:defRPr>
            </a:lvl1pPr>
            <a:lvl2pPr defTabSz="860425">
              <a:defRPr kumimoji="1" sz="2800">
                <a:solidFill>
                  <a:schemeClr val="tx1"/>
                </a:solidFill>
                <a:latin typeface="Arial" pitchFamily="34" charset="0"/>
                <a:ea typeface="ＭＳ Ｐゴシック" pitchFamily="50" charset="-128"/>
              </a:defRPr>
            </a:lvl2pPr>
            <a:lvl3pPr defTabSz="860425">
              <a:defRPr kumimoji="1" sz="2400">
                <a:solidFill>
                  <a:schemeClr val="tx1"/>
                </a:solidFill>
                <a:latin typeface="Arial" pitchFamily="34" charset="0"/>
                <a:ea typeface="ＭＳ Ｐゴシック" pitchFamily="50" charset="-128"/>
              </a:defRPr>
            </a:lvl3pPr>
            <a:lvl4pPr defTabSz="860425">
              <a:defRPr kumimoji="1" sz="2000">
                <a:solidFill>
                  <a:schemeClr val="tx1"/>
                </a:solidFill>
                <a:latin typeface="Arial" pitchFamily="34" charset="0"/>
                <a:ea typeface="ＭＳ Ｐゴシック" pitchFamily="50" charset="-128"/>
              </a:defRPr>
            </a:lvl4pPr>
            <a:lvl5pPr defTabSz="860425">
              <a:defRPr kumimoji="1" sz="2000">
                <a:solidFill>
                  <a:schemeClr val="tx1"/>
                </a:solidFill>
                <a:latin typeface="Arial" pitchFamily="34" charset="0"/>
                <a:ea typeface="ＭＳ Ｐゴシック" pitchFamily="50" charset="-128"/>
              </a:defRPr>
            </a:lvl5pPr>
            <a:lvl6pPr defTabSz="860425" eaLnBrk="0" hangingPunct="0">
              <a:defRPr kumimoji="1" sz="2000">
                <a:solidFill>
                  <a:schemeClr val="tx1"/>
                </a:solidFill>
                <a:latin typeface="Arial" pitchFamily="34" charset="0"/>
                <a:ea typeface="ＭＳ Ｐゴシック" pitchFamily="50" charset="-128"/>
              </a:defRPr>
            </a:lvl6pPr>
            <a:lvl7pPr defTabSz="860425" eaLnBrk="0" hangingPunct="0">
              <a:defRPr kumimoji="1" sz="2000">
                <a:solidFill>
                  <a:schemeClr val="tx1"/>
                </a:solidFill>
                <a:latin typeface="Arial" pitchFamily="34" charset="0"/>
                <a:ea typeface="ＭＳ Ｐゴシック" pitchFamily="50" charset="-128"/>
              </a:defRPr>
            </a:lvl7pPr>
            <a:lvl8pPr defTabSz="860425" eaLnBrk="0" hangingPunct="0">
              <a:defRPr kumimoji="1" sz="2000">
                <a:solidFill>
                  <a:schemeClr val="tx1"/>
                </a:solidFill>
                <a:latin typeface="Arial" pitchFamily="34" charset="0"/>
                <a:ea typeface="ＭＳ Ｐゴシック" pitchFamily="50" charset="-128"/>
              </a:defRPr>
            </a:lvl8pPr>
            <a:lvl9pPr defTabSz="860425" eaLnBrk="0" hangingPunct="0">
              <a:defRPr kumimoji="1" sz="2000">
                <a:solidFill>
                  <a:schemeClr val="tx1"/>
                </a:solidFill>
                <a:latin typeface="Arial" pitchFamily="34" charset="0"/>
                <a:ea typeface="ＭＳ Ｐゴシック" pitchFamily="50" charset="-128"/>
              </a:defRPr>
            </a:lvl9pPr>
          </a:lstStyle>
          <a:p>
            <a:pPr algn="ctr" eaLnBrk="1" hangingPunct="1">
              <a:lnSpc>
                <a:spcPct val="120000"/>
              </a:lnSpc>
            </a:pPr>
            <a:r>
              <a:rPr lang="ja-JP" altLang="en-US" sz="1500" b="1" dirty="0">
                <a:solidFill>
                  <a:schemeClr val="bg1"/>
                </a:solidFill>
                <a:latin typeface="Meiryo UI" pitchFamily="50" charset="-128"/>
                <a:ea typeface="Meiryo UI" pitchFamily="50" charset="-128"/>
                <a:cs typeface="Meiryo UI" pitchFamily="50" charset="-128"/>
              </a:rPr>
              <a:t>泊まり</a:t>
            </a:r>
          </a:p>
        </p:txBody>
      </p:sp>
      <p:sp>
        <p:nvSpPr>
          <p:cNvPr id="167959" name="テキスト ボックス 131"/>
          <p:cNvSpPr txBox="1">
            <a:spLocks noChangeArrowheads="1"/>
          </p:cNvSpPr>
          <p:nvPr/>
        </p:nvSpPr>
        <p:spPr bwMode="auto">
          <a:xfrm>
            <a:off x="4908550" y="5409875"/>
            <a:ext cx="3759200" cy="952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69829" rIns="0" bIns="69829">
            <a:spAutoFit/>
          </a:bodyPr>
          <a:lstStyle>
            <a:lvl1pPr marL="171450" indent="-171450" defTabSz="828675">
              <a:defRPr kumimoji="1" sz="3200">
                <a:solidFill>
                  <a:schemeClr val="tx1"/>
                </a:solidFill>
                <a:latin typeface="Arial" pitchFamily="34" charset="0"/>
                <a:ea typeface="ＭＳ Ｐゴシック" pitchFamily="50" charset="-128"/>
              </a:defRPr>
            </a:lvl1pPr>
            <a:lvl2pPr defTabSz="828675">
              <a:defRPr kumimoji="1" sz="2800">
                <a:solidFill>
                  <a:schemeClr val="tx1"/>
                </a:solidFill>
                <a:latin typeface="Arial" pitchFamily="34" charset="0"/>
                <a:ea typeface="ＭＳ Ｐゴシック" pitchFamily="50" charset="-128"/>
              </a:defRPr>
            </a:lvl2pPr>
            <a:lvl3pPr defTabSz="828675">
              <a:defRPr kumimoji="1" sz="2400">
                <a:solidFill>
                  <a:schemeClr val="tx1"/>
                </a:solidFill>
                <a:latin typeface="Arial" pitchFamily="34" charset="0"/>
                <a:ea typeface="ＭＳ Ｐゴシック" pitchFamily="50" charset="-128"/>
              </a:defRPr>
            </a:lvl3pPr>
            <a:lvl4pPr defTabSz="828675">
              <a:defRPr kumimoji="1" sz="2000">
                <a:solidFill>
                  <a:schemeClr val="tx1"/>
                </a:solidFill>
                <a:latin typeface="Arial" pitchFamily="34" charset="0"/>
                <a:ea typeface="ＭＳ Ｐゴシック" pitchFamily="50" charset="-128"/>
              </a:defRPr>
            </a:lvl4pPr>
            <a:lvl5pPr defTabSz="828675">
              <a:defRPr kumimoji="1" sz="2000">
                <a:solidFill>
                  <a:schemeClr val="tx1"/>
                </a:solidFill>
                <a:latin typeface="Arial" pitchFamily="34" charset="0"/>
                <a:ea typeface="ＭＳ Ｐゴシック" pitchFamily="50" charset="-128"/>
              </a:defRPr>
            </a:lvl5pPr>
            <a:lvl6pPr defTabSz="828675" eaLnBrk="0" hangingPunct="0">
              <a:defRPr kumimoji="1" sz="2000">
                <a:solidFill>
                  <a:schemeClr val="tx1"/>
                </a:solidFill>
                <a:latin typeface="Arial" pitchFamily="34" charset="0"/>
                <a:ea typeface="ＭＳ Ｐゴシック" pitchFamily="50" charset="-128"/>
              </a:defRPr>
            </a:lvl6pPr>
            <a:lvl7pPr defTabSz="828675" eaLnBrk="0" hangingPunct="0">
              <a:defRPr kumimoji="1" sz="2000">
                <a:solidFill>
                  <a:schemeClr val="tx1"/>
                </a:solidFill>
                <a:latin typeface="Arial" pitchFamily="34" charset="0"/>
                <a:ea typeface="ＭＳ Ｐゴシック" pitchFamily="50" charset="-128"/>
              </a:defRPr>
            </a:lvl7pPr>
            <a:lvl8pPr defTabSz="828675" eaLnBrk="0" hangingPunct="0">
              <a:defRPr kumimoji="1" sz="2000">
                <a:solidFill>
                  <a:schemeClr val="tx1"/>
                </a:solidFill>
                <a:latin typeface="Arial" pitchFamily="34" charset="0"/>
                <a:ea typeface="ＭＳ Ｐゴシック" pitchFamily="50" charset="-128"/>
              </a:defRPr>
            </a:lvl8pPr>
            <a:lvl9pPr defTabSz="828675" eaLnBrk="0" hangingPunct="0">
              <a:defRPr kumimoji="1" sz="2000">
                <a:solidFill>
                  <a:schemeClr val="tx1"/>
                </a:solidFill>
                <a:latin typeface="Arial" pitchFamily="34" charset="0"/>
                <a:ea typeface="ＭＳ Ｐゴシック" pitchFamily="50" charset="-128"/>
              </a:defRPr>
            </a:lvl9pPr>
          </a:lstStyle>
          <a:p>
            <a:pPr eaLnBrk="1" hangingPunct="1">
              <a:spcBef>
                <a:spcPts val="575"/>
              </a:spcBef>
            </a:pPr>
            <a:r>
              <a:rPr lang="ja-JP" altLang="en-US" sz="1500" b="1" dirty="0">
                <a:latin typeface="Meiryo UI" pitchFamily="50" charset="-128"/>
                <a:ea typeface="Meiryo UI" pitchFamily="50" charset="-128"/>
                <a:cs typeface="Meiryo UI" pitchFamily="50" charset="-128"/>
              </a:rPr>
              <a:t>  複合型サービス事業所のケアマネジャーによる</a:t>
            </a:r>
            <a:endParaRPr lang="en-US" altLang="ja-JP" sz="1500" b="1" dirty="0">
              <a:latin typeface="Meiryo UI" pitchFamily="50" charset="-128"/>
              <a:ea typeface="Meiryo UI" pitchFamily="50" charset="-128"/>
              <a:cs typeface="Meiryo UI" pitchFamily="50" charset="-128"/>
            </a:endParaRPr>
          </a:p>
          <a:p>
            <a:pPr eaLnBrk="1" hangingPunct="1">
              <a:spcBef>
                <a:spcPts val="500"/>
              </a:spcBef>
            </a:pPr>
            <a:r>
              <a:rPr lang="ja-JP" altLang="en-US" sz="1500" b="1" dirty="0">
                <a:latin typeface="Meiryo UI" pitchFamily="50" charset="-128"/>
                <a:ea typeface="Meiryo UI" pitchFamily="50" charset="-128"/>
                <a:cs typeface="Meiryo UI" pitchFamily="50" charset="-128"/>
              </a:rPr>
              <a:t>  サービスの一元管理により、利用者のニーズに</a:t>
            </a:r>
            <a:endParaRPr lang="en-US" altLang="ja-JP" sz="1500" b="1" dirty="0">
              <a:latin typeface="Meiryo UI" pitchFamily="50" charset="-128"/>
              <a:ea typeface="Meiryo UI" pitchFamily="50" charset="-128"/>
              <a:cs typeface="Meiryo UI" pitchFamily="50" charset="-128"/>
            </a:endParaRPr>
          </a:p>
          <a:p>
            <a:pPr eaLnBrk="1" hangingPunct="1">
              <a:spcBef>
                <a:spcPts val="500"/>
              </a:spcBef>
            </a:pPr>
            <a:r>
              <a:rPr lang="ja-JP" altLang="en-US" sz="1500" b="1" dirty="0">
                <a:latin typeface="Meiryo UI" pitchFamily="50" charset="-128"/>
                <a:ea typeface="Meiryo UI" pitchFamily="50" charset="-128"/>
                <a:cs typeface="Meiryo UI" pitchFamily="50" charset="-128"/>
              </a:rPr>
              <a:t>  応じた柔軟なサービス提供が可能</a:t>
            </a:r>
            <a:endParaRPr lang="en-US" altLang="ja-JP" sz="1500" b="1" dirty="0">
              <a:latin typeface="Meiryo UI" pitchFamily="50" charset="-128"/>
              <a:ea typeface="Meiryo UI" pitchFamily="50" charset="-128"/>
              <a:cs typeface="Meiryo UI" pitchFamily="50" charset="-128"/>
            </a:endParaRPr>
          </a:p>
        </p:txBody>
      </p:sp>
      <p:pic>
        <p:nvPicPr>
          <p:cNvPr id="167960" name="Picture 11" descr="C:\Users\KNUIP\AppData\Local\Microsoft\Windows\Temporary Internet Files\Content.IE5\50HXI09L\MC900079126[1].wmf"/>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345238" y="2532175"/>
            <a:ext cx="1203325" cy="10239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2" name="正方形/長方形 31"/>
          <p:cNvSpPr/>
          <p:nvPr/>
        </p:nvSpPr>
        <p:spPr>
          <a:xfrm>
            <a:off x="5454745" y="2613070"/>
            <a:ext cx="827087" cy="20161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lvl1pPr>
              <a:spcBef>
                <a:spcPct val="20000"/>
              </a:spcBef>
              <a:buChar char="•"/>
              <a:defRPr kumimoji="1" sz="3200">
                <a:solidFill>
                  <a:schemeClr val="tx1"/>
                </a:solidFill>
                <a:latin typeface="Arial" pitchFamily="34" charset="0"/>
                <a:ea typeface="ＭＳ Ｐゴシック" pitchFamily="50" charset="-128"/>
              </a:defRPr>
            </a:lvl1pPr>
            <a:lvl2pPr marL="742950" indent="-285750">
              <a:spcBef>
                <a:spcPct val="20000"/>
              </a:spcBef>
              <a:buChar char="–"/>
              <a:defRPr kumimoji="1" sz="2800">
                <a:solidFill>
                  <a:schemeClr val="tx1"/>
                </a:solidFill>
                <a:latin typeface="Arial" pitchFamily="34" charset="0"/>
                <a:ea typeface="ＭＳ Ｐゴシック" pitchFamily="50" charset="-128"/>
              </a:defRPr>
            </a:lvl2pPr>
            <a:lvl3pPr marL="1143000" indent="-228600">
              <a:spcBef>
                <a:spcPct val="20000"/>
              </a:spcBef>
              <a:buChar char="•"/>
              <a:defRPr kumimoji="1" sz="2400">
                <a:solidFill>
                  <a:schemeClr val="tx1"/>
                </a:solidFill>
                <a:latin typeface="Arial" pitchFamily="34" charset="0"/>
                <a:ea typeface="ＭＳ Ｐゴシック" pitchFamily="50" charset="-128"/>
              </a:defRPr>
            </a:lvl3pPr>
            <a:lvl4pPr marL="1600200" indent="-228600">
              <a:spcBef>
                <a:spcPct val="20000"/>
              </a:spcBef>
              <a:buChar char="–"/>
              <a:defRPr kumimoji="1" sz="2000">
                <a:solidFill>
                  <a:schemeClr val="tx1"/>
                </a:solidFill>
                <a:latin typeface="Arial" pitchFamily="34" charset="0"/>
                <a:ea typeface="ＭＳ Ｐゴシック" pitchFamily="50" charset="-128"/>
              </a:defRPr>
            </a:lvl4pPr>
            <a:lvl5pPr marL="2057400" indent="-228600">
              <a:spcBef>
                <a:spcPct val="20000"/>
              </a:spcBef>
              <a:buChar char="»"/>
              <a:defRPr kumimoji="1" sz="2000">
                <a:solidFill>
                  <a:schemeClr val="tx1"/>
                </a:solidFill>
                <a:latin typeface="Arial" pitchFamily="34" charset="0"/>
                <a:ea typeface="ＭＳ Ｐゴシック" pitchFamily="50" charset="-128"/>
              </a:defRPr>
            </a:lvl5pPr>
            <a:lvl6pPr marL="25146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6pPr>
            <a:lvl7pPr marL="29718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7pPr>
            <a:lvl8pPr marL="34290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8pPr>
            <a:lvl9pPr marL="38862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9pPr>
          </a:lstStyle>
          <a:p>
            <a:pPr algn="ctr" eaLnBrk="1" hangingPunct="1">
              <a:spcBef>
                <a:spcPct val="0"/>
              </a:spcBef>
              <a:buFontTx/>
              <a:buNone/>
              <a:defRPr/>
            </a:pPr>
            <a:r>
              <a:rPr lang="ja-JP" altLang="en-US" sz="1300" b="1" dirty="0">
                <a:solidFill>
                  <a:schemeClr val="bg1"/>
                </a:solidFill>
                <a:latin typeface="Meiryo UI" pitchFamily="50" charset="-128"/>
                <a:ea typeface="Meiryo UI" pitchFamily="50" charset="-128"/>
                <a:cs typeface="Meiryo UI" pitchFamily="50" charset="-128"/>
              </a:rPr>
              <a:t>泊まり</a:t>
            </a:r>
          </a:p>
        </p:txBody>
      </p:sp>
      <p:sp>
        <p:nvSpPr>
          <p:cNvPr id="40" name="正方形/長方形 39"/>
          <p:cNvSpPr/>
          <p:nvPr/>
        </p:nvSpPr>
        <p:spPr>
          <a:xfrm>
            <a:off x="5667375" y="2952863"/>
            <a:ext cx="712788" cy="201612"/>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lvl1pPr>
              <a:spcBef>
                <a:spcPct val="20000"/>
              </a:spcBef>
              <a:buChar char="•"/>
              <a:defRPr kumimoji="1" sz="3200">
                <a:solidFill>
                  <a:schemeClr val="tx1"/>
                </a:solidFill>
                <a:latin typeface="Arial" pitchFamily="34" charset="0"/>
                <a:ea typeface="ＭＳ Ｐゴシック" pitchFamily="50" charset="-128"/>
              </a:defRPr>
            </a:lvl1pPr>
            <a:lvl2pPr marL="742950" indent="-285750">
              <a:spcBef>
                <a:spcPct val="20000"/>
              </a:spcBef>
              <a:buChar char="–"/>
              <a:defRPr kumimoji="1" sz="2800">
                <a:solidFill>
                  <a:schemeClr val="tx1"/>
                </a:solidFill>
                <a:latin typeface="Arial" pitchFamily="34" charset="0"/>
                <a:ea typeface="ＭＳ Ｐゴシック" pitchFamily="50" charset="-128"/>
              </a:defRPr>
            </a:lvl2pPr>
            <a:lvl3pPr marL="1143000" indent="-228600">
              <a:spcBef>
                <a:spcPct val="20000"/>
              </a:spcBef>
              <a:buChar char="•"/>
              <a:defRPr kumimoji="1" sz="2400">
                <a:solidFill>
                  <a:schemeClr val="tx1"/>
                </a:solidFill>
                <a:latin typeface="Arial" pitchFamily="34" charset="0"/>
                <a:ea typeface="ＭＳ Ｐゴシック" pitchFamily="50" charset="-128"/>
              </a:defRPr>
            </a:lvl3pPr>
            <a:lvl4pPr marL="1600200" indent="-228600">
              <a:spcBef>
                <a:spcPct val="20000"/>
              </a:spcBef>
              <a:buChar char="–"/>
              <a:defRPr kumimoji="1" sz="2000">
                <a:solidFill>
                  <a:schemeClr val="tx1"/>
                </a:solidFill>
                <a:latin typeface="Arial" pitchFamily="34" charset="0"/>
                <a:ea typeface="ＭＳ Ｐゴシック" pitchFamily="50" charset="-128"/>
              </a:defRPr>
            </a:lvl4pPr>
            <a:lvl5pPr marL="2057400" indent="-228600">
              <a:spcBef>
                <a:spcPct val="20000"/>
              </a:spcBef>
              <a:buChar char="»"/>
              <a:defRPr kumimoji="1" sz="2000">
                <a:solidFill>
                  <a:schemeClr val="tx1"/>
                </a:solidFill>
                <a:latin typeface="Arial" pitchFamily="34" charset="0"/>
                <a:ea typeface="ＭＳ Ｐゴシック" pitchFamily="50" charset="-128"/>
              </a:defRPr>
            </a:lvl5pPr>
            <a:lvl6pPr marL="25146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6pPr>
            <a:lvl7pPr marL="29718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7pPr>
            <a:lvl8pPr marL="34290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8pPr>
            <a:lvl9pPr marL="38862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9pPr>
          </a:lstStyle>
          <a:p>
            <a:pPr algn="ctr" eaLnBrk="1" hangingPunct="1">
              <a:spcBef>
                <a:spcPct val="0"/>
              </a:spcBef>
              <a:buFontTx/>
              <a:buNone/>
              <a:defRPr/>
            </a:pPr>
            <a:r>
              <a:rPr lang="ja-JP" altLang="en-US" sz="1300" b="1" dirty="0">
                <a:solidFill>
                  <a:schemeClr val="bg1"/>
                </a:solidFill>
                <a:latin typeface="Meiryo UI" pitchFamily="50" charset="-128"/>
                <a:ea typeface="Meiryo UI" pitchFamily="50" charset="-128"/>
                <a:cs typeface="Meiryo UI" pitchFamily="50" charset="-128"/>
              </a:rPr>
              <a:t>通い</a:t>
            </a:r>
          </a:p>
        </p:txBody>
      </p:sp>
      <p:sp>
        <p:nvSpPr>
          <p:cNvPr id="48" name="正方形/長方形 47"/>
          <p:cNvSpPr/>
          <p:nvPr/>
        </p:nvSpPr>
        <p:spPr>
          <a:xfrm>
            <a:off x="7491205" y="3047823"/>
            <a:ext cx="712788" cy="20161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lvl1pPr>
              <a:spcBef>
                <a:spcPct val="20000"/>
              </a:spcBef>
              <a:buChar char="•"/>
              <a:defRPr kumimoji="1" sz="3200">
                <a:solidFill>
                  <a:schemeClr val="tx1"/>
                </a:solidFill>
                <a:latin typeface="Arial" pitchFamily="34" charset="0"/>
                <a:ea typeface="ＭＳ Ｐゴシック" pitchFamily="50" charset="-128"/>
              </a:defRPr>
            </a:lvl1pPr>
            <a:lvl2pPr marL="742950" indent="-285750">
              <a:spcBef>
                <a:spcPct val="20000"/>
              </a:spcBef>
              <a:buChar char="–"/>
              <a:defRPr kumimoji="1" sz="2800">
                <a:solidFill>
                  <a:schemeClr val="tx1"/>
                </a:solidFill>
                <a:latin typeface="Arial" pitchFamily="34" charset="0"/>
                <a:ea typeface="ＭＳ Ｐゴシック" pitchFamily="50" charset="-128"/>
              </a:defRPr>
            </a:lvl2pPr>
            <a:lvl3pPr marL="1143000" indent="-228600">
              <a:spcBef>
                <a:spcPct val="20000"/>
              </a:spcBef>
              <a:buChar char="•"/>
              <a:defRPr kumimoji="1" sz="2400">
                <a:solidFill>
                  <a:schemeClr val="tx1"/>
                </a:solidFill>
                <a:latin typeface="Arial" pitchFamily="34" charset="0"/>
                <a:ea typeface="ＭＳ Ｐゴシック" pitchFamily="50" charset="-128"/>
              </a:defRPr>
            </a:lvl3pPr>
            <a:lvl4pPr marL="1600200" indent="-228600">
              <a:spcBef>
                <a:spcPct val="20000"/>
              </a:spcBef>
              <a:buChar char="–"/>
              <a:defRPr kumimoji="1" sz="2000">
                <a:solidFill>
                  <a:schemeClr val="tx1"/>
                </a:solidFill>
                <a:latin typeface="Arial" pitchFamily="34" charset="0"/>
                <a:ea typeface="ＭＳ Ｐゴシック" pitchFamily="50" charset="-128"/>
              </a:defRPr>
            </a:lvl4pPr>
            <a:lvl5pPr marL="2057400" indent="-228600">
              <a:spcBef>
                <a:spcPct val="20000"/>
              </a:spcBef>
              <a:buChar char="»"/>
              <a:defRPr kumimoji="1" sz="2000">
                <a:solidFill>
                  <a:schemeClr val="tx1"/>
                </a:solidFill>
                <a:latin typeface="Arial" pitchFamily="34" charset="0"/>
                <a:ea typeface="ＭＳ Ｐゴシック" pitchFamily="50" charset="-128"/>
              </a:defRPr>
            </a:lvl5pPr>
            <a:lvl6pPr marL="25146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6pPr>
            <a:lvl7pPr marL="29718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7pPr>
            <a:lvl8pPr marL="34290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8pPr>
            <a:lvl9pPr marL="38862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9pPr>
          </a:lstStyle>
          <a:p>
            <a:pPr algn="ctr" eaLnBrk="1" hangingPunct="1">
              <a:spcBef>
                <a:spcPct val="0"/>
              </a:spcBef>
              <a:buFontTx/>
              <a:buNone/>
              <a:defRPr/>
            </a:pPr>
            <a:r>
              <a:rPr lang="ja-JP" altLang="en-US" sz="1300" b="1" dirty="0">
                <a:solidFill>
                  <a:schemeClr val="bg1"/>
                </a:solidFill>
                <a:latin typeface="Meiryo UI" pitchFamily="50" charset="-128"/>
                <a:ea typeface="Meiryo UI" pitchFamily="50" charset="-128"/>
                <a:cs typeface="Meiryo UI" pitchFamily="50" charset="-128"/>
              </a:rPr>
              <a:t>介護</a:t>
            </a:r>
          </a:p>
        </p:txBody>
      </p:sp>
      <p:sp>
        <p:nvSpPr>
          <p:cNvPr id="47" name="正方形/長方形 46"/>
          <p:cNvSpPr/>
          <p:nvPr/>
        </p:nvSpPr>
        <p:spPr>
          <a:xfrm>
            <a:off x="7615266" y="2174464"/>
            <a:ext cx="712787" cy="201612"/>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lvl1pPr>
              <a:spcBef>
                <a:spcPct val="20000"/>
              </a:spcBef>
              <a:buChar char="•"/>
              <a:defRPr kumimoji="1" sz="3200">
                <a:solidFill>
                  <a:schemeClr val="tx1"/>
                </a:solidFill>
                <a:latin typeface="Arial" pitchFamily="34" charset="0"/>
                <a:ea typeface="ＭＳ Ｐゴシック" pitchFamily="50" charset="-128"/>
              </a:defRPr>
            </a:lvl1pPr>
            <a:lvl2pPr marL="742950" indent="-285750">
              <a:spcBef>
                <a:spcPct val="20000"/>
              </a:spcBef>
              <a:buChar char="–"/>
              <a:defRPr kumimoji="1" sz="2800">
                <a:solidFill>
                  <a:schemeClr val="tx1"/>
                </a:solidFill>
                <a:latin typeface="Arial" pitchFamily="34" charset="0"/>
                <a:ea typeface="ＭＳ Ｐゴシック" pitchFamily="50" charset="-128"/>
              </a:defRPr>
            </a:lvl2pPr>
            <a:lvl3pPr marL="1143000" indent="-228600">
              <a:spcBef>
                <a:spcPct val="20000"/>
              </a:spcBef>
              <a:buChar char="•"/>
              <a:defRPr kumimoji="1" sz="2400">
                <a:solidFill>
                  <a:schemeClr val="tx1"/>
                </a:solidFill>
                <a:latin typeface="Arial" pitchFamily="34" charset="0"/>
                <a:ea typeface="ＭＳ Ｐゴシック" pitchFamily="50" charset="-128"/>
              </a:defRPr>
            </a:lvl3pPr>
            <a:lvl4pPr marL="1600200" indent="-228600">
              <a:spcBef>
                <a:spcPct val="20000"/>
              </a:spcBef>
              <a:buChar char="–"/>
              <a:defRPr kumimoji="1" sz="2000">
                <a:solidFill>
                  <a:schemeClr val="tx1"/>
                </a:solidFill>
                <a:latin typeface="Arial" pitchFamily="34" charset="0"/>
                <a:ea typeface="ＭＳ Ｐゴシック" pitchFamily="50" charset="-128"/>
              </a:defRPr>
            </a:lvl4pPr>
            <a:lvl5pPr marL="2057400" indent="-228600">
              <a:spcBef>
                <a:spcPct val="20000"/>
              </a:spcBef>
              <a:buChar char="»"/>
              <a:defRPr kumimoji="1" sz="2000">
                <a:solidFill>
                  <a:schemeClr val="tx1"/>
                </a:solidFill>
                <a:latin typeface="Arial" pitchFamily="34" charset="0"/>
                <a:ea typeface="ＭＳ Ｐゴシック" pitchFamily="50" charset="-128"/>
              </a:defRPr>
            </a:lvl5pPr>
            <a:lvl6pPr marL="25146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6pPr>
            <a:lvl7pPr marL="29718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7pPr>
            <a:lvl8pPr marL="34290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8pPr>
            <a:lvl9pPr marL="38862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9pPr>
          </a:lstStyle>
          <a:p>
            <a:pPr algn="ctr" eaLnBrk="1" hangingPunct="1">
              <a:spcBef>
                <a:spcPct val="0"/>
              </a:spcBef>
              <a:buFontTx/>
              <a:buNone/>
              <a:defRPr/>
            </a:pPr>
            <a:r>
              <a:rPr lang="ja-JP" altLang="en-US" sz="1300" b="1" dirty="0">
                <a:solidFill>
                  <a:schemeClr val="bg1"/>
                </a:solidFill>
                <a:latin typeface="Meiryo UI" pitchFamily="50" charset="-128"/>
                <a:ea typeface="Meiryo UI" pitchFamily="50" charset="-128"/>
                <a:cs typeface="Meiryo UI" pitchFamily="50" charset="-128"/>
              </a:rPr>
              <a:t>看護</a:t>
            </a:r>
          </a:p>
        </p:txBody>
      </p:sp>
      <p:sp>
        <p:nvSpPr>
          <p:cNvPr id="34" name="正方形/長方形 33"/>
          <p:cNvSpPr/>
          <p:nvPr/>
        </p:nvSpPr>
        <p:spPr>
          <a:xfrm>
            <a:off x="7476628" y="2651583"/>
            <a:ext cx="712788" cy="20161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lvl1pPr>
              <a:spcBef>
                <a:spcPct val="20000"/>
              </a:spcBef>
              <a:buChar char="•"/>
              <a:defRPr kumimoji="1" sz="3200">
                <a:solidFill>
                  <a:schemeClr val="tx1"/>
                </a:solidFill>
                <a:latin typeface="Arial" pitchFamily="34" charset="0"/>
                <a:ea typeface="ＭＳ Ｐゴシック" pitchFamily="50" charset="-128"/>
              </a:defRPr>
            </a:lvl1pPr>
            <a:lvl2pPr marL="742950" indent="-285750">
              <a:spcBef>
                <a:spcPct val="20000"/>
              </a:spcBef>
              <a:buChar char="–"/>
              <a:defRPr kumimoji="1" sz="2800">
                <a:solidFill>
                  <a:schemeClr val="tx1"/>
                </a:solidFill>
                <a:latin typeface="Arial" pitchFamily="34" charset="0"/>
                <a:ea typeface="ＭＳ Ｐゴシック" pitchFamily="50" charset="-128"/>
              </a:defRPr>
            </a:lvl2pPr>
            <a:lvl3pPr marL="1143000" indent="-228600">
              <a:spcBef>
                <a:spcPct val="20000"/>
              </a:spcBef>
              <a:buChar char="•"/>
              <a:defRPr kumimoji="1" sz="2400">
                <a:solidFill>
                  <a:schemeClr val="tx1"/>
                </a:solidFill>
                <a:latin typeface="Arial" pitchFamily="34" charset="0"/>
                <a:ea typeface="ＭＳ Ｐゴシック" pitchFamily="50" charset="-128"/>
              </a:defRPr>
            </a:lvl3pPr>
            <a:lvl4pPr marL="1600200" indent="-228600">
              <a:spcBef>
                <a:spcPct val="20000"/>
              </a:spcBef>
              <a:buChar char="–"/>
              <a:defRPr kumimoji="1" sz="2000">
                <a:solidFill>
                  <a:schemeClr val="tx1"/>
                </a:solidFill>
                <a:latin typeface="Arial" pitchFamily="34" charset="0"/>
                <a:ea typeface="ＭＳ Ｐゴシック" pitchFamily="50" charset="-128"/>
              </a:defRPr>
            </a:lvl4pPr>
            <a:lvl5pPr marL="2057400" indent="-228600">
              <a:spcBef>
                <a:spcPct val="20000"/>
              </a:spcBef>
              <a:buChar char="»"/>
              <a:defRPr kumimoji="1" sz="2000">
                <a:solidFill>
                  <a:schemeClr val="tx1"/>
                </a:solidFill>
                <a:latin typeface="Arial" pitchFamily="34" charset="0"/>
                <a:ea typeface="ＭＳ Ｐゴシック" pitchFamily="50" charset="-128"/>
              </a:defRPr>
            </a:lvl5pPr>
            <a:lvl6pPr marL="25146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6pPr>
            <a:lvl7pPr marL="29718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7pPr>
            <a:lvl8pPr marL="34290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8pPr>
            <a:lvl9pPr marL="38862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9pPr>
          </a:lstStyle>
          <a:p>
            <a:pPr algn="ctr" eaLnBrk="1" hangingPunct="1">
              <a:spcBef>
                <a:spcPct val="0"/>
              </a:spcBef>
              <a:buFontTx/>
              <a:buNone/>
              <a:defRPr/>
            </a:pPr>
            <a:r>
              <a:rPr lang="ja-JP" altLang="en-US" sz="1300" b="1" dirty="0">
                <a:solidFill>
                  <a:schemeClr val="bg1"/>
                </a:solidFill>
                <a:latin typeface="Meiryo UI" pitchFamily="50" charset="-128"/>
                <a:ea typeface="Meiryo UI" pitchFamily="50" charset="-128"/>
                <a:cs typeface="Meiryo UI" pitchFamily="50" charset="-128"/>
              </a:rPr>
              <a:t>看護</a:t>
            </a:r>
          </a:p>
        </p:txBody>
      </p:sp>
      <p:sp>
        <p:nvSpPr>
          <p:cNvPr id="35" name="Rectangle 23"/>
          <p:cNvSpPr>
            <a:spLocks noChangeArrowheads="1"/>
          </p:cNvSpPr>
          <p:nvPr/>
        </p:nvSpPr>
        <p:spPr bwMode="auto">
          <a:xfrm>
            <a:off x="0" y="1"/>
            <a:ext cx="2806995" cy="3721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82904" tIns="41452" rIns="82904" bIns="41452" anchor="b"/>
          <a:lstStyle/>
          <a:p>
            <a:pPr defTabSz="828675"/>
            <a:r>
              <a:rPr kumimoji="0" lang="en-US" altLang="ja-JP" sz="1600" b="1" dirty="0">
                <a:latin typeface="Meiryo UI" panose="020B0604030504040204" pitchFamily="50" charset="-128"/>
                <a:ea typeface="Meiryo UI" panose="020B0604030504040204" pitchFamily="50" charset="-128"/>
              </a:rPr>
              <a:t>《</a:t>
            </a:r>
            <a:r>
              <a:rPr kumimoji="0" lang="ja-JP" altLang="en-US" sz="1600" b="1" dirty="0">
                <a:latin typeface="Meiryo UI" panose="020B0604030504040204" pitchFamily="50" charset="-128"/>
                <a:ea typeface="Meiryo UI" panose="020B0604030504040204" pitchFamily="50" charset="-128"/>
              </a:rPr>
              <a:t> 制度</a:t>
            </a:r>
            <a:r>
              <a:rPr kumimoji="0" lang="en-US" altLang="ja-JP" sz="1700" b="1" dirty="0">
                <a:latin typeface="Segoe UI" panose="020B0502040204020203" pitchFamily="34" charset="0"/>
                <a:ea typeface="Meiryo UI" panose="020B0604030504040204" pitchFamily="50" charset="-128"/>
                <a:cs typeface="Segoe UI" panose="020B0502040204020203" pitchFamily="34" charset="0"/>
              </a:rPr>
              <a:t>-16</a:t>
            </a:r>
            <a:r>
              <a:rPr kumimoji="0" lang="ja-JP" altLang="en-US" sz="1700" b="1" dirty="0">
                <a:latin typeface="Segoe UI" panose="020B0502040204020203" pitchFamily="34" charset="0"/>
                <a:ea typeface="Meiryo UI" panose="020B0604030504040204" pitchFamily="50" charset="-128"/>
                <a:cs typeface="Segoe UI" panose="020B0502040204020203" pitchFamily="34" charset="0"/>
              </a:rPr>
              <a:t> </a:t>
            </a:r>
            <a:r>
              <a:rPr kumimoji="0" lang="en-US" altLang="ja-JP" sz="1600" b="1" dirty="0">
                <a:latin typeface="Meiryo UI" panose="020B0604030504040204" pitchFamily="50" charset="-128"/>
                <a:ea typeface="Meiryo UI" panose="020B0604030504040204" pitchFamily="50" charset="-128"/>
              </a:rPr>
              <a:t>》</a:t>
            </a:r>
            <a:r>
              <a:rPr kumimoji="0" lang="ja-JP" altLang="en-US" sz="1600" b="1" dirty="0">
                <a:latin typeface="Meiryo UI" panose="020B0604030504040204" pitchFamily="50" charset="-128"/>
                <a:ea typeface="Meiryo UI" panose="020B0604030504040204" pitchFamily="50" charset="-128"/>
              </a:rPr>
              <a:t>  </a:t>
            </a:r>
            <a:endParaRPr kumimoji="0" lang="ja-JP" altLang="en-US" sz="1600" b="1" dirty="0">
              <a:solidFill>
                <a:srgbClr val="FF5050"/>
              </a:solidFill>
              <a:latin typeface="Meiryo UI" panose="020B0604030504040204" pitchFamily="50" charset="-128"/>
              <a:ea typeface="Meiryo UI" panose="020B0604030504040204" pitchFamily="50" charset="-128"/>
            </a:endParaRPr>
          </a:p>
        </p:txBody>
      </p:sp>
      <p:sp>
        <p:nvSpPr>
          <p:cNvPr id="36" name="Rectangle 12"/>
          <p:cNvSpPr>
            <a:spLocks noChangeArrowheads="1"/>
          </p:cNvSpPr>
          <p:nvPr/>
        </p:nvSpPr>
        <p:spPr bwMode="auto">
          <a:xfrm>
            <a:off x="239605" y="801998"/>
            <a:ext cx="8691562" cy="103179"/>
          </a:xfrm>
          <a:prstGeom prst="rect">
            <a:avLst/>
          </a:prstGeom>
          <a:gradFill rotWithShape="1">
            <a:gsLst>
              <a:gs pos="96951">
                <a:srgbClr val="3E6EB4"/>
              </a:gs>
              <a:gs pos="90000">
                <a:srgbClr val="3E6EB4"/>
              </a:gs>
              <a:gs pos="0">
                <a:srgbClr val="CDE1FF"/>
              </a:gs>
            </a:gsLst>
            <a:lin ang="0" scaled="1"/>
          </a:gradFill>
          <a:ln w="9525" algn="ctr">
            <a:noFill/>
            <a:miter lim="800000"/>
            <a:headEnd/>
            <a:tailEnd/>
          </a:ln>
          <a:effectLst/>
        </p:spPr>
        <p:txBody>
          <a:bodyPr wrap="none" anchor="ctr"/>
          <a:lstStyle/>
          <a:p>
            <a:pPr algn="r">
              <a:defRPr/>
            </a:pPr>
            <a:endParaRPr lang="ja-JP" altLang="en-US">
              <a:latin typeface="Arial" charset="0"/>
            </a:endParaRPr>
          </a:p>
        </p:txBody>
      </p:sp>
    </p:spTree>
    <p:extLst>
      <p:ext uri="{BB962C8B-B14F-4D97-AF65-F5344CB8AC3E}">
        <p14:creationId xmlns:p14="http://schemas.microsoft.com/office/powerpoint/2010/main" val="3822637425"/>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正方形/長方形 8"/>
          <p:cNvSpPr/>
          <p:nvPr/>
        </p:nvSpPr>
        <p:spPr>
          <a:xfrm>
            <a:off x="1785188" y="4085114"/>
            <a:ext cx="6005019" cy="1932256"/>
          </a:xfrm>
          <a:prstGeom prst="rect">
            <a:avLst/>
          </a:prstGeom>
          <a:solidFill>
            <a:srgbClr val="FFCCCC"/>
          </a:solidFill>
          <a:ln w="9525" cmpd="sng">
            <a:noFill/>
          </a:ln>
          <a:effectLst/>
          <a:scene3d>
            <a:camera prst="orthographicFront">
              <a:rot lat="0" lon="0" rev="0"/>
            </a:camera>
            <a:lightRig rig="balanced" dir="t">
              <a:rot lat="0" lon="0" rev="8700000"/>
            </a:lightRig>
          </a:scene3d>
          <a:sp3d prstMaterial="matte"/>
        </p:spPr>
        <p:style>
          <a:lnRef idx="2">
            <a:schemeClr val="accent1">
              <a:shade val="50000"/>
            </a:schemeClr>
          </a:lnRef>
          <a:fillRef idx="1">
            <a:schemeClr val="accent1"/>
          </a:fillRef>
          <a:effectRef idx="0">
            <a:schemeClr val="accent1"/>
          </a:effectRef>
          <a:fontRef idx="minor">
            <a:schemeClr val="lt1"/>
          </a:fontRef>
        </p:style>
        <p:txBody>
          <a:bodyPr wrap="none" rtlCol="0" anchor="t"/>
          <a:lstStyle/>
          <a:p>
            <a:pPr marL="88900" defTabSz="913575" eaLnBrk="1" fontAlgn="auto" hangingPunct="1">
              <a:spcBef>
                <a:spcPts val="0"/>
              </a:spcBef>
              <a:spcAft>
                <a:spcPts val="0"/>
              </a:spcAft>
            </a:pPr>
            <a:r>
              <a:rPr lang="ja-JP" altLang="en-US" sz="1600" b="1"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包括的支援事業</a:t>
            </a:r>
            <a:r>
              <a:rPr lang="ja-JP" altLang="en-US" sz="1800" b="1"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　</a:t>
            </a:r>
            <a:endParaRPr lang="en-US" altLang="ja-JP" sz="1800" b="1" dirty="0">
              <a:solidFill>
                <a:schemeClr val="tx1"/>
              </a:solidFill>
              <a:latin typeface="Meiryo UI" panose="020B0604030504040204" pitchFamily="50" charset="-128"/>
              <a:ea typeface="Meiryo UI" panose="020B0604030504040204" pitchFamily="50" charset="-128"/>
              <a:cs typeface="Meiryo UI" panose="020B0604030504040204" pitchFamily="50" charset="-128"/>
            </a:endParaRPr>
          </a:p>
          <a:p>
            <a:pPr defTabSz="913575" eaLnBrk="1" fontAlgn="auto" hangingPunct="1">
              <a:lnSpc>
                <a:spcPts val="1680"/>
              </a:lnSpc>
              <a:spcBef>
                <a:spcPts val="900"/>
              </a:spcBef>
              <a:spcAft>
                <a:spcPts val="0"/>
              </a:spcAft>
            </a:pPr>
            <a:r>
              <a:rPr lang="ja-JP" altLang="en-US" sz="1400" b="1"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 地域包括支援センターの運営 </a:t>
            </a:r>
            <a:r>
              <a:rPr lang="ja-JP" altLang="en-US" sz="1200" b="1"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（従来</a:t>
            </a:r>
            <a:r>
              <a:rPr lang="en-US" altLang="ja-JP" sz="1200" b="1"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3</a:t>
            </a:r>
            <a:r>
              <a:rPr lang="ja-JP" altLang="en-US" sz="1200" b="1"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事業に加え、地域ケア会議の充実）</a:t>
            </a:r>
            <a:endParaRPr lang="en-US" altLang="ja-JP" sz="1200" b="1" dirty="0">
              <a:solidFill>
                <a:schemeClr val="tx1"/>
              </a:solidFill>
              <a:latin typeface="Meiryo UI" panose="020B0604030504040204" pitchFamily="50" charset="-128"/>
              <a:ea typeface="Meiryo UI" panose="020B0604030504040204" pitchFamily="50" charset="-128"/>
              <a:cs typeface="Meiryo UI" panose="020B0604030504040204" pitchFamily="50" charset="-128"/>
            </a:endParaRPr>
          </a:p>
          <a:p>
            <a:pPr defTabSz="913575" eaLnBrk="1" fontAlgn="auto" hangingPunct="1">
              <a:lnSpc>
                <a:spcPts val="1680"/>
              </a:lnSpc>
              <a:spcBef>
                <a:spcPts val="1200"/>
              </a:spcBef>
              <a:spcAft>
                <a:spcPts val="0"/>
              </a:spcAft>
            </a:pPr>
            <a:r>
              <a:rPr lang="ja-JP" altLang="en-US" sz="1400" b="1"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 在宅医療・介護連携の推進</a:t>
            </a:r>
            <a:endParaRPr lang="en-US" altLang="ja-JP" sz="1400" b="1" dirty="0">
              <a:solidFill>
                <a:schemeClr val="tx1"/>
              </a:solidFill>
              <a:latin typeface="Meiryo UI" panose="020B0604030504040204" pitchFamily="50" charset="-128"/>
              <a:ea typeface="Meiryo UI" panose="020B0604030504040204" pitchFamily="50" charset="-128"/>
              <a:cs typeface="Meiryo UI" panose="020B0604030504040204" pitchFamily="50" charset="-128"/>
            </a:endParaRPr>
          </a:p>
          <a:p>
            <a:pPr defTabSz="913575" eaLnBrk="1" fontAlgn="auto" hangingPunct="1">
              <a:lnSpc>
                <a:spcPts val="1680"/>
              </a:lnSpc>
              <a:spcBef>
                <a:spcPts val="1200"/>
              </a:spcBef>
              <a:spcAft>
                <a:spcPts val="0"/>
              </a:spcAft>
            </a:pPr>
            <a:r>
              <a:rPr lang="ja-JP" altLang="en-US" sz="1400" b="1"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 認知症施策の推進</a:t>
            </a:r>
            <a:r>
              <a:rPr lang="ja-JP" altLang="en-US" sz="1200" b="1"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  （認知症初期集中支援チーム、認知症地域支援推進員 等）</a:t>
            </a:r>
            <a:endParaRPr lang="en-US" altLang="ja-JP" sz="1200" b="1" dirty="0">
              <a:solidFill>
                <a:schemeClr val="tx1"/>
              </a:solidFill>
              <a:latin typeface="Meiryo UI" panose="020B0604030504040204" pitchFamily="50" charset="-128"/>
              <a:ea typeface="Meiryo UI" panose="020B0604030504040204" pitchFamily="50" charset="-128"/>
              <a:cs typeface="Meiryo UI" panose="020B0604030504040204" pitchFamily="50" charset="-128"/>
            </a:endParaRPr>
          </a:p>
          <a:p>
            <a:pPr defTabSz="913575" eaLnBrk="1" fontAlgn="auto" hangingPunct="1">
              <a:lnSpc>
                <a:spcPts val="1680"/>
              </a:lnSpc>
              <a:spcBef>
                <a:spcPts val="1200"/>
              </a:spcBef>
              <a:spcAft>
                <a:spcPts val="0"/>
              </a:spcAft>
            </a:pPr>
            <a:r>
              <a:rPr lang="ja-JP" altLang="en-US" sz="1400" b="1"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 生活支援サービスの体制整備 </a:t>
            </a:r>
            <a:r>
              <a:rPr lang="ja-JP" altLang="en-US" sz="1200" b="1"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（コーディネーターの配置、協議体の設置等）</a:t>
            </a:r>
            <a:endParaRPr lang="en-US" altLang="ja-JP" sz="1200" b="1" dirty="0">
              <a:solidFill>
                <a:schemeClr val="tx1"/>
              </a:solidFill>
              <a:latin typeface="Meiryo UI" panose="020B0604030504040204" pitchFamily="50" charset="-128"/>
              <a:ea typeface="Meiryo UI" panose="020B0604030504040204" pitchFamily="50" charset="-128"/>
              <a:cs typeface="Meiryo UI" panose="020B0604030504040204" pitchFamily="50" charset="-128"/>
            </a:endParaRPr>
          </a:p>
        </p:txBody>
      </p:sp>
      <p:sp>
        <p:nvSpPr>
          <p:cNvPr id="163844" name="Rectangle 7"/>
          <p:cNvSpPr>
            <a:spLocks noChangeArrowheads="1"/>
          </p:cNvSpPr>
          <p:nvPr/>
        </p:nvSpPr>
        <p:spPr bwMode="auto">
          <a:xfrm>
            <a:off x="442913" y="287913"/>
            <a:ext cx="8229600" cy="644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nchorCtr="1"/>
          <a:lstStyle/>
          <a:p>
            <a:pPr algn="ctr" eaLnBrk="1" hangingPunct="1"/>
            <a:r>
              <a:rPr lang="ja-JP" altLang="en-US" sz="3000" b="1" dirty="0">
                <a:latin typeface="Meiryo UI" pitchFamily="50" charset="-128"/>
                <a:ea typeface="Meiryo UI" pitchFamily="50" charset="-128"/>
                <a:cs typeface="Meiryo UI" pitchFamily="50" charset="-128"/>
              </a:rPr>
              <a:t>予防給付と地域支援事業</a:t>
            </a:r>
            <a:endParaRPr lang="en-US" altLang="ja-JP" sz="3000" b="1" dirty="0">
              <a:latin typeface="Meiryo UI" pitchFamily="50" charset="-128"/>
              <a:ea typeface="Meiryo UI" pitchFamily="50" charset="-128"/>
              <a:cs typeface="Meiryo UI" pitchFamily="50" charset="-128"/>
            </a:endParaRPr>
          </a:p>
        </p:txBody>
      </p:sp>
      <p:sp>
        <p:nvSpPr>
          <p:cNvPr id="8" name="正方形/長方形 7"/>
          <p:cNvSpPr/>
          <p:nvPr/>
        </p:nvSpPr>
        <p:spPr>
          <a:xfrm>
            <a:off x="1785188" y="1902966"/>
            <a:ext cx="6005019" cy="2075270"/>
          </a:xfrm>
          <a:prstGeom prst="rect">
            <a:avLst/>
          </a:prstGeom>
          <a:solidFill>
            <a:srgbClr val="CFE7B3"/>
          </a:solidFill>
          <a:ln w="9525" cmpd="sng">
            <a:noFill/>
          </a:ln>
          <a:effectLst/>
          <a:scene3d>
            <a:camera prst="orthographicFront">
              <a:rot lat="0" lon="0" rev="0"/>
            </a:camera>
            <a:lightRig rig="balanced" dir="t">
              <a:rot lat="0" lon="0" rev="8700000"/>
            </a:lightRig>
          </a:scene3d>
          <a:sp3d prstMaterial="matte"/>
        </p:spPr>
        <p:style>
          <a:lnRef idx="2">
            <a:schemeClr val="accent1">
              <a:shade val="50000"/>
            </a:schemeClr>
          </a:lnRef>
          <a:fillRef idx="1">
            <a:schemeClr val="accent1"/>
          </a:fillRef>
          <a:effectRef idx="0">
            <a:schemeClr val="accent1"/>
          </a:effectRef>
          <a:fontRef idx="minor">
            <a:schemeClr val="lt1"/>
          </a:fontRef>
        </p:style>
        <p:txBody>
          <a:bodyPr wrap="none" rIns="0" rtlCol="0" anchor="t"/>
          <a:lstStyle/>
          <a:p>
            <a:pPr marL="88900" defTabSz="913575" eaLnBrk="1" fontAlgn="auto" hangingPunct="1">
              <a:spcBef>
                <a:spcPts val="0"/>
              </a:spcBef>
              <a:spcAft>
                <a:spcPts val="0"/>
              </a:spcAft>
            </a:pPr>
            <a:r>
              <a:rPr lang="ja-JP" altLang="en-US" sz="1600" b="1"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新しい介護予防・日常生活支援総合事業 </a:t>
            </a:r>
            <a:r>
              <a:rPr lang="ja-JP" altLang="en-US" sz="1200" b="1"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（要支援</a:t>
            </a:r>
            <a:r>
              <a:rPr lang="en-US" altLang="ja-JP" sz="1200" b="1"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1</a:t>
            </a:r>
            <a:r>
              <a:rPr lang="ja-JP" altLang="en-US" sz="1200" b="1"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・２、それ以外の者）</a:t>
            </a:r>
            <a:endParaRPr lang="en-US" altLang="ja-JP" sz="1800" b="1" dirty="0">
              <a:solidFill>
                <a:schemeClr val="tx1"/>
              </a:solidFill>
              <a:latin typeface="Meiryo UI" panose="020B0604030504040204" pitchFamily="50" charset="-128"/>
              <a:ea typeface="Meiryo UI" panose="020B0604030504040204" pitchFamily="50" charset="-128"/>
              <a:cs typeface="Meiryo UI" panose="020B0604030504040204" pitchFamily="50" charset="-128"/>
            </a:endParaRPr>
          </a:p>
          <a:p>
            <a:pPr defTabSz="913575" eaLnBrk="1" fontAlgn="auto" hangingPunct="1">
              <a:spcBef>
                <a:spcPts val="900"/>
              </a:spcBef>
              <a:spcAft>
                <a:spcPts val="0"/>
              </a:spcAft>
            </a:pPr>
            <a:r>
              <a:rPr lang="ja-JP" altLang="en-US" sz="1400" b="1"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 介護予防・生活支援サービス事業</a:t>
            </a:r>
            <a:endParaRPr lang="en-US" altLang="ja-JP" sz="1400" b="1" dirty="0">
              <a:solidFill>
                <a:schemeClr val="tx1"/>
              </a:solidFill>
              <a:latin typeface="Meiryo UI" panose="020B0604030504040204" pitchFamily="50" charset="-128"/>
              <a:ea typeface="Meiryo UI" panose="020B0604030504040204" pitchFamily="50" charset="-128"/>
              <a:cs typeface="Meiryo UI" panose="020B0604030504040204" pitchFamily="50" charset="-128"/>
            </a:endParaRPr>
          </a:p>
          <a:p>
            <a:pPr defTabSz="913575" eaLnBrk="1" fontAlgn="auto" hangingPunct="1">
              <a:spcBef>
                <a:spcPts val="300"/>
              </a:spcBef>
              <a:spcAft>
                <a:spcPts val="0"/>
              </a:spcAft>
            </a:pPr>
            <a:r>
              <a:rPr lang="ja-JP" altLang="en-US" sz="1400" b="1"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　　 ・訪問型サービス</a:t>
            </a:r>
            <a:endParaRPr lang="en-US" altLang="ja-JP" sz="1400" b="1" dirty="0">
              <a:solidFill>
                <a:schemeClr val="tx1"/>
              </a:solidFill>
              <a:latin typeface="Meiryo UI" panose="020B0604030504040204" pitchFamily="50" charset="-128"/>
              <a:ea typeface="Meiryo UI" panose="020B0604030504040204" pitchFamily="50" charset="-128"/>
              <a:cs typeface="Meiryo UI" panose="020B0604030504040204" pitchFamily="50" charset="-128"/>
            </a:endParaRPr>
          </a:p>
          <a:p>
            <a:pPr defTabSz="913575" eaLnBrk="1" fontAlgn="auto" hangingPunct="1">
              <a:spcBef>
                <a:spcPts val="300"/>
              </a:spcBef>
              <a:spcAft>
                <a:spcPts val="0"/>
              </a:spcAft>
            </a:pPr>
            <a:r>
              <a:rPr lang="ja-JP" altLang="en-US" sz="1400" b="1"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　　 ・通所型サービス</a:t>
            </a:r>
            <a:endParaRPr lang="en-US" altLang="ja-JP" sz="1400" b="1" dirty="0">
              <a:solidFill>
                <a:schemeClr val="tx1"/>
              </a:solidFill>
              <a:latin typeface="Meiryo UI" panose="020B0604030504040204" pitchFamily="50" charset="-128"/>
              <a:ea typeface="Meiryo UI" panose="020B0604030504040204" pitchFamily="50" charset="-128"/>
              <a:cs typeface="Meiryo UI" panose="020B0604030504040204" pitchFamily="50" charset="-128"/>
            </a:endParaRPr>
          </a:p>
          <a:p>
            <a:pPr defTabSz="913575" eaLnBrk="1" fontAlgn="auto" hangingPunct="1">
              <a:spcBef>
                <a:spcPts val="300"/>
              </a:spcBef>
              <a:spcAft>
                <a:spcPts val="0"/>
              </a:spcAft>
            </a:pPr>
            <a:r>
              <a:rPr lang="ja-JP" altLang="en-US" sz="1400" b="1"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　　 ・生活支援サービス（配食等）</a:t>
            </a:r>
            <a:endParaRPr lang="en-US" altLang="ja-JP" sz="1400" b="1" dirty="0">
              <a:solidFill>
                <a:schemeClr val="tx1"/>
              </a:solidFill>
              <a:latin typeface="Meiryo UI" panose="020B0604030504040204" pitchFamily="50" charset="-128"/>
              <a:ea typeface="Meiryo UI" panose="020B0604030504040204" pitchFamily="50" charset="-128"/>
              <a:cs typeface="Meiryo UI" panose="020B0604030504040204" pitchFamily="50" charset="-128"/>
            </a:endParaRPr>
          </a:p>
          <a:p>
            <a:pPr defTabSz="913575" eaLnBrk="1" fontAlgn="auto" hangingPunct="1">
              <a:spcBef>
                <a:spcPts val="300"/>
              </a:spcBef>
              <a:spcAft>
                <a:spcPts val="0"/>
              </a:spcAft>
            </a:pPr>
            <a:r>
              <a:rPr lang="ja-JP" altLang="en-US" sz="1400" b="1"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　　 ・介護予防支援事業（ケアマネジメント）</a:t>
            </a:r>
            <a:endParaRPr lang="en-US" altLang="ja-JP" sz="1400" b="1" dirty="0">
              <a:solidFill>
                <a:schemeClr val="tx1"/>
              </a:solidFill>
              <a:latin typeface="Meiryo UI" panose="020B0604030504040204" pitchFamily="50" charset="-128"/>
              <a:ea typeface="Meiryo UI" panose="020B0604030504040204" pitchFamily="50" charset="-128"/>
              <a:cs typeface="Meiryo UI" panose="020B0604030504040204" pitchFamily="50" charset="-128"/>
            </a:endParaRPr>
          </a:p>
          <a:p>
            <a:pPr defTabSz="913575" eaLnBrk="1" fontAlgn="auto" hangingPunct="1">
              <a:spcBef>
                <a:spcPts val="1200"/>
              </a:spcBef>
              <a:spcAft>
                <a:spcPts val="0"/>
              </a:spcAft>
            </a:pPr>
            <a:r>
              <a:rPr lang="ja-JP" altLang="en-US" sz="1400" b="1"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 一般介護予防事業</a:t>
            </a:r>
            <a:endParaRPr lang="en-US" altLang="ja-JP" sz="1400" b="1" dirty="0">
              <a:solidFill>
                <a:schemeClr val="tx1"/>
              </a:solidFill>
              <a:latin typeface="Meiryo UI" panose="020B0604030504040204" pitchFamily="50" charset="-128"/>
              <a:ea typeface="Meiryo UI" panose="020B0604030504040204" pitchFamily="50" charset="-128"/>
              <a:cs typeface="Meiryo UI" panose="020B0604030504040204" pitchFamily="50" charset="-128"/>
            </a:endParaRPr>
          </a:p>
        </p:txBody>
      </p:sp>
      <p:sp>
        <p:nvSpPr>
          <p:cNvPr id="10" name="正方形/長方形 9"/>
          <p:cNvSpPr/>
          <p:nvPr/>
        </p:nvSpPr>
        <p:spPr>
          <a:xfrm>
            <a:off x="1271243" y="1252751"/>
            <a:ext cx="6518963" cy="540424"/>
          </a:xfrm>
          <a:prstGeom prst="rect">
            <a:avLst/>
          </a:prstGeom>
          <a:solidFill>
            <a:schemeClr val="accent1">
              <a:lumMod val="75000"/>
            </a:schemeClr>
          </a:solidFill>
          <a:ln w="9525" cmpd="sng">
            <a:noFill/>
          </a:ln>
          <a:effectLst/>
          <a:scene3d>
            <a:camera prst="orthographicFront">
              <a:rot lat="0" lon="0" rev="0"/>
            </a:camera>
            <a:lightRig rig="balanced" dir="t">
              <a:rot lat="0" lon="0" rev="8700000"/>
            </a:lightRig>
          </a:scene3d>
          <a:sp3d prstMaterial="matte"/>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176213" defTabSz="913575" eaLnBrk="1" fontAlgn="auto" hangingPunct="1">
              <a:spcBef>
                <a:spcPts val="0"/>
              </a:spcBef>
              <a:spcAft>
                <a:spcPts val="0"/>
              </a:spcAft>
            </a:pPr>
            <a:r>
              <a:rPr lang="ja-JP" altLang="en-US" sz="1800" b="1" dirty="0">
                <a:solidFill>
                  <a:prstClr val="black"/>
                </a:solidFill>
                <a:latin typeface="Meiryo UI" panose="020B0604030504040204" pitchFamily="50" charset="-128"/>
                <a:ea typeface="Meiryo UI" panose="020B0604030504040204" pitchFamily="50" charset="-128"/>
                <a:cs typeface="Meiryo UI" panose="020B0604030504040204" pitchFamily="50" charset="-128"/>
              </a:rPr>
              <a:t>予防給付</a:t>
            </a:r>
            <a:r>
              <a:rPr lang="ja-JP" altLang="en-US" sz="1200" b="1" dirty="0">
                <a:solidFill>
                  <a:prstClr val="black"/>
                </a:solidFill>
                <a:latin typeface="Meiryo UI" panose="020B0604030504040204" pitchFamily="50" charset="-128"/>
                <a:ea typeface="Meiryo UI" panose="020B0604030504040204" pitchFamily="50" charset="-128"/>
                <a:cs typeface="Meiryo UI" panose="020B0604030504040204" pitchFamily="50" charset="-128"/>
              </a:rPr>
              <a:t>（要支援</a:t>
            </a:r>
            <a:r>
              <a:rPr lang="en-US" altLang="ja-JP" sz="1200" b="1" dirty="0">
                <a:solidFill>
                  <a:prstClr val="black"/>
                </a:solidFill>
                <a:latin typeface="Meiryo UI" panose="020B0604030504040204" pitchFamily="50" charset="-128"/>
                <a:ea typeface="Meiryo UI" panose="020B0604030504040204" pitchFamily="50" charset="-128"/>
                <a:cs typeface="Meiryo UI" panose="020B0604030504040204" pitchFamily="50" charset="-128"/>
              </a:rPr>
              <a:t>1</a:t>
            </a:r>
            <a:r>
              <a:rPr lang="ja-JP" altLang="en-US" sz="1200" b="1" dirty="0">
                <a:solidFill>
                  <a:prstClr val="black"/>
                </a:solidFill>
                <a:latin typeface="Meiryo UI" panose="020B0604030504040204" pitchFamily="50" charset="-128"/>
                <a:ea typeface="Meiryo UI" panose="020B0604030504040204" pitchFamily="50" charset="-128"/>
                <a:cs typeface="Meiryo UI" panose="020B0604030504040204" pitchFamily="50" charset="-128"/>
              </a:rPr>
              <a:t>・２）</a:t>
            </a:r>
            <a:endParaRPr lang="en-US" altLang="ja-JP" sz="1200" b="1" dirty="0">
              <a:solidFill>
                <a:prstClr val="black"/>
              </a:solidFill>
              <a:latin typeface="Meiryo UI" panose="020B0604030504040204" pitchFamily="50" charset="-128"/>
              <a:ea typeface="Meiryo UI" panose="020B0604030504040204" pitchFamily="50" charset="-128"/>
              <a:cs typeface="Meiryo UI" panose="020B0604030504040204" pitchFamily="50" charset="-128"/>
            </a:endParaRPr>
          </a:p>
        </p:txBody>
      </p:sp>
      <p:sp>
        <p:nvSpPr>
          <p:cNvPr id="11" name="正方形/長方形 10"/>
          <p:cNvSpPr/>
          <p:nvPr/>
        </p:nvSpPr>
        <p:spPr>
          <a:xfrm>
            <a:off x="1785188" y="6124248"/>
            <a:ext cx="6005018" cy="359153"/>
          </a:xfrm>
          <a:prstGeom prst="rect">
            <a:avLst/>
          </a:prstGeom>
          <a:solidFill>
            <a:srgbClr val="F5CFA5"/>
          </a:solidFill>
          <a:ln w="9525" cmpd="sng">
            <a:noFill/>
          </a:ln>
          <a:effectLst/>
          <a:scene3d>
            <a:camera prst="orthographicFront">
              <a:rot lat="0" lon="0" rev="0"/>
            </a:camera>
            <a:lightRig rig="balanced" dir="t">
              <a:rot lat="0" lon="0" rev="8700000"/>
            </a:lightRig>
          </a:scene3d>
          <a:sp3d prstMaterial="matte"/>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88900" defTabSz="913575" eaLnBrk="1" fontAlgn="auto" hangingPunct="1">
              <a:spcBef>
                <a:spcPts val="0"/>
              </a:spcBef>
              <a:spcAft>
                <a:spcPts val="0"/>
              </a:spcAft>
            </a:pPr>
            <a:r>
              <a:rPr lang="ja-JP" altLang="en-US" sz="1500" b="1" dirty="0">
                <a:solidFill>
                  <a:prstClr val="black"/>
                </a:solidFill>
                <a:latin typeface="Meiryo UI" panose="020B0604030504040204" pitchFamily="50" charset="-128"/>
                <a:ea typeface="Meiryo UI" panose="020B0604030504040204" pitchFamily="50" charset="-128"/>
                <a:cs typeface="Meiryo UI" panose="020B0604030504040204" pitchFamily="50" charset="-128"/>
              </a:rPr>
              <a:t>任意事業</a:t>
            </a:r>
            <a:endParaRPr lang="en-US" altLang="ja-JP" sz="1500" b="1" dirty="0">
              <a:solidFill>
                <a:prstClr val="black"/>
              </a:solidFill>
              <a:latin typeface="Meiryo UI" panose="020B0604030504040204" pitchFamily="50" charset="-128"/>
              <a:ea typeface="Meiryo UI" panose="020B0604030504040204" pitchFamily="50" charset="-128"/>
              <a:cs typeface="Meiryo UI" panose="020B0604030504040204" pitchFamily="50" charset="-128"/>
            </a:endParaRPr>
          </a:p>
        </p:txBody>
      </p:sp>
      <p:sp>
        <p:nvSpPr>
          <p:cNvPr id="12" name="正方形/長方形 11"/>
          <p:cNvSpPr/>
          <p:nvPr/>
        </p:nvSpPr>
        <p:spPr>
          <a:xfrm>
            <a:off x="1271243" y="1902966"/>
            <a:ext cx="415050" cy="4575324"/>
          </a:xfrm>
          <a:prstGeom prst="rect">
            <a:avLst/>
          </a:prstGeom>
          <a:solidFill>
            <a:srgbClr val="3E6EB4"/>
          </a:solidFill>
          <a:ln w="9525" cmpd="sng">
            <a:noFill/>
          </a:ln>
          <a:effectLst/>
          <a:scene3d>
            <a:camera prst="orthographicFront">
              <a:rot lat="0" lon="0" rev="0"/>
            </a:camera>
            <a:lightRig rig="balanced" dir="t">
              <a:rot lat="0" lon="0" rev="8700000"/>
            </a:lightRig>
          </a:scene3d>
          <a:sp3d prstMaterial="matte"/>
        </p:spPr>
        <p:style>
          <a:lnRef idx="2">
            <a:schemeClr val="accent1">
              <a:shade val="50000"/>
            </a:schemeClr>
          </a:lnRef>
          <a:fillRef idx="1">
            <a:schemeClr val="accent1"/>
          </a:fillRef>
          <a:effectRef idx="0">
            <a:schemeClr val="accent1"/>
          </a:effectRef>
          <a:fontRef idx="minor">
            <a:schemeClr val="lt1"/>
          </a:fontRef>
        </p:style>
        <p:txBody>
          <a:bodyPr vert="eaVert" rtlCol="0" anchor="ctr"/>
          <a:lstStyle/>
          <a:p>
            <a:pPr algn="ctr" defTabSz="913575" eaLnBrk="1" fontAlgn="auto" hangingPunct="1">
              <a:spcBef>
                <a:spcPts val="0"/>
              </a:spcBef>
              <a:spcAft>
                <a:spcPts val="0"/>
              </a:spcAft>
            </a:pPr>
            <a:r>
              <a:rPr lang="ja-JP" altLang="en-US" sz="1600" b="1" dirty="0">
                <a:solidFill>
                  <a:schemeClr val="bg1"/>
                </a:solidFill>
                <a:latin typeface="Meiryo UI" panose="020B0604030504040204" pitchFamily="50" charset="-128"/>
                <a:ea typeface="Meiryo UI" panose="020B0604030504040204" pitchFamily="50" charset="-128"/>
                <a:cs typeface="Meiryo UI" panose="020B0604030504040204" pitchFamily="50" charset="-128"/>
              </a:rPr>
              <a:t>地域支援事業</a:t>
            </a:r>
            <a:endParaRPr lang="en-US" altLang="ja-JP" sz="1600" b="1" dirty="0">
              <a:solidFill>
                <a:schemeClr val="bg1"/>
              </a:solidFill>
              <a:latin typeface="Meiryo UI" panose="020B0604030504040204" pitchFamily="50" charset="-128"/>
              <a:ea typeface="Meiryo UI" panose="020B0604030504040204" pitchFamily="50" charset="-128"/>
              <a:cs typeface="Meiryo UI" panose="020B0604030504040204" pitchFamily="50" charset="-128"/>
            </a:endParaRPr>
          </a:p>
        </p:txBody>
      </p:sp>
      <p:sp>
        <p:nvSpPr>
          <p:cNvPr id="3" name="正方形/長方形 2"/>
          <p:cNvSpPr/>
          <p:nvPr/>
        </p:nvSpPr>
        <p:spPr>
          <a:xfrm>
            <a:off x="3627905" y="1304621"/>
            <a:ext cx="4126676" cy="461665"/>
          </a:xfrm>
          <a:prstGeom prst="rect">
            <a:avLst/>
          </a:prstGeom>
        </p:spPr>
        <p:txBody>
          <a:bodyPr wrap="square">
            <a:spAutoFit/>
          </a:bodyPr>
          <a:lstStyle/>
          <a:p>
            <a:r>
              <a:rPr lang="ja-JP" altLang="en-US" sz="1200" b="1" dirty="0">
                <a:latin typeface="Meiryo UI" panose="020B0604030504040204" pitchFamily="50" charset="-128"/>
                <a:ea typeface="Meiryo UI" panose="020B0604030504040204" pitchFamily="50" charset="-128"/>
                <a:cs typeface="Meiryo UI" panose="020B0604030504040204" pitchFamily="50" charset="-128"/>
              </a:rPr>
              <a:t>要支援状態に関する保険給付　</a:t>
            </a:r>
            <a:endParaRPr lang="en-US" altLang="ja-JP" sz="1200" b="1" dirty="0">
              <a:latin typeface="Meiryo UI" panose="020B0604030504040204" pitchFamily="50" charset="-128"/>
              <a:ea typeface="Meiryo UI" panose="020B0604030504040204" pitchFamily="50" charset="-128"/>
              <a:cs typeface="Meiryo UI" panose="020B0604030504040204" pitchFamily="50" charset="-128"/>
            </a:endParaRPr>
          </a:p>
          <a:p>
            <a:r>
              <a:rPr lang="ja-JP" altLang="en-US" sz="1200" b="1" dirty="0">
                <a:latin typeface="Meiryo UI" panose="020B0604030504040204" pitchFamily="50" charset="-128"/>
                <a:ea typeface="Meiryo UI" panose="020B0604030504040204" pitchFamily="50" charset="-128"/>
                <a:cs typeface="Meiryo UI" panose="020B0604030504040204" pitchFamily="50" charset="-128"/>
              </a:rPr>
              <a:t>　・介護予防訪問看護、介護予防訪問リハビリテーション など</a:t>
            </a:r>
          </a:p>
        </p:txBody>
      </p:sp>
      <p:sp>
        <p:nvSpPr>
          <p:cNvPr id="13" name="Rectangle 23"/>
          <p:cNvSpPr>
            <a:spLocks noChangeArrowheads="1"/>
          </p:cNvSpPr>
          <p:nvPr/>
        </p:nvSpPr>
        <p:spPr bwMode="auto">
          <a:xfrm>
            <a:off x="0" y="1"/>
            <a:ext cx="2806995" cy="3721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82904" tIns="41452" rIns="82904" bIns="41452" anchor="b"/>
          <a:lstStyle/>
          <a:p>
            <a:pPr defTabSz="828675"/>
            <a:r>
              <a:rPr kumimoji="0" lang="en-US" altLang="ja-JP" sz="1600" b="1" dirty="0">
                <a:latin typeface="Meiryo UI" panose="020B0604030504040204" pitchFamily="50" charset="-128"/>
                <a:ea typeface="Meiryo UI" panose="020B0604030504040204" pitchFamily="50" charset="-128"/>
              </a:rPr>
              <a:t>《</a:t>
            </a:r>
            <a:r>
              <a:rPr kumimoji="0" lang="ja-JP" altLang="en-US" sz="1600" b="1" dirty="0">
                <a:latin typeface="Meiryo UI" panose="020B0604030504040204" pitchFamily="50" charset="-128"/>
                <a:ea typeface="Meiryo UI" panose="020B0604030504040204" pitchFamily="50" charset="-128"/>
              </a:rPr>
              <a:t> 制度</a:t>
            </a:r>
            <a:r>
              <a:rPr kumimoji="0" lang="en-US" altLang="ja-JP" sz="1700" b="1" dirty="0">
                <a:latin typeface="Segoe UI" panose="020B0502040204020203" pitchFamily="34" charset="0"/>
                <a:ea typeface="Meiryo UI" panose="020B0604030504040204" pitchFamily="50" charset="-128"/>
                <a:cs typeface="Segoe UI" panose="020B0502040204020203" pitchFamily="34" charset="0"/>
              </a:rPr>
              <a:t>-17</a:t>
            </a:r>
            <a:r>
              <a:rPr kumimoji="0" lang="ja-JP" altLang="en-US" sz="1700" b="1" dirty="0">
                <a:latin typeface="Segoe UI" panose="020B0502040204020203" pitchFamily="34" charset="0"/>
                <a:ea typeface="Meiryo UI" panose="020B0604030504040204" pitchFamily="50" charset="-128"/>
                <a:cs typeface="Segoe UI" panose="020B0502040204020203" pitchFamily="34" charset="0"/>
              </a:rPr>
              <a:t> </a:t>
            </a:r>
            <a:r>
              <a:rPr kumimoji="0" lang="en-US" altLang="ja-JP" sz="1600" b="1" dirty="0">
                <a:latin typeface="Meiryo UI" panose="020B0604030504040204" pitchFamily="50" charset="-128"/>
                <a:ea typeface="Meiryo UI" panose="020B0604030504040204" pitchFamily="50" charset="-128"/>
              </a:rPr>
              <a:t>》</a:t>
            </a:r>
            <a:r>
              <a:rPr kumimoji="0" lang="ja-JP" altLang="en-US" sz="1600" b="1" dirty="0">
                <a:latin typeface="Meiryo UI" panose="020B0604030504040204" pitchFamily="50" charset="-128"/>
                <a:ea typeface="Meiryo UI" panose="020B0604030504040204" pitchFamily="50" charset="-128"/>
              </a:rPr>
              <a:t>  </a:t>
            </a:r>
            <a:endParaRPr kumimoji="0" lang="ja-JP" altLang="en-US" sz="1600" b="1" dirty="0">
              <a:solidFill>
                <a:srgbClr val="FF5050"/>
              </a:solidFill>
              <a:latin typeface="Meiryo UI" panose="020B0604030504040204" pitchFamily="50" charset="-128"/>
              <a:ea typeface="Meiryo UI" panose="020B0604030504040204" pitchFamily="50" charset="-128"/>
            </a:endParaRPr>
          </a:p>
        </p:txBody>
      </p:sp>
      <p:sp>
        <p:nvSpPr>
          <p:cNvPr id="14" name="Rectangle 12"/>
          <p:cNvSpPr>
            <a:spLocks noChangeArrowheads="1"/>
          </p:cNvSpPr>
          <p:nvPr/>
        </p:nvSpPr>
        <p:spPr bwMode="auto">
          <a:xfrm>
            <a:off x="213519" y="885706"/>
            <a:ext cx="8691562" cy="103179"/>
          </a:xfrm>
          <a:prstGeom prst="rect">
            <a:avLst/>
          </a:prstGeom>
          <a:gradFill rotWithShape="1">
            <a:gsLst>
              <a:gs pos="96951">
                <a:srgbClr val="3E6EB4"/>
              </a:gs>
              <a:gs pos="90000">
                <a:srgbClr val="3E6EB4"/>
              </a:gs>
              <a:gs pos="0">
                <a:srgbClr val="CDE1FF"/>
              </a:gs>
            </a:gsLst>
            <a:lin ang="0" scaled="1"/>
          </a:gradFill>
          <a:ln w="9525" algn="ctr">
            <a:noFill/>
            <a:miter lim="800000"/>
            <a:headEnd/>
            <a:tailEnd/>
          </a:ln>
          <a:effectLst/>
        </p:spPr>
        <p:txBody>
          <a:bodyPr wrap="none" anchor="ctr"/>
          <a:lstStyle/>
          <a:p>
            <a:pPr algn="r">
              <a:defRPr/>
            </a:pPr>
            <a:endParaRPr lang="ja-JP" altLang="en-US">
              <a:latin typeface="Arial" charset="0"/>
            </a:endParaRPr>
          </a:p>
        </p:txBody>
      </p:sp>
    </p:spTree>
    <p:extLst>
      <p:ext uri="{BB962C8B-B14F-4D97-AF65-F5344CB8AC3E}">
        <p14:creationId xmlns:p14="http://schemas.microsoft.com/office/powerpoint/2010/main" val="1427550624"/>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50" name="AutoShape 2"/>
          <p:cNvSpPr>
            <a:spLocks noChangeArrowheads="1"/>
          </p:cNvSpPr>
          <p:nvPr/>
        </p:nvSpPr>
        <p:spPr bwMode="auto">
          <a:xfrm>
            <a:off x="5006975" y="4976813"/>
            <a:ext cx="3562350" cy="1603375"/>
          </a:xfrm>
          <a:prstGeom prst="roundRect">
            <a:avLst>
              <a:gd name="adj" fmla="val 10889"/>
            </a:avLst>
          </a:prstGeom>
          <a:noFill/>
          <a:ln w="38100">
            <a:solidFill>
              <a:srgbClr val="333333"/>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ja-JP" altLang="en-US"/>
          </a:p>
        </p:txBody>
      </p:sp>
      <p:sp>
        <p:nvSpPr>
          <p:cNvPr id="78852" name="Rectangle 3"/>
          <p:cNvSpPr>
            <a:spLocks noChangeArrowheads="1"/>
          </p:cNvSpPr>
          <p:nvPr/>
        </p:nvSpPr>
        <p:spPr bwMode="auto">
          <a:xfrm>
            <a:off x="323850" y="3644900"/>
            <a:ext cx="1871663" cy="2736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nchor="ctr"/>
          <a:lstStyle/>
          <a:p>
            <a:endParaRPr lang="ja-JP" altLang="en-US" sz="1800"/>
          </a:p>
        </p:txBody>
      </p:sp>
      <p:sp>
        <p:nvSpPr>
          <p:cNvPr id="78853" name="Rectangle 6"/>
          <p:cNvSpPr>
            <a:spLocks noGrp="1" noChangeArrowheads="1"/>
          </p:cNvSpPr>
          <p:nvPr>
            <p:ph type="title" idx="4294967295"/>
          </p:nvPr>
        </p:nvSpPr>
        <p:spPr>
          <a:xfrm>
            <a:off x="1355725" y="277813"/>
            <a:ext cx="6388100" cy="541337"/>
          </a:xfrm>
        </p:spPr>
        <p:txBody>
          <a:bodyPr/>
          <a:lstStyle/>
          <a:p>
            <a:pPr eaLnBrk="1" hangingPunct="1"/>
            <a:r>
              <a:rPr lang="ja-JP" altLang="en-US" sz="3000" b="1" dirty="0">
                <a:solidFill>
                  <a:schemeClr val="tx1"/>
                </a:solidFill>
                <a:latin typeface="Meiryo UI" panose="020B0604030504040204" pitchFamily="50" charset="-128"/>
                <a:ea typeface="Meiryo UI" panose="020B0604030504040204" pitchFamily="50" charset="-128"/>
                <a:cs typeface="メイリオ" pitchFamily="50" charset="-128"/>
              </a:rPr>
              <a:t>要支援</a:t>
            </a:r>
            <a:r>
              <a:rPr lang="ja-JP" altLang="en-US" sz="3400" b="1" dirty="0">
                <a:solidFill>
                  <a:schemeClr val="tx1"/>
                </a:solidFill>
                <a:latin typeface="Meiryo UI" panose="020B0604030504040204" pitchFamily="50" charset="-128"/>
                <a:ea typeface="Meiryo UI" panose="020B0604030504040204" pitchFamily="50" charset="-128"/>
                <a:cs typeface="メイリオ" pitchFamily="50" charset="-128"/>
              </a:rPr>
              <a:t>・</a:t>
            </a:r>
            <a:r>
              <a:rPr lang="ja-JP" altLang="en-US" sz="3000" b="1" dirty="0">
                <a:solidFill>
                  <a:schemeClr val="tx1"/>
                </a:solidFill>
                <a:latin typeface="Meiryo UI" panose="020B0604030504040204" pitchFamily="50" charset="-128"/>
                <a:ea typeface="Meiryo UI" panose="020B0604030504040204" pitchFamily="50" charset="-128"/>
                <a:cs typeface="メイリオ" pitchFamily="50" charset="-128"/>
              </a:rPr>
              <a:t>要介護認定</a:t>
            </a:r>
          </a:p>
        </p:txBody>
      </p:sp>
      <p:sp>
        <p:nvSpPr>
          <p:cNvPr id="78855" name="Rectangle 6"/>
          <p:cNvSpPr>
            <a:spLocks noChangeArrowheads="1"/>
          </p:cNvSpPr>
          <p:nvPr/>
        </p:nvSpPr>
        <p:spPr bwMode="auto">
          <a:xfrm>
            <a:off x="1343025" y="1096963"/>
            <a:ext cx="6388100" cy="441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pPr algn="ctr"/>
            <a:r>
              <a:rPr lang="ja-JP" altLang="en-US" sz="2400" b="1" dirty="0">
                <a:latin typeface="Meiryo UI" panose="020B0604030504040204" pitchFamily="50" charset="-128"/>
                <a:ea typeface="Meiryo UI" panose="020B0604030504040204" pitchFamily="50" charset="-128"/>
              </a:rPr>
              <a:t>認知症がある場合の審査判定に関する部分</a:t>
            </a:r>
          </a:p>
        </p:txBody>
      </p:sp>
      <p:sp>
        <p:nvSpPr>
          <p:cNvPr id="78856" name="Rectangle 6"/>
          <p:cNvSpPr>
            <a:spLocks noChangeArrowheads="1"/>
          </p:cNvSpPr>
          <p:nvPr/>
        </p:nvSpPr>
        <p:spPr bwMode="auto">
          <a:xfrm>
            <a:off x="511175" y="1592263"/>
            <a:ext cx="8383588" cy="8588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ja-JP" altLang="en-US" sz="2200" b="1" dirty="0">
                <a:solidFill>
                  <a:schemeClr val="hlink"/>
                </a:solidFill>
                <a:latin typeface="Meiryo UI" panose="020B0604030504040204" pitchFamily="50" charset="-128"/>
                <a:ea typeface="Meiryo UI" panose="020B0604030504040204" pitchFamily="50" charset="-128"/>
              </a:rPr>
              <a:t>一次判定で、「要支援２</a:t>
            </a:r>
            <a:r>
              <a:rPr lang="en-US" altLang="ja-JP" sz="2200" b="1" dirty="0">
                <a:solidFill>
                  <a:schemeClr val="hlink"/>
                </a:solidFill>
                <a:latin typeface="Meiryo UI" panose="020B0604030504040204" pitchFamily="50" charset="-128"/>
                <a:ea typeface="Meiryo UI" panose="020B0604030504040204" pitchFamily="50" charset="-128"/>
              </a:rPr>
              <a:t>(</a:t>
            </a:r>
            <a:r>
              <a:rPr lang="ja-JP" altLang="en-US" sz="2200" b="1" dirty="0">
                <a:solidFill>
                  <a:schemeClr val="hlink"/>
                </a:solidFill>
                <a:latin typeface="Meiryo UI" panose="020B0604030504040204" pitchFamily="50" charset="-128"/>
                <a:ea typeface="Meiryo UI" panose="020B0604030504040204" pitchFamily="50" charset="-128"/>
              </a:rPr>
              <a:t>予防給付</a:t>
            </a:r>
            <a:r>
              <a:rPr lang="en-US" altLang="ja-JP" sz="2200" b="1" dirty="0">
                <a:solidFill>
                  <a:schemeClr val="hlink"/>
                </a:solidFill>
                <a:latin typeface="Meiryo UI" panose="020B0604030504040204" pitchFamily="50" charset="-128"/>
                <a:ea typeface="Meiryo UI" panose="020B0604030504040204" pitchFamily="50" charset="-128"/>
              </a:rPr>
              <a:t>)</a:t>
            </a:r>
            <a:r>
              <a:rPr lang="ja-JP" altLang="en-US" sz="2200" b="1" dirty="0">
                <a:solidFill>
                  <a:schemeClr val="hlink"/>
                </a:solidFill>
                <a:latin typeface="Meiryo UI" panose="020B0604030504040204" pitchFamily="50" charset="-128"/>
                <a:ea typeface="Meiryo UI" panose="020B0604030504040204" pitchFamily="50" charset="-128"/>
              </a:rPr>
              <a:t>」または「要介護１</a:t>
            </a:r>
            <a:r>
              <a:rPr lang="en-US" altLang="ja-JP" sz="2200" b="1" dirty="0">
                <a:solidFill>
                  <a:schemeClr val="hlink"/>
                </a:solidFill>
                <a:latin typeface="Meiryo UI" panose="020B0604030504040204" pitchFamily="50" charset="-128"/>
                <a:ea typeface="Meiryo UI" panose="020B0604030504040204" pitchFamily="50" charset="-128"/>
              </a:rPr>
              <a:t>(</a:t>
            </a:r>
            <a:r>
              <a:rPr lang="ja-JP" altLang="en-US" sz="2200" b="1" dirty="0">
                <a:solidFill>
                  <a:schemeClr val="hlink"/>
                </a:solidFill>
                <a:latin typeface="Meiryo UI" panose="020B0604030504040204" pitchFamily="50" charset="-128"/>
                <a:ea typeface="Meiryo UI" panose="020B0604030504040204" pitchFamily="50" charset="-128"/>
              </a:rPr>
              <a:t>介護給付</a:t>
            </a:r>
            <a:r>
              <a:rPr lang="en-US" altLang="ja-JP" sz="2200" b="1" dirty="0">
                <a:solidFill>
                  <a:schemeClr val="hlink"/>
                </a:solidFill>
                <a:latin typeface="Meiryo UI" panose="020B0604030504040204" pitchFamily="50" charset="-128"/>
                <a:ea typeface="Meiryo UI" panose="020B0604030504040204" pitchFamily="50" charset="-128"/>
              </a:rPr>
              <a:t>)</a:t>
            </a:r>
            <a:r>
              <a:rPr lang="ja-JP" altLang="en-US" sz="2200" b="1" dirty="0">
                <a:solidFill>
                  <a:schemeClr val="hlink"/>
                </a:solidFill>
                <a:latin typeface="Meiryo UI" panose="020B0604030504040204" pitchFamily="50" charset="-128"/>
                <a:ea typeface="Meiryo UI" panose="020B0604030504040204" pitchFamily="50" charset="-128"/>
              </a:rPr>
              <a:t>」</a:t>
            </a:r>
            <a:br>
              <a:rPr lang="ja-JP" altLang="en-US" sz="2200" b="1" dirty="0">
                <a:solidFill>
                  <a:schemeClr val="hlink"/>
                </a:solidFill>
                <a:latin typeface="Meiryo UI" panose="020B0604030504040204" pitchFamily="50" charset="-128"/>
                <a:ea typeface="Meiryo UI" panose="020B0604030504040204" pitchFamily="50" charset="-128"/>
              </a:rPr>
            </a:br>
            <a:r>
              <a:rPr lang="ja-JP" altLang="en-US" sz="2200" b="1" dirty="0">
                <a:solidFill>
                  <a:schemeClr val="hlink"/>
                </a:solidFill>
                <a:latin typeface="Meiryo UI" panose="020B0604030504040204" pitchFamily="50" charset="-128"/>
                <a:ea typeface="Meiryo UI" panose="020B0604030504040204" pitchFamily="50" charset="-128"/>
              </a:rPr>
              <a:t>と判定されたケースの審査判定の流れ</a:t>
            </a:r>
          </a:p>
        </p:txBody>
      </p:sp>
      <p:sp>
        <p:nvSpPr>
          <p:cNvPr id="78857" name="Rectangle 6"/>
          <p:cNvSpPr>
            <a:spLocks noChangeArrowheads="1"/>
          </p:cNvSpPr>
          <p:nvPr/>
        </p:nvSpPr>
        <p:spPr bwMode="auto">
          <a:xfrm>
            <a:off x="452438" y="2451100"/>
            <a:ext cx="3784600" cy="773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lgn="ctr">
              <a:lnSpc>
                <a:spcPct val="120000"/>
              </a:lnSpc>
              <a:spcBef>
                <a:spcPct val="55000"/>
              </a:spcBef>
            </a:pPr>
            <a:r>
              <a:rPr lang="ja-JP" altLang="en-US" sz="2000" b="1">
                <a:latin typeface="Meiryo UI" panose="020B0604030504040204" pitchFamily="50" charset="-128"/>
                <a:ea typeface="Meiryo UI" panose="020B0604030504040204" pitchFamily="50" charset="-128"/>
              </a:rPr>
              <a:t>予防給付利用の 理解可能</a:t>
            </a:r>
            <a:br>
              <a:rPr lang="ja-JP" altLang="en-US" sz="2000" b="1">
                <a:latin typeface="Meiryo UI" panose="020B0604030504040204" pitchFamily="50" charset="-128"/>
                <a:ea typeface="Meiryo UI" panose="020B0604030504040204" pitchFamily="50" charset="-128"/>
              </a:rPr>
            </a:br>
            <a:r>
              <a:rPr lang="ja-JP" altLang="en-US" sz="200" b="1">
                <a:latin typeface="Meiryo UI" panose="020B0604030504040204" pitchFamily="50" charset="-128"/>
                <a:ea typeface="Meiryo UI" panose="020B0604030504040204" pitchFamily="50" charset="-128"/>
              </a:rPr>
              <a:t/>
            </a:r>
            <a:br>
              <a:rPr lang="ja-JP" altLang="en-US" sz="200" b="1">
                <a:latin typeface="Meiryo UI" panose="020B0604030504040204" pitchFamily="50" charset="-128"/>
                <a:ea typeface="Meiryo UI" panose="020B0604030504040204" pitchFamily="50" charset="-128"/>
              </a:rPr>
            </a:br>
            <a:r>
              <a:rPr lang="ja-JP" altLang="en-US" sz="1600" b="1">
                <a:solidFill>
                  <a:srgbClr val="777777"/>
                </a:solidFill>
                <a:latin typeface="Meiryo UI" panose="020B0604030504040204" pitchFamily="50" charset="-128"/>
                <a:ea typeface="Meiryo UI" panose="020B0604030504040204" pitchFamily="50" charset="-128"/>
              </a:rPr>
              <a:t>（認知症自立度：“自立”または“</a:t>
            </a:r>
            <a:r>
              <a:rPr lang="en-US" altLang="ja-JP" sz="1600" b="1">
                <a:solidFill>
                  <a:srgbClr val="777777"/>
                </a:solidFill>
                <a:latin typeface="Meiryo UI" panose="020B0604030504040204" pitchFamily="50" charset="-128"/>
                <a:ea typeface="Meiryo UI" panose="020B0604030504040204" pitchFamily="50" charset="-128"/>
              </a:rPr>
              <a:t>Ⅰ”</a:t>
            </a:r>
            <a:r>
              <a:rPr lang="ja-JP" altLang="en-US" sz="1600" b="1">
                <a:solidFill>
                  <a:srgbClr val="777777"/>
                </a:solidFill>
                <a:latin typeface="Meiryo UI" panose="020B0604030504040204" pitchFamily="50" charset="-128"/>
                <a:ea typeface="Meiryo UI" panose="020B0604030504040204" pitchFamily="50" charset="-128"/>
              </a:rPr>
              <a:t>）</a:t>
            </a:r>
          </a:p>
        </p:txBody>
      </p:sp>
      <p:sp>
        <p:nvSpPr>
          <p:cNvPr id="78858" name="Rectangle 6"/>
          <p:cNvSpPr>
            <a:spLocks noChangeArrowheads="1"/>
          </p:cNvSpPr>
          <p:nvPr/>
        </p:nvSpPr>
        <p:spPr bwMode="auto">
          <a:xfrm>
            <a:off x="4748213" y="2452688"/>
            <a:ext cx="4046537" cy="8588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lgn="ctr">
              <a:lnSpc>
                <a:spcPct val="125000"/>
              </a:lnSpc>
              <a:spcBef>
                <a:spcPct val="20000"/>
              </a:spcBef>
            </a:pPr>
            <a:r>
              <a:rPr lang="ja-JP" altLang="en-US" sz="2000" b="1" dirty="0">
                <a:latin typeface="Meiryo UI" panose="020B0604030504040204" pitchFamily="50" charset="-128"/>
                <a:ea typeface="Meiryo UI" panose="020B0604030504040204" pitchFamily="50" charset="-128"/>
              </a:rPr>
              <a:t>予防給付利用の </a:t>
            </a:r>
            <a:r>
              <a:rPr lang="ja-JP" altLang="en-US" sz="2000" b="1" dirty="0">
                <a:solidFill>
                  <a:srgbClr val="CF594D"/>
                </a:solidFill>
                <a:latin typeface="Meiryo UI" panose="020B0604030504040204" pitchFamily="50" charset="-128"/>
                <a:ea typeface="Meiryo UI" panose="020B0604030504040204" pitchFamily="50" charset="-128"/>
              </a:rPr>
              <a:t>理解困難</a:t>
            </a:r>
            <a:r>
              <a:rPr lang="ja-JP" altLang="en-US" sz="2000" b="1" dirty="0">
                <a:solidFill>
                  <a:srgbClr val="CC3399"/>
                </a:solidFill>
                <a:latin typeface="Meiryo UI" panose="020B0604030504040204" pitchFamily="50" charset="-128"/>
                <a:ea typeface="Meiryo UI" panose="020B0604030504040204" pitchFamily="50" charset="-128"/>
              </a:rPr>
              <a:t/>
            </a:r>
            <a:br>
              <a:rPr lang="ja-JP" altLang="en-US" sz="2000" b="1" dirty="0">
                <a:solidFill>
                  <a:srgbClr val="CC3399"/>
                </a:solidFill>
                <a:latin typeface="Meiryo UI" panose="020B0604030504040204" pitchFamily="50" charset="-128"/>
                <a:ea typeface="Meiryo UI" panose="020B0604030504040204" pitchFamily="50" charset="-128"/>
              </a:rPr>
            </a:br>
            <a:r>
              <a:rPr lang="ja-JP" altLang="en-US" sz="1600" b="1" dirty="0">
                <a:solidFill>
                  <a:srgbClr val="777777"/>
                </a:solidFill>
                <a:latin typeface="Meiryo UI" panose="020B0604030504040204" pitchFamily="50" charset="-128"/>
                <a:ea typeface="Meiryo UI" panose="020B0604030504040204" pitchFamily="50" charset="-128"/>
              </a:rPr>
              <a:t>（認知症自立度：“</a:t>
            </a:r>
            <a:r>
              <a:rPr lang="en-US" altLang="ja-JP" sz="1600" b="1" dirty="0">
                <a:solidFill>
                  <a:srgbClr val="777777"/>
                </a:solidFill>
                <a:latin typeface="Meiryo UI" panose="020B0604030504040204" pitchFamily="50" charset="-128"/>
                <a:ea typeface="Meiryo UI" panose="020B0604030504040204" pitchFamily="50" charset="-128"/>
              </a:rPr>
              <a:t>Ⅱ</a:t>
            </a:r>
            <a:r>
              <a:rPr lang="ja-JP" altLang="en-US" sz="1600" b="1" dirty="0">
                <a:solidFill>
                  <a:srgbClr val="777777"/>
                </a:solidFill>
                <a:latin typeface="Meiryo UI" panose="020B0604030504040204" pitchFamily="50" charset="-128"/>
                <a:ea typeface="Meiryo UI" panose="020B0604030504040204" pitchFamily="50" charset="-128"/>
              </a:rPr>
              <a:t>以上”または“Ｍ”）</a:t>
            </a:r>
          </a:p>
        </p:txBody>
      </p:sp>
      <p:sp>
        <p:nvSpPr>
          <p:cNvPr id="78859" name="Line 11"/>
          <p:cNvSpPr>
            <a:spLocks noChangeShapeType="1"/>
          </p:cNvSpPr>
          <p:nvPr/>
        </p:nvSpPr>
        <p:spPr bwMode="auto">
          <a:xfrm>
            <a:off x="4511675" y="2782888"/>
            <a:ext cx="0" cy="665162"/>
          </a:xfrm>
          <a:prstGeom prst="line">
            <a:avLst/>
          </a:prstGeom>
          <a:noFill/>
          <a:ln w="76200">
            <a:solidFill>
              <a:srgbClr val="4D4D4D"/>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78860" name="Line 12"/>
          <p:cNvSpPr>
            <a:spLocks noChangeShapeType="1"/>
          </p:cNvSpPr>
          <p:nvPr/>
        </p:nvSpPr>
        <p:spPr bwMode="auto">
          <a:xfrm flipH="1">
            <a:off x="2478106" y="3427413"/>
            <a:ext cx="4203700" cy="0"/>
          </a:xfrm>
          <a:prstGeom prst="line">
            <a:avLst/>
          </a:prstGeom>
          <a:noFill/>
          <a:ln w="76200">
            <a:solidFill>
              <a:srgbClr val="4D4D4D"/>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78861" name="Line 13"/>
          <p:cNvSpPr>
            <a:spLocks noChangeShapeType="1"/>
          </p:cNvSpPr>
          <p:nvPr/>
        </p:nvSpPr>
        <p:spPr bwMode="auto">
          <a:xfrm>
            <a:off x="6657898" y="3397250"/>
            <a:ext cx="0" cy="284163"/>
          </a:xfrm>
          <a:prstGeom prst="line">
            <a:avLst/>
          </a:prstGeom>
          <a:noFill/>
          <a:ln w="76200">
            <a:solidFill>
              <a:srgbClr val="4D4D4D"/>
            </a:solidFill>
            <a:round/>
            <a:headEnd/>
            <a:tailEnd type="triangle" w="lg"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78862" name="AutoShape 14"/>
          <p:cNvSpPr>
            <a:spLocks noChangeArrowheads="1"/>
          </p:cNvSpPr>
          <p:nvPr/>
        </p:nvSpPr>
        <p:spPr bwMode="auto">
          <a:xfrm>
            <a:off x="5738813" y="3687763"/>
            <a:ext cx="1806575" cy="879475"/>
          </a:xfrm>
          <a:prstGeom prst="roundRect">
            <a:avLst>
              <a:gd name="adj" fmla="val 16667"/>
            </a:avLst>
          </a:prstGeom>
          <a:solidFill>
            <a:srgbClr val="3E6EB4"/>
          </a:solidFill>
          <a:ln>
            <a:noFill/>
          </a:ln>
          <a:effectLst/>
          <a:extLst/>
        </p:spPr>
        <p:txBody>
          <a:bodyPr wrap="none" anchor="ctr"/>
          <a:lstStyle/>
          <a:p>
            <a:endParaRPr lang="ja-JP" altLang="en-US"/>
          </a:p>
        </p:txBody>
      </p:sp>
      <p:sp>
        <p:nvSpPr>
          <p:cNvPr id="78863" name="テキスト ボックス 47"/>
          <p:cNvSpPr txBox="1">
            <a:spLocks noChangeArrowheads="1"/>
          </p:cNvSpPr>
          <p:nvPr/>
        </p:nvSpPr>
        <p:spPr bwMode="auto">
          <a:xfrm>
            <a:off x="5917245" y="3879849"/>
            <a:ext cx="1449710" cy="4683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82845" tIns="41422" rIns="82845" bIns="41422">
            <a:spAutoFit/>
          </a:bodyPr>
          <a:lstStyle>
            <a:lvl1pPr defTabSz="828675" eaLnBrk="0" hangingPunct="0">
              <a:defRPr kumimoji="1" sz="3600">
                <a:solidFill>
                  <a:schemeClr val="tx1"/>
                </a:solidFill>
                <a:latin typeface="Arial" pitchFamily="34" charset="0"/>
                <a:ea typeface="ＭＳ Ｐゴシック" pitchFamily="50" charset="-128"/>
              </a:defRPr>
            </a:lvl1pPr>
            <a:lvl2pPr marL="742950" indent="-285750" defTabSz="828675" eaLnBrk="0" hangingPunct="0">
              <a:defRPr kumimoji="1" sz="3600">
                <a:solidFill>
                  <a:schemeClr val="tx1"/>
                </a:solidFill>
                <a:latin typeface="Arial" pitchFamily="34" charset="0"/>
                <a:ea typeface="ＭＳ Ｐゴシック" pitchFamily="50" charset="-128"/>
              </a:defRPr>
            </a:lvl2pPr>
            <a:lvl3pPr marL="1143000" indent="-228600" defTabSz="828675" eaLnBrk="0" hangingPunct="0">
              <a:defRPr kumimoji="1" sz="3600">
                <a:solidFill>
                  <a:schemeClr val="tx1"/>
                </a:solidFill>
                <a:latin typeface="Arial" pitchFamily="34" charset="0"/>
                <a:ea typeface="ＭＳ Ｐゴシック" pitchFamily="50" charset="-128"/>
              </a:defRPr>
            </a:lvl3pPr>
            <a:lvl4pPr marL="1600200" indent="-228600" defTabSz="828675" eaLnBrk="0" hangingPunct="0">
              <a:defRPr kumimoji="1" sz="3600">
                <a:solidFill>
                  <a:schemeClr val="tx1"/>
                </a:solidFill>
                <a:latin typeface="Arial" pitchFamily="34" charset="0"/>
                <a:ea typeface="ＭＳ Ｐゴシック" pitchFamily="50" charset="-128"/>
              </a:defRPr>
            </a:lvl4pPr>
            <a:lvl5pPr marL="2057400" indent="-228600" defTabSz="828675" eaLnBrk="0" hangingPunct="0">
              <a:defRPr kumimoji="1" sz="3600">
                <a:solidFill>
                  <a:schemeClr val="tx1"/>
                </a:solidFill>
                <a:latin typeface="Arial" pitchFamily="34" charset="0"/>
                <a:ea typeface="ＭＳ Ｐゴシック" pitchFamily="50" charset="-128"/>
              </a:defRPr>
            </a:lvl5pPr>
            <a:lvl6pPr marL="2514600" indent="-228600" defTabSz="828675" eaLnBrk="0" fontAlgn="base" hangingPunct="0">
              <a:spcBef>
                <a:spcPct val="0"/>
              </a:spcBef>
              <a:spcAft>
                <a:spcPct val="0"/>
              </a:spcAft>
              <a:defRPr kumimoji="1" sz="3600">
                <a:solidFill>
                  <a:schemeClr val="tx1"/>
                </a:solidFill>
                <a:latin typeface="Arial" pitchFamily="34" charset="0"/>
                <a:ea typeface="ＭＳ Ｐゴシック" pitchFamily="50" charset="-128"/>
              </a:defRPr>
            </a:lvl6pPr>
            <a:lvl7pPr marL="2971800" indent="-228600" defTabSz="828675" eaLnBrk="0" fontAlgn="base" hangingPunct="0">
              <a:spcBef>
                <a:spcPct val="0"/>
              </a:spcBef>
              <a:spcAft>
                <a:spcPct val="0"/>
              </a:spcAft>
              <a:defRPr kumimoji="1" sz="3600">
                <a:solidFill>
                  <a:schemeClr val="tx1"/>
                </a:solidFill>
                <a:latin typeface="Arial" pitchFamily="34" charset="0"/>
                <a:ea typeface="ＭＳ Ｐゴシック" pitchFamily="50" charset="-128"/>
              </a:defRPr>
            </a:lvl7pPr>
            <a:lvl8pPr marL="3429000" indent="-228600" defTabSz="828675" eaLnBrk="0" fontAlgn="base" hangingPunct="0">
              <a:spcBef>
                <a:spcPct val="0"/>
              </a:spcBef>
              <a:spcAft>
                <a:spcPct val="0"/>
              </a:spcAft>
              <a:defRPr kumimoji="1" sz="3600">
                <a:solidFill>
                  <a:schemeClr val="tx1"/>
                </a:solidFill>
                <a:latin typeface="Arial" pitchFamily="34" charset="0"/>
                <a:ea typeface="ＭＳ Ｐゴシック" pitchFamily="50" charset="-128"/>
              </a:defRPr>
            </a:lvl8pPr>
            <a:lvl9pPr marL="3886200" indent="-228600" defTabSz="828675" eaLnBrk="0" fontAlgn="base" hangingPunct="0">
              <a:spcBef>
                <a:spcPct val="0"/>
              </a:spcBef>
              <a:spcAft>
                <a:spcPct val="0"/>
              </a:spcAft>
              <a:defRPr kumimoji="1" sz="3600">
                <a:solidFill>
                  <a:schemeClr val="tx1"/>
                </a:solidFill>
                <a:latin typeface="Arial" pitchFamily="34" charset="0"/>
                <a:ea typeface="ＭＳ Ｐゴシック" pitchFamily="50" charset="-128"/>
              </a:defRPr>
            </a:lvl9pPr>
          </a:lstStyle>
          <a:p>
            <a:pPr eaLnBrk="1" hangingPunct="1"/>
            <a:r>
              <a:rPr lang="ja-JP" altLang="en-US" sz="2500" b="1" dirty="0">
                <a:solidFill>
                  <a:schemeClr val="bg1"/>
                </a:solidFill>
                <a:latin typeface="Meiryo UI" panose="020B0604030504040204" pitchFamily="50" charset="-128"/>
                <a:ea typeface="Meiryo UI" panose="020B0604030504040204" pitchFamily="50" charset="-128"/>
              </a:rPr>
              <a:t>要介護１</a:t>
            </a:r>
          </a:p>
        </p:txBody>
      </p:sp>
      <p:sp>
        <p:nvSpPr>
          <p:cNvPr id="78864" name="Rectangle 6"/>
          <p:cNvSpPr>
            <a:spLocks noChangeArrowheads="1"/>
          </p:cNvSpPr>
          <p:nvPr/>
        </p:nvSpPr>
        <p:spPr bwMode="auto">
          <a:xfrm>
            <a:off x="601663" y="3741738"/>
            <a:ext cx="4046537" cy="10144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lgn="ctr"/>
            <a:r>
              <a:rPr lang="ja-JP" altLang="en-US" sz="1900" b="1" dirty="0">
                <a:latin typeface="Meiryo UI" panose="020B0604030504040204" pitchFamily="50" charset="-128"/>
                <a:ea typeface="Meiryo UI" panose="020B0604030504040204" pitchFamily="50" charset="-128"/>
              </a:rPr>
              <a:t>概ね６ヵ月以内に心身の状態が悪化し</a:t>
            </a:r>
            <a:br>
              <a:rPr lang="ja-JP" altLang="en-US" sz="1900" b="1" dirty="0">
                <a:latin typeface="Meiryo UI" panose="020B0604030504040204" pitchFamily="50" charset="-128"/>
                <a:ea typeface="Meiryo UI" panose="020B0604030504040204" pitchFamily="50" charset="-128"/>
              </a:rPr>
            </a:br>
            <a:r>
              <a:rPr lang="ja-JP" altLang="en-US" sz="1900" b="1" dirty="0">
                <a:latin typeface="Meiryo UI" panose="020B0604030504040204" pitchFamily="50" charset="-128"/>
                <a:ea typeface="Meiryo UI" panose="020B0604030504040204" pitchFamily="50" charset="-128"/>
              </a:rPr>
              <a:t>介護の手間が増大することによる</a:t>
            </a:r>
            <a:br>
              <a:rPr lang="ja-JP" altLang="en-US" sz="1900" b="1" dirty="0">
                <a:latin typeface="Meiryo UI" panose="020B0604030504040204" pitchFamily="50" charset="-128"/>
                <a:ea typeface="Meiryo UI" panose="020B0604030504040204" pitchFamily="50" charset="-128"/>
              </a:rPr>
            </a:br>
            <a:r>
              <a:rPr lang="ja-JP" altLang="en-US" sz="1900" b="1" dirty="0">
                <a:latin typeface="Meiryo UI" panose="020B0604030504040204" pitchFamily="50" charset="-128"/>
                <a:ea typeface="Meiryo UI" panose="020B0604030504040204" pitchFamily="50" charset="-128"/>
              </a:rPr>
              <a:t>要介護度の再検討の必要があるか</a:t>
            </a:r>
          </a:p>
        </p:txBody>
      </p:sp>
      <p:sp>
        <p:nvSpPr>
          <p:cNvPr id="78865" name="AutoShape 17"/>
          <p:cNvSpPr>
            <a:spLocks noChangeArrowheads="1"/>
          </p:cNvSpPr>
          <p:nvPr/>
        </p:nvSpPr>
        <p:spPr bwMode="auto">
          <a:xfrm>
            <a:off x="495300" y="3719513"/>
            <a:ext cx="4202113" cy="1057275"/>
          </a:xfrm>
          <a:prstGeom prst="roundRect">
            <a:avLst>
              <a:gd name="adj" fmla="val 16667"/>
            </a:avLst>
          </a:prstGeom>
          <a:noFill/>
          <a:ln w="50800">
            <a:solidFill>
              <a:srgbClr val="777777"/>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ja-JP" altLang="en-US"/>
          </a:p>
        </p:txBody>
      </p:sp>
      <p:sp>
        <p:nvSpPr>
          <p:cNvPr id="78866" name="Line 18"/>
          <p:cNvSpPr>
            <a:spLocks noChangeShapeType="1"/>
          </p:cNvSpPr>
          <p:nvPr/>
        </p:nvSpPr>
        <p:spPr bwMode="auto">
          <a:xfrm>
            <a:off x="2519363" y="4765675"/>
            <a:ext cx="0" cy="236538"/>
          </a:xfrm>
          <a:prstGeom prst="line">
            <a:avLst/>
          </a:prstGeom>
          <a:noFill/>
          <a:ln w="76200">
            <a:solidFill>
              <a:srgbClr val="4D4D4D"/>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78867" name="Line 19"/>
          <p:cNvSpPr>
            <a:spLocks noChangeShapeType="1"/>
          </p:cNvSpPr>
          <p:nvPr/>
        </p:nvSpPr>
        <p:spPr bwMode="auto">
          <a:xfrm flipH="1">
            <a:off x="1587500" y="5010150"/>
            <a:ext cx="1997075" cy="0"/>
          </a:xfrm>
          <a:prstGeom prst="line">
            <a:avLst/>
          </a:prstGeom>
          <a:noFill/>
          <a:ln w="76200">
            <a:solidFill>
              <a:srgbClr val="4D4D4D"/>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78868" name="Rectangle 6"/>
          <p:cNvSpPr>
            <a:spLocks noChangeArrowheads="1"/>
          </p:cNvSpPr>
          <p:nvPr/>
        </p:nvSpPr>
        <p:spPr bwMode="auto">
          <a:xfrm>
            <a:off x="511175" y="4879975"/>
            <a:ext cx="4143375" cy="360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lgn="ctr">
              <a:spcBef>
                <a:spcPct val="20000"/>
              </a:spcBef>
            </a:pPr>
            <a:r>
              <a:rPr lang="ja-JP" altLang="en-US" sz="2000" b="1" dirty="0">
                <a:latin typeface="Meiryo UI" panose="020B0604030504040204" pitchFamily="50" charset="-128"/>
                <a:ea typeface="Meiryo UI" panose="020B0604030504040204" pitchFamily="50" charset="-128"/>
              </a:rPr>
              <a:t>ない　　</a:t>
            </a:r>
            <a:r>
              <a:rPr lang="ja-JP" altLang="en-US" sz="2000" b="1" dirty="0">
                <a:solidFill>
                  <a:srgbClr val="CC3399"/>
                </a:solidFill>
                <a:latin typeface="Meiryo UI" panose="020B0604030504040204" pitchFamily="50" charset="-128"/>
                <a:ea typeface="Meiryo UI" panose="020B0604030504040204" pitchFamily="50" charset="-128"/>
              </a:rPr>
              <a:t>　　　　　　　　　　　　</a:t>
            </a:r>
            <a:r>
              <a:rPr lang="ja-JP" altLang="en-US" sz="2000" b="1" dirty="0">
                <a:solidFill>
                  <a:srgbClr val="CF594D"/>
                </a:solidFill>
                <a:latin typeface="Meiryo UI" panose="020B0604030504040204" pitchFamily="50" charset="-128"/>
                <a:ea typeface="Meiryo UI" panose="020B0604030504040204" pitchFamily="50" charset="-128"/>
              </a:rPr>
              <a:t>ある</a:t>
            </a:r>
          </a:p>
        </p:txBody>
      </p:sp>
      <p:sp>
        <p:nvSpPr>
          <p:cNvPr id="78869" name="AutoShape 21"/>
          <p:cNvSpPr>
            <a:spLocks noChangeArrowheads="1"/>
          </p:cNvSpPr>
          <p:nvPr/>
        </p:nvSpPr>
        <p:spPr bwMode="auto">
          <a:xfrm>
            <a:off x="2698750" y="5302250"/>
            <a:ext cx="1806575" cy="879475"/>
          </a:xfrm>
          <a:prstGeom prst="roundRect">
            <a:avLst>
              <a:gd name="adj" fmla="val 16667"/>
            </a:avLst>
          </a:prstGeom>
          <a:solidFill>
            <a:srgbClr val="3E6EB4"/>
          </a:solidFill>
          <a:ln>
            <a:noFill/>
          </a:ln>
          <a:effectLst/>
          <a:extLst/>
        </p:spPr>
        <p:txBody>
          <a:bodyPr wrap="none" anchor="ctr"/>
          <a:lstStyle/>
          <a:p>
            <a:endParaRPr lang="ja-JP" altLang="en-US"/>
          </a:p>
        </p:txBody>
      </p:sp>
      <p:sp>
        <p:nvSpPr>
          <p:cNvPr id="78870" name="テキスト ボックス 47"/>
          <p:cNvSpPr txBox="1">
            <a:spLocks noChangeArrowheads="1"/>
          </p:cNvSpPr>
          <p:nvPr/>
        </p:nvSpPr>
        <p:spPr bwMode="auto">
          <a:xfrm>
            <a:off x="2940050" y="5497513"/>
            <a:ext cx="1449710" cy="4683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82845" tIns="41422" rIns="82845" bIns="41422">
            <a:spAutoFit/>
          </a:bodyPr>
          <a:lstStyle>
            <a:lvl1pPr defTabSz="828675" eaLnBrk="0" hangingPunct="0">
              <a:defRPr kumimoji="1" sz="3600">
                <a:solidFill>
                  <a:schemeClr val="tx1"/>
                </a:solidFill>
                <a:latin typeface="Arial" pitchFamily="34" charset="0"/>
                <a:ea typeface="ＭＳ Ｐゴシック" pitchFamily="50" charset="-128"/>
              </a:defRPr>
            </a:lvl1pPr>
            <a:lvl2pPr marL="742950" indent="-285750" defTabSz="828675" eaLnBrk="0" hangingPunct="0">
              <a:defRPr kumimoji="1" sz="3600">
                <a:solidFill>
                  <a:schemeClr val="tx1"/>
                </a:solidFill>
                <a:latin typeface="Arial" pitchFamily="34" charset="0"/>
                <a:ea typeface="ＭＳ Ｐゴシック" pitchFamily="50" charset="-128"/>
              </a:defRPr>
            </a:lvl2pPr>
            <a:lvl3pPr marL="1143000" indent="-228600" defTabSz="828675" eaLnBrk="0" hangingPunct="0">
              <a:defRPr kumimoji="1" sz="3600">
                <a:solidFill>
                  <a:schemeClr val="tx1"/>
                </a:solidFill>
                <a:latin typeface="Arial" pitchFamily="34" charset="0"/>
                <a:ea typeface="ＭＳ Ｐゴシック" pitchFamily="50" charset="-128"/>
              </a:defRPr>
            </a:lvl3pPr>
            <a:lvl4pPr marL="1600200" indent="-228600" defTabSz="828675" eaLnBrk="0" hangingPunct="0">
              <a:defRPr kumimoji="1" sz="3600">
                <a:solidFill>
                  <a:schemeClr val="tx1"/>
                </a:solidFill>
                <a:latin typeface="Arial" pitchFamily="34" charset="0"/>
                <a:ea typeface="ＭＳ Ｐゴシック" pitchFamily="50" charset="-128"/>
              </a:defRPr>
            </a:lvl4pPr>
            <a:lvl5pPr marL="2057400" indent="-228600" defTabSz="828675" eaLnBrk="0" hangingPunct="0">
              <a:defRPr kumimoji="1" sz="3600">
                <a:solidFill>
                  <a:schemeClr val="tx1"/>
                </a:solidFill>
                <a:latin typeface="Arial" pitchFamily="34" charset="0"/>
                <a:ea typeface="ＭＳ Ｐゴシック" pitchFamily="50" charset="-128"/>
              </a:defRPr>
            </a:lvl5pPr>
            <a:lvl6pPr marL="2514600" indent="-228600" defTabSz="828675" eaLnBrk="0" fontAlgn="base" hangingPunct="0">
              <a:spcBef>
                <a:spcPct val="0"/>
              </a:spcBef>
              <a:spcAft>
                <a:spcPct val="0"/>
              </a:spcAft>
              <a:defRPr kumimoji="1" sz="3600">
                <a:solidFill>
                  <a:schemeClr val="tx1"/>
                </a:solidFill>
                <a:latin typeface="Arial" pitchFamily="34" charset="0"/>
                <a:ea typeface="ＭＳ Ｐゴシック" pitchFamily="50" charset="-128"/>
              </a:defRPr>
            </a:lvl6pPr>
            <a:lvl7pPr marL="2971800" indent="-228600" defTabSz="828675" eaLnBrk="0" fontAlgn="base" hangingPunct="0">
              <a:spcBef>
                <a:spcPct val="0"/>
              </a:spcBef>
              <a:spcAft>
                <a:spcPct val="0"/>
              </a:spcAft>
              <a:defRPr kumimoji="1" sz="3600">
                <a:solidFill>
                  <a:schemeClr val="tx1"/>
                </a:solidFill>
                <a:latin typeface="Arial" pitchFamily="34" charset="0"/>
                <a:ea typeface="ＭＳ Ｐゴシック" pitchFamily="50" charset="-128"/>
              </a:defRPr>
            </a:lvl7pPr>
            <a:lvl8pPr marL="3429000" indent="-228600" defTabSz="828675" eaLnBrk="0" fontAlgn="base" hangingPunct="0">
              <a:spcBef>
                <a:spcPct val="0"/>
              </a:spcBef>
              <a:spcAft>
                <a:spcPct val="0"/>
              </a:spcAft>
              <a:defRPr kumimoji="1" sz="3600">
                <a:solidFill>
                  <a:schemeClr val="tx1"/>
                </a:solidFill>
                <a:latin typeface="Arial" pitchFamily="34" charset="0"/>
                <a:ea typeface="ＭＳ Ｐゴシック" pitchFamily="50" charset="-128"/>
              </a:defRPr>
            </a:lvl8pPr>
            <a:lvl9pPr marL="3886200" indent="-228600" defTabSz="828675" eaLnBrk="0" fontAlgn="base" hangingPunct="0">
              <a:spcBef>
                <a:spcPct val="0"/>
              </a:spcBef>
              <a:spcAft>
                <a:spcPct val="0"/>
              </a:spcAft>
              <a:defRPr kumimoji="1" sz="3600">
                <a:solidFill>
                  <a:schemeClr val="tx1"/>
                </a:solidFill>
                <a:latin typeface="Arial" pitchFamily="34" charset="0"/>
                <a:ea typeface="ＭＳ Ｐゴシック" pitchFamily="50" charset="-128"/>
              </a:defRPr>
            </a:lvl9pPr>
          </a:lstStyle>
          <a:p>
            <a:pPr eaLnBrk="1" hangingPunct="1"/>
            <a:r>
              <a:rPr lang="ja-JP" altLang="en-US" sz="2500" b="1">
                <a:solidFill>
                  <a:schemeClr val="bg1"/>
                </a:solidFill>
                <a:latin typeface="Meiryo UI" panose="020B0604030504040204" pitchFamily="50" charset="-128"/>
                <a:ea typeface="Meiryo UI" panose="020B0604030504040204" pitchFamily="50" charset="-128"/>
              </a:rPr>
              <a:t>要介護１</a:t>
            </a:r>
          </a:p>
        </p:txBody>
      </p:sp>
      <p:sp>
        <p:nvSpPr>
          <p:cNvPr id="78871" name="Line 23"/>
          <p:cNvSpPr>
            <a:spLocks noChangeShapeType="1"/>
          </p:cNvSpPr>
          <p:nvPr/>
        </p:nvSpPr>
        <p:spPr bwMode="auto">
          <a:xfrm>
            <a:off x="1622425" y="4981575"/>
            <a:ext cx="0" cy="284163"/>
          </a:xfrm>
          <a:prstGeom prst="line">
            <a:avLst/>
          </a:prstGeom>
          <a:noFill/>
          <a:ln w="76200">
            <a:solidFill>
              <a:srgbClr val="4D4D4D"/>
            </a:solidFill>
            <a:round/>
            <a:headEnd/>
            <a:tailEnd type="triangle" w="lg"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78872" name="Line 24"/>
          <p:cNvSpPr>
            <a:spLocks noChangeShapeType="1"/>
          </p:cNvSpPr>
          <p:nvPr/>
        </p:nvSpPr>
        <p:spPr bwMode="auto">
          <a:xfrm>
            <a:off x="3549650" y="4981575"/>
            <a:ext cx="0" cy="284163"/>
          </a:xfrm>
          <a:prstGeom prst="line">
            <a:avLst/>
          </a:prstGeom>
          <a:noFill/>
          <a:ln w="76200">
            <a:solidFill>
              <a:srgbClr val="4D4D4D"/>
            </a:solidFill>
            <a:round/>
            <a:headEnd/>
            <a:tailEnd type="triangle" w="lg"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78873" name="Line 25"/>
          <p:cNvSpPr>
            <a:spLocks noChangeShapeType="1"/>
          </p:cNvSpPr>
          <p:nvPr/>
        </p:nvSpPr>
        <p:spPr bwMode="auto">
          <a:xfrm>
            <a:off x="2514696" y="3392488"/>
            <a:ext cx="0" cy="284162"/>
          </a:xfrm>
          <a:prstGeom prst="line">
            <a:avLst/>
          </a:prstGeom>
          <a:noFill/>
          <a:ln w="76200">
            <a:solidFill>
              <a:srgbClr val="4D4D4D"/>
            </a:solidFill>
            <a:round/>
            <a:headEnd/>
            <a:tailEnd type="triangle" w="lg"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78874" name="AutoShape 26"/>
          <p:cNvSpPr>
            <a:spLocks noChangeArrowheads="1"/>
          </p:cNvSpPr>
          <p:nvPr/>
        </p:nvSpPr>
        <p:spPr bwMode="auto">
          <a:xfrm>
            <a:off x="658813" y="5316538"/>
            <a:ext cx="1806575" cy="879475"/>
          </a:xfrm>
          <a:prstGeom prst="roundRect">
            <a:avLst>
              <a:gd name="adj" fmla="val 16667"/>
            </a:avLst>
          </a:prstGeom>
          <a:solidFill>
            <a:srgbClr val="E0948C"/>
          </a:solidFill>
          <a:ln>
            <a:noFill/>
          </a:ln>
          <a:effectLst/>
          <a:extLst/>
        </p:spPr>
        <p:txBody>
          <a:bodyPr wrap="none" anchor="ctr"/>
          <a:lstStyle/>
          <a:p>
            <a:endParaRPr lang="ja-JP" altLang="en-US"/>
          </a:p>
        </p:txBody>
      </p:sp>
      <p:sp>
        <p:nvSpPr>
          <p:cNvPr id="78875" name="テキスト ボックス 47"/>
          <p:cNvSpPr txBox="1">
            <a:spLocks noChangeArrowheads="1"/>
          </p:cNvSpPr>
          <p:nvPr/>
        </p:nvSpPr>
        <p:spPr bwMode="auto">
          <a:xfrm>
            <a:off x="876300" y="5507038"/>
            <a:ext cx="1449710" cy="4683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82845" tIns="41422" rIns="82845" bIns="41422">
            <a:spAutoFit/>
          </a:bodyPr>
          <a:lstStyle>
            <a:lvl1pPr defTabSz="828675" eaLnBrk="0" hangingPunct="0">
              <a:defRPr kumimoji="1" sz="3600">
                <a:solidFill>
                  <a:schemeClr val="tx1"/>
                </a:solidFill>
                <a:latin typeface="Arial" pitchFamily="34" charset="0"/>
                <a:ea typeface="ＭＳ Ｐゴシック" pitchFamily="50" charset="-128"/>
              </a:defRPr>
            </a:lvl1pPr>
            <a:lvl2pPr marL="742950" indent="-285750" defTabSz="828675" eaLnBrk="0" hangingPunct="0">
              <a:defRPr kumimoji="1" sz="3600">
                <a:solidFill>
                  <a:schemeClr val="tx1"/>
                </a:solidFill>
                <a:latin typeface="Arial" pitchFamily="34" charset="0"/>
                <a:ea typeface="ＭＳ Ｐゴシック" pitchFamily="50" charset="-128"/>
              </a:defRPr>
            </a:lvl2pPr>
            <a:lvl3pPr marL="1143000" indent="-228600" defTabSz="828675" eaLnBrk="0" hangingPunct="0">
              <a:defRPr kumimoji="1" sz="3600">
                <a:solidFill>
                  <a:schemeClr val="tx1"/>
                </a:solidFill>
                <a:latin typeface="Arial" pitchFamily="34" charset="0"/>
                <a:ea typeface="ＭＳ Ｐゴシック" pitchFamily="50" charset="-128"/>
              </a:defRPr>
            </a:lvl3pPr>
            <a:lvl4pPr marL="1600200" indent="-228600" defTabSz="828675" eaLnBrk="0" hangingPunct="0">
              <a:defRPr kumimoji="1" sz="3600">
                <a:solidFill>
                  <a:schemeClr val="tx1"/>
                </a:solidFill>
                <a:latin typeface="Arial" pitchFamily="34" charset="0"/>
                <a:ea typeface="ＭＳ Ｐゴシック" pitchFamily="50" charset="-128"/>
              </a:defRPr>
            </a:lvl4pPr>
            <a:lvl5pPr marL="2057400" indent="-228600" defTabSz="828675" eaLnBrk="0" hangingPunct="0">
              <a:defRPr kumimoji="1" sz="3600">
                <a:solidFill>
                  <a:schemeClr val="tx1"/>
                </a:solidFill>
                <a:latin typeface="Arial" pitchFamily="34" charset="0"/>
                <a:ea typeface="ＭＳ Ｐゴシック" pitchFamily="50" charset="-128"/>
              </a:defRPr>
            </a:lvl5pPr>
            <a:lvl6pPr marL="2514600" indent="-228600" defTabSz="828675" eaLnBrk="0" fontAlgn="base" hangingPunct="0">
              <a:spcBef>
                <a:spcPct val="0"/>
              </a:spcBef>
              <a:spcAft>
                <a:spcPct val="0"/>
              </a:spcAft>
              <a:defRPr kumimoji="1" sz="3600">
                <a:solidFill>
                  <a:schemeClr val="tx1"/>
                </a:solidFill>
                <a:latin typeface="Arial" pitchFamily="34" charset="0"/>
                <a:ea typeface="ＭＳ Ｐゴシック" pitchFamily="50" charset="-128"/>
              </a:defRPr>
            </a:lvl6pPr>
            <a:lvl7pPr marL="2971800" indent="-228600" defTabSz="828675" eaLnBrk="0" fontAlgn="base" hangingPunct="0">
              <a:spcBef>
                <a:spcPct val="0"/>
              </a:spcBef>
              <a:spcAft>
                <a:spcPct val="0"/>
              </a:spcAft>
              <a:defRPr kumimoji="1" sz="3600">
                <a:solidFill>
                  <a:schemeClr val="tx1"/>
                </a:solidFill>
                <a:latin typeface="Arial" pitchFamily="34" charset="0"/>
                <a:ea typeface="ＭＳ Ｐゴシック" pitchFamily="50" charset="-128"/>
              </a:defRPr>
            </a:lvl7pPr>
            <a:lvl8pPr marL="3429000" indent="-228600" defTabSz="828675" eaLnBrk="0" fontAlgn="base" hangingPunct="0">
              <a:spcBef>
                <a:spcPct val="0"/>
              </a:spcBef>
              <a:spcAft>
                <a:spcPct val="0"/>
              </a:spcAft>
              <a:defRPr kumimoji="1" sz="3600">
                <a:solidFill>
                  <a:schemeClr val="tx1"/>
                </a:solidFill>
                <a:latin typeface="Arial" pitchFamily="34" charset="0"/>
                <a:ea typeface="ＭＳ Ｐゴシック" pitchFamily="50" charset="-128"/>
              </a:defRPr>
            </a:lvl8pPr>
            <a:lvl9pPr marL="3886200" indent="-228600" defTabSz="828675" eaLnBrk="0" fontAlgn="base" hangingPunct="0">
              <a:spcBef>
                <a:spcPct val="0"/>
              </a:spcBef>
              <a:spcAft>
                <a:spcPct val="0"/>
              </a:spcAft>
              <a:defRPr kumimoji="1" sz="3600">
                <a:solidFill>
                  <a:schemeClr val="tx1"/>
                </a:solidFill>
                <a:latin typeface="Arial" pitchFamily="34" charset="0"/>
                <a:ea typeface="ＭＳ Ｐゴシック" pitchFamily="50" charset="-128"/>
              </a:defRPr>
            </a:lvl9pPr>
          </a:lstStyle>
          <a:p>
            <a:pPr eaLnBrk="1" hangingPunct="1"/>
            <a:r>
              <a:rPr lang="ja-JP" altLang="en-US" sz="2500" b="1">
                <a:latin typeface="Meiryo UI" panose="020B0604030504040204" pitchFamily="50" charset="-128"/>
                <a:ea typeface="Meiryo UI" panose="020B0604030504040204" pitchFamily="50" charset="-128"/>
              </a:rPr>
              <a:t>要支援２</a:t>
            </a:r>
          </a:p>
        </p:txBody>
      </p:sp>
      <p:sp>
        <p:nvSpPr>
          <p:cNvPr id="78876" name="AutoShape 28"/>
          <p:cNvSpPr>
            <a:spLocks noChangeArrowheads="1"/>
          </p:cNvSpPr>
          <p:nvPr/>
        </p:nvSpPr>
        <p:spPr bwMode="auto">
          <a:xfrm>
            <a:off x="4987925" y="4856163"/>
            <a:ext cx="3598863" cy="428625"/>
          </a:xfrm>
          <a:prstGeom prst="roundRect">
            <a:avLst>
              <a:gd name="adj" fmla="val 27778"/>
            </a:avLst>
          </a:prstGeom>
          <a:solidFill>
            <a:srgbClr val="3E6EB4"/>
          </a:solidFill>
          <a:ln>
            <a:noFill/>
          </a:ln>
          <a:effectLst/>
          <a:extLst/>
        </p:spPr>
        <p:txBody>
          <a:bodyPr wrap="none" anchor="ctr"/>
          <a:lstStyle/>
          <a:p>
            <a:endParaRPr lang="ja-JP" altLang="en-US"/>
          </a:p>
        </p:txBody>
      </p:sp>
      <p:sp>
        <p:nvSpPr>
          <p:cNvPr id="78877" name="テキスト ボックス 47"/>
          <p:cNvSpPr txBox="1">
            <a:spLocks noChangeArrowheads="1"/>
          </p:cNvSpPr>
          <p:nvPr/>
        </p:nvSpPr>
        <p:spPr bwMode="auto">
          <a:xfrm>
            <a:off x="5357813" y="4870450"/>
            <a:ext cx="2946915" cy="3914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82845" tIns="41422" rIns="82845" bIns="41422">
            <a:spAutoFit/>
          </a:bodyPr>
          <a:lstStyle>
            <a:lvl1pPr defTabSz="828675" eaLnBrk="0" hangingPunct="0">
              <a:defRPr kumimoji="1" sz="3600">
                <a:solidFill>
                  <a:schemeClr val="tx1"/>
                </a:solidFill>
                <a:latin typeface="Arial" pitchFamily="34" charset="0"/>
                <a:ea typeface="ＭＳ Ｐゴシック" pitchFamily="50" charset="-128"/>
              </a:defRPr>
            </a:lvl1pPr>
            <a:lvl2pPr marL="742950" indent="-285750" defTabSz="828675" eaLnBrk="0" hangingPunct="0">
              <a:defRPr kumimoji="1" sz="3600">
                <a:solidFill>
                  <a:schemeClr val="tx1"/>
                </a:solidFill>
                <a:latin typeface="Arial" pitchFamily="34" charset="0"/>
                <a:ea typeface="ＭＳ Ｐゴシック" pitchFamily="50" charset="-128"/>
              </a:defRPr>
            </a:lvl2pPr>
            <a:lvl3pPr marL="1143000" indent="-228600" defTabSz="828675" eaLnBrk="0" hangingPunct="0">
              <a:defRPr kumimoji="1" sz="3600">
                <a:solidFill>
                  <a:schemeClr val="tx1"/>
                </a:solidFill>
                <a:latin typeface="Arial" pitchFamily="34" charset="0"/>
                <a:ea typeface="ＭＳ Ｐゴシック" pitchFamily="50" charset="-128"/>
              </a:defRPr>
            </a:lvl3pPr>
            <a:lvl4pPr marL="1600200" indent="-228600" defTabSz="828675" eaLnBrk="0" hangingPunct="0">
              <a:defRPr kumimoji="1" sz="3600">
                <a:solidFill>
                  <a:schemeClr val="tx1"/>
                </a:solidFill>
                <a:latin typeface="Arial" pitchFamily="34" charset="0"/>
                <a:ea typeface="ＭＳ Ｐゴシック" pitchFamily="50" charset="-128"/>
              </a:defRPr>
            </a:lvl4pPr>
            <a:lvl5pPr marL="2057400" indent="-228600" defTabSz="828675" eaLnBrk="0" hangingPunct="0">
              <a:defRPr kumimoji="1" sz="3600">
                <a:solidFill>
                  <a:schemeClr val="tx1"/>
                </a:solidFill>
                <a:latin typeface="Arial" pitchFamily="34" charset="0"/>
                <a:ea typeface="ＭＳ Ｐゴシック" pitchFamily="50" charset="-128"/>
              </a:defRPr>
            </a:lvl5pPr>
            <a:lvl6pPr marL="2514600" indent="-228600" defTabSz="828675" eaLnBrk="0" fontAlgn="base" hangingPunct="0">
              <a:spcBef>
                <a:spcPct val="0"/>
              </a:spcBef>
              <a:spcAft>
                <a:spcPct val="0"/>
              </a:spcAft>
              <a:defRPr kumimoji="1" sz="3600">
                <a:solidFill>
                  <a:schemeClr val="tx1"/>
                </a:solidFill>
                <a:latin typeface="Arial" pitchFamily="34" charset="0"/>
                <a:ea typeface="ＭＳ Ｐゴシック" pitchFamily="50" charset="-128"/>
              </a:defRPr>
            </a:lvl6pPr>
            <a:lvl7pPr marL="2971800" indent="-228600" defTabSz="828675" eaLnBrk="0" fontAlgn="base" hangingPunct="0">
              <a:spcBef>
                <a:spcPct val="0"/>
              </a:spcBef>
              <a:spcAft>
                <a:spcPct val="0"/>
              </a:spcAft>
              <a:defRPr kumimoji="1" sz="3600">
                <a:solidFill>
                  <a:schemeClr val="tx1"/>
                </a:solidFill>
                <a:latin typeface="Arial" pitchFamily="34" charset="0"/>
                <a:ea typeface="ＭＳ Ｐゴシック" pitchFamily="50" charset="-128"/>
              </a:defRPr>
            </a:lvl7pPr>
            <a:lvl8pPr marL="3429000" indent="-228600" defTabSz="828675" eaLnBrk="0" fontAlgn="base" hangingPunct="0">
              <a:spcBef>
                <a:spcPct val="0"/>
              </a:spcBef>
              <a:spcAft>
                <a:spcPct val="0"/>
              </a:spcAft>
              <a:defRPr kumimoji="1" sz="3600">
                <a:solidFill>
                  <a:schemeClr val="tx1"/>
                </a:solidFill>
                <a:latin typeface="Arial" pitchFamily="34" charset="0"/>
                <a:ea typeface="ＭＳ Ｐゴシック" pitchFamily="50" charset="-128"/>
              </a:defRPr>
            </a:lvl8pPr>
            <a:lvl9pPr marL="3886200" indent="-228600" defTabSz="828675" eaLnBrk="0" fontAlgn="base" hangingPunct="0">
              <a:spcBef>
                <a:spcPct val="0"/>
              </a:spcBef>
              <a:spcAft>
                <a:spcPct val="0"/>
              </a:spcAft>
              <a:defRPr kumimoji="1" sz="3600">
                <a:solidFill>
                  <a:schemeClr val="tx1"/>
                </a:solidFill>
                <a:latin typeface="Arial" pitchFamily="34" charset="0"/>
                <a:ea typeface="ＭＳ Ｐゴシック" pitchFamily="50" charset="-128"/>
              </a:defRPr>
            </a:lvl9pPr>
          </a:lstStyle>
          <a:p>
            <a:pPr eaLnBrk="1" hangingPunct="1"/>
            <a:r>
              <a:rPr lang="ja-JP" altLang="en-US" sz="2000" b="1" dirty="0">
                <a:solidFill>
                  <a:schemeClr val="bg1"/>
                </a:solidFill>
                <a:latin typeface="Meiryo UI" panose="020B0604030504040204" pitchFamily="50" charset="-128"/>
                <a:ea typeface="Meiryo UI" panose="020B0604030504040204" pitchFamily="50" charset="-128"/>
              </a:rPr>
              <a:t>認知症は介護給付が原則</a:t>
            </a:r>
          </a:p>
        </p:txBody>
      </p:sp>
      <p:sp>
        <p:nvSpPr>
          <p:cNvPr id="78878" name="Rectangle 6"/>
          <p:cNvSpPr>
            <a:spLocks noChangeArrowheads="1"/>
          </p:cNvSpPr>
          <p:nvPr/>
        </p:nvSpPr>
        <p:spPr bwMode="auto">
          <a:xfrm>
            <a:off x="5085878" y="5323422"/>
            <a:ext cx="3690938" cy="1228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ja-JP" altLang="en-US" sz="1700" b="1" dirty="0">
                <a:solidFill>
                  <a:srgbClr val="CF594D"/>
                </a:solidFill>
                <a:latin typeface="Meiryo UI" panose="020B0604030504040204" pitchFamily="50" charset="-128"/>
                <a:ea typeface="Meiryo UI" panose="020B0604030504040204" pitchFamily="50" charset="-128"/>
              </a:rPr>
              <a:t>「要支援２」</a:t>
            </a:r>
            <a:r>
              <a:rPr lang="ja-JP" altLang="en-US" sz="1700" b="1" dirty="0">
                <a:latin typeface="Meiryo UI" panose="020B0604030504040204" pitchFamily="50" charset="-128"/>
                <a:ea typeface="Meiryo UI" panose="020B0604030504040204" pitchFamily="50" charset="-128"/>
              </a:rPr>
              <a:t>または</a:t>
            </a:r>
            <a:r>
              <a:rPr lang="ja-JP" altLang="en-US" sz="1700" b="1" dirty="0">
                <a:solidFill>
                  <a:srgbClr val="CF594D"/>
                </a:solidFill>
                <a:latin typeface="Meiryo UI" panose="020B0604030504040204" pitchFamily="50" charset="-128"/>
                <a:ea typeface="Meiryo UI" panose="020B0604030504040204" pitchFamily="50" charset="-128"/>
              </a:rPr>
              <a:t>「要介護１」</a:t>
            </a:r>
            <a:r>
              <a:rPr lang="ja-JP" altLang="en-US" sz="1700" b="1" dirty="0">
                <a:latin typeface="Meiryo UI" panose="020B0604030504040204" pitchFamily="50" charset="-128"/>
                <a:ea typeface="Meiryo UI" panose="020B0604030504040204" pitchFamily="50" charset="-128"/>
              </a:rPr>
              <a:t>に相当</a:t>
            </a:r>
            <a:br>
              <a:rPr lang="ja-JP" altLang="en-US" sz="1700" b="1" dirty="0">
                <a:latin typeface="Meiryo UI" panose="020B0604030504040204" pitchFamily="50" charset="-128"/>
                <a:ea typeface="Meiryo UI" panose="020B0604030504040204" pitchFamily="50" charset="-128"/>
              </a:rPr>
            </a:br>
            <a:r>
              <a:rPr lang="ja-JP" altLang="en-US" sz="1700" b="1" dirty="0">
                <a:latin typeface="Meiryo UI" panose="020B0604030504040204" pitchFamily="50" charset="-128"/>
                <a:ea typeface="Meiryo UI" panose="020B0604030504040204" pitchFamily="50" charset="-128"/>
              </a:rPr>
              <a:t>する要介護度のケースの場合、</a:t>
            </a:r>
            <a:br>
              <a:rPr lang="ja-JP" altLang="en-US" sz="1700" b="1" dirty="0">
                <a:latin typeface="Meiryo UI" panose="020B0604030504040204" pitchFamily="50" charset="-128"/>
                <a:ea typeface="Meiryo UI" panose="020B0604030504040204" pitchFamily="50" charset="-128"/>
              </a:rPr>
            </a:br>
            <a:r>
              <a:rPr lang="ja-JP" altLang="en-US" sz="1700" b="1" dirty="0">
                <a:solidFill>
                  <a:srgbClr val="CF594D"/>
                </a:solidFill>
                <a:latin typeface="Meiryo UI" panose="020B0604030504040204" pitchFamily="50" charset="-128"/>
                <a:ea typeface="Meiryo UI" panose="020B0604030504040204" pitchFamily="50" charset="-128"/>
              </a:rPr>
              <a:t>自立度</a:t>
            </a:r>
            <a:r>
              <a:rPr lang="en-US" altLang="ja-JP" sz="1700" b="1" dirty="0">
                <a:solidFill>
                  <a:srgbClr val="CF594D"/>
                </a:solidFill>
                <a:latin typeface="Meiryo UI" panose="020B0604030504040204" pitchFamily="50" charset="-128"/>
                <a:ea typeface="Meiryo UI" panose="020B0604030504040204" pitchFamily="50" charset="-128"/>
              </a:rPr>
              <a:t>Ⅱ</a:t>
            </a:r>
            <a:r>
              <a:rPr lang="ja-JP" altLang="en-US" sz="1700" b="1" dirty="0">
                <a:solidFill>
                  <a:srgbClr val="CF594D"/>
                </a:solidFill>
                <a:latin typeface="Meiryo UI" panose="020B0604030504040204" pitchFamily="50" charset="-128"/>
                <a:ea typeface="Meiryo UI" panose="020B0604030504040204" pitchFamily="50" charset="-128"/>
              </a:rPr>
              <a:t>以上の認知症</a:t>
            </a:r>
            <a:r>
              <a:rPr lang="ja-JP" altLang="en-US" sz="1700" b="1" dirty="0">
                <a:latin typeface="Meiryo UI" panose="020B0604030504040204" pitchFamily="50" charset="-128"/>
                <a:ea typeface="Meiryo UI" panose="020B0604030504040204" pitchFamily="50" charset="-128"/>
              </a:rPr>
              <a:t>があれば</a:t>
            </a:r>
            <a:br>
              <a:rPr lang="ja-JP" altLang="en-US" sz="1700" b="1" dirty="0">
                <a:latin typeface="Meiryo UI" panose="020B0604030504040204" pitchFamily="50" charset="-128"/>
                <a:ea typeface="Meiryo UI" panose="020B0604030504040204" pitchFamily="50" charset="-128"/>
              </a:rPr>
            </a:br>
            <a:r>
              <a:rPr lang="ja-JP" altLang="en-US" sz="1700" b="1" dirty="0">
                <a:solidFill>
                  <a:srgbClr val="CF594D"/>
                </a:solidFill>
                <a:latin typeface="Meiryo UI" panose="020B0604030504040204" pitchFamily="50" charset="-128"/>
                <a:ea typeface="Meiryo UI" panose="020B0604030504040204" pitchFamily="50" charset="-128"/>
              </a:rPr>
              <a:t>「要介護１</a:t>
            </a:r>
            <a:r>
              <a:rPr lang="en-US" altLang="ja-JP" sz="1700" b="1" dirty="0">
                <a:solidFill>
                  <a:srgbClr val="CF594D"/>
                </a:solidFill>
                <a:latin typeface="Meiryo UI" panose="020B0604030504040204" pitchFamily="50" charset="-128"/>
                <a:ea typeface="Meiryo UI" panose="020B0604030504040204" pitchFamily="50" charset="-128"/>
              </a:rPr>
              <a:t>(</a:t>
            </a:r>
            <a:r>
              <a:rPr lang="ja-JP" altLang="en-US" sz="1700" b="1" dirty="0">
                <a:solidFill>
                  <a:srgbClr val="CF594D"/>
                </a:solidFill>
                <a:latin typeface="Meiryo UI" panose="020B0604030504040204" pitchFamily="50" charset="-128"/>
                <a:ea typeface="Meiryo UI" panose="020B0604030504040204" pitchFamily="50" charset="-128"/>
              </a:rPr>
              <a:t>介護給付</a:t>
            </a:r>
            <a:r>
              <a:rPr lang="en-US" altLang="ja-JP" sz="1700" b="1" dirty="0">
                <a:solidFill>
                  <a:srgbClr val="CF594D"/>
                </a:solidFill>
                <a:latin typeface="Meiryo UI" panose="020B0604030504040204" pitchFamily="50" charset="-128"/>
                <a:ea typeface="Meiryo UI" panose="020B0604030504040204" pitchFamily="50" charset="-128"/>
              </a:rPr>
              <a:t>)</a:t>
            </a:r>
            <a:r>
              <a:rPr lang="ja-JP" altLang="en-US" sz="1700" b="1" dirty="0">
                <a:solidFill>
                  <a:srgbClr val="CF594D"/>
                </a:solidFill>
                <a:latin typeface="Meiryo UI" panose="020B0604030504040204" pitchFamily="50" charset="-128"/>
                <a:ea typeface="Meiryo UI" panose="020B0604030504040204" pitchFamily="50" charset="-128"/>
              </a:rPr>
              <a:t>」</a:t>
            </a:r>
            <a:r>
              <a:rPr lang="ja-JP" altLang="en-US" sz="1700" b="1" dirty="0">
                <a:latin typeface="Meiryo UI" panose="020B0604030504040204" pitchFamily="50" charset="-128"/>
                <a:ea typeface="Meiryo UI" panose="020B0604030504040204" pitchFamily="50" charset="-128"/>
              </a:rPr>
              <a:t>と判定する</a:t>
            </a:r>
          </a:p>
        </p:txBody>
      </p:sp>
      <p:sp>
        <p:nvSpPr>
          <p:cNvPr id="33" name="Rectangle 23"/>
          <p:cNvSpPr>
            <a:spLocks noChangeArrowheads="1"/>
          </p:cNvSpPr>
          <p:nvPr/>
        </p:nvSpPr>
        <p:spPr bwMode="auto">
          <a:xfrm>
            <a:off x="0" y="1"/>
            <a:ext cx="2806995" cy="3721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82904" tIns="41452" rIns="82904" bIns="41452" anchor="b"/>
          <a:lstStyle/>
          <a:p>
            <a:pPr defTabSz="828675"/>
            <a:r>
              <a:rPr kumimoji="0" lang="en-US" altLang="ja-JP" sz="1600" b="1" dirty="0">
                <a:latin typeface="Meiryo UI" panose="020B0604030504040204" pitchFamily="50" charset="-128"/>
                <a:ea typeface="Meiryo UI" panose="020B0604030504040204" pitchFamily="50" charset="-128"/>
              </a:rPr>
              <a:t>《</a:t>
            </a:r>
            <a:r>
              <a:rPr kumimoji="0" lang="ja-JP" altLang="en-US" sz="1600" b="1" dirty="0">
                <a:latin typeface="Meiryo UI" panose="020B0604030504040204" pitchFamily="50" charset="-128"/>
                <a:ea typeface="Meiryo UI" panose="020B0604030504040204" pitchFamily="50" charset="-128"/>
              </a:rPr>
              <a:t> 制度</a:t>
            </a:r>
            <a:r>
              <a:rPr kumimoji="0" lang="en-US" altLang="ja-JP" sz="1700" b="1" dirty="0">
                <a:latin typeface="Segoe UI" panose="020B0502040204020203" pitchFamily="34" charset="0"/>
                <a:ea typeface="Meiryo UI" panose="020B0604030504040204" pitchFamily="50" charset="-128"/>
                <a:cs typeface="Segoe UI" panose="020B0502040204020203" pitchFamily="34" charset="0"/>
              </a:rPr>
              <a:t>-18</a:t>
            </a:r>
            <a:r>
              <a:rPr kumimoji="0" lang="en-US" altLang="ja-JP" sz="1600" b="1" dirty="0">
                <a:latin typeface="Meiryo UI" panose="020B0604030504040204" pitchFamily="50" charset="-128"/>
                <a:ea typeface="Meiryo UI" panose="020B0604030504040204" pitchFamily="50" charset="-128"/>
              </a:rPr>
              <a:t>》</a:t>
            </a:r>
            <a:r>
              <a:rPr kumimoji="0" lang="ja-JP" altLang="en-US" sz="1600" b="1" dirty="0">
                <a:latin typeface="Meiryo UI" panose="020B0604030504040204" pitchFamily="50" charset="-128"/>
                <a:ea typeface="Meiryo UI" panose="020B0604030504040204" pitchFamily="50" charset="-128"/>
              </a:rPr>
              <a:t>  </a:t>
            </a:r>
            <a:endParaRPr kumimoji="0" lang="ja-JP" altLang="en-US" sz="1600" b="1" dirty="0">
              <a:solidFill>
                <a:srgbClr val="FF5050"/>
              </a:solidFill>
              <a:latin typeface="Meiryo UI" panose="020B0604030504040204" pitchFamily="50" charset="-128"/>
              <a:ea typeface="Meiryo UI" panose="020B0604030504040204" pitchFamily="50" charset="-128"/>
            </a:endParaRPr>
          </a:p>
        </p:txBody>
      </p:sp>
      <p:sp>
        <p:nvSpPr>
          <p:cNvPr id="32" name="Rectangle 12"/>
          <p:cNvSpPr>
            <a:spLocks noChangeArrowheads="1"/>
          </p:cNvSpPr>
          <p:nvPr/>
        </p:nvSpPr>
        <p:spPr bwMode="auto">
          <a:xfrm>
            <a:off x="213519" y="885706"/>
            <a:ext cx="8691562" cy="103179"/>
          </a:xfrm>
          <a:prstGeom prst="rect">
            <a:avLst/>
          </a:prstGeom>
          <a:gradFill rotWithShape="1">
            <a:gsLst>
              <a:gs pos="96951">
                <a:srgbClr val="3E6EB4"/>
              </a:gs>
              <a:gs pos="90000">
                <a:srgbClr val="3E6EB4"/>
              </a:gs>
              <a:gs pos="0">
                <a:srgbClr val="CDE1FF"/>
              </a:gs>
            </a:gsLst>
            <a:lin ang="0" scaled="1"/>
          </a:gradFill>
          <a:ln w="9525" algn="ctr">
            <a:noFill/>
            <a:miter lim="800000"/>
            <a:headEnd/>
            <a:tailEnd/>
          </a:ln>
          <a:effectLst/>
        </p:spPr>
        <p:txBody>
          <a:bodyPr wrap="none" anchor="ctr"/>
          <a:lstStyle/>
          <a:p>
            <a:pPr algn="r">
              <a:defRPr/>
            </a:pPr>
            <a:endParaRPr lang="ja-JP" altLang="en-US">
              <a:latin typeface="Arial" charset="0"/>
            </a:endParaRPr>
          </a:p>
        </p:txBody>
      </p:sp>
    </p:spTree>
  </p:cSld>
  <p:clrMapOvr>
    <a:masterClrMapping/>
  </p:clrMapOvr>
  <p:transition/>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4" name="Rectangle 2"/>
          <p:cNvSpPr>
            <a:spLocks noGrp="1" noChangeArrowheads="1"/>
          </p:cNvSpPr>
          <p:nvPr>
            <p:ph type="title" idx="4294967295"/>
          </p:nvPr>
        </p:nvSpPr>
        <p:spPr>
          <a:xfrm>
            <a:off x="438943" y="291788"/>
            <a:ext cx="8075612" cy="514350"/>
          </a:xfrm>
        </p:spPr>
        <p:txBody>
          <a:bodyPr/>
          <a:lstStyle/>
          <a:p>
            <a:pPr eaLnBrk="1" hangingPunct="1"/>
            <a:r>
              <a:rPr lang="ja-JP" altLang="en-US" sz="3000" b="1" dirty="0">
                <a:solidFill>
                  <a:schemeClr val="tx1"/>
                </a:solidFill>
                <a:latin typeface="Meiryo UI" panose="020B0604030504040204" pitchFamily="50" charset="-128"/>
                <a:ea typeface="Meiryo UI" panose="020B0604030504040204" pitchFamily="50" charset="-128"/>
                <a:cs typeface="メイリオ" pitchFamily="50" charset="-128"/>
              </a:rPr>
              <a:t>主治医意見書の役割</a:t>
            </a:r>
          </a:p>
        </p:txBody>
      </p:sp>
      <p:sp>
        <p:nvSpPr>
          <p:cNvPr id="79875" name="Rectangle 3"/>
          <p:cNvSpPr>
            <a:spLocks noGrp="1" noChangeArrowheads="1"/>
          </p:cNvSpPr>
          <p:nvPr>
            <p:ph type="body" idx="4294967295"/>
          </p:nvPr>
        </p:nvSpPr>
        <p:spPr>
          <a:xfrm>
            <a:off x="764696" y="1252611"/>
            <a:ext cx="7850187" cy="5201352"/>
          </a:xfrm>
        </p:spPr>
        <p:txBody>
          <a:bodyPr/>
          <a:lstStyle/>
          <a:p>
            <a:pPr eaLnBrk="1" hangingPunct="1">
              <a:lnSpc>
                <a:spcPct val="130000"/>
              </a:lnSpc>
              <a:buFont typeface="Wingdings" pitchFamily="2" charset="2"/>
              <a:buNone/>
            </a:pPr>
            <a:r>
              <a:rPr lang="en-US" altLang="ja-JP" sz="2600" b="1" dirty="0">
                <a:solidFill>
                  <a:srgbClr val="3E6EB4"/>
                </a:solidFill>
                <a:latin typeface="Meiryo UI" panose="020B0604030504040204" pitchFamily="50" charset="-128"/>
                <a:ea typeface="Meiryo UI" panose="020B0604030504040204" pitchFamily="50" charset="-128"/>
              </a:rPr>
              <a:t>●</a:t>
            </a:r>
            <a:r>
              <a:rPr lang="ja-JP" altLang="en-US" sz="1200" b="1" dirty="0">
                <a:solidFill>
                  <a:srgbClr val="3E6EB4"/>
                </a:solidFill>
                <a:latin typeface="Meiryo UI" panose="020B0604030504040204" pitchFamily="50" charset="-128"/>
                <a:ea typeface="Meiryo UI" panose="020B0604030504040204" pitchFamily="50" charset="-128"/>
              </a:rPr>
              <a:t> </a:t>
            </a:r>
            <a:r>
              <a:rPr lang="ja-JP" altLang="en-US" sz="2600" b="1" dirty="0">
                <a:solidFill>
                  <a:srgbClr val="3E6EB4"/>
                </a:solidFill>
                <a:latin typeface="Meiryo UI" panose="020B0604030504040204" pitchFamily="50" charset="-128"/>
                <a:ea typeface="Meiryo UI" panose="020B0604030504040204" pitchFamily="50" charset="-128"/>
              </a:rPr>
              <a:t>介護認定審査会</a:t>
            </a:r>
            <a:r>
              <a:rPr lang="ja-JP" altLang="en-US" sz="2600" b="1" dirty="0">
                <a:latin typeface="Meiryo UI" panose="020B0604030504040204" pitchFamily="50" charset="-128"/>
                <a:ea typeface="Meiryo UI" panose="020B0604030504040204" pitchFamily="50" charset="-128"/>
              </a:rPr>
              <a:t>における重要な資料</a:t>
            </a:r>
          </a:p>
          <a:p>
            <a:pPr eaLnBrk="1" hangingPunct="1">
              <a:buFont typeface="Wingdings" pitchFamily="2" charset="2"/>
              <a:buNone/>
            </a:pPr>
            <a:r>
              <a:rPr lang="ja-JP" altLang="en-US" sz="2200" b="1" dirty="0">
                <a:latin typeface="Meiryo UI" panose="020B0604030504040204" pitchFamily="50" charset="-128"/>
                <a:ea typeface="Meiryo UI" panose="020B0604030504040204" pitchFamily="50" charset="-128"/>
              </a:rPr>
              <a:t>　   　➡　医学的観点からの意見を加味して、介護の手間の</a:t>
            </a:r>
          </a:p>
          <a:p>
            <a:pPr eaLnBrk="1" hangingPunct="1">
              <a:buFont typeface="Wingdings" pitchFamily="2" charset="2"/>
              <a:buNone/>
            </a:pPr>
            <a:r>
              <a:rPr lang="ja-JP" altLang="en-US" sz="2200" b="1" dirty="0">
                <a:latin typeface="Meiryo UI" panose="020B0604030504040204" pitchFamily="50" charset="-128"/>
                <a:ea typeface="Meiryo UI" panose="020B0604030504040204" pitchFamily="50" charset="-128"/>
              </a:rPr>
              <a:t>　    　　　程度や状況等を総合的に勘案できる</a:t>
            </a:r>
          </a:p>
          <a:p>
            <a:pPr eaLnBrk="1" hangingPunct="1">
              <a:buFont typeface="Wingdings" pitchFamily="2" charset="2"/>
              <a:buNone/>
            </a:pPr>
            <a:r>
              <a:rPr lang="ja-JP" altLang="en-US" sz="2200" b="1" dirty="0">
                <a:latin typeface="Meiryo UI" panose="020B0604030504040204" pitchFamily="50" charset="-128"/>
                <a:ea typeface="Meiryo UI" panose="020B0604030504040204" pitchFamily="50" charset="-128"/>
              </a:rPr>
              <a:t>　  　 ➡  介護の手間の程度や状況等について、具体的状況</a:t>
            </a:r>
          </a:p>
          <a:p>
            <a:pPr eaLnBrk="1" hangingPunct="1">
              <a:buFont typeface="Wingdings" pitchFamily="2" charset="2"/>
              <a:buNone/>
            </a:pPr>
            <a:r>
              <a:rPr lang="ja-JP" altLang="en-US" sz="2200" b="1" dirty="0">
                <a:latin typeface="Meiryo UI" panose="020B0604030504040204" pitchFamily="50" charset="-128"/>
                <a:ea typeface="Meiryo UI" panose="020B0604030504040204" pitchFamily="50" charset="-128"/>
              </a:rPr>
              <a:t>　  　　　  の記入が求められる</a:t>
            </a:r>
          </a:p>
          <a:p>
            <a:pPr eaLnBrk="1" hangingPunct="1">
              <a:lnSpc>
                <a:spcPct val="130000"/>
              </a:lnSpc>
              <a:buFont typeface="Wingdings" pitchFamily="2" charset="2"/>
              <a:buNone/>
            </a:pPr>
            <a:r>
              <a:rPr lang="ja-JP" altLang="en-US" sz="2600" b="1" dirty="0">
                <a:solidFill>
                  <a:srgbClr val="3E6EB4"/>
                </a:solidFill>
                <a:latin typeface="Meiryo UI" panose="020B0604030504040204" pitchFamily="50" charset="-128"/>
                <a:ea typeface="Meiryo UI" panose="020B0604030504040204" pitchFamily="50" charset="-128"/>
              </a:rPr>
              <a:t>●</a:t>
            </a:r>
            <a:r>
              <a:rPr lang="ja-JP" altLang="en-US" sz="1200" b="1" dirty="0">
                <a:solidFill>
                  <a:srgbClr val="3E6EB4"/>
                </a:solidFill>
                <a:latin typeface="Meiryo UI" panose="020B0604030504040204" pitchFamily="50" charset="-128"/>
                <a:ea typeface="Meiryo UI" panose="020B0604030504040204" pitchFamily="50" charset="-128"/>
              </a:rPr>
              <a:t> </a:t>
            </a:r>
            <a:r>
              <a:rPr lang="ja-JP" altLang="en-US" sz="2600" b="1" dirty="0">
                <a:solidFill>
                  <a:srgbClr val="3E6EB4"/>
                </a:solidFill>
                <a:latin typeface="Meiryo UI" panose="020B0604030504040204" pitchFamily="50" charset="-128"/>
                <a:ea typeface="Meiryo UI" panose="020B0604030504040204" pitchFamily="50" charset="-128"/>
              </a:rPr>
              <a:t>ケアプラン作成</a:t>
            </a:r>
            <a:r>
              <a:rPr lang="ja-JP" altLang="en-US" sz="2600" b="1" dirty="0">
                <a:latin typeface="Meiryo UI" panose="020B0604030504040204" pitchFamily="50" charset="-128"/>
                <a:ea typeface="Meiryo UI" panose="020B0604030504040204" pitchFamily="50" charset="-128"/>
              </a:rPr>
              <a:t>の情報源</a:t>
            </a:r>
          </a:p>
          <a:p>
            <a:pPr eaLnBrk="1" hangingPunct="1">
              <a:buFont typeface="Wingdings" pitchFamily="2" charset="2"/>
              <a:buNone/>
            </a:pPr>
            <a:r>
              <a:rPr lang="ja-JP" altLang="en-US" sz="2200" b="1" dirty="0">
                <a:latin typeface="Meiryo UI" panose="020B0604030504040204" pitchFamily="50" charset="-128"/>
                <a:ea typeface="Meiryo UI" panose="020B0604030504040204" pitchFamily="50" charset="-128"/>
              </a:rPr>
              <a:t>　　   ➡  医学的観点からの意見や留意点などを客観的な</a:t>
            </a:r>
          </a:p>
          <a:p>
            <a:pPr eaLnBrk="1" hangingPunct="1">
              <a:buFont typeface="Wingdings" pitchFamily="2" charset="2"/>
              <a:buNone/>
            </a:pPr>
            <a:r>
              <a:rPr lang="ja-JP" altLang="en-US" sz="2200" b="1" dirty="0">
                <a:latin typeface="Meiryo UI" panose="020B0604030504040204" pitchFamily="50" charset="-128"/>
                <a:ea typeface="Meiryo UI" panose="020B0604030504040204" pitchFamily="50" charset="-128"/>
              </a:rPr>
              <a:t>　  　　  　情報としてアセスメントで活かす</a:t>
            </a:r>
            <a:endParaRPr lang="en-US" altLang="ja-JP" sz="2200" b="1" dirty="0">
              <a:latin typeface="Meiryo UI" panose="020B0604030504040204" pitchFamily="50" charset="-128"/>
              <a:ea typeface="Meiryo UI" panose="020B0604030504040204" pitchFamily="50" charset="-128"/>
            </a:endParaRPr>
          </a:p>
          <a:p>
            <a:pPr eaLnBrk="1" hangingPunct="1">
              <a:lnSpc>
                <a:spcPct val="130000"/>
              </a:lnSpc>
              <a:buFont typeface="Wingdings" pitchFamily="2" charset="2"/>
              <a:buNone/>
            </a:pPr>
            <a:r>
              <a:rPr lang="ja-JP" altLang="en-US" sz="2600" b="1" dirty="0">
                <a:solidFill>
                  <a:srgbClr val="3E6EB4"/>
                </a:solidFill>
                <a:latin typeface="Meiryo UI" panose="020B0604030504040204" pitchFamily="50" charset="-128"/>
                <a:ea typeface="Meiryo UI" panose="020B0604030504040204" pitchFamily="50" charset="-128"/>
              </a:rPr>
              <a:t>●</a:t>
            </a:r>
            <a:r>
              <a:rPr lang="ja-JP" altLang="en-US" sz="1200" b="1" dirty="0">
                <a:solidFill>
                  <a:srgbClr val="3E6EB4"/>
                </a:solidFill>
                <a:latin typeface="Meiryo UI" panose="020B0604030504040204" pitchFamily="50" charset="-128"/>
                <a:ea typeface="Meiryo UI" panose="020B0604030504040204" pitchFamily="50" charset="-128"/>
              </a:rPr>
              <a:t> </a:t>
            </a:r>
            <a:r>
              <a:rPr lang="ja-JP" altLang="en-US" sz="2600" b="1" dirty="0">
                <a:solidFill>
                  <a:srgbClr val="3E6EB4"/>
                </a:solidFill>
                <a:latin typeface="Meiryo UI" panose="020B0604030504040204" pitchFamily="50" charset="-128"/>
                <a:ea typeface="Meiryo UI" panose="020B0604030504040204" pitchFamily="50" charset="-128"/>
              </a:rPr>
              <a:t>介護報酬「認知症加算」</a:t>
            </a:r>
            <a:r>
              <a:rPr lang="ja-JP" altLang="en-US" sz="2600" b="1" dirty="0">
                <a:latin typeface="Meiryo UI" panose="020B0604030504040204" pitchFamily="50" charset="-128"/>
                <a:ea typeface="Meiryo UI" panose="020B0604030504040204" pitchFamily="50" charset="-128"/>
              </a:rPr>
              <a:t>の算定根拠</a:t>
            </a:r>
          </a:p>
          <a:p>
            <a:pPr eaLnBrk="1" hangingPunct="1">
              <a:buFont typeface="Wingdings" pitchFamily="2" charset="2"/>
              <a:buNone/>
            </a:pPr>
            <a:r>
              <a:rPr lang="ja-JP" altLang="en-US" sz="2200" b="1" dirty="0">
                <a:latin typeface="Meiryo UI" panose="020B0604030504040204" pitchFamily="50" charset="-128"/>
                <a:ea typeface="Meiryo UI" panose="020B0604030504040204" pitchFamily="50" charset="-128"/>
              </a:rPr>
              <a:t>　  　 ➡  認知症高齢者の日常生活自立度の評価が、介護</a:t>
            </a:r>
            <a:endParaRPr lang="en-US" altLang="ja-JP" sz="2200" b="1" dirty="0">
              <a:latin typeface="Meiryo UI" panose="020B0604030504040204" pitchFamily="50" charset="-128"/>
              <a:ea typeface="Meiryo UI" panose="020B0604030504040204" pitchFamily="50" charset="-128"/>
            </a:endParaRPr>
          </a:p>
          <a:p>
            <a:pPr eaLnBrk="1" hangingPunct="1">
              <a:buFont typeface="Wingdings" pitchFamily="2" charset="2"/>
              <a:buNone/>
            </a:pPr>
            <a:r>
              <a:rPr lang="ja-JP" altLang="en-US" sz="2200" b="1" dirty="0">
                <a:latin typeface="Meiryo UI" panose="020B0604030504040204" pitchFamily="50" charset="-128"/>
                <a:ea typeface="Meiryo UI" panose="020B0604030504040204" pitchFamily="50" charset="-128"/>
              </a:rPr>
              <a:t>            保険サービスの認知症関連加算の算定根拠となる</a:t>
            </a:r>
            <a:endParaRPr lang="en-US" altLang="ja-JP" sz="2200" b="1" dirty="0">
              <a:latin typeface="Meiryo UI" panose="020B0604030504040204" pitchFamily="50" charset="-128"/>
              <a:ea typeface="Meiryo UI" panose="020B0604030504040204" pitchFamily="50" charset="-128"/>
            </a:endParaRPr>
          </a:p>
          <a:p>
            <a:pPr eaLnBrk="1" hangingPunct="1">
              <a:buFont typeface="Wingdings" pitchFamily="2" charset="2"/>
              <a:buNone/>
            </a:pPr>
            <a:endParaRPr lang="en-US" altLang="ja-JP" sz="2200" b="1" dirty="0">
              <a:latin typeface="Meiryo UI" panose="020B0604030504040204" pitchFamily="50" charset="-128"/>
              <a:ea typeface="Meiryo UI" panose="020B0604030504040204" pitchFamily="50" charset="-128"/>
            </a:endParaRPr>
          </a:p>
        </p:txBody>
      </p:sp>
      <p:sp>
        <p:nvSpPr>
          <p:cNvPr id="7" name="Rectangle 23"/>
          <p:cNvSpPr>
            <a:spLocks noChangeArrowheads="1"/>
          </p:cNvSpPr>
          <p:nvPr/>
        </p:nvSpPr>
        <p:spPr bwMode="auto">
          <a:xfrm>
            <a:off x="0" y="1"/>
            <a:ext cx="2806995" cy="3721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82904" tIns="41452" rIns="82904" bIns="41452" anchor="b"/>
          <a:lstStyle/>
          <a:p>
            <a:pPr defTabSz="828675"/>
            <a:r>
              <a:rPr kumimoji="0" lang="en-US" altLang="ja-JP" sz="1600" b="1" dirty="0">
                <a:latin typeface="Meiryo UI" panose="020B0604030504040204" pitchFamily="50" charset="-128"/>
                <a:ea typeface="Meiryo UI" panose="020B0604030504040204" pitchFamily="50" charset="-128"/>
              </a:rPr>
              <a:t>《</a:t>
            </a:r>
            <a:r>
              <a:rPr kumimoji="0" lang="ja-JP" altLang="en-US" sz="1600" b="1" dirty="0">
                <a:latin typeface="Meiryo UI" panose="020B0604030504040204" pitchFamily="50" charset="-128"/>
                <a:ea typeface="Meiryo UI" panose="020B0604030504040204" pitchFamily="50" charset="-128"/>
              </a:rPr>
              <a:t> 制度</a:t>
            </a:r>
            <a:r>
              <a:rPr kumimoji="0" lang="en-US" altLang="ja-JP" sz="1700" b="1" dirty="0">
                <a:latin typeface="Segoe UI" panose="020B0502040204020203" pitchFamily="34" charset="0"/>
                <a:ea typeface="Meiryo UI" panose="020B0604030504040204" pitchFamily="50" charset="-128"/>
                <a:cs typeface="Segoe UI" panose="020B0502040204020203" pitchFamily="34" charset="0"/>
              </a:rPr>
              <a:t>-19</a:t>
            </a:r>
            <a:r>
              <a:rPr kumimoji="0" lang="ja-JP" altLang="en-US" sz="1700" b="1" dirty="0">
                <a:latin typeface="Segoe UI" panose="020B0502040204020203" pitchFamily="34" charset="0"/>
                <a:ea typeface="Meiryo UI" panose="020B0604030504040204" pitchFamily="50" charset="-128"/>
                <a:cs typeface="Segoe UI" panose="020B0502040204020203" pitchFamily="34" charset="0"/>
              </a:rPr>
              <a:t> </a:t>
            </a:r>
            <a:r>
              <a:rPr kumimoji="0" lang="en-US" altLang="ja-JP" sz="1600" b="1" dirty="0">
                <a:latin typeface="Meiryo UI" panose="020B0604030504040204" pitchFamily="50" charset="-128"/>
                <a:ea typeface="Meiryo UI" panose="020B0604030504040204" pitchFamily="50" charset="-128"/>
              </a:rPr>
              <a:t>》</a:t>
            </a:r>
            <a:r>
              <a:rPr kumimoji="0" lang="ja-JP" altLang="en-US" sz="1600" b="1" dirty="0">
                <a:latin typeface="Meiryo UI" panose="020B0604030504040204" pitchFamily="50" charset="-128"/>
                <a:ea typeface="Meiryo UI" panose="020B0604030504040204" pitchFamily="50" charset="-128"/>
              </a:rPr>
              <a:t>  </a:t>
            </a:r>
            <a:endParaRPr kumimoji="0" lang="ja-JP" altLang="en-US" sz="1600" b="1" dirty="0">
              <a:solidFill>
                <a:srgbClr val="FF5050"/>
              </a:solidFill>
              <a:latin typeface="Meiryo UI" panose="020B0604030504040204" pitchFamily="50" charset="-128"/>
              <a:ea typeface="Meiryo UI" panose="020B0604030504040204" pitchFamily="50" charset="-128"/>
            </a:endParaRPr>
          </a:p>
        </p:txBody>
      </p:sp>
      <p:sp>
        <p:nvSpPr>
          <p:cNvPr id="6" name="Rectangle 12"/>
          <p:cNvSpPr>
            <a:spLocks noChangeArrowheads="1"/>
          </p:cNvSpPr>
          <p:nvPr/>
        </p:nvSpPr>
        <p:spPr bwMode="auto">
          <a:xfrm>
            <a:off x="213519" y="885706"/>
            <a:ext cx="8691562" cy="103179"/>
          </a:xfrm>
          <a:prstGeom prst="rect">
            <a:avLst/>
          </a:prstGeom>
          <a:gradFill rotWithShape="1">
            <a:gsLst>
              <a:gs pos="96951">
                <a:srgbClr val="3E6EB4"/>
              </a:gs>
              <a:gs pos="90000">
                <a:srgbClr val="3E6EB4"/>
              </a:gs>
              <a:gs pos="0">
                <a:srgbClr val="CDE1FF"/>
              </a:gs>
            </a:gsLst>
            <a:lin ang="0" scaled="1"/>
          </a:gradFill>
          <a:ln w="9525" algn="ctr">
            <a:noFill/>
            <a:miter lim="800000"/>
            <a:headEnd/>
            <a:tailEnd/>
          </a:ln>
          <a:effectLst/>
        </p:spPr>
        <p:txBody>
          <a:bodyPr wrap="none" anchor="ctr"/>
          <a:lstStyle/>
          <a:p>
            <a:pPr algn="r">
              <a:defRPr/>
            </a:pPr>
            <a:endParaRPr lang="ja-JP" altLang="en-US">
              <a:latin typeface="Arial" charset="0"/>
            </a:endParaRPr>
          </a:p>
        </p:txBody>
      </p:sp>
    </p:spTree>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8" name="Rectangle 2"/>
          <p:cNvSpPr>
            <a:spLocks noGrp="1" noChangeArrowheads="1"/>
          </p:cNvSpPr>
          <p:nvPr>
            <p:ph type="title" idx="4294967295"/>
          </p:nvPr>
        </p:nvSpPr>
        <p:spPr>
          <a:xfrm>
            <a:off x="482600" y="369191"/>
            <a:ext cx="8075613" cy="514350"/>
          </a:xfrm>
        </p:spPr>
        <p:txBody>
          <a:bodyPr/>
          <a:lstStyle/>
          <a:p>
            <a:pPr eaLnBrk="1" hangingPunct="1"/>
            <a:r>
              <a:rPr lang="ja-JP" altLang="en-US" sz="3000" b="1" dirty="0">
                <a:solidFill>
                  <a:schemeClr val="tx1"/>
                </a:solidFill>
                <a:latin typeface="Meiryo UI" panose="020B0604030504040204" pitchFamily="50" charset="-128"/>
                <a:ea typeface="Meiryo UI" panose="020B0604030504040204" pitchFamily="50" charset="-128"/>
                <a:cs typeface="メイリオ" pitchFamily="50" charset="-128"/>
              </a:rPr>
              <a:t>認知症症例の意見書の書き方</a:t>
            </a:r>
            <a:r>
              <a:rPr lang="en-US" altLang="ja-JP" sz="3000" b="1" dirty="0">
                <a:solidFill>
                  <a:schemeClr val="tx1"/>
                </a:solidFill>
                <a:latin typeface="Meiryo UI" panose="020B0604030504040204" pitchFamily="50" charset="-128"/>
                <a:ea typeface="Meiryo UI" panose="020B0604030504040204" pitchFamily="50" charset="-128"/>
                <a:cs typeface="メイリオ" pitchFamily="50" charset="-128"/>
              </a:rPr>
              <a:t>①</a:t>
            </a:r>
          </a:p>
        </p:txBody>
      </p:sp>
      <p:graphicFrame>
        <p:nvGraphicFramePr>
          <p:cNvPr id="151582" name="Group 30"/>
          <p:cNvGraphicFramePr>
            <a:graphicFrameLocks noGrp="1"/>
          </p:cNvGraphicFramePr>
          <p:nvPr>
            <p:extLst>
              <p:ext uri="{D42A27DB-BD31-4B8C-83A1-F6EECF244321}">
                <p14:modId xmlns:p14="http://schemas.microsoft.com/office/powerpoint/2010/main" val="3679862201"/>
              </p:ext>
            </p:extLst>
          </p:nvPr>
        </p:nvGraphicFramePr>
        <p:xfrm>
          <a:off x="482600" y="1584325"/>
          <a:ext cx="8208963" cy="4505327"/>
        </p:xfrm>
        <a:graphic>
          <a:graphicData uri="http://schemas.openxmlformats.org/drawingml/2006/table">
            <a:tbl>
              <a:tblPr/>
              <a:tblGrid>
                <a:gridCol w="2779713">
                  <a:extLst>
                    <a:ext uri="{9D8B030D-6E8A-4147-A177-3AD203B41FA5}">
                      <a16:colId xmlns="" xmlns:a16="http://schemas.microsoft.com/office/drawing/2014/main" val="20000"/>
                    </a:ext>
                  </a:extLst>
                </a:gridCol>
                <a:gridCol w="5429250">
                  <a:extLst>
                    <a:ext uri="{9D8B030D-6E8A-4147-A177-3AD203B41FA5}">
                      <a16:colId xmlns="" xmlns:a16="http://schemas.microsoft.com/office/drawing/2014/main" val="20001"/>
                    </a:ext>
                  </a:extLst>
                </a:gridCol>
              </a:tblGrid>
              <a:tr h="398463">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1" lang="ja-JP" altLang="en-US" sz="1800" b="1" i="0" u="none" strike="noStrike" cap="none" normalizeH="0" baseline="0" dirty="0">
                          <a:ln>
                            <a:noFill/>
                          </a:ln>
                          <a:solidFill>
                            <a:schemeClr val="tx1"/>
                          </a:solidFill>
                          <a:effectLst/>
                          <a:latin typeface="Meiryo UI" panose="020B0604030504040204" pitchFamily="50" charset="-128"/>
                          <a:ea typeface="Meiryo UI" panose="020B0604030504040204" pitchFamily="50" charset="-128"/>
                        </a:rPr>
                        <a:t>項　　目</a:t>
                      </a:r>
                    </a:p>
                  </a:txBody>
                  <a:tcPr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D6E5EE"/>
                    </a:solid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1" lang="ja-JP" altLang="en-US" sz="1800" b="1" i="0" u="none" strike="noStrike" cap="none" normalizeH="0" baseline="0">
                          <a:ln>
                            <a:noFill/>
                          </a:ln>
                          <a:solidFill>
                            <a:schemeClr val="tx1"/>
                          </a:solidFill>
                          <a:effectLst/>
                          <a:latin typeface="Meiryo UI" panose="020B0604030504040204" pitchFamily="50" charset="-128"/>
                          <a:ea typeface="Meiryo UI" panose="020B0604030504040204" pitchFamily="50" charset="-128"/>
                        </a:rPr>
                        <a:t>介護の手間を把握するための視点（例）</a:t>
                      </a:r>
                    </a:p>
                  </a:txBody>
                  <a:tcPr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extLst>
                  <a:ext uri="{0D108BD9-81ED-4DB2-BD59-A6C34878D82A}">
                    <a16:rowId xmlns="" xmlns:a16="http://schemas.microsoft.com/office/drawing/2014/main" val="10000"/>
                  </a:ext>
                </a:extLst>
              </a:tr>
              <a:tr h="1008063">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1" lang="en-US" altLang="ja-JP" sz="1800" b="1" i="0" u="none" strike="noStrike" cap="none" normalizeH="0" baseline="0" dirty="0">
                          <a:ln>
                            <a:noFill/>
                          </a:ln>
                          <a:solidFill>
                            <a:schemeClr val="tx1"/>
                          </a:solidFill>
                          <a:effectLst/>
                          <a:latin typeface="Meiryo UI" panose="020B0604030504040204" pitchFamily="50" charset="-128"/>
                          <a:ea typeface="Meiryo UI" panose="020B0604030504040204" pitchFamily="50" charset="-128"/>
                        </a:rPr>
                        <a:t>(</a:t>
                      </a:r>
                      <a:r>
                        <a:rPr kumimoji="1" lang="en-US" altLang="ja-JP" sz="1800" b="1" i="0" u="none" strike="noStrike" cap="none" normalizeH="0" baseline="0" dirty="0">
                          <a:ln>
                            <a:noFill/>
                          </a:ln>
                          <a:solidFill>
                            <a:schemeClr val="tx1"/>
                          </a:solidFill>
                          <a:effectLst/>
                          <a:latin typeface="Segoe UI" panose="020B0502040204020203" pitchFamily="34" charset="0"/>
                          <a:ea typeface="Meiryo UI" panose="020B0604030504040204" pitchFamily="50" charset="-128"/>
                          <a:cs typeface="Segoe UI" panose="020B0502040204020203" pitchFamily="34" charset="0"/>
                        </a:rPr>
                        <a:t>1</a:t>
                      </a:r>
                      <a:r>
                        <a:rPr kumimoji="1" lang="en-US" altLang="ja-JP" sz="1800" b="1" i="0" u="none" strike="noStrike" cap="none" normalizeH="0" baseline="0" dirty="0">
                          <a:ln>
                            <a:noFill/>
                          </a:ln>
                          <a:solidFill>
                            <a:schemeClr val="tx1"/>
                          </a:solidFill>
                          <a:effectLst/>
                          <a:latin typeface="Meiryo UI" panose="020B0604030504040204" pitchFamily="50" charset="-128"/>
                          <a:ea typeface="Meiryo UI" panose="020B0604030504040204" pitchFamily="50" charset="-128"/>
                        </a:rPr>
                        <a:t>)</a:t>
                      </a:r>
                      <a:r>
                        <a:rPr kumimoji="1" lang="ja-JP" altLang="en-US" sz="1800" b="1" i="0" u="none" strike="noStrike" cap="none" normalizeH="0" baseline="0" dirty="0">
                          <a:ln>
                            <a:noFill/>
                          </a:ln>
                          <a:solidFill>
                            <a:schemeClr val="tx1"/>
                          </a:solidFill>
                          <a:effectLst/>
                          <a:latin typeface="Meiryo UI" panose="020B0604030504040204" pitchFamily="50" charset="-128"/>
                          <a:ea typeface="Meiryo UI" panose="020B0604030504040204" pitchFamily="50" charset="-128"/>
                        </a:rPr>
                        <a:t>認知機能</a:t>
                      </a:r>
                    </a:p>
                  </a:txBody>
                  <a:tcPr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D6E5EE"/>
                    </a:solid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1" lang="ja-JP" altLang="en-US" sz="1800" b="1" i="0" u="none" strike="noStrike" cap="none" normalizeH="0" baseline="0" dirty="0">
                          <a:ln>
                            <a:noFill/>
                          </a:ln>
                          <a:solidFill>
                            <a:schemeClr val="tx1"/>
                          </a:solidFill>
                          <a:effectLst/>
                          <a:latin typeface="Meiryo UI" panose="020B0604030504040204" pitchFamily="50" charset="-128"/>
                          <a:ea typeface="Meiryo UI" panose="020B0604030504040204" pitchFamily="50" charset="-128"/>
                        </a:rPr>
                        <a:t>・</a:t>
                      </a:r>
                      <a:r>
                        <a:rPr kumimoji="1" lang="en-US" altLang="ja-JP" sz="1800" b="1" i="0" u="none" strike="noStrike" cap="none" normalizeH="0" baseline="0" dirty="0">
                          <a:ln>
                            <a:noFill/>
                          </a:ln>
                          <a:solidFill>
                            <a:schemeClr val="tx1"/>
                          </a:solidFill>
                          <a:effectLst/>
                          <a:latin typeface="Meiryo UI" panose="020B0604030504040204" pitchFamily="50" charset="-128"/>
                          <a:ea typeface="Meiryo UI" panose="020B0604030504040204" pitchFamily="50" charset="-128"/>
                        </a:rPr>
                        <a:t>HDS-R</a:t>
                      </a:r>
                      <a:r>
                        <a:rPr kumimoji="1" lang="ja-JP" altLang="en-US" sz="1800" b="1" i="0" u="none" strike="noStrike" cap="none" normalizeH="0" baseline="0" dirty="0">
                          <a:ln>
                            <a:noFill/>
                          </a:ln>
                          <a:solidFill>
                            <a:schemeClr val="tx1"/>
                          </a:solidFill>
                          <a:effectLst/>
                          <a:latin typeface="Meiryo UI" panose="020B0604030504040204" pitchFamily="50" charset="-128"/>
                          <a:ea typeface="Meiryo UI" panose="020B0604030504040204" pitchFamily="50" charset="-128"/>
                        </a:rPr>
                        <a:t> </a:t>
                      </a:r>
                      <a:r>
                        <a:rPr kumimoji="1" lang="en-US" altLang="ja-JP" sz="1800" b="1" i="0" u="none" strike="noStrike" cap="none" normalizeH="0" baseline="0" dirty="0">
                          <a:ln>
                            <a:noFill/>
                          </a:ln>
                          <a:solidFill>
                            <a:schemeClr val="tx1"/>
                          </a:solidFill>
                          <a:effectLst/>
                          <a:latin typeface="Meiryo UI" panose="020B0604030504040204" pitchFamily="50" charset="-128"/>
                          <a:ea typeface="Meiryo UI" panose="020B0604030504040204" pitchFamily="50" charset="-128"/>
                        </a:rPr>
                        <a:t>15</a:t>
                      </a:r>
                      <a:r>
                        <a:rPr kumimoji="1" lang="ja-JP" altLang="en-US" sz="1800" b="1" i="0" u="none" strike="noStrike" cap="none" normalizeH="0" baseline="0" dirty="0">
                          <a:ln>
                            <a:noFill/>
                          </a:ln>
                          <a:solidFill>
                            <a:schemeClr val="tx1"/>
                          </a:solidFill>
                          <a:effectLst/>
                          <a:latin typeface="Meiryo UI" panose="020B0604030504040204" pitchFamily="50" charset="-128"/>
                          <a:ea typeface="Meiryo UI" panose="020B0604030504040204" pitchFamily="50" charset="-128"/>
                        </a:rPr>
                        <a:t>／</a:t>
                      </a:r>
                      <a:r>
                        <a:rPr kumimoji="1" lang="en-US" altLang="ja-JP" sz="1800" b="1" i="0" u="none" strike="noStrike" cap="none" normalizeH="0" baseline="0" dirty="0">
                          <a:ln>
                            <a:noFill/>
                          </a:ln>
                          <a:solidFill>
                            <a:schemeClr val="tx1"/>
                          </a:solidFill>
                          <a:effectLst/>
                          <a:latin typeface="Meiryo UI" panose="020B0604030504040204" pitchFamily="50" charset="-128"/>
                          <a:ea typeface="Meiryo UI" panose="020B0604030504040204" pitchFamily="50" charset="-128"/>
                        </a:rPr>
                        <a:t>30</a:t>
                      </a:r>
                      <a:endParaRPr kumimoji="1" lang="ja-JP" altLang="en-US" sz="1800" b="1" i="0" u="none" strike="noStrike" cap="none" normalizeH="0" baseline="0" dirty="0">
                        <a:ln>
                          <a:noFill/>
                        </a:ln>
                        <a:solidFill>
                          <a:schemeClr val="tx1"/>
                        </a:solidFill>
                        <a:effectLst/>
                        <a:latin typeface="Meiryo UI" panose="020B0604030504040204" pitchFamily="50" charset="-128"/>
                        <a:ea typeface="Meiryo UI" panose="020B0604030504040204" pitchFamily="50" charset="-128"/>
                      </a:endParaRPr>
                    </a:p>
                    <a:p>
                      <a:pPr marL="0" marR="0" lvl="0" indent="0" algn="l" defTabSz="914400" rtl="0" eaLnBrk="0" fontAlgn="base" latinLnBrk="0" hangingPunct="0">
                        <a:lnSpc>
                          <a:spcPct val="100000"/>
                        </a:lnSpc>
                        <a:spcBef>
                          <a:spcPct val="0"/>
                        </a:spcBef>
                        <a:spcAft>
                          <a:spcPct val="0"/>
                        </a:spcAft>
                        <a:buClrTx/>
                        <a:buSzTx/>
                        <a:buFontTx/>
                        <a:buNone/>
                        <a:tabLst/>
                      </a:pPr>
                      <a:r>
                        <a:rPr kumimoji="1" lang="ja-JP" altLang="en-US" sz="1800" b="1" i="0" u="none" strike="noStrike" cap="none" normalizeH="0" baseline="0" dirty="0">
                          <a:ln>
                            <a:noFill/>
                          </a:ln>
                          <a:solidFill>
                            <a:schemeClr val="tx1"/>
                          </a:solidFill>
                          <a:effectLst/>
                          <a:latin typeface="Meiryo UI" panose="020B0604030504040204" pitchFamily="50" charset="-128"/>
                          <a:ea typeface="Meiryo UI" panose="020B0604030504040204" pitchFamily="50" charset="-128"/>
                        </a:rPr>
                        <a:t>・記憶と見当識の障害が高度</a:t>
                      </a:r>
                    </a:p>
                    <a:p>
                      <a:pPr marL="0" marR="0" lvl="0" indent="0" algn="l" defTabSz="914400" rtl="0" eaLnBrk="0" fontAlgn="base" latinLnBrk="0" hangingPunct="0">
                        <a:lnSpc>
                          <a:spcPct val="100000"/>
                        </a:lnSpc>
                        <a:spcBef>
                          <a:spcPct val="0"/>
                        </a:spcBef>
                        <a:spcAft>
                          <a:spcPct val="0"/>
                        </a:spcAft>
                        <a:buClrTx/>
                        <a:buSzTx/>
                        <a:buFontTx/>
                        <a:buNone/>
                        <a:tabLst/>
                      </a:pPr>
                      <a:r>
                        <a:rPr kumimoji="1" lang="ja-JP" altLang="en-US" sz="1800" b="1" i="0" u="none" strike="noStrike" cap="none" normalizeH="0" baseline="0" dirty="0">
                          <a:ln>
                            <a:noFill/>
                          </a:ln>
                          <a:solidFill>
                            <a:schemeClr val="tx1"/>
                          </a:solidFill>
                          <a:effectLst/>
                          <a:latin typeface="Meiryo UI" panose="020B0604030504040204" pitchFamily="50" charset="-128"/>
                          <a:ea typeface="Meiryo UI" panose="020B0604030504040204" pitchFamily="50" charset="-128"/>
                        </a:rPr>
                        <a:t>・全く意思疎通ができない</a:t>
                      </a:r>
                    </a:p>
                  </a:txBody>
                  <a:tcPr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extLst>
                  <a:ext uri="{0D108BD9-81ED-4DB2-BD59-A6C34878D82A}">
                    <a16:rowId xmlns="" xmlns:a16="http://schemas.microsoft.com/office/drawing/2014/main" val="10001"/>
                  </a:ext>
                </a:extLst>
              </a:tr>
              <a:tr h="641350">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1" lang="en-US" altLang="ja-JP" sz="1800" b="1" i="0" u="none" strike="noStrike" cap="none" normalizeH="0" baseline="0" dirty="0">
                          <a:ln>
                            <a:noFill/>
                          </a:ln>
                          <a:solidFill>
                            <a:schemeClr val="tx1"/>
                          </a:solidFill>
                          <a:effectLst/>
                          <a:latin typeface="Meiryo UI" panose="020B0604030504040204" pitchFamily="50" charset="-128"/>
                          <a:ea typeface="Meiryo UI" panose="020B0604030504040204" pitchFamily="50" charset="-128"/>
                        </a:rPr>
                        <a:t>(</a:t>
                      </a:r>
                      <a:r>
                        <a:rPr kumimoji="1" lang="en-US" altLang="ja-JP" sz="1800" b="1" i="0" u="none" strike="noStrike" cap="none" normalizeH="0" baseline="0" dirty="0">
                          <a:ln>
                            <a:noFill/>
                          </a:ln>
                          <a:solidFill>
                            <a:schemeClr val="tx1"/>
                          </a:solidFill>
                          <a:effectLst/>
                          <a:latin typeface="Segoe UI" panose="020B0502040204020203" pitchFamily="34" charset="0"/>
                          <a:ea typeface="Meiryo UI" panose="020B0604030504040204" pitchFamily="50" charset="-128"/>
                          <a:cs typeface="Segoe UI" panose="020B0502040204020203" pitchFamily="34" charset="0"/>
                        </a:rPr>
                        <a:t>2</a:t>
                      </a:r>
                      <a:r>
                        <a:rPr kumimoji="1" lang="en-US" altLang="ja-JP" sz="1800" b="1" i="0" u="none" strike="noStrike" cap="none" normalizeH="0" baseline="0" dirty="0">
                          <a:ln>
                            <a:noFill/>
                          </a:ln>
                          <a:solidFill>
                            <a:schemeClr val="tx1"/>
                          </a:solidFill>
                          <a:effectLst/>
                          <a:latin typeface="Meiryo UI" panose="020B0604030504040204" pitchFamily="50" charset="-128"/>
                          <a:ea typeface="Meiryo UI" panose="020B0604030504040204" pitchFamily="50" charset="-128"/>
                        </a:rPr>
                        <a:t>)</a:t>
                      </a:r>
                      <a:r>
                        <a:rPr kumimoji="1" lang="ja-JP" altLang="en-US" sz="1800" b="1" i="0" u="none" strike="noStrike" cap="none" normalizeH="0" baseline="0" dirty="0">
                          <a:ln>
                            <a:noFill/>
                          </a:ln>
                          <a:solidFill>
                            <a:schemeClr val="tx1"/>
                          </a:solidFill>
                          <a:effectLst/>
                          <a:latin typeface="Meiryo UI" panose="020B0604030504040204" pitchFamily="50" charset="-128"/>
                          <a:ea typeface="Meiryo UI" panose="020B0604030504040204" pitchFamily="50" charset="-128"/>
                        </a:rPr>
                        <a:t>日常生活活動</a:t>
                      </a:r>
                    </a:p>
                  </a:txBody>
                  <a:tcPr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D6E5EE"/>
                    </a:solid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1" lang="ja-JP" altLang="en-US" sz="1800" b="1" i="0" u="none" strike="noStrike" cap="none" normalizeH="0" baseline="0">
                          <a:ln>
                            <a:noFill/>
                          </a:ln>
                          <a:solidFill>
                            <a:schemeClr val="tx1"/>
                          </a:solidFill>
                          <a:effectLst/>
                          <a:latin typeface="Meiryo UI" panose="020B0604030504040204" pitchFamily="50" charset="-128"/>
                          <a:ea typeface="Meiryo UI" panose="020B0604030504040204" pitchFamily="50" charset="-128"/>
                        </a:rPr>
                        <a:t>・薬の飲み忘れが多い</a:t>
                      </a:r>
                    </a:p>
                    <a:p>
                      <a:pPr marL="0" marR="0" lvl="0" indent="0" algn="l" defTabSz="914400" rtl="0" eaLnBrk="0" fontAlgn="base" latinLnBrk="0" hangingPunct="0">
                        <a:lnSpc>
                          <a:spcPct val="100000"/>
                        </a:lnSpc>
                        <a:spcBef>
                          <a:spcPct val="0"/>
                        </a:spcBef>
                        <a:spcAft>
                          <a:spcPct val="0"/>
                        </a:spcAft>
                        <a:buClrTx/>
                        <a:buSzTx/>
                        <a:buFontTx/>
                        <a:buNone/>
                        <a:tabLst/>
                      </a:pPr>
                      <a:r>
                        <a:rPr kumimoji="1" lang="ja-JP" altLang="en-US" sz="1800" b="1" i="0" u="none" strike="noStrike" cap="none" normalizeH="0" baseline="0">
                          <a:ln>
                            <a:noFill/>
                          </a:ln>
                          <a:solidFill>
                            <a:schemeClr val="tx1"/>
                          </a:solidFill>
                          <a:effectLst/>
                          <a:latin typeface="Meiryo UI" panose="020B0604030504040204" pitchFamily="50" charset="-128"/>
                          <a:ea typeface="Meiryo UI" panose="020B0604030504040204" pitchFamily="50" charset="-128"/>
                        </a:rPr>
                        <a:t>・トイレがわからず部屋の中で排泄する</a:t>
                      </a:r>
                    </a:p>
                  </a:txBody>
                  <a:tcPr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extLst>
                  <a:ext uri="{0D108BD9-81ED-4DB2-BD59-A6C34878D82A}">
                    <a16:rowId xmlns="" xmlns:a16="http://schemas.microsoft.com/office/drawing/2014/main" val="10002"/>
                  </a:ext>
                </a:extLst>
              </a:tr>
              <a:tr h="700088">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1" lang="en-US" altLang="ja-JP" sz="1800" b="1" i="0" u="none" strike="noStrike" cap="none" normalizeH="0" baseline="0" dirty="0">
                          <a:ln>
                            <a:noFill/>
                          </a:ln>
                          <a:solidFill>
                            <a:schemeClr val="tx1"/>
                          </a:solidFill>
                          <a:effectLst/>
                          <a:latin typeface="Meiryo UI" panose="020B0604030504040204" pitchFamily="50" charset="-128"/>
                          <a:ea typeface="Meiryo UI" panose="020B0604030504040204" pitchFamily="50" charset="-128"/>
                        </a:rPr>
                        <a:t>(</a:t>
                      </a:r>
                      <a:r>
                        <a:rPr kumimoji="1" lang="en-US" altLang="ja-JP" sz="1800" b="1" i="0" u="none" strike="noStrike" cap="none" normalizeH="0" baseline="0" dirty="0">
                          <a:ln>
                            <a:noFill/>
                          </a:ln>
                          <a:solidFill>
                            <a:schemeClr val="tx1"/>
                          </a:solidFill>
                          <a:effectLst/>
                          <a:latin typeface="Segoe UI" panose="020B0502040204020203" pitchFamily="34" charset="0"/>
                          <a:ea typeface="Meiryo UI" panose="020B0604030504040204" pitchFamily="50" charset="-128"/>
                          <a:cs typeface="Segoe UI" panose="020B0502040204020203" pitchFamily="34" charset="0"/>
                        </a:rPr>
                        <a:t>3</a:t>
                      </a:r>
                      <a:r>
                        <a:rPr kumimoji="1" lang="en-US" altLang="ja-JP" sz="1800" b="1" i="0" u="none" strike="noStrike" cap="none" normalizeH="0" baseline="0" dirty="0">
                          <a:ln>
                            <a:noFill/>
                          </a:ln>
                          <a:solidFill>
                            <a:schemeClr val="tx1"/>
                          </a:solidFill>
                          <a:effectLst/>
                          <a:latin typeface="Meiryo UI" panose="020B0604030504040204" pitchFamily="50" charset="-128"/>
                          <a:ea typeface="Meiryo UI" panose="020B0604030504040204" pitchFamily="50" charset="-128"/>
                        </a:rPr>
                        <a:t>)</a:t>
                      </a:r>
                      <a:r>
                        <a:rPr kumimoji="1" lang="ja-JP" altLang="en-US" sz="1800" b="1" i="0" u="none" strike="noStrike" cap="none" normalizeH="0" baseline="0" dirty="0">
                          <a:ln>
                            <a:noFill/>
                          </a:ln>
                          <a:solidFill>
                            <a:schemeClr val="tx1"/>
                          </a:solidFill>
                          <a:effectLst/>
                          <a:latin typeface="Meiryo UI" panose="020B0604030504040204" pitchFamily="50" charset="-128"/>
                          <a:ea typeface="Meiryo UI" panose="020B0604030504040204" pitchFamily="50" charset="-128"/>
                        </a:rPr>
                        <a:t>行動・心理症状</a:t>
                      </a:r>
                    </a:p>
                  </a:txBody>
                  <a:tcPr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D6E5EE"/>
                    </a:solid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1" lang="ja-JP" altLang="en-US" sz="1800" b="1" i="0" u="none" strike="noStrike" cap="none" normalizeH="0" baseline="0">
                          <a:ln>
                            <a:noFill/>
                          </a:ln>
                          <a:solidFill>
                            <a:schemeClr val="tx1"/>
                          </a:solidFill>
                          <a:effectLst/>
                          <a:latin typeface="Meiryo UI" panose="020B0604030504040204" pitchFamily="50" charset="-128"/>
                          <a:ea typeface="Meiryo UI" panose="020B0604030504040204" pitchFamily="50" charset="-128"/>
                        </a:rPr>
                        <a:t>・不安が強い</a:t>
                      </a:r>
                    </a:p>
                    <a:p>
                      <a:pPr marL="0" marR="0" lvl="0" indent="0" algn="l" defTabSz="914400" rtl="0" eaLnBrk="0" fontAlgn="base" latinLnBrk="0" hangingPunct="0">
                        <a:lnSpc>
                          <a:spcPct val="100000"/>
                        </a:lnSpc>
                        <a:spcBef>
                          <a:spcPct val="0"/>
                        </a:spcBef>
                        <a:spcAft>
                          <a:spcPct val="0"/>
                        </a:spcAft>
                        <a:buClrTx/>
                        <a:buSzTx/>
                        <a:buFontTx/>
                        <a:buNone/>
                        <a:tabLst/>
                      </a:pPr>
                      <a:r>
                        <a:rPr kumimoji="1" lang="ja-JP" altLang="en-US" sz="1800" b="1" i="0" u="none" strike="noStrike" cap="none" normalizeH="0" baseline="0">
                          <a:ln>
                            <a:noFill/>
                          </a:ln>
                          <a:solidFill>
                            <a:schemeClr val="tx1"/>
                          </a:solidFill>
                          <a:effectLst/>
                          <a:latin typeface="Meiryo UI" panose="020B0604030504040204" pitchFamily="50" charset="-128"/>
                          <a:ea typeface="Meiryo UI" panose="020B0604030504040204" pitchFamily="50" charset="-128"/>
                        </a:rPr>
                        <a:t>・ひとりで外出し戻って来られず警察に保護される</a:t>
                      </a:r>
                    </a:p>
                  </a:txBody>
                  <a:tcPr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extLst>
                  <a:ext uri="{0D108BD9-81ED-4DB2-BD59-A6C34878D82A}">
                    <a16:rowId xmlns="" xmlns:a16="http://schemas.microsoft.com/office/drawing/2014/main" val="10003"/>
                  </a:ext>
                </a:extLst>
              </a:tr>
              <a:tr h="676275">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1" lang="en-US" altLang="ja-JP" sz="1800" b="1" i="0" u="none" strike="noStrike" cap="none" normalizeH="0" baseline="0" dirty="0">
                          <a:ln>
                            <a:noFill/>
                          </a:ln>
                          <a:solidFill>
                            <a:schemeClr val="tx1"/>
                          </a:solidFill>
                          <a:effectLst/>
                          <a:latin typeface="Meiryo UI" panose="020B0604030504040204" pitchFamily="50" charset="-128"/>
                          <a:ea typeface="Meiryo UI" panose="020B0604030504040204" pitchFamily="50" charset="-128"/>
                        </a:rPr>
                        <a:t>(</a:t>
                      </a:r>
                      <a:r>
                        <a:rPr kumimoji="1" lang="en-US" altLang="ja-JP" sz="1800" b="1" i="0" u="none" strike="noStrike" cap="none" normalizeH="0" baseline="0" dirty="0">
                          <a:ln>
                            <a:noFill/>
                          </a:ln>
                          <a:solidFill>
                            <a:schemeClr val="tx1"/>
                          </a:solidFill>
                          <a:effectLst/>
                          <a:latin typeface="Segoe UI" panose="020B0502040204020203" pitchFamily="34" charset="0"/>
                          <a:ea typeface="Meiryo UI" panose="020B0604030504040204" pitchFamily="50" charset="-128"/>
                          <a:cs typeface="Segoe UI" panose="020B0502040204020203" pitchFamily="34" charset="0"/>
                        </a:rPr>
                        <a:t>4</a:t>
                      </a:r>
                      <a:r>
                        <a:rPr kumimoji="1" lang="en-US" altLang="ja-JP" sz="1800" b="1" i="0" u="none" strike="noStrike" cap="none" normalizeH="0" baseline="0" dirty="0">
                          <a:ln>
                            <a:noFill/>
                          </a:ln>
                          <a:solidFill>
                            <a:schemeClr val="tx1"/>
                          </a:solidFill>
                          <a:effectLst/>
                          <a:latin typeface="Meiryo UI" panose="020B0604030504040204" pitchFamily="50" charset="-128"/>
                          <a:ea typeface="Meiryo UI" panose="020B0604030504040204" pitchFamily="50" charset="-128"/>
                        </a:rPr>
                        <a:t>)</a:t>
                      </a:r>
                      <a:r>
                        <a:rPr kumimoji="1" lang="ja-JP" altLang="en-US" sz="1800" b="1" i="0" u="none" strike="noStrike" cap="none" normalizeH="0" baseline="0" dirty="0">
                          <a:ln>
                            <a:noFill/>
                          </a:ln>
                          <a:solidFill>
                            <a:schemeClr val="tx1"/>
                          </a:solidFill>
                          <a:effectLst/>
                          <a:latin typeface="Meiryo UI" panose="020B0604030504040204" pitchFamily="50" charset="-128"/>
                          <a:ea typeface="Meiryo UI" panose="020B0604030504040204" pitchFamily="50" charset="-128"/>
                        </a:rPr>
                        <a:t>処方内容とその影響</a:t>
                      </a:r>
                    </a:p>
                  </a:txBody>
                  <a:tcPr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D6E5EE"/>
                    </a:solid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1" lang="ja-JP" altLang="en-US" sz="1800" b="1" i="0" u="none" strike="noStrike" cap="none" normalizeH="0" baseline="0">
                          <a:ln>
                            <a:noFill/>
                          </a:ln>
                          <a:solidFill>
                            <a:schemeClr val="tx1"/>
                          </a:solidFill>
                          <a:effectLst/>
                          <a:latin typeface="Meiryo UI" panose="020B0604030504040204" pitchFamily="50" charset="-128"/>
                          <a:ea typeface="Meiryo UI" panose="020B0604030504040204" pitchFamily="50" charset="-128"/>
                        </a:rPr>
                        <a:t>・少量の抗精神病薬を使用したところ歩行困難</a:t>
                      </a:r>
                    </a:p>
                    <a:p>
                      <a:pPr marL="0" marR="0" lvl="0" indent="0" algn="l" defTabSz="914400" rtl="0" eaLnBrk="0" fontAlgn="base" latinLnBrk="0" hangingPunct="0">
                        <a:lnSpc>
                          <a:spcPct val="100000"/>
                        </a:lnSpc>
                        <a:spcBef>
                          <a:spcPct val="0"/>
                        </a:spcBef>
                        <a:spcAft>
                          <a:spcPct val="0"/>
                        </a:spcAft>
                        <a:buClrTx/>
                        <a:buSzTx/>
                        <a:buFontTx/>
                        <a:buNone/>
                        <a:tabLst/>
                      </a:pPr>
                      <a:r>
                        <a:rPr kumimoji="1" lang="ja-JP" altLang="en-US" sz="1800" b="1" i="0" u="none" strike="noStrike" cap="none" normalizeH="0" baseline="0">
                          <a:ln>
                            <a:noFill/>
                          </a:ln>
                          <a:solidFill>
                            <a:schemeClr val="tx1"/>
                          </a:solidFill>
                          <a:effectLst/>
                          <a:latin typeface="Meiryo UI" panose="020B0604030504040204" pitchFamily="50" charset="-128"/>
                          <a:ea typeface="Meiryo UI" panose="020B0604030504040204" pitchFamily="50" charset="-128"/>
                        </a:rPr>
                        <a:t>  となり、中止した</a:t>
                      </a:r>
                    </a:p>
                  </a:txBody>
                  <a:tcPr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extLst>
                  <a:ext uri="{0D108BD9-81ED-4DB2-BD59-A6C34878D82A}">
                    <a16:rowId xmlns="" xmlns:a16="http://schemas.microsoft.com/office/drawing/2014/main" val="10004"/>
                  </a:ext>
                </a:extLst>
              </a:tr>
              <a:tr h="1081088">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1" lang="en-US" altLang="ja-JP" sz="1800" b="1" i="0" u="none" strike="noStrike" cap="none" normalizeH="0" baseline="0" dirty="0">
                          <a:ln>
                            <a:noFill/>
                          </a:ln>
                          <a:solidFill>
                            <a:schemeClr val="tx1"/>
                          </a:solidFill>
                          <a:effectLst/>
                          <a:latin typeface="Meiryo UI" panose="020B0604030504040204" pitchFamily="50" charset="-128"/>
                          <a:ea typeface="Meiryo UI" panose="020B0604030504040204" pitchFamily="50" charset="-128"/>
                        </a:rPr>
                        <a:t>(</a:t>
                      </a:r>
                      <a:r>
                        <a:rPr kumimoji="1" lang="en-US" altLang="ja-JP" sz="1800" b="1" i="0" u="none" strike="noStrike" cap="none" normalizeH="0" baseline="0" dirty="0">
                          <a:ln>
                            <a:noFill/>
                          </a:ln>
                          <a:solidFill>
                            <a:schemeClr val="tx1"/>
                          </a:solidFill>
                          <a:effectLst/>
                          <a:latin typeface="Segoe UI" panose="020B0502040204020203" pitchFamily="34" charset="0"/>
                          <a:ea typeface="Meiryo UI" panose="020B0604030504040204" pitchFamily="50" charset="-128"/>
                          <a:cs typeface="Segoe UI" panose="020B0502040204020203" pitchFamily="34" charset="0"/>
                        </a:rPr>
                        <a:t>5</a:t>
                      </a:r>
                      <a:r>
                        <a:rPr kumimoji="1" lang="en-US" altLang="ja-JP" sz="1800" b="1" i="0" u="none" strike="noStrike" cap="none" normalizeH="0" baseline="0" dirty="0">
                          <a:ln>
                            <a:noFill/>
                          </a:ln>
                          <a:solidFill>
                            <a:schemeClr val="tx1"/>
                          </a:solidFill>
                          <a:effectLst/>
                          <a:latin typeface="Meiryo UI" panose="020B0604030504040204" pitchFamily="50" charset="-128"/>
                          <a:ea typeface="Meiryo UI" panose="020B0604030504040204" pitchFamily="50" charset="-128"/>
                        </a:rPr>
                        <a:t>)</a:t>
                      </a:r>
                      <a:r>
                        <a:rPr kumimoji="1" lang="ja-JP" altLang="en-US" sz="1800" b="1" i="0" u="none" strike="noStrike" cap="none" normalizeH="0" baseline="0" dirty="0">
                          <a:ln>
                            <a:noFill/>
                          </a:ln>
                          <a:solidFill>
                            <a:schemeClr val="tx1"/>
                          </a:solidFill>
                          <a:effectLst/>
                          <a:latin typeface="Meiryo UI" panose="020B0604030504040204" pitchFamily="50" charset="-128"/>
                          <a:ea typeface="Meiryo UI" panose="020B0604030504040204" pitchFamily="50" charset="-128"/>
                        </a:rPr>
                        <a:t>現在受けている支援</a:t>
                      </a:r>
                    </a:p>
                    <a:p>
                      <a:pPr marL="0" marR="0" lvl="0" indent="0" algn="l" defTabSz="914400" rtl="0" eaLnBrk="0" fontAlgn="base" latinLnBrk="0" hangingPunct="0">
                        <a:lnSpc>
                          <a:spcPct val="100000"/>
                        </a:lnSpc>
                        <a:spcBef>
                          <a:spcPct val="0"/>
                        </a:spcBef>
                        <a:spcAft>
                          <a:spcPct val="0"/>
                        </a:spcAft>
                        <a:buClrTx/>
                        <a:buSzTx/>
                        <a:buFontTx/>
                        <a:buNone/>
                        <a:tabLst/>
                      </a:pPr>
                      <a:r>
                        <a:rPr kumimoji="1" lang="ja-JP" altLang="en-US" sz="1800" b="1" i="0" u="none" strike="noStrike" cap="none" normalizeH="0" baseline="0" dirty="0">
                          <a:ln>
                            <a:noFill/>
                          </a:ln>
                          <a:solidFill>
                            <a:schemeClr val="tx1"/>
                          </a:solidFill>
                          <a:effectLst/>
                          <a:latin typeface="Meiryo UI" panose="020B0604030504040204" pitchFamily="50" charset="-128"/>
                          <a:ea typeface="Meiryo UI" panose="020B0604030504040204" pitchFamily="50" charset="-128"/>
                        </a:rPr>
                        <a:t>　　及び</a:t>
                      </a:r>
                      <a:r>
                        <a:rPr kumimoji="1" lang="ja-JP" altLang="en-US" sz="1200" b="1" i="0" u="none" strike="noStrike" cap="none" normalizeH="0" baseline="0" dirty="0">
                          <a:ln>
                            <a:noFill/>
                          </a:ln>
                          <a:solidFill>
                            <a:schemeClr val="tx1"/>
                          </a:solidFill>
                          <a:effectLst/>
                          <a:latin typeface="Meiryo UI" panose="020B0604030504040204" pitchFamily="50" charset="-128"/>
                          <a:ea typeface="Meiryo UI" panose="020B0604030504040204" pitchFamily="50" charset="-128"/>
                        </a:rPr>
                        <a:t> </a:t>
                      </a:r>
                      <a:r>
                        <a:rPr kumimoji="1" lang="ja-JP" altLang="en-US" sz="1800" b="1" i="0" u="none" strike="noStrike" cap="none" normalizeH="0" baseline="0" dirty="0">
                          <a:ln>
                            <a:noFill/>
                          </a:ln>
                          <a:solidFill>
                            <a:schemeClr val="tx1"/>
                          </a:solidFill>
                          <a:effectLst/>
                          <a:latin typeface="Meiryo UI" panose="020B0604030504040204" pitchFamily="50" charset="-128"/>
                          <a:ea typeface="Meiryo UI" panose="020B0604030504040204" pitchFamily="50" charset="-128"/>
                        </a:rPr>
                        <a:t>今後必要な支援</a:t>
                      </a:r>
                    </a:p>
                  </a:txBody>
                  <a:tcPr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D6E5EE"/>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1" lang="ja-JP" altLang="en-US" sz="1800" b="1" i="0" u="none" strike="noStrike" cap="none" normalizeH="0" baseline="0" dirty="0">
                          <a:ln>
                            <a:noFill/>
                          </a:ln>
                          <a:solidFill>
                            <a:schemeClr val="tx1"/>
                          </a:solidFill>
                          <a:effectLst/>
                          <a:latin typeface="Meiryo UI" panose="020B0604030504040204" pitchFamily="50" charset="-128"/>
                          <a:ea typeface="Meiryo UI" panose="020B0604030504040204" pitchFamily="50" charset="-128"/>
                        </a:rPr>
                        <a:t>・現在デイサービスを週</a:t>
                      </a:r>
                      <a:r>
                        <a:rPr kumimoji="1" lang="en-US" altLang="ja-JP" sz="1800" b="1" i="0" u="none" strike="noStrike" cap="none" normalizeH="0" baseline="0" dirty="0">
                          <a:ln>
                            <a:noFill/>
                          </a:ln>
                          <a:solidFill>
                            <a:schemeClr val="tx1"/>
                          </a:solidFill>
                          <a:effectLst/>
                          <a:latin typeface="Meiryo UI" panose="020B0604030504040204" pitchFamily="50" charset="-128"/>
                          <a:ea typeface="Meiryo UI" panose="020B0604030504040204" pitchFamily="50" charset="-128"/>
                        </a:rPr>
                        <a:t>3</a:t>
                      </a:r>
                      <a:r>
                        <a:rPr kumimoji="1" lang="ja-JP" altLang="en-US" sz="1800" b="1" i="0" u="none" strike="noStrike" cap="none" normalizeH="0" baseline="0" dirty="0">
                          <a:ln>
                            <a:noFill/>
                          </a:ln>
                          <a:solidFill>
                            <a:schemeClr val="tx1"/>
                          </a:solidFill>
                          <a:effectLst/>
                          <a:latin typeface="Meiryo UI" panose="020B0604030504040204" pitchFamily="50" charset="-128"/>
                          <a:ea typeface="Meiryo UI" panose="020B0604030504040204" pitchFamily="50" charset="-128"/>
                        </a:rPr>
                        <a:t>回利用している</a:t>
                      </a:r>
                    </a:p>
                    <a:p>
                      <a:pPr marL="0" marR="0" lvl="0" indent="0" algn="l" defTabSz="914400" rtl="0" eaLnBrk="1" fontAlgn="base" latinLnBrk="0" hangingPunct="1">
                        <a:lnSpc>
                          <a:spcPct val="100000"/>
                        </a:lnSpc>
                        <a:spcBef>
                          <a:spcPct val="20000"/>
                        </a:spcBef>
                        <a:spcAft>
                          <a:spcPct val="0"/>
                        </a:spcAft>
                        <a:buClrTx/>
                        <a:buSzTx/>
                        <a:buFontTx/>
                        <a:buNone/>
                        <a:tabLst/>
                      </a:pPr>
                      <a:r>
                        <a:rPr kumimoji="1" lang="ja-JP" altLang="en-US" sz="1800" b="1" i="0" u="none" strike="noStrike" cap="none" normalizeH="0" baseline="0" dirty="0">
                          <a:ln>
                            <a:noFill/>
                          </a:ln>
                          <a:solidFill>
                            <a:schemeClr val="tx1"/>
                          </a:solidFill>
                          <a:effectLst/>
                          <a:latin typeface="Meiryo UI" panose="020B0604030504040204" pitchFamily="50" charset="-128"/>
                          <a:ea typeface="Meiryo UI" panose="020B0604030504040204" pitchFamily="50" charset="-128"/>
                        </a:rPr>
                        <a:t>・今後ショートステイの利用にて介護負担を減らす必要</a:t>
                      </a:r>
                    </a:p>
                    <a:p>
                      <a:pPr marL="0" marR="0" lvl="0" indent="0" algn="l" defTabSz="914400" rtl="0" eaLnBrk="1" fontAlgn="base" latinLnBrk="0" hangingPunct="1">
                        <a:lnSpc>
                          <a:spcPct val="100000"/>
                        </a:lnSpc>
                        <a:spcBef>
                          <a:spcPct val="0"/>
                        </a:spcBef>
                        <a:spcAft>
                          <a:spcPct val="0"/>
                        </a:spcAft>
                        <a:buClrTx/>
                        <a:buSzTx/>
                        <a:buFontTx/>
                        <a:buNone/>
                        <a:tabLst/>
                      </a:pPr>
                      <a:r>
                        <a:rPr kumimoji="1" lang="ja-JP" altLang="en-US" sz="1800" b="1" i="0" u="none" strike="noStrike" cap="none" normalizeH="0" baseline="0" dirty="0">
                          <a:ln>
                            <a:noFill/>
                          </a:ln>
                          <a:solidFill>
                            <a:schemeClr val="tx1"/>
                          </a:solidFill>
                          <a:effectLst/>
                          <a:latin typeface="Meiryo UI" panose="020B0604030504040204" pitchFamily="50" charset="-128"/>
                          <a:ea typeface="Meiryo UI" panose="020B0604030504040204" pitchFamily="50" charset="-128"/>
                        </a:rPr>
                        <a:t>  がある</a:t>
                      </a:r>
                    </a:p>
                  </a:txBody>
                  <a:tcPr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extLst>
                  <a:ext uri="{0D108BD9-81ED-4DB2-BD59-A6C34878D82A}">
                    <a16:rowId xmlns="" xmlns:a16="http://schemas.microsoft.com/office/drawing/2014/main" val="10005"/>
                  </a:ext>
                </a:extLst>
              </a:tr>
            </a:tbl>
          </a:graphicData>
        </a:graphic>
      </p:graphicFrame>
      <p:sp>
        <p:nvSpPr>
          <p:cNvPr id="8" name="Rectangle 23"/>
          <p:cNvSpPr>
            <a:spLocks noChangeArrowheads="1"/>
          </p:cNvSpPr>
          <p:nvPr/>
        </p:nvSpPr>
        <p:spPr bwMode="auto">
          <a:xfrm>
            <a:off x="0" y="1"/>
            <a:ext cx="2806995" cy="3721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82904" tIns="41452" rIns="82904" bIns="41452" anchor="b"/>
          <a:lstStyle/>
          <a:p>
            <a:pPr defTabSz="828675"/>
            <a:r>
              <a:rPr kumimoji="0" lang="en-US" altLang="ja-JP" sz="1600" b="1" dirty="0">
                <a:latin typeface="Meiryo UI" panose="020B0604030504040204" pitchFamily="50" charset="-128"/>
                <a:ea typeface="Meiryo UI" panose="020B0604030504040204" pitchFamily="50" charset="-128"/>
              </a:rPr>
              <a:t>《</a:t>
            </a:r>
            <a:r>
              <a:rPr kumimoji="0" lang="ja-JP" altLang="en-US" sz="1600" b="1" dirty="0">
                <a:latin typeface="Meiryo UI" panose="020B0604030504040204" pitchFamily="50" charset="-128"/>
                <a:ea typeface="Meiryo UI" panose="020B0604030504040204" pitchFamily="50" charset="-128"/>
              </a:rPr>
              <a:t> 制度</a:t>
            </a:r>
            <a:r>
              <a:rPr kumimoji="0" lang="en-US" altLang="ja-JP" sz="1700" b="1" dirty="0">
                <a:latin typeface="Segoe UI" panose="020B0502040204020203" pitchFamily="34" charset="0"/>
                <a:ea typeface="Meiryo UI" panose="020B0604030504040204" pitchFamily="50" charset="-128"/>
                <a:cs typeface="Segoe UI" panose="020B0502040204020203" pitchFamily="34" charset="0"/>
              </a:rPr>
              <a:t>-20</a:t>
            </a:r>
            <a:r>
              <a:rPr kumimoji="0" lang="ja-JP" altLang="en-US" sz="1700" b="1" dirty="0">
                <a:latin typeface="Segoe UI" panose="020B0502040204020203" pitchFamily="34" charset="0"/>
                <a:ea typeface="Meiryo UI" panose="020B0604030504040204" pitchFamily="50" charset="-128"/>
                <a:cs typeface="Segoe UI" panose="020B0502040204020203" pitchFamily="34" charset="0"/>
              </a:rPr>
              <a:t> </a:t>
            </a:r>
            <a:r>
              <a:rPr kumimoji="0" lang="en-US" altLang="ja-JP" sz="1600" b="1" dirty="0">
                <a:latin typeface="Meiryo UI" panose="020B0604030504040204" pitchFamily="50" charset="-128"/>
                <a:ea typeface="Meiryo UI" panose="020B0604030504040204" pitchFamily="50" charset="-128"/>
              </a:rPr>
              <a:t>》</a:t>
            </a:r>
            <a:r>
              <a:rPr kumimoji="0" lang="ja-JP" altLang="en-US" sz="1600" b="1" dirty="0">
                <a:latin typeface="Meiryo UI" panose="020B0604030504040204" pitchFamily="50" charset="-128"/>
                <a:ea typeface="Meiryo UI" panose="020B0604030504040204" pitchFamily="50" charset="-128"/>
              </a:rPr>
              <a:t>  </a:t>
            </a:r>
            <a:endParaRPr kumimoji="0" lang="ja-JP" altLang="en-US" sz="1600" b="1" dirty="0">
              <a:solidFill>
                <a:srgbClr val="FF5050"/>
              </a:solidFill>
              <a:latin typeface="Meiryo UI" panose="020B0604030504040204" pitchFamily="50" charset="-128"/>
              <a:ea typeface="Meiryo UI" panose="020B0604030504040204" pitchFamily="50" charset="-128"/>
            </a:endParaRPr>
          </a:p>
        </p:txBody>
      </p:sp>
      <p:sp>
        <p:nvSpPr>
          <p:cNvPr id="6" name="Rectangle 12"/>
          <p:cNvSpPr>
            <a:spLocks noChangeArrowheads="1"/>
          </p:cNvSpPr>
          <p:nvPr/>
        </p:nvSpPr>
        <p:spPr bwMode="auto">
          <a:xfrm>
            <a:off x="213519" y="885706"/>
            <a:ext cx="8691562" cy="103179"/>
          </a:xfrm>
          <a:prstGeom prst="rect">
            <a:avLst/>
          </a:prstGeom>
          <a:gradFill rotWithShape="1">
            <a:gsLst>
              <a:gs pos="96951">
                <a:srgbClr val="3E6EB4"/>
              </a:gs>
              <a:gs pos="90000">
                <a:srgbClr val="3E6EB4"/>
              </a:gs>
              <a:gs pos="0">
                <a:srgbClr val="CDE1FF"/>
              </a:gs>
            </a:gsLst>
            <a:lin ang="0" scaled="1"/>
          </a:gradFill>
          <a:ln w="9525" algn="ctr">
            <a:noFill/>
            <a:miter lim="800000"/>
            <a:headEnd/>
            <a:tailEnd/>
          </a:ln>
          <a:effectLst/>
        </p:spPr>
        <p:txBody>
          <a:bodyPr wrap="none" anchor="ctr"/>
          <a:lstStyle/>
          <a:p>
            <a:pPr algn="r">
              <a:defRPr/>
            </a:pPr>
            <a:endParaRPr lang="ja-JP" altLang="en-US">
              <a:latin typeface="Arial" charset="0"/>
            </a:endParaRPr>
          </a:p>
        </p:txBody>
      </p:sp>
    </p:spTree>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3" name="Rectangle 3"/>
          <p:cNvSpPr>
            <a:spLocks noChangeArrowheads="1"/>
          </p:cNvSpPr>
          <p:nvPr/>
        </p:nvSpPr>
        <p:spPr bwMode="auto">
          <a:xfrm>
            <a:off x="1290638" y="388938"/>
            <a:ext cx="6521450" cy="6016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nchorCtr="1"/>
          <a:lstStyle/>
          <a:p>
            <a:pPr algn="ctr"/>
            <a:endParaRPr lang="ja-JP" altLang="en-US" sz="3200" dirty="0">
              <a:latin typeface="Meiryo UI" panose="020B0604030504040204" pitchFamily="50" charset="-128"/>
              <a:ea typeface="Meiryo UI" panose="020B0604030504040204" pitchFamily="50" charset="-128"/>
            </a:endParaRPr>
          </a:p>
        </p:txBody>
      </p:sp>
      <p:sp>
        <p:nvSpPr>
          <p:cNvPr id="81924" name="Rectangle 2"/>
          <p:cNvSpPr>
            <a:spLocks noChangeArrowheads="1"/>
          </p:cNvSpPr>
          <p:nvPr/>
        </p:nvSpPr>
        <p:spPr bwMode="auto">
          <a:xfrm>
            <a:off x="482600" y="367603"/>
            <a:ext cx="8075613" cy="514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pPr algn="ctr"/>
            <a:r>
              <a:rPr lang="ja-JP" altLang="en-US" sz="3000" b="1" dirty="0">
                <a:latin typeface="Meiryo UI" panose="020B0604030504040204" pitchFamily="50" charset="-128"/>
                <a:ea typeface="Meiryo UI" panose="020B0604030504040204" pitchFamily="50" charset="-128"/>
                <a:cs typeface="メイリオ" pitchFamily="50" charset="-128"/>
              </a:rPr>
              <a:t>認知症症例の意見書の書き方</a:t>
            </a:r>
            <a:r>
              <a:rPr lang="en-US" altLang="ja-JP" sz="3000" b="1" dirty="0">
                <a:latin typeface="Meiryo UI" panose="020B0604030504040204" pitchFamily="50" charset="-128"/>
                <a:ea typeface="Meiryo UI" panose="020B0604030504040204" pitchFamily="50" charset="-128"/>
                <a:cs typeface="メイリオ" pitchFamily="50" charset="-128"/>
              </a:rPr>
              <a:t>②</a:t>
            </a:r>
          </a:p>
        </p:txBody>
      </p:sp>
      <p:graphicFrame>
        <p:nvGraphicFramePr>
          <p:cNvPr id="153634" name="Group 34"/>
          <p:cNvGraphicFramePr>
            <a:graphicFrameLocks noGrp="1"/>
          </p:cNvGraphicFramePr>
          <p:nvPr>
            <p:extLst>
              <p:ext uri="{D42A27DB-BD31-4B8C-83A1-F6EECF244321}">
                <p14:modId xmlns:p14="http://schemas.microsoft.com/office/powerpoint/2010/main" val="1124807442"/>
              </p:ext>
            </p:extLst>
          </p:nvPr>
        </p:nvGraphicFramePr>
        <p:xfrm>
          <a:off x="482600" y="1298575"/>
          <a:ext cx="8208963" cy="5073650"/>
        </p:xfrm>
        <a:graphic>
          <a:graphicData uri="http://schemas.openxmlformats.org/drawingml/2006/table">
            <a:tbl>
              <a:tblPr/>
              <a:tblGrid>
                <a:gridCol w="2843213">
                  <a:extLst>
                    <a:ext uri="{9D8B030D-6E8A-4147-A177-3AD203B41FA5}">
                      <a16:colId xmlns="" xmlns:a16="http://schemas.microsoft.com/office/drawing/2014/main" val="20000"/>
                    </a:ext>
                  </a:extLst>
                </a:gridCol>
                <a:gridCol w="5365750">
                  <a:extLst>
                    <a:ext uri="{9D8B030D-6E8A-4147-A177-3AD203B41FA5}">
                      <a16:colId xmlns="" xmlns:a16="http://schemas.microsoft.com/office/drawing/2014/main" val="20001"/>
                    </a:ext>
                  </a:extLst>
                </a:gridCol>
              </a:tblGrid>
              <a:tr h="365760">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1" lang="ja-JP" altLang="en-US" sz="1800" b="1" i="0" u="none" strike="noStrike" cap="none" normalizeH="0" baseline="0" dirty="0">
                          <a:ln>
                            <a:noFill/>
                          </a:ln>
                          <a:solidFill>
                            <a:schemeClr val="tx1"/>
                          </a:solidFill>
                          <a:effectLst/>
                          <a:latin typeface="Meiryo UI" panose="020B0604030504040204" pitchFamily="50" charset="-128"/>
                          <a:ea typeface="Meiryo UI" panose="020B0604030504040204" pitchFamily="50" charset="-128"/>
                        </a:rPr>
                        <a:t>項　　目</a:t>
                      </a:r>
                    </a:p>
                  </a:txBody>
                  <a:tcPr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D6E5EE"/>
                    </a:solid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1" lang="ja-JP" altLang="en-US" sz="1800" b="1" i="0" u="none" strike="noStrike" cap="none" normalizeH="0" baseline="0">
                          <a:ln>
                            <a:noFill/>
                          </a:ln>
                          <a:solidFill>
                            <a:schemeClr val="tx1"/>
                          </a:solidFill>
                          <a:effectLst/>
                          <a:latin typeface="Meiryo UI" panose="020B0604030504040204" pitchFamily="50" charset="-128"/>
                          <a:ea typeface="Meiryo UI" panose="020B0604030504040204" pitchFamily="50" charset="-128"/>
                        </a:rPr>
                        <a:t>介護の手間を把握するための視点（例）</a:t>
                      </a:r>
                    </a:p>
                  </a:txBody>
                  <a:tcPr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extLst>
                  <a:ext uri="{0D108BD9-81ED-4DB2-BD59-A6C34878D82A}">
                    <a16:rowId xmlns="" xmlns:a16="http://schemas.microsoft.com/office/drawing/2014/main" val="10000"/>
                  </a:ext>
                </a:extLst>
              </a:tr>
              <a:tr h="640080">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1" lang="en-US" altLang="ja-JP" sz="1800" b="1" i="0" u="none" strike="noStrike" cap="none" normalizeH="0" baseline="0" dirty="0">
                          <a:ln>
                            <a:noFill/>
                          </a:ln>
                          <a:solidFill>
                            <a:schemeClr val="tx1"/>
                          </a:solidFill>
                          <a:effectLst/>
                          <a:latin typeface="Meiryo UI" panose="020B0604030504040204" pitchFamily="50" charset="-128"/>
                          <a:ea typeface="Meiryo UI" panose="020B0604030504040204" pitchFamily="50" charset="-128"/>
                        </a:rPr>
                        <a:t>(</a:t>
                      </a:r>
                      <a:r>
                        <a:rPr kumimoji="1" lang="en-US" altLang="ja-JP" sz="1800" b="1" i="0" u="none" strike="noStrike" cap="none" normalizeH="0" baseline="0" dirty="0">
                          <a:ln>
                            <a:noFill/>
                          </a:ln>
                          <a:solidFill>
                            <a:schemeClr val="tx1"/>
                          </a:solidFill>
                          <a:effectLst/>
                          <a:latin typeface="Segoe UI" panose="020B0502040204020203" pitchFamily="34" charset="0"/>
                          <a:ea typeface="Meiryo UI" panose="020B0604030504040204" pitchFamily="50" charset="-128"/>
                          <a:cs typeface="Segoe UI" panose="020B0502040204020203" pitchFamily="34" charset="0"/>
                        </a:rPr>
                        <a:t>6</a:t>
                      </a:r>
                      <a:r>
                        <a:rPr kumimoji="1" lang="en-US" altLang="ja-JP" sz="1800" b="1" i="0" u="none" strike="noStrike" cap="none" normalizeH="0" baseline="0" dirty="0">
                          <a:ln>
                            <a:noFill/>
                          </a:ln>
                          <a:solidFill>
                            <a:schemeClr val="tx1"/>
                          </a:solidFill>
                          <a:effectLst/>
                          <a:latin typeface="Meiryo UI" panose="020B0604030504040204" pitchFamily="50" charset="-128"/>
                          <a:ea typeface="Meiryo UI" panose="020B0604030504040204" pitchFamily="50" charset="-128"/>
                        </a:rPr>
                        <a:t>)</a:t>
                      </a:r>
                      <a:r>
                        <a:rPr kumimoji="1" lang="ja-JP" altLang="en-US" sz="1800" b="1" i="0" u="none" strike="noStrike" cap="none" normalizeH="0" baseline="0" dirty="0">
                          <a:ln>
                            <a:noFill/>
                          </a:ln>
                          <a:solidFill>
                            <a:schemeClr val="tx1"/>
                          </a:solidFill>
                          <a:effectLst/>
                          <a:latin typeface="Meiryo UI" panose="020B0604030504040204" pitchFamily="50" charset="-128"/>
                          <a:ea typeface="Meiryo UI" panose="020B0604030504040204" pitchFamily="50" charset="-128"/>
                        </a:rPr>
                        <a:t>生活環境</a:t>
                      </a:r>
                    </a:p>
                  </a:txBody>
                  <a:tcPr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D6E5EE"/>
                    </a:solid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1" lang="ja-JP" altLang="en-US" sz="1800" b="1" i="0" u="none" strike="noStrike" cap="none" normalizeH="0" baseline="0">
                          <a:ln>
                            <a:noFill/>
                          </a:ln>
                          <a:solidFill>
                            <a:schemeClr val="tx1"/>
                          </a:solidFill>
                          <a:effectLst/>
                          <a:latin typeface="Meiryo UI" panose="020B0604030504040204" pitchFamily="50" charset="-128"/>
                          <a:ea typeface="Meiryo UI" panose="020B0604030504040204" pitchFamily="50" charset="-128"/>
                        </a:rPr>
                        <a:t>・独居</a:t>
                      </a:r>
                    </a:p>
                    <a:p>
                      <a:pPr marL="0" marR="0" lvl="0" indent="0" algn="l" defTabSz="914400" rtl="0" eaLnBrk="0" fontAlgn="base" latinLnBrk="0" hangingPunct="0">
                        <a:lnSpc>
                          <a:spcPct val="100000"/>
                        </a:lnSpc>
                        <a:spcBef>
                          <a:spcPct val="0"/>
                        </a:spcBef>
                        <a:spcAft>
                          <a:spcPct val="0"/>
                        </a:spcAft>
                        <a:buClrTx/>
                        <a:buSzTx/>
                        <a:buFontTx/>
                        <a:buNone/>
                        <a:tabLst/>
                      </a:pPr>
                      <a:r>
                        <a:rPr kumimoji="1" lang="ja-JP" altLang="en-US" sz="1800" b="1" i="0" u="none" strike="noStrike" cap="none" normalizeH="0" baseline="0">
                          <a:ln>
                            <a:noFill/>
                          </a:ln>
                          <a:solidFill>
                            <a:schemeClr val="tx1"/>
                          </a:solidFill>
                          <a:effectLst/>
                          <a:latin typeface="Meiryo UI" panose="020B0604030504040204" pitchFamily="50" charset="-128"/>
                          <a:ea typeface="Meiryo UI" panose="020B0604030504040204" pitchFamily="50" charset="-128"/>
                        </a:rPr>
                        <a:t>・公団の４階に住んでいてあまり外出しない</a:t>
                      </a:r>
                    </a:p>
                  </a:txBody>
                  <a:tcPr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extLst>
                  <a:ext uri="{0D108BD9-81ED-4DB2-BD59-A6C34878D82A}">
                    <a16:rowId xmlns="" xmlns:a16="http://schemas.microsoft.com/office/drawing/2014/main" val="10001"/>
                  </a:ext>
                </a:extLst>
              </a:tr>
              <a:tr h="914400">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1" lang="en-US" altLang="ja-JP" sz="1800" b="1" i="0" u="none" strike="noStrike" cap="none" normalizeH="0" baseline="0" dirty="0">
                          <a:ln>
                            <a:noFill/>
                          </a:ln>
                          <a:solidFill>
                            <a:schemeClr val="tx1"/>
                          </a:solidFill>
                          <a:effectLst/>
                          <a:latin typeface="Meiryo UI" panose="020B0604030504040204" pitchFamily="50" charset="-128"/>
                          <a:ea typeface="Meiryo UI" panose="020B0604030504040204" pitchFamily="50" charset="-128"/>
                        </a:rPr>
                        <a:t>(</a:t>
                      </a:r>
                      <a:r>
                        <a:rPr kumimoji="1" lang="en-US" altLang="ja-JP" sz="1800" b="1" i="0" u="none" strike="noStrike" cap="none" normalizeH="0" baseline="0" dirty="0">
                          <a:ln>
                            <a:noFill/>
                          </a:ln>
                          <a:solidFill>
                            <a:schemeClr val="tx1"/>
                          </a:solidFill>
                          <a:effectLst/>
                          <a:latin typeface="Segoe UI" panose="020B0502040204020203" pitchFamily="34" charset="0"/>
                          <a:ea typeface="Meiryo UI" panose="020B0604030504040204" pitchFamily="50" charset="-128"/>
                          <a:cs typeface="Segoe UI" panose="020B0502040204020203" pitchFamily="34" charset="0"/>
                        </a:rPr>
                        <a:t>7</a:t>
                      </a:r>
                      <a:r>
                        <a:rPr kumimoji="1" lang="en-US" altLang="ja-JP" sz="1800" b="1" i="0" u="none" strike="noStrike" cap="none" normalizeH="0" baseline="0" dirty="0">
                          <a:ln>
                            <a:noFill/>
                          </a:ln>
                          <a:solidFill>
                            <a:schemeClr val="tx1"/>
                          </a:solidFill>
                          <a:effectLst/>
                          <a:latin typeface="Meiryo UI" panose="020B0604030504040204" pitchFamily="50" charset="-128"/>
                          <a:ea typeface="Meiryo UI" panose="020B0604030504040204" pitchFamily="50" charset="-128"/>
                        </a:rPr>
                        <a:t>)</a:t>
                      </a:r>
                      <a:r>
                        <a:rPr kumimoji="1" lang="ja-JP" altLang="en-US" sz="1800" b="1" i="0" u="none" strike="noStrike" cap="none" normalizeH="0" baseline="0" dirty="0">
                          <a:ln>
                            <a:noFill/>
                          </a:ln>
                          <a:solidFill>
                            <a:schemeClr val="tx1"/>
                          </a:solidFill>
                          <a:effectLst/>
                          <a:latin typeface="Meiryo UI" panose="020B0604030504040204" pitchFamily="50" charset="-128"/>
                          <a:ea typeface="Meiryo UI" panose="020B0604030504040204" pitchFamily="50" charset="-128"/>
                        </a:rPr>
                        <a:t>家族の状況と</a:t>
                      </a:r>
                    </a:p>
                    <a:p>
                      <a:pPr marL="0" marR="0" lvl="0" indent="0" algn="l" defTabSz="914400" rtl="0" eaLnBrk="0" fontAlgn="base" latinLnBrk="0" hangingPunct="0">
                        <a:lnSpc>
                          <a:spcPct val="100000"/>
                        </a:lnSpc>
                        <a:spcBef>
                          <a:spcPct val="0"/>
                        </a:spcBef>
                        <a:spcAft>
                          <a:spcPct val="0"/>
                        </a:spcAft>
                        <a:buClrTx/>
                        <a:buSzTx/>
                        <a:buFontTx/>
                        <a:buNone/>
                        <a:tabLst/>
                      </a:pPr>
                      <a:r>
                        <a:rPr kumimoji="1" lang="ja-JP" altLang="en-US" sz="1800" b="1" i="0" u="none" strike="noStrike" cap="none" normalizeH="0" baseline="0" dirty="0">
                          <a:ln>
                            <a:noFill/>
                          </a:ln>
                          <a:solidFill>
                            <a:schemeClr val="tx1"/>
                          </a:solidFill>
                          <a:effectLst/>
                          <a:latin typeface="Meiryo UI" panose="020B0604030504040204" pitchFamily="50" charset="-128"/>
                          <a:ea typeface="Meiryo UI" panose="020B0604030504040204" pitchFamily="50" charset="-128"/>
                        </a:rPr>
                        <a:t>     介護負担</a:t>
                      </a:r>
                    </a:p>
                  </a:txBody>
                  <a:tcPr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D6E5EE"/>
                    </a:solid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1" lang="ja-JP" altLang="en-US" sz="1800" b="1" i="0" u="none" strike="noStrike" cap="none" normalizeH="0" baseline="0">
                          <a:ln>
                            <a:noFill/>
                          </a:ln>
                          <a:solidFill>
                            <a:schemeClr val="tx1"/>
                          </a:solidFill>
                          <a:effectLst/>
                          <a:latin typeface="Meiryo UI" panose="020B0604030504040204" pitchFamily="50" charset="-128"/>
                          <a:ea typeface="Meiryo UI" panose="020B0604030504040204" pitchFamily="50" charset="-128"/>
                        </a:rPr>
                        <a:t>・認知症の妻と二人暮らしである</a:t>
                      </a:r>
                    </a:p>
                    <a:p>
                      <a:pPr marL="0" marR="0" lvl="0" indent="0" algn="l" defTabSz="914400" rtl="0" eaLnBrk="0" fontAlgn="base" latinLnBrk="0" hangingPunct="0">
                        <a:lnSpc>
                          <a:spcPct val="100000"/>
                        </a:lnSpc>
                        <a:spcBef>
                          <a:spcPct val="0"/>
                        </a:spcBef>
                        <a:spcAft>
                          <a:spcPct val="0"/>
                        </a:spcAft>
                        <a:buClrTx/>
                        <a:buSzTx/>
                        <a:buFontTx/>
                        <a:buNone/>
                        <a:tabLst/>
                      </a:pPr>
                      <a:r>
                        <a:rPr kumimoji="1" lang="ja-JP" altLang="en-US" sz="1800" b="1" i="0" u="none" strike="noStrike" cap="none" normalizeH="0" baseline="0">
                          <a:ln>
                            <a:noFill/>
                          </a:ln>
                          <a:solidFill>
                            <a:schemeClr val="tx1"/>
                          </a:solidFill>
                          <a:effectLst/>
                          <a:latin typeface="Meiryo UI" panose="020B0604030504040204" pitchFamily="50" charset="-128"/>
                          <a:ea typeface="Meiryo UI" panose="020B0604030504040204" pitchFamily="50" charset="-128"/>
                        </a:rPr>
                        <a:t>・主介護者である長男の嫁がもの盗られ妄想の対象</a:t>
                      </a:r>
                    </a:p>
                    <a:p>
                      <a:pPr marL="0" marR="0" lvl="0" indent="0" algn="l" defTabSz="914400" rtl="0" eaLnBrk="0" fontAlgn="base" latinLnBrk="0" hangingPunct="0">
                        <a:lnSpc>
                          <a:spcPct val="100000"/>
                        </a:lnSpc>
                        <a:spcBef>
                          <a:spcPct val="0"/>
                        </a:spcBef>
                        <a:spcAft>
                          <a:spcPct val="0"/>
                        </a:spcAft>
                        <a:buClrTx/>
                        <a:buSzTx/>
                        <a:buFontTx/>
                        <a:buNone/>
                        <a:tabLst/>
                      </a:pPr>
                      <a:r>
                        <a:rPr kumimoji="1" lang="ja-JP" altLang="en-US" sz="1800" b="1" i="0" u="none" strike="noStrike" cap="none" normalizeH="0" baseline="0">
                          <a:ln>
                            <a:noFill/>
                          </a:ln>
                          <a:solidFill>
                            <a:schemeClr val="tx1"/>
                          </a:solidFill>
                          <a:effectLst/>
                          <a:latin typeface="Meiryo UI" panose="020B0604030504040204" pitchFamily="50" charset="-128"/>
                          <a:ea typeface="Meiryo UI" panose="020B0604030504040204" pitchFamily="50" charset="-128"/>
                        </a:rPr>
                        <a:t>  となっており、その対応に疲弊している</a:t>
                      </a:r>
                    </a:p>
                  </a:txBody>
                  <a:tcPr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extLst>
                  <a:ext uri="{0D108BD9-81ED-4DB2-BD59-A6C34878D82A}">
                    <a16:rowId xmlns="" xmlns:a16="http://schemas.microsoft.com/office/drawing/2014/main" val="10002"/>
                  </a:ext>
                </a:extLst>
              </a:tr>
              <a:tr h="640080">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1" lang="en-US" altLang="ja-JP" sz="1800" b="1" i="0" u="none" strike="noStrike" cap="none" normalizeH="0" baseline="0" dirty="0">
                          <a:ln>
                            <a:noFill/>
                          </a:ln>
                          <a:solidFill>
                            <a:schemeClr val="tx1"/>
                          </a:solidFill>
                          <a:effectLst/>
                          <a:latin typeface="Meiryo UI" panose="020B0604030504040204" pitchFamily="50" charset="-128"/>
                          <a:ea typeface="Meiryo UI" panose="020B0604030504040204" pitchFamily="50" charset="-128"/>
                        </a:rPr>
                        <a:t>(</a:t>
                      </a:r>
                      <a:r>
                        <a:rPr kumimoji="1" lang="en-US" altLang="ja-JP" sz="1800" b="1" i="0" u="none" strike="noStrike" cap="none" normalizeH="0" baseline="0" dirty="0">
                          <a:ln>
                            <a:noFill/>
                          </a:ln>
                          <a:solidFill>
                            <a:schemeClr val="tx1"/>
                          </a:solidFill>
                          <a:effectLst/>
                          <a:latin typeface="Segoe UI" panose="020B0502040204020203" pitchFamily="34" charset="0"/>
                          <a:ea typeface="Meiryo UI" panose="020B0604030504040204" pitchFamily="50" charset="-128"/>
                          <a:cs typeface="Segoe UI" panose="020B0502040204020203" pitchFamily="34" charset="0"/>
                        </a:rPr>
                        <a:t>8</a:t>
                      </a:r>
                      <a:r>
                        <a:rPr kumimoji="1" lang="en-US" altLang="ja-JP" sz="1800" b="1" i="0" u="none" strike="noStrike" cap="none" normalizeH="0" baseline="0" dirty="0">
                          <a:ln>
                            <a:noFill/>
                          </a:ln>
                          <a:solidFill>
                            <a:schemeClr val="tx1"/>
                          </a:solidFill>
                          <a:effectLst/>
                          <a:latin typeface="Meiryo UI" panose="020B0604030504040204" pitchFamily="50" charset="-128"/>
                          <a:ea typeface="Meiryo UI" panose="020B0604030504040204" pitchFamily="50" charset="-128"/>
                        </a:rPr>
                        <a:t>)</a:t>
                      </a:r>
                      <a:r>
                        <a:rPr kumimoji="1" lang="ja-JP" altLang="en-US" sz="1800" b="1" i="0" u="none" strike="noStrike" cap="none" normalizeH="0" baseline="0" dirty="0">
                          <a:ln>
                            <a:noFill/>
                          </a:ln>
                          <a:solidFill>
                            <a:schemeClr val="tx1"/>
                          </a:solidFill>
                          <a:effectLst/>
                          <a:latin typeface="Meiryo UI" panose="020B0604030504040204" pitchFamily="50" charset="-128"/>
                          <a:ea typeface="Meiryo UI" panose="020B0604030504040204" pitchFamily="50" charset="-128"/>
                        </a:rPr>
                        <a:t>経過・頻度</a:t>
                      </a:r>
                    </a:p>
                  </a:txBody>
                  <a:tcPr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D6E5EE"/>
                    </a:solid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1" lang="ja-JP" altLang="en-US" sz="1800" b="1" i="0" u="none" strike="noStrike" cap="none" normalizeH="0" baseline="0" dirty="0">
                          <a:ln>
                            <a:noFill/>
                          </a:ln>
                          <a:solidFill>
                            <a:schemeClr val="tx1"/>
                          </a:solidFill>
                          <a:effectLst/>
                          <a:latin typeface="Meiryo UI" panose="020B0604030504040204" pitchFamily="50" charset="-128"/>
                          <a:ea typeface="Meiryo UI" panose="020B0604030504040204" pitchFamily="50" charset="-128"/>
                        </a:rPr>
                        <a:t>・</a:t>
                      </a:r>
                      <a:r>
                        <a:rPr kumimoji="1" lang="en-US" altLang="ja-JP" sz="1800" b="1" i="0" u="none" strike="noStrike" cap="none" normalizeH="0" baseline="0" dirty="0">
                          <a:ln>
                            <a:noFill/>
                          </a:ln>
                          <a:solidFill>
                            <a:schemeClr val="tx1"/>
                          </a:solidFill>
                          <a:effectLst/>
                          <a:latin typeface="Meiryo UI" panose="020B0604030504040204" pitchFamily="50" charset="-128"/>
                          <a:ea typeface="Meiryo UI" panose="020B0604030504040204" pitchFamily="50" charset="-128"/>
                        </a:rPr>
                        <a:t>ADL</a:t>
                      </a:r>
                      <a:r>
                        <a:rPr kumimoji="1" lang="ja-JP" altLang="en-US" sz="1800" b="1" i="0" u="none" strike="noStrike" cap="none" normalizeH="0" baseline="0" dirty="0">
                          <a:ln>
                            <a:noFill/>
                          </a:ln>
                          <a:solidFill>
                            <a:schemeClr val="tx1"/>
                          </a:solidFill>
                          <a:effectLst/>
                          <a:latin typeface="Meiryo UI" panose="020B0604030504040204" pitchFamily="50" charset="-128"/>
                          <a:ea typeface="Meiryo UI" panose="020B0604030504040204" pitchFamily="50" charset="-128"/>
                        </a:rPr>
                        <a:t>は悪化しつつある</a:t>
                      </a:r>
                    </a:p>
                    <a:p>
                      <a:pPr marL="0" marR="0" lvl="0" indent="0" algn="l" defTabSz="914400" rtl="0" eaLnBrk="0" fontAlgn="base" latinLnBrk="0" hangingPunct="0">
                        <a:lnSpc>
                          <a:spcPct val="100000"/>
                        </a:lnSpc>
                        <a:spcBef>
                          <a:spcPct val="0"/>
                        </a:spcBef>
                        <a:spcAft>
                          <a:spcPct val="0"/>
                        </a:spcAft>
                        <a:buClrTx/>
                        <a:buSzTx/>
                        <a:buFontTx/>
                        <a:buNone/>
                        <a:tabLst/>
                      </a:pPr>
                      <a:r>
                        <a:rPr kumimoji="1" lang="ja-JP" altLang="en-US" sz="1800" b="1" i="0" u="none" strike="noStrike" cap="none" normalizeH="0" baseline="0" dirty="0">
                          <a:ln>
                            <a:noFill/>
                          </a:ln>
                          <a:solidFill>
                            <a:schemeClr val="tx1"/>
                          </a:solidFill>
                          <a:effectLst/>
                          <a:latin typeface="Meiryo UI" panose="020B0604030504040204" pitchFamily="50" charset="-128"/>
                          <a:ea typeface="Meiryo UI" panose="020B0604030504040204" pitchFamily="50" charset="-128"/>
                        </a:rPr>
                        <a:t>・徘徊の頻度は増加している</a:t>
                      </a:r>
                    </a:p>
                  </a:txBody>
                  <a:tcPr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extLst>
                  <a:ext uri="{0D108BD9-81ED-4DB2-BD59-A6C34878D82A}">
                    <a16:rowId xmlns="" xmlns:a16="http://schemas.microsoft.com/office/drawing/2014/main" val="10003"/>
                  </a:ext>
                </a:extLst>
              </a:tr>
              <a:tr h="914400">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1" lang="en-US" altLang="ja-JP" sz="1800" b="1" i="0" u="none" strike="noStrike" cap="none" normalizeH="0" baseline="0" dirty="0">
                          <a:ln>
                            <a:noFill/>
                          </a:ln>
                          <a:solidFill>
                            <a:schemeClr val="tx1"/>
                          </a:solidFill>
                          <a:effectLst/>
                          <a:latin typeface="Meiryo UI" panose="020B0604030504040204" pitchFamily="50" charset="-128"/>
                          <a:ea typeface="Meiryo UI" panose="020B0604030504040204" pitchFamily="50" charset="-128"/>
                        </a:rPr>
                        <a:t>(</a:t>
                      </a:r>
                      <a:r>
                        <a:rPr kumimoji="1" lang="en-US" altLang="ja-JP" sz="1800" b="1" i="0" u="none" strike="noStrike" cap="none" normalizeH="0" baseline="0" dirty="0">
                          <a:ln>
                            <a:noFill/>
                          </a:ln>
                          <a:solidFill>
                            <a:schemeClr val="tx1"/>
                          </a:solidFill>
                          <a:effectLst/>
                          <a:latin typeface="Segoe UI" panose="020B0502040204020203" pitchFamily="34" charset="0"/>
                          <a:ea typeface="Meiryo UI" panose="020B0604030504040204" pitchFamily="50" charset="-128"/>
                          <a:cs typeface="Segoe UI" panose="020B0502040204020203" pitchFamily="34" charset="0"/>
                        </a:rPr>
                        <a:t>9</a:t>
                      </a:r>
                      <a:r>
                        <a:rPr kumimoji="1" lang="en-US" altLang="ja-JP" sz="1800" b="1" i="0" u="none" strike="noStrike" cap="none" normalizeH="0" baseline="0" dirty="0">
                          <a:ln>
                            <a:noFill/>
                          </a:ln>
                          <a:solidFill>
                            <a:schemeClr val="tx1"/>
                          </a:solidFill>
                          <a:effectLst/>
                          <a:latin typeface="Meiryo UI" panose="020B0604030504040204" pitchFamily="50" charset="-128"/>
                          <a:ea typeface="Meiryo UI" panose="020B0604030504040204" pitchFamily="50" charset="-128"/>
                        </a:rPr>
                        <a:t>)</a:t>
                      </a:r>
                      <a:r>
                        <a:rPr kumimoji="1" lang="ja-JP" altLang="en-US" sz="1800" b="1" i="0" u="none" strike="noStrike" cap="none" normalizeH="0" baseline="0" dirty="0">
                          <a:ln>
                            <a:noFill/>
                          </a:ln>
                          <a:solidFill>
                            <a:schemeClr val="tx1"/>
                          </a:solidFill>
                          <a:effectLst/>
                          <a:latin typeface="Meiryo UI" panose="020B0604030504040204" pitchFamily="50" charset="-128"/>
                          <a:ea typeface="Meiryo UI" panose="020B0604030504040204" pitchFamily="50" charset="-128"/>
                        </a:rPr>
                        <a:t>現在ある困難や危険性</a:t>
                      </a:r>
                    </a:p>
                    <a:p>
                      <a:pPr marL="0" marR="0" lvl="0" indent="0" algn="l" defTabSz="914400" rtl="0" eaLnBrk="0" fontAlgn="base" latinLnBrk="0" hangingPunct="0">
                        <a:lnSpc>
                          <a:spcPct val="100000"/>
                        </a:lnSpc>
                        <a:spcBef>
                          <a:spcPct val="0"/>
                        </a:spcBef>
                        <a:spcAft>
                          <a:spcPct val="0"/>
                        </a:spcAft>
                        <a:buClrTx/>
                        <a:buSzTx/>
                        <a:buFontTx/>
                        <a:buNone/>
                        <a:tabLst/>
                      </a:pPr>
                      <a:r>
                        <a:rPr kumimoji="1" lang="ja-JP" altLang="en-US" sz="1800" b="1" i="0" u="none" strike="noStrike" cap="none" normalizeH="0" baseline="0" dirty="0">
                          <a:ln>
                            <a:noFill/>
                          </a:ln>
                          <a:solidFill>
                            <a:schemeClr val="tx1"/>
                          </a:solidFill>
                          <a:effectLst/>
                          <a:latin typeface="Meiryo UI" panose="020B0604030504040204" pitchFamily="50" charset="-128"/>
                          <a:ea typeface="Meiryo UI" panose="020B0604030504040204" pitchFamily="50" charset="-128"/>
                        </a:rPr>
                        <a:t>     及び</a:t>
                      </a:r>
                      <a:r>
                        <a:rPr kumimoji="1" lang="ja-JP" altLang="en-US" sz="1200" b="1" i="0" u="none" strike="noStrike" cap="none" normalizeH="0" baseline="0" dirty="0">
                          <a:ln>
                            <a:noFill/>
                          </a:ln>
                          <a:solidFill>
                            <a:schemeClr val="tx1"/>
                          </a:solidFill>
                          <a:effectLst/>
                          <a:latin typeface="Meiryo UI" panose="020B0604030504040204" pitchFamily="50" charset="-128"/>
                          <a:ea typeface="Meiryo UI" panose="020B0604030504040204" pitchFamily="50" charset="-128"/>
                        </a:rPr>
                        <a:t> </a:t>
                      </a:r>
                      <a:r>
                        <a:rPr kumimoji="1" lang="ja-JP" altLang="en-US" sz="1800" b="1" i="0" u="none" strike="noStrike" cap="none" normalizeH="0" baseline="0" dirty="0">
                          <a:ln>
                            <a:noFill/>
                          </a:ln>
                          <a:solidFill>
                            <a:schemeClr val="tx1"/>
                          </a:solidFill>
                          <a:effectLst/>
                          <a:latin typeface="Meiryo UI" panose="020B0604030504040204" pitchFamily="50" charset="-128"/>
                          <a:ea typeface="Meiryo UI" panose="020B0604030504040204" pitchFamily="50" charset="-128"/>
                        </a:rPr>
                        <a:t>今後予想される</a:t>
                      </a:r>
                    </a:p>
                    <a:p>
                      <a:pPr marL="0" marR="0" lvl="0" indent="0" algn="l" defTabSz="914400" rtl="0" eaLnBrk="0" fontAlgn="base" latinLnBrk="0" hangingPunct="0">
                        <a:lnSpc>
                          <a:spcPct val="100000"/>
                        </a:lnSpc>
                        <a:spcBef>
                          <a:spcPct val="0"/>
                        </a:spcBef>
                        <a:spcAft>
                          <a:spcPct val="0"/>
                        </a:spcAft>
                        <a:buClrTx/>
                        <a:buSzTx/>
                        <a:buFontTx/>
                        <a:buNone/>
                        <a:tabLst/>
                      </a:pPr>
                      <a:r>
                        <a:rPr kumimoji="1" lang="ja-JP" altLang="en-US" sz="1800" b="1" i="0" u="none" strike="noStrike" cap="none" normalizeH="0" baseline="0" dirty="0">
                          <a:ln>
                            <a:noFill/>
                          </a:ln>
                          <a:solidFill>
                            <a:schemeClr val="tx1"/>
                          </a:solidFill>
                          <a:effectLst/>
                          <a:latin typeface="Meiryo UI" panose="020B0604030504040204" pitchFamily="50" charset="-128"/>
                          <a:ea typeface="Meiryo UI" panose="020B0604030504040204" pitchFamily="50" charset="-128"/>
                        </a:rPr>
                        <a:t>     困難や危険性</a:t>
                      </a:r>
                    </a:p>
                  </a:txBody>
                  <a:tcPr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D6E5EE"/>
                    </a:solid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1" lang="ja-JP" altLang="en-US" sz="1800" b="1" i="0" u="none" strike="noStrike" cap="none" normalizeH="0" baseline="0" dirty="0">
                          <a:ln>
                            <a:noFill/>
                          </a:ln>
                          <a:solidFill>
                            <a:schemeClr val="tx1"/>
                          </a:solidFill>
                          <a:effectLst/>
                          <a:latin typeface="Meiryo UI" panose="020B0604030504040204" pitchFamily="50" charset="-128"/>
                          <a:ea typeface="Meiryo UI" panose="020B0604030504040204" pitchFamily="50" charset="-128"/>
                        </a:rPr>
                        <a:t>・しばしば経済被害を受けている</a:t>
                      </a:r>
                    </a:p>
                    <a:p>
                      <a:pPr marL="0" marR="0" lvl="0" indent="0" algn="l" defTabSz="914400" rtl="0" eaLnBrk="0" fontAlgn="base" latinLnBrk="0" hangingPunct="0">
                        <a:lnSpc>
                          <a:spcPct val="100000"/>
                        </a:lnSpc>
                        <a:spcBef>
                          <a:spcPct val="0"/>
                        </a:spcBef>
                        <a:spcAft>
                          <a:spcPct val="0"/>
                        </a:spcAft>
                        <a:buClrTx/>
                        <a:buSzTx/>
                        <a:buFontTx/>
                        <a:buNone/>
                        <a:tabLst/>
                      </a:pPr>
                      <a:r>
                        <a:rPr kumimoji="1" lang="ja-JP" altLang="en-US" sz="1800" b="1" i="0" u="none" strike="noStrike" cap="none" normalizeH="0" baseline="0" dirty="0">
                          <a:ln>
                            <a:noFill/>
                          </a:ln>
                          <a:solidFill>
                            <a:schemeClr val="tx1"/>
                          </a:solidFill>
                          <a:effectLst/>
                          <a:latin typeface="Meiryo UI" panose="020B0604030504040204" pitchFamily="50" charset="-128"/>
                          <a:ea typeface="Meiryo UI" panose="020B0604030504040204" pitchFamily="50" charset="-128"/>
                        </a:rPr>
                        <a:t>・今後、家人へ暴力をふるう危険がある</a:t>
                      </a:r>
                    </a:p>
                  </a:txBody>
                  <a:tcPr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extLst>
                  <a:ext uri="{0D108BD9-81ED-4DB2-BD59-A6C34878D82A}">
                    <a16:rowId xmlns="" xmlns:a16="http://schemas.microsoft.com/office/drawing/2014/main" val="10004"/>
                  </a:ext>
                </a:extLst>
              </a:tr>
              <a:tr h="640080">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1" lang="en-US" altLang="ja-JP" sz="1800" b="1" i="0" u="none" strike="noStrike" cap="none" normalizeH="0" baseline="0" dirty="0">
                          <a:ln>
                            <a:noFill/>
                          </a:ln>
                          <a:solidFill>
                            <a:schemeClr val="tx1"/>
                          </a:solidFill>
                          <a:effectLst/>
                          <a:latin typeface="Meiryo UI" panose="020B0604030504040204" pitchFamily="50" charset="-128"/>
                          <a:ea typeface="Meiryo UI" panose="020B0604030504040204" pitchFamily="50" charset="-128"/>
                        </a:rPr>
                        <a:t>(</a:t>
                      </a:r>
                      <a:r>
                        <a:rPr kumimoji="1" lang="en-US" altLang="ja-JP" sz="1800" b="1" i="0" u="none" strike="noStrike" cap="none" normalizeH="0" baseline="0" dirty="0">
                          <a:ln>
                            <a:noFill/>
                          </a:ln>
                          <a:solidFill>
                            <a:schemeClr val="tx1"/>
                          </a:solidFill>
                          <a:effectLst/>
                          <a:latin typeface="Segoe UI" panose="020B0502040204020203" pitchFamily="34" charset="0"/>
                          <a:ea typeface="Meiryo UI" panose="020B0604030504040204" pitchFamily="50" charset="-128"/>
                          <a:cs typeface="Segoe UI" panose="020B0502040204020203" pitchFamily="34" charset="0"/>
                        </a:rPr>
                        <a:t>10</a:t>
                      </a:r>
                      <a:r>
                        <a:rPr kumimoji="1" lang="en-US" altLang="ja-JP" sz="1800" b="1" i="0" u="none" strike="noStrike" cap="none" normalizeH="0" baseline="0" dirty="0">
                          <a:ln>
                            <a:noFill/>
                          </a:ln>
                          <a:solidFill>
                            <a:schemeClr val="tx1"/>
                          </a:solidFill>
                          <a:effectLst/>
                          <a:latin typeface="Meiryo UI" panose="020B0604030504040204" pitchFamily="50" charset="-128"/>
                          <a:ea typeface="Meiryo UI" panose="020B0604030504040204" pitchFamily="50" charset="-128"/>
                        </a:rPr>
                        <a:t>)</a:t>
                      </a:r>
                      <a:r>
                        <a:rPr kumimoji="1" lang="ja-JP" altLang="en-US" sz="1800" b="1" i="0" u="none" strike="noStrike" cap="none" normalizeH="0" baseline="0" dirty="0">
                          <a:ln>
                            <a:noFill/>
                          </a:ln>
                          <a:solidFill>
                            <a:schemeClr val="tx1"/>
                          </a:solidFill>
                          <a:effectLst/>
                          <a:latin typeface="Meiryo UI" panose="020B0604030504040204" pitchFamily="50" charset="-128"/>
                          <a:ea typeface="Meiryo UI" panose="020B0604030504040204" pitchFamily="50" charset="-128"/>
                        </a:rPr>
                        <a:t>身体合併症</a:t>
                      </a:r>
                    </a:p>
                  </a:txBody>
                  <a:tcPr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D6E5EE"/>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1" lang="ja-JP" altLang="en-US" sz="1800" b="1" i="0" u="none" strike="noStrike" cap="none" normalizeH="0" baseline="0" dirty="0">
                          <a:ln>
                            <a:noFill/>
                          </a:ln>
                          <a:solidFill>
                            <a:schemeClr val="tx1"/>
                          </a:solidFill>
                          <a:effectLst/>
                          <a:latin typeface="Meiryo UI" panose="020B0604030504040204" pitchFamily="50" charset="-128"/>
                          <a:ea typeface="Meiryo UI" panose="020B0604030504040204" pitchFamily="50" charset="-128"/>
                        </a:rPr>
                        <a:t>・肺炎を来たしたが認知症のため外来で点滴治療を</a:t>
                      </a:r>
                    </a:p>
                    <a:p>
                      <a:pPr marL="0" marR="0" lvl="0" indent="0" algn="l" defTabSz="914400" rtl="0" eaLnBrk="1" fontAlgn="base" latinLnBrk="0" hangingPunct="1">
                        <a:lnSpc>
                          <a:spcPct val="100000"/>
                        </a:lnSpc>
                        <a:spcBef>
                          <a:spcPct val="0"/>
                        </a:spcBef>
                        <a:spcAft>
                          <a:spcPct val="0"/>
                        </a:spcAft>
                        <a:buClrTx/>
                        <a:buSzTx/>
                        <a:buFontTx/>
                        <a:buNone/>
                        <a:tabLst/>
                      </a:pPr>
                      <a:r>
                        <a:rPr kumimoji="1" lang="ja-JP" altLang="en-US" sz="1800" b="1" i="0" u="none" strike="noStrike" cap="none" normalizeH="0" baseline="0" dirty="0">
                          <a:ln>
                            <a:noFill/>
                          </a:ln>
                          <a:solidFill>
                            <a:schemeClr val="tx1"/>
                          </a:solidFill>
                          <a:effectLst/>
                          <a:latin typeface="Meiryo UI" panose="020B0604030504040204" pitchFamily="50" charset="-128"/>
                          <a:ea typeface="Meiryo UI" panose="020B0604030504040204" pitchFamily="50" charset="-128"/>
                        </a:rPr>
                        <a:t>  行っている</a:t>
                      </a:r>
                    </a:p>
                  </a:txBody>
                  <a:tcPr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extLst>
                  <a:ext uri="{0D108BD9-81ED-4DB2-BD59-A6C34878D82A}">
                    <a16:rowId xmlns="" xmlns:a16="http://schemas.microsoft.com/office/drawing/2014/main" val="10005"/>
                  </a:ext>
                </a:extLst>
              </a:tr>
              <a:tr h="958850">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1" lang="en-US" altLang="ja-JP" sz="1800" b="1" i="0" u="none" strike="noStrike" cap="none" normalizeH="0" baseline="0" dirty="0">
                          <a:ln>
                            <a:noFill/>
                          </a:ln>
                          <a:solidFill>
                            <a:schemeClr val="tx1"/>
                          </a:solidFill>
                          <a:effectLst/>
                          <a:latin typeface="Meiryo UI" panose="020B0604030504040204" pitchFamily="50" charset="-128"/>
                          <a:ea typeface="Meiryo UI" panose="020B0604030504040204" pitchFamily="50" charset="-128"/>
                        </a:rPr>
                        <a:t>(</a:t>
                      </a:r>
                      <a:r>
                        <a:rPr kumimoji="1" lang="en-US" altLang="ja-JP" sz="1800" b="1" i="0" u="none" strike="noStrike" cap="none" normalizeH="0" baseline="0" dirty="0">
                          <a:ln>
                            <a:noFill/>
                          </a:ln>
                          <a:solidFill>
                            <a:schemeClr val="tx1"/>
                          </a:solidFill>
                          <a:effectLst/>
                          <a:latin typeface="Segoe UI" panose="020B0502040204020203" pitchFamily="34" charset="0"/>
                          <a:ea typeface="Meiryo UI" panose="020B0604030504040204" pitchFamily="50" charset="-128"/>
                          <a:cs typeface="Segoe UI" panose="020B0502040204020203" pitchFamily="34" charset="0"/>
                        </a:rPr>
                        <a:t>11</a:t>
                      </a:r>
                      <a:r>
                        <a:rPr kumimoji="1" lang="en-US" altLang="ja-JP" sz="1800" b="1" i="0" u="none" strike="noStrike" cap="none" normalizeH="0" baseline="0" dirty="0">
                          <a:ln>
                            <a:noFill/>
                          </a:ln>
                          <a:solidFill>
                            <a:schemeClr val="tx1"/>
                          </a:solidFill>
                          <a:effectLst/>
                          <a:latin typeface="Meiryo UI" panose="020B0604030504040204" pitchFamily="50" charset="-128"/>
                          <a:ea typeface="Meiryo UI" panose="020B0604030504040204" pitchFamily="50" charset="-128"/>
                        </a:rPr>
                        <a:t>)</a:t>
                      </a:r>
                      <a:r>
                        <a:rPr kumimoji="1" lang="ja-JP" altLang="en-US" sz="1800" b="1" i="0" u="none" strike="noStrike" cap="none" normalizeH="0" baseline="0" dirty="0">
                          <a:ln>
                            <a:noFill/>
                          </a:ln>
                          <a:solidFill>
                            <a:schemeClr val="tx1"/>
                          </a:solidFill>
                          <a:effectLst/>
                          <a:latin typeface="Meiryo UI" panose="020B0604030504040204" pitchFamily="50" charset="-128"/>
                          <a:ea typeface="Meiryo UI" panose="020B0604030504040204" pitchFamily="50" charset="-128"/>
                        </a:rPr>
                        <a:t>評価に際しての</a:t>
                      </a:r>
                    </a:p>
                    <a:p>
                      <a:pPr marL="0" marR="0" lvl="0" indent="0" algn="l" defTabSz="914400" rtl="0" eaLnBrk="0" fontAlgn="base" latinLnBrk="0" hangingPunct="0">
                        <a:lnSpc>
                          <a:spcPct val="100000"/>
                        </a:lnSpc>
                        <a:spcBef>
                          <a:spcPct val="0"/>
                        </a:spcBef>
                        <a:spcAft>
                          <a:spcPct val="0"/>
                        </a:spcAft>
                        <a:buClrTx/>
                        <a:buSzTx/>
                        <a:buFontTx/>
                        <a:buNone/>
                        <a:tabLst/>
                      </a:pPr>
                      <a:r>
                        <a:rPr kumimoji="1" lang="ja-JP" altLang="en-US" sz="1800" b="1" i="0" u="none" strike="noStrike" cap="none" normalizeH="0" baseline="0" dirty="0">
                          <a:ln>
                            <a:noFill/>
                          </a:ln>
                          <a:solidFill>
                            <a:schemeClr val="tx1"/>
                          </a:solidFill>
                          <a:effectLst/>
                          <a:latin typeface="Meiryo UI" panose="020B0604030504040204" pitchFamily="50" charset="-128"/>
                          <a:ea typeface="Meiryo UI" panose="020B0604030504040204" pitchFamily="50" charset="-128"/>
                        </a:rPr>
                        <a:t>      留意事項</a:t>
                      </a:r>
                    </a:p>
                  </a:txBody>
                  <a:tcPr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D6E5EE"/>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1" lang="ja-JP" altLang="en-US" sz="1800" b="1" i="0" u="none" strike="noStrike" cap="none" normalizeH="0" baseline="0" dirty="0">
                          <a:ln>
                            <a:noFill/>
                          </a:ln>
                          <a:solidFill>
                            <a:schemeClr val="tx1"/>
                          </a:solidFill>
                          <a:effectLst/>
                          <a:latin typeface="Meiryo UI" panose="020B0604030504040204" pitchFamily="50" charset="-128"/>
                          <a:ea typeface="Meiryo UI" panose="020B0604030504040204" pitchFamily="50" charset="-128"/>
                        </a:rPr>
                        <a:t>・症状は１日のうちでも大きく変動している</a:t>
                      </a:r>
                    </a:p>
                    <a:p>
                      <a:pPr marL="0" marR="0" lvl="0" indent="0" algn="l" defTabSz="914400" rtl="0" eaLnBrk="1" fontAlgn="base" latinLnBrk="0" hangingPunct="1">
                        <a:lnSpc>
                          <a:spcPct val="100000"/>
                        </a:lnSpc>
                        <a:spcBef>
                          <a:spcPct val="0"/>
                        </a:spcBef>
                        <a:spcAft>
                          <a:spcPct val="0"/>
                        </a:spcAft>
                        <a:buClrTx/>
                        <a:buSzTx/>
                        <a:buFontTx/>
                        <a:buNone/>
                        <a:tabLst/>
                      </a:pPr>
                      <a:r>
                        <a:rPr kumimoji="1" lang="ja-JP" altLang="en-US" sz="1800" b="1" i="0" u="none" strike="noStrike" cap="none" normalizeH="0" baseline="0" dirty="0">
                          <a:ln>
                            <a:noFill/>
                          </a:ln>
                          <a:solidFill>
                            <a:schemeClr val="tx1"/>
                          </a:solidFill>
                          <a:effectLst/>
                          <a:latin typeface="Meiryo UI" panose="020B0604030504040204" pitchFamily="50" charset="-128"/>
                          <a:ea typeface="Meiryo UI" panose="020B0604030504040204" pitchFamily="50" charset="-128"/>
                        </a:rPr>
                        <a:t>・とりつくろいのために正常にみられる</a:t>
                      </a:r>
                    </a:p>
                  </a:txBody>
                  <a:tcPr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extLst>
                  <a:ext uri="{0D108BD9-81ED-4DB2-BD59-A6C34878D82A}">
                    <a16:rowId xmlns="" xmlns:a16="http://schemas.microsoft.com/office/drawing/2014/main" val="10006"/>
                  </a:ext>
                </a:extLst>
              </a:tr>
            </a:tbl>
          </a:graphicData>
        </a:graphic>
      </p:graphicFrame>
      <p:sp>
        <p:nvSpPr>
          <p:cNvPr id="9" name="Rectangle 23"/>
          <p:cNvSpPr>
            <a:spLocks noChangeArrowheads="1"/>
          </p:cNvSpPr>
          <p:nvPr/>
        </p:nvSpPr>
        <p:spPr bwMode="auto">
          <a:xfrm>
            <a:off x="0" y="1"/>
            <a:ext cx="2806995" cy="3721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82904" tIns="41452" rIns="82904" bIns="41452" anchor="b"/>
          <a:lstStyle/>
          <a:p>
            <a:pPr defTabSz="828675"/>
            <a:r>
              <a:rPr kumimoji="0" lang="en-US" altLang="ja-JP" sz="1600" b="1" dirty="0">
                <a:latin typeface="Meiryo UI" panose="020B0604030504040204" pitchFamily="50" charset="-128"/>
                <a:ea typeface="Meiryo UI" panose="020B0604030504040204" pitchFamily="50" charset="-128"/>
              </a:rPr>
              <a:t>《</a:t>
            </a:r>
            <a:r>
              <a:rPr kumimoji="0" lang="ja-JP" altLang="en-US" sz="1600" b="1" dirty="0">
                <a:latin typeface="Meiryo UI" panose="020B0604030504040204" pitchFamily="50" charset="-128"/>
                <a:ea typeface="Meiryo UI" panose="020B0604030504040204" pitchFamily="50" charset="-128"/>
              </a:rPr>
              <a:t> 制度</a:t>
            </a:r>
            <a:r>
              <a:rPr kumimoji="0" lang="en-US" altLang="ja-JP" sz="1700" b="1" dirty="0">
                <a:latin typeface="Segoe UI" panose="020B0502040204020203" pitchFamily="34" charset="0"/>
                <a:ea typeface="Meiryo UI" panose="020B0604030504040204" pitchFamily="50" charset="-128"/>
                <a:cs typeface="Segoe UI" panose="020B0502040204020203" pitchFamily="34" charset="0"/>
              </a:rPr>
              <a:t>-21</a:t>
            </a:r>
            <a:r>
              <a:rPr kumimoji="0" lang="ja-JP" altLang="en-US" sz="1700" b="1" dirty="0">
                <a:latin typeface="Segoe UI" panose="020B0502040204020203" pitchFamily="34" charset="0"/>
                <a:ea typeface="Meiryo UI" panose="020B0604030504040204" pitchFamily="50" charset="-128"/>
                <a:cs typeface="Segoe UI" panose="020B0502040204020203" pitchFamily="34" charset="0"/>
              </a:rPr>
              <a:t> </a:t>
            </a:r>
            <a:r>
              <a:rPr kumimoji="0" lang="en-US" altLang="ja-JP" sz="1600" b="1" dirty="0">
                <a:latin typeface="Meiryo UI" panose="020B0604030504040204" pitchFamily="50" charset="-128"/>
                <a:ea typeface="Meiryo UI" panose="020B0604030504040204" pitchFamily="50" charset="-128"/>
              </a:rPr>
              <a:t>》</a:t>
            </a:r>
            <a:r>
              <a:rPr kumimoji="0" lang="ja-JP" altLang="en-US" sz="1600" b="1" dirty="0">
                <a:latin typeface="Meiryo UI" panose="020B0604030504040204" pitchFamily="50" charset="-128"/>
                <a:ea typeface="Meiryo UI" panose="020B0604030504040204" pitchFamily="50" charset="-128"/>
              </a:rPr>
              <a:t>  </a:t>
            </a:r>
            <a:endParaRPr kumimoji="0" lang="ja-JP" altLang="en-US" sz="1600" b="1" dirty="0">
              <a:solidFill>
                <a:srgbClr val="FF5050"/>
              </a:solidFill>
              <a:latin typeface="Meiryo UI" panose="020B0604030504040204" pitchFamily="50" charset="-128"/>
              <a:ea typeface="Meiryo UI" panose="020B0604030504040204" pitchFamily="50" charset="-128"/>
            </a:endParaRPr>
          </a:p>
        </p:txBody>
      </p:sp>
      <p:sp>
        <p:nvSpPr>
          <p:cNvPr id="7" name="Rectangle 12"/>
          <p:cNvSpPr>
            <a:spLocks noChangeArrowheads="1"/>
          </p:cNvSpPr>
          <p:nvPr/>
        </p:nvSpPr>
        <p:spPr bwMode="auto">
          <a:xfrm>
            <a:off x="213519" y="885706"/>
            <a:ext cx="8691562" cy="103179"/>
          </a:xfrm>
          <a:prstGeom prst="rect">
            <a:avLst/>
          </a:prstGeom>
          <a:gradFill rotWithShape="1">
            <a:gsLst>
              <a:gs pos="96951">
                <a:srgbClr val="3E6EB4"/>
              </a:gs>
              <a:gs pos="90000">
                <a:srgbClr val="3E6EB4"/>
              </a:gs>
              <a:gs pos="0">
                <a:srgbClr val="CDE1FF"/>
              </a:gs>
            </a:gsLst>
            <a:lin ang="0" scaled="1"/>
          </a:gradFill>
          <a:ln w="9525" algn="ctr">
            <a:noFill/>
            <a:miter lim="800000"/>
            <a:headEnd/>
            <a:tailEnd/>
          </a:ln>
          <a:effectLst/>
        </p:spPr>
        <p:txBody>
          <a:bodyPr wrap="none" anchor="ctr"/>
          <a:lstStyle/>
          <a:p>
            <a:pPr algn="r">
              <a:defRPr/>
            </a:pPr>
            <a:endParaRPr lang="ja-JP" altLang="en-US">
              <a:latin typeface="Arial" charset="0"/>
            </a:endParaRPr>
          </a:p>
        </p:txBody>
      </p:sp>
    </p:spTree>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7" name="Rectangle 2"/>
          <p:cNvSpPr>
            <a:spLocks noChangeArrowheads="1"/>
          </p:cNvSpPr>
          <p:nvPr/>
        </p:nvSpPr>
        <p:spPr bwMode="auto">
          <a:xfrm>
            <a:off x="492128" y="303149"/>
            <a:ext cx="8075613" cy="514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pPr algn="ctr"/>
            <a:r>
              <a:rPr lang="ja-JP" altLang="en-US" sz="3000" b="1" dirty="0">
                <a:latin typeface="Meiryo UI" panose="020B0604030504040204" pitchFamily="50" charset="-128"/>
                <a:ea typeface="Meiryo UI" panose="020B0604030504040204" pitchFamily="50" charset="-128"/>
                <a:cs typeface="メイリオ" pitchFamily="50" charset="-128"/>
              </a:rPr>
              <a:t>認知症の日常生活自立度の判断</a:t>
            </a:r>
            <a:endParaRPr lang="en-US" altLang="ja-JP" sz="3000" b="1" dirty="0">
              <a:latin typeface="Meiryo UI" panose="020B0604030504040204" pitchFamily="50" charset="-128"/>
              <a:ea typeface="Meiryo UI" panose="020B0604030504040204" pitchFamily="50" charset="-128"/>
              <a:cs typeface="メイリオ" pitchFamily="50" charset="-128"/>
            </a:endParaRPr>
          </a:p>
        </p:txBody>
      </p:sp>
      <p:graphicFrame>
        <p:nvGraphicFramePr>
          <p:cNvPr id="155652" name="Group 4"/>
          <p:cNvGraphicFramePr>
            <a:graphicFrameLocks noGrp="1"/>
          </p:cNvGraphicFramePr>
          <p:nvPr>
            <p:extLst>
              <p:ext uri="{D42A27DB-BD31-4B8C-83A1-F6EECF244321}">
                <p14:modId xmlns:p14="http://schemas.microsoft.com/office/powerpoint/2010/main" val="1307331977"/>
              </p:ext>
            </p:extLst>
          </p:nvPr>
        </p:nvGraphicFramePr>
        <p:xfrm>
          <a:off x="895563" y="1952624"/>
          <a:ext cx="7572378" cy="4394240"/>
        </p:xfrm>
        <a:graphic>
          <a:graphicData uri="http://schemas.openxmlformats.org/drawingml/2006/table">
            <a:tbl>
              <a:tblPr/>
              <a:tblGrid>
                <a:gridCol w="208272">
                  <a:extLst>
                    <a:ext uri="{9D8B030D-6E8A-4147-A177-3AD203B41FA5}">
                      <a16:colId xmlns="" xmlns:a16="http://schemas.microsoft.com/office/drawing/2014/main" val="20000"/>
                    </a:ext>
                  </a:extLst>
                </a:gridCol>
                <a:gridCol w="1363606">
                  <a:extLst>
                    <a:ext uri="{9D8B030D-6E8A-4147-A177-3AD203B41FA5}">
                      <a16:colId xmlns="" xmlns:a16="http://schemas.microsoft.com/office/drawing/2014/main" val="20001"/>
                    </a:ext>
                  </a:extLst>
                </a:gridCol>
                <a:gridCol w="1200100">
                  <a:extLst>
                    <a:ext uri="{9D8B030D-6E8A-4147-A177-3AD203B41FA5}">
                      <a16:colId xmlns="" xmlns:a16="http://schemas.microsoft.com/office/drawing/2014/main" val="20002"/>
                    </a:ext>
                  </a:extLst>
                </a:gridCol>
                <a:gridCol w="1200100">
                  <a:extLst>
                    <a:ext uri="{9D8B030D-6E8A-4147-A177-3AD203B41FA5}">
                      <a16:colId xmlns="" xmlns:a16="http://schemas.microsoft.com/office/drawing/2014/main" val="20003"/>
                    </a:ext>
                  </a:extLst>
                </a:gridCol>
                <a:gridCol w="1200100">
                  <a:extLst>
                    <a:ext uri="{9D8B030D-6E8A-4147-A177-3AD203B41FA5}">
                      <a16:colId xmlns="" xmlns:a16="http://schemas.microsoft.com/office/drawing/2014/main" val="20004"/>
                    </a:ext>
                  </a:extLst>
                </a:gridCol>
                <a:gridCol w="1200100">
                  <a:extLst>
                    <a:ext uri="{9D8B030D-6E8A-4147-A177-3AD203B41FA5}">
                      <a16:colId xmlns="" xmlns:a16="http://schemas.microsoft.com/office/drawing/2014/main" val="20005"/>
                    </a:ext>
                  </a:extLst>
                </a:gridCol>
                <a:gridCol w="1200100">
                  <a:extLst>
                    <a:ext uri="{9D8B030D-6E8A-4147-A177-3AD203B41FA5}">
                      <a16:colId xmlns="" xmlns:a16="http://schemas.microsoft.com/office/drawing/2014/main" val="20006"/>
                    </a:ext>
                  </a:extLst>
                </a:gridCol>
              </a:tblGrid>
              <a:tr h="640074">
                <a:tc>
                  <a:txBody>
                    <a:bodyPr/>
                    <a:lstStyle/>
                    <a:p>
                      <a:pPr marL="0" marR="0" lvl="0" indent="0" algn="l" defTabSz="914400" rtl="0" eaLnBrk="0" fontAlgn="base" latinLnBrk="0" hangingPunct="0">
                        <a:lnSpc>
                          <a:spcPct val="100000"/>
                        </a:lnSpc>
                        <a:spcBef>
                          <a:spcPct val="0"/>
                        </a:spcBef>
                        <a:spcAft>
                          <a:spcPct val="0"/>
                        </a:spcAft>
                        <a:buClrTx/>
                        <a:buSzTx/>
                        <a:buFontTx/>
                        <a:buNone/>
                        <a:tabLst/>
                      </a:pPr>
                      <a:endParaRPr kumimoji="1" lang="en-US" altLang="ja-JP" sz="1800" b="0" i="0" u="none" strike="noStrike" cap="none" normalizeH="0" baseline="0" dirty="0">
                        <a:ln>
                          <a:noFill/>
                        </a:ln>
                        <a:solidFill>
                          <a:schemeClr val="tx1"/>
                        </a:solidFill>
                        <a:effectLst/>
                        <a:latin typeface="HGP創英角ｺﾞｼｯｸUB" pitchFamily="50" charset="-128"/>
                        <a:ea typeface="HGP創英角ｺﾞｼｯｸUB" pitchFamily="50" charset="-128"/>
                      </a:endParaRPr>
                    </a:p>
                  </a:txBody>
                  <a:tcPr marL="91436" marR="91436" marT="45717" marB="45717" anchor="ctr" horzOverflow="overflow">
                    <a:lnL>
                      <a:noFill/>
                    </a:lnL>
                    <a:lnR>
                      <a:noFill/>
                    </a:lnR>
                    <a:lnT>
                      <a:noFill/>
                    </a:lnT>
                    <a:lnB>
                      <a:noFill/>
                    </a:lnB>
                    <a:lnTlToBr>
                      <a:noFill/>
                    </a:lnTlToBr>
                    <a:lnBlToTr>
                      <a:noFill/>
                    </a:lnBlToTr>
                    <a:no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endParaRPr kumimoji="1" lang="ja-JP" altLang="en-US" sz="1800" b="1" i="0" u="none" strike="noStrike" cap="none" normalizeH="0" baseline="0" dirty="0">
                        <a:ln>
                          <a:noFill/>
                        </a:ln>
                        <a:solidFill>
                          <a:schemeClr val="tx1"/>
                        </a:solidFill>
                        <a:effectLst/>
                        <a:latin typeface="Meiryo UI" panose="020B0604030504040204" pitchFamily="50" charset="-128"/>
                        <a:ea typeface="Meiryo UI" panose="020B0604030504040204" pitchFamily="50" charset="-128"/>
                      </a:endParaRPr>
                    </a:p>
                  </a:txBody>
                  <a:tcPr marL="91436" marR="91436" marT="45717" marB="45717" anchor="ctr" horzOverflow="overflow">
                    <a:lnL>
                      <a:noFill/>
                    </a:lnL>
                    <a:lnR w="12700" cap="flat" cmpd="sng" algn="ctr">
                      <a:solidFill>
                        <a:schemeClr val="tx1"/>
                      </a:solidFill>
                      <a:prstDash val="solid"/>
                      <a:round/>
                      <a:headEnd type="none" w="med" len="med"/>
                      <a:tailEnd type="none" w="med" len="med"/>
                    </a:lnR>
                    <a:lnT>
                      <a:noFill/>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1" lang="ja-JP" altLang="en-US" sz="1800" b="1" i="0" u="none" strike="noStrike" cap="none" normalizeH="0" baseline="0" dirty="0">
                          <a:ln>
                            <a:noFill/>
                          </a:ln>
                          <a:solidFill>
                            <a:schemeClr val="tx1"/>
                          </a:solidFill>
                          <a:effectLst/>
                          <a:latin typeface="Meiryo UI" panose="020B0604030504040204" pitchFamily="50" charset="-128"/>
                          <a:ea typeface="Meiryo UI" panose="020B0604030504040204" pitchFamily="50" charset="-128"/>
                        </a:rPr>
                        <a:t>自立</a:t>
                      </a:r>
                    </a:p>
                  </a:txBody>
                  <a:tcPr marL="91436" marR="91436" marT="45717" marB="45717"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1" lang="ja-JP" altLang="en-US" sz="1800" b="1" i="0" u="none" strike="noStrike" cap="none" normalizeH="0" baseline="0">
                          <a:ln>
                            <a:noFill/>
                          </a:ln>
                          <a:solidFill>
                            <a:schemeClr val="tx1"/>
                          </a:solidFill>
                          <a:effectLst/>
                          <a:latin typeface="Meiryo UI" panose="020B0604030504040204" pitchFamily="50" charset="-128"/>
                          <a:ea typeface="Meiryo UI" panose="020B0604030504040204" pitchFamily="50" charset="-128"/>
                        </a:rPr>
                        <a:t>家庭外</a:t>
                      </a:r>
                    </a:p>
                    <a:p>
                      <a:pPr marL="0" marR="0" lvl="0" indent="0" algn="ctr" defTabSz="914400" rtl="0" eaLnBrk="0" fontAlgn="base" latinLnBrk="0" hangingPunct="0">
                        <a:lnSpc>
                          <a:spcPct val="100000"/>
                        </a:lnSpc>
                        <a:spcBef>
                          <a:spcPct val="0"/>
                        </a:spcBef>
                        <a:spcAft>
                          <a:spcPct val="0"/>
                        </a:spcAft>
                        <a:buClrTx/>
                        <a:buSzTx/>
                        <a:buFontTx/>
                        <a:buNone/>
                        <a:tabLst/>
                      </a:pPr>
                      <a:r>
                        <a:rPr kumimoji="1" lang="ja-JP" altLang="en-US" sz="1800" b="1" i="0" u="none" strike="noStrike" cap="none" normalizeH="0" baseline="0">
                          <a:ln>
                            <a:noFill/>
                          </a:ln>
                          <a:solidFill>
                            <a:schemeClr val="tx1"/>
                          </a:solidFill>
                          <a:effectLst/>
                          <a:latin typeface="Meiryo UI" panose="020B0604030504040204" pitchFamily="50" charset="-128"/>
                          <a:ea typeface="Meiryo UI" panose="020B0604030504040204" pitchFamily="50" charset="-128"/>
                        </a:rPr>
                        <a:t>で支障</a:t>
                      </a:r>
                    </a:p>
                  </a:txBody>
                  <a:tcPr marL="91436" marR="91436" marT="45717" marB="45717"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1" lang="ja-JP" altLang="en-US" sz="1800" b="1" i="0" u="none" strike="noStrike" cap="none" normalizeH="0" baseline="0" dirty="0">
                          <a:ln>
                            <a:noFill/>
                          </a:ln>
                          <a:solidFill>
                            <a:schemeClr val="tx1"/>
                          </a:solidFill>
                          <a:effectLst/>
                          <a:latin typeface="Meiryo UI" panose="020B0604030504040204" pitchFamily="50" charset="-128"/>
                          <a:ea typeface="Meiryo UI" panose="020B0604030504040204" pitchFamily="50" charset="-128"/>
                        </a:rPr>
                        <a:t>家庭内</a:t>
                      </a:r>
                    </a:p>
                    <a:p>
                      <a:pPr marL="0" marR="0" lvl="0" indent="0" algn="ctr" defTabSz="914400" rtl="0" eaLnBrk="0" fontAlgn="base" latinLnBrk="0" hangingPunct="0">
                        <a:lnSpc>
                          <a:spcPct val="100000"/>
                        </a:lnSpc>
                        <a:spcBef>
                          <a:spcPct val="0"/>
                        </a:spcBef>
                        <a:spcAft>
                          <a:spcPct val="0"/>
                        </a:spcAft>
                        <a:buClrTx/>
                        <a:buSzTx/>
                        <a:buFontTx/>
                        <a:buNone/>
                        <a:tabLst/>
                      </a:pPr>
                      <a:r>
                        <a:rPr kumimoji="1" lang="ja-JP" altLang="en-US" sz="1800" b="1" i="0" u="none" strike="noStrike" cap="none" normalizeH="0" baseline="0" dirty="0">
                          <a:ln>
                            <a:noFill/>
                          </a:ln>
                          <a:solidFill>
                            <a:schemeClr val="tx1"/>
                          </a:solidFill>
                          <a:effectLst/>
                          <a:latin typeface="Meiryo UI" panose="020B0604030504040204" pitchFamily="50" charset="-128"/>
                          <a:ea typeface="Meiryo UI" panose="020B0604030504040204" pitchFamily="50" charset="-128"/>
                        </a:rPr>
                        <a:t>で支障</a:t>
                      </a:r>
                    </a:p>
                  </a:txBody>
                  <a:tcPr marL="91436" marR="91436" marT="45717" marB="45717"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1" lang="ja-JP" altLang="en-US" sz="1800" b="1" i="0" u="none" strike="noStrike" cap="none" normalizeH="0" baseline="0">
                          <a:ln>
                            <a:noFill/>
                          </a:ln>
                          <a:solidFill>
                            <a:schemeClr val="tx1"/>
                          </a:solidFill>
                          <a:effectLst/>
                          <a:latin typeface="Meiryo UI" panose="020B0604030504040204" pitchFamily="50" charset="-128"/>
                          <a:ea typeface="Meiryo UI" panose="020B0604030504040204" pitchFamily="50" charset="-128"/>
                        </a:rPr>
                        <a:t>介護</a:t>
                      </a:r>
                    </a:p>
                    <a:p>
                      <a:pPr marL="0" marR="0" lvl="0" indent="0" algn="ctr" defTabSz="914400" rtl="0" eaLnBrk="0" fontAlgn="base" latinLnBrk="0" hangingPunct="0">
                        <a:lnSpc>
                          <a:spcPct val="100000"/>
                        </a:lnSpc>
                        <a:spcBef>
                          <a:spcPct val="0"/>
                        </a:spcBef>
                        <a:spcAft>
                          <a:spcPct val="0"/>
                        </a:spcAft>
                        <a:buClrTx/>
                        <a:buSzTx/>
                        <a:buFontTx/>
                        <a:buNone/>
                        <a:tabLst/>
                      </a:pPr>
                      <a:r>
                        <a:rPr kumimoji="1" lang="ja-JP" altLang="en-US" sz="1800" b="1" i="0" u="none" strike="noStrike" cap="none" normalizeH="0" baseline="0">
                          <a:ln>
                            <a:noFill/>
                          </a:ln>
                          <a:solidFill>
                            <a:schemeClr val="tx1"/>
                          </a:solidFill>
                          <a:effectLst/>
                          <a:latin typeface="Meiryo UI" panose="020B0604030504040204" pitchFamily="50" charset="-128"/>
                          <a:ea typeface="Meiryo UI" panose="020B0604030504040204" pitchFamily="50" charset="-128"/>
                        </a:rPr>
                        <a:t>が必要</a:t>
                      </a:r>
                    </a:p>
                  </a:txBody>
                  <a:tcPr marL="91436" marR="91436" marT="45717" marB="45717"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1" lang="ja-JP" altLang="en-US" sz="1800" b="1" i="0" u="none" strike="noStrike" cap="none" normalizeH="0" baseline="0" dirty="0">
                          <a:ln>
                            <a:noFill/>
                          </a:ln>
                          <a:solidFill>
                            <a:schemeClr val="tx1"/>
                          </a:solidFill>
                          <a:effectLst/>
                          <a:latin typeface="Meiryo UI" panose="020B0604030504040204" pitchFamily="50" charset="-128"/>
                          <a:ea typeface="Meiryo UI" panose="020B0604030504040204" pitchFamily="50" charset="-128"/>
                        </a:rPr>
                        <a:t>常に介護</a:t>
                      </a:r>
                    </a:p>
                    <a:p>
                      <a:pPr marL="0" marR="0" lvl="0" indent="0" algn="ctr" defTabSz="914400" rtl="0" eaLnBrk="0" fontAlgn="base" latinLnBrk="0" hangingPunct="0">
                        <a:lnSpc>
                          <a:spcPct val="100000"/>
                        </a:lnSpc>
                        <a:spcBef>
                          <a:spcPct val="0"/>
                        </a:spcBef>
                        <a:spcAft>
                          <a:spcPct val="0"/>
                        </a:spcAft>
                        <a:buClrTx/>
                        <a:buSzTx/>
                        <a:buFontTx/>
                        <a:buNone/>
                        <a:tabLst/>
                      </a:pPr>
                      <a:r>
                        <a:rPr kumimoji="1" lang="ja-JP" altLang="en-US" sz="1800" b="1" i="0" u="none" strike="noStrike" cap="none" normalizeH="0" baseline="0" dirty="0">
                          <a:ln>
                            <a:noFill/>
                          </a:ln>
                          <a:solidFill>
                            <a:schemeClr val="tx1"/>
                          </a:solidFill>
                          <a:effectLst/>
                          <a:latin typeface="Meiryo UI" panose="020B0604030504040204" pitchFamily="50" charset="-128"/>
                          <a:ea typeface="Meiryo UI" panose="020B0604030504040204" pitchFamily="50" charset="-128"/>
                        </a:rPr>
                        <a:t>が必要</a:t>
                      </a:r>
                    </a:p>
                  </a:txBody>
                  <a:tcPr marL="91436" marR="91436" marT="45717" marB="45717"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 xmlns:a16="http://schemas.microsoft.com/office/drawing/2014/main" val="10000"/>
                  </a:ext>
                </a:extLst>
              </a:tr>
              <a:tr h="847663">
                <a:tc>
                  <a:txBody>
                    <a:bodyPr/>
                    <a:lstStyle/>
                    <a:p>
                      <a:pPr marL="0" marR="0" lvl="0" indent="0" algn="l" defTabSz="914400" rtl="0" eaLnBrk="0" fontAlgn="base" latinLnBrk="0" hangingPunct="0">
                        <a:lnSpc>
                          <a:spcPct val="100000"/>
                        </a:lnSpc>
                        <a:spcBef>
                          <a:spcPct val="0"/>
                        </a:spcBef>
                        <a:spcAft>
                          <a:spcPct val="0"/>
                        </a:spcAft>
                        <a:buClrTx/>
                        <a:buSzTx/>
                        <a:buFontTx/>
                        <a:buNone/>
                        <a:tabLst/>
                      </a:pPr>
                      <a:endParaRPr kumimoji="1" lang="en-US" altLang="ja-JP" sz="1800" b="0" i="0" u="none" strike="noStrike" cap="none" normalizeH="0" baseline="0">
                        <a:ln>
                          <a:noFill/>
                        </a:ln>
                        <a:solidFill>
                          <a:schemeClr val="tx1"/>
                        </a:solidFill>
                        <a:effectLst/>
                        <a:latin typeface="HGP創英角ｺﾞｼｯｸUB" pitchFamily="50" charset="-128"/>
                        <a:ea typeface="HGP創英角ｺﾞｼｯｸUB" pitchFamily="50" charset="-128"/>
                      </a:endParaRPr>
                    </a:p>
                  </a:txBody>
                  <a:tcPr marL="91436" marR="91436" marT="45717" marB="45717" anchor="ctr" horzOverflow="overflow">
                    <a:lnL>
                      <a:noFill/>
                    </a:lnL>
                    <a:lnR w="12700" cap="flat" cmpd="sng" algn="ctr">
                      <a:solidFill>
                        <a:schemeClr val="tx1"/>
                      </a:solidFill>
                      <a:prstDash val="solid"/>
                      <a:round/>
                      <a:headEnd type="none" w="med" len="med"/>
                      <a:tailEnd type="none" w="med" len="med"/>
                    </a:lnR>
                    <a:lnT>
                      <a:noFill/>
                    </a:lnT>
                    <a:lnB>
                      <a:noFill/>
                    </a:lnB>
                    <a:lnTlToBr>
                      <a:noFill/>
                    </a:lnTlToBr>
                    <a:lnBlToTr>
                      <a:noFill/>
                    </a:lnBlToTr>
                    <a:no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1" lang="ja-JP" altLang="en-US" sz="1800" b="1" i="0" u="none" strike="noStrike" cap="none" normalizeH="0" baseline="0">
                          <a:ln>
                            <a:noFill/>
                          </a:ln>
                          <a:solidFill>
                            <a:schemeClr val="tx1"/>
                          </a:solidFill>
                          <a:effectLst/>
                          <a:latin typeface="Meiryo UI" panose="020B0604030504040204" pitchFamily="50" charset="-128"/>
                          <a:ea typeface="Meiryo UI" panose="020B0604030504040204" pitchFamily="50" charset="-128"/>
                        </a:rPr>
                        <a:t>なし</a:t>
                      </a:r>
                    </a:p>
                  </a:txBody>
                  <a:tcPr marL="91436" marR="91436" marT="45717" marB="45717"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1" lang="en-US" altLang="ja-JP" sz="2400" b="1" i="0" u="none" strike="noStrike" cap="none" normalizeH="0" baseline="0" dirty="0">
                          <a:ln>
                            <a:noFill/>
                          </a:ln>
                          <a:solidFill>
                            <a:schemeClr val="tx1"/>
                          </a:solidFill>
                          <a:effectLst/>
                          <a:latin typeface="Segoe UI" panose="020B0502040204020203" pitchFamily="34" charset="0"/>
                          <a:ea typeface="Meiryo UI" panose="020B0604030504040204" pitchFamily="50" charset="-128"/>
                          <a:cs typeface="Segoe UI" panose="020B0502040204020203" pitchFamily="34" charset="0"/>
                        </a:rPr>
                        <a:t>Ⅰ</a:t>
                      </a:r>
                    </a:p>
                  </a:txBody>
                  <a:tcPr marL="91436" marR="91436" marT="45717" marB="45717"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DAEDEF"/>
                    </a:solid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1" lang="en-US" altLang="ja-JP" sz="2400" b="1" i="0" u="none" strike="noStrike" cap="none" normalizeH="0" baseline="0" dirty="0">
                          <a:ln>
                            <a:noFill/>
                          </a:ln>
                          <a:solidFill>
                            <a:schemeClr val="tx1"/>
                          </a:solidFill>
                          <a:effectLst/>
                          <a:latin typeface="Segoe UI" panose="020B0502040204020203" pitchFamily="34" charset="0"/>
                          <a:ea typeface="Meiryo UI" panose="020B0604030504040204" pitchFamily="50" charset="-128"/>
                          <a:cs typeface="Segoe UI" panose="020B0502040204020203" pitchFamily="34" charset="0"/>
                        </a:rPr>
                        <a:t>Ⅱ</a:t>
                      </a:r>
                      <a:r>
                        <a:rPr kumimoji="1" lang="ja-JP" altLang="en-US" sz="2400" b="1" i="0" u="none" strike="noStrike" cap="none" normalizeH="0" baseline="0" dirty="0">
                          <a:ln>
                            <a:noFill/>
                          </a:ln>
                          <a:solidFill>
                            <a:schemeClr val="tx1"/>
                          </a:solidFill>
                          <a:effectLst/>
                          <a:latin typeface="Segoe UI" panose="020B0502040204020203" pitchFamily="34" charset="0"/>
                          <a:ea typeface="Meiryo UI" panose="020B0604030504040204" pitchFamily="50" charset="-128"/>
                          <a:cs typeface="Segoe UI" panose="020B0502040204020203" pitchFamily="34" charset="0"/>
                        </a:rPr>
                        <a:t>ａ</a:t>
                      </a:r>
                    </a:p>
                  </a:txBody>
                  <a:tcPr marL="91436" marR="91436" marT="45717" marB="45717"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CCCC"/>
                    </a:solid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1" lang="en-US" altLang="ja-JP" sz="2400" b="1" i="0" u="none" strike="noStrike" cap="none" normalizeH="0" baseline="0">
                          <a:ln>
                            <a:noFill/>
                          </a:ln>
                          <a:solidFill>
                            <a:schemeClr val="tx1"/>
                          </a:solidFill>
                          <a:effectLst/>
                          <a:latin typeface="Segoe UI" panose="020B0502040204020203" pitchFamily="34" charset="0"/>
                          <a:ea typeface="Meiryo UI" panose="020B0604030504040204" pitchFamily="50" charset="-128"/>
                          <a:cs typeface="Segoe UI" panose="020B0502040204020203" pitchFamily="34" charset="0"/>
                        </a:rPr>
                        <a:t>Ⅱ</a:t>
                      </a:r>
                      <a:r>
                        <a:rPr kumimoji="1" lang="ja-JP" altLang="en-US" sz="2400" b="1" i="0" u="none" strike="noStrike" cap="none" normalizeH="0" baseline="0">
                          <a:ln>
                            <a:noFill/>
                          </a:ln>
                          <a:solidFill>
                            <a:schemeClr val="tx1"/>
                          </a:solidFill>
                          <a:effectLst/>
                          <a:latin typeface="Segoe UI" panose="020B0502040204020203" pitchFamily="34" charset="0"/>
                          <a:ea typeface="Meiryo UI" panose="020B0604030504040204" pitchFamily="50" charset="-128"/>
                          <a:cs typeface="Segoe UI" panose="020B0502040204020203" pitchFamily="34" charset="0"/>
                        </a:rPr>
                        <a:t>ｂ</a:t>
                      </a:r>
                    </a:p>
                  </a:txBody>
                  <a:tcPr marL="91436" marR="91436" marT="45717" marB="45717"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CCCC"/>
                    </a:solid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1" lang="en-US" altLang="ja-JP" sz="2400" b="1" i="0" u="none" strike="noStrike" cap="none" normalizeH="0" baseline="0">
                          <a:ln>
                            <a:noFill/>
                          </a:ln>
                          <a:solidFill>
                            <a:schemeClr val="tx1"/>
                          </a:solidFill>
                          <a:effectLst/>
                          <a:latin typeface="Segoe UI" panose="020B0502040204020203" pitchFamily="34" charset="0"/>
                          <a:ea typeface="Meiryo UI" panose="020B0604030504040204" pitchFamily="50" charset="-128"/>
                          <a:cs typeface="Segoe UI" panose="020B0502040204020203" pitchFamily="34" charset="0"/>
                        </a:rPr>
                        <a:t>Ⅲ</a:t>
                      </a:r>
                      <a:r>
                        <a:rPr kumimoji="1" lang="ja-JP" altLang="en-US" sz="2400" b="1" i="0" u="none" strike="noStrike" cap="none" normalizeH="0" baseline="0">
                          <a:ln>
                            <a:noFill/>
                          </a:ln>
                          <a:solidFill>
                            <a:schemeClr val="tx1"/>
                          </a:solidFill>
                          <a:effectLst/>
                          <a:latin typeface="Segoe UI" panose="020B0502040204020203" pitchFamily="34" charset="0"/>
                          <a:ea typeface="Meiryo UI" panose="020B0604030504040204" pitchFamily="50" charset="-128"/>
                          <a:cs typeface="Segoe UI" panose="020B0502040204020203" pitchFamily="34" charset="0"/>
                        </a:rPr>
                        <a:t>ａ</a:t>
                      </a:r>
                    </a:p>
                  </a:txBody>
                  <a:tcPr marL="91436" marR="91436" marT="45717" marB="45717"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B1E7AD"/>
                    </a:solid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1" lang="en-US" altLang="ja-JP" sz="2400" b="1" i="0" u="none" strike="noStrike" cap="none" normalizeH="0" baseline="0">
                          <a:ln>
                            <a:noFill/>
                          </a:ln>
                          <a:solidFill>
                            <a:schemeClr val="bg1"/>
                          </a:solidFill>
                          <a:effectLst/>
                          <a:latin typeface="Segoe UI" panose="020B0502040204020203" pitchFamily="34" charset="0"/>
                          <a:ea typeface="Meiryo UI" panose="020B0604030504040204" pitchFamily="50" charset="-128"/>
                          <a:cs typeface="Segoe UI" panose="020B0502040204020203" pitchFamily="34" charset="0"/>
                        </a:rPr>
                        <a:t>Ⅳ</a:t>
                      </a:r>
                    </a:p>
                  </a:txBody>
                  <a:tcPr marL="91436" marR="91436" marT="45717" marB="45717"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A3A3E0"/>
                    </a:solidFill>
                  </a:tcPr>
                </a:tc>
                <a:extLst>
                  <a:ext uri="{0D108BD9-81ED-4DB2-BD59-A6C34878D82A}">
                    <a16:rowId xmlns="" xmlns:a16="http://schemas.microsoft.com/office/drawing/2014/main" val="10001"/>
                  </a:ext>
                </a:extLst>
              </a:tr>
              <a:tr h="847663">
                <a:tc rowSpan="2">
                  <a:txBody>
                    <a:bodyPr/>
                    <a:lstStyle/>
                    <a:p>
                      <a:pPr marL="0" marR="0" lvl="0" indent="0" algn="l" defTabSz="914400" rtl="0" eaLnBrk="0" fontAlgn="base" latinLnBrk="0" hangingPunct="0">
                        <a:lnSpc>
                          <a:spcPct val="100000"/>
                        </a:lnSpc>
                        <a:spcBef>
                          <a:spcPct val="0"/>
                        </a:spcBef>
                        <a:spcAft>
                          <a:spcPct val="0"/>
                        </a:spcAft>
                        <a:buClrTx/>
                        <a:buSzTx/>
                        <a:buFontTx/>
                        <a:buNone/>
                        <a:tabLst/>
                      </a:pPr>
                      <a:endParaRPr kumimoji="1" lang="en-US" altLang="ja-JP" sz="1800" b="0" i="0" u="none" strike="noStrike" cap="none" normalizeH="0" baseline="0">
                        <a:ln>
                          <a:noFill/>
                        </a:ln>
                        <a:solidFill>
                          <a:schemeClr val="tx1"/>
                        </a:solidFill>
                        <a:effectLst/>
                        <a:latin typeface="HGP創英角ｺﾞｼｯｸUB" pitchFamily="50" charset="-128"/>
                        <a:ea typeface="HGP創英角ｺﾞｼｯｸUB" pitchFamily="50" charset="-128"/>
                      </a:endParaRPr>
                    </a:p>
                  </a:txBody>
                  <a:tcPr marL="91436" marR="91436" marT="45717" marB="45717" anchor="ctr" horzOverflow="overflow">
                    <a:lnL>
                      <a:noFill/>
                    </a:lnL>
                    <a:lnR w="12700" cap="flat" cmpd="sng" algn="ctr">
                      <a:solidFill>
                        <a:schemeClr val="tx1"/>
                      </a:solidFill>
                      <a:prstDash val="solid"/>
                      <a:round/>
                      <a:headEnd type="none" w="med" len="med"/>
                      <a:tailEnd type="none" w="med" len="med"/>
                    </a:lnR>
                    <a:lnT>
                      <a:noFill/>
                    </a:lnT>
                    <a:lnB>
                      <a:noFill/>
                    </a:lnB>
                    <a:lnTlToBr>
                      <a:noFill/>
                    </a:lnTlToBr>
                    <a:lnBlToTr>
                      <a:noFill/>
                    </a:lnBlToTr>
                    <a:no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1" lang="ja-JP" altLang="en-US" sz="1800" b="1" i="0" u="none" strike="noStrike" cap="none" normalizeH="0" baseline="0">
                          <a:ln>
                            <a:noFill/>
                          </a:ln>
                          <a:solidFill>
                            <a:schemeClr val="tx1"/>
                          </a:solidFill>
                          <a:effectLst/>
                          <a:latin typeface="Meiryo UI" panose="020B0604030504040204" pitchFamily="50" charset="-128"/>
                          <a:ea typeface="Meiryo UI" panose="020B0604030504040204" pitchFamily="50" charset="-128"/>
                        </a:rPr>
                        <a:t>日中を中心</a:t>
                      </a:r>
                    </a:p>
                  </a:txBody>
                  <a:tcPr marL="91436" marR="91436" marT="45717" marB="45717"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1" lang="en-US" altLang="ja-JP" sz="2400" b="1" i="0" u="none" strike="noStrike" cap="none" normalizeH="0" baseline="0">
                          <a:ln>
                            <a:noFill/>
                          </a:ln>
                          <a:solidFill>
                            <a:schemeClr val="tx1"/>
                          </a:solidFill>
                          <a:effectLst/>
                          <a:latin typeface="Segoe UI" panose="020B0502040204020203" pitchFamily="34" charset="0"/>
                          <a:ea typeface="Meiryo UI" panose="020B0604030504040204" pitchFamily="50" charset="-128"/>
                          <a:cs typeface="Segoe UI" panose="020B0502040204020203" pitchFamily="34" charset="0"/>
                        </a:rPr>
                        <a:t>Ⅲ</a:t>
                      </a:r>
                      <a:r>
                        <a:rPr kumimoji="1" lang="ja-JP" altLang="en-US" sz="2400" b="1" i="0" u="none" strike="noStrike" cap="none" normalizeH="0" baseline="0">
                          <a:ln>
                            <a:noFill/>
                          </a:ln>
                          <a:solidFill>
                            <a:schemeClr val="tx1"/>
                          </a:solidFill>
                          <a:effectLst/>
                          <a:latin typeface="Segoe UI" panose="020B0502040204020203" pitchFamily="34" charset="0"/>
                          <a:ea typeface="Meiryo UI" panose="020B0604030504040204" pitchFamily="50" charset="-128"/>
                          <a:cs typeface="Segoe UI" panose="020B0502040204020203" pitchFamily="34" charset="0"/>
                        </a:rPr>
                        <a:t>ａ</a:t>
                      </a:r>
                    </a:p>
                  </a:txBody>
                  <a:tcPr marL="91436" marR="91436" marT="45717" marB="45717"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B1E7AD"/>
                    </a:solid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1" lang="en-US" altLang="ja-JP" sz="2400" b="1" i="0" u="none" strike="noStrike" cap="none" normalizeH="0" baseline="0">
                          <a:ln>
                            <a:noFill/>
                          </a:ln>
                          <a:solidFill>
                            <a:schemeClr val="tx1"/>
                          </a:solidFill>
                          <a:effectLst/>
                          <a:latin typeface="Segoe UI" panose="020B0502040204020203" pitchFamily="34" charset="0"/>
                          <a:ea typeface="Meiryo UI" panose="020B0604030504040204" pitchFamily="50" charset="-128"/>
                          <a:cs typeface="Segoe UI" panose="020B0502040204020203" pitchFamily="34" charset="0"/>
                        </a:rPr>
                        <a:t>Ⅲ</a:t>
                      </a:r>
                      <a:r>
                        <a:rPr kumimoji="1" lang="ja-JP" altLang="en-US" sz="2400" b="1" i="0" u="none" strike="noStrike" cap="none" normalizeH="0" baseline="0">
                          <a:ln>
                            <a:noFill/>
                          </a:ln>
                          <a:solidFill>
                            <a:schemeClr val="tx1"/>
                          </a:solidFill>
                          <a:effectLst/>
                          <a:latin typeface="Segoe UI" panose="020B0502040204020203" pitchFamily="34" charset="0"/>
                          <a:ea typeface="Meiryo UI" panose="020B0604030504040204" pitchFamily="50" charset="-128"/>
                          <a:cs typeface="Segoe UI" panose="020B0502040204020203" pitchFamily="34" charset="0"/>
                        </a:rPr>
                        <a:t>ａ</a:t>
                      </a:r>
                    </a:p>
                  </a:txBody>
                  <a:tcPr marL="91436" marR="91436" marT="45717" marB="45717"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B1E7AD"/>
                    </a:solid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1" lang="en-US" altLang="ja-JP" sz="2400" b="1" i="0" u="none" strike="noStrike" cap="none" normalizeH="0" baseline="0" dirty="0">
                          <a:ln>
                            <a:noFill/>
                          </a:ln>
                          <a:solidFill>
                            <a:schemeClr val="tx1"/>
                          </a:solidFill>
                          <a:effectLst/>
                          <a:latin typeface="Segoe UI" panose="020B0502040204020203" pitchFamily="34" charset="0"/>
                          <a:ea typeface="Meiryo UI" panose="020B0604030504040204" pitchFamily="50" charset="-128"/>
                          <a:cs typeface="Segoe UI" panose="020B0502040204020203" pitchFamily="34" charset="0"/>
                        </a:rPr>
                        <a:t>Ⅲ</a:t>
                      </a:r>
                      <a:r>
                        <a:rPr kumimoji="1" lang="ja-JP" altLang="en-US" sz="2400" b="1" i="0" u="none" strike="noStrike" cap="none" normalizeH="0" baseline="0" dirty="0">
                          <a:ln>
                            <a:noFill/>
                          </a:ln>
                          <a:solidFill>
                            <a:schemeClr val="tx1"/>
                          </a:solidFill>
                          <a:effectLst/>
                          <a:latin typeface="Segoe UI" panose="020B0502040204020203" pitchFamily="34" charset="0"/>
                          <a:ea typeface="Meiryo UI" panose="020B0604030504040204" pitchFamily="50" charset="-128"/>
                          <a:cs typeface="Segoe UI" panose="020B0502040204020203" pitchFamily="34" charset="0"/>
                        </a:rPr>
                        <a:t>ａ</a:t>
                      </a:r>
                    </a:p>
                  </a:txBody>
                  <a:tcPr marL="91436" marR="91436" marT="45717" marB="45717"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B1E7AD"/>
                    </a:solid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1" lang="en-US" altLang="ja-JP" sz="2400" b="1" i="0" u="none" strike="noStrike" cap="none" normalizeH="0" baseline="0">
                          <a:ln>
                            <a:noFill/>
                          </a:ln>
                          <a:solidFill>
                            <a:schemeClr val="tx1"/>
                          </a:solidFill>
                          <a:effectLst/>
                          <a:latin typeface="Segoe UI" panose="020B0502040204020203" pitchFamily="34" charset="0"/>
                          <a:ea typeface="Meiryo UI" panose="020B0604030504040204" pitchFamily="50" charset="-128"/>
                          <a:cs typeface="Segoe UI" panose="020B0502040204020203" pitchFamily="34" charset="0"/>
                        </a:rPr>
                        <a:t>Ⅲ</a:t>
                      </a:r>
                      <a:r>
                        <a:rPr kumimoji="1" lang="ja-JP" altLang="en-US" sz="2400" b="1" i="0" u="none" strike="noStrike" cap="none" normalizeH="0" baseline="0">
                          <a:ln>
                            <a:noFill/>
                          </a:ln>
                          <a:solidFill>
                            <a:schemeClr val="tx1"/>
                          </a:solidFill>
                          <a:effectLst/>
                          <a:latin typeface="Segoe UI" panose="020B0502040204020203" pitchFamily="34" charset="0"/>
                          <a:ea typeface="Meiryo UI" panose="020B0604030504040204" pitchFamily="50" charset="-128"/>
                          <a:cs typeface="Segoe UI" panose="020B0502040204020203" pitchFamily="34" charset="0"/>
                        </a:rPr>
                        <a:t>ａ</a:t>
                      </a:r>
                    </a:p>
                  </a:txBody>
                  <a:tcPr marL="91436" marR="91436" marT="45717" marB="45717"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B1E7AD"/>
                    </a:solid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1" lang="en-US" altLang="ja-JP" sz="2400" b="1" i="0" u="none" strike="noStrike" cap="none" normalizeH="0" baseline="0" dirty="0">
                          <a:ln>
                            <a:noFill/>
                          </a:ln>
                          <a:solidFill>
                            <a:schemeClr val="bg1"/>
                          </a:solidFill>
                          <a:effectLst/>
                          <a:latin typeface="Segoe UI" panose="020B0502040204020203" pitchFamily="34" charset="0"/>
                          <a:ea typeface="Meiryo UI" panose="020B0604030504040204" pitchFamily="50" charset="-128"/>
                          <a:cs typeface="Segoe UI" panose="020B0502040204020203" pitchFamily="34" charset="0"/>
                        </a:rPr>
                        <a:t>Ⅳ</a:t>
                      </a:r>
                    </a:p>
                  </a:txBody>
                  <a:tcPr marL="91436" marR="91436" marT="45717" marB="45717"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A3A3E0"/>
                    </a:solidFill>
                  </a:tcPr>
                </a:tc>
                <a:extLst>
                  <a:ext uri="{0D108BD9-81ED-4DB2-BD59-A6C34878D82A}">
                    <a16:rowId xmlns="" xmlns:a16="http://schemas.microsoft.com/office/drawing/2014/main" val="10002"/>
                  </a:ext>
                </a:extLst>
              </a:tr>
              <a:tr h="846077">
                <a:tc vMerge="1">
                  <a:txBody>
                    <a:bodyPr/>
                    <a:lstStyle/>
                    <a:p>
                      <a:endParaRPr kumimoji="1" lang="ja-JP" altLang="en-US"/>
                    </a:p>
                  </a:txBody>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1" lang="ja-JP" altLang="en-US" sz="1800" b="1" i="0" u="none" strike="noStrike" cap="none" normalizeH="0" baseline="0">
                          <a:ln>
                            <a:noFill/>
                          </a:ln>
                          <a:solidFill>
                            <a:schemeClr val="tx1"/>
                          </a:solidFill>
                          <a:effectLst/>
                          <a:latin typeface="Meiryo UI" panose="020B0604030504040204" pitchFamily="50" charset="-128"/>
                          <a:ea typeface="Meiryo UI" panose="020B0604030504040204" pitchFamily="50" charset="-128"/>
                        </a:rPr>
                        <a:t>夜間を中心</a:t>
                      </a:r>
                    </a:p>
                  </a:txBody>
                  <a:tcPr marL="91436" marR="91436" marT="45717" marB="45717"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1" lang="en-US" altLang="ja-JP" sz="2400" b="1" i="0" u="none" strike="noStrike" cap="none" normalizeH="0" baseline="0">
                          <a:ln>
                            <a:noFill/>
                          </a:ln>
                          <a:solidFill>
                            <a:schemeClr val="tx1"/>
                          </a:solidFill>
                          <a:effectLst/>
                          <a:latin typeface="Segoe UI" panose="020B0502040204020203" pitchFamily="34" charset="0"/>
                          <a:ea typeface="Meiryo UI" panose="020B0604030504040204" pitchFamily="50" charset="-128"/>
                          <a:cs typeface="Segoe UI" panose="020B0502040204020203" pitchFamily="34" charset="0"/>
                        </a:rPr>
                        <a:t>Ⅲ</a:t>
                      </a:r>
                      <a:r>
                        <a:rPr kumimoji="1" lang="ja-JP" altLang="en-US" sz="2400" b="1" i="0" u="none" strike="noStrike" cap="none" normalizeH="0" baseline="0">
                          <a:ln>
                            <a:noFill/>
                          </a:ln>
                          <a:solidFill>
                            <a:schemeClr val="tx1"/>
                          </a:solidFill>
                          <a:effectLst/>
                          <a:latin typeface="Segoe UI" panose="020B0502040204020203" pitchFamily="34" charset="0"/>
                          <a:ea typeface="Meiryo UI" panose="020B0604030504040204" pitchFamily="50" charset="-128"/>
                          <a:cs typeface="Segoe UI" panose="020B0502040204020203" pitchFamily="34" charset="0"/>
                        </a:rPr>
                        <a:t>ｂ</a:t>
                      </a:r>
                    </a:p>
                  </a:txBody>
                  <a:tcPr marL="91436" marR="91436" marT="45717" marB="45717"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B1E7AD"/>
                    </a:solid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1" lang="en-US" altLang="ja-JP" sz="2400" b="1" i="0" u="none" strike="noStrike" cap="none" normalizeH="0" baseline="0" dirty="0">
                          <a:ln>
                            <a:noFill/>
                          </a:ln>
                          <a:solidFill>
                            <a:schemeClr val="tx1"/>
                          </a:solidFill>
                          <a:effectLst/>
                          <a:latin typeface="Segoe UI" panose="020B0502040204020203" pitchFamily="34" charset="0"/>
                          <a:ea typeface="Meiryo UI" panose="020B0604030504040204" pitchFamily="50" charset="-128"/>
                          <a:cs typeface="Segoe UI" panose="020B0502040204020203" pitchFamily="34" charset="0"/>
                        </a:rPr>
                        <a:t>Ⅲ</a:t>
                      </a:r>
                      <a:r>
                        <a:rPr kumimoji="1" lang="ja-JP" altLang="en-US" sz="2400" b="1" i="0" u="none" strike="noStrike" cap="none" normalizeH="0" baseline="0" dirty="0">
                          <a:ln>
                            <a:noFill/>
                          </a:ln>
                          <a:solidFill>
                            <a:schemeClr val="tx1"/>
                          </a:solidFill>
                          <a:effectLst/>
                          <a:latin typeface="Segoe UI" panose="020B0502040204020203" pitchFamily="34" charset="0"/>
                          <a:ea typeface="Meiryo UI" panose="020B0604030504040204" pitchFamily="50" charset="-128"/>
                          <a:cs typeface="Segoe UI" panose="020B0502040204020203" pitchFamily="34" charset="0"/>
                        </a:rPr>
                        <a:t>ｂ</a:t>
                      </a:r>
                    </a:p>
                  </a:txBody>
                  <a:tcPr marL="91436" marR="91436" marT="45717" marB="45717"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B1E7AD"/>
                    </a:solid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1" lang="en-US" altLang="ja-JP" sz="2400" b="1" i="0" u="none" strike="noStrike" cap="none" normalizeH="0" baseline="0" dirty="0">
                          <a:ln>
                            <a:noFill/>
                          </a:ln>
                          <a:solidFill>
                            <a:schemeClr val="tx1"/>
                          </a:solidFill>
                          <a:effectLst/>
                          <a:latin typeface="Segoe UI" panose="020B0502040204020203" pitchFamily="34" charset="0"/>
                          <a:ea typeface="Meiryo UI" panose="020B0604030504040204" pitchFamily="50" charset="-128"/>
                          <a:cs typeface="Segoe UI" panose="020B0502040204020203" pitchFamily="34" charset="0"/>
                        </a:rPr>
                        <a:t>Ⅲ</a:t>
                      </a:r>
                      <a:r>
                        <a:rPr kumimoji="1" lang="ja-JP" altLang="en-US" sz="2400" b="1" i="0" u="none" strike="noStrike" cap="none" normalizeH="0" baseline="0" dirty="0">
                          <a:ln>
                            <a:noFill/>
                          </a:ln>
                          <a:solidFill>
                            <a:schemeClr val="tx1"/>
                          </a:solidFill>
                          <a:effectLst/>
                          <a:latin typeface="Segoe UI" panose="020B0502040204020203" pitchFamily="34" charset="0"/>
                          <a:ea typeface="Meiryo UI" panose="020B0604030504040204" pitchFamily="50" charset="-128"/>
                          <a:cs typeface="Segoe UI" panose="020B0502040204020203" pitchFamily="34" charset="0"/>
                        </a:rPr>
                        <a:t>ｂ</a:t>
                      </a:r>
                    </a:p>
                  </a:txBody>
                  <a:tcPr marL="91436" marR="91436" marT="45717" marB="45717"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B1E7AD"/>
                    </a:solid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1" lang="en-US" altLang="ja-JP" sz="2400" b="1" i="0" u="none" strike="noStrike" cap="none" normalizeH="0" baseline="0" dirty="0">
                          <a:ln>
                            <a:noFill/>
                          </a:ln>
                          <a:solidFill>
                            <a:schemeClr val="tx1"/>
                          </a:solidFill>
                          <a:effectLst/>
                          <a:latin typeface="Segoe UI" panose="020B0502040204020203" pitchFamily="34" charset="0"/>
                          <a:ea typeface="Meiryo UI" panose="020B0604030504040204" pitchFamily="50" charset="-128"/>
                          <a:cs typeface="Segoe UI" panose="020B0502040204020203" pitchFamily="34" charset="0"/>
                        </a:rPr>
                        <a:t>Ⅲ</a:t>
                      </a:r>
                      <a:r>
                        <a:rPr kumimoji="1" lang="ja-JP" altLang="en-US" sz="2400" b="1" i="0" u="none" strike="noStrike" cap="none" normalizeH="0" baseline="0" dirty="0">
                          <a:ln>
                            <a:noFill/>
                          </a:ln>
                          <a:solidFill>
                            <a:schemeClr val="tx1"/>
                          </a:solidFill>
                          <a:effectLst/>
                          <a:latin typeface="Segoe UI" panose="020B0502040204020203" pitchFamily="34" charset="0"/>
                          <a:ea typeface="Meiryo UI" panose="020B0604030504040204" pitchFamily="50" charset="-128"/>
                          <a:cs typeface="Segoe UI" panose="020B0502040204020203" pitchFamily="34" charset="0"/>
                        </a:rPr>
                        <a:t>ｂ</a:t>
                      </a:r>
                    </a:p>
                  </a:txBody>
                  <a:tcPr marL="91436" marR="91436" marT="45717" marB="45717"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B1E7AD"/>
                    </a:solid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1" lang="en-US" altLang="ja-JP" sz="2400" b="1" i="0" u="none" strike="noStrike" cap="none" normalizeH="0" baseline="0" dirty="0">
                          <a:ln>
                            <a:noFill/>
                          </a:ln>
                          <a:solidFill>
                            <a:schemeClr val="bg1"/>
                          </a:solidFill>
                          <a:effectLst/>
                          <a:latin typeface="Segoe UI" panose="020B0502040204020203" pitchFamily="34" charset="0"/>
                          <a:ea typeface="Meiryo UI" panose="020B0604030504040204" pitchFamily="50" charset="-128"/>
                          <a:cs typeface="Segoe UI" panose="020B0502040204020203" pitchFamily="34" charset="0"/>
                        </a:rPr>
                        <a:t>Ⅳ</a:t>
                      </a:r>
                    </a:p>
                  </a:txBody>
                  <a:tcPr marL="91436" marR="91436" marT="45717" marB="45717"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A3A3E0"/>
                    </a:solidFill>
                  </a:tcPr>
                </a:tc>
                <a:extLst>
                  <a:ext uri="{0D108BD9-81ED-4DB2-BD59-A6C34878D82A}">
                    <a16:rowId xmlns="" xmlns:a16="http://schemas.microsoft.com/office/drawing/2014/main" val="10003"/>
                  </a:ext>
                </a:extLst>
              </a:tr>
              <a:tr h="846077">
                <a:tc>
                  <a:txBody>
                    <a:bodyPr/>
                    <a:lstStyle/>
                    <a:p>
                      <a:pPr marL="0" marR="0" lvl="0" indent="0" algn="l" defTabSz="914400" rtl="0" eaLnBrk="0" fontAlgn="base" latinLnBrk="0" hangingPunct="0">
                        <a:lnSpc>
                          <a:spcPct val="100000"/>
                        </a:lnSpc>
                        <a:spcBef>
                          <a:spcPct val="0"/>
                        </a:spcBef>
                        <a:spcAft>
                          <a:spcPct val="0"/>
                        </a:spcAft>
                        <a:buClrTx/>
                        <a:buSzTx/>
                        <a:buFontTx/>
                        <a:buNone/>
                        <a:tabLst/>
                      </a:pPr>
                      <a:endParaRPr kumimoji="1" lang="en-US" altLang="ja-JP" sz="1800" b="0" i="0" u="none" strike="noStrike" cap="none" normalizeH="0" baseline="0">
                        <a:ln>
                          <a:noFill/>
                        </a:ln>
                        <a:solidFill>
                          <a:schemeClr val="tx1"/>
                        </a:solidFill>
                        <a:effectLst/>
                        <a:latin typeface="HGP創英角ｺﾞｼｯｸUB" pitchFamily="50" charset="-128"/>
                        <a:ea typeface="HGP創英角ｺﾞｼｯｸUB" pitchFamily="50" charset="-128"/>
                      </a:endParaRPr>
                    </a:p>
                  </a:txBody>
                  <a:tcPr marL="91436" marR="91436" marT="45717" marB="45717" anchor="ctr" horzOverflow="overflow">
                    <a:lnL>
                      <a:noFill/>
                    </a:lnL>
                    <a:lnR w="12700" cap="flat" cmpd="sng" algn="ctr">
                      <a:solidFill>
                        <a:schemeClr val="tx1"/>
                      </a:solidFill>
                      <a:prstDash val="solid"/>
                      <a:round/>
                      <a:headEnd type="none" w="med" len="med"/>
                      <a:tailEnd type="none" w="med" len="med"/>
                    </a:lnR>
                    <a:lnT>
                      <a:noFill/>
                    </a:lnT>
                    <a:lnB>
                      <a:noFill/>
                    </a:lnB>
                    <a:lnTlToBr>
                      <a:noFill/>
                    </a:lnTlToBr>
                    <a:lnBlToTr>
                      <a:noFill/>
                    </a:lnBlToTr>
                    <a:no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1" lang="ja-JP" altLang="en-US" sz="1800" b="1" i="0" u="none" strike="noStrike" cap="none" normalizeH="0" baseline="0">
                          <a:ln>
                            <a:noFill/>
                          </a:ln>
                          <a:solidFill>
                            <a:schemeClr val="tx1"/>
                          </a:solidFill>
                          <a:effectLst/>
                          <a:latin typeface="Meiryo UI" panose="020B0604030504040204" pitchFamily="50" charset="-128"/>
                          <a:ea typeface="Meiryo UI" panose="020B0604030504040204" pitchFamily="50" charset="-128"/>
                        </a:rPr>
                        <a:t>著しい</a:t>
                      </a:r>
                    </a:p>
                    <a:p>
                      <a:pPr marL="0" marR="0" lvl="0" indent="0" algn="l" defTabSz="914400" rtl="0" eaLnBrk="0" fontAlgn="base" latinLnBrk="0" hangingPunct="0">
                        <a:lnSpc>
                          <a:spcPct val="100000"/>
                        </a:lnSpc>
                        <a:spcBef>
                          <a:spcPct val="0"/>
                        </a:spcBef>
                        <a:spcAft>
                          <a:spcPct val="0"/>
                        </a:spcAft>
                        <a:buClrTx/>
                        <a:buSzTx/>
                        <a:buFontTx/>
                        <a:buNone/>
                        <a:tabLst/>
                      </a:pPr>
                      <a:r>
                        <a:rPr kumimoji="1" lang="ja-JP" altLang="en-US" sz="1800" b="1" i="0" u="none" strike="noStrike" cap="none" normalizeH="0" baseline="0">
                          <a:ln>
                            <a:noFill/>
                          </a:ln>
                          <a:solidFill>
                            <a:schemeClr val="tx1"/>
                          </a:solidFill>
                          <a:effectLst/>
                          <a:latin typeface="Meiryo UI" panose="020B0604030504040204" pitchFamily="50" charset="-128"/>
                          <a:ea typeface="Meiryo UI" panose="020B0604030504040204" pitchFamily="50" charset="-128"/>
                        </a:rPr>
                        <a:t>精神症状等</a:t>
                      </a:r>
                    </a:p>
                  </a:txBody>
                  <a:tcPr marL="91436" marR="91436" marT="45717" marB="45717"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1" lang="ja-JP" altLang="en-US" sz="2400" b="1" i="0" u="none" strike="noStrike" cap="none" normalizeH="0" baseline="0">
                          <a:ln>
                            <a:noFill/>
                          </a:ln>
                          <a:solidFill>
                            <a:schemeClr val="tx1"/>
                          </a:solidFill>
                          <a:effectLst/>
                          <a:latin typeface="Segoe UI" panose="020B0502040204020203" pitchFamily="34" charset="0"/>
                          <a:ea typeface="Meiryo UI" panose="020B0604030504040204" pitchFamily="50" charset="-128"/>
                          <a:cs typeface="Segoe UI" panose="020B0502040204020203" pitchFamily="34" charset="0"/>
                        </a:rPr>
                        <a:t>Ｍ</a:t>
                      </a:r>
                    </a:p>
                  </a:txBody>
                  <a:tcPr marL="91436" marR="91436" marT="45717" marB="45717"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D9D9D9"/>
                    </a:solid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1" lang="ja-JP" altLang="en-US" sz="2400" b="1" i="0" u="none" strike="noStrike" cap="none" normalizeH="0" baseline="0" dirty="0">
                          <a:ln>
                            <a:noFill/>
                          </a:ln>
                          <a:solidFill>
                            <a:schemeClr val="tx1"/>
                          </a:solidFill>
                          <a:effectLst/>
                          <a:latin typeface="Segoe UI" panose="020B0502040204020203" pitchFamily="34" charset="0"/>
                          <a:ea typeface="Meiryo UI" panose="020B0604030504040204" pitchFamily="50" charset="-128"/>
                          <a:cs typeface="Segoe UI" panose="020B0502040204020203" pitchFamily="34" charset="0"/>
                        </a:rPr>
                        <a:t>Ｍ</a:t>
                      </a:r>
                    </a:p>
                  </a:txBody>
                  <a:tcPr marL="91436" marR="91436" marT="45717" marB="45717"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D9D9D9"/>
                    </a:solid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1" lang="ja-JP" altLang="en-US" sz="2400" b="1" i="0" u="none" strike="noStrike" cap="none" normalizeH="0" baseline="0">
                          <a:ln>
                            <a:noFill/>
                          </a:ln>
                          <a:solidFill>
                            <a:schemeClr val="tx1"/>
                          </a:solidFill>
                          <a:effectLst/>
                          <a:latin typeface="Segoe UI" panose="020B0502040204020203" pitchFamily="34" charset="0"/>
                          <a:ea typeface="Meiryo UI" panose="020B0604030504040204" pitchFamily="50" charset="-128"/>
                          <a:cs typeface="Segoe UI" panose="020B0502040204020203" pitchFamily="34" charset="0"/>
                        </a:rPr>
                        <a:t>Ｍ</a:t>
                      </a:r>
                    </a:p>
                  </a:txBody>
                  <a:tcPr marL="91436" marR="91436" marT="45717" marB="45717"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D9D9D9"/>
                    </a:solid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1" lang="ja-JP" altLang="en-US" sz="2400" b="1" i="0" u="none" strike="noStrike" cap="none" normalizeH="0" baseline="0" dirty="0">
                          <a:ln>
                            <a:noFill/>
                          </a:ln>
                          <a:solidFill>
                            <a:schemeClr val="tx1"/>
                          </a:solidFill>
                          <a:effectLst/>
                          <a:latin typeface="Segoe UI" panose="020B0502040204020203" pitchFamily="34" charset="0"/>
                          <a:ea typeface="Meiryo UI" panose="020B0604030504040204" pitchFamily="50" charset="-128"/>
                          <a:cs typeface="Segoe UI" panose="020B0502040204020203" pitchFamily="34" charset="0"/>
                        </a:rPr>
                        <a:t>Ｍ</a:t>
                      </a:r>
                    </a:p>
                  </a:txBody>
                  <a:tcPr marL="91436" marR="91436" marT="45717" marB="45717"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D9D9D9"/>
                    </a:solid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1" lang="ja-JP" altLang="en-US" sz="2400" b="1" i="0" u="none" strike="noStrike" cap="none" normalizeH="0" baseline="0" dirty="0">
                          <a:ln>
                            <a:noFill/>
                          </a:ln>
                          <a:solidFill>
                            <a:schemeClr val="tx1"/>
                          </a:solidFill>
                          <a:effectLst/>
                          <a:latin typeface="Segoe UI" panose="020B0502040204020203" pitchFamily="34" charset="0"/>
                          <a:ea typeface="Meiryo UI" panose="020B0604030504040204" pitchFamily="50" charset="-128"/>
                          <a:cs typeface="Segoe UI" panose="020B0502040204020203" pitchFamily="34" charset="0"/>
                        </a:rPr>
                        <a:t>Ｍ</a:t>
                      </a:r>
                    </a:p>
                  </a:txBody>
                  <a:tcPr marL="91436" marR="91436" marT="45717" marB="45717"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D9D9D9"/>
                    </a:solidFill>
                  </a:tcPr>
                </a:tc>
                <a:extLst>
                  <a:ext uri="{0D108BD9-81ED-4DB2-BD59-A6C34878D82A}">
                    <a16:rowId xmlns="" xmlns:a16="http://schemas.microsoft.com/office/drawing/2014/main" val="10004"/>
                  </a:ext>
                </a:extLst>
              </a:tr>
              <a:tr h="366686">
                <a:tc>
                  <a:txBody>
                    <a:bodyPr/>
                    <a:lstStyle/>
                    <a:p>
                      <a:pPr marL="0" marR="0" lvl="0" indent="0" algn="l" defTabSz="914400" rtl="0" eaLnBrk="0" fontAlgn="base" latinLnBrk="0" hangingPunct="0">
                        <a:lnSpc>
                          <a:spcPct val="100000"/>
                        </a:lnSpc>
                        <a:spcBef>
                          <a:spcPct val="0"/>
                        </a:spcBef>
                        <a:spcAft>
                          <a:spcPct val="0"/>
                        </a:spcAft>
                        <a:buClrTx/>
                        <a:buSzTx/>
                        <a:buFontTx/>
                        <a:buNone/>
                        <a:tabLst/>
                      </a:pPr>
                      <a:endParaRPr kumimoji="1" lang="ja-JP" altLang="en-US" sz="1800" b="0" i="0" u="none" strike="noStrike" cap="none" normalizeH="0" baseline="0">
                        <a:ln>
                          <a:noFill/>
                        </a:ln>
                        <a:solidFill>
                          <a:schemeClr val="tx1"/>
                        </a:solidFill>
                        <a:effectLst/>
                        <a:latin typeface="HGP創英角ｺﾞｼｯｸUB" pitchFamily="50" charset="-128"/>
                        <a:ea typeface="HGP創英角ｺﾞｼｯｸUB" pitchFamily="50" charset="-128"/>
                      </a:endParaRPr>
                    </a:p>
                  </a:txBody>
                  <a:tcPr marL="0" marR="0" marT="0" marB="0" horzOverflow="overflow">
                    <a:lnL>
                      <a:noFill/>
                    </a:lnL>
                    <a:lnR>
                      <a:noFill/>
                    </a:lnR>
                    <a:lnT>
                      <a:noFill/>
                    </a:lnT>
                    <a:lnB>
                      <a:noFill/>
                    </a:lnB>
                    <a:lnTlToBr>
                      <a:noFill/>
                    </a:lnTlToBr>
                    <a:lnBlToTr>
                      <a:noFill/>
                    </a:lnBlToTr>
                    <a:solidFill>
                      <a:schemeClr val="bg1">
                        <a:alpha val="50195"/>
                      </a:schemeClr>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1" lang="ja-JP" altLang="en-US" sz="1800" b="0" i="0" u="none" strike="noStrike" cap="none" normalizeH="0" baseline="0" dirty="0">
                        <a:ln>
                          <a:noFill/>
                        </a:ln>
                        <a:solidFill>
                          <a:schemeClr val="tx1"/>
                        </a:solidFill>
                        <a:effectLst/>
                        <a:latin typeface="HGP創英角ｺﾞｼｯｸUB" pitchFamily="50" charset="-128"/>
                        <a:ea typeface="HGP創英角ｺﾞｼｯｸUB" pitchFamily="50" charset="-128"/>
                      </a:endParaRPr>
                    </a:p>
                  </a:txBody>
                  <a:tcPr marL="0" marR="0" marT="0" marB="0" anchor="ctr" horzOverflow="overflow">
                    <a:lnL>
                      <a:noFill/>
                    </a:lnL>
                    <a:lnR>
                      <a:noFill/>
                    </a:lnR>
                    <a:lnT w="12700" cap="flat" cmpd="sng" algn="ctr">
                      <a:solidFill>
                        <a:schemeClr val="tx1"/>
                      </a:solidFill>
                      <a:prstDash val="solid"/>
                      <a:round/>
                      <a:headEnd type="none" w="med" len="med"/>
                      <a:tailEnd type="none" w="med" len="med"/>
                    </a:lnT>
                    <a:lnB>
                      <a:noFill/>
                    </a:lnB>
                    <a:lnTlToBr>
                      <a:noFill/>
                    </a:lnTlToBr>
                    <a:lnBlToTr>
                      <a:noFill/>
                    </a:lnBlToTr>
                    <a:solidFill>
                      <a:schemeClr val="bg1">
                        <a:alpha val="50195"/>
                      </a:schemeClr>
                    </a:solidFill>
                  </a:tcPr>
                </a:tc>
                <a:tc gridSpan="5">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1" lang="ja-JP" altLang="en-US" sz="1800" b="0" i="0" u="none" strike="noStrike" cap="none" normalizeH="0" baseline="0" dirty="0">
                        <a:ln>
                          <a:noFill/>
                        </a:ln>
                        <a:solidFill>
                          <a:schemeClr val="tx1"/>
                        </a:solidFill>
                        <a:effectLst/>
                        <a:latin typeface="HGP創英角ｺﾞｼｯｸUB" pitchFamily="50" charset="-128"/>
                        <a:ea typeface="HGP創英角ｺﾞｼｯｸUB" pitchFamily="50" charset="-128"/>
                      </a:endParaRPr>
                    </a:p>
                  </a:txBody>
                  <a:tcPr marL="91436" marR="91436" marT="45717" marB="45717" anchor="ctr" horzOverflow="overflow">
                    <a:lnL>
                      <a:noFill/>
                    </a:lnL>
                    <a:lnR>
                      <a:noFill/>
                    </a:lnR>
                    <a:lnT w="12700" cap="flat" cmpd="sng" algn="ctr">
                      <a:solidFill>
                        <a:schemeClr val="tx1"/>
                      </a:solidFill>
                      <a:prstDash val="solid"/>
                      <a:round/>
                      <a:headEnd type="none" w="med" len="med"/>
                      <a:tailEnd type="none" w="med" len="med"/>
                    </a:lnT>
                    <a:lnB>
                      <a:noFill/>
                    </a:lnB>
                    <a:lnTlToBr>
                      <a:noFill/>
                    </a:lnTlToBr>
                    <a:lnBlToTr>
                      <a:noFill/>
                    </a:lnBlToTr>
                    <a:noFill/>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extLst>
                  <a:ext uri="{0D108BD9-81ED-4DB2-BD59-A6C34878D82A}">
                    <a16:rowId xmlns="" xmlns:a16="http://schemas.microsoft.com/office/drawing/2014/main" val="10005"/>
                  </a:ext>
                </a:extLst>
              </a:tr>
            </a:tbl>
          </a:graphicData>
        </a:graphic>
      </p:graphicFrame>
      <p:sp>
        <p:nvSpPr>
          <p:cNvPr id="82999" name="Text Box 68"/>
          <p:cNvSpPr txBox="1">
            <a:spLocks noChangeArrowheads="1"/>
          </p:cNvSpPr>
          <p:nvPr/>
        </p:nvSpPr>
        <p:spPr bwMode="auto">
          <a:xfrm rot="10800000">
            <a:off x="352541" y="3599899"/>
            <a:ext cx="677108" cy="12350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eaVert">
            <a:spAutoFit/>
          </a:bodyPr>
          <a:lstStyle>
            <a:lvl1pPr eaLnBrk="0" hangingPunct="0">
              <a:defRPr kumimoji="1" sz="3600">
                <a:solidFill>
                  <a:schemeClr val="tx1"/>
                </a:solidFill>
                <a:latin typeface="Arial" pitchFamily="34" charset="0"/>
                <a:ea typeface="ＭＳ Ｐゴシック" pitchFamily="50" charset="-128"/>
              </a:defRPr>
            </a:lvl1pPr>
            <a:lvl2pPr marL="742950" indent="-285750" eaLnBrk="0" hangingPunct="0">
              <a:defRPr kumimoji="1" sz="3600">
                <a:solidFill>
                  <a:schemeClr val="tx1"/>
                </a:solidFill>
                <a:latin typeface="Arial" pitchFamily="34" charset="0"/>
                <a:ea typeface="ＭＳ Ｐゴシック" pitchFamily="50" charset="-128"/>
              </a:defRPr>
            </a:lvl2pPr>
            <a:lvl3pPr marL="1143000" indent="-228600" eaLnBrk="0" hangingPunct="0">
              <a:defRPr kumimoji="1" sz="3600">
                <a:solidFill>
                  <a:schemeClr val="tx1"/>
                </a:solidFill>
                <a:latin typeface="Arial" pitchFamily="34" charset="0"/>
                <a:ea typeface="ＭＳ Ｐゴシック" pitchFamily="50" charset="-128"/>
              </a:defRPr>
            </a:lvl3pPr>
            <a:lvl4pPr marL="1600200" indent="-228600" eaLnBrk="0" hangingPunct="0">
              <a:defRPr kumimoji="1" sz="3600">
                <a:solidFill>
                  <a:schemeClr val="tx1"/>
                </a:solidFill>
                <a:latin typeface="Arial" pitchFamily="34" charset="0"/>
                <a:ea typeface="ＭＳ Ｐゴシック" pitchFamily="50" charset="-128"/>
              </a:defRPr>
            </a:lvl4pPr>
            <a:lvl5pPr marL="2057400" indent="-228600" eaLnBrk="0" hangingPunct="0">
              <a:defRPr kumimoji="1" sz="3600">
                <a:solidFill>
                  <a:schemeClr val="tx1"/>
                </a:solidFill>
                <a:latin typeface="Arial" pitchFamily="34" charset="0"/>
                <a:ea typeface="ＭＳ Ｐゴシック" pitchFamily="50" charset="-128"/>
              </a:defRPr>
            </a:lvl5pPr>
            <a:lvl6pPr marL="2514600" indent="-228600" eaLnBrk="0" fontAlgn="base" hangingPunct="0">
              <a:spcBef>
                <a:spcPct val="0"/>
              </a:spcBef>
              <a:spcAft>
                <a:spcPct val="0"/>
              </a:spcAft>
              <a:defRPr kumimoji="1" sz="3600">
                <a:solidFill>
                  <a:schemeClr val="tx1"/>
                </a:solidFill>
                <a:latin typeface="Arial" pitchFamily="34" charset="0"/>
                <a:ea typeface="ＭＳ Ｐゴシック" pitchFamily="50" charset="-128"/>
              </a:defRPr>
            </a:lvl6pPr>
            <a:lvl7pPr marL="2971800" indent="-228600" eaLnBrk="0" fontAlgn="base" hangingPunct="0">
              <a:spcBef>
                <a:spcPct val="0"/>
              </a:spcBef>
              <a:spcAft>
                <a:spcPct val="0"/>
              </a:spcAft>
              <a:defRPr kumimoji="1" sz="3600">
                <a:solidFill>
                  <a:schemeClr val="tx1"/>
                </a:solidFill>
                <a:latin typeface="Arial" pitchFamily="34" charset="0"/>
                <a:ea typeface="ＭＳ Ｐゴシック" pitchFamily="50" charset="-128"/>
              </a:defRPr>
            </a:lvl7pPr>
            <a:lvl8pPr marL="3429000" indent="-228600" eaLnBrk="0" fontAlgn="base" hangingPunct="0">
              <a:spcBef>
                <a:spcPct val="0"/>
              </a:spcBef>
              <a:spcAft>
                <a:spcPct val="0"/>
              </a:spcAft>
              <a:defRPr kumimoji="1" sz="3600">
                <a:solidFill>
                  <a:schemeClr val="tx1"/>
                </a:solidFill>
                <a:latin typeface="Arial" pitchFamily="34" charset="0"/>
                <a:ea typeface="ＭＳ Ｐゴシック" pitchFamily="50" charset="-128"/>
              </a:defRPr>
            </a:lvl8pPr>
            <a:lvl9pPr marL="3886200" indent="-228600" eaLnBrk="0" fontAlgn="base" hangingPunct="0">
              <a:spcBef>
                <a:spcPct val="0"/>
              </a:spcBef>
              <a:spcAft>
                <a:spcPct val="0"/>
              </a:spcAft>
              <a:defRPr kumimoji="1" sz="3600">
                <a:solidFill>
                  <a:schemeClr val="tx1"/>
                </a:solidFill>
                <a:latin typeface="Arial" pitchFamily="34" charset="0"/>
                <a:ea typeface="ＭＳ Ｐゴシック" pitchFamily="50" charset="-128"/>
              </a:defRPr>
            </a:lvl9pPr>
          </a:lstStyle>
          <a:p>
            <a:pPr eaLnBrk="1" hangingPunct="1">
              <a:spcBef>
                <a:spcPct val="50000"/>
              </a:spcBef>
            </a:pPr>
            <a:r>
              <a:rPr lang="en-US" altLang="ja-JP" sz="3200" b="1" dirty="0">
                <a:latin typeface="Segoe UI Semibold" panose="020B0702040204020203" pitchFamily="34" charset="0"/>
                <a:ea typeface="Meiryo UI" panose="020B0604030504040204" pitchFamily="50" charset="-128"/>
                <a:cs typeface="Segoe UI Semibold" panose="020B0702040204020203" pitchFamily="34" charset="0"/>
              </a:rPr>
              <a:t>BPSD</a:t>
            </a:r>
            <a:endParaRPr lang="ja-JP" altLang="en-US" sz="3200" b="1" dirty="0">
              <a:latin typeface="Segoe UI Semibold" panose="020B0702040204020203" pitchFamily="34" charset="0"/>
              <a:ea typeface="Meiryo UI" panose="020B0604030504040204" pitchFamily="50" charset="-128"/>
              <a:cs typeface="Segoe UI Semibold" panose="020B0702040204020203" pitchFamily="34" charset="0"/>
            </a:endParaRPr>
          </a:p>
        </p:txBody>
      </p:sp>
      <p:sp>
        <p:nvSpPr>
          <p:cNvPr id="83000" name="Text Box 69"/>
          <p:cNvSpPr txBox="1">
            <a:spLocks noChangeArrowheads="1"/>
          </p:cNvSpPr>
          <p:nvPr/>
        </p:nvSpPr>
        <p:spPr bwMode="auto">
          <a:xfrm>
            <a:off x="4941040" y="1178367"/>
            <a:ext cx="2827337" cy="584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kumimoji="1" sz="3600">
                <a:solidFill>
                  <a:schemeClr val="tx1"/>
                </a:solidFill>
                <a:latin typeface="Arial" pitchFamily="34" charset="0"/>
                <a:ea typeface="ＭＳ Ｐゴシック" pitchFamily="50" charset="-128"/>
              </a:defRPr>
            </a:lvl1pPr>
            <a:lvl2pPr marL="742950" indent="-285750" eaLnBrk="0" hangingPunct="0">
              <a:defRPr kumimoji="1" sz="3600">
                <a:solidFill>
                  <a:schemeClr val="tx1"/>
                </a:solidFill>
                <a:latin typeface="Arial" pitchFamily="34" charset="0"/>
                <a:ea typeface="ＭＳ Ｐゴシック" pitchFamily="50" charset="-128"/>
              </a:defRPr>
            </a:lvl2pPr>
            <a:lvl3pPr marL="1143000" indent="-228600" eaLnBrk="0" hangingPunct="0">
              <a:defRPr kumimoji="1" sz="3600">
                <a:solidFill>
                  <a:schemeClr val="tx1"/>
                </a:solidFill>
                <a:latin typeface="Arial" pitchFamily="34" charset="0"/>
                <a:ea typeface="ＭＳ Ｐゴシック" pitchFamily="50" charset="-128"/>
              </a:defRPr>
            </a:lvl3pPr>
            <a:lvl4pPr marL="1600200" indent="-228600" eaLnBrk="0" hangingPunct="0">
              <a:defRPr kumimoji="1" sz="3600">
                <a:solidFill>
                  <a:schemeClr val="tx1"/>
                </a:solidFill>
                <a:latin typeface="Arial" pitchFamily="34" charset="0"/>
                <a:ea typeface="ＭＳ Ｐゴシック" pitchFamily="50" charset="-128"/>
              </a:defRPr>
            </a:lvl4pPr>
            <a:lvl5pPr marL="2057400" indent="-228600" eaLnBrk="0" hangingPunct="0">
              <a:defRPr kumimoji="1" sz="3600">
                <a:solidFill>
                  <a:schemeClr val="tx1"/>
                </a:solidFill>
                <a:latin typeface="Arial" pitchFamily="34" charset="0"/>
                <a:ea typeface="ＭＳ Ｐゴシック" pitchFamily="50" charset="-128"/>
              </a:defRPr>
            </a:lvl5pPr>
            <a:lvl6pPr marL="2514600" indent="-228600" eaLnBrk="0" fontAlgn="base" hangingPunct="0">
              <a:spcBef>
                <a:spcPct val="0"/>
              </a:spcBef>
              <a:spcAft>
                <a:spcPct val="0"/>
              </a:spcAft>
              <a:defRPr kumimoji="1" sz="3600">
                <a:solidFill>
                  <a:schemeClr val="tx1"/>
                </a:solidFill>
                <a:latin typeface="Arial" pitchFamily="34" charset="0"/>
                <a:ea typeface="ＭＳ Ｐゴシック" pitchFamily="50" charset="-128"/>
              </a:defRPr>
            </a:lvl6pPr>
            <a:lvl7pPr marL="2971800" indent="-228600" eaLnBrk="0" fontAlgn="base" hangingPunct="0">
              <a:spcBef>
                <a:spcPct val="0"/>
              </a:spcBef>
              <a:spcAft>
                <a:spcPct val="0"/>
              </a:spcAft>
              <a:defRPr kumimoji="1" sz="3600">
                <a:solidFill>
                  <a:schemeClr val="tx1"/>
                </a:solidFill>
                <a:latin typeface="Arial" pitchFamily="34" charset="0"/>
                <a:ea typeface="ＭＳ Ｐゴシック" pitchFamily="50" charset="-128"/>
              </a:defRPr>
            </a:lvl7pPr>
            <a:lvl8pPr marL="3429000" indent="-228600" eaLnBrk="0" fontAlgn="base" hangingPunct="0">
              <a:spcBef>
                <a:spcPct val="0"/>
              </a:spcBef>
              <a:spcAft>
                <a:spcPct val="0"/>
              </a:spcAft>
              <a:defRPr kumimoji="1" sz="3600">
                <a:solidFill>
                  <a:schemeClr val="tx1"/>
                </a:solidFill>
                <a:latin typeface="Arial" pitchFamily="34" charset="0"/>
                <a:ea typeface="ＭＳ Ｐゴシック" pitchFamily="50" charset="-128"/>
              </a:defRPr>
            </a:lvl8pPr>
            <a:lvl9pPr marL="3886200" indent="-228600" eaLnBrk="0" fontAlgn="base" hangingPunct="0">
              <a:spcBef>
                <a:spcPct val="0"/>
              </a:spcBef>
              <a:spcAft>
                <a:spcPct val="0"/>
              </a:spcAft>
              <a:defRPr kumimoji="1" sz="3600">
                <a:solidFill>
                  <a:schemeClr val="tx1"/>
                </a:solidFill>
                <a:latin typeface="Arial" pitchFamily="34" charset="0"/>
                <a:ea typeface="ＭＳ Ｐゴシック" pitchFamily="50" charset="-128"/>
              </a:defRPr>
            </a:lvl9pPr>
          </a:lstStyle>
          <a:p>
            <a:pPr eaLnBrk="1" hangingPunct="1">
              <a:spcBef>
                <a:spcPct val="50000"/>
              </a:spcBef>
            </a:pPr>
            <a:r>
              <a:rPr lang="en-US" altLang="ja-JP" sz="3200" b="1" dirty="0">
                <a:latin typeface="Segoe UI Semibold" panose="020B0702040204020203" pitchFamily="34" charset="0"/>
                <a:ea typeface="Meiryo UI" panose="020B0604030504040204" pitchFamily="50" charset="-128"/>
                <a:cs typeface="Segoe UI Semibold" panose="020B0702040204020203" pitchFamily="34" charset="0"/>
              </a:rPr>
              <a:t>ADL</a:t>
            </a:r>
            <a:endParaRPr lang="ja-JP" altLang="en-US" sz="3200" b="1" dirty="0">
              <a:latin typeface="Segoe UI Semibold" panose="020B0702040204020203" pitchFamily="34" charset="0"/>
              <a:ea typeface="Meiryo UI" panose="020B0604030504040204" pitchFamily="50" charset="-128"/>
              <a:cs typeface="Segoe UI Semibold" panose="020B0702040204020203" pitchFamily="34" charset="0"/>
            </a:endParaRPr>
          </a:p>
        </p:txBody>
      </p:sp>
      <p:sp>
        <p:nvSpPr>
          <p:cNvPr id="10" name="Rectangle 23"/>
          <p:cNvSpPr>
            <a:spLocks noChangeArrowheads="1"/>
          </p:cNvSpPr>
          <p:nvPr/>
        </p:nvSpPr>
        <p:spPr bwMode="auto">
          <a:xfrm>
            <a:off x="0" y="1"/>
            <a:ext cx="2806995" cy="3721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82904" tIns="41452" rIns="82904" bIns="41452" anchor="b"/>
          <a:lstStyle/>
          <a:p>
            <a:pPr defTabSz="828675"/>
            <a:r>
              <a:rPr kumimoji="0" lang="en-US" altLang="ja-JP" sz="1600" b="1" dirty="0">
                <a:latin typeface="Meiryo UI" panose="020B0604030504040204" pitchFamily="50" charset="-128"/>
                <a:ea typeface="Meiryo UI" panose="020B0604030504040204" pitchFamily="50" charset="-128"/>
              </a:rPr>
              <a:t>《</a:t>
            </a:r>
            <a:r>
              <a:rPr kumimoji="0" lang="ja-JP" altLang="en-US" sz="1600" b="1" dirty="0">
                <a:latin typeface="Meiryo UI" panose="020B0604030504040204" pitchFamily="50" charset="-128"/>
                <a:ea typeface="Meiryo UI" panose="020B0604030504040204" pitchFamily="50" charset="-128"/>
              </a:rPr>
              <a:t> 制度</a:t>
            </a:r>
            <a:r>
              <a:rPr kumimoji="0" lang="en-US" altLang="ja-JP" sz="1700" b="1" dirty="0">
                <a:latin typeface="Segoe UI" panose="020B0502040204020203" pitchFamily="34" charset="0"/>
                <a:ea typeface="Meiryo UI" panose="020B0604030504040204" pitchFamily="50" charset="-128"/>
                <a:cs typeface="Segoe UI" panose="020B0502040204020203" pitchFamily="34" charset="0"/>
              </a:rPr>
              <a:t>-22</a:t>
            </a:r>
            <a:r>
              <a:rPr kumimoji="0" lang="ja-JP" altLang="en-US" sz="1700" b="1" dirty="0">
                <a:latin typeface="Segoe UI" panose="020B0502040204020203" pitchFamily="34" charset="0"/>
                <a:ea typeface="Meiryo UI" panose="020B0604030504040204" pitchFamily="50" charset="-128"/>
                <a:cs typeface="Segoe UI" panose="020B0502040204020203" pitchFamily="34" charset="0"/>
              </a:rPr>
              <a:t> </a:t>
            </a:r>
            <a:r>
              <a:rPr kumimoji="0" lang="en-US" altLang="ja-JP" sz="1600" b="1" dirty="0">
                <a:latin typeface="Meiryo UI" panose="020B0604030504040204" pitchFamily="50" charset="-128"/>
                <a:ea typeface="Meiryo UI" panose="020B0604030504040204" pitchFamily="50" charset="-128"/>
              </a:rPr>
              <a:t>》</a:t>
            </a:r>
            <a:r>
              <a:rPr kumimoji="0" lang="ja-JP" altLang="en-US" sz="1600" b="1" dirty="0">
                <a:latin typeface="Meiryo UI" panose="020B0604030504040204" pitchFamily="50" charset="-128"/>
                <a:ea typeface="Meiryo UI" panose="020B0604030504040204" pitchFamily="50" charset="-128"/>
              </a:rPr>
              <a:t>  </a:t>
            </a:r>
            <a:endParaRPr kumimoji="0" lang="ja-JP" altLang="en-US" sz="1600" b="1" dirty="0">
              <a:solidFill>
                <a:srgbClr val="FF5050"/>
              </a:solidFill>
              <a:latin typeface="Meiryo UI" panose="020B0604030504040204" pitchFamily="50" charset="-128"/>
              <a:ea typeface="Meiryo UI" panose="020B0604030504040204" pitchFamily="50" charset="-128"/>
            </a:endParaRPr>
          </a:p>
        </p:txBody>
      </p:sp>
      <p:sp>
        <p:nvSpPr>
          <p:cNvPr id="8" name="Rectangle 12"/>
          <p:cNvSpPr>
            <a:spLocks noChangeArrowheads="1"/>
          </p:cNvSpPr>
          <p:nvPr/>
        </p:nvSpPr>
        <p:spPr bwMode="auto">
          <a:xfrm>
            <a:off x="213519" y="885706"/>
            <a:ext cx="8691562" cy="103179"/>
          </a:xfrm>
          <a:prstGeom prst="rect">
            <a:avLst/>
          </a:prstGeom>
          <a:gradFill rotWithShape="1">
            <a:gsLst>
              <a:gs pos="96951">
                <a:srgbClr val="3E6EB4"/>
              </a:gs>
              <a:gs pos="90000">
                <a:srgbClr val="3E6EB4"/>
              </a:gs>
              <a:gs pos="0">
                <a:srgbClr val="CDE1FF"/>
              </a:gs>
            </a:gsLst>
            <a:lin ang="0" scaled="1"/>
          </a:gradFill>
          <a:ln w="9525" algn="ctr">
            <a:noFill/>
            <a:miter lim="800000"/>
            <a:headEnd/>
            <a:tailEnd/>
          </a:ln>
          <a:effectLst/>
        </p:spPr>
        <p:txBody>
          <a:bodyPr wrap="none" anchor="ctr"/>
          <a:lstStyle/>
          <a:p>
            <a:pPr algn="r">
              <a:defRPr/>
            </a:pPr>
            <a:endParaRPr lang="ja-JP" altLang="en-US">
              <a:latin typeface="Arial" charset="0"/>
            </a:endParaRPr>
          </a:p>
        </p:txBody>
      </p:sp>
    </p:spTree>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82" name="Rectangle 2"/>
          <p:cNvSpPr>
            <a:spLocks noGrp="1" noChangeArrowheads="1"/>
          </p:cNvSpPr>
          <p:nvPr>
            <p:ph type="title" idx="4294967295"/>
          </p:nvPr>
        </p:nvSpPr>
        <p:spPr>
          <a:xfrm>
            <a:off x="369888" y="225738"/>
            <a:ext cx="8229600" cy="738187"/>
          </a:xfrm>
        </p:spPr>
        <p:txBody>
          <a:bodyPr/>
          <a:lstStyle/>
          <a:p>
            <a:pPr eaLnBrk="1" hangingPunct="1"/>
            <a:r>
              <a:rPr lang="ja-JP" altLang="en-US" sz="3000" b="1" dirty="0">
                <a:solidFill>
                  <a:schemeClr val="tx1"/>
                </a:solidFill>
                <a:latin typeface="Meiryo UI" pitchFamily="50" charset="-128"/>
                <a:ea typeface="Meiryo UI" pitchFamily="50" charset="-128"/>
                <a:cs typeface="Meiryo UI" pitchFamily="50" charset="-128"/>
              </a:rPr>
              <a:t>若年性認知症の特徴と現状</a:t>
            </a:r>
          </a:p>
        </p:txBody>
      </p:sp>
      <p:sp>
        <p:nvSpPr>
          <p:cNvPr id="8" name="テキスト ボックス 60"/>
          <p:cNvSpPr txBox="1">
            <a:spLocks noChangeArrowheads="1"/>
          </p:cNvSpPr>
          <p:nvPr/>
        </p:nvSpPr>
        <p:spPr bwMode="auto">
          <a:xfrm>
            <a:off x="886511" y="1129336"/>
            <a:ext cx="7628097" cy="16130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8575">
                <a:solidFill>
                  <a:srgbClr val="000000"/>
                </a:solidFill>
                <a:miter lim="800000"/>
                <a:headEnd/>
                <a:tailEnd/>
              </a14:hiddenLine>
            </a:ext>
          </a:extLst>
        </p:spPr>
        <p:txBody>
          <a:bodyPr wrap="square" lIns="0" tIns="44342" rIns="0" bIns="44342">
            <a:spAutoFit/>
          </a:bodyPr>
          <a:lstStyle>
            <a:lvl1pPr defTabSz="828675">
              <a:defRPr kumimoji="1" sz="3200">
                <a:solidFill>
                  <a:schemeClr val="tx1"/>
                </a:solidFill>
                <a:latin typeface="Arial" pitchFamily="34" charset="0"/>
                <a:ea typeface="ＭＳ Ｐゴシック" pitchFamily="50" charset="-128"/>
              </a:defRPr>
            </a:lvl1pPr>
            <a:lvl2pPr defTabSz="828675">
              <a:defRPr kumimoji="1" sz="2800">
                <a:solidFill>
                  <a:schemeClr val="tx1"/>
                </a:solidFill>
                <a:latin typeface="Arial" pitchFamily="34" charset="0"/>
                <a:ea typeface="ＭＳ Ｐゴシック" pitchFamily="50" charset="-128"/>
              </a:defRPr>
            </a:lvl2pPr>
            <a:lvl3pPr defTabSz="828675">
              <a:defRPr kumimoji="1" sz="2400">
                <a:solidFill>
                  <a:schemeClr val="tx1"/>
                </a:solidFill>
                <a:latin typeface="Arial" pitchFamily="34" charset="0"/>
                <a:ea typeface="ＭＳ Ｐゴシック" pitchFamily="50" charset="-128"/>
              </a:defRPr>
            </a:lvl3pPr>
            <a:lvl4pPr defTabSz="828675">
              <a:defRPr kumimoji="1" sz="2000">
                <a:solidFill>
                  <a:schemeClr val="tx1"/>
                </a:solidFill>
                <a:latin typeface="Arial" pitchFamily="34" charset="0"/>
                <a:ea typeface="ＭＳ Ｐゴシック" pitchFamily="50" charset="-128"/>
              </a:defRPr>
            </a:lvl4pPr>
            <a:lvl5pPr defTabSz="828675">
              <a:defRPr kumimoji="1" sz="2000">
                <a:solidFill>
                  <a:schemeClr val="tx1"/>
                </a:solidFill>
                <a:latin typeface="Arial" pitchFamily="34" charset="0"/>
                <a:ea typeface="ＭＳ Ｐゴシック" pitchFamily="50" charset="-128"/>
              </a:defRPr>
            </a:lvl5pPr>
            <a:lvl6pPr defTabSz="828675" eaLnBrk="0" hangingPunct="0">
              <a:defRPr kumimoji="1" sz="2000">
                <a:solidFill>
                  <a:schemeClr val="tx1"/>
                </a:solidFill>
                <a:latin typeface="Arial" pitchFamily="34" charset="0"/>
                <a:ea typeface="ＭＳ Ｐゴシック" pitchFamily="50" charset="-128"/>
              </a:defRPr>
            </a:lvl6pPr>
            <a:lvl7pPr defTabSz="828675" eaLnBrk="0" hangingPunct="0">
              <a:defRPr kumimoji="1" sz="2000">
                <a:solidFill>
                  <a:schemeClr val="tx1"/>
                </a:solidFill>
                <a:latin typeface="Arial" pitchFamily="34" charset="0"/>
                <a:ea typeface="ＭＳ Ｐゴシック" pitchFamily="50" charset="-128"/>
              </a:defRPr>
            </a:lvl7pPr>
            <a:lvl8pPr defTabSz="828675" eaLnBrk="0" hangingPunct="0">
              <a:defRPr kumimoji="1" sz="2000">
                <a:solidFill>
                  <a:schemeClr val="tx1"/>
                </a:solidFill>
                <a:latin typeface="Arial" pitchFamily="34" charset="0"/>
                <a:ea typeface="ＭＳ Ｐゴシック" pitchFamily="50" charset="-128"/>
              </a:defRPr>
            </a:lvl8pPr>
            <a:lvl9pPr defTabSz="828675" eaLnBrk="0" hangingPunct="0">
              <a:defRPr kumimoji="1" sz="2000">
                <a:solidFill>
                  <a:schemeClr val="tx1"/>
                </a:solidFill>
                <a:latin typeface="Arial" pitchFamily="34" charset="0"/>
                <a:ea typeface="ＭＳ Ｐゴシック" pitchFamily="50" charset="-128"/>
              </a:defRPr>
            </a:lvl9pPr>
          </a:lstStyle>
          <a:p>
            <a:pPr eaLnBrk="1" hangingPunct="1"/>
            <a:r>
              <a:rPr lang="ja-JP" altLang="en-US" sz="1700" b="1" dirty="0">
                <a:solidFill>
                  <a:schemeClr val="tx1">
                    <a:lumMod val="50000"/>
                    <a:lumOff val="50000"/>
                  </a:schemeClr>
                </a:solidFill>
                <a:latin typeface="Meiryo UI" pitchFamily="50" charset="-128"/>
                <a:ea typeface="Meiryo UI" pitchFamily="50" charset="-128"/>
                <a:cs typeface="Meiryo UI" pitchFamily="50" charset="-128"/>
              </a:rPr>
              <a:t>●全国における若年性認知症者数は </a:t>
            </a:r>
            <a:r>
              <a:rPr lang="en-US" altLang="ja-JP" sz="1800" b="1" dirty="0">
                <a:solidFill>
                  <a:srgbClr val="669900"/>
                </a:solidFill>
                <a:latin typeface="Segoe UI Semibold" panose="020B0702040204020203" pitchFamily="34" charset="0"/>
                <a:ea typeface="Meiryo UI" pitchFamily="50" charset="-128"/>
                <a:cs typeface="Segoe UI Semibold" panose="020B0702040204020203" pitchFamily="34" charset="0"/>
              </a:rPr>
              <a:t>3.78</a:t>
            </a:r>
            <a:r>
              <a:rPr lang="ja-JP" altLang="en-US" sz="1700" b="1" dirty="0">
                <a:solidFill>
                  <a:srgbClr val="669900"/>
                </a:solidFill>
                <a:latin typeface="Meiryo UI" pitchFamily="50" charset="-128"/>
                <a:ea typeface="Meiryo UI" pitchFamily="50" charset="-128"/>
                <a:cs typeface="Meiryo UI" pitchFamily="50" charset="-128"/>
              </a:rPr>
              <a:t>万人 </a:t>
            </a:r>
            <a:r>
              <a:rPr lang="ja-JP" altLang="en-US" sz="1700" b="1" dirty="0">
                <a:solidFill>
                  <a:schemeClr val="tx1">
                    <a:lumMod val="50000"/>
                    <a:lumOff val="50000"/>
                  </a:schemeClr>
                </a:solidFill>
                <a:latin typeface="Meiryo UI" pitchFamily="50" charset="-128"/>
                <a:ea typeface="Meiryo UI" pitchFamily="50" charset="-128"/>
                <a:cs typeface="Meiryo UI" pitchFamily="50" charset="-128"/>
              </a:rPr>
              <a:t>と推計</a:t>
            </a:r>
            <a:endParaRPr lang="en-US" altLang="ja-JP" sz="1700" b="1" dirty="0">
              <a:solidFill>
                <a:schemeClr val="tx1">
                  <a:lumMod val="50000"/>
                  <a:lumOff val="50000"/>
                </a:schemeClr>
              </a:solidFill>
              <a:latin typeface="Meiryo UI" pitchFamily="50" charset="-128"/>
              <a:ea typeface="Meiryo UI" pitchFamily="50" charset="-128"/>
              <a:cs typeface="Meiryo UI" pitchFamily="50" charset="-128"/>
            </a:endParaRPr>
          </a:p>
          <a:p>
            <a:pPr eaLnBrk="1" hangingPunct="1">
              <a:spcBef>
                <a:spcPts val="600"/>
              </a:spcBef>
            </a:pPr>
            <a:r>
              <a:rPr lang="ja-JP" altLang="en-US" sz="1700" b="1" dirty="0">
                <a:solidFill>
                  <a:schemeClr val="tx1">
                    <a:lumMod val="50000"/>
                    <a:lumOff val="50000"/>
                  </a:schemeClr>
                </a:solidFill>
                <a:latin typeface="Meiryo UI" pitchFamily="50" charset="-128"/>
                <a:ea typeface="Meiryo UI" pitchFamily="50" charset="-128"/>
                <a:cs typeface="Meiryo UI" pitchFamily="50" charset="-128"/>
              </a:rPr>
              <a:t>●</a:t>
            </a:r>
            <a:r>
              <a:rPr lang="en-US" altLang="ja-JP" sz="1800" b="1" dirty="0">
                <a:solidFill>
                  <a:schemeClr val="tx1">
                    <a:lumMod val="50000"/>
                    <a:lumOff val="50000"/>
                  </a:schemeClr>
                </a:solidFill>
                <a:latin typeface="Segoe UI Semibold" panose="020B0702040204020203" pitchFamily="34" charset="0"/>
                <a:ea typeface="Meiryo UI" pitchFamily="50" charset="-128"/>
                <a:cs typeface="Segoe UI Semibold" panose="020B0702040204020203" pitchFamily="34" charset="0"/>
              </a:rPr>
              <a:t>18~64</a:t>
            </a:r>
            <a:r>
              <a:rPr lang="ja-JP" altLang="en-US" sz="1700" b="1" dirty="0">
                <a:solidFill>
                  <a:schemeClr val="tx1">
                    <a:lumMod val="50000"/>
                    <a:lumOff val="50000"/>
                  </a:schemeClr>
                </a:solidFill>
                <a:latin typeface="Meiryo UI" pitchFamily="50" charset="-128"/>
                <a:ea typeface="Meiryo UI" pitchFamily="50" charset="-128"/>
                <a:cs typeface="Meiryo UI" pitchFamily="50" charset="-128"/>
              </a:rPr>
              <a:t>歳人口における人口</a:t>
            </a:r>
            <a:r>
              <a:rPr lang="en-US" altLang="ja-JP" sz="1800" b="1" dirty="0">
                <a:solidFill>
                  <a:schemeClr val="tx1">
                    <a:lumMod val="50000"/>
                    <a:lumOff val="50000"/>
                  </a:schemeClr>
                </a:solidFill>
                <a:latin typeface="Segoe UI Semibold" panose="020B0702040204020203" pitchFamily="34" charset="0"/>
                <a:ea typeface="Meiryo UI" pitchFamily="50" charset="-128"/>
                <a:cs typeface="Segoe UI Semibold" panose="020B0702040204020203" pitchFamily="34" charset="0"/>
              </a:rPr>
              <a:t>10</a:t>
            </a:r>
            <a:r>
              <a:rPr lang="ja-JP" altLang="en-US" sz="1700" b="1" dirty="0">
                <a:solidFill>
                  <a:schemeClr val="tx1">
                    <a:lumMod val="50000"/>
                    <a:lumOff val="50000"/>
                  </a:schemeClr>
                </a:solidFill>
                <a:latin typeface="Meiryo UI" pitchFamily="50" charset="-128"/>
                <a:ea typeface="Meiryo UI" pitchFamily="50" charset="-128"/>
                <a:cs typeface="Meiryo UI" pitchFamily="50" charset="-128"/>
              </a:rPr>
              <a:t>万人当たり若年認知症者数は</a:t>
            </a:r>
            <a:r>
              <a:rPr lang="en-US" altLang="ja-JP" sz="1800" b="1" dirty="0">
                <a:solidFill>
                  <a:schemeClr val="tx1">
                    <a:lumMod val="50000"/>
                    <a:lumOff val="50000"/>
                  </a:schemeClr>
                </a:solidFill>
                <a:latin typeface="Segoe UI Semibold" panose="020B0702040204020203" pitchFamily="34" charset="0"/>
                <a:ea typeface="Meiryo UI" pitchFamily="50" charset="-128"/>
                <a:cs typeface="Segoe UI Semibold" panose="020B0702040204020203" pitchFamily="34" charset="0"/>
              </a:rPr>
              <a:t>47.6</a:t>
            </a:r>
            <a:r>
              <a:rPr lang="ja-JP" altLang="en-US" sz="1700" b="1" dirty="0">
                <a:solidFill>
                  <a:schemeClr val="tx1">
                    <a:lumMod val="50000"/>
                    <a:lumOff val="50000"/>
                  </a:schemeClr>
                </a:solidFill>
                <a:latin typeface="Meiryo UI" pitchFamily="50" charset="-128"/>
                <a:ea typeface="Meiryo UI" pitchFamily="50" charset="-128"/>
                <a:cs typeface="Meiryo UI" pitchFamily="50" charset="-128"/>
              </a:rPr>
              <a:t>人</a:t>
            </a:r>
            <a:endParaRPr lang="en-US" altLang="ja-JP" sz="1700" b="1" dirty="0">
              <a:solidFill>
                <a:schemeClr val="tx1">
                  <a:lumMod val="50000"/>
                  <a:lumOff val="50000"/>
                </a:schemeClr>
              </a:solidFill>
              <a:latin typeface="Meiryo UI" pitchFamily="50" charset="-128"/>
              <a:ea typeface="Meiryo UI" pitchFamily="50" charset="-128"/>
              <a:cs typeface="Meiryo UI" pitchFamily="50" charset="-128"/>
            </a:endParaRPr>
          </a:p>
          <a:p>
            <a:pPr eaLnBrk="1" hangingPunct="1">
              <a:spcBef>
                <a:spcPts val="600"/>
              </a:spcBef>
            </a:pPr>
            <a:r>
              <a:rPr lang="ja-JP" altLang="en-US" sz="1700" b="1" dirty="0">
                <a:solidFill>
                  <a:schemeClr val="tx1">
                    <a:lumMod val="50000"/>
                    <a:lumOff val="50000"/>
                  </a:schemeClr>
                </a:solidFill>
                <a:latin typeface="Meiryo UI" pitchFamily="50" charset="-128"/>
                <a:ea typeface="Meiryo UI" pitchFamily="50" charset="-128"/>
                <a:cs typeface="Meiryo UI" pitchFamily="50" charset="-128"/>
              </a:rPr>
              <a:t>●基礎疾患としては、</a:t>
            </a:r>
            <a:r>
              <a:rPr lang="ja-JP" altLang="en-US" sz="1700" b="1" dirty="0">
                <a:solidFill>
                  <a:srgbClr val="669900"/>
                </a:solidFill>
                <a:latin typeface="Meiryo UI" pitchFamily="50" charset="-128"/>
                <a:ea typeface="Meiryo UI" pitchFamily="50" charset="-128"/>
                <a:cs typeface="Meiryo UI" pitchFamily="50" charset="-128"/>
              </a:rPr>
              <a:t>血管性認知症</a:t>
            </a:r>
            <a:r>
              <a:rPr lang="en-US" altLang="ja-JP" sz="1800" b="1" dirty="0">
                <a:solidFill>
                  <a:srgbClr val="669900"/>
                </a:solidFill>
                <a:latin typeface="Segoe UI Semibold" panose="020B0702040204020203" pitchFamily="34" charset="0"/>
                <a:ea typeface="Meiryo UI" pitchFamily="50" charset="-128"/>
                <a:cs typeface="Segoe UI Semibold" panose="020B0702040204020203" pitchFamily="34" charset="0"/>
              </a:rPr>
              <a:t>39.8</a:t>
            </a:r>
            <a:r>
              <a:rPr lang="ja-JP" altLang="en-US" sz="1700" b="1" dirty="0">
                <a:solidFill>
                  <a:srgbClr val="669900"/>
                </a:solidFill>
                <a:latin typeface="Segoe UI Semibold" panose="020B0702040204020203" pitchFamily="34" charset="0"/>
                <a:ea typeface="Meiryo UI" pitchFamily="50" charset="-128"/>
                <a:cs typeface="Segoe UI Semibold" panose="020B0702040204020203" pitchFamily="34" charset="0"/>
              </a:rPr>
              <a:t>％</a:t>
            </a:r>
            <a:r>
              <a:rPr lang="ja-JP" altLang="en-US" sz="1700" b="1" dirty="0">
                <a:solidFill>
                  <a:srgbClr val="669900"/>
                </a:solidFill>
                <a:latin typeface="Meiryo UI" pitchFamily="50" charset="-128"/>
                <a:ea typeface="Meiryo UI" pitchFamily="50" charset="-128"/>
                <a:cs typeface="Meiryo UI" pitchFamily="50" charset="-128"/>
              </a:rPr>
              <a:t>、アルツハイマー病</a:t>
            </a:r>
            <a:r>
              <a:rPr lang="en-US" altLang="ja-JP" sz="1800" b="1" dirty="0">
                <a:solidFill>
                  <a:srgbClr val="669900"/>
                </a:solidFill>
                <a:latin typeface="Segoe UI Semibold" panose="020B0702040204020203" pitchFamily="34" charset="0"/>
                <a:ea typeface="Meiryo UI" pitchFamily="50" charset="-128"/>
                <a:cs typeface="Segoe UI Semibold" panose="020B0702040204020203" pitchFamily="34" charset="0"/>
              </a:rPr>
              <a:t>25.</a:t>
            </a:r>
            <a:r>
              <a:rPr lang="en-US" altLang="ja-JP" sz="1700" b="1" dirty="0">
                <a:solidFill>
                  <a:srgbClr val="669900"/>
                </a:solidFill>
                <a:latin typeface="Segoe UI Semibold" panose="020B0702040204020203" pitchFamily="34" charset="0"/>
                <a:ea typeface="Meiryo UI" pitchFamily="50" charset="-128"/>
                <a:cs typeface="Segoe UI Semibold" panose="020B0702040204020203" pitchFamily="34" charset="0"/>
              </a:rPr>
              <a:t>4</a:t>
            </a:r>
            <a:r>
              <a:rPr lang="ja-JP" altLang="en-US" sz="1700" b="1" dirty="0">
                <a:solidFill>
                  <a:srgbClr val="669900"/>
                </a:solidFill>
                <a:latin typeface="Segoe UI Semibold" panose="020B0702040204020203" pitchFamily="34" charset="0"/>
                <a:ea typeface="Meiryo UI" pitchFamily="50" charset="-128"/>
                <a:cs typeface="Segoe UI Semibold" panose="020B0702040204020203" pitchFamily="34" charset="0"/>
              </a:rPr>
              <a:t>％</a:t>
            </a:r>
            <a:r>
              <a:rPr lang="ja-JP" altLang="en-US" sz="1700" b="1" dirty="0">
                <a:solidFill>
                  <a:srgbClr val="669900"/>
                </a:solidFill>
                <a:latin typeface="Meiryo UI" pitchFamily="50" charset="-128"/>
                <a:ea typeface="Meiryo UI" pitchFamily="50" charset="-128"/>
                <a:cs typeface="Meiryo UI" pitchFamily="50" charset="-128"/>
              </a:rPr>
              <a:t>、</a:t>
            </a:r>
            <a:endParaRPr lang="en-US" altLang="ja-JP" sz="1700" b="1" dirty="0">
              <a:solidFill>
                <a:srgbClr val="669900"/>
              </a:solidFill>
              <a:latin typeface="Meiryo UI" pitchFamily="50" charset="-128"/>
              <a:ea typeface="Meiryo UI" pitchFamily="50" charset="-128"/>
              <a:cs typeface="Meiryo UI" pitchFamily="50" charset="-128"/>
            </a:endParaRPr>
          </a:p>
          <a:p>
            <a:pPr eaLnBrk="1" hangingPunct="1"/>
            <a:r>
              <a:rPr lang="ja-JP" altLang="en-US" sz="1700" b="1" dirty="0">
                <a:solidFill>
                  <a:schemeClr val="tx1">
                    <a:lumMod val="50000"/>
                    <a:lumOff val="50000"/>
                  </a:schemeClr>
                </a:solidFill>
                <a:latin typeface="Meiryo UI" pitchFamily="50" charset="-128"/>
                <a:ea typeface="Meiryo UI" pitchFamily="50" charset="-128"/>
                <a:cs typeface="Meiryo UI" pitchFamily="50" charset="-128"/>
              </a:rPr>
              <a:t>   頭部外傷後遺症</a:t>
            </a:r>
            <a:r>
              <a:rPr lang="en-US" altLang="ja-JP" sz="1800" b="1" dirty="0">
                <a:solidFill>
                  <a:schemeClr val="tx1">
                    <a:lumMod val="50000"/>
                    <a:lumOff val="50000"/>
                  </a:schemeClr>
                </a:solidFill>
                <a:latin typeface="Segoe UI Semibold" panose="020B0702040204020203" pitchFamily="34" charset="0"/>
                <a:ea typeface="Meiryo UI" pitchFamily="50" charset="-128"/>
                <a:cs typeface="Segoe UI Semibold" panose="020B0702040204020203" pitchFamily="34" charset="0"/>
              </a:rPr>
              <a:t>7.7</a:t>
            </a:r>
            <a:r>
              <a:rPr lang="ja-JP" altLang="en-US" sz="1700" b="1" dirty="0">
                <a:solidFill>
                  <a:schemeClr val="tx1">
                    <a:lumMod val="50000"/>
                    <a:lumOff val="50000"/>
                  </a:schemeClr>
                </a:solidFill>
                <a:latin typeface="Segoe UI Semibold" panose="020B0702040204020203" pitchFamily="34" charset="0"/>
                <a:ea typeface="Meiryo UI" pitchFamily="50" charset="-128"/>
                <a:cs typeface="Segoe UI Semibold" panose="020B0702040204020203" pitchFamily="34" charset="0"/>
              </a:rPr>
              <a:t>％</a:t>
            </a:r>
            <a:r>
              <a:rPr lang="ja-JP" altLang="en-US" sz="1700" b="1" dirty="0">
                <a:solidFill>
                  <a:schemeClr val="tx1">
                    <a:lumMod val="50000"/>
                    <a:lumOff val="50000"/>
                  </a:schemeClr>
                </a:solidFill>
                <a:latin typeface="Meiryo UI" pitchFamily="50" charset="-128"/>
                <a:ea typeface="Meiryo UI" pitchFamily="50" charset="-128"/>
                <a:cs typeface="Meiryo UI" pitchFamily="50" charset="-128"/>
              </a:rPr>
              <a:t>、前頭側頭葉変性症</a:t>
            </a:r>
            <a:r>
              <a:rPr lang="en-US" altLang="ja-JP" sz="1800" b="1" dirty="0">
                <a:solidFill>
                  <a:schemeClr val="tx1">
                    <a:lumMod val="50000"/>
                    <a:lumOff val="50000"/>
                  </a:schemeClr>
                </a:solidFill>
                <a:latin typeface="Segoe UI Semibold" panose="020B0702040204020203" pitchFamily="34" charset="0"/>
                <a:ea typeface="Meiryo UI" pitchFamily="50" charset="-128"/>
                <a:cs typeface="Segoe UI Semibold" panose="020B0702040204020203" pitchFamily="34" charset="0"/>
              </a:rPr>
              <a:t>3.7</a:t>
            </a:r>
            <a:r>
              <a:rPr lang="ja-JP" altLang="en-US" sz="1700" b="1" dirty="0">
                <a:solidFill>
                  <a:schemeClr val="tx1">
                    <a:lumMod val="50000"/>
                    <a:lumOff val="50000"/>
                  </a:schemeClr>
                </a:solidFill>
                <a:latin typeface="Segoe UI Semibold" panose="020B0702040204020203" pitchFamily="34" charset="0"/>
                <a:ea typeface="Meiryo UI" pitchFamily="50" charset="-128"/>
                <a:cs typeface="Segoe UI Semibold" panose="020B0702040204020203" pitchFamily="34" charset="0"/>
              </a:rPr>
              <a:t>％</a:t>
            </a:r>
            <a:r>
              <a:rPr lang="ja-JP" altLang="en-US" sz="1700" b="1" dirty="0">
                <a:solidFill>
                  <a:schemeClr val="tx1">
                    <a:lumMod val="50000"/>
                    <a:lumOff val="50000"/>
                  </a:schemeClr>
                </a:solidFill>
                <a:latin typeface="Meiryo UI" pitchFamily="50" charset="-128"/>
                <a:ea typeface="Meiryo UI" pitchFamily="50" charset="-128"/>
                <a:cs typeface="Meiryo UI" pitchFamily="50" charset="-128"/>
              </a:rPr>
              <a:t>、アルコール性認知症</a:t>
            </a:r>
            <a:r>
              <a:rPr lang="en-US" altLang="ja-JP" sz="1800" b="1" dirty="0">
                <a:solidFill>
                  <a:schemeClr val="tx1">
                    <a:lumMod val="50000"/>
                    <a:lumOff val="50000"/>
                  </a:schemeClr>
                </a:solidFill>
                <a:latin typeface="Segoe UI Semibold" panose="020B0702040204020203" pitchFamily="34" charset="0"/>
                <a:ea typeface="Meiryo UI" pitchFamily="50" charset="-128"/>
                <a:cs typeface="Segoe UI Semibold" panose="020B0702040204020203" pitchFamily="34" charset="0"/>
              </a:rPr>
              <a:t>3.5</a:t>
            </a:r>
            <a:r>
              <a:rPr lang="ja-JP" altLang="en-US" sz="1700" b="1" dirty="0">
                <a:solidFill>
                  <a:schemeClr val="tx1">
                    <a:lumMod val="50000"/>
                    <a:lumOff val="50000"/>
                  </a:schemeClr>
                </a:solidFill>
                <a:latin typeface="Segoe UI Semibold" panose="020B0702040204020203" pitchFamily="34" charset="0"/>
                <a:ea typeface="Meiryo UI" pitchFamily="50" charset="-128"/>
                <a:cs typeface="Segoe UI Semibold" panose="020B0702040204020203" pitchFamily="34" charset="0"/>
              </a:rPr>
              <a:t>％</a:t>
            </a:r>
            <a:r>
              <a:rPr lang="ja-JP" altLang="en-US" sz="1700" b="1" dirty="0">
                <a:solidFill>
                  <a:schemeClr val="tx1">
                    <a:lumMod val="50000"/>
                    <a:lumOff val="50000"/>
                  </a:schemeClr>
                </a:solidFill>
                <a:latin typeface="Meiryo UI" pitchFamily="50" charset="-128"/>
                <a:ea typeface="Meiryo UI" pitchFamily="50" charset="-128"/>
                <a:cs typeface="Meiryo UI" pitchFamily="50" charset="-128"/>
              </a:rPr>
              <a:t>、</a:t>
            </a:r>
            <a:endParaRPr lang="en-US" altLang="ja-JP" sz="1700" b="1" dirty="0">
              <a:solidFill>
                <a:schemeClr val="tx1">
                  <a:lumMod val="50000"/>
                  <a:lumOff val="50000"/>
                </a:schemeClr>
              </a:solidFill>
              <a:latin typeface="Meiryo UI" pitchFamily="50" charset="-128"/>
              <a:ea typeface="Meiryo UI" pitchFamily="50" charset="-128"/>
              <a:cs typeface="Meiryo UI" pitchFamily="50" charset="-128"/>
            </a:endParaRPr>
          </a:p>
          <a:p>
            <a:pPr eaLnBrk="1" hangingPunct="1"/>
            <a:r>
              <a:rPr lang="ja-JP" altLang="en-US" sz="1700" b="1" dirty="0">
                <a:solidFill>
                  <a:schemeClr val="tx1">
                    <a:lumMod val="50000"/>
                    <a:lumOff val="50000"/>
                  </a:schemeClr>
                </a:solidFill>
                <a:latin typeface="Meiryo UI" pitchFamily="50" charset="-128"/>
                <a:ea typeface="Meiryo UI" pitchFamily="50" charset="-128"/>
                <a:cs typeface="Meiryo UI" pitchFamily="50" charset="-128"/>
              </a:rPr>
              <a:t>   レビー小体型認知症</a:t>
            </a:r>
            <a:r>
              <a:rPr lang="en-US" altLang="ja-JP" sz="1800" b="1" dirty="0">
                <a:solidFill>
                  <a:schemeClr val="tx1">
                    <a:lumMod val="50000"/>
                    <a:lumOff val="50000"/>
                  </a:schemeClr>
                </a:solidFill>
                <a:latin typeface="Segoe UI Semibold" panose="020B0702040204020203" pitchFamily="34" charset="0"/>
                <a:ea typeface="Meiryo UI" pitchFamily="50" charset="-128"/>
                <a:cs typeface="Segoe UI Semibold" panose="020B0702040204020203" pitchFamily="34" charset="0"/>
              </a:rPr>
              <a:t>3.0</a:t>
            </a:r>
            <a:r>
              <a:rPr lang="ja-JP" altLang="en-US" sz="1700" b="1" dirty="0">
                <a:solidFill>
                  <a:schemeClr val="tx1">
                    <a:lumMod val="50000"/>
                    <a:lumOff val="50000"/>
                  </a:schemeClr>
                </a:solidFill>
                <a:latin typeface="Segoe UI Semibold" panose="020B0702040204020203" pitchFamily="34" charset="0"/>
                <a:ea typeface="Meiryo UI" pitchFamily="50" charset="-128"/>
                <a:cs typeface="Segoe UI Semibold" panose="020B0702040204020203" pitchFamily="34" charset="0"/>
              </a:rPr>
              <a:t>％</a:t>
            </a:r>
            <a:r>
              <a:rPr lang="ja-JP" altLang="en-US" sz="1700" b="1" dirty="0">
                <a:solidFill>
                  <a:schemeClr val="tx1">
                    <a:lumMod val="50000"/>
                    <a:lumOff val="50000"/>
                  </a:schemeClr>
                </a:solidFill>
                <a:latin typeface="Meiryo UI" pitchFamily="50" charset="-128"/>
                <a:ea typeface="Meiryo UI" pitchFamily="50" charset="-128"/>
                <a:cs typeface="Meiryo UI" pitchFamily="50" charset="-128"/>
              </a:rPr>
              <a:t>の順であった。</a:t>
            </a:r>
          </a:p>
        </p:txBody>
      </p:sp>
      <p:sp>
        <p:nvSpPr>
          <p:cNvPr id="10" name="角丸四角形 9"/>
          <p:cNvSpPr/>
          <p:nvPr/>
        </p:nvSpPr>
        <p:spPr bwMode="auto">
          <a:xfrm>
            <a:off x="579380" y="2844971"/>
            <a:ext cx="4121179" cy="3612975"/>
          </a:xfrm>
          <a:prstGeom prst="roundRect">
            <a:avLst>
              <a:gd name="adj" fmla="val 5917"/>
            </a:avLst>
          </a:prstGeom>
          <a:solidFill>
            <a:srgbClr val="3E6EB4"/>
          </a:solidFill>
          <a:ln w="12700">
            <a:noFill/>
          </a:ln>
        </p:spPr>
        <p:style>
          <a:lnRef idx="2">
            <a:schemeClr val="accent1">
              <a:shade val="50000"/>
            </a:schemeClr>
          </a:lnRef>
          <a:fillRef idx="1">
            <a:schemeClr val="accent1"/>
          </a:fillRef>
          <a:effectRef idx="0">
            <a:schemeClr val="accent1"/>
          </a:effectRef>
          <a:fontRef idx="minor">
            <a:schemeClr val="lt1"/>
          </a:fontRef>
        </p:style>
        <p:txBody>
          <a:bodyPr tIns="72000" bIns="72000"/>
          <a:lstStyle/>
          <a:p>
            <a:pPr algn="ctr">
              <a:spcBef>
                <a:spcPts val="0"/>
              </a:spcBef>
              <a:spcAft>
                <a:spcPts val="600"/>
              </a:spcAft>
              <a:defRPr/>
            </a:pPr>
            <a:r>
              <a:rPr lang="ja-JP" altLang="en-US" sz="1800" b="1" dirty="0">
                <a:solidFill>
                  <a:schemeClr val="bg1"/>
                </a:solidFill>
                <a:latin typeface="Meiryo UI" pitchFamily="50" charset="-128"/>
                <a:ea typeface="Meiryo UI" pitchFamily="50" charset="-128"/>
                <a:cs typeface="Meiryo UI" pitchFamily="50" charset="-128"/>
              </a:rPr>
              <a:t>認知症高齢者との違い</a:t>
            </a:r>
            <a:endParaRPr lang="en-US" altLang="ja-JP" sz="1800" b="1" dirty="0">
              <a:solidFill>
                <a:schemeClr val="bg1"/>
              </a:solidFill>
              <a:latin typeface="Meiryo UI" pitchFamily="50" charset="-128"/>
              <a:ea typeface="Meiryo UI" pitchFamily="50" charset="-128"/>
              <a:cs typeface="Meiryo UI" pitchFamily="50" charset="-128"/>
            </a:endParaRPr>
          </a:p>
          <a:p>
            <a:pPr>
              <a:spcBef>
                <a:spcPts val="600"/>
              </a:spcBef>
              <a:defRPr/>
            </a:pPr>
            <a:r>
              <a:rPr lang="ja-JP" altLang="en-US" sz="1500" b="1" dirty="0">
                <a:solidFill>
                  <a:schemeClr val="bg1"/>
                </a:solidFill>
                <a:latin typeface="Meiryo UI" pitchFamily="50" charset="-128"/>
                <a:ea typeface="Meiryo UI" pitchFamily="50" charset="-128"/>
                <a:cs typeface="Meiryo UI" pitchFamily="50" charset="-128"/>
              </a:rPr>
              <a:t>● 発症年齢が若い</a:t>
            </a:r>
            <a:endParaRPr lang="en-US" altLang="ja-JP" sz="1500" b="1" dirty="0">
              <a:solidFill>
                <a:schemeClr val="bg1"/>
              </a:solidFill>
              <a:latin typeface="Meiryo UI" pitchFamily="50" charset="-128"/>
              <a:ea typeface="Meiryo UI" pitchFamily="50" charset="-128"/>
              <a:cs typeface="Meiryo UI" pitchFamily="50" charset="-128"/>
            </a:endParaRPr>
          </a:p>
          <a:p>
            <a:pPr>
              <a:spcBef>
                <a:spcPts val="600"/>
              </a:spcBef>
              <a:defRPr/>
            </a:pPr>
            <a:r>
              <a:rPr lang="ja-JP" altLang="en-US" sz="1500" b="1" dirty="0">
                <a:solidFill>
                  <a:schemeClr val="bg1"/>
                </a:solidFill>
                <a:latin typeface="Meiryo UI" pitchFamily="50" charset="-128"/>
                <a:ea typeface="Meiryo UI" pitchFamily="50" charset="-128"/>
                <a:cs typeface="Meiryo UI" pitchFamily="50" charset="-128"/>
              </a:rPr>
              <a:t>● 男性に多い</a:t>
            </a:r>
            <a:endParaRPr lang="en-US" altLang="ja-JP" sz="1500" b="1" dirty="0">
              <a:solidFill>
                <a:schemeClr val="bg1"/>
              </a:solidFill>
              <a:latin typeface="Meiryo UI" pitchFamily="50" charset="-128"/>
              <a:ea typeface="Meiryo UI" pitchFamily="50" charset="-128"/>
              <a:cs typeface="Meiryo UI" pitchFamily="50" charset="-128"/>
            </a:endParaRPr>
          </a:p>
          <a:p>
            <a:pPr>
              <a:spcBef>
                <a:spcPts val="600"/>
              </a:spcBef>
              <a:defRPr/>
            </a:pPr>
            <a:r>
              <a:rPr lang="ja-JP" altLang="en-US" sz="1500" b="1" dirty="0">
                <a:solidFill>
                  <a:schemeClr val="bg1"/>
                </a:solidFill>
                <a:latin typeface="Meiryo UI" pitchFamily="50" charset="-128"/>
                <a:ea typeface="Meiryo UI" pitchFamily="50" charset="-128"/>
                <a:cs typeface="Meiryo UI" pitchFamily="50" charset="-128"/>
              </a:rPr>
              <a:t>● 初発症状が認知症特有でなく、診断しにくい</a:t>
            </a:r>
            <a:endParaRPr lang="en-US" altLang="ja-JP" sz="1500" b="1" dirty="0">
              <a:solidFill>
                <a:schemeClr val="bg1"/>
              </a:solidFill>
              <a:latin typeface="Meiryo UI" pitchFamily="50" charset="-128"/>
              <a:ea typeface="Meiryo UI" pitchFamily="50" charset="-128"/>
              <a:cs typeface="Meiryo UI" pitchFamily="50" charset="-128"/>
            </a:endParaRPr>
          </a:p>
          <a:p>
            <a:pPr>
              <a:spcBef>
                <a:spcPts val="600"/>
              </a:spcBef>
              <a:defRPr/>
            </a:pPr>
            <a:r>
              <a:rPr lang="ja-JP" altLang="en-US" sz="1500" b="1" dirty="0">
                <a:solidFill>
                  <a:schemeClr val="bg1"/>
                </a:solidFill>
                <a:latin typeface="Meiryo UI" pitchFamily="50" charset="-128"/>
                <a:ea typeface="Meiryo UI" pitchFamily="50" charset="-128"/>
                <a:cs typeface="Meiryo UI" pitchFamily="50" charset="-128"/>
              </a:rPr>
              <a:t>● 異常であることには気が付くが、受診が遅れる</a:t>
            </a:r>
            <a:endParaRPr lang="en-US" altLang="ja-JP" sz="1500" b="1" dirty="0">
              <a:solidFill>
                <a:schemeClr val="bg1"/>
              </a:solidFill>
              <a:latin typeface="Meiryo UI" pitchFamily="50" charset="-128"/>
              <a:ea typeface="Meiryo UI" pitchFamily="50" charset="-128"/>
              <a:cs typeface="Meiryo UI" pitchFamily="50" charset="-128"/>
            </a:endParaRPr>
          </a:p>
          <a:p>
            <a:pPr>
              <a:spcBef>
                <a:spcPts val="600"/>
              </a:spcBef>
              <a:defRPr/>
            </a:pPr>
            <a:r>
              <a:rPr lang="ja-JP" altLang="en-US" sz="1500" b="1" dirty="0">
                <a:solidFill>
                  <a:schemeClr val="bg1"/>
                </a:solidFill>
                <a:latin typeface="Meiryo UI" pitchFamily="50" charset="-128"/>
                <a:ea typeface="Meiryo UI" pitchFamily="50" charset="-128"/>
                <a:cs typeface="Meiryo UI" pitchFamily="50" charset="-128"/>
              </a:rPr>
              <a:t>● 経済的な問題が大きい</a:t>
            </a:r>
            <a:endParaRPr lang="en-US" altLang="ja-JP" sz="1500" b="1" dirty="0">
              <a:solidFill>
                <a:schemeClr val="bg1"/>
              </a:solidFill>
              <a:latin typeface="Meiryo UI" pitchFamily="50" charset="-128"/>
              <a:ea typeface="Meiryo UI" pitchFamily="50" charset="-128"/>
              <a:cs typeface="Meiryo UI" pitchFamily="50" charset="-128"/>
            </a:endParaRPr>
          </a:p>
          <a:p>
            <a:pPr>
              <a:spcBef>
                <a:spcPts val="600"/>
              </a:spcBef>
              <a:defRPr/>
            </a:pPr>
            <a:r>
              <a:rPr lang="ja-JP" altLang="en-US" sz="1500" b="1" dirty="0">
                <a:solidFill>
                  <a:schemeClr val="bg1"/>
                </a:solidFill>
                <a:latin typeface="Meiryo UI" pitchFamily="50" charset="-128"/>
                <a:ea typeface="Meiryo UI" pitchFamily="50" charset="-128"/>
                <a:cs typeface="Meiryo UI" pitchFamily="50" charset="-128"/>
              </a:rPr>
              <a:t>● 主介護者が配偶者に集中する</a:t>
            </a:r>
            <a:endParaRPr lang="en-US" altLang="ja-JP" sz="1500" b="1" dirty="0">
              <a:solidFill>
                <a:schemeClr val="bg1"/>
              </a:solidFill>
              <a:latin typeface="Meiryo UI" pitchFamily="50" charset="-128"/>
              <a:ea typeface="Meiryo UI" pitchFamily="50" charset="-128"/>
              <a:cs typeface="Meiryo UI" pitchFamily="50" charset="-128"/>
            </a:endParaRPr>
          </a:p>
          <a:p>
            <a:pPr>
              <a:spcBef>
                <a:spcPts val="600"/>
              </a:spcBef>
              <a:defRPr/>
            </a:pPr>
            <a:r>
              <a:rPr lang="ja-JP" altLang="en-US" sz="1500" b="1" dirty="0">
                <a:solidFill>
                  <a:schemeClr val="bg1"/>
                </a:solidFill>
                <a:latin typeface="Meiryo UI" pitchFamily="50" charset="-128"/>
                <a:ea typeface="Meiryo UI" pitchFamily="50" charset="-128"/>
                <a:cs typeface="Meiryo UI" pitchFamily="50" charset="-128"/>
              </a:rPr>
              <a:t>● 本人や配偶者の親などの介護が重なり、時に</a:t>
            </a:r>
            <a:endParaRPr lang="en-US" altLang="ja-JP" sz="1500" b="1" dirty="0">
              <a:solidFill>
                <a:schemeClr val="bg1"/>
              </a:solidFill>
              <a:latin typeface="Meiryo UI" pitchFamily="50" charset="-128"/>
              <a:ea typeface="Meiryo UI" pitchFamily="50" charset="-128"/>
              <a:cs typeface="Meiryo UI" pitchFamily="50" charset="-128"/>
            </a:endParaRPr>
          </a:p>
          <a:p>
            <a:pPr>
              <a:spcBef>
                <a:spcPts val="300"/>
              </a:spcBef>
              <a:defRPr/>
            </a:pPr>
            <a:r>
              <a:rPr lang="ja-JP" altLang="en-US" sz="1500" b="1" dirty="0">
                <a:solidFill>
                  <a:schemeClr val="bg1"/>
                </a:solidFill>
                <a:latin typeface="Meiryo UI" pitchFamily="50" charset="-128"/>
                <a:ea typeface="Meiryo UI" pitchFamily="50" charset="-128"/>
                <a:cs typeface="Meiryo UI" pitchFamily="50" charset="-128"/>
              </a:rPr>
              <a:t>    複数介護となる。</a:t>
            </a:r>
            <a:endParaRPr lang="en-US" altLang="ja-JP" sz="1500" b="1" dirty="0">
              <a:solidFill>
                <a:schemeClr val="bg1"/>
              </a:solidFill>
              <a:latin typeface="Meiryo UI" pitchFamily="50" charset="-128"/>
              <a:ea typeface="Meiryo UI" pitchFamily="50" charset="-128"/>
              <a:cs typeface="Meiryo UI" pitchFamily="50" charset="-128"/>
            </a:endParaRPr>
          </a:p>
          <a:p>
            <a:pPr>
              <a:spcBef>
                <a:spcPts val="600"/>
              </a:spcBef>
              <a:defRPr/>
            </a:pPr>
            <a:r>
              <a:rPr lang="ja-JP" altLang="en-US" sz="1500" b="1" dirty="0">
                <a:solidFill>
                  <a:schemeClr val="bg1"/>
                </a:solidFill>
                <a:latin typeface="Meiryo UI" pitchFamily="50" charset="-128"/>
                <a:ea typeface="Meiryo UI" pitchFamily="50" charset="-128"/>
                <a:cs typeface="Meiryo UI" pitchFamily="50" charset="-128"/>
              </a:rPr>
              <a:t>● 家庭内での課題が多い</a:t>
            </a:r>
            <a:endParaRPr lang="en-US" altLang="ja-JP" sz="1500" b="1" dirty="0">
              <a:solidFill>
                <a:schemeClr val="bg1"/>
              </a:solidFill>
              <a:latin typeface="Meiryo UI" pitchFamily="50" charset="-128"/>
              <a:ea typeface="Meiryo UI" pitchFamily="50" charset="-128"/>
              <a:cs typeface="Meiryo UI" pitchFamily="50" charset="-128"/>
            </a:endParaRPr>
          </a:p>
          <a:p>
            <a:pPr>
              <a:spcBef>
                <a:spcPts val="300"/>
              </a:spcBef>
              <a:defRPr/>
            </a:pPr>
            <a:r>
              <a:rPr lang="ja-JP" altLang="en-US" sz="1500" b="1" dirty="0">
                <a:solidFill>
                  <a:schemeClr val="bg1"/>
                </a:solidFill>
                <a:latin typeface="Meiryo UI" pitchFamily="50" charset="-128"/>
                <a:ea typeface="Meiryo UI" pitchFamily="50" charset="-128"/>
                <a:cs typeface="Meiryo UI" pitchFamily="50" charset="-128"/>
              </a:rPr>
              <a:t>  （就労、子供の教育・結婚 等）</a:t>
            </a:r>
            <a:endParaRPr lang="en-US" altLang="ja-JP" sz="1500" b="1" dirty="0">
              <a:solidFill>
                <a:schemeClr val="bg1"/>
              </a:solidFill>
              <a:latin typeface="Meiryo UI" pitchFamily="50" charset="-128"/>
              <a:ea typeface="Meiryo UI" pitchFamily="50" charset="-128"/>
              <a:cs typeface="Meiryo UI" pitchFamily="50" charset="-128"/>
            </a:endParaRPr>
          </a:p>
          <a:p>
            <a:pPr>
              <a:defRPr/>
            </a:pPr>
            <a:endParaRPr lang="en-US" altLang="ja-JP" sz="1300" b="1" dirty="0">
              <a:solidFill>
                <a:schemeClr val="bg1"/>
              </a:solidFill>
              <a:latin typeface="Meiryo UI" pitchFamily="50" charset="-128"/>
              <a:ea typeface="Meiryo UI" pitchFamily="50" charset="-128"/>
              <a:cs typeface="Meiryo UI" pitchFamily="50" charset="-128"/>
            </a:endParaRPr>
          </a:p>
          <a:p>
            <a:pPr>
              <a:defRPr/>
            </a:pPr>
            <a:endParaRPr lang="ja-JP" altLang="en-US" sz="1400" b="1" dirty="0">
              <a:solidFill>
                <a:srgbClr val="002060"/>
              </a:solidFill>
              <a:latin typeface="Meiryo UI" pitchFamily="50" charset="-128"/>
              <a:ea typeface="Meiryo UI" pitchFamily="50" charset="-128"/>
              <a:cs typeface="Meiryo UI" pitchFamily="50" charset="-128"/>
            </a:endParaRPr>
          </a:p>
        </p:txBody>
      </p:sp>
      <p:sp>
        <p:nvSpPr>
          <p:cNvPr id="11" name="角丸四角形 10"/>
          <p:cNvSpPr/>
          <p:nvPr/>
        </p:nvSpPr>
        <p:spPr bwMode="auto">
          <a:xfrm>
            <a:off x="4559301" y="2981788"/>
            <a:ext cx="4262438" cy="3337008"/>
          </a:xfrm>
          <a:prstGeom prst="roundRect">
            <a:avLst>
              <a:gd name="adj" fmla="val 7499"/>
            </a:avLst>
          </a:prstGeom>
          <a:noFill/>
          <a:ln w="12700">
            <a:noFill/>
          </a:ln>
        </p:spPr>
        <p:style>
          <a:lnRef idx="2">
            <a:schemeClr val="accent1">
              <a:shade val="50000"/>
            </a:schemeClr>
          </a:lnRef>
          <a:fillRef idx="1">
            <a:schemeClr val="accent1"/>
          </a:fillRef>
          <a:effectRef idx="0">
            <a:schemeClr val="accent1"/>
          </a:effectRef>
          <a:fontRef idx="minor">
            <a:schemeClr val="lt1"/>
          </a:fontRef>
        </p:style>
        <p:txBody>
          <a:bodyPr tIns="72000" bIns="72000"/>
          <a:lstStyle/>
          <a:p>
            <a:pPr algn="ctr">
              <a:spcBef>
                <a:spcPts val="0"/>
              </a:spcBef>
              <a:spcAft>
                <a:spcPts val="600"/>
              </a:spcAft>
              <a:defRPr/>
            </a:pPr>
            <a:r>
              <a:rPr lang="ja-JP" altLang="en-US" sz="1400" b="1" dirty="0">
                <a:solidFill>
                  <a:schemeClr val="tx1">
                    <a:lumMod val="50000"/>
                    <a:lumOff val="50000"/>
                  </a:schemeClr>
                </a:solidFill>
                <a:latin typeface="Meiryo UI" pitchFamily="50" charset="-128"/>
                <a:ea typeface="Meiryo UI" pitchFamily="50" charset="-128"/>
                <a:cs typeface="Meiryo UI" pitchFamily="50" charset="-128"/>
              </a:rPr>
              <a:t>＜認知症高齢者の電話相談と比較した際の特徴＞</a:t>
            </a:r>
            <a:endParaRPr lang="en-US" altLang="ja-JP" sz="1400" b="1" dirty="0">
              <a:solidFill>
                <a:schemeClr val="tx1">
                  <a:lumMod val="50000"/>
                  <a:lumOff val="50000"/>
                </a:schemeClr>
              </a:solidFill>
              <a:latin typeface="Meiryo UI" pitchFamily="50" charset="-128"/>
              <a:ea typeface="Meiryo UI" pitchFamily="50" charset="-128"/>
              <a:cs typeface="Meiryo UI" pitchFamily="50" charset="-128"/>
            </a:endParaRPr>
          </a:p>
          <a:p>
            <a:pPr>
              <a:spcBef>
                <a:spcPts val="1200"/>
              </a:spcBef>
              <a:defRPr/>
            </a:pPr>
            <a:r>
              <a:rPr lang="ja-JP" altLang="en-US" sz="1200" b="1" dirty="0">
                <a:solidFill>
                  <a:schemeClr val="tx1">
                    <a:lumMod val="50000"/>
                    <a:lumOff val="50000"/>
                  </a:schemeClr>
                </a:solidFill>
                <a:latin typeface="Meiryo UI" pitchFamily="50" charset="-128"/>
                <a:ea typeface="Meiryo UI" pitchFamily="50" charset="-128"/>
                <a:cs typeface="Meiryo UI" pitchFamily="50" charset="-128"/>
              </a:rPr>
              <a:t>  ･ 若年性認知症及び若年認知症疑いの方からの相談</a:t>
            </a:r>
            <a:endParaRPr lang="en-US" altLang="ja-JP" sz="1200" b="1" dirty="0">
              <a:solidFill>
                <a:schemeClr val="tx1">
                  <a:lumMod val="50000"/>
                  <a:lumOff val="50000"/>
                </a:schemeClr>
              </a:solidFill>
              <a:latin typeface="Meiryo UI" pitchFamily="50" charset="-128"/>
              <a:ea typeface="Meiryo UI" pitchFamily="50" charset="-128"/>
              <a:cs typeface="Meiryo UI" pitchFamily="50" charset="-128"/>
            </a:endParaRPr>
          </a:p>
          <a:p>
            <a:pPr>
              <a:spcBef>
                <a:spcPts val="600"/>
              </a:spcBef>
              <a:defRPr/>
            </a:pPr>
            <a:r>
              <a:rPr lang="ja-JP" altLang="en-US" sz="1200" b="1" dirty="0">
                <a:solidFill>
                  <a:schemeClr val="tx1">
                    <a:lumMod val="50000"/>
                    <a:lumOff val="50000"/>
                  </a:schemeClr>
                </a:solidFill>
                <a:latin typeface="Meiryo UI" pitchFamily="50" charset="-128"/>
                <a:ea typeface="Meiryo UI" pitchFamily="50" charset="-128"/>
                <a:cs typeface="Meiryo UI" pitchFamily="50" charset="-128"/>
              </a:rPr>
              <a:t>     では男性が多い（</a:t>
            </a:r>
            <a:r>
              <a:rPr lang="en-US" altLang="ja-JP" sz="1200" b="1" dirty="0">
                <a:solidFill>
                  <a:schemeClr val="tx1">
                    <a:lumMod val="50000"/>
                    <a:lumOff val="50000"/>
                  </a:schemeClr>
                </a:solidFill>
                <a:latin typeface="Segoe UI Semibold" panose="020B0702040204020203" pitchFamily="34" charset="0"/>
                <a:ea typeface="Meiryo UI" pitchFamily="50" charset="-128"/>
                <a:cs typeface="Segoe UI Semibold" panose="020B0702040204020203" pitchFamily="34" charset="0"/>
              </a:rPr>
              <a:t>H24</a:t>
            </a:r>
            <a:r>
              <a:rPr lang="ja-JP" altLang="en-US" sz="1200" b="1" dirty="0">
                <a:solidFill>
                  <a:schemeClr val="tx1">
                    <a:lumMod val="50000"/>
                    <a:lumOff val="50000"/>
                  </a:schemeClr>
                </a:solidFill>
                <a:latin typeface="Meiryo UI" pitchFamily="50" charset="-128"/>
                <a:ea typeface="Meiryo UI" pitchFamily="50" charset="-128"/>
                <a:cs typeface="Meiryo UI" pitchFamily="50" charset="-128"/>
              </a:rPr>
              <a:t>年度：</a:t>
            </a:r>
            <a:r>
              <a:rPr lang="en-US" altLang="ja-JP" sz="1200" b="1" dirty="0">
                <a:solidFill>
                  <a:schemeClr val="tx1">
                    <a:lumMod val="50000"/>
                    <a:lumOff val="50000"/>
                  </a:schemeClr>
                </a:solidFill>
                <a:latin typeface="Segoe UI Semibold" panose="020B0702040204020203" pitchFamily="34" charset="0"/>
                <a:ea typeface="Meiryo UI" pitchFamily="50" charset="-128"/>
                <a:cs typeface="Segoe UI Semibold" panose="020B0702040204020203" pitchFamily="34" charset="0"/>
              </a:rPr>
              <a:t>39.1%</a:t>
            </a:r>
            <a:r>
              <a:rPr lang="ja-JP" altLang="en-US" sz="1200" b="1" dirty="0">
                <a:solidFill>
                  <a:schemeClr val="tx1">
                    <a:lumMod val="50000"/>
                    <a:lumOff val="50000"/>
                  </a:schemeClr>
                </a:solidFill>
                <a:latin typeface="Meiryo UI" pitchFamily="50" charset="-128"/>
                <a:ea typeface="Meiryo UI" pitchFamily="50" charset="-128"/>
                <a:cs typeface="Meiryo UI" pitchFamily="50" charset="-128"/>
              </a:rPr>
              <a:t>）</a:t>
            </a:r>
            <a:endParaRPr lang="en-US" altLang="ja-JP" sz="1200" b="1" dirty="0">
              <a:solidFill>
                <a:schemeClr val="tx1">
                  <a:lumMod val="50000"/>
                  <a:lumOff val="50000"/>
                </a:schemeClr>
              </a:solidFill>
              <a:latin typeface="Meiryo UI" pitchFamily="50" charset="-128"/>
              <a:ea typeface="Meiryo UI" pitchFamily="50" charset="-128"/>
              <a:cs typeface="Meiryo UI" pitchFamily="50" charset="-128"/>
            </a:endParaRPr>
          </a:p>
          <a:p>
            <a:pPr>
              <a:spcBef>
                <a:spcPts val="600"/>
              </a:spcBef>
              <a:defRPr/>
            </a:pPr>
            <a:r>
              <a:rPr lang="ja-JP" altLang="en-US" sz="1200" b="1" dirty="0">
                <a:solidFill>
                  <a:srgbClr val="3E6EB4"/>
                </a:solidFill>
                <a:latin typeface="Meiryo UI" pitchFamily="50" charset="-128"/>
                <a:ea typeface="Meiryo UI" pitchFamily="50" charset="-128"/>
                <a:cs typeface="Meiryo UI" pitchFamily="50" charset="-128"/>
              </a:rPr>
              <a:t>   　   </a:t>
            </a:r>
            <a:r>
              <a:rPr lang="en-US" altLang="ja-JP" sz="1200" b="1" dirty="0">
                <a:solidFill>
                  <a:srgbClr val="3E6EB4"/>
                </a:solidFill>
                <a:latin typeface="Meiryo UI" pitchFamily="50" charset="-128"/>
                <a:ea typeface="Meiryo UI" pitchFamily="50" charset="-128"/>
                <a:cs typeface="Meiryo UI" pitchFamily="50" charset="-128"/>
              </a:rPr>
              <a:t>※</a:t>
            </a:r>
            <a:r>
              <a:rPr lang="ja-JP" altLang="en-US" sz="1200" b="1" dirty="0">
                <a:solidFill>
                  <a:srgbClr val="3E6EB4"/>
                </a:solidFill>
                <a:latin typeface="Meiryo UI" pitchFamily="50" charset="-128"/>
                <a:ea typeface="Meiryo UI" pitchFamily="50" charset="-128"/>
                <a:cs typeface="Meiryo UI" pitchFamily="50" charset="-128"/>
              </a:rPr>
              <a:t>認知症高齢者からの相談では男性は </a:t>
            </a:r>
            <a:r>
              <a:rPr lang="en-US" altLang="ja-JP" sz="1200" b="1" dirty="0">
                <a:solidFill>
                  <a:srgbClr val="3E6EB4"/>
                </a:solidFill>
                <a:latin typeface="Segoe UI Semibold" panose="020B0702040204020203" pitchFamily="34" charset="0"/>
                <a:ea typeface="Meiryo UI" pitchFamily="50" charset="-128"/>
                <a:cs typeface="Segoe UI Semibold" panose="020B0702040204020203" pitchFamily="34" charset="0"/>
              </a:rPr>
              <a:t>9.1%</a:t>
            </a:r>
          </a:p>
          <a:p>
            <a:pPr>
              <a:spcBef>
                <a:spcPts val="1200"/>
              </a:spcBef>
              <a:defRPr/>
            </a:pPr>
            <a:r>
              <a:rPr lang="ja-JP" altLang="en-US" sz="1200" b="1" dirty="0">
                <a:solidFill>
                  <a:schemeClr val="tx1">
                    <a:lumMod val="50000"/>
                    <a:lumOff val="50000"/>
                  </a:schemeClr>
                </a:solidFill>
                <a:latin typeface="Meiryo UI" pitchFamily="50" charset="-128"/>
                <a:ea typeface="Meiryo UI" pitchFamily="50" charset="-128"/>
                <a:cs typeface="Meiryo UI" pitchFamily="50" charset="-128"/>
              </a:rPr>
              <a:t>  ･ 本人からの相談が多い（</a:t>
            </a:r>
            <a:r>
              <a:rPr lang="en-US" altLang="ja-JP" sz="1200" b="1" dirty="0">
                <a:solidFill>
                  <a:schemeClr val="tx1">
                    <a:lumMod val="50000"/>
                    <a:lumOff val="50000"/>
                  </a:schemeClr>
                </a:solidFill>
                <a:latin typeface="Segoe UI Semibold" panose="020B0702040204020203" pitchFamily="34" charset="0"/>
                <a:ea typeface="Meiryo UI" pitchFamily="50" charset="-128"/>
                <a:cs typeface="Segoe UI Semibold" panose="020B0702040204020203" pitchFamily="34" charset="0"/>
              </a:rPr>
              <a:t>H24</a:t>
            </a:r>
            <a:r>
              <a:rPr lang="ja-JP" altLang="en-US" sz="1200" b="1" dirty="0">
                <a:solidFill>
                  <a:schemeClr val="tx1">
                    <a:lumMod val="50000"/>
                    <a:lumOff val="50000"/>
                  </a:schemeClr>
                </a:solidFill>
                <a:latin typeface="Meiryo UI" pitchFamily="50" charset="-128"/>
                <a:ea typeface="Meiryo UI" pitchFamily="50" charset="-128"/>
                <a:cs typeface="Meiryo UI" pitchFamily="50" charset="-128"/>
              </a:rPr>
              <a:t>年度：</a:t>
            </a:r>
            <a:r>
              <a:rPr lang="en-US" altLang="ja-JP" sz="1200" b="1" dirty="0">
                <a:solidFill>
                  <a:schemeClr val="tx1">
                    <a:lumMod val="50000"/>
                    <a:lumOff val="50000"/>
                  </a:schemeClr>
                </a:solidFill>
                <a:latin typeface="Segoe UI Semibold" panose="020B0702040204020203" pitchFamily="34" charset="0"/>
                <a:ea typeface="Meiryo UI" pitchFamily="50" charset="-128"/>
                <a:cs typeface="Segoe UI Semibold" panose="020B0702040204020203" pitchFamily="34" charset="0"/>
              </a:rPr>
              <a:t>40.0%</a:t>
            </a:r>
            <a:r>
              <a:rPr lang="ja-JP" altLang="en-US" sz="1200" b="1" dirty="0">
                <a:solidFill>
                  <a:schemeClr val="tx1">
                    <a:lumMod val="50000"/>
                    <a:lumOff val="50000"/>
                  </a:schemeClr>
                </a:solidFill>
                <a:latin typeface="Meiryo UI" pitchFamily="50" charset="-128"/>
                <a:ea typeface="Meiryo UI" pitchFamily="50" charset="-128"/>
                <a:cs typeface="Meiryo UI" pitchFamily="50" charset="-128"/>
              </a:rPr>
              <a:t>）</a:t>
            </a:r>
            <a:endParaRPr lang="en-US" altLang="ja-JP" sz="1200" b="1" dirty="0">
              <a:solidFill>
                <a:schemeClr val="tx1">
                  <a:lumMod val="50000"/>
                  <a:lumOff val="50000"/>
                </a:schemeClr>
              </a:solidFill>
              <a:latin typeface="Meiryo UI" pitchFamily="50" charset="-128"/>
              <a:ea typeface="Meiryo UI" pitchFamily="50" charset="-128"/>
              <a:cs typeface="Meiryo UI" pitchFamily="50" charset="-128"/>
            </a:endParaRPr>
          </a:p>
          <a:p>
            <a:pPr>
              <a:spcBef>
                <a:spcPts val="600"/>
              </a:spcBef>
              <a:defRPr/>
            </a:pPr>
            <a:r>
              <a:rPr lang="ja-JP" altLang="en-US" sz="1200" b="1" dirty="0">
                <a:solidFill>
                  <a:srgbClr val="3E6EB4"/>
                </a:solidFill>
                <a:latin typeface="Meiryo UI" pitchFamily="50" charset="-128"/>
                <a:ea typeface="Meiryo UI" pitchFamily="50" charset="-128"/>
                <a:cs typeface="Meiryo UI" pitchFamily="50" charset="-128"/>
              </a:rPr>
              <a:t>        </a:t>
            </a:r>
            <a:r>
              <a:rPr lang="en-US" altLang="ja-JP" sz="1200" b="1" dirty="0">
                <a:solidFill>
                  <a:srgbClr val="3E6EB4"/>
                </a:solidFill>
                <a:latin typeface="Meiryo UI" pitchFamily="50" charset="-128"/>
                <a:ea typeface="Meiryo UI" pitchFamily="50" charset="-128"/>
                <a:cs typeface="Meiryo UI" pitchFamily="50" charset="-128"/>
              </a:rPr>
              <a:t>※</a:t>
            </a:r>
            <a:r>
              <a:rPr lang="ja-JP" altLang="en-US" sz="1200" b="1" dirty="0">
                <a:solidFill>
                  <a:srgbClr val="3E6EB4"/>
                </a:solidFill>
                <a:latin typeface="Meiryo UI" pitchFamily="50" charset="-128"/>
                <a:ea typeface="Meiryo UI" pitchFamily="50" charset="-128"/>
                <a:cs typeface="Meiryo UI" pitchFamily="50" charset="-128"/>
              </a:rPr>
              <a:t>認知症高齢者からの相談では本人からは </a:t>
            </a:r>
            <a:r>
              <a:rPr lang="en-US" altLang="ja-JP" sz="1200" b="1" dirty="0">
                <a:solidFill>
                  <a:srgbClr val="3E6EB4"/>
                </a:solidFill>
                <a:latin typeface="Segoe UI Semibold" panose="020B0702040204020203" pitchFamily="34" charset="0"/>
                <a:ea typeface="Meiryo UI" pitchFamily="50" charset="-128"/>
                <a:cs typeface="Segoe UI Semibold" panose="020B0702040204020203" pitchFamily="34" charset="0"/>
              </a:rPr>
              <a:t>0.9</a:t>
            </a:r>
            <a:r>
              <a:rPr lang="ja-JP" altLang="en-US" sz="1200" b="1" dirty="0">
                <a:solidFill>
                  <a:srgbClr val="3E6EB4"/>
                </a:solidFill>
                <a:latin typeface="Segoe UI Semibold" panose="020B0702040204020203" pitchFamily="34" charset="0"/>
                <a:ea typeface="Meiryo UI" pitchFamily="50" charset="-128"/>
                <a:cs typeface="Segoe UI Semibold" panose="020B0702040204020203" pitchFamily="34" charset="0"/>
              </a:rPr>
              <a:t>％</a:t>
            </a:r>
            <a:endParaRPr lang="en-US" altLang="ja-JP" sz="1200" b="1" dirty="0">
              <a:solidFill>
                <a:srgbClr val="3E6EB4"/>
              </a:solidFill>
              <a:latin typeface="Segoe UI Semibold" panose="020B0702040204020203" pitchFamily="34" charset="0"/>
              <a:ea typeface="Meiryo UI" pitchFamily="50" charset="-128"/>
              <a:cs typeface="Segoe UI Semibold" panose="020B0702040204020203" pitchFamily="34" charset="0"/>
            </a:endParaRPr>
          </a:p>
          <a:p>
            <a:pPr>
              <a:spcBef>
                <a:spcPts val="1200"/>
              </a:spcBef>
              <a:defRPr/>
            </a:pPr>
            <a:r>
              <a:rPr lang="ja-JP" altLang="en-US" sz="1200" b="1" dirty="0">
                <a:solidFill>
                  <a:schemeClr val="tx1">
                    <a:lumMod val="50000"/>
                    <a:lumOff val="50000"/>
                  </a:schemeClr>
                </a:solidFill>
                <a:latin typeface="Meiryo UI" pitchFamily="50" charset="-128"/>
                <a:ea typeface="Meiryo UI" pitchFamily="50" charset="-128"/>
                <a:cs typeface="Meiryo UI" pitchFamily="50" charset="-128"/>
              </a:rPr>
              <a:t>  ･ 社会資源や就労に関する情報提供や経済的な問題に</a:t>
            </a:r>
            <a:endParaRPr lang="en-US" altLang="ja-JP" sz="1200" b="1" dirty="0">
              <a:solidFill>
                <a:schemeClr val="tx1">
                  <a:lumMod val="50000"/>
                  <a:lumOff val="50000"/>
                </a:schemeClr>
              </a:solidFill>
              <a:latin typeface="Meiryo UI" pitchFamily="50" charset="-128"/>
              <a:ea typeface="Meiryo UI" pitchFamily="50" charset="-128"/>
              <a:cs typeface="Meiryo UI" pitchFamily="50" charset="-128"/>
            </a:endParaRPr>
          </a:p>
          <a:p>
            <a:pPr>
              <a:spcBef>
                <a:spcPts val="600"/>
              </a:spcBef>
              <a:defRPr/>
            </a:pPr>
            <a:r>
              <a:rPr lang="ja-JP" altLang="en-US" sz="1200" b="1" dirty="0">
                <a:solidFill>
                  <a:schemeClr val="tx1">
                    <a:lumMod val="50000"/>
                    <a:lumOff val="50000"/>
                  </a:schemeClr>
                </a:solidFill>
                <a:latin typeface="Meiryo UI" pitchFamily="50" charset="-128"/>
                <a:ea typeface="Meiryo UI" pitchFamily="50" charset="-128"/>
                <a:cs typeface="Meiryo UI" pitchFamily="50" charset="-128"/>
              </a:rPr>
              <a:t>     関する相談が多い</a:t>
            </a:r>
            <a:endParaRPr lang="en-US" altLang="ja-JP" sz="1200" b="1" dirty="0">
              <a:solidFill>
                <a:schemeClr val="tx1">
                  <a:lumMod val="50000"/>
                  <a:lumOff val="50000"/>
                </a:schemeClr>
              </a:solidFill>
              <a:latin typeface="Meiryo UI" pitchFamily="50" charset="-128"/>
              <a:ea typeface="Meiryo UI" pitchFamily="50" charset="-128"/>
              <a:cs typeface="Meiryo UI" pitchFamily="50" charset="-128"/>
            </a:endParaRPr>
          </a:p>
          <a:p>
            <a:pPr>
              <a:spcBef>
                <a:spcPts val="600"/>
              </a:spcBef>
              <a:defRPr/>
            </a:pPr>
            <a:endParaRPr lang="en-US" altLang="ja-JP" sz="1200" b="1" dirty="0">
              <a:solidFill>
                <a:schemeClr val="tx1">
                  <a:lumMod val="50000"/>
                  <a:lumOff val="50000"/>
                </a:schemeClr>
              </a:solidFill>
              <a:latin typeface="Meiryo UI" pitchFamily="50" charset="-128"/>
              <a:ea typeface="Meiryo UI" pitchFamily="50" charset="-128"/>
              <a:cs typeface="Meiryo UI" pitchFamily="50" charset="-128"/>
            </a:endParaRPr>
          </a:p>
          <a:p>
            <a:pPr>
              <a:spcBef>
                <a:spcPts val="600"/>
              </a:spcBef>
              <a:defRPr/>
            </a:pPr>
            <a:r>
              <a:rPr lang="ja-JP" altLang="en-US" sz="1100" b="1" dirty="0">
                <a:solidFill>
                  <a:srgbClr val="0070C0"/>
                </a:solidFill>
                <a:latin typeface="Meiryo UI" pitchFamily="50" charset="-128"/>
                <a:ea typeface="Meiryo UI" pitchFamily="50" charset="-128"/>
                <a:cs typeface="Meiryo UI" pitchFamily="50" charset="-128"/>
              </a:rPr>
              <a:t>            </a:t>
            </a:r>
            <a:r>
              <a:rPr lang="en-US" altLang="ja-JP" sz="1100" b="1" dirty="0">
                <a:solidFill>
                  <a:srgbClr val="3E6EB4"/>
                </a:solidFill>
                <a:latin typeface="Meiryo UI" pitchFamily="50" charset="-128"/>
                <a:ea typeface="Meiryo UI" pitchFamily="50" charset="-128"/>
                <a:cs typeface="Meiryo UI" pitchFamily="50" charset="-128"/>
              </a:rPr>
              <a:t>※</a:t>
            </a:r>
            <a:r>
              <a:rPr lang="ja-JP" altLang="en-US" sz="1100" b="1" dirty="0">
                <a:solidFill>
                  <a:srgbClr val="3E6EB4"/>
                </a:solidFill>
                <a:latin typeface="Meiryo UI" pitchFamily="50" charset="-128"/>
                <a:ea typeface="Meiryo UI" pitchFamily="50" charset="-128"/>
                <a:cs typeface="Meiryo UI" pitchFamily="50" charset="-128"/>
              </a:rPr>
              <a:t>の認知症高齢者の電話相談における割合は：</a:t>
            </a:r>
            <a:endParaRPr lang="en-US" altLang="ja-JP" sz="1100" b="1" dirty="0">
              <a:solidFill>
                <a:srgbClr val="3E6EB4"/>
              </a:solidFill>
              <a:latin typeface="Meiryo UI" pitchFamily="50" charset="-128"/>
              <a:ea typeface="Meiryo UI" pitchFamily="50" charset="-128"/>
              <a:cs typeface="Meiryo UI" pitchFamily="50" charset="-128"/>
            </a:endParaRPr>
          </a:p>
          <a:p>
            <a:pPr>
              <a:spcBef>
                <a:spcPts val="300"/>
              </a:spcBef>
              <a:defRPr/>
            </a:pPr>
            <a:r>
              <a:rPr lang="ja-JP" altLang="en-US" sz="1100" b="1" dirty="0">
                <a:solidFill>
                  <a:srgbClr val="3E6EB4"/>
                </a:solidFill>
                <a:latin typeface="Meiryo UI" pitchFamily="50" charset="-128"/>
                <a:ea typeface="Meiryo UI" pitchFamily="50" charset="-128"/>
                <a:cs typeface="Meiryo UI" pitchFamily="50" charset="-128"/>
              </a:rPr>
              <a:t>                            「日本認知症ケア学会誌  </a:t>
            </a:r>
            <a:r>
              <a:rPr lang="en-US" altLang="ja-JP" sz="1100" b="1" dirty="0">
                <a:solidFill>
                  <a:srgbClr val="3E6EB4"/>
                </a:solidFill>
                <a:latin typeface="Segoe UI Semibold" panose="020B0702040204020203" pitchFamily="34" charset="0"/>
                <a:ea typeface="Meiryo UI" pitchFamily="50" charset="-128"/>
                <a:cs typeface="Segoe UI Semibold" panose="020B0702040204020203" pitchFamily="34" charset="0"/>
              </a:rPr>
              <a:t>2010</a:t>
            </a:r>
            <a:r>
              <a:rPr lang="ja-JP" altLang="en-US" sz="1100" b="1" dirty="0">
                <a:solidFill>
                  <a:srgbClr val="3E6EB4"/>
                </a:solidFill>
                <a:latin typeface="Meiryo UI" pitchFamily="50" charset="-128"/>
                <a:ea typeface="Meiryo UI" pitchFamily="50" charset="-128"/>
                <a:cs typeface="Meiryo UI" pitchFamily="50" charset="-128"/>
              </a:rPr>
              <a:t>」を引用</a:t>
            </a:r>
            <a:endParaRPr lang="en-US" altLang="ja-JP" sz="1100" b="1" dirty="0">
              <a:solidFill>
                <a:srgbClr val="3E6EB4"/>
              </a:solidFill>
              <a:latin typeface="Meiryo UI" pitchFamily="50" charset="-128"/>
              <a:ea typeface="Meiryo UI" pitchFamily="50" charset="-128"/>
              <a:cs typeface="Meiryo UI" pitchFamily="50" charset="-128"/>
            </a:endParaRPr>
          </a:p>
        </p:txBody>
      </p:sp>
      <p:sp>
        <p:nvSpPr>
          <p:cNvPr id="9" name="Rectangle 23"/>
          <p:cNvSpPr>
            <a:spLocks noChangeArrowheads="1"/>
          </p:cNvSpPr>
          <p:nvPr/>
        </p:nvSpPr>
        <p:spPr bwMode="auto">
          <a:xfrm>
            <a:off x="0" y="1"/>
            <a:ext cx="2806995" cy="3721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82904" tIns="41452" rIns="82904" bIns="41452" anchor="b"/>
          <a:lstStyle/>
          <a:p>
            <a:pPr defTabSz="828675"/>
            <a:r>
              <a:rPr kumimoji="0" lang="en-US" altLang="ja-JP" sz="1600" b="1" dirty="0">
                <a:latin typeface="Meiryo UI" panose="020B0604030504040204" pitchFamily="50" charset="-128"/>
                <a:ea typeface="Meiryo UI" panose="020B0604030504040204" pitchFamily="50" charset="-128"/>
              </a:rPr>
              <a:t>《</a:t>
            </a:r>
            <a:r>
              <a:rPr kumimoji="0" lang="ja-JP" altLang="en-US" sz="1600" b="1" dirty="0">
                <a:latin typeface="Meiryo UI" panose="020B0604030504040204" pitchFamily="50" charset="-128"/>
                <a:ea typeface="Meiryo UI" panose="020B0604030504040204" pitchFamily="50" charset="-128"/>
              </a:rPr>
              <a:t> 制度</a:t>
            </a:r>
            <a:r>
              <a:rPr kumimoji="0" lang="en-US" altLang="ja-JP" sz="1700" b="1" dirty="0">
                <a:latin typeface="Segoe UI" panose="020B0502040204020203" pitchFamily="34" charset="0"/>
                <a:ea typeface="Meiryo UI" panose="020B0604030504040204" pitchFamily="50" charset="-128"/>
                <a:cs typeface="Segoe UI" panose="020B0502040204020203" pitchFamily="34" charset="0"/>
              </a:rPr>
              <a:t>-23</a:t>
            </a:r>
            <a:r>
              <a:rPr kumimoji="0" lang="ja-JP" altLang="en-US" sz="1700" b="1" dirty="0">
                <a:latin typeface="Segoe UI" panose="020B0502040204020203" pitchFamily="34" charset="0"/>
                <a:ea typeface="Meiryo UI" panose="020B0604030504040204" pitchFamily="50" charset="-128"/>
                <a:cs typeface="Segoe UI" panose="020B0502040204020203" pitchFamily="34" charset="0"/>
              </a:rPr>
              <a:t> </a:t>
            </a:r>
            <a:r>
              <a:rPr kumimoji="0" lang="en-US" altLang="ja-JP" sz="1600" b="1" dirty="0">
                <a:latin typeface="Meiryo UI" panose="020B0604030504040204" pitchFamily="50" charset="-128"/>
                <a:ea typeface="Meiryo UI" panose="020B0604030504040204" pitchFamily="50" charset="-128"/>
              </a:rPr>
              <a:t>》</a:t>
            </a:r>
            <a:r>
              <a:rPr kumimoji="0" lang="ja-JP" altLang="en-US" sz="1600" b="1" dirty="0">
                <a:latin typeface="Meiryo UI" panose="020B0604030504040204" pitchFamily="50" charset="-128"/>
                <a:ea typeface="Meiryo UI" panose="020B0604030504040204" pitchFamily="50" charset="-128"/>
              </a:rPr>
              <a:t>  </a:t>
            </a:r>
            <a:endParaRPr kumimoji="0" lang="ja-JP" altLang="en-US" sz="1600" b="1" dirty="0">
              <a:solidFill>
                <a:srgbClr val="FF5050"/>
              </a:solidFill>
              <a:latin typeface="Meiryo UI" panose="020B0604030504040204" pitchFamily="50" charset="-128"/>
              <a:ea typeface="Meiryo UI" panose="020B0604030504040204" pitchFamily="50" charset="-128"/>
            </a:endParaRPr>
          </a:p>
        </p:txBody>
      </p:sp>
      <p:sp>
        <p:nvSpPr>
          <p:cNvPr id="12" name="Rectangle 12"/>
          <p:cNvSpPr>
            <a:spLocks noChangeArrowheads="1"/>
          </p:cNvSpPr>
          <p:nvPr/>
        </p:nvSpPr>
        <p:spPr bwMode="auto">
          <a:xfrm>
            <a:off x="213519" y="885706"/>
            <a:ext cx="8691562" cy="103179"/>
          </a:xfrm>
          <a:prstGeom prst="rect">
            <a:avLst/>
          </a:prstGeom>
          <a:gradFill rotWithShape="1">
            <a:gsLst>
              <a:gs pos="96951">
                <a:srgbClr val="3E6EB4"/>
              </a:gs>
              <a:gs pos="90000">
                <a:srgbClr val="3E6EB4"/>
              </a:gs>
              <a:gs pos="0">
                <a:srgbClr val="CDE1FF"/>
              </a:gs>
            </a:gsLst>
            <a:lin ang="0" scaled="1"/>
          </a:gradFill>
          <a:ln w="9525" algn="ctr">
            <a:noFill/>
            <a:miter lim="800000"/>
            <a:headEnd/>
            <a:tailEnd/>
          </a:ln>
          <a:effectLst/>
        </p:spPr>
        <p:txBody>
          <a:bodyPr wrap="none" anchor="ctr"/>
          <a:lstStyle/>
          <a:p>
            <a:pPr algn="r">
              <a:defRPr/>
            </a:pPr>
            <a:endParaRPr lang="ja-JP" altLang="en-US">
              <a:latin typeface="Arial" charset="0"/>
            </a:endParaRPr>
          </a:p>
        </p:txBody>
      </p:sp>
      <p:sp>
        <p:nvSpPr>
          <p:cNvPr id="13" name="角丸四角形 12"/>
          <p:cNvSpPr/>
          <p:nvPr/>
        </p:nvSpPr>
        <p:spPr bwMode="auto">
          <a:xfrm>
            <a:off x="3444835" y="2862735"/>
            <a:ext cx="5235645" cy="3575115"/>
          </a:xfrm>
          <a:prstGeom prst="roundRect">
            <a:avLst>
              <a:gd name="adj" fmla="val 5917"/>
            </a:avLst>
          </a:prstGeom>
          <a:noFill/>
          <a:ln w="41275" cap="rnd">
            <a:solidFill>
              <a:srgbClr val="3E6EB4"/>
            </a:solidFill>
            <a:prstDash val="sysDot"/>
          </a:ln>
        </p:spPr>
        <p:style>
          <a:lnRef idx="2">
            <a:schemeClr val="accent1">
              <a:shade val="50000"/>
            </a:schemeClr>
          </a:lnRef>
          <a:fillRef idx="1">
            <a:schemeClr val="accent1"/>
          </a:fillRef>
          <a:effectRef idx="0">
            <a:schemeClr val="accent1"/>
          </a:effectRef>
          <a:fontRef idx="minor">
            <a:schemeClr val="lt1"/>
          </a:fontRef>
        </p:style>
        <p:txBody>
          <a:bodyPr tIns="72000" bIns="72000"/>
          <a:lstStyle/>
          <a:p>
            <a:pPr>
              <a:defRPr/>
            </a:pPr>
            <a:endParaRPr lang="en-US" altLang="ja-JP" sz="1300" b="1" dirty="0">
              <a:solidFill>
                <a:schemeClr val="bg1"/>
              </a:solidFill>
              <a:latin typeface="Meiryo UI" pitchFamily="50" charset="-128"/>
              <a:ea typeface="Meiryo UI" pitchFamily="50" charset="-128"/>
              <a:cs typeface="Meiryo UI" pitchFamily="50" charset="-128"/>
            </a:endParaRPr>
          </a:p>
          <a:p>
            <a:pPr>
              <a:defRPr/>
            </a:pPr>
            <a:endParaRPr lang="ja-JP" altLang="en-US" sz="1400" b="1" dirty="0">
              <a:solidFill>
                <a:srgbClr val="002060"/>
              </a:solidFill>
              <a:latin typeface="Meiryo UI" pitchFamily="50" charset="-128"/>
              <a:ea typeface="Meiryo UI" pitchFamily="50" charset="-128"/>
              <a:cs typeface="Meiryo UI" pitchFamily="50" charset="-128"/>
            </a:endParaRPr>
          </a:p>
        </p:txBody>
      </p:sp>
    </p:spTree>
    <p:extLst>
      <p:ext uri="{BB962C8B-B14F-4D97-AF65-F5344CB8AC3E}">
        <p14:creationId xmlns:p14="http://schemas.microsoft.com/office/powerpoint/2010/main" val="1622304459"/>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5106" name="Rectangle 2"/>
          <p:cNvSpPr>
            <a:spLocks noGrp="1" noChangeArrowheads="1"/>
          </p:cNvSpPr>
          <p:nvPr>
            <p:ph type="title" idx="4294967295"/>
          </p:nvPr>
        </p:nvSpPr>
        <p:spPr>
          <a:xfrm>
            <a:off x="551656" y="279281"/>
            <a:ext cx="8015287" cy="606425"/>
          </a:xfrm>
        </p:spPr>
        <p:txBody>
          <a:bodyPr anchorCtr="1"/>
          <a:lstStyle/>
          <a:p>
            <a:pPr defTabSz="1001713" eaLnBrk="1" hangingPunct="1">
              <a:lnSpc>
                <a:spcPct val="110000"/>
              </a:lnSpc>
            </a:pPr>
            <a:r>
              <a:rPr lang="ja-JP" altLang="en-US" sz="2900" b="1" dirty="0">
                <a:solidFill>
                  <a:schemeClr val="tx1"/>
                </a:solidFill>
                <a:latin typeface="Meiryo UI" pitchFamily="50" charset="-128"/>
                <a:ea typeface="Meiryo UI" pitchFamily="50" charset="-128"/>
                <a:cs typeface="Meiryo UI" pitchFamily="50" charset="-128"/>
              </a:rPr>
              <a:t>若年性認知症の人への支援</a:t>
            </a:r>
            <a:r>
              <a:rPr lang="en-US" altLang="ja-JP" sz="2900" b="1" dirty="0">
                <a:solidFill>
                  <a:schemeClr val="tx1"/>
                </a:solidFill>
                <a:latin typeface="Meiryo UI" pitchFamily="50" charset="-128"/>
                <a:ea typeface="Meiryo UI" pitchFamily="50" charset="-128"/>
                <a:cs typeface="Meiryo UI" pitchFamily="50" charset="-128"/>
              </a:rPr>
              <a:t>(</a:t>
            </a:r>
            <a:r>
              <a:rPr lang="ja-JP" altLang="en-US" sz="2900" b="1" dirty="0">
                <a:solidFill>
                  <a:schemeClr val="tx1"/>
                </a:solidFill>
                <a:latin typeface="Meiryo UI" pitchFamily="50" charset="-128"/>
                <a:ea typeface="Meiryo UI" pitchFamily="50" charset="-128"/>
                <a:cs typeface="Meiryo UI" pitchFamily="50" charset="-128"/>
              </a:rPr>
              <a:t>制度</a:t>
            </a:r>
            <a:r>
              <a:rPr lang="en-US" altLang="ja-JP" sz="2900" b="1" dirty="0">
                <a:solidFill>
                  <a:schemeClr val="tx1"/>
                </a:solidFill>
                <a:latin typeface="Meiryo UI" pitchFamily="50" charset="-128"/>
                <a:ea typeface="Meiryo UI" pitchFamily="50" charset="-128"/>
                <a:cs typeface="Meiryo UI" pitchFamily="50" charset="-128"/>
              </a:rPr>
              <a:t>)</a:t>
            </a:r>
          </a:p>
        </p:txBody>
      </p:sp>
      <p:sp>
        <p:nvSpPr>
          <p:cNvPr id="175107" name="Text Box 4"/>
          <p:cNvSpPr txBox="1">
            <a:spLocks noChangeArrowheads="1"/>
          </p:cNvSpPr>
          <p:nvPr/>
        </p:nvSpPr>
        <p:spPr bwMode="auto">
          <a:xfrm>
            <a:off x="1828800" y="4341813"/>
            <a:ext cx="2938463" cy="263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82936" tIns="41468" rIns="82936" bIns="41468" anchor="b">
            <a:spAutoFit/>
          </a:bodyPr>
          <a:lstStyle>
            <a:lvl1pPr defTabSz="908050">
              <a:defRPr kumimoji="1" sz="3200">
                <a:solidFill>
                  <a:schemeClr val="tx1"/>
                </a:solidFill>
                <a:latin typeface="Arial" pitchFamily="34" charset="0"/>
                <a:ea typeface="ＭＳ Ｐゴシック" pitchFamily="50" charset="-128"/>
              </a:defRPr>
            </a:lvl1pPr>
            <a:lvl2pPr defTabSz="908050">
              <a:defRPr kumimoji="1" sz="2800">
                <a:solidFill>
                  <a:schemeClr val="tx1"/>
                </a:solidFill>
                <a:latin typeface="Arial" pitchFamily="34" charset="0"/>
                <a:ea typeface="ＭＳ Ｐゴシック" pitchFamily="50" charset="-128"/>
              </a:defRPr>
            </a:lvl2pPr>
            <a:lvl3pPr defTabSz="908050">
              <a:defRPr kumimoji="1" sz="2400">
                <a:solidFill>
                  <a:schemeClr val="tx1"/>
                </a:solidFill>
                <a:latin typeface="Arial" pitchFamily="34" charset="0"/>
                <a:ea typeface="ＭＳ Ｐゴシック" pitchFamily="50" charset="-128"/>
              </a:defRPr>
            </a:lvl3pPr>
            <a:lvl4pPr defTabSz="908050">
              <a:defRPr kumimoji="1" sz="2000">
                <a:solidFill>
                  <a:schemeClr val="tx1"/>
                </a:solidFill>
                <a:latin typeface="Arial" pitchFamily="34" charset="0"/>
                <a:ea typeface="ＭＳ Ｐゴシック" pitchFamily="50" charset="-128"/>
              </a:defRPr>
            </a:lvl4pPr>
            <a:lvl5pPr defTabSz="908050">
              <a:defRPr kumimoji="1" sz="2000">
                <a:solidFill>
                  <a:schemeClr val="tx1"/>
                </a:solidFill>
                <a:latin typeface="Arial" pitchFamily="34" charset="0"/>
                <a:ea typeface="ＭＳ Ｐゴシック" pitchFamily="50" charset="-128"/>
              </a:defRPr>
            </a:lvl5pPr>
            <a:lvl6pPr defTabSz="908050" eaLnBrk="0" hangingPunct="0">
              <a:defRPr kumimoji="1" sz="2000">
                <a:solidFill>
                  <a:schemeClr val="tx1"/>
                </a:solidFill>
                <a:latin typeface="Arial" pitchFamily="34" charset="0"/>
                <a:ea typeface="ＭＳ Ｐゴシック" pitchFamily="50" charset="-128"/>
              </a:defRPr>
            </a:lvl6pPr>
            <a:lvl7pPr defTabSz="908050" eaLnBrk="0" hangingPunct="0">
              <a:defRPr kumimoji="1" sz="2000">
                <a:solidFill>
                  <a:schemeClr val="tx1"/>
                </a:solidFill>
                <a:latin typeface="Arial" pitchFamily="34" charset="0"/>
                <a:ea typeface="ＭＳ Ｐゴシック" pitchFamily="50" charset="-128"/>
              </a:defRPr>
            </a:lvl7pPr>
            <a:lvl8pPr defTabSz="908050" eaLnBrk="0" hangingPunct="0">
              <a:defRPr kumimoji="1" sz="2000">
                <a:solidFill>
                  <a:schemeClr val="tx1"/>
                </a:solidFill>
                <a:latin typeface="Arial" pitchFamily="34" charset="0"/>
                <a:ea typeface="ＭＳ Ｐゴシック" pitchFamily="50" charset="-128"/>
              </a:defRPr>
            </a:lvl8pPr>
            <a:lvl9pPr defTabSz="908050" eaLnBrk="0" hangingPunct="0">
              <a:defRPr kumimoji="1" sz="2000">
                <a:solidFill>
                  <a:schemeClr val="tx1"/>
                </a:solidFill>
                <a:latin typeface="Arial" pitchFamily="34" charset="0"/>
                <a:ea typeface="ＭＳ Ｐゴシック" pitchFamily="50" charset="-128"/>
              </a:defRPr>
            </a:lvl9pPr>
          </a:lstStyle>
          <a:p>
            <a:pPr eaLnBrk="1" hangingPunct="1">
              <a:spcBef>
                <a:spcPct val="50000"/>
              </a:spcBef>
            </a:pPr>
            <a:endParaRPr lang="ja-JP" altLang="ja-JP" sz="1200"/>
          </a:p>
        </p:txBody>
      </p:sp>
      <p:sp>
        <p:nvSpPr>
          <p:cNvPr id="175108" name="Rectangle 6"/>
          <p:cNvSpPr>
            <a:spLocks noChangeArrowheads="1"/>
          </p:cNvSpPr>
          <p:nvPr/>
        </p:nvSpPr>
        <p:spPr bwMode="auto">
          <a:xfrm>
            <a:off x="962025" y="1280171"/>
            <a:ext cx="7610475" cy="5057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lstStyle/>
          <a:p>
            <a:pPr eaLnBrk="1" hangingPunct="1"/>
            <a:r>
              <a:rPr lang="en-US" altLang="ja-JP" sz="2200" b="1" dirty="0">
                <a:solidFill>
                  <a:srgbClr val="3E6EB4"/>
                </a:solidFill>
                <a:latin typeface="Meiryo UI" pitchFamily="50" charset="-128"/>
                <a:ea typeface="Meiryo UI" pitchFamily="50" charset="-128"/>
                <a:cs typeface="Meiryo UI" pitchFamily="50" charset="-128"/>
              </a:rPr>
              <a:t>●</a:t>
            </a:r>
            <a:r>
              <a:rPr lang="ja-JP" altLang="en-US" sz="2200" b="1" dirty="0">
                <a:solidFill>
                  <a:srgbClr val="3E6EB4"/>
                </a:solidFill>
                <a:latin typeface="Meiryo UI" pitchFamily="50" charset="-128"/>
                <a:ea typeface="Meiryo UI" pitchFamily="50" charset="-128"/>
                <a:cs typeface="Meiryo UI" pitchFamily="50" charset="-128"/>
              </a:rPr>
              <a:t> 精神通院医療費の助成（自立支援医療）</a:t>
            </a:r>
          </a:p>
          <a:p>
            <a:pPr eaLnBrk="1" hangingPunct="1">
              <a:spcBef>
                <a:spcPct val="30000"/>
              </a:spcBef>
            </a:pPr>
            <a:r>
              <a:rPr lang="ja-JP" altLang="en-US" sz="2200" b="1" dirty="0">
                <a:solidFill>
                  <a:srgbClr val="3E6EB4"/>
                </a:solidFill>
                <a:latin typeface="Meiryo UI" pitchFamily="50" charset="-128"/>
                <a:ea typeface="Meiryo UI" pitchFamily="50" charset="-128"/>
                <a:cs typeface="Meiryo UI" pitchFamily="50" charset="-128"/>
              </a:rPr>
              <a:t>● 精神障害者保健福祉手帳／身体障害者手帳</a:t>
            </a:r>
          </a:p>
          <a:p>
            <a:pPr eaLnBrk="1" hangingPunct="1"/>
            <a:r>
              <a:rPr lang="ja-JP" altLang="en-US" sz="2200" b="1" dirty="0">
                <a:solidFill>
                  <a:srgbClr val="5F5F5F"/>
                </a:solidFill>
                <a:latin typeface="Meiryo UI" pitchFamily="50" charset="-128"/>
                <a:ea typeface="Meiryo UI" pitchFamily="50" charset="-128"/>
                <a:cs typeface="Meiryo UI" pitchFamily="50" charset="-128"/>
              </a:rPr>
              <a:t>　　  </a:t>
            </a:r>
            <a:r>
              <a:rPr lang="ja-JP" altLang="en-US" sz="1800" b="1" dirty="0">
                <a:solidFill>
                  <a:srgbClr val="5F5F5F"/>
                </a:solidFill>
                <a:latin typeface="Meiryo UI" pitchFamily="50" charset="-128"/>
                <a:ea typeface="Meiryo UI" pitchFamily="50" charset="-128"/>
                <a:cs typeface="Meiryo UI" pitchFamily="50" charset="-128"/>
              </a:rPr>
              <a:t>・税制上の優遇措置の他、自治体により種々の助成制度</a:t>
            </a:r>
          </a:p>
          <a:p>
            <a:pPr eaLnBrk="1" hangingPunct="1">
              <a:spcBef>
                <a:spcPct val="30000"/>
              </a:spcBef>
            </a:pPr>
            <a:r>
              <a:rPr lang="ja-JP" altLang="en-US" sz="2200" b="1" dirty="0">
                <a:solidFill>
                  <a:srgbClr val="3E6EB4"/>
                </a:solidFill>
                <a:latin typeface="Meiryo UI" pitchFamily="50" charset="-128"/>
                <a:ea typeface="Meiryo UI" pitchFamily="50" charset="-128"/>
                <a:cs typeface="Meiryo UI" pitchFamily="50" charset="-128"/>
              </a:rPr>
              <a:t>● 障害者雇用施策を活用した雇用継続等の支援</a:t>
            </a:r>
          </a:p>
          <a:p>
            <a:pPr eaLnBrk="1" hangingPunct="1">
              <a:spcBef>
                <a:spcPct val="30000"/>
              </a:spcBef>
            </a:pPr>
            <a:r>
              <a:rPr lang="ja-JP" altLang="en-US" sz="2200" b="1" dirty="0">
                <a:solidFill>
                  <a:srgbClr val="3E6EB4"/>
                </a:solidFill>
                <a:latin typeface="Meiryo UI" pitchFamily="50" charset="-128"/>
                <a:ea typeface="Meiryo UI" pitchFamily="50" charset="-128"/>
                <a:cs typeface="Meiryo UI" pitchFamily="50" charset="-128"/>
              </a:rPr>
              <a:t>● 障害者総合支援法によるサービス・支援</a:t>
            </a:r>
          </a:p>
          <a:p>
            <a:pPr eaLnBrk="1" hangingPunct="1"/>
            <a:r>
              <a:rPr lang="ja-JP" altLang="en-US" sz="2200" b="1" dirty="0">
                <a:solidFill>
                  <a:srgbClr val="5F5F5F"/>
                </a:solidFill>
                <a:latin typeface="Meiryo UI" pitchFamily="50" charset="-128"/>
                <a:ea typeface="Meiryo UI" pitchFamily="50" charset="-128"/>
                <a:cs typeface="Meiryo UI" pitchFamily="50" charset="-128"/>
              </a:rPr>
              <a:t>　　  </a:t>
            </a:r>
            <a:r>
              <a:rPr lang="ja-JP" altLang="en-US" sz="1800" b="1" dirty="0">
                <a:solidFill>
                  <a:srgbClr val="5F5F5F"/>
                </a:solidFill>
                <a:latin typeface="Meiryo UI" pitchFamily="50" charset="-128"/>
                <a:ea typeface="Meiryo UI" pitchFamily="50" charset="-128"/>
                <a:cs typeface="Meiryo UI" pitchFamily="50" charset="-128"/>
              </a:rPr>
              <a:t>・就労支援サービスや外出支援サービス等がある</a:t>
            </a:r>
          </a:p>
          <a:p>
            <a:pPr eaLnBrk="1" hangingPunct="1">
              <a:spcBef>
                <a:spcPct val="30000"/>
              </a:spcBef>
            </a:pPr>
            <a:r>
              <a:rPr lang="en-US" altLang="ja-JP" sz="2200" b="1" dirty="0">
                <a:solidFill>
                  <a:srgbClr val="3E6EB4"/>
                </a:solidFill>
                <a:latin typeface="Meiryo UI" pitchFamily="50" charset="-128"/>
                <a:ea typeface="Meiryo UI" pitchFamily="50" charset="-128"/>
                <a:cs typeface="Meiryo UI" pitchFamily="50" charset="-128"/>
              </a:rPr>
              <a:t>●</a:t>
            </a:r>
            <a:r>
              <a:rPr lang="ja-JP" altLang="en-US" sz="2200" b="1" dirty="0">
                <a:solidFill>
                  <a:srgbClr val="3E6EB4"/>
                </a:solidFill>
                <a:latin typeface="Meiryo UI" pitchFamily="50" charset="-128"/>
                <a:ea typeface="Meiryo UI" pitchFamily="50" charset="-128"/>
                <a:cs typeface="Meiryo UI" pitchFamily="50" charset="-128"/>
              </a:rPr>
              <a:t> 介護保険の在宅・施設サービス</a:t>
            </a:r>
          </a:p>
          <a:p>
            <a:pPr eaLnBrk="1" hangingPunct="1"/>
            <a:r>
              <a:rPr lang="ja-JP" altLang="en-US" sz="2200" b="1" dirty="0">
                <a:solidFill>
                  <a:srgbClr val="5F5F5F"/>
                </a:solidFill>
                <a:latin typeface="Meiryo UI" pitchFamily="50" charset="-128"/>
                <a:ea typeface="Meiryo UI" pitchFamily="50" charset="-128"/>
                <a:cs typeface="Meiryo UI" pitchFamily="50" charset="-128"/>
              </a:rPr>
              <a:t>　　  </a:t>
            </a:r>
            <a:r>
              <a:rPr lang="ja-JP" altLang="en-US" sz="1800" b="1" dirty="0">
                <a:solidFill>
                  <a:srgbClr val="5F5F5F"/>
                </a:solidFill>
                <a:latin typeface="Meiryo UI" pitchFamily="50" charset="-128"/>
                <a:ea typeface="Meiryo UI" pitchFamily="50" charset="-128"/>
                <a:cs typeface="Meiryo UI" pitchFamily="50" charset="-128"/>
              </a:rPr>
              <a:t>・第２号被保険者（</a:t>
            </a:r>
            <a:r>
              <a:rPr lang="en-US" altLang="ja-JP" sz="1800" b="1" dirty="0">
                <a:solidFill>
                  <a:srgbClr val="5F5F5F"/>
                </a:solidFill>
                <a:latin typeface="Meiryo UI" pitchFamily="50" charset="-128"/>
                <a:ea typeface="Meiryo UI" pitchFamily="50" charset="-128"/>
                <a:cs typeface="Meiryo UI" pitchFamily="50" charset="-128"/>
              </a:rPr>
              <a:t>40</a:t>
            </a:r>
            <a:r>
              <a:rPr lang="ja-JP" altLang="en-US" sz="1800" b="1" dirty="0">
                <a:solidFill>
                  <a:srgbClr val="5F5F5F"/>
                </a:solidFill>
                <a:latin typeface="Meiryo UI" pitchFamily="50" charset="-128"/>
                <a:ea typeface="Meiryo UI" pitchFamily="50" charset="-128"/>
                <a:cs typeface="Meiryo UI" pitchFamily="50" charset="-128"/>
              </a:rPr>
              <a:t>～</a:t>
            </a:r>
            <a:r>
              <a:rPr lang="en-US" altLang="ja-JP" sz="1800" b="1" dirty="0">
                <a:solidFill>
                  <a:srgbClr val="5F5F5F"/>
                </a:solidFill>
                <a:latin typeface="Meiryo UI" pitchFamily="50" charset="-128"/>
                <a:ea typeface="Meiryo UI" pitchFamily="50" charset="-128"/>
                <a:cs typeface="Meiryo UI" pitchFamily="50" charset="-128"/>
              </a:rPr>
              <a:t>64</a:t>
            </a:r>
            <a:r>
              <a:rPr lang="ja-JP" altLang="en-US" sz="1800" b="1" dirty="0">
                <a:solidFill>
                  <a:srgbClr val="5F5F5F"/>
                </a:solidFill>
                <a:latin typeface="Meiryo UI" pitchFamily="50" charset="-128"/>
                <a:ea typeface="Meiryo UI" pitchFamily="50" charset="-128"/>
                <a:cs typeface="Meiryo UI" pitchFamily="50" charset="-128"/>
              </a:rPr>
              <a:t>歳）の特定疾病に該当する</a:t>
            </a:r>
          </a:p>
          <a:p>
            <a:pPr eaLnBrk="1" hangingPunct="1">
              <a:spcBef>
                <a:spcPct val="30000"/>
              </a:spcBef>
            </a:pPr>
            <a:r>
              <a:rPr lang="ja-JP" altLang="en-US" sz="2200" b="1" dirty="0">
                <a:solidFill>
                  <a:srgbClr val="3E6EB4"/>
                </a:solidFill>
                <a:latin typeface="Meiryo UI" pitchFamily="50" charset="-128"/>
                <a:ea typeface="Meiryo UI" pitchFamily="50" charset="-128"/>
                <a:cs typeface="Meiryo UI" pitchFamily="50" charset="-128"/>
              </a:rPr>
              <a:t>● 障害年金</a:t>
            </a:r>
          </a:p>
          <a:p>
            <a:pPr eaLnBrk="1" hangingPunct="1"/>
            <a:r>
              <a:rPr lang="ja-JP" altLang="en-US" sz="2200" b="1" dirty="0">
                <a:solidFill>
                  <a:srgbClr val="5F5F5F"/>
                </a:solidFill>
                <a:latin typeface="Meiryo UI" pitchFamily="50" charset="-128"/>
                <a:ea typeface="Meiryo UI" pitchFamily="50" charset="-128"/>
                <a:cs typeface="Meiryo UI" pitchFamily="50" charset="-128"/>
              </a:rPr>
              <a:t>　　  </a:t>
            </a:r>
            <a:r>
              <a:rPr lang="ja-JP" altLang="en-US" sz="1800" b="1" dirty="0">
                <a:solidFill>
                  <a:srgbClr val="5F5F5F"/>
                </a:solidFill>
                <a:latin typeface="Meiryo UI" pitchFamily="50" charset="-128"/>
                <a:ea typeface="Meiryo UI" pitchFamily="50" charset="-128"/>
                <a:cs typeface="Meiryo UI" pitchFamily="50" charset="-128"/>
              </a:rPr>
              <a:t>・年金加入者が一定の障害状態になった場合に支給</a:t>
            </a:r>
          </a:p>
          <a:p>
            <a:pPr eaLnBrk="1" hangingPunct="1">
              <a:spcBef>
                <a:spcPct val="30000"/>
              </a:spcBef>
            </a:pPr>
            <a:r>
              <a:rPr lang="ja-JP" altLang="en-US" sz="2200" b="1" dirty="0">
                <a:solidFill>
                  <a:srgbClr val="3E6EB4"/>
                </a:solidFill>
                <a:latin typeface="Meiryo UI" pitchFamily="50" charset="-128"/>
                <a:ea typeface="Meiryo UI" pitchFamily="50" charset="-128"/>
                <a:cs typeface="Meiryo UI" pitchFamily="50" charset="-128"/>
              </a:rPr>
              <a:t>● 若年性認知症コールセンター</a:t>
            </a:r>
          </a:p>
          <a:p>
            <a:pPr eaLnBrk="1" hangingPunct="1">
              <a:spcBef>
                <a:spcPct val="30000"/>
              </a:spcBef>
            </a:pPr>
            <a:r>
              <a:rPr lang="ja-JP" altLang="en-US" sz="2200" b="1" dirty="0">
                <a:solidFill>
                  <a:srgbClr val="3E6EB4"/>
                </a:solidFill>
                <a:latin typeface="Meiryo UI" pitchFamily="50" charset="-128"/>
                <a:ea typeface="Meiryo UI" pitchFamily="50" charset="-128"/>
                <a:cs typeface="Meiryo UI" pitchFamily="50" charset="-128"/>
              </a:rPr>
              <a:t>● 公益社団法人 認知症の人と家族の会</a:t>
            </a:r>
            <a:r>
              <a:rPr lang="ja-JP" altLang="en-US" sz="1800" b="1" dirty="0">
                <a:solidFill>
                  <a:schemeClr val="bg2"/>
                </a:solidFill>
                <a:latin typeface="Meiryo UI" pitchFamily="50" charset="-128"/>
                <a:ea typeface="Meiryo UI" pitchFamily="50" charset="-128"/>
                <a:cs typeface="Meiryo UI" pitchFamily="50" charset="-128"/>
              </a:rPr>
              <a:t>（各都道府県支部等）</a:t>
            </a:r>
          </a:p>
          <a:p>
            <a:pPr eaLnBrk="1" hangingPunct="1"/>
            <a:endParaRPr lang="en-US" altLang="ja-JP" sz="2000" b="1" dirty="0">
              <a:latin typeface="Meiryo UI" pitchFamily="50" charset="-128"/>
              <a:ea typeface="Meiryo UI" pitchFamily="50" charset="-128"/>
              <a:cs typeface="Meiryo UI" pitchFamily="50" charset="-128"/>
            </a:endParaRPr>
          </a:p>
        </p:txBody>
      </p:sp>
      <p:sp>
        <p:nvSpPr>
          <p:cNvPr id="7" name="Rectangle 23"/>
          <p:cNvSpPr>
            <a:spLocks noChangeArrowheads="1"/>
          </p:cNvSpPr>
          <p:nvPr/>
        </p:nvSpPr>
        <p:spPr bwMode="auto">
          <a:xfrm>
            <a:off x="0" y="1"/>
            <a:ext cx="2806995" cy="3721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82904" tIns="41452" rIns="82904" bIns="41452" anchor="b"/>
          <a:lstStyle/>
          <a:p>
            <a:pPr defTabSz="828675"/>
            <a:r>
              <a:rPr kumimoji="0" lang="en-US" altLang="ja-JP" sz="1600" b="1" dirty="0">
                <a:latin typeface="Meiryo UI" panose="020B0604030504040204" pitchFamily="50" charset="-128"/>
                <a:ea typeface="Meiryo UI" panose="020B0604030504040204" pitchFamily="50" charset="-128"/>
              </a:rPr>
              <a:t>《</a:t>
            </a:r>
            <a:r>
              <a:rPr kumimoji="0" lang="ja-JP" altLang="en-US" sz="1600" b="1" dirty="0">
                <a:latin typeface="Meiryo UI" panose="020B0604030504040204" pitchFamily="50" charset="-128"/>
                <a:ea typeface="Meiryo UI" panose="020B0604030504040204" pitchFamily="50" charset="-128"/>
              </a:rPr>
              <a:t> 制度</a:t>
            </a:r>
            <a:r>
              <a:rPr kumimoji="0" lang="en-US" altLang="ja-JP" sz="1700" b="1" dirty="0">
                <a:latin typeface="Segoe UI" panose="020B0502040204020203" pitchFamily="34" charset="0"/>
                <a:ea typeface="Meiryo UI" panose="020B0604030504040204" pitchFamily="50" charset="-128"/>
                <a:cs typeface="Segoe UI" panose="020B0502040204020203" pitchFamily="34" charset="0"/>
              </a:rPr>
              <a:t>-24</a:t>
            </a:r>
            <a:r>
              <a:rPr kumimoji="0" lang="ja-JP" altLang="en-US" sz="1700" b="1" dirty="0">
                <a:latin typeface="Segoe UI" panose="020B0502040204020203" pitchFamily="34" charset="0"/>
                <a:ea typeface="Meiryo UI" panose="020B0604030504040204" pitchFamily="50" charset="-128"/>
                <a:cs typeface="Segoe UI" panose="020B0502040204020203" pitchFamily="34" charset="0"/>
              </a:rPr>
              <a:t> </a:t>
            </a:r>
            <a:r>
              <a:rPr kumimoji="0" lang="en-US" altLang="ja-JP" sz="1600" b="1" dirty="0">
                <a:latin typeface="Meiryo UI" panose="020B0604030504040204" pitchFamily="50" charset="-128"/>
                <a:ea typeface="Meiryo UI" panose="020B0604030504040204" pitchFamily="50" charset="-128"/>
              </a:rPr>
              <a:t>》</a:t>
            </a:r>
            <a:r>
              <a:rPr kumimoji="0" lang="ja-JP" altLang="en-US" sz="1600" b="1" dirty="0">
                <a:latin typeface="Meiryo UI" panose="020B0604030504040204" pitchFamily="50" charset="-128"/>
                <a:ea typeface="Meiryo UI" panose="020B0604030504040204" pitchFamily="50" charset="-128"/>
              </a:rPr>
              <a:t>  </a:t>
            </a:r>
            <a:endParaRPr kumimoji="0" lang="ja-JP" altLang="en-US" sz="1600" b="1" dirty="0">
              <a:solidFill>
                <a:srgbClr val="FF5050"/>
              </a:solidFill>
              <a:latin typeface="Meiryo UI" panose="020B0604030504040204" pitchFamily="50" charset="-128"/>
              <a:ea typeface="Meiryo UI" panose="020B0604030504040204" pitchFamily="50" charset="-128"/>
            </a:endParaRPr>
          </a:p>
        </p:txBody>
      </p:sp>
      <p:sp>
        <p:nvSpPr>
          <p:cNvPr id="8" name="Rectangle 12"/>
          <p:cNvSpPr>
            <a:spLocks noChangeArrowheads="1"/>
          </p:cNvSpPr>
          <p:nvPr/>
        </p:nvSpPr>
        <p:spPr bwMode="auto">
          <a:xfrm>
            <a:off x="213519" y="885706"/>
            <a:ext cx="8691562" cy="103179"/>
          </a:xfrm>
          <a:prstGeom prst="rect">
            <a:avLst/>
          </a:prstGeom>
          <a:gradFill rotWithShape="1">
            <a:gsLst>
              <a:gs pos="96951">
                <a:srgbClr val="3E6EB4"/>
              </a:gs>
              <a:gs pos="90000">
                <a:srgbClr val="3E6EB4"/>
              </a:gs>
              <a:gs pos="0">
                <a:srgbClr val="CDE1FF"/>
              </a:gs>
            </a:gsLst>
            <a:lin ang="0" scaled="1"/>
          </a:gradFill>
          <a:ln w="9525" algn="ctr">
            <a:noFill/>
            <a:miter lim="800000"/>
            <a:headEnd/>
            <a:tailEnd/>
          </a:ln>
          <a:effectLst/>
        </p:spPr>
        <p:txBody>
          <a:bodyPr wrap="none" anchor="ctr"/>
          <a:lstStyle/>
          <a:p>
            <a:pPr algn="r">
              <a:defRPr/>
            </a:pPr>
            <a:endParaRPr lang="ja-JP" altLang="en-US">
              <a:latin typeface="Arial" charset="0"/>
            </a:endParaRPr>
          </a:p>
        </p:txBody>
      </p:sp>
    </p:spTree>
    <p:extLst>
      <p:ext uri="{BB962C8B-B14F-4D97-AF65-F5344CB8AC3E}">
        <p14:creationId xmlns:p14="http://schemas.microsoft.com/office/powerpoint/2010/main" val="482716915"/>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9" name="テキスト ボックス 4"/>
          <p:cNvSpPr txBox="1">
            <a:spLocks noChangeArrowheads="1"/>
          </p:cNvSpPr>
          <p:nvPr/>
        </p:nvSpPr>
        <p:spPr bwMode="auto">
          <a:xfrm>
            <a:off x="473113" y="1707293"/>
            <a:ext cx="8283497" cy="41857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kumimoji="1" sz="3200">
                <a:solidFill>
                  <a:schemeClr val="tx1"/>
                </a:solidFill>
                <a:latin typeface="Arial" pitchFamily="34" charset="0"/>
                <a:ea typeface="ＭＳ Ｐゴシック" pitchFamily="50" charset="-128"/>
              </a:defRPr>
            </a:lvl1pPr>
            <a:lvl2pPr>
              <a:defRPr kumimoji="1" sz="2800">
                <a:solidFill>
                  <a:schemeClr val="tx1"/>
                </a:solidFill>
                <a:latin typeface="Arial" pitchFamily="34" charset="0"/>
                <a:ea typeface="ＭＳ Ｐゴシック" pitchFamily="50" charset="-128"/>
              </a:defRPr>
            </a:lvl2pPr>
            <a:lvl3pPr>
              <a:defRPr kumimoji="1" sz="2400">
                <a:solidFill>
                  <a:schemeClr val="tx1"/>
                </a:solidFill>
                <a:latin typeface="Arial" pitchFamily="34" charset="0"/>
                <a:ea typeface="ＭＳ Ｐゴシック" pitchFamily="50" charset="-128"/>
              </a:defRPr>
            </a:lvl3pPr>
            <a:lvl4pPr>
              <a:defRPr kumimoji="1" sz="2000">
                <a:solidFill>
                  <a:schemeClr val="tx1"/>
                </a:solidFill>
                <a:latin typeface="Arial" pitchFamily="34" charset="0"/>
                <a:ea typeface="ＭＳ Ｐゴシック" pitchFamily="50" charset="-128"/>
              </a:defRPr>
            </a:lvl4pPr>
            <a:lvl5pPr>
              <a:defRPr kumimoji="1" sz="2000">
                <a:solidFill>
                  <a:schemeClr val="tx1"/>
                </a:solidFill>
                <a:latin typeface="Arial" pitchFamily="34" charset="0"/>
                <a:ea typeface="ＭＳ Ｐゴシック" pitchFamily="50" charset="-128"/>
              </a:defRPr>
            </a:lvl5pPr>
            <a:lvl6pPr eaLnBrk="0" hangingPunct="0">
              <a:defRPr kumimoji="1" sz="2000">
                <a:solidFill>
                  <a:schemeClr val="tx1"/>
                </a:solidFill>
                <a:latin typeface="Arial" pitchFamily="34" charset="0"/>
                <a:ea typeface="ＭＳ Ｐゴシック" pitchFamily="50" charset="-128"/>
              </a:defRPr>
            </a:lvl6pPr>
            <a:lvl7pPr eaLnBrk="0" hangingPunct="0">
              <a:defRPr kumimoji="1" sz="2000">
                <a:solidFill>
                  <a:schemeClr val="tx1"/>
                </a:solidFill>
                <a:latin typeface="Arial" pitchFamily="34" charset="0"/>
                <a:ea typeface="ＭＳ Ｐゴシック" pitchFamily="50" charset="-128"/>
              </a:defRPr>
            </a:lvl7pPr>
            <a:lvl8pPr eaLnBrk="0" hangingPunct="0">
              <a:defRPr kumimoji="1" sz="2000">
                <a:solidFill>
                  <a:schemeClr val="tx1"/>
                </a:solidFill>
                <a:latin typeface="Arial" pitchFamily="34" charset="0"/>
                <a:ea typeface="ＭＳ Ｐゴシック" pitchFamily="50" charset="-128"/>
              </a:defRPr>
            </a:lvl8pPr>
            <a:lvl9pPr eaLnBrk="0" hangingPunct="0">
              <a:defRPr kumimoji="1" sz="2000">
                <a:solidFill>
                  <a:schemeClr val="tx1"/>
                </a:solidFill>
                <a:latin typeface="Arial" pitchFamily="34" charset="0"/>
                <a:ea typeface="ＭＳ Ｐゴシック" pitchFamily="50" charset="-128"/>
              </a:defRPr>
            </a:lvl9pPr>
          </a:lstStyle>
          <a:p>
            <a:r>
              <a:rPr lang="ja-JP" altLang="en-US" sz="2200" b="1" dirty="0">
                <a:solidFill>
                  <a:srgbClr val="000000"/>
                </a:solidFill>
                <a:latin typeface="Meiryo UI" panose="020B0604030504040204" pitchFamily="50" charset="-128"/>
                <a:ea typeface="Meiryo UI" panose="020B0604030504040204" pitchFamily="50" charset="-128"/>
                <a:cs typeface="Meiryo UI" panose="020B0604030504040204" pitchFamily="50" charset="-128"/>
              </a:rPr>
              <a:t>● 平成</a:t>
            </a:r>
            <a:r>
              <a:rPr lang="en-US" altLang="ja-JP" sz="2300" b="1" dirty="0">
                <a:solidFill>
                  <a:srgbClr val="000000"/>
                </a:solidFill>
                <a:latin typeface="Segoe UI" panose="020B0502040204020203" pitchFamily="34" charset="0"/>
                <a:ea typeface="Meiryo UI" panose="020B0604030504040204" pitchFamily="50" charset="-128"/>
                <a:cs typeface="Segoe UI" panose="020B0502040204020203" pitchFamily="34" charset="0"/>
              </a:rPr>
              <a:t>29</a:t>
            </a:r>
            <a:r>
              <a:rPr lang="ja-JP" altLang="en-US" sz="2200" b="1" dirty="0">
                <a:solidFill>
                  <a:srgbClr val="000000"/>
                </a:solidFill>
                <a:latin typeface="Segoe UI" panose="020B0502040204020203" pitchFamily="34" charset="0"/>
                <a:ea typeface="Meiryo UI" panose="020B0604030504040204" pitchFamily="50" charset="-128"/>
                <a:cs typeface="Segoe UI" panose="020B0502040204020203" pitchFamily="34" charset="0"/>
              </a:rPr>
              <a:t>年</a:t>
            </a:r>
            <a:r>
              <a:rPr lang="en-US" altLang="ja-JP" sz="2300" b="1" dirty="0">
                <a:solidFill>
                  <a:srgbClr val="000000"/>
                </a:solidFill>
                <a:latin typeface="Segoe UI" panose="020B0502040204020203" pitchFamily="34" charset="0"/>
                <a:ea typeface="Meiryo UI" panose="020B0604030504040204" pitchFamily="50" charset="-128"/>
                <a:cs typeface="Segoe UI" panose="020B0502040204020203" pitchFamily="34" charset="0"/>
              </a:rPr>
              <a:t>3</a:t>
            </a:r>
            <a:r>
              <a:rPr lang="ja-JP" altLang="en-US" sz="2200" b="1" dirty="0">
                <a:solidFill>
                  <a:srgbClr val="000000"/>
                </a:solidFill>
                <a:latin typeface="Segoe UI" panose="020B0502040204020203" pitchFamily="34" charset="0"/>
                <a:ea typeface="Meiryo UI" panose="020B0604030504040204" pitchFamily="50" charset="-128"/>
                <a:cs typeface="Segoe UI" panose="020B0502040204020203" pitchFamily="34" charset="0"/>
              </a:rPr>
              <a:t>月</a:t>
            </a:r>
            <a:r>
              <a:rPr lang="en-US" altLang="ja-JP" sz="2300" b="1" dirty="0">
                <a:solidFill>
                  <a:srgbClr val="000000"/>
                </a:solidFill>
                <a:latin typeface="Segoe UI" panose="020B0502040204020203" pitchFamily="34" charset="0"/>
                <a:ea typeface="Meiryo UI" panose="020B0604030504040204" pitchFamily="50" charset="-128"/>
                <a:cs typeface="Segoe UI" panose="020B0502040204020203" pitchFamily="34" charset="0"/>
              </a:rPr>
              <a:t>12</a:t>
            </a:r>
            <a:r>
              <a:rPr lang="ja-JP" altLang="en-US" sz="2200" b="1" dirty="0">
                <a:solidFill>
                  <a:srgbClr val="000000"/>
                </a:solidFill>
                <a:latin typeface="Segoe UI" panose="020B0502040204020203" pitchFamily="34" charset="0"/>
                <a:ea typeface="Meiryo UI" panose="020B0604030504040204" pitchFamily="50" charset="-128"/>
                <a:cs typeface="Segoe UI" panose="020B0502040204020203" pitchFamily="34" charset="0"/>
              </a:rPr>
              <a:t>日、改正</a:t>
            </a:r>
            <a:r>
              <a:rPr lang="ja-JP" altLang="en-US" sz="2200" b="1" dirty="0">
                <a:solidFill>
                  <a:srgbClr val="000000"/>
                </a:solidFill>
                <a:latin typeface="Meiryo UI" panose="020B0604030504040204" pitchFamily="50" charset="-128"/>
                <a:ea typeface="Meiryo UI" panose="020B0604030504040204" pitchFamily="50" charset="-128"/>
                <a:cs typeface="Meiryo UI" panose="020B0604030504040204" pitchFamily="50" charset="-128"/>
              </a:rPr>
              <a:t>道路交通法が施行</a:t>
            </a:r>
            <a:endParaRPr lang="en-US" altLang="ja-JP" sz="2200" b="1" dirty="0">
              <a:solidFill>
                <a:srgbClr val="000000"/>
              </a:solidFill>
              <a:latin typeface="Meiryo UI" panose="020B0604030504040204" pitchFamily="50" charset="-128"/>
              <a:ea typeface="Meiryo UI" panose="020B0604030504040204" pitchFamily="50" charset="-128"/>
              <a:cs typeface="Meiryo UI" panose="020B0604030504040204" pitchFamily="50" charset="-128"/>
            </a:endParaRPr>
          </a:p>
          <a:p>
            <a:pPr>
              <a:spcBef>
                <a:spcPts val="1800"/>
              </a:spcBef>
            </a:pPr>
            <a:r>
              <a:rPr lang="ja-JP" altLang="en-US" sz="2200" b="1" dirty="0">
                <a:solidFill>
                  <a:srgbClr val="CF594D"/>
                </a:solidFill>
                <a:latin typeface="Meiryo UI" panose="020B0604030504040204" pitchFamily="50" charset="-128"/>
                <a:ea typeface="Meiryo UI" panose="020B0604030504040204" pitchFamily="50" charset="-128"/>
                <a:cs typeface="Meiryo UI" panose="020B0604030504040204" pitchFamily="50" charset="-128"/>
              </a:rPr>
              <a:t>● </a:t>
            </a:r>
            <a:r>
              <a:rPr lang="en-US" altLang="ja-JP" sz="2300" b="1" dirty="0">
                <a:solidFill>
                  <a:srgbClr val="000000"/>
                </a:solidFill>
                <a:latin typeface="Segoe UI" panose="020B0502040204020203" pitchFamily="34" charset="0"/>
                <a:ea typeface="Meiryo UI" panose="020B0604030504040204" pitchFamily="50" charset="-128"/>
                <a:cs typeface="Segoe UI" panose="020B0502040204020203" pitchFamily="34" charset="0"/>
              </a:rPr>
              <a:t>75</a:t>
            </a:r>
            <a:r>
              <a:rPr lang="ja-JP" altLang="en-US" sz="2200" b="1" dirty="0">
                <a:solidFill>
                  <a:srgbClr val="000000"/>
                </a:solidFill>
                <a:latin typeface="Meiryo UI" panose="020B0604030504040204" pitchFamily="50" charset="-128"/>
                <a:ea typeface="Meiryo UI" panose="020B0604030504040204" pitchFamily="50" charset="-128"/>
                <a:cs typeface="Meiryo UI" panose="020B0604030504040204" pitchFamily="50" charset="-128"/>
              </a:rPr>
              <a:t>歳以上高齢者の </a:t>
            </a:r>
            <a:r>
              <a:rPr lang="ja-JP" altLang="en-US" sz="2200" b="1" dirty="0">
                <a:solidFill>
                  <a:srgbClr val="CF594D"/>
                </a:solidFill>
                <a:latin typeface="Meiryo UI" panose="020B0604030504040204" pitchFamily="50" charset="-128"/>
                <a:ea typeface="Meiryo UI" panose="020B0604030504040204" pitchFamily="50" charset="-128"/>
                <a:cs typeface="Meiryo UI" panose="020B0604030504040204" pitchFamily="50" charset="-128"/>
              </a:rPr>
              <a:t>運転免許更新 </a:t>
            </a:r>
            <a:r>
              <a:rPr lang="ja-JP" altLang="en-US" sz="2200" b="1" dirty="0">
                <a:solidFill>
                  <a:srgbClr val="000000"/>
                </a:solidFill>
                <a:latin typeface="Meiryo UI" panose="020B0604030504040204" pitchFamily="50" charset="-128"/>
                <a:ea typeface="Meiryo UI" panose="020B0604030504040204" pitchFamily="50" charset="-128"/>
                <a:cs typeface="Meiryo UI" panose="020B0604030504040204" pitchFamily="50" charset="-128"/>
              </a:rPr>
              <a:t>の際、従来の認知機能検査      </a:t>
            </a:r>
            <a:endParaRPr lang="en-US" altLang="ja-JP" sz="2200" b="1" dirty="0">
              <a:solidFill>
                <a:srgbClr val="000000"/>
              </a:solidFill>
              <a:latin typeface="Meiryo UI" panose="020B0604030504040204" pitchFamily="50" charset="-128"/>
              <a:ea typeface="Meiryo UI" panose="020B0604030504040204" pitchFamily="50" charset="-128"/>
              <a:cs typeface="Meiryo UI" panose="020B0604030504040204" pitchFamily="50" charset="-128"/>
            </a:endParaRPr>
          </a:p>
          <a:p>
            <a:pPr>
              <a:spcBef>
                <a:spcPts val="0"/>
              </a:spcBef>
            </a:pPr>
            <a:r>
              <a:rPr lang="ja-JP" altLang="en-US" sz="2200" b="1" dirty="0">
                <a:solidFill>
                  <a:srgbClr val="000000"/>
                </a:solidFill>
                <a:latin typeface="Meiryo UI" panose="020B0604030504040204" pitchFamily="50" charset="-128"/>
                <a:ea typeface="Meiryo UI" panose="020B0604030504040204" pitchFamily="50" charset="-128"/>
                <a:cs typeface="Meiryo UI" panose="020B0604030504040204" pitchFamily="50" charset="-128"/>
              </a:rPr>
              <a:t>    の結果によって、</a:t>
            </a:r>
            <a:endParaRPr lang="en-US" altLang="ja-JP" sz="2200" b="1" dirty="0">
              <a:solidFill>
                <a:srgbClr val="000000"/>
              </a:solidFill>
              <a:latin typeface="Meiryo UI" panose="020B0604030504040204" pitchFamily="50" charset="-128"/>
              <a:ea typeface="Meiryo UI" panose="020B0604030504040204" pitchFamily="50" charset="-128"/>
              <a:cs typeface="Meiryo UI" panose="020B0604030504040204" pitchFamily="50" charset="-128"/>
            </a:endParaRPr>
          </a:p>
          <a:p>
            <a:pPr>
              <a:spcBef>
                <a:spcPts val="1200"/>
              </a:spcBef>
            </a:pPr>
            <a:r>
              <a:rPr lang="ja-JP" altLang="en-US" sz="2200" b="1" dirty="0">
                <a:solidFill>
                  <a:srgbClr val="FF0000"/>
                </a:solidFill>
                <a:latin typeface="Meiryo UI" panose="020B0604030504040204" pitchFamily="50" charset="-128"/>
                <a:ea typeface="Meiryo UI" panose="020B0604030504040204" pitchFamily="50" charset="-128"/>
                <a:cs typeface="Meiryo UI" panose="020B0604030504040204" pitchFamily="50" charset="-128"/>
              </a:rPr>
              <a:t>    「高齢者講習」や「臨時適正検査</a:t>
            </a:r>
            <a:r>
              <a:rPr lang="ja-JP" altLang="en-US" sz="1200" b="1" dirty="0">
                <a:solidFill>
                  <a:srgbClr val="FF0000"/>
                </a:solidFill>
                <a:latin typeface="Meiryo UI" panose="020B0604030504040204" pitchFamily="50" charset="-128"/>
                <a:ea typeface="Meiryo UI" panose="020B0604030504040204" pitchFamily="50" charset="-128"/>
                <a:cs typeface="Meiryo UI" panose="020B0604030504040204" pitchFamily="50" charset="-128"/>
              </a:rPr>
              <a:t> </a:t>
            </a:r>
            <a:r>
              <a:rPr lang="ja-JP" altLang="en-US" sz="1800" b="1" dirty="0">
                <a:solidFill>
                  <a:srgbClr val="FF0000"/>
                </a:solidFill>
                <a:latin typeface="Meiryo UI" panose="020B0604030504040204" pitchFamily="50" charset="-128"/>
                <a:ea typeface="Meiryo UI" panose="020B0604030504040204" pitchFamily="50" charset="-128"/>
                <a:cs typeface="Meiryo UI" panose="020B0604030504040204" pitchFamily="50" charset="-128"/>
              </a:rPr>
              <a:t>または</a:t>
            </a:r>
            <a:r>
              <a:rPr lang="ja-JP" altLang="en-US" sz="1200" b="1" dirty="0">
                <a:solidFill>
                  <a:srgbClr val="FF0000"/>
                </a:solidFill>
                <a:latin typeface="Meiryo UI" panose="020B0604030504040204" pitchFamily="50" charset="-128"/>
                <a:ea typeface="Meiryo UI" panose="020B0604030504040204" pitchFamily="50" charset="-128"/>
                <a:cs typeface="Meiryo UI" panose="020B0604030504040204" pitchFamily="50" charset="-128"/>
              </a:rPr>
              <a:t> </a:t>
            </a:r>
            <a:r>
              <a:rPr lang="ja-JP" altLang="en-US" sz="2200" b="1" dirty="0">
                <a:solidFill>
                  <a:srgbClr val="FF0000"/>
                </a:solidFill>
                <a:latin typeface="Meiryo UI" panose="020B0604030504040204" pitchFamily="50" charset="-128"/>
                <a:ea typeface="Meiryo UI" panose="020B0604030504040204" pitchFamily="50" charset="-128"/>
                <a:cs typeface="Meiryo UI" panose="020B0604030504040204" pitchFamily="50" charset="-128"/>
              </a:rPr>
              <a:t>医師の診断書」が必要</a:t>
            </a:r>
            <a:endParaRPr lang="en-US" altLang="ja-JP" sz="2200" b="1" dirty="0">
              <a:solidFill>
                <a:srgbClr val="FF0000"/>
              </a:solidFill>
              <a:latin typeface="Meiryo UI" panose="020B0604030504040204" pitchFamily="50" charset="-128"/>
              <a:ea typeface="Meiryo UI" panose="020B0604030504040204" pitchFamily="50" charset="-128"/>
              <a:cs typeface="Meiryo UI" panose="020B0604030504040204" pitchFamily="50" charset="-128"/>
            </a:endParaRPr>
          </a:p>
          <a:p>
            <a:pPr>
              <a:spcBef>
                <a:spcPts val="1800"/>
              </a:spcBef>
            </a:pPr>
            <a:r>
              <a:rPr lang="ja-JP" altLang="en-US" sz="2200" b="1" dirty="0">
                <a:solidFill>
                  <a:srgbClr val="3E6EB4"/>
                </a:solidFill>
                <a:latin typeface="Meiryo UI" panose="020B0604030504040204" pitchFamily="50" charset="-128"/>
                <a:ea typeface="Meiryo UI" panose="020B0604030504040204" pitchFamily="50" charset="-128"/>
                <a:cs typeface="Meiryo UI" panose="020B0604030504040204" pitchFamily="50" charset="-128"/>
              </a:rPr>
              <a:t>●</a:t>
            </a:r>
            <a:r>
              <a:rPr lang="ja-JP" altLang="en-US" sz="2200" b="1" dirty="0">
                <a:solidFill>
                  <a:srgbClr val="000000"/>
                </a:solidFill>
                <a:latin typeface="Meiryo UI" panose="020B0604030504040204" pitchFamily="50" charset="-128"/>
                <a:ea typeface="Meiryo UI" panose="020B0604030504040204" pitchFamily="50" charset="-128"/>
                <a:cs typeface="Meiryo UI" panose="020B0604030504040204" pitchFamily="50" charset="-128"/>
              </a:rPr>
              <a:t> </a:t>
            </a:r>
            <a:r>
              <a:rPr lang="en-US" altLang="ja-JP" sz="2300" b="1" dirty="0">
                <a:solidFill>
                  <a:srgbClr val="000000"/>
                </a:solidFill>
                <a:latin typeface="Segoe UI" panose="020B0502040204020203" pitchFamily="34" charset="0"/>
                <a:ea typeface="Meiryo UI" panose="020B0604030504040204" pitchFamily="50" charset="-128"/>
                <a:cs typeface="Segoe UI" panose="020B0502040204020203" pitchFamily="34" charset="0"/>
              </a:rPr>
              <a:t>75</a:t>
            </a:r>
            <a:r>
              <a:rPr lang="ja-JP" altLang="en-US" sz="2200" b="1" dirty="0">
                <a:solidFill>
                  <a:srgbClr val="000000"/>
                </a:solidFill>
                <a:latin typeface="Meiryo UI" panose="020B0604030504040204" pitchFamily="50" charset="-128"/>
                <a:ea typeface="Meiryo UI" panose="020B0604030504040204" pitchFamily="50" charset="-128"/>
                <a:cs typeface="Meiryo UI" panose="020B0604030504040204" pitchFamily="50" charset="-128"/>
              </a:rPr>
              <a:t>歳以上で、</a:t>
            </a:r>
            <a:r>
              <a:rPr lang="ja-JP" altLang="en-US" sz="2200" b="1" dirty="0">
                <a:solidFill>
                  <a:srgbClr val="3E6EB4"/>
                </a:solidFill>
                <a:latin typeface="Meiryo UI" panose="020B0604030504040204" pitchFamily="50" charset="-128"/>
                <a:ea typeface="Meiryo UI" panose="020B0604030504040204" pitchFamily="50" charset="-128"/>
                <a:cs typeface="Meiryo UI" panose="020B0604030504040204" pitchFamily="50" charset="-128"/>
              </a:rPr>
              <a:t>一定の違反行為</a:t>
            </a:r>
            <a:r>
              <a:rPr lang="en-US" altLang="ja-JP" sz="2200" b="1" dirty="0">
                <a:solidFill>
                  <a:srgbClr val="3E6EB4"/>
                </a:solidFill>
                <a:latin typeface="Meiryo UI" panose="020B0604030504040204" pitchFamily="50" charset="-128"/>
                <a:ea typeface="Meiryo UI" panose="020B0604030504040204" pitchFamily="50" charset="-128"/>
                <a:cs typeface="Meiryo UI" panose="020B0604030504040204" pitchFamily="50" charset="-128"/>
              </a:rPr>
              <a:t>(</a:t>
            </a:r>
            <a:r>
              <a:rPr lang="ja-JP" altLang="en-US" sz="2200" b="1" dirty="0">
                <a:solidFill>
                  <a:srgbClr val="3E6EB4"/>
                </a:solidFill>
                <a:latin typeface="Meiryo UI" panose="020B0604030504040204" pitchFamily="50" charset="-128"/>
                <a:ea typeface="Meiryo UI" panose="020B0604030504040204" pitchFamily="50" charset="-128"/>
                <a:cs typeface="Meiryo UI" panose="020B0604030504040204" pitchFamily="50" charset="-128"/>
              </a:rPr>
              <a:t>基準行為</a:t>
            </a:r>
            <a:r>
              <a:rPr lang="en-US" altLang="ja-JP" sz="2200" b="1" dirty="0">
                <a:solidFill>
                  <a:srgbClr val="3E6EB4"/>
                </a:solidFill>
                <a:latin typeface="Meiryo UI" panose="020B0604030504040204" pitchFamily="50" charset="-128"/>
                <a:ea typeface="Meiryo UI" panose="020B0604030504040204" pitchFamily="50" charset="-128"/>
                <a:cs typeface="Meiryo UI" panose="020B0604030504040204" pitchFamily="50" charset="-128"/>
              </a:rPr>
              <a:t>)</a:t>
            </a:r>
            <a:r>
              <a:rPr lang="ja-JP" altLang="en-US" sz="2200" b="1" dirty="0">
                <a:solidFill>
                  <a:srgbClr val="3E6EB4"/>
                </a:solidFill>
                <a:latin typeface="Meiryo UI" panose="020B0604030504040204" pitchFamily="50" charset="-128"/>
                <a:ea typeface="Meiryo UI" panose="020B0604030504040204" pitchFamily="50" charset="-128"/>
                <a:cs typeface="Meiryo UI" panose="020B0604030504040204" pitchFamily="50" charset="-128"/>
              </a:rPr>
              <a:t>があった場合 </a:t>
            </a:r>
            <a:r>
              <a:rPr lang="ja-JP" altLang="en-US" sz="2200" b="1" dirty="0">
                <a:solidFill>
                  <a:srgbClr val="000000"/>
                </a:solidFill>
                <a:latin typeface="Meiryo UI" panose="020B0604030504040204" pitchFamily="50" charset="-128"/>
                <a:ea typeface="Meiryo UI" panose="020B0604030504040204" pitchFamily="50" charset="-128"/>
                <a:cs typeface="Meiryo UI" panose="020B0604030504040204" pitchFamily="50" charset="-128"/>
              </a:rPr>
              <a:t>に、</a:t>
            </a:r>
            <a:endParaRPr lang="en-US" altLang="ja-JP" sz="2200" b="1" dirty="0">
              <a:solidFill>
                <a:srgbClr val="000000"/>
              </a:solidFill>
              <a:latin typeface="Meiryo UI" panose="020B0604030504040204" pitchFamily="50" charset="-128"/>
              <a:ea typeface="Meiryo UI" panose="020B0604030504040204" pitchFamily="50" charset="-128"/>
              <a:cs typeface="Meiryo UI" panose="020B0604030504040204" pitchFamily="50" charset="-128"/>
            </a:endParaRPr>
          </a:p>
          <a:p>
            <a:pPr>
              <a:spcBef>
                <a:spcPts val="0"/>
              </a:spcBef>
            </a:pPr>
            <a:r>
              <a:rPr lang="ja-JP" altLang="en-US" sz="2200" b="1" dirty="0">
                <a:solidFill>
                  <a:srgbClr val="000000"/>
                </a:solidFill>
                <a:latin typeface="Meiryo UI" panose="020B0604030504040204" pitchFamily="50" charset="-128"/>
                <a:ea typeface="Meiryo UI" panose="020B0604030504040204" pitchFamily="50" charset="-128"/>
                <a:cs typeface="Meiryo UI" panose="020B0604030504040204" pitchFamily="50" charset="-128"/>
              </a:rPr>
              <a:t>    臨時の認知機能検査の受検、その結果によって、</a:t>
            </a:r>
            <a:endParaRPr lang="en-US" altLang="ja-JP" sz="2200" b="1" dirty="0">
              <a:solidFill>
                <a:srgbClr val="000000"/>
              </a:solidFill>
              <a:latin typeface="Meiryo UI" panose="020B0604030504040204" pitchFamily="50" charset="-128"/>
              <a:ea typeface="Meiryo UI" panose="020B0604030504040204" pitchFamily="50" charset="-128"/>
              <a:cs typeface="Meiryo UI" panose="020B0604030504040204" pitchFamily="50" charset="-128"/>
            </a:endParaRPr>
          </a:p>
          <a:p>
            <a:pPr>
              <a:spcBef>
                <a:spcPts val="1200"/>
              </a:spcBef>
            </a:pPr>
            <a:r>
              <a:rPr lang="ja-JP" altLang="en-US" sz="2200" b="1" dirty="0">
                <a:solidFill>
                  <a:srgbClr val="FF0000"/>
                </a:solidFill>
                <a:latin typeface="Meiryo UI" panose="020B0604030504040204" pitchFamily="50" charset="-128"/>
                <a:ea typeface="Meiryo UI" panose="020B0604030504040204" pitchFamily="50" charset="-128"/>
                <a:cs typeface="Meiryo UI" panose="020B0604030504040204" pitchFamily="50" charset="-128"/>
              </a:rPr>
              <a:t>    「臨時高齢者講習」や「臨時適正検査</a:t>
            </a:r>
            <a:r>
              <a:rPr lang="ja-JP" altLang="en-US" sz="1200" b="1" dirty="0">
                <a:solidFill>
                  <a:srgbClr val="FF0000"/>
                </a:solidFill>
                <a:latin typeface="Meiryo UI" panose="020B0604030504040204" pitchFamily="50" charset="-128"/>
                <a:ea typeface="Meiryo UI" panose="020B0604030504040204" pitchFamily="50" charset="-128"/>
                <a:cs typeface="Meiryo UI" panose="020B0604030504040204" pitchFamily="50" charset="-128"/>
              </a:rPr>
              <a:t> </a:t>
            </a:r>
            <a:r>
              <a:rPr lang="ja-JP" altLang="en-US" sz="1800" b="1" dirty="0">
                <a:solidFill>
                  <a:srgbClr val="FF0000"/>
                </a:solidFill>
                <a:latin typeface="Meiryo UI" panose="020B0604030504040204" pitchFamily="50" charset="-128"/>
                <a:ea typeface="Meiryo UI" panose="020B0604030504040204" pitchFamily="50" charset="-128"/>
                <a:cs typeface="Meiryo UI" panose="020B0604030504040204" pitchFamily="50" charset="-128"/>
              </a:rPr>
              <a:t>または</a:t>
            </a:r>
            <a:r>
              <a:rPr lang="ja-JP" altLang="en-US" sz="1200" b="1" dirty="0">
                <a:solidFill>
                  <a:srgbClr val="FF0000"/>
                </a:solidFill>
                <a:latin typeface="Meiryo UI" panose="020B0604030504040204" pitchFamily="50" charset="-128"/>
                <a:ea typeface="Meiryo UI" panose="020B0604030504040204" pitchFamily="50" charset="-128"/>
                <a:cs typeface="Meiryo UI" panose="020B0604030504040204" pitchFamily="50" charset="-128"/>
              </a:rPr>
              <a:t> </a:t>
            </a:r>
            <a:r>
              <a:rPr lang="ja-JP" altLang="en-US" sz="2200" b="1" dirty="0">
                <a:solidFill>
                  <a:srgbClr val="FF0000"/>
                </a:solidFill>
                <a:latin typeface="Meiryo UI" panose="020B0604030504040204" pitchFamily="50" charset="-128"/>
                <a:ea typeface="Meiryo UI" panose="020B0604030504040204" pitchFamily="50" charset="-128"/>
                <a:cs typeface="Meiryo UI" panose="020B0604030504040204" pitchFamily="50" charset="-128"/>
              </a:rPr>
              <a:t>医師の診断書」が必要</a:t>
            </a:r>
            <a:endParaRPr lang="en-US" altLang="ja-JP" sz="2200" b="1" dirty="0">
              <a:solidFill>
                <a:srgbClr val="FF0000"/>
              </a:solidFill>
              <a:latin typeface="Meiryo UI" panose="020B0604030504040204" pitchFamily="50" charset="-128"/>
              <a:ea typeface="Meiryo UI" panose="020B0604030504040204" pitchFamily="50" charset="-128"/>
              <a:cs typeface="Meiryo UI" panose="020B0604030504040204" pitchFamily="50" charset="-128"/>
            </a:endParaRPr>
          </a:p>
          <a:p>
            <a:pPr>
              <a:spcBef>
                <a:spcPts val="1800"/>
              </a:spcBef>
            </a:pPr>
            <a:r>
              <a:rPr lang="ja-JP" altLang="en-US" sz="2200" b="1" dirty="0">
                <a:solidFill>
                  <a:srgbClr val="000000"/>
                </a:solidFill>
                <a:latin typeface="Meiryo UI" panose="020B0604030504040204" pitchFamily="50" charset="-128"/>
                <a:ea typeface="Meiryo UI" panose="020B0604030504040204" pitchFamily="50" charset="-128"/>
                <a:cs typeface="Meiryo UI" panose="020B0604030504040204" pitchFamily="50" charset="-128"/>
              </a:rPr>
              <a:t>● 臨時適正検査・診断書は、都道府県公安委員会より本人に対して</a:t>
            </a:r>
            <a:endParaRPr lang="en-US" altLang="ja-JP" sz="2200" b="1" dirty="0">
              <a:solidFill>
                <a:srgbClr val="000000"/>
              </a:solidFill>
              <a:latin typeface="Meiryo UI" panose="020B0604030504040204" pitchFamily="50" charset="-128"/>
              <a:ea typeface="Meiryo UI" panose="020B0604030504040204" pitchFamily="50" charset="-128"/>
              <a:cs typeface="Meiryo UI" panose="020B0604030504040204" pitchFamily="50" charset="-128"/>
            </a:endParaRPr>
          </a:p>
          <a:p>
            <a:pPr>
              <a:spcBef>
                <a:spcPts val="0"/>
              </a:spcBef>
            </a:pPr>
            <a:r>
              <a:rPr lang="ja-JP" altLang="en-US" sz="2200" b="1" dirty="0">
                <a:solidFill>
                  <a:srgbClr val="000000"/>
                </a:solidFill>
                <a:latin typeface="Meiryo UI" panose="020B0604030504040204" pitchFamily="50" charset="-128"/>
                <a:ea typeface="Meiryo UI" panose="020B0604030504040204" pitchFamily="50" charset="-128"/>
                <a:cs typeface="Meiryo UI" panose="020B0604030504040204" pitchFamily="50" charset="-128"/>
              </a:rPr>
              <a:t>    通知・命令</a:t>
            </a:r>
            <a:endParaRPr lang="en-US" altLang="ja-JP" sz="2200" b="1" dirty="0">
              <a:solidFill>
                <a:srgbClr val="000000"/>
              </a:solidFill>
              <a:latin typeface="Meiryo UI" panose="020B0604030504040204" pitchFamily="50" charset="-128"/>
              <a:ea typeface="Meiryo UI" panose="020B0604030504040204" pitchFamily="50" charset="-128"/>
              <a:cs typeface="Meiryo UI" panose="020B0604030504040204" pitchFamily="50" charset="-128"/>
            </a:endParaRPr>
          </a:p>
        </p:txBody>
      </p:sp>
      <p:sp>
        <p:nvSpPr>
          <p:cNvPr id="80905" name="Rectangle 2"/>
          <p:cNvSpPr>
            <a:spLocks noChangeArrowheads="1"/>
          </p:cNvSpPr>
          <p:nvPr/>
        </p:nvSpPr>
        <p:spPr bwMode="auto">
          <a:xfrm>
            <a:off x="1485900" y="307975"/>
            <a:ext cx="6257925" cy="641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pPr algn="ctr" eaLnBrk="1" hangingPunct="1"/>
            <a:r>
              <a:rPr lang="ja-JP" altLang="en-US" sz="3000" b="1" dirty="0">
                <a:latin typeface="メイリオ" pitchFamily="50" charset="-128"/>
                <a:ea typeface="メイリオ" pitchFamily="50" charset="-128"/>
                <a:cs typeface="メイリオ" pitchFamily="50" charset="-128"/>
              </a:rPr>
              <a:t>認知症の人と運転</a:t>
            </a:r>
            <a:endParaRPr lang="ja-JP" altLang="en-US" sz="3000" dirty="0">
              <a:latin typeface="HGP創英角ｺﾞｼｯｸUB" pitchFamily="50" charset="-128"/>
              <a:ea typeface="HGP創英角ｺﾞｼｯｸUB" pitchFamily="50" charset="-128"/>
            </a:endParaRPr>
          </a:p>
        </p:txBody>
      </p:sp>
      <p:sp>
        <p:nvSpPr>
          <p:cNvPr id="8" name="Rectangle 23"/>
          <p:cNvSpPr>
            <a:spLocks noChangeArrowheads="1"/>
          </p:cNvSpPr>
          <p:nvPr/>
        </p:nvSpPr>
        <p:spPr bwMode="auto">
          <a:xfrm>
            <a:off x="0" y="1"/>
            <a:ext cx="2806995" cy="3721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82904" tIns="41452" rIns="82904" bIns="41452" anchor="b"/>
          <a:lstStyle/>
          <a:p>
            <a:pPr defTabSz="828675"/>
            <a:r>
              <a:rPr kumimoji="0" lang="en-US" altLang="ja-JP" sz="1600" b="1" dirty="0">
                <a:latin typeface="Meiryo UI" panose="020B0604030504040204" pitchFamily="50" charset="-128"/>
                <a:ea typeface="Meiryo UI" panose="020B0604030504040204" pitchFamily="50" charset="-128"/>
              </a:rPr>
              <a:t>《</a:t>
            </a:r>
            <a:r>
              <a:rPr kumimoji="0" lang="ja-JP" altLang="en-US" sz="1600" b="1" dirty="0">
                <a:latin typeface="Meiryo UI" panose="020B0604030504040204" pitchFamily="50" charset="-128"/>
                <a:ea typeface="Meiryo UI" panose="020B0604030504040204" pitchFamily="50" charset="-128"/>
              </a:rPr>
              <a:t> 制度</a:t>
            </a:r>
            <a:r>
              <a:rPr kumimoji="0" lang="en-US" altLang="ja-JP" sz="1700" b="1" dirty="0">
                <a:latin typeface="Segoe UI" panose="020B0502040204020203" pitchFamily="34" charset="0"/>
                <a:ea typeface="Meiryo UI" panose="020B0604030504040204" pitchFamily="50" charset="-128"/>
                <a:cs typeface="Segoe UI" panose="020B0502040204020203" pitchFamily="34" charset="0"/>
              </a:rPr>
              <a:t>-25</a:t>
            </a:r>
            <a:r>
              <a:rPr kumimoji="0" lang="ja-JP" altLang="en-US" sz="1700" b="1" dirty="0">
                <a:latin typeface="Segoe UI" panose="020B0502040204020203" pitchFamily="34" charset="0"/>
                <a:ea typeface="Meiryo UI" panose="020B0604030504040204" pitchFamily="50" charset="-128"/>
                <a:cs typeface="Segoe UI" panose="020B0502040204020203" pitchFamily="34" charset="0"/>
              </a:rPr>
              <a:t> </a:t>
            </a:r>
            <a:r>
              <a:rPr kumimoji="0" lang="en-US" altLang="ja-JP" sz="1600" b="1" dirty="0">
                <a:latin typeface="Meiryo UI" panose="020B0604030504040204" pitchFamily="50" charset="-128"/>
                <a:ea typeface="Meiryo UI" panose="020B0604030504040204" pitchFamily="50" charset="-128"/>
              </a:rPr>
              <a:t>》</a:t>
            </a:r>
            <a:r>
              <a:rPr kumimoji="0" lang="ja-JP" altLang="en-US" sz="1600" b="1" dirty="0">
                <a:latin typeface="Meiryo UI" panose="020B0604030504040204" pitchFamily="50" charset="-128"/>
                <a:ea typeface="Meiryo UI" panose="020B0604030504040204" pitchFamily="50" charset="-128"/>
              </a:rPr>
              <a:t>  </a:t>
            </a:r>
            <a:endParaRPr kumimoji="0" lang="ja-JP" altLang="en-US" sz="1600" b="1" dirty="0">
              <a:solidFill>
                <a:srgbClr val="FF5050"/>
              </a:solidFill>
              <a:latin typeface="Meiryo UI" panose="020B0604030504040204" pitchFamily="50" charset="-128"/>
              <a:ea typeface="Meiryo UI" panose="020B0604030504040204" pitchFamily="50" charset="-128"/>
            </a:endParaRPr>
          </a:p>
        </p:txBody>
      </p:sp>
      <p:sp>
        <p:nvSpPr>
          <p:cNvPr id="9" name="Rectangle 12"/>
          <p:cNvSpPr>
            <a:spLocks noChangeArrowheads="1"/>
          </p:cNvSpPr>
          <p:nvPr/>
        </p:nvSpPr>
        <p:spPr bwMode="auto">
          <a:xfrm>
            <a:off x="213519" y="885706"/>
            <a:ext cx="8691562" cy="103179"/>
          </a:xfrm>
          <a:prstGeom prst="rect">
            <a:avLst/>
          </a:prstGeom>
          <a:gradFill rotWithShape="1">
            <a:gsLst>
              <a:gs pos="96951">
                <a:srgbClr val="3E6EB4"/>
              </a:gs>
              <a:gs pos="90000">
                <a:srgbClr val="3E6EB4"/>
              </a:gs>
              <a:gs pos="0">
                <a:srgbClr val="CDE1FF"/>
              </a:gs>
            </a:gsLst>
            <a:lin ang="0" scaled="1"/>
          </a:gradFill>
          <a:ln w="9525" algn="ctr">
            <a:noFill/>
            <a:miter lim="800000"/>
            <a:headEnd/>
            <a:tailEnd/>
          </a:ln>
          <a:effectLst/>
        </p:spPr>
        <p:txBody>
          <a:bodyPr wrap="none" anchor="ctr"/>
          <a:lstStyle/>
          <a:p>
            <a:pPr algn="r">
              <a:defRPr/>
            </a:pPr>
            <a:endParaRPr lang="ja-JP" altLang="en-US">
              <a:latin typeface="Arial" charset="0"/>
            </a:endParaRPr>
          </a:p>
        </p:txBody>
      </p:sp>
    </p:spTree>
    <p:extLst>
      <p:ext uri="{BB962C8B-B14F-4D97-AF65-F5344CB8AC3E}">
        <p14:creationId xmlns:p14="http://schemas.microsoft.com/office/powerpoint/2010/main" val="3477963128"/>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 name="AutoShape 38"/>
          <p:cNvSpPr>
            <a:spLocks noChangeArrowheads="1"/>
          </p:cNvSpPr>
          <p:nvPr/>
        </p:nvSpPr>
        <p:spPr bwMode="auto">
          <a:xfrm>
            <a:off x="1652955" y="1341437"/>
            <a:ext cx="5786271" cy="2278524"/>
          </a:xfrm>
          <a:prstGeom prst="roundRect">
            <a:avLst>
              <a:gd name="adj" fmla="val 9770"/>
            </a:avLst>
          </a:prstGeom>
          <a:solidFill>
            <a:srgbClr val="E1978F"/>
          </a:solidFill>
          <a:ln>
            <a:noFill/>
          </a:ln>
          <a:extLst/>
        </p:spPr>
        <p:txBody>
          <a:bodyPr wrap="none" anchor="t" anchorCtr="0"/>
          <a:lstStyle/>
          <a:p>
            <a:pPr algn="ctr" eaLnBrk="1" hangingPunct="1">
              <a:lnSpc>
                <a:spcPct val="150000"/>
              </a:lnSpc>
              <a:spcBef>
                <a:spcPts val="0"/>
              </a:spcBef>
            </a:pPr>
            <a:r>
              <a:rPr kumimoji="0" lang="en-US" altLang="ja-JP" sz="2800" b="1" baseline="30000" dirty="0">
                <a:solidFill>
                  <a:schemeClr val="bg1"/>
                </a:solidFill>
                <a:latin typeface="Meiryo UI" pitchFamily="50" charset="-128"/>
                <a:ea typeface="Meiryo UI" pitchFamily="50" charset="-128"/>
                <a:cs typeface="Meiryo UI" pitchFamily="50" charset="-128"/>
              </a:rPr>
              <a:t>75</a:t>
            </a:r>
            <a:r>
              <a:rPr kumimoji="0" lang="ja-JP" altLang="en-US" sz="2800" b="1" baseline="30000" dirty="0">
                <a:solidFill>
                  <a:schemeClr val="bg1"/>
                </a:solidFill>
                <a:latin typeface="Meiryo UI" pitchFamily="50" charset="-128"/>
                <a:ea typeface="Meiryo UI" pitchFamily="50" charset="-128"/>
                <a:cs typeface="Meiryo UI" pitchFamily="50" charset="-128"/>
              </a:rPr>
              <a:t>歳以上高齢者の運転免許更新手続き（</a:t>
            </a:r>
            <a:r>
              <a:rPr kumimoji="0" lang="en-US" altLang="ja-JP" sz="2800" b="1" baseline="30000" dirty="0">
                <a:solidFill>
                  <a:schemeClr val="bg1"/>
                </a:solidFill>
                <a:latin typeface="Meiryo UI" pitchFamily="50" charset="-128"/>
                <a:ea typeface="Meiryo UI" pitchFamily="50" charset="-128"/>
                <a:cs typeface="Meiryo UI" pitchFamily="50" charset="-128"/>
              </a:rPr>
              <a:t>3</a:t>
            </a:r>
            <a:r>
              <a:rPr kumimoji="0" lang="ja-JP" altLang="en-US" sz="2800" b="1" baseline="30000" dirty="0">
                <a:solidFill>
                  <a:schemeClr val="bg1"/>
                </a:solidFill>
                <a:latin typeface="Meiryo UI" pitchFamily="50" charset="-128"/>
                <a:ea typeface="Meiryo UI" pitchFamily="50" charset="-128"/>
                <a:cs typeface="Meiryo UI" pitchFamily="50" charset="-128"/>
              </a:rPr>
              <a:t>年ごと）</a:t>
            </a:r>
            <a:endParaRPr kumimoji="0" lang="ja-JP" altLang="ja-JP" sz="2800" b="1" baseline="30000" dirty="0">
              <a:solidFill>
                <a:schemeClr val="bg1"/>
              </a:solidFill>
              <a:latin typeface="Meiryo UI" pitchFamily="50" charset="-128"/>
              <a:ea typeface="Meiryo UI" pitchFamily="50" charset="-128"/>
              <a:cs typeface="Meiryo UI" pitchFamily="50" charset="-128"/>
            </a:endParaRPr>
          </a:p>
        </p:txBody>
      </p:sp>
      <p:sp>
        <p:nvSpPr>
          <p:cNvPr id="176131" name="Text Box 9"/>
          <p:cNvSpPr txBox="1">
            <a:spLocks noChangeArrowheads="1"/>
          </p:cNvSpPr>
          <p:nvPr/>
        </p:nvSpPr>
        <p:spPr bwMode="auto">
          <a:xfrm>
            <a:off x="300831" y="327465"/>
            <a:ext cx="8555037" cy="519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28" tIns="45715" rIns="91428" bIns="45715">
            <a:spAutoFit/>
          </a:bodyPr>
          <a:lstStyle>
            <a:lvl1pPr>
              <a:defRPr kumimoji="1" sz="3200">
                <a:solidFill>
                  <a:schemeClr val="tx1"/>
                </a:solidFill>
                <a:latin typeface="Arial" pitchFamily="34" charset="0"/>
                <a:ea typeface="ＭＳ Ｐゴシック" pitchFamily="50" charset="-128"/>
              </a:defRPr>
            </a:lvl1pPr>
            <a:lvl2pPr>
              <a:defRPr kumimoji="1" sz="2800">
                <a:solidFill>
                  <a:schemeClr val="tx1"/>
                </a:solidFill>
                <a:latin typeface="Arial" pitchFamily="34" charset="0"/>
                <a:ea typeface="ＭＳ Ｐゴシック" pitchFamily="50" charset="-128"/>
              </a:defRPr>
            </a:lvl2pPr>
            <a:lvl3pPr>
              <a:defRPr kumimoji="1" sz="2400">
                <a:solidFill>
                  <a:schemeClr val="tx1"/>
                </a:solidFill>
                <a:latin typeface="Arial" pitchFamily="34" charset="0"/>
                <a:ea typeface="ＭＳ Ｐゴシック" pitchFamily="50" charset="-128"/>
              </a:defRPr>
            </a:lvl3pPr>
            <a:lvl4pPr>
              <a:defRPr kumimoji="1" sz="2000">
                <a:solidFill>
                  <a:schemeClr val="tx1"/>
                </a:solidFill>
                <a:latin typeface="Arial" pitchFamily="34" charset="0"/>
                <a:ea typeface="ＭＳ Ｐゴシック" pitchFamily="50" charset="-128"/>
              </a:defRPr>
            </a:lvl4pPr>
            <a:lvl5pPr>
              <a:defRPr kumimoji="1" sz="2000">
                <a:solidFill>
                  <a:schemeClr val="tx1"/>
                </a:solidFill>
                <a:latin typeface="Arial" pitchFamily="34" charset="0"/>
                <a:ea typeface="ＭＳ Ｐゴシック" pitchFamily="50" charset="-128"/>
              </a:defRPr>
            </a:lvl5pPr>
            <a:lvl6pPr eaLnBrk="0" hangingPunct="0">
              <a:defRPr kumimoji="1" sz="2000">
                <a:solidFill>
                  <a:schemeClr val="tx1"/>
                </a:solidFill>
                <a:latin typeface="Arial" pitchFamily="34" charset="0"/>
                <a:ea typeface="ＭＳ Ｐゴシック" pitchFamily="50" charset="-128"/>
              </a:defRPr>
            </a:lvl6pPr>
            <a:lvl7pPr eaLnBrk="0" hangingPunct="0">
              <a:defRPr kumimoji="1" sz="2000">
                <a:solidFill>
                  <a:schemeClr val="tx1"/>
                </a:solidFill>
                <a:latin typeface="Arial" pitchFamily="34" charset="0"/>
                <a:ea typeface="ＭＳ Ｐゴシック" pitchFamily="50" charset="-128"/>
              </a:defRPr>
            </a:lvl7pPr>
            <a:lvl8pPr eaLnBrk="0" hangingPunct="0">
              <a:defRPr kumimoji="1" sz="2000">
                <a:solidFill>
                  <a:schemeClr val="tx1"/>
                </a:solidFill>
                <a:latin typeface="Arial" pitchFamily="34" charset="0"/>
                <a:ea typeface="ＭＳ Ｐゴシック" pitchFamily="50" charset="-128"/>
              </a:defRPr>
            </a:lvl8pPr>
            <a:lvl9pPr eaLnBrk="0" hangingPunct="0">
              <a:defRPr kumimoji="1" sz="2000">
                <a:solidFill>
                  <a:schemeClr val="tx1"/>
                </a:solidFill>
                <a:latin typeface="Arial" pitchFamily="34" charset="0"/>
                <a:ea typeface="ＭＳ Ｐゴシック" pitchFamily="50" charset="-128"/>
              </a:defRPr>
            </a:lvl9pPr>
          </a:lstStyle>
          <a:p>
            <a:pPr algn="ctr" eaLnBrk="1" hangingPunct="1">
              <a:spcBef>
                <a:spcPct val="50000"/>
              </a:spcBef>
            </a:pPr>
            <a:r>
              <a:rPr lang="en-US" altLang="ja-JP" sz="2800" b="1" dirty="0">
                <a:latin typeface="Segoe UI" panose="020B0502040204020203" pitchFamily="34" charset="0"/>
                <a:ea typeface="Meiryo UI" pitchFamily="50" charset="-128"/>
                <a:cs typeface="Segoe UI" panose="020B0502040204020203" pitchFamily="34" charset="0"/>
              </a:rPr>
              <a:t>75</a:t>
            </a:r>
            <a:r>
              <a:rPr lang="ja-JP" altLang="en-US" sz="2800" b="1" dirty="0">
                <a:latin typeface="Segoe UI" panose="020B0502040204020203" pitchFamily="34" charset="0"/>
                <a:ea typeface="Meiryo UI" pitchFamily="50" charset="-128"/>
                <a:cs typeface="Segoe UI" panose="020B0502040204020203" pitchFamily="34" charset="0"/>
              </a:rPr>
              <a:t>歳</a:t>
            </a:r>
            <a:r>
              <a:rPr lang="ja-JP" altLang="en-US" sz="2800" b="1" dirty="0">
                <a:latin typeface="Meiryo UI" pitchFamily="50" charset="-128"/>
                <a:ea typeface="Meiryo UI" pitchFamily="50" charset="-128"/>
                <a:cs typeface="Meiryo UI" pitchFamily="50" charset="-128"/>
              </a:rPr>
              <a:t>以上高齢者の運転免許更新手続き</a:t>
            </a:r>
          </a:p>
        </p:txBody>
      </p:sp>
      <p:sp>
        <p:nvSpPr>
          <p:cNvPr id="176133" name="Text Box 15"/>
          <p:cNvSpPr txBox="1">
            <a:spLocks noChangeArrowheads="1"/>
          </p:cNvSpPr>
          <p:nvPr/>
        </p:nvSpPr>
        <p:spPr bwMode="auto">
          <a:xfrm>
            <a:off x="3432517" y="1871094"/>
            <a:ext cx="2110323" cy="436345"/>
          </a:xfrm>
          <a:prstGeom prst="rect">
            <a:avLst/>
          </a:prstGeom>
          <a:solidFill>
            <a:schemeClr val="bg1"/>
          </a:solidFill>
          <a:ln w="15875">
            <a:solidFill>
              <a:schemeClr val="tx1"/>
            </a:solidFill>
            <a:miter lim="800000"/>
            <a:headEnd/>
            <a:tailEnd/>
          </a:ln>
        </p:spPr>
        <p:txBody>
          <a:bodyPr lIns="91428" tIns="45715" rIns="91428" bIns="45715" anchor="ctr" anchorCtr="0">
            <a:noAutofit/>
          </a:bodyPr>
          <a:lstStyle>
            <a:lvl1pPr>
              <a:defRPr kumimoji="1" sz="3200">
                <a:solidFill>
                  <a:schemeClr val="tx1"/>
                </a:solidFill>
                <a:latin typeface="Arial" pitchFamily="34" charset="0"/>
                <a:ea typeface="ＭＳ Ｐゴシック" pitchFamily="50" charset="-128"/>
              </a:defRPr>
            </a:lvl1pPr>
            <a:lvl2pPr>
              <a:defRPr kumimoji="1" sz="2800">
                <a:solidFill>
                  <a:schemeClr val="tx1"/>
                </a:solidFill>
                <a:latin typeface="Arial" pitchFamily="34" charset="0"/>
                <a:ea typeface="ＭＳ Ｐゴシック" pitchFamily="50" charset="-128"/>
              </a:defRPr>
            </a:lvl2pPr>
            <a:lvl3pPr>
              <a:defRPr kumimoji="1" sz="2400">
                <a:solidFill>
                  <a:schemeClr val="tx1"/>
                </a:solidFill>
                <a:latin typeface="Arial" pitchFamily="34" charset="0"/>
                <a:ea typeface="ＭＳ Ｐゴシック" pitchFamily="50" charset="-128"/>
              </a:defRPr>
            </a:lvl3pPr>
            <a:lvl4pPr>
              <a:defRPr kumimoji="1" sz="2000">
                <a:solidFill>
                  <a:schemeClr val="tx1"/>
                </a:solidFill>
                <a:latin typeface="Arial" pitchFamily="34" charset="0"/>
                <a:ea typeface="ＭＳ Ｐゴシック" pitchFamily="50" charset="-128"/>
              </a:defRPr>
            </a:lvl4pPr>
            <a:lvl5pPr>
              <a:defRPr kumimoji="1" sz="2000">
                <a:solidFill>
                  <a:schemeClr val="tx1"/>
                </a:solidFill>
                <a:latin typeface="Arial" pitchFamily="34" charset="0"/>
                <a:ea typeface="ＭＳ Ｐゴシック" pitchFamily="50" charset="-128"/>
              </a:defRPr>
            </a:lvl5pPr>
            <a:lvl6pPr eaLnBrk="0" hangingPunct="0">
              <a:defRPr kumimoji="1" sz="2000">
                <a:solidFill>
                  <a:schemeClr val="tx1"/>
                </a:solidFill>
                <a:latin typeface="Arial" pitchFamily="34" charset="0"/>
                <a:ea typeface="ＭＳ Ｐゴシック" pitchFamily="50" charset="-128"/>
              </a:defRPr>
            </a:lvl6pPr>
            <a:lvl7pPr eaLnBrk="0" hangingPunct="0">
              <a:defRPr kumimoji="1" sz="2000">
                <a:solidFill>
                  <a:schemeClr val="tx1"/>
                </a:solidFill>
                <a:latin typeface="Arial" pitchFamily="34" charset="0"/>
                <a:ea typeface="ＭＳ Ｐゴシック" pitchFamily="50" charset="-128"/>
              </a:defRPr>
            </a:lvl7pPr>
            <a:lvl8pPr eaLnBrk="0" hangingPunct="0">
              <a:defRPr kumimoji="1" sz="2000">
                <a:solidFill>
                  <a:schemeClr val="tx1"/>
                </a:solidFill>
                <a:latin typeface="Arial" pitchFamily="34" charset="0"/>
                <a:ea typeface="ＭＳ Ｐゴシック" pitchFamily="50" charset="-128"/>
              </a:defRPr>
            </a:lvl8pPr>
            <a:lvl9pPr eaLnBrk="0" hangingPunct="0">
              <a:defRPr kumimoji="1" sz="2000">
                <a:solidFill>
                  <a:schemeClr val="tx1"/>
                </a:solidFill>
                <a:latin typeface="Arial" pitchFamily="34" charset="0"/>
                <a:ea typeface="ＭＳ Ｐゴシック" pitchFamily="50" charset="-128"/>
              </a:defRPr>
            </a:lvl9pPr>
          </a:lstStyle>
          <a:p>
            <a:pPr algn="ctr" eaLnBrk="1" hangingPunct="1">
              <a:lnSpc>
                <a:spcPct val="125000"/>
              </a:lnSpc>
              <a:spcBef>
                <a:spcPct val="50000"/>
              </a:spcBef>
            </a:pPr>
            <a:r>
              <a:rPr lang="ja-JP" altLang="en-US" sz="2000" b="1" dirty="0">
                <a:latin typeface="Meiryo UI" pitchFamily="50" charset="-128"/>
                <a:ea typeface="Meiryo UI" pitchFamily="50" charset="-128"/>
                <a:cs typeface="Meiryo UI" pitchFamily="50" charset="-128"/>
              </a:rPr>
              <a:t>認知機能検査</a:t>
            </a:r>
          </a:p>
        </p:txBody>
      </p:sp>
      <p:sp>
        <p:nvSpPr>
          <p:cNvPr id="176134" name="Text Box 15"/>
          <p:cNvSpPr txBox="1">
            <a:spLocks noChangeArrowheads="1"/>
          </p:cNvSpPr>
          <p:nvPr/>
        </p:nvSpPr>
        <p:spPr bwMode="auto">
          <a:xfrm>
            <a:off x="1632511" y="5191128"/>
            <a:ext cx="1875253" cy="39269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square" lIns="91428" tIns="45715" rIns="91428" bIns="45715">
            <a:noAutofit/>
          </a:bodyPr>
          <a:lstStyle>
            <a:lvl1pPr>
              <a:defRPr kumimoji="1" sz="3200">
                <a:solidFill>
                  <a:schemeClr val="tx1"/>
                </a:solidFill>
                <a:latin typeface="Arial" pitchFamily="34" charset="0"/>
                <a:ea typeface="ＭＳ Ｐゴシック" pitchFamily="50" charset="-128"/>
              </a:defRPr>
            </a:lvl1pPr>
            <a:lvl2pPr>
              <a:defRPr kumimoji="1" sz="2800">
                <a:solidFill>
                  <a:schemeClr val="tx1"/>
                </a:solidFill>
                <a:latin typeface="Arial" pitchFamily="34" charset="0"/>
                <a:ea typeface="ＭＳ Ｐゴシック" pitchFamily="50" charset="-128"/>
              </a:defRPr>
            </a:lvl2pPr>
            <a:lvl3pPr>
              <a:defRPr kumimoji="1" sz="2400">
                <a:solidFill>
                  <a:schemeClr val="tx1"/>
                </a:solidFill>
                <a:latin typeface="Arial" pitchFamily="34" charset="0"/>
                <a:ea typeface="ＭＳ Ｐゴシック" pitchFamily="50" charset="-128"/>
              </a:defRPr>
            </a:lvl3pPr>
            <a:lvl4pPr>
              <a:defRPr kumimoji="1" sz="2000">
                <a:solidFill>
                  <a:schemeClr val="tx1"/>
                </a:solidFill>
                <a:latin typeface="Arial" pitchFamily="34" charset="0"/>
                <a:ea typeface="ＭＳ Ｐゴシック" pitchFamily="50" charset="-128"/>
              </a:defRPr>
            </a:lvl4pPr>
            <a:lvl5pPr>
              <a:defRPr kumimoji="1" sz="2000">
                <a:solidFill>
                  <a:schemeClr val="tx1"/>
                </a:solidFill>
                <a:latin typeface="Arial" pitchFamily="34" charset="0"/>
                <a:ea typeface="ＭＳ Ｐゴシック" pitchFamily="50" charset="-128"/>
              </a:defRPr>
            </a:lvl5pPr>
            <a:lvl6pPr eaLnBrk="0" hangingPunct="0">
              <a:defRPr kumimoji="1" sz="2000">
                <a:solidFill>
                  <a:schemeClr val="tx1"/>
                </a:solidFill>
                <a:latin typeface="Arial" pitchFamily="34" charset="0"/>
                <a:ea typeface="ＭＳ Ｐゴシック" pitchFamily="50" charset="-128"/>
              </a:defRPr>
            </a:lvl6pPr>
            <a:lvl7pPr eaLnBrk="0" hangingPunct="0">
              <a:defRPr kumimoji="1" sz="2000">
                <a:solidFill>
                  <a:schemeClr val="tx1"/>
                </a:solidFill>
                <a:latin typeface="Arial" pitchFamily="34" charset="0"/>
                <a:ea typeface="ＭＳ Ｐゴシック" pitchFamily="50" charset="-128"/>
              </a:defRPr>
            </a:lvl7pPr>
            <a:lvl8pPr eaLnBrk="0" hangingPunct="0">
              <a:defRPr kumimoji="1" sz="2000">
                <a:solidFill>
                  <a:schemeClr val="tx1"/>
                </a:solidFill>
                <a:latin typeface="Arial" pitchFamily="34" charset="0"/>
                <a:ea typeface="ＭＳ Ｐゴシック" pitchFamily="50" charset="-128"/>
              </a:defRPr>
            </a:lvl8pPr>
            <a:lvl9pPr eaLnBrk="0" hangingPunct="0">
              <a:defRPr kumimoji="1" sz="2000">
                <a:solidFill>
                  <a:schemeClr val="tx1"/>
                </a:solidFill>
                <a:latin typeface="Arial" pitchFamily="34" charset="0"/>
                <a:ea typeface="ＭＳ Ｐゴシック" pitchFamily="50" charset="-128"/>
              </a:defRPr>
            </a:lvl9pPr>
          </a:lstStyle>
          <a:p>
            <a:pPr algn="ctr" eaLnBrk="1" hangingPunct="1">
              <a:lnSpc>
                <a:spcPct val="115000"/>
              </a:lnSpc>
              <a:spcBef>
                <a:spcPct val="50000"/>
              </a:spcBef>
            </a:pPr>
            <a:r>
              <a:rPr lang="ja-JP" altLang="en-US" sz="1800" b="1" dirty="0">
                <a:solidFill>
                  <a:srgbClr val="5F5F5F"/>
                </a:solidFill>
                <a:latin typeface="Meiryo UI" pitchFamily="50" charset="-128"/>
                <a:ea typeface="Meiryo UI" pitchFamily="50" charset="-128"/>
                <a:cs typeface="Meiryo UI" pitchFamily="50" charset="-128"/>
              </a:rPr>
              <a:t>認知症に該当</a:t>
            </a:r>
          </a:p>
        </p:txBody>
      </p:sp>
      <p:sp>
        <p:nvSpPr>
          <p:cNvPr id="176144" name="Text Box 15"/>
          <p:cNvSpPr txBox="1">
            <a:spLocks noChangeArrowheads="1"/>
          </p:cNvSpPr>
          <p:nvPr/>
        </p:nvSpPr>
        <p:spPr bwMode="auto">
          <a:xfrm>
            <a:off x="2986372" y="2451590"/>
            <a:ext cx="2952505" cy="276989"/>
          </a:xfrm>
          <a:prstGeom prst="rect">
            <a:avLst/>
          </a:prstGeom>
          <a:noFill/>
          <a:ln w="9525">
            <a:solidFill>
              <a:schemeClr val="bg1"/>
            </a:solidFill>
            <a:prstDash val="dash"/>
            <a:miter lim="800000"/>
            <a:headEnd/>
            <a:tailEnd/>
          </a:ln>
        </p:spPr>
        <p:txBody>
          <a:bodyPr wrap="square" lIns="91428" tIns="45715" rIns="91428" bIns="45715">
            <a:spAutoFit/>
          </a:bodyPr>
          <a:lstStyle>
            <a:lvl1pPr>
              <a:defRPr kumimoji="1" sz="3200">
                <a:solidFill>
                  <a:schemeClr val="tx1"/>
                </a:solidFill>
                <a:latin typeface="Arial" pitchFamily="34" charset="0"/>
                <a:ea typeface="ＭＳ Ｐゴシック" pitchFamily="50" charset="-128"/>
              </a:defRPr>
            </a:lvl1pPr>
            <a:lvl2pPr>
              <a:defRPr kumimoji="1" sz="2800">
                <a:solidFill>
                  <a:schemeClr val="tx1"/>
                </a:solidFill>
                <a:latin typeface="Arial" pitchFamily="34" charset="0"/>
                <a:ea typeface="ＭＳ Ｐゴシック" pitchFamily="50" charset="-128"/>
              </a:defRPr>
            </a:lvl2pPr>
            <a:lvl3pPr>
              <a:defRPr kumimoji="1" sz="2400">
                <a:solidFill>
                  <a:schemeClr val="tx1"/>
                </a:solidFill>
                <a:latin typeface="Arial" pitchFamily="34" charset="0"/>
                <a:ea typeface="ＭＳ Ｐゴシック" pitchFamily="50" charset="-128"/>
              </a:defRPr>
            </a:lvl3pPr>
            <a:lvl4pPr>
              <a:defRPr kumimoji="1" sz="2000">
                <a:solidFill>
                  <a:schemeClr val="tx1"/>
                </a:solidFill>
                <a:latin typeface="Arial" pitchFamily="34" charset="0"/>
                <a:ea typeface="ＭＳ Ｐゴシック" pitchFamily="50" charset="-128"/>
              </a:defRPr>
            </a:lvl4pPr>
            <a:lvl5pPr>
              <a:defRPr kumimoji="1" sz="2000">
                <a:solidFill>
                  <a:schemeClr val="tx1"/>
                </a:solidFill>
                <a:latin typeface="Arial" pitchFamily="34" charset="0"/>
                <a:ea typeface="ＭＳ Ｐゴシック" pitchFamily="50" charset="-128"/>
              </a:defRPr>
            </a:lvl5pPr>
            <a:lvl6pPr eaLnBrk="0" hangingPunct="0">
              <a:defRPr kumimoji="1" sz="2000">
                <a:solidFill>
                  <a:schemeClr val="tx1"/>
                </a:solidFill>
                <a:latin typeface="Arial" pitchFamily="34" charset="0"/>
                <a:ea typeface="ＭＳ Ｐゴシック" pitchFamily="50" charset="-128"/>
              </a:defRPr>
            </a:lvl6pPr>
            <a:lvl7pPr eaLnBrk="0" hangingPunct="0">
              <a:defRPr kumimoji="1" sz="2000">
                <a:solidFill>
                  <a:schemeClr val="tx1"/>
                </a:solidFill>
                <a:latin typeface="Arial" pitchFamily="34" charset="0"/>
                <a:ea typeface="ＭＳ Ｐゴシック" pitchFamily="50" charset="-128"/>
              </a:defRPr>
            </a:lvl7pPr>
            <a:lvl8pPr eaLnBrk="0" hangingPunct="0">
              <a:defRPr kumimoji="1" sz="2000">
                <a:solidFill>
                  <a:schemeClr val="tx1"/>
                </a:solidFill>
                <a:latin typeface="Arial" pitchFamily="34" charset="0"/>
                <a:ea typeface="ＭＳ Ｐゴシック" pitchFamily="50" charset="-128"/>
              </a:defRPr>
            </a:lvl8pPr>
            <a:lvl9pPr eaLnBrk="0" hangingPunct="0">
              <a:defRPr kumimoji="1" sz="2000">
                <a:solidFill>
                  <a:schemeClr val="tx1"/>
                </a:solidFill>
                <a:latin typeface="Arial" pitchFamily="34" charset="0"/>
                <a:ea typeface="ＭＳ Ｐゴシック" pitchFamily="50" charset="-128"/>
              </a:defRPr>
            </a:lvl9pPr>
          </a:lstStyle>
          <a:p>
            <a:pPr algn="ctr" eaLnBrk="1" hangingPunct="1">
              <a:spcBef>
                <a:spcPct val="50000"/>
              </a:spcBef>
            </a:pPr>
            <a:r>
              <a:rPr lang="ja-JP" altLang="en-US" sz="1200" b="1" dirty="0">
                <a:solidFill>
                  <a:schemeClr val="bg1"/>
                </a:solidFill>
                <a:latin typeface="Meiryo UI" pitchFamily="50" charset="-128"/>
                <a:ea typeface="Meiryo UI" pitchFamily="50" charset="-128"/>
                <a:cs typeface="Meiryo UI" pitchFamily="50" charset="-128"/>
              </a:rPr>
              <a:t>認知機能が低下しているおそれがない者</a:t>
            </a:r>
          </a:p>
        </p:txBody>
      </p:sp>
      <p:sp>
        <p:nvSpPr>
          <p:cNvPr id="176145" name="Text Box 15"/>
          <p:cNvSpPr txBox="1">
            <a:spLocks noChangeArrowheads="1"/>
          </p:cNvSpPr>
          <p:nvPr/>
        </p:nvSpPr>
        <p:spPr bwMode="auto">
          <a:xfrm>
            <a:off x="2979298" y="2786599"/>
            <a:ext cx="2957268" cy="276989"/>
          </a:xfrm>
          <a:prstGeom prst="rect">
            <a:avLst/>
          </a:prstGeom>
          <a:noFill/>
          <a:ln w="9525">
            <a:solidFill>
              <a:schemeClr val="bg1"/>
            </a:solidFill>
            <a:prstDash val="dash"/>
            <a:miter lim="800000"/>
            <a:headEnd/>
            <a:tailEnd/>
          </a:ln>
        </p:spPr>
        <p:txBody>
          <a:bodyPr wrap="square" lIns="91428" tIns="45715" rIns="91428" bIns="45715">
            <a:spAutoFit/>
          </a:bodyPr>
          <a:lstStyle>
            <a:lvl1pPr>
              <a:defRPr kumimoji="1" sz="3200">
                <a:solidFill>
                  <a:schemeClr val="tx1"/>
                </a:solidFill>
                <a:latin typeface="Arial" pitchFamily="34" charset="0"/>
                <a:ea typeface="ＭＳ Ｐゴシック" pitchFamily="50" charset="-128"/>
              </a:defRPr>
            </a:lvl1pPr>
            <a:lvl2pPr>
              <a:defRPr kumimoji="1" sz="2800">
                <a:solidFill>
                  <a:schemeClr val="tx1"/>
                </a:solidFill>
                <a:latin typeface="Arial" pitchFamily="34" charset="0"/>
                <a:ea typeface="ＭＳ Ｐゴシック" pitchFamily="50" charset="-128"/>
              </a:defRPr>
            </a:lvl2pPr>
            <a:lvl3pPr>
              <a:defRPr kumimoji="1" sz="2400">
                <a:solidFill>
                  <a:schemeClr val="tx1"/>
                </a:solidFill>
                <a:latin typeface="Arial" pitchFamily="34" charset="0"/>
                <a:ea typeface="ＭＳ Ｐゴシック" pitchFamily="50" charset="-128"/>
              </a:defRPr>
            </a:lvl3pPr>
            <a:lvl4pPr>
              <a:defRPr kumimoji="1" sz="2000">
                <a:solidFill>
                  <a:schemeClr val="tx1"/>
                </a:solidFill>
                <a:latin typeface="Arial" pitchFamily="34" charset="0"/>
                <a:ea typeface="ＭＳ Ｐゴシック" pitchFamily="50" charset="-128"/>
              </a:defRPr>
            </a:lvl4pPr>
            <a:lvl5pPr>
              <a:defRPr kumimoji="1" sz="2000">
                <a:solidFill>
                  <a:schemeClr val="tx1"/>
                </a:solidFill>
                <a:latin typeface="Arial" pitchFamily="34" charset="0"/>
                <a:ea typeface="ＭＳ Ｐゴシック" pitchFamily="50" charset="-128"/>
              </a:defRPr>
            </a:lvl5pPr>
            <a:lvl6pPr eaLnBrk="0" hangingPunct="0">
              <a:defRPr kumimoji="1" sz="2000">
                <a:solidFill>
                  <a:schemeClr val="tx1"/>
                </a:solidFill>
                <a:latin typeface="Arial" pitchFamily="34" charset="0"/>
                <a:ea typeface="ＭＳ Ｐゴシック" pitchFamily="50" charset="-128"/>
              </a:defRPr>
            </a:lvl6pPr>
            <a:lvl7pPr eaLnBrk="0" hangingPunct="0">
              <a:defRPr kumimoji="1" sz="2000">
                <a:solidFill>
                  <a:schemeClr val="tx1"/>
                </a:solidFill>
                <a:latin typeface="Arial" pitchFamily="34" charset="0"/>
                <a:ea typeface="ＭＳ Ｐゴシック" pitchFamily="50" charset="-128"/>
              </a:defRPr>
            </a:lvl7pPr>
            <a:lvl8pPr eaLnBrk="0" hangingPunct="0">
              <a:defRPr kumimoji="1" sz="2000">
                <a:solidFill>
                  <a:schemeClr val="tx1"/>
                </a:solidFill>
                <a:latin typeface="Arial" pitchFamily="34" charset="0"/>
                <a:ea typeface="ＭＳ Ｐゴシック" pitchFamily="50" charset="-128"/>
              </a:defRPr>
            </a:lvl8pPr>
            <a:lvl9pPr eaLnBrk="0" hangingPunct="0">
              <a:defRPr kumimoji="1" sz="2000">
                <a:solidFill>
                  <a:schemeClr val="tx1"/>
                </a:solidFill>
                <a:latin typeface="Arial" pitchFamily="34" charset="0"/>
                <a:ea typeface="ＭＳ Ｐゴシック" pitchFamily="50" charset="-128"/>
              </a:defRPr>
            </a:lvl9pPr>
          </a:lstStyle>
          <a:p>
            <a:pPr algn="ctr" eaLnBrk="1" hangingPunct="1">
              <a:spcBef>
                <a:spcPct val="50000"/>
              </a:spcBef>
            </a:pPr>
            <a:r>
              <a:rPr lang="ja-JP" altLang="en-US" sz="1200" b="1" dirty="0">
                <a:solidFill>
                  <a:schemeClr val="bg1"/>
                </a:solidFill>
                <a:latin typeface="Meiryo UI" pitchFamily="50" charset="-128"/>
                <a:ea typeface="Meiryo UI" pitchFamily="50" charset="-128"/>
                <a:cs typeface="Meiryo UI" pitchFamily="50" charset="-128"/>
              </a:rPr>
              <a:t>そうしたおそれがある者</a:t>
            </a:r>
          </a:p>
        </p:txBody>
      </p:sp>
      <p:sp>
        <p:nvSpPr>
          <p:cNvPr id="176146" name="Text Box 15"/>
          <p:cNvSpPr txBox="1">
            <a:spLocks noChangeArrowheads="1"/>
          </p:cNvSpPr>
          <p:nvPr/>
        </p:nvSpPr>
        <p:spPr bwMode="auto">
          <a:xfrm>
            <a:off x="2986372" y="3121609"/>
            <a:ext cx="2964263" cy="329311"/>
          </a:xfrm>
          <a:prstGeom prst="rect">
            <a:avLst/>
          </a:prstGeom>
          <a:solidFill>
            <a:srgbClr val="D6E7B7"/>
          </a:solidFill>
          <a:ln w="19050">
            <a:solidFill>
              <a:schemeClr val="tx1"/>
            </a:solidFill>
            <a:miter lim="800000"/>
            <a:headEnd/>
            <a:tailEnd/>
          </a:ln>
        </p:spPr>
        <p:txBody>
          <a:bodyPr wrap="square" lIns="91428" tIns="45715" rIns="91428" bIns="45715">
            <a:spAutoFit/>
          </a:bodyPr>
          <a:lstStyle>
            <a:lvl1pPr>
              <a:defRPr kumimoji="1" sz="3200">
                <a:solidFill>
                  <a:schemeClr val="tx1"/>
                </a:solidFill>
                <a:latin typeface="Arial" pitchFamily="34" charset="0"/>
                <a:ea typeface="ＭＳ Ｐゴシック" pitchFamily="50" charset="-128"/>
              </a:defRPr>
            </a:lvl1pPr>
            <a:lvl2pPr>
              <a:defRPr kumimoji="1" sz="2800">
                <a:solidFill>
                  <a:schemeClr val="tx1"/>
                </a:solidFill>
                <a:latin typeface="Arial" pitchFamily="34" charset="0"/>
                <a:ea typeface="ＭＳ Ｐゴシック" pitchFamily="50" charset="-128"/>
              </a:defRPr>
            </a:lvl2pPr>
            <a:lvl3pPr>
              <a:defRPr kumimoji="1" sz="2400">
                <a:solidFill>
                  <a:schemeClr val="tx1"/>
                </a:solidFill>
                <a:latin typeface="Arial" pitchFamily="34" charset="0"/>
                <a:ea typeface="ＭＳ Ｐゴシック" pitchFamily="50" charset="-128"/>
              </a:defRPr>
            </a:lvl3pPr>
            <a:lvl4pPr>
              <a:defRPr kumimoji="1" sz="2000">
                <a:solidFill>
                  <a:schemeClr val="tx1"/>
                </a:solidFill>
                <a:latin typeface="Arial" pitchFamily="34" charset="0"/>
                <a:ea typeface="ＭＳ Ｐゴシック" pitchFamily="50" charset="-128"/>
              </a:defRPr>
            </a:lvl4pPr>
            <a:lvl5pPr>
              <a:defRPr kumimoji="1" sz="2000">
                <a:solidFill>
                  <a:schemeClr val="tx1"/>
                </a:solidFill>
                <a:latin typeface="Arial" pitchFamily="34" charset="0"/>
                <a:ea typeface="ＭＳ Ｐゴシック" pitchFamily="50" charset="-128"/>
              </a:defRPr>
            </a:lvl5pPr>
            <a:lvl6pPr eaLnBrk="0" hangingPunct="0">
              <a:defRPr kumimoji="1" sz="2000">
                <a:solidFill>
                  <a:schemeClr val="tx1"/>
                </a:solidFill>
                <a:latin typeface="Arial" pitchFamily="34" charset="0"/>
                <a:ea typeface="ＭＳ Ｐゴシック" pitchFamily="50" charset="-128"/>
              </a:defRPr>
            </a:lvl6pPr>
            <a:lvl7pPr eaLnBrk="0" hangingPunct="0">
              <a:defRPr kumimoji="1" sz="2000">
                <a:solidFill>
                  <a:schemeClr val="tx1"/>
                </a:solidFill>
                <a:latin typeface="Arial" pitchFamily="34" charset="0"/>
                <a:ea typeface="ＭＳ Ｐゴシック" pitchFamily="50" charset="-128"/>
              </a:defRPr>
            </a:lvl7pPr>
            <a:lvl8pPr eaLnBrk="0" hangingPunct="0">
              <a:defRPr kumimoji="1" sz="2000">
                <a:solidFill>
                  <a:schemeClr val="tx1"/>
                </a:solidFill>
                <a:latin typeface="Arial" pitchFamily="34" charset="0"/>
                <a:ea typeface="ＭＳ Ｐゴシック" pitchFamily="50" charset="-128"/>
              </a:defRPr>
            </a:lvl8pPr>
            <a:lvl9pPr eaLnBrk="0" hangingPunct="0">
              <a:defRPr kumimoji="1" sz="2000">
                <a:solidFill>
                  <a:schemeClr val="tx1"/>
                </a:solidFill>
                <a:latin typeface="Arial" pitchFamily="34" charset="0"/>
                <a:ea typeface="ＭＳ Ｐゴシック" pitchFamily="50" charset="-128"/>
              </a:defRPr>
            </a:lvl9pPr>
          </a:lstStyle>
          <a:p>
            <a:pPr algn="ctr" eaLnBrk="1" hangingPunct="1">
              <a:lnSpc>
                <a:spcPct val="110000"/>
              </a:lnSpc>
              <a:spcBef>
                <a:spcPct val="60000"/>
              </a:spcBef>
            </a:pPr>
            <a:r>
              <a:rPr lang="ja-JP" altLang="en-US" sz="1400" b="1" dirty="0">
                <a:latin typeface="Meiryo UI" pitchFamily="50" charset="-128"/>
                <a:ea typeface="Meiryo UI" pitchFamily="50" charset="-128"/>
                <a:cs typeface="Meiryo UI" pitchFamily="50" charset="-128"/>
              </a:rPr>
              <a:t>認知症のおそれがある者</a:t>
            </a:r>
            <a:r>
              <a:rPr lang="ja-JP" altLang="en-US" sz="1200" b="1" dirty="0">
                <a:solidFill>
                  <a:schemeClr val="bg1"/>
                </a:solidFill>
                <a:latin typeface="Meiryo UI" pitchFamily="50" charset="-128"/>
                <a:ea typeface="Meiryo UI" pitchFamily="50" charset="-128"/>
                <a:cs typeface="Meiryo UI" pitchFamily="50" charset="-128"/>
              </a:rPr>
              <a:t>　</a:t>
            </a:r>
          </a:p>
        </p:txBody>
      </p:sp>
      <p:sp>
        <p:nvSpPr>
          <p:cNvPr id="176147" name="Text Box 15"/>
          <p:cNvSpPr txBox="1">
            <a:spLocks noChangeArrowheads="1"/>
          </p:cNvSpPr>
          <p:nvPr/>
        </p:nvSpPr>
        <p:spPr bwMode="auto">
          <a:xfrm>
            <a:off x="1226674" y="5990899"/>
            <a:ext cx="2686929" cy="369322"/>
          </a:xfrm>
          <a:prstGeom prst="rect">
            <a:avLst/>
          </a:prstGeom>
          <a:noFill/>
          <a:ln w="9525">
            <a:noFill/>
            <a:miter lim="800000"/>
            <a:headEnd/>
            <a:tailEnd/>
          </a:ln>
          <a:extLst>
            <a:ext uri="{909E8E84-426E-40DD-AFC4-6F175D3DCCD1}">
              <a14:hiddenFill xmlns:a14="http://schemas.microsoft.com/office/drawing/2010/main">
                <a:solidFill>
                  <a:srgbClr val="FFFFFF"/>
                </a:solidFill>
              </a14:hiddenFill>
            </a:ext>
          </a:extLst>
        </p:spPr>
        <p:txBody>
          <a:bodyPr wrap="square" lIns="91428" tIns="45715" rIns="91428" bIns="45715">
            <a:noAutofit/>
          </a:bodyPr>
          <a:lstStyle>
            <a:lvl1pPr>
              <a:defRPr kumimoji="1" sz="3200">
                <a:solidFill>
                  <a:schemeClr val="tx1"/>
                </a:solidFill>
                <a:latin typeface="Arial" pitchFamily="34" charset="0"/>
                <a:ea typeface="ＭＳ Ｐゴシック" pitchFamily="50" charset="-128"/>
              </a:defRPr>
            </a:lvl1pPr>
            <a:lvl2pPr>
              <a:defRPr kumimoji="1" sz="2800">
                <a:solidFill>
                  <a:schemeClr val="tx1"/>
                </a:solidFill>
                <a:latin typeface="Arial" pitchFamily="34" charset="0"/>
                <a:ea typeface="ＭＳ Ｐゴシック" pitchFamily="50" charset="-128"/>
              </a:defRPr>
            </a:lvl2pPr>
            <a:lvl3pPr>
              <a:defRPr kumimoji="1" sz="2400">
                <a:solidFill>
                  <a:schemeClr val="tx1"/>
                </a:solidFill>
                <a:latin typeface="Arial" pitchFamily="34" charset="0"/>
                <a:ea typeface="ＭＳ Ｐゴシック" pitchFamily="50" charset="-128"/>
              </a:defRPr>
            </a:lvl3pPr>
            <a:lvl4pPr>
              <a:defRPr kumimoji="1" sz="2000">
                <a:solidFill>
                  <a:schemeClr val="tx1"/>
                </a:solidFill>
                <a:latin typeface="Arial" pitchFamily="34" charset="0"/>
                <a:ea typeface="ＭＳ Ｐゴシック" pitchFamily="50" charset="-128"/>
              </a:defRPr>
            </a:lvl4pPr>
            <a:lvl5pPr>
              <a:defRPr kumimoji="1" sz="2000">
                <a:solidFill>
                  <a:schemeClr val="tx1"/>
                </a:solidFill>
                <a:latin typeface="Arial" pitchFamily="34" charset="0"/>
                <a:ea typeface="ＭＳ Ｐゴシック" pitchFamily="50" charset="-128"/>
              </a:defRPr>
            </a:lvl5pPr>
            <a:lvl6pPr eaLnBrk="0" hangingPunct="0">
              <a:defRPr kumimoji="1" sz="2000">
                <a:solidFill>
                  <a:schemeClr val="tx1"/>
                </a:solidFill>
                <a:latin typeface="Arial" pitchFamily="34" charset="0"/>
                <a:ea typeface="ＭＳ Ｐゴシック" pitchFamily="50" charset="-128"/>
              </a:defRPr>
            </a:lvl6pPr>
            <a:lvl7pPr eaLnBrk="0" hangingPunct="0">
              <a:defRPr kumimoji="1" sz="2000">
                <a:solidFill>
                  <a:schemeClr val="tx1"/>
                </a:solidFill>
                <a:latin typeface="Arial" pitchFamily="34" charset="0"/>
                <a:ea typeface="ＭＳ Ｐゴシック" pitchFamily="50" charset="-128"/>
              </a:defRPr>
            </a:lvl7pPr>
            <a:lvl8pPr eaLnBrk="0" hangingPunct="0">
              <a:defRPr kumimoji="1" sz="2000">
                <a:solidFill>
                  <a:schemeClr val="tx1"/>
                </a:solidFill>
                <a:latin typeface="Arial" pitchFamily="34" charset="0"/>
                <a:ea typeface="ＭＳ Ｐゴシック" pitchFamily="50" charset="-128"/>
              </a:defRPr>
            </a:lvl8pPr>
            <a:lvl9pPr eaLnBrk="0" hangingPunct="0">
              <a:defRPr kumimoji="1" sz="2000">
                <a:solidFill>
                  <a:schemeClr val="tx1"/>
                </a:solidFill>
                <a:latin typeface="Arial" pitchFamily="34" charset="0"/>
                <a:ea typeface="ＭＳ Ｐゴシック" pitchFamily="50" charset="-128"/>
              </a:defRPr>
            </a:lvl9pPr>
          </a:lstStyle>
          <a:p>
            <a:pPr algn="ctr" eaLnBrk="1" hangingPunct="1">
              <a:spcBef>
                <a:spcPct val="50000"/>
              </a:spcBef>
            </a:pPr>
            <a:r>
              <a:rPr lang="ja-JP" altLang="en-US" sz="1800" b="1" dirty="0">
                <a:solidFill>
                  <a:srgbClr val="5F5F5F"/>
                </a:solidFill>
                <a:latin typeface="Meiryo UI" pitchFamily="50" charset="-128"/>
                <a:ea typeface="Meiryo UI" pitchFamily="50" charset="-128"/>
                <a:cs typeface="Meiryo UI" pitchFamily="50" charset="-128"/>
              </a:rPr>
              <a:t>免許の取消し等の処分</a:t>
            </a:r>
          </a:p>
        </p:txBody>
      </p:sp>
      <p:sp>
        <p:nvSpPr>
          <p:cNvPr id="176148" name="Text Box 15"/>
          <p:cNvSpPr txBox="1">
            <a:spLocks noChangeArrowheads="1"/>
          </p:cNvSpPr>
          <p:nvPr/>
        </p:nvSpPr>
        <p:spPr bwMode="auto">
          <a:xfrm>
            <a:off x="5117319" y="3938032"/>
            <a:ext cx="1309134" cy="596586"/>
          </a:xfrm>
          <a:prstGeom prst="rect">
            <a:avLst/>
          </a:prstGeom>
          <a:noFill/>
          <a:ln w="9525">
            <a:solidFill>
              <a:srgbClr val="FF0000"/>
            </a:solidFill>
            <a:miter lim="800000"/>
            <a:headEnd/>
            <a:tailEnd/>
          </a:ln>
          <a:extLst>
            <a:ext uri="{909E8E84-426E-40DD-AFC4-6F175D3DCCD1}">
              <a14:hiddenFill xmlns:a14="http://schemas.microsoft.com/office/drawing/2010/main">
                <a:solidFill>
                  <a:srgbClr val="FFFFFF"/>
                </a:solidFill>
              </a14:hiddenFill>
            </a:ext>
          </a:extLst>
        </p:spPr>
        <p:txBody>
          <a:bodyPr wrap="square" lIns="91428" tIns="45715" rIns="91428" bIns="45715" anchor="ctr" anchorCtr="0">
            <a:noAutofit/>
          </a:bodyPr>
          <a:lstStyle>
            <a:lvl1pPr>
              <a:defRPr kumimoji="1" sz="3200">
                <a:solidFill>
                  <a:schemeClr val="tx1"/>
                </a:solidFill>
                <a:latin typeface="Arial" pitchFamily="34" charset="0"/>
                <a:ea typeface="ＭＳ Ｐゴシック" pitchFamily="50" charset="-128"/>
              </a:defRPr>
            </a:lvl1pPr>
            <a:lvl2pPr>
              <a:defRPr kumimoji="1" sz="2800">
                <a:solidFill>
                  <a:schemeClr val="tx1"/>
                </a:solidFill>
                <a:latin typeface="Arial" pitchFamily="34" charset="0"/>
                <a:ea typeface="ＭＳ Ｐゴシック" pitchFamily="50" charset="-128"/>
              </a:defRPr>
            </a:lvl2pPr>
            <a:lvl3pPr>
              <a:defRPr kumimoji="1" sz="2400">
                <a:solidFill>
                  <a:schemeClr val="tx1"/>
                </a:solidFill>
                <a:latin typeface="Arial" pitchFamily="34" charset="0"/>
                <a:ea typeface="ＭＳ Ｐゴシック" pitchFamily="50" charset="-128"/>
              </a:defRPr>
            </a:lvl3pPr>
            <a:lvl4pPr>
              <a:defRPr kumimoji="1" sz="2000">
                <a:solidFill>
                  <a:schemeClr val="tx1"/>
                </a:solidFill>
                <a:latin typeface="Arial" pitchFamily="34" charset="0"/>
                <a:ea typeface="ＭＳ Ｐゴシック" pitchFamily="50" charset="-128"/>
              </a:defRPr>
            </a:lvl4pPr>
            <a:lvl5pPr>
              <a:defRPr kumimoji="1" sz="2000">
                <a:solidFill>
                  <a:schemeClr val="tx1"/>
                </a:solidFill>
                <a:latin typeface="Arial" pitchFamily="34" charset="0"/>
                <a:ea typeface="ＭＳ Ｐゴシック" pitchFamily="50" charset="-128"/>
              </a:defRPr>
            </a:lvl5pPr>
            <a:lvl6pPr eaLnBrk="0" hangingPunct="0">
              <a:defRPr kumimoji="1" sz="2000">
                <a:solidFill>
                  <a:schemeClr val="tx1"/>
                </a:solidFill>
                <a:latin typeface="Arial" pitchFamily="34" charset="0"/>
                <a:ea typeface="ＭＳ Ｐゴシック" pitchFamily="50" charset="-128"/>
              </a:defRPr>
            </a:lvl6pPr>
            <a:lvl7pPr eaLnBrk="0" hangingPunct="0">
              <a:defRPr kumimoji="1" sz="2000">
                <a:solidFill>
                  <a:schemeClr val="tx1"/>
                </a:solidFill>
                <a:latin typeface="Arial" pitchFamily="34" charset="0"/>
                <a:ea typeface="ＭＳ Ｐゴシック" pitchFamily="50" charset="-128"/>
              </a:defRPr>
            </a:lvl7pPr>
            <a:lvl8pPr eaLnBrk="0" hangingPunct="0">
              <a:defRPr kumimoji="1" sz="2000">
                <a:solidFill>
                  <a:schemeClr val="tx1"/>
                </a:solidFill>
                <a:latin typeface="Arial" pitchFamily="34" charset="0"/>
                <a:ea typeface="ＭＳ Ｐゴシック" pitchFamily="50" charset="-128"/>
              </a:defRPr>
            </a:lvl8pPr>
            <a:lvl9pPr eaLnBrk="0" hangingPunct="0">
              <a:defRPr kumimoji="1" sz="2000">
                <a:solidFill>
                  <a:schemeClr val="tx1"/>
                </a:solidFill>
                <a:latin typeface="Arial" pitchFamily="34" charset="0"/>
                <a:ea typeface="ＭＳ Ｐゴシック" pitchFamily="50" charset="-128"/>
              </a:defRPr>
            </a:lvl9pPr>
          </a:lstStyle>
          <a:p>
            <a:pPr algn="ctr" eaLnBrk="1" hangingPunct="1">
              <a:lnSpc>
                <a:spcPts val="2100"/>
              </a:lnSpc>
              <a:spcBef>
                <a:spcPts val="0"/>
              </a:spcBef>
            </a:pPr>
            <a:r>
              <a:rPr lang="ja-JP" altLang="en-US" sz="1800" b="1" dirty="0">
                <a:solidFill>
                  <a:srgbClr val="FF0000"/>
                </a:solidFill>
                <a:latin typeface="Meiryo UI" pitchFamily="50" charset="-128"/>
                <a:ea typeface="Meiryo UI" pitchFamily="50" charset="-128"/>
                <a:cs typeface="Meiryo UI" pitchFamily="50" charset="-128"/>
              </a:rPr>
              <a:t>認知症</a:t>
            </a:r>
            <a:endParaRPr lang="en-US" altLang="ja-JP" sz="1800" b="1" dirty="0">
              <a:solidFill>
                <a:srgbClr val="FF0000"/>
              </a:solidFill>
              <a:latin typeface="Meiryo UI" pitchFamily="50" charset="-128"/>
              <a:ea typeface="Meiryo UI" pitchFamily="50" charset="-128"/>
              <a:cs typeface="Meiryo UI" pitchFamily="50" charset="-128"/>
            </a:endParaRPr>
          </a:p>
          <a:p>
            <a:pPr algn="ctr" eaLnBrk="1" hangingPunct="1">
              <a:lnSpc>
                <a:spcPts val="1900"/>
              </a:lnSpc>
              <a:spcBef>
                <a:spcPts val="0"/>
              </a:spcBef>
            </a:pPr>
            <a:r>
              <a:rPr lang="ja-JP" altLang="en-US" sz="1800" b="1" dirty="0">
                <a:solidFill>
                  <a:srgbClr val="FF0000"/>
                </a:solidFill>
                <a:latin typeface="Meiryo UI" pitchFamily="50" charset="-128"/>
                <a:ea typeface="Meiryo UI" pitchFamily="50" charset="-128"/>
                <a:cs typeface="Meiryo UI" pitchFamily="50" charset="-128"/>
              </a:rPr>
              <a:t>でない</a:t>
            </a:r>
          </a:p>
        </p:txBody>
      </p:sp>
      <p:sp>
        <p:nvSpPr>
          <p:cNvPr id="176152" name="AutoShape 44"/>
          <p:cNvSpPr>
            <a:spLocks noChangeArrowheads="1"/>
          </p:cNvSpPr>
          <p:nvPr/>
        </p:nvSpPr>
        <p:spPr bwMode="auto">
          <a:xfrm rot="5400000">
            <a:off x="2435290" y="4603359"/>
            <a:ext cx="269698" cy="729884"/>
          </a:xfrm>
          <a:prstGeom prst="rightArrow">
            <a:avLst>
              <a:gd name="adj1" fmla="val 45593"/>
              <a:gd name="adj2" fmla="val 47806"/>
            </a:avLst>
          </a:prstGeom>
          <a:gradFill rotWithShape="1">
            <a:gsLst>
              <a:gs pos="0">
                <a:srgbClr val="C0C0C0"/>
              </a:gs>
              <a:gs pos="100000">
                <a:srgbClr val="3B3B3B"/>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rot="10800000" vert="eaVert" wrap="none" anchor="ctr"/>
          <a:lstStyle/>
          <a:p>
            <a:pPr eaLnBrk="1" hangingPunct="1"/>
            <a:endParaRPr lang="ja-JP" altLang="en-US" sz="1800"/>
          </a:p>
        </p:txBody>
      </p:sp>
      <p:sp>
        <p:nvSpPr>
          <p:cNvPr id="176160" name="AutoShape 38"/>
          <p:cNvSpPr>
            <a:spLocks noChangeArrowheads="1"/>
          </p:cNvSpPr>
          <p:nvPr/>
        </p:nvSpPr>
        <p:spPr bwMode="auto">
          <a:xfrm>
            <a:off x="2426846" y="3887349"/>
            <a:ext cx="2046679" cy="768614"/>
          </a:xfrm>
          <a:prstGeom prst="roundRect">
            <a:avLst>
              <a:gd name="adj" fmla="val 13431"/>
            </a:avLst>
          </a:prstGeom>
          <a:solidFill>
            <a:srgbClr val="0066CC"/>
          </a:solidFill>
          <a:ln>
            <a:noFill/>
          </a:ln>
          <a:extLst/>
        </p:spPr>
        <p:txBody>
          <a:bodyPr wrap="none" anchor="ctr"/>
          <a:lstStyle/>
          <a:p>
            <a:pPr algn="ctr" eaLnBrk="1" hangingPunct="1">
              <a:spcBef>
                <a:spcPts val="0"/>
              </a:spcBef>
            </a:pPr>
            <a:r>
              <a:rPr kumimoji="0" lang="ja-JP" altLang="en-US" sz="1500" b="1" dirty="0">
                <a:solidFill>
                  <a:schemeClr val="bg1"/>
                </a:solidFill>
                <a:latin typeface="Meiryo UI" pitchFamily="50" charset="-128"/>
                <a:ea typeface="Meiryo UI" pitchFamily="50" charset="-128"/>
                <a:cs typeface="Meiryo UI" pitchFamily="50" charset="-128"/>
              </a:rPr>
              <a:t>主</a:t>
            </a:r>
            <a:r>
              <a:rPr kumimoji="0" lang="ja-JP" altLang="ja-JP" sz="1500" b="1" dirty="0">
                <a:solidFill>
                  <a:schemeClr val="bg1"/>
                </a:solidFill>
                <a:latin typeface="Meiryo UI" pitchFamily="50" charset="-128"/>
                <a:ea typeface="Meiryo UI" pitchFamily="50" charset="-128"/>
                <a:cs typeface="Meiryo UI" pitchFamily="50" charset="-128"/>
              </a:rPr>
              <a:t>治医</a:t>
            </a:r>
            <a:r>
              <a:rPr kumimoji="0" lang="ja-JP" altLang="en-US" sz="1500" b="1" dirty="0">
                <a:solidFill>
                  <a:schemeClr val="bg1"/>
                </a:solidFill>
                <a:latin typeface="Meiryo UI" pitchFamily="50" charset="-128"/>
                <a:ea typeface="Meiryo UI" pitchFamily="50" charset="-128"/>
                <a:cs typeface="Meiryo UI" pitchFamily="50" charset="-128"/>
              </a:rPr>
              <a:t> </a:t>
            </a:r>
            <a:r>
              <a:rPr kumimoji="0" lang="ja-JP" altLang="en-US" sz="1400" b="1" dirty="0">
                <a:solidFill>
                  <a:schemeClr val="bg1"/>
                </a:solidFill>
                <a:latin typeface="Meiryo UI" pitchFamily="50" charset="-128"/>
                <a:ea typeface="Meiryo UI" pitchFamily="50" charset="-128"/>
                <a:cs typeface="Meiryo UI" pitchFamily="50" charset="-128"/>
              </a:rPr>
              <a:t>または </a:t>
            </a:r>
            <a:r>
              <a:rPr kumimoji="0" lang="ja-JP" altLang="en-US" sz="1500" b="1" dirty="0">
                <a:solidFill>
                  <a:schemeClr val="bg1"/>
                </a:solidFill>
                <a:latin typeface="Meiryo UI" pitchFamily="50" charset="-128"/>
                <a:ea typeface="Meiryo UI" pitchFamily="50" charset="-128"/>
                <a:cs typeface="Meiryo UI" pitchFamily="50" charset="-128"/>
              </a:rPr>
              <a:t>専門医</a:t>
            </a:r>
            <a:endParaRPr kumimoji="0" lang="en-US" altLang="ja-JP" sz="1500" b="1" dirty="0">
              <a:solidFill>
                <a:schemeClr val="bg1"/>
              </a:solidFill>
              <a:latin typeface="Meiryo UI" pitchFamily="50" charset="-128"/>
              <a:ea typeface="Meiryo UI" pitchFamily="50" charset="-128"/>
              <a:cs typeface="Meiryo UI" pitchFamily="50" charset="-128"/>
            </a:endParaRPr>
          </a:p>
          <a:p>
            <a:pPr algn="ctr" eaLnBrk="1" hangingPunct="1">
              <a:spcBef>
                <a:spcPts val="0"/>
              </a:spcBef>
            </a:pPr>
            <a:r>
              <a:rPr kumimoji="0" lang="ja-JP" altLang="ja-JP" sz="1500" b="1" dirty="0">
                <a:solidFill>
                  <a:schemeClr val="bg1"/>
                </a:solidFill>
                <a:latin typeface="Meiryo UI" pitchFamily="50" charset="-128"/>
                <a:ea typeface="Meiryo UI" pitchFamily="50" charset="-128"/>
                <a:cs typeface="Meiryo UI" pitchFamily="50" charset="-128"/>
              </a:rPr>
              <a:t>の診断書の提出</a:t>
            </a:r>
            <a:endParaRPr kumimoji="0" lang="ja-JP" altLang="ja-JP" sz="1600" b="1" baseline="30000" dirty="0">
              <a:solidFill>
                <a:schemeClr val="bg1"/>
              </a:solidFill>
              <a:latin typeface="Meiryo UI" pitchFamily="50" charset="-128"/>
              <a:ea typeface="Meiryo UI" pitchFamily="50" charset="-128"/>
              <a:cs typeface="Meiryo UI" pitchFamily="50" charset="-128"/>
            </a:endParaRPr>
          </a:p>
        </p:txBody>
      </p:sp>
      <p:sp>
        <p:nvSpPr>
          <p:cNvPr id="46" name="Rectangle 23"/>
          <p:cNvSpPr>
            <a:spLocks noChangeArrowheads="1"/>
          </p:cNvSpPr>
          <p:nvPr/>
        </p:nvSpPr>
        <p:spPr bwMode="auto">
          <a:xfrm>
            <a:off x="0" y="1"/>
            <a:ext cx="2806995" cy="3721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82904" tIns="41452" rIns="82904" bIns="41452" anchor="b"/>
          <a:lstStyle/>
          <a:p>
            <a:pPr defTabSz="828675"/>
            <a:r>
              <a:rPr kumimoji="0" lang="en-US" altLang="ja-JP" sz="1600" b="1" dirty="0">
                <a:latin typeface="Meiryo UI" panose="020B0604030504040204" pitchFamily="50" charset="-128"/>
                <a:ea typeface="Meiryo UI" panose="020B0604030504040204" pitchFamily="50" charset="-128"/>
              </a:rPr>
              <a:t>《</a:t>
            </a:r>
            <a:r>
              <a:rPr kumimoji="0" lang="ja-JP" altLang="en-US" sz="1600" b="1" dirty="0">
                <a:latin typeface="Meiryo UI" panose="020B0604030504040204" pitchFamily="50" charset="-128"/>
                <a:ea typeface="Meiryo UI" panose="020B0604030504040204" pitchFamily="50" charset="-128"/>
              </a:rPr>
              <a:t> 制度</a:t>
            </a:r>
            <a:r>
              <a:rPr kumimoji="0" lang="en-US" altLang="ja-JP" sz="1700" b="1" dirty="0">
                <a:latin typeface="Segoe UI" panose="020B0502040204020203" pitchFamily="34" charset="0"/>
                <a:ea typeface="Meiryo UI" panose="020B0604030504040204" pitchFamily="50" charset="-128"/>
                <a:cs typeface="Segoe UI" panose="020B0502040204020203" pitchFamily="34" charset="0"/>
              </a:rPr>
              <a:t>-26</a:t>
            </a:r>
            <a:r>
              <a:rPr kumimoji="0" lang="ja-JP" altLang="en-US" sz="1700" b="1" dirty="0">
                <a:latin typeface="Segoe UI" panose="020B0502040204020203" pitchFamily="34" charset="0"/>
                <a:ea typeface="Meiryo UI" panose="020B0604030504040204" pitchFamily="50" charset="-128"/>
                <a:cs typeface="Segoe UI" panose="020B0502040204020203" pitchFamily="34" charset="0"/>
              </a:rPr>
              <a:t> </a:t>
            </a:r>
            <a:r>
              <a:rPr kumimoji="0" lang="en-US" altLang="ja-JP" sz="1600" b="1" dirty="0">
                <a:latin typeface="Meiryo UI" panose="020B0604030504040204" pitchFamily="50" charset="-128"/>
                <a:ea typeface="Meiryo UI" panose="020B0604030504040204" pitchFamily="50" charset="-128"/>
              </a:rPr>
              <a:t>》</a:t>
            </a:r>
            <a:r>
              <a:rPr kumimoji="0" lang="ja-JP" altLang="en-US" sz="1600" b="1" dirty="0">
                <a:latin typeface="Meiryo UI" panose="020B0604030504040204" pitchFamily="50" charset="-128"/>
                <a:ea typeface="Meiryo UI" panose="020B0604030504040204" pitchFamily="50" charset="-128"/>
              </a:rPr>
              <a:t>  </a:t>
            </a:r>
            <a:endParaRPr kumimoji="0" lang="ja-JP" altLang="en-US" sz="1600" b="1" dirty="0">
              <a:solidFill>
                <a:srgbClr val="FF5050"/>
              </a:solidFill>
              <a:latin typeface="Meiryo UI" panose="020B0604030504040204" pitchFamily="50" charset="-128"/>
              <a:ea typeface="Meiryo UI" panose="020B0604030504040204" pitchFamily="50" charset="-128"/>
            </a:endParaRPr>
          </a:p>
        </p:txBody>
      </p:sp>
      <p:sp>
        <p:nvSpPr>
          <p:cNvPr id="47" name="Rectangle 12"/>
          <p:cNvSpPr>
            <a:spLocks noChangeArrowheads="1"/>
          </p:cNvSpPr>
          <p:nvPr/>
        </p:nvSpPr>
        <p:spPr bwMode="auto">
          <a:xfrm>
            <a:off x="213519" y="885706"/>
            <a:ext cx="8691562" cy="103179"/>
          </a:xfrm>
          <a:prstGeom prst="rect">
            <a:avLst/>
          </a:prstGeom>
          <a:gradFill rotWithShape="1">
            <a:gsLst>
              <a:gs pos="96951">
                <a:srgbClr val="3E6EB4"/>
              </a:gs>
              <a:gs pos="90000">
                <a:srgbClr val="3E6EB4"/>
              </a:gs>
              <a:gs pos="0">
                <a:srgbClr val="CDE1FF"/>
              </a:gs>
            </a:gsLst>
            <a:lin ang="0" scaled="1"/>
          </a:gradFill>
          <a:ln w="9525" algn="ctr">
            <a:noFill/>
            <a:miter lim="800000"/>
            <a:headEnd/>
            <a:tailEnd/>
          </a:ln>
          <a:effectLst/>
        </p:spPr>
        <p:txBody>
          <a:bodyPr wrap="none" anchor="ctr"/>
          <a:lstStyle/>
          <a:p>
            <a:pPr algn="r">
              <a:defRPr/>
            </a:pPr>
            <a:endParaRPr lang="ja-JP" altLang="en-US">
              <a:latin typeface="Arial" charset="0"/>
            </a:endParaRPr>
          </a:p>
        </p:txBody>
      </p:sp>
      <p:sp>
        <p:nvSpPr>
          <p:cNvPr id="48" name="AutoShape 38"/>
          <p:cNvSpPr>
            <a:spLocks noChangeArrowheads="1"/>
          </p:cNvSpPr>
          <p:nvPr/>
        </p:nvSpPr>
        <p:spPr bwMode="auto">
          <a:xfrm>
            <a:off x="759657" y="3887348"/>
            <a:ext cx="1094930" cy="768615"/>
          </a:xfrm>
          <a:prstGeom prst="roundRect">
            <a:avLst>
              <a:gd name="adj" fmla="val 15357"/>
            </a:avLst>
          </a:prstGeom>
          <a:solidFill>
            <a:srgbClr val="0066CC"/>
          </a:solidFill>
          <a:ln>
            <a:noFill/>
          </a:ln>
          <a:extLst/>
        </p:spPr>
        <p:txBody>
          <a:bodyPr wrap="none" anchor="ctr"/>
          <a:lstStyle/>
          <a:p>
            <a:pPr algn="ctr" eaLnBrk="1" hangingPunct="1">
              <a:spcBef>
                <a:spcPts val="0"/>
              </a:spcBef>
            </a:pPr>
            <a:r>
              <a:rPr kumimoji="0" lang="ja-JP" altLang="en-US" sz="1600" b="1" dirty="0">
                <a:solidFill>
                  <a:schemeClr val="bg1"/>
                </a:solidFill>
                <a:latin typeface="Meiryo UI" pitchFamily="50" charset="-128"/>
                <a:ea typeface="Meiryo UI" pitchFamily="50" charset="-128"/>
                <a:cs typeface="Meiryo UI" pitchFamily="50" charset="-128"/>
              </a:rPr>
              <a:t>臨時</a:t>
            </a:r>
            <a:endParaRPr kumimoji="0" lang="en-US" altLang="ja-JP" sz="1600" b="1" dirty="0">
              <a:solidFill>
                <a:schemeClr val="bg1"/>
              </a:solidFill>
              <a:latin typeface="Meiryo UI" pitchFamily="50" charset="-128"/>
              <a:ea typeface="Meiryo UI" pitchFamily="50" charset="-128"/>
              <a:cs typeface="Meiryo UI" pitchFamily="50" charset="-128"/>
            </a:endParaRPr>
          </a:p>
          <a:p>
            <a:pPr algn="ctr" eaLnBrk="1" hangingPunct="1">
              <a:spcBef>
                <a:spcPts val="0"/>
              </a:spcBef>
            </a:pPr>
            <a:r>
              <a:rPr kumimoji="0" lang="ja-JP" altLang="en-US" sz="1500" b="1" dirty="0">
                <a:solidFill>
                  <a:schemeClr val="bg1"/>
                </a:solidFill>
                <a:latin typeface="Meiryo UI" pitchFamily="50" charset="-128"/>
                <a:ea typeface="Meiryo UI" pitchFamily="50" charset="-128"/>
                <a:cs typeface="Meiryo UI" pitchFamily="50" charset="-128"/>
              </a:rPr>
              <a:t>適正検査</a:t>
            </a:r>
            <a:endParaRPr kumimoji="0" lang="ja-JP" altLang="ja-JP" sz="1600" b="1" baseline="30000" dirty="0">
              <a:solidFill>
                <a:schemeClr val="bg1"/>
              </a:solidFill>
              <a:latin typeface="Meiryo UI" pitchFamily="50" charset="-128"/>
              <a:ea typeface="Meiryo UI" pitchFamily="50" charset="-128"/>
              <a:cs typeface="Meiryo UI" pitchFamily="50" charset="-128"/>
            </a:endParaRPr>
          </a:p>
        </p:txBody>
      </p:sp>
      <p:sp>
        <p:nvSpPr>
          <p:cNvPr id="49" name="AutoShape 38"/>
          <p:cNvSpPr>
            <a:spLocks noChangeArrowheads="1"/>
          </p:cNvSpPr>
          <p:nvPr/>
        </p:nvSpPr>
        <p:spPr bwMode="auto">
          <a:xfrm>
            <a:off x="5261319" y="4970776"/>
            <a:ext cx="2402648" cy="641831"/>
          </a:xfrm>
          <a:prstGeom prst="roundRect">
            <a:avLst>
              <a:gd name="adj" fmla="val 20729"/>
            </a:avLst>
          </a:prstGeom>
          <a:solidFill>
            <a:srgbClr val="526F1F"/>
          </a:solidFill>
          <a:ln>
            <a:noFill/>
          </a:ln>
          <a:extLst/>
        </p:spPr>
        <p:txBody>
          <a:bodyPr wrap="none" anchor="ctr"/>
          <a:lstStyle/>
          <a:p>
            <a:pPr algn="ctr" eaLnBrk="1" hangingPunct="1">
              <a:spcBef>
                <a:spcPts val="0"/>
              </a:spcBef>
            </a:pPr>
            <a:r>
              <a:rPr kumimoji="0" lang="ja-JP" altLang="en-US" sz="1600" b="1" dirty="0">
                <a:solidFill>
                  <a:schemeClr val="bg1"/>
                </a:solidFill>
                <a:latin typeface="Meiryo UI" pitchFamily="50" charset="-128"/>
                <a:ea typeface="Meiryo UI" pitchFamily="50" charset="-128"/>
                <a:cs typeface="Meiryo UI" pitchFamily="50" charset="-128"/>
              </a:rPr>
              <a:t>高齢者講習</a:t>
            </a:r>
            <a:endParaRPr kumimoji="0" lang="ja-JP" altLang="ja-JP" sz="1600" b="1" baseline="30000" dirty="0">
              <a:solidFill>
                <a:schemeClr val="bg1"/>
              </a:solidFill>
              <a:latin typeface="Meiryo UI" pitchFamily="50" charset="-128"/>
              <a:ea typeface="Meiryo UI" pitchFamily="50" charset="-128"/>
              <a:cs typeface="Meiryo UI" pitchFamily="50" charset="-128"/>
            </a:endParaRPr>
          </a:p>
        </p:txBody>
      </p:sp>
      <p:sp>
        <p:nvSpPr>
          <p:cNvPr id="51" name="AutoShape 44"/>
          <p:cNvSpPr>
            <a:spLocks noChangeArrowheads="1"/>
          </p:cNvSpPr>
          <p:nvPr/>
        </p:nvSpPr>
        <p:spPr bwMode="auto">
          <a:xfrm>
            <a:off x="4711780" y="3931159"/>
            <a:ext cx="281065" cy="651760"/>
          </a:xfrm>
          <a:prstGeom prst="rightArrow">
            <a:avLst>
              <a:gd name="adj1" fmla="val 45593"/>
              <a:gd name="adj2" fmla="val 47806"/>
            </a:avLst>
          </a:prstGeom>
          <a:gradFill rotWithShape="1">
            <a:gsLst>
              <a:gs pos="0">
                <a:srgbClr val="C0C0C0"/>
              </a:gs>
              <a:gs pos="100000">
                <a:srgbClr val="FF0000"/>
              </a:gs>
            </a:gsLst>
            <a:lin ang="0" scaled="1"/>
          </a:gradFill>
          <a:ln>
            <a:noFill/>
          </a:ln>
          <a:extLst/>
        </p:spPr>
        <p:txBody>
          <a:bodyPr rot="10800000" vert="eaVert" wrap="none" anchor="ctr"/>
          <a:lstStyle/>
          <a:p>
            <a:pPr eaLnBrk="1" hangingPunct="1"/>
            <a:endParaRPr lang="ja-JP" altLang="en-US" sz="1800"/>
          </a:p>
        </p:txBody>
      </p:sp>
      <p:sp>
        <p:nvSpPr>
          <p:cNvPr id="52" name="AutoShape 44"/>
          <p:cNvSpPr>
            <a:spLocks noChangeArrowheads="1"/>
          </p:cNvSpPr>
          <p:nvPr/>
        </p:nvSpPr>
        <p:spPr bwMode="auto">
          <a:xfrm rot="5400000">
            <a:off x="2435290" y="5423047"/>
            <a:ext cx="269698" cy="729884"/>
          </a:xfrm>
          <a:prstGeom prst="rightArrow">
            <a:avLst>
              <a:gd name="adj1" fmla="val 45593"/>
              <a:gd name="adj2" fmla="val 47806"/>
            </a:avLst>
          </a:prstGeom>
          <a:gradFill rotWithShape="1">
            <a:gsLst>
              <a:gs pos="0">
                <a:srgbClr val="C0C0C0"/>
              </a:gs>
              <a:gs pos="100000">
                <a:srgbClr val="3B3B3B"/>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rot="10800000" vert="eaVert" wrap="none" anchor="ctr"/>
          <a:lstStyle/>
          <a:p>
            <a:pPr eaLnBrk="1" hangingPunct="1"/>
            <a:endParaRPr lang="ja-JP" altLang="en-US" sz="1800"/>
          </a:p>
        </p:txBody>
      </p:sp>
      <p:sp>
        <p:nvSpPr>
          <p:cNvPr id="2" name="円弧 1"/>
          <p:cNvSpPr/>
          <p:nvPr/>
        </p:nvSpPr>
        <p:spPr bwMode="auto">
          <a:xfrm>
            <a:off x="2511254" y="3302182"/>
            <a:ext cx="808723" cy="903281"/>
          </a:xfrm>
          <a:prstGeom prst="arc">
            <a:avLst>
              <a:gd name="adj1" fmla="val 10581773"/>
              <a:gd name="adj2" fmla="val 16218481"/>
            </a:avLst>
          </a:prstGeom>
          <a:noFill/>
          <a:ln w="41275" cap="flat" cmpd="sng" algn="ctr">
            <a:solidFill>
              <a:srgbClr val="3E6EB4"/>
            </a:solidFill>
            <a:prstDash val="solid"/>
            <a:round/>
            <a:headEnd type="arrow" w="med" len="sm"/>
            <a:tailEnd type="none" w="med" len="sm"/>
          </a:ln>
          <a:effectLst/>
        </p:spPr>
        <p:txBody>
          <a:bodyPr vert="horz" wrap="none" lIns="91440" tIns="45720" rIns="91440" bIns="45720" numCol="1" rtlCol="0" anchor="ctr" anchorCtr="0" compatLnSpc="1">
            <a:prstTxWarp prst="textNoShape">
              <a:avLst/>
            </a:prstTxWarp>
          </a:bodyPr>
          <a:lstStyle/>
          <a:p>
            <a:pPr marL="0" marR="0" indent="0" algn="r" defTabSz="914400" rtl="0" eaLnBrk="1" fontAlgn="base" latinLnBrk="0" hangingPunct="1">
              <a:lnSpc>
                <a:spcPct val="100000"/>
              </a:lnSpc>
              <a:spcBef>
                <a:spcPct val="0"/>
              </a:spcBef>
              <a:spcAft>
                <a:spcPct val="0"/>
              </a:spcAft>
              <a:buClrTx/>
              <a:buSzTx/>
              <a:buFontTx/>
              <a:buNone/>
              <a:tabLst/>
            </a:pPr>
            <a:endParaRPr kumimoji="1" lang="ja-JP" altLang="en-US" sz="3600" b="0" i="0" u="none" strike="noStrike" cap="none" normalizeH="0" baseline="0">
              <a:ln>
                <a:noFill/>
              </a:ln>
              <a:solidFill>
                <a:schemeClr val="tx1"/>
              </a:solidFill>
              <a:effectLst>
                <a:outerShdw blurRad="38100" dist="38100" dir="2700000" algn="tl">
                  <a:srgbClr val="000000">
                    <a:alpha val="43137"/>
                  </a:srgbClr>
                </a:outerShdw>
              </a:effectLst>
              <a:latin typeface="Arial" charset="0"/>
              <a:ea typeface="ＭＳ Ｐゴシック" pitchFamily="50" charset="-128"/>
            </a:endParaRPr>
          </a:p>
        </p:txBody>
      </p:sp>
      <p:sp>
        <p:nvSpPr>
          <p:cNvPr id="3" name="正方形/長方形 2"/>
          <p:cNvSpPr/>
          <p:nvPr/>
        </p:nvSpPr>
        <p:spPr bwMode="auto">
          <a:xfrm>
            <a:off x="647115" y="3770541"/>
            <a:ext cx="3940191" cy="976795"/>
          </a:xfrm>
          <a:prstGeom prst="rect">
            <a:avLst/>
          </a:prstGeom>
          <a:noFill/>
          <a:ln w="38100" cap="rnd" cmpd="sng" algn="ctr">
            <a:solidFill>
              <a:schemeClr val="tx1">
                <a:lumMod val="50000"/>
                <a:lumOff val="50000"/>
              </a:schemeClr>
            </a:solidFill>
            <a:prstDash val="sysDot"/>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r" defTabSz="914400" rtl="0" eaLnBrk="1" fontAlgn="base" latinLnBrk="0" hangingPunct="1">
              <a:lnSpc>
                <a:spcPct val="100000"/>
              </a:lnSpc>
              <a:spcBef>
                <a:spcPct val="0"/>
              </a:spcBef>
              <a:spcAft>
                <a:spcPct val="0"/>
              </a:spcAft>
              <a:buClrTx/>
              <a:buSzTx/>
              <a:buFontTx/>
              <a:buNone/>
              <a:tabLst/>
            </a:pPr>
            <a:endParaRPr kumimoji="1" lang="ja-JP" altLang="en-US" sz="3600" b="0" i="0" u="none" strike="noStrike" cap="none" normalizeH="0" baseline="0">
              <a:ln>
                <a:noFill/>
              </a:ln>
              <a:solidFill>
                <a:schemeClr val="tx1"/>
              </a:solidFill>
              <a:effectLst>
                <a:outerShdw blurRad="38100" dist="38100" dir="2700000" algn="tl">
                  <a:srgbClr val="000000">
                    <a:alpha val="43137"/>
                  </a:srgbClr>
                </a:outerShdw>
              </a:effectLst>
              <a:latin typeface="Arial" charset="0"/>
              <a:ea typeface="ＭＳ Ｐゴシック" pitchFamily="50" charset="-128"/>
            </a:endParaRPr>
          </a:p>
        </p:txBody>
      </p:sp>
      <p:sp>
        <p:nvSpPr>
          <p:cNvPr id="54" name="円弧 53"/>
          <p:cNvSpPr/>
          <p:nvPr/>
        </p:nvSpPr>
        <p:spPr bwMode="auto">
          <a:xfrm flipH="1">
            <a:off x="5385774" y="2742154"/>
            <a:ext cx="1481192" cy="1618175"/>
          </a:xfrm>
          <a:prstGeom prst="arc">
            <a:avLst>
              <a:gd name="adj1" fmla="val 10821690"/>
              <a:gd name="adj2" fmla="val 16218481"/>
            </a:avLst>
          </a:prstGeom>
          <a:noFill/>
          <a:ln w="41275" cap="flat" cmpd="sng" algn="ctr">
            <a:solidFill>
              <a:srgbClr val="526F1F"/>
            </a:solidFill>
            <a:prstDash val="solid"/>
            <a:round/>
            <a:headEnd type="none" w="med" len="sm"/>
            <a:tailEnd type="none" w="med" len="sm"/>
          </a:ln>
          <a:effectLst/>
        </p:spPr>
        <p:txBody>
          <a:bodyPr vert="horz" wrap="none" lIns="91440" tIns="45720" rIns="91440" bIns="45720" numCol="1" rtlCol="0" anchor="ctr" anchorCtr="0" compatLnSpc="1">
            <a:prstTxWarp prst="textNoShape">
              <a:avLst/>
            </a:prstTxWarp>
          </a:bodyPr>
          <a:lstStyle/>
          <a:p>
            <a:pPr marL="0" marR="0" indent="0" algn="r" defTabSz="914400" rtl="0" eaLnBrk="1" fontAlgn="base" latinLnBrk="0" hangingPunct="1">
              <a:lnSpc>
                <a:spcPct val="100000"/>
              </a:lnSpc>
              <a:spcBef>
                <a:spcPct val="0"/>
              </a:spcBef>
              <a:spcAft>
                <a:spcPct val="0"/>
              </a:spcAft>
              <a:buClrTx/>
              <a:buSzTx/>
              <a:buFontTx/>
              <a:buNone/>
              <a:tabLst/>
            </a:pPr>
            <a:endParaRPr kumimoji="1" lang="ja-JP" altLang="en-US" sz="3600" b="0" i="0" u="none" strike="noStrike" cap="none" normalizeH="0" baseline="0">
              <a:ln>
                <a:noFill/>
              </a:ln>
              <a:solidFill>
                <a:schemeClr val="tx1"/>
              </a:solidFill>
              <a:effectLst>
                <a:outerShdw blurRad="38100" dist="38100" dir="2700000" algn="tl">
                  <a:srgbClr val="000000">
                    <a:alpha val="43137"/>
                  </a:srgbClr>
                </a:outerShdw>
              </a:effectLst>
              <a:latin typeface="Arial" charset="0"/>
              <a:ea typeface="ＭＳ Ｐゴシック" pitchFamily="50" charset="-128"/>
            </a:endParaRPr>
          </a:p>
        </p:txBody>
      </p:sp>
      <p:sp>
        <p:nvSpPr>
          <p:cNvPr id="4" name="右大かっこ 3"/>
          <p:cNvSpPr/>
          <p:nvPr/>
        </p:nvSpPr>
        <p:spPr bwMode="auto">
          <a:xfrm>
            <a:off x="5986494" y="2449098"/>
            <a:ext cx="148201" cy="602985"/>
          </a:xfrm>
          <a:prstGeom prst="rightBracket">
            <a:avLst>
              <a:gd name="adj" fmla="val 129290"/>
            </a:avLst>
          </a:prstGeom>
          <a:noFill/>
          <a:ln w="38100" cap="flat" cmpd="sng" algn="ctr">
            <a:solidFill>
              <a:srgbClr val="526F1F"/>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r" defTabSz="914400" rtl="0" eaLnBrk="1" fontAlgn="base" latinLnBrk="0" hangingPunct="1">
              <a:lnSpc>
                <a:spcPct val="100000"/>
              </a:lnSpc>
              <a:spcBef>
                <a:spcPct val="0"/>
              </a:spcBef>
              <a:spcAft>
                <a:spcPct val="0"/>
              </a:spcAft>
              <a:buClrTx/>
              <a:buSzTx/>
              <a:buFontTx/>
              <a:buNone/>
              <a:tabLst/>
            </a:pPr>
            <a:endParaRPr kumimoji="1" lang="ja-JP" altLang="en-US" sz="3600" b="0" i="0" u="none" strike="noStrike" cap="none" normalizeH="0" baseline="0">
              <a:ln>
                <a:noFill/>
              </a:ln>
              <a:solidFill>
                <a:schemeClr val="tx1"/>
              </a:solidFill>
              <a:effectLst>
                <a:outerShdw blurRad="38100" dist="38100" dir="2700000" algn="tl">
                  <a:srgbClr val="000000">
                    <a:alpha val="43137"/>
                  </a:srgbClr>
                </a:outerShdw>
              </a:effectLst>
              <a:latin typeface="Arial" charset="0"/>
              <a:ea typeface="ＭＳ Ｐゴシック" pitchFamily="50" charset="-128"/>
            </a:endParaRPr>
          </a:p>
        </p:txBody>
      </p:sp>
      <p:sp>
        <p:nvSpPr>
          <p:cNvPr id="58" name="AutoShape 44"/>
          <p:cNvSpPr>
            <a:spLocks noChangeArrowheads="1"/>
          </p:cNvSpPr>
          <p:nvPr/>
        </p:nvSpPr>
        <p:spPr bwMode="auto">
          <a:xfrm rot="5400000">
            <a:off x="5680448" y="4394341"/>
            <a:ext cx="270051" cy="737774"/>
          </a:xfrm>
          <a:prstGeom prst="rightArrow">
            <a:avLst>
              <a:gd name="adj1" fmla="val 45593"/>
              <a:gd name="adj2" fmla="val 47806"/>
            </a:avLst>
          </a:prstGeom>
          <a:gradFill rotWithShape="1">
            <a:gsLst>
              <a:gs pos="0">
                <a:srgbClr val="C0C0C0"/>
              </a:gs>
              <a:gs pos="100000">
                <a:srgbClr val="FF0000"/>
              </a:gs>
            </a:gsLst>
            <a:lin ang="0" scaled="1"/>
          </a:gradFill>
          <a:ln>
            <a:noFill/>
          </a:ln>
          <a:extLst/>
        </p:spPr>
        <p:txBody>
          <a:bodyPr rot="10800000" vert="eaVert" wrap="none" anchor="ctr"/>
          <a:lstStyle/>
          <a:p>
            <a:pPr eaLnBrk="1" hangingPunct="1"/>
            <a:endParaRPr lang="ja-JP" altLang="en-US" sz="1800"/>
          </a:p>
        </p:txBody>
      </p:sp>
      <p:cxnSp>
        <p:nvCxnSpPr>
          <p:cNvPr id="6" name="直線コネクタ 5"/>
          <p:cNvCxnSpPr/>
          <p:nvPr/>
        </p:nvCxnSpPr>
        <p:spPr bwMode="auto">
          <a:xfrm>
            <a:off x="6866966" y="3545493"/>
            <a:ext cx="0" cy="1380521"/>
          </a:xfrm>
          <a:prstGeom prst="line">
            <a:avLst/>
          </a:prstGeom>
          <a:solidFill>
            <a:srgbClr val="FFFF99"/>
          </a:solidFill>
          <a:ln w="38100" cap="rnd" cmpd="sng" algn="ctr">
            <a:solidFill>
              <a:srgbClr val="526F1F"/>
            </a:solidFill>
            <a:prstDash val="solid"/>
            <a:round/>
            <a:headEnd type="none" w="med" len="med"/>
            <a:tailEnd type="arrow" w="med" len="sm"/>
          </a:ln>
          <a:effectLst/>
        </p:spPr>
      </p:cxnSp>
      <p:sp>
        <p:nvSpPr>
          <p:cNvPr id="69" name="AutoShape 44"/>
          <p:cNvSpPr>
            <a:spLocks noChangeArrowheads="1"/>
          </p:cNvSpPr>
          <p:nvPr/>
        </p:nvSpPr>
        <p:spPr bwMode="auto">
          <a:xfrm rot="5400000">
            <a:off x="6326578" y="5436527"/>
            <a:ext cx="269698" cy="729884"/>
          </a:xfrm>
          <a:prstGeom prst="rightArrow">
            <a:avLst>
              <a:gd name="adj1" fmla="val 45593"/>
              <a:gd name="adj2" fmla="val 47806"/>
            </a:avLst>
          </a:prstGeom>
          <a:gradFill rotWithShape="1">
            <a:gsLst>
              <a:gs pos="0">
                <a:srgbClr val="C0C0C0"/>
              </a:gs>
              <a:gs pos="100000">
                <a:srgbClr val="3B3B3B"/>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rot="10800000" vert="eaVert" wrap="none" anchor="ctr"/>
          <a:lstStyle/>
          <a:p>
            <a:pPr eaLnBrk="1" hangingPunct="1"/>
            <a:endParaRPr lang="ja-JP" altLang="en-US" sz="1800"/>
          </a:p>
        </p:txBody>
      </p:sp>
      <p:sp>
        <p:nvSpPr>
          <p:cNvPr id="14" name="角丸四角形 13"/>
          <p:cNvSpPr/>
          <p:nvPr/>
        </p:nvSpPr>
        <p:spPr bwMode="auto">
          <a:xfrm>
            <a:off x="5261319" y="5990899"/>
            <a:ext cx="2402648" cy="369322"/>
          </a:xfrm>
          <a:prstGeom prst="roundRect">
            <a:avLst>
              <a:gd name="adj" fmla="val 50000"/>
            </a:avLst>
          </a:prstGeom>
          <a:solidFill>
            <a:schemeClr val="bg1">
              <a:lumMod val="50000"/>
            </a:schemeClr>
          </a:solidFill>
          <a:ln w="9525" cap="flat" cmpd="sng" algn="ctr">
            <a:noFill/>
            <a:prstDash val="solid"/>
            <a:round/>
            <a:headEnd type="none" w="med" len="med"/>
            <a:tailEnd type="none" w="med" len="med"/>
          </a:ln>
          <a:effectLst/>
        </p:spPr>
        <p:txBody>
          <a:bodyPr rot="0" spcFirstLastPara="0" vertOverflow="overflow" horzOverflow="overflow" vert="horz" wrap="none" lIns="91440" tIns="45720" rIns="91440" bIns="45720" numCol="1" spcCol="0" rtlCol="0" fromWordArt="0" anchor="ctr" anchorCtr="0" forceAA="0" compatLnSpc="1">
            <a:prstTxWarp prst="textNoShape">
              <a:avLst/>
            </a:prstTxWarp>
            <a:noAutofit/>
          </a:bodyPr>
          <a:lstStyle/>
          <a:p>
            <a:pPr marL="0" marR="0" indent="0" algn="r" defTabSz="914400" rtl="0" eaLnBrk="1" fontAlgn="base" latinLnBrk="0" hangingPunct="1">
              <a:lnSpc>
                <a:spcPct val="100000"/>
              </a:lnSpc>
              <a:spcBef>
                <a:spcPct val="0"/>
              </a:spcBef>
              <a:spcAft>
                <a:spcPct val="0"/>
              </a:spcAft>
              <a:buClrTx/>
              <a:buSzTx/>
              <a:buFontTx/>
              <a:buNone/>
              <a:tabLst/>
            </a:pPr>
            <a:endParaRPr kumimoji="1" lang="ja-JP" altLang="en-US" sz="3600" b="0" i="0" u="none" strike="noStrike" cap="none" normalizeH="0" baseline="0">
              <a:ln>
                <a:noFill/>
              </a:ln>
              <a:solidFill>
                <a:schemeClr val="tx1"/>
              </a:solidFill>
              <a:effectLst>
                <a:outerShdw blurRad="38100" dist="38100" dir="2700000" algn="tl">
                  <a:srgbClr val="000000">
                    <a:alpha val="43137"/>
                  </a:srgbClr>
                </a:outerShdw>
              </a:effectLst>
              <a:latin typeface="Arial" charset="0"/>
              <a:ea typeface="ＭＳ Ｐゴシック" pitchFamily="50" charset="-128"/>
            </a:endParaRPr>
          </a:p>
        </p:txBody>
      </p:sp>
      <p:sp>
        <p:nvSpPr>
          <p:cNvPr id="68" name="Text Box 15"/>
          <p:cNvSpPr txBox="1">
            <a:spLocks noChangeArrowheads="1"/>
          </p:cNvSpPr>
          <p:nvPr/>
        </p:nvSpPr>
        <p:spPr bwMode="auto">
          <a:xfrm>
            <a:off x="5500636" y="5990899"/>
            <a:ext cx="1896386" cy="369322"/>
          </a:xfrm>
          <a:prstGeom prst="rect">
            <a:avLst/>
          </a:prstGeom>
          <a:noFill/>
          <a:ln w="9525">
            <a:noFill/>
            <a:miter lim="800000"/>
            <a:headEnd/>
            <a:tailEnd/>
          </a:ln>
          <a:extLst>
            <a:ext uri="{909E8E84-426E-40DD-AFC4-6F175D3DCCD1}">
              <a14:hiddenFill xmlns:a14="http://schemas.microsoft.com/office/drawing/2010/main">
                <a:solidFill>
                  <a:srgbClr val="FFFFFF"/>
                </a:solidFill>
              </a14:hiddenFill>
            </a:ext>
          </a:extLst>
        </p:spPr>
        <p:txBody>
          <a:bodyPr wrap="square" lIns="91428" tIns="45715" rIns="91428" bIns="45715">
            <a:noAutofit/>
          </a:bodyPr>
          <a:lstStyle>
            <a:lvl1pPr>
              <a:defRPr kumimoji="1" sz="3200">
                <a:solidFill>
                  <a:schemeClr val="tx1"/>
                </a:solidFill>
                <a:latin typeface="Arial" pitchFamily="34" charset="0"/>
                <a:ea typeface="ＭＳ Ｐゴシック" pitchFamily="50" charset="-128"/>
              </a:defRPr>
            </a:lvl1pPr>
            <a:lvl2pPr>
              <a:defRPr kumimoji="1" sz="2800">
                <a:solidFill>
                  <a:schemeClr val="tx1"/>
                </a:solidFill>
                <a:latin typeface="Arial" pitchFamily="34" charset="0"/>
                <a:ea typeface="ＭＳ Ｐゴシック" pitchFamily="50" charset="-128"/>
              </a:defRPr>
            </a:lvl2pPr>
            <a:lvl3pPr>
              <a:defRPr kumimoji="1" sz="2400">
                <a:solidFill>
                  <a:schemeClr val="tx1"/>
                </a:solidFill>
                <a:latin typeface="Arial" pitchFamily="34" charset="0"/>
                <a:ea typeface="ＭＳ Ｐゴシック" pitchFamily="50" charset="-128"/>
              </a:defRPr>
            </a:lvl3pPr>
            <a:lvl4pPr>
              <a:defRPr kumimoji="1" sz="2000">
                <a:solidFill>
                  <a:schemeClr val="tx1"/>
                </a:solidFill>
                <a:latin typeface="Arial" pitchFamily="34" charset="0"/>
                <a:ea typeface="ＭＳ Ｐゴシック" pitchFamily="50" charset="-128"/>
              </a:defRPr>
            </a:lvl4pPr>
            <a:lvl5pPr>
              <a:defRPr kumimoji="1" sz="2000">
                <a:solidFill>
                  <a:schemeClr val="tx1"/>
                </a:solidFill>
                <a:latin typeface="Arial" pitchFamily="34" charset="0"/>
                <a:ea typeface="ＭＳ Ｐゴシック" pitchFamily="50" charset="-128"/>
              </a:defRPr>
            </a:lvl5pPr>
            <a:lvl6pPr eaLnBrk="0" hangingPunct="0">
              <a:defRPr kumimoji="1" sz="2000">
                <a:solidFill>
                  <a:schemeClr val="tx1"/>
                </a:solidFill>
                <a:latin typeface="Arial" pitchFamily="34" charset="0"/>
                <a:ea typeface="ＭＳ Ｐゴシック" pitchFamily="50" charset="-128"/>
              </a:defRPr>
            </a:lvl6pPr>
            <a:lvl7pPr eaLnBrk="0" hangingPunct="0">
              <a:defRPr kumimoji="1" sz="2000">
                <a:solidFill>
                  <a:schemeClr val="tx1"/>
                </a:solidFill>
                <a:latin typeface="Arial" pitchFamily="34" charset="0"/>
                <a:ea typeface="ＭＳ Ｐゴシック" pitchFamily="50" charset="-128"/>
              </a:defRPr>
            </a:lvl7pPr>
            <a:lvl8pPr eaLnBrk="0" hangingPunct="0">
              <a:defRPr kumimoji="1" sz="2000">
                <a:solidFill>
                  <a:schemeClr val="tx1"/>
                </a:solidFill>
                <a:latin typeface="Arial" pitchFamily="34" charset="0"/>
                <a:ea typeface="ＭＳ Ｐゴシック" pitchFamily="50" charset="-128"/>
              </a:defRPr>
            </a:lvl8pPr>
            <a:lvl9pPr eaLnBrk="0" hangingPunct="0">
              <a:defRPr kumimoji="1" sz="2000">
                <a:solidFill>
                  <a:schemeClr val="tx1"/>
                </a:solidFill>
                <a:latin typeface="Arial" pitchFamily="34" charset="0"/>
                <a:ea typeface="ＭＳ Ｐゴシック" pitchFamily="50" charset="-128"/>
              </a:defRPr>
            </a:lvl9pPr>
          </a:lstStyle>
          <a:p>
            <a:pPr algn="ctr" eaLnBrk="1" hangingPunct="1">
              <a:spcBef>
                <a:spcPct val="50000"/>
              </a:spcBef>
            </a:pPr>
            <a:r>
              <a:rPr lang="ja-JP" altLang="en-US" sz="1800" b="1" dirty="0">
                <a:solidFill>
                  <a:schemeClr val="bg1"/>
                </a:solidFill>
                <a:latin typeface="Meiryo UI" pitchFamily="50" charset="-128"/>
                <a:ea typeface="Meiryo UI" pitchFamily="50" charset="-128"/>
                <a:cs typeface="Meiryo UI" pitchFamily="50" charset="-128"/>
              </a:rPr>
              <a:t>免許継続</a:t>
            </a:r>
          </a:p>
        </p:txBody>
      </p:sp>
      <p:sp>
        <p:nvSpPr>
          <p:cNvPr id="71" name="Text Box 15"/>
          <p:cNvSpPr txBox="1">
            <a:spLocks noChangeArrowheads="1"/>
          </p:cNvSpPr>
          <p:nvPr/>
        </p:nvSpPr>
        <p:spPr bwMode="auto">
          <a:xfrm>
            <a:off x="1743583" y="4172518"/>
            <a:ext cx="813795" cy="369322"/>
          </a:xfrm>
          <a:prstGeom prst="rect">
            <a:avLst/>
          </a:prstGeom>
          <a:noFill/>
          <a:ln w="9525">
            <a:noFill/>
            <a:miter lim="800000"/>
            <a:headEnd/>
            <a:tailEnd/>
          </a:ln>
          <a:extLst>
            <a:ext uri="{909E8E84-426E-40DD-AFC4-6F175D3DCCD1}">
              <a14:hiddenFill xmlns:a14="http://schemas.microsoft.com/office/drawing/2010/main">
                <a:solidFill>
                  <a:srgbClr val="FFFFFF"/>
                </a:solidFill>
              </a14:hiddenFill>
            </a:ext>
          </a:extLst>
        </p:spPr>
        <p:txBody>
          <a:bodyPr wrap="square" lIns="91428" tIns="45715" rIns="91428" bIns="45715">
            <a:noAutofit/>
          </a:bodyPr>
          <a:lstStyle>
            <a:lvl1pPr>
              <a:defRPr kumimoji="1" sz="3200">
                <a:solidFill>
                  <a:schemeClr val="tx1"/>
                </a:solidFill>
                <a:latin typeface="Arial" pitchFamily="34" charset="0"/>
                <a:ea typeface="ＭＳ Ｐゴシック" pitchFamily="50" charset="-128"/>
              </a:defRPr>
            </a:lvl1pPr>
            <a:lvl2pPr>
              <a:defRPr kumimoji="1" sz="2800">
                <a:solidFill>
                  <a:schemeClr val="tx1"/>
                </a:solidFill>
                <a:latin typeface="Arial" pitchFamily="34" charset="0"/>
                <a:ea typeface="ＭＳ Ｐゴシック" pitchFamily="50" charset="-128"/>
              </a:defRPr>
            </a:lvl2pPr>
            <a:lvl3pPr>
              <a:defRPr kumimoji="1" sz="2400">
                <a:solidFill>
                  <a:schemeClr val="tx1"/>
                </a:solidFill>
                <a:latin typeface="Arial" pitchFamily="34" charset="0"/>
                <a:ea typeface="ＭＳ Ｐゴシック" pitchFamily="50" charset="-128"/>
              </a:defRPr>
            </a:lvl3pPr>
            <a:lvl4pPr>
              <a:defRPr kumimoji="1" sz="2000">
                <a:solidFill>
                  <a:schemeClr val="tx1"/>
                </a:solidFill>
                <a:latin typeface="Arial" pitchFamily="34" charset="0"/>
                <a:ea typeface="ＭＳ Ｐゴシック" pitchFamily="50" charset="-128"/>
              </a:defRPr>
            </a:lvl4pPr>
            <a:lvl5pPr>
              <a:defRPr kumimoji="1" sz="2000">
                <a:solidFill>
                  <a:schemeClr val="tx1"/>
                </a:solidFill>
                <a:latin typeface="Arial" pitchFamily="34" charset="0"/>
                <a:ea typeface="ＭＳ Ｐゴシック" pitchFamily="50" charset="-128"/>
              </a:defRPr>
            </a:lvl5pPr>
            <a:lvl6pPr eaLnBrk="0" hangingPunct="0">
              <a:defRPr kumimoji="1" sz="2000">
                <a:solidFill>
                  <a:schemeClr val="tx1"/>
                </a:solidFill>
                <a:latin typeface="Arial" pitchFamily="34" charset="0"/>
                <a:ea typeface="ＭＳ Ｐゴシック" pitchFamily="50" charset="-128"/>
              </a:defRPr>
            </a:lvl6pPr>
            <a:lvl7pPr eaLnBrk="0" hangingPunct="0">
              <a:defRPr kumimoji="1" sz="2000">
                <a:solidFill>
                  <a:schemeClr val="tx1"/>
                </a:solidFill>
                <a:latin typeface="Arial" pitchFamily="34" charset="0"/>
                <a:ea typeface="ＭＳ Ｐゴシック" pitchFamily="50" charset="-128"/>
              </a:defRPr>
            </a:lvl7pPr>
            <a:lvl8pPr eaLnBrk="0" hangingPunct="0">
              <a:defRPr kumimoji="1" sz="2000">
                <a:solidFill>
                  <a:schemeClr val="tx1"/>
                </a:solidFill>
                <a:latin typeface="Arial" pitchFamily="34" charset="0"/>
                <a:ea typeface="ＭＳ Ｐゴシック" pitchFamily="50" charset="-128"/>
              </a:defRPr>
            </a:lvl8pPr>
            <a:lvl9pPr eaLnBrk="0" hangingPunct="0">
              <a:defRPr kumimoji="1" sz="2000">
                <a:solidFill>
                  <a:schemeClr val="tx1"/>
                </a:solidFill>
                <a:latin typeface="Arial" pitchFamily="34" charset="0"/>
                <a:ea typeface="ＭＳ Ｐゴシック" pitchFamily="50" charset="-128"/>
              </a:defRPr>
            </a:lvl9pPr>
          </a:lstStyle>
          <a:p>
            <a:pPr algn="ctr" eaLnBrk="1" hangingPunct="1">
              <a:spcBef>
                <a:spcPct val="50000"/>
              </a:spcBef>
            </a:pPr>
            <a:r>
              <a:rPr lang="ja-JP" altLang="en-US" sz="1300" b="1" dirty="0">
                <a:solidFill>
                  <a:srgbClr val="5F5F5F"/>
                </a:solidFill>
                <a:latin typeface="Meiryo UI" pitchFamily="50" charset="-128"/>
                <a:ea typeface="Meiryo UI" pitchFamily="50" charset="-128"/>
                <a:cs typeface="Meiryo UI" pitchFamily="50" charset="-128"/>
              </a:rPr>
              <a:t>または</a:t>
            </a:r>
          </a:p>
        </p:txBody>
      </p:sp>
    </p:spTree>
    <p:extLst>
      <p:ext uri="{BB962C8B-B14F-4D97-AF65-F5344CB8AC3E}">
        <p14:creationId xmlns:p14="http://schemas.microsoft.com/office/powerpoint/2010/main" val="1958101326"/>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 name="AutoShape 38"/>
          <p:cNvSpPr>
            <a:spLocks noChangeArrowheads="1"/>
          </p:cNvSpPr>
          <p:nvPr/>
        </p:nvSpPr>
        <p:spPr bwMode="auto">
          <a:xfrm>
            <a:off x="1544076" y="1279307"/>
            <a:ext cx="6010275" cy="2281488"/>
          </a:xfrm>
          <a:prstGeom prst="roundRect">
            <a:avLst>
              <a:gd name="adj" fmla="val 9770"/>
            </a:avLst>
          </a:prstGeom>
          <a:solidFill>
            <a:srgbClr val="8CABD8"/>
          </a:solidFill>
          <a:ln>
            <a:noFill/>
          </a:ln>
          <a:extLst/>
        </p:spPr>
        <p:txBody>
          <a:bodyPr wrap="none" anchor="t" anchorCtr="0"/>
          <a:lstStyle/>
          <a:p>
            <a:pPr algn="ctr" eaLnBrk="1" hangingPunct="1">
              <a:lnSpc>
                <a:spcPts val="2280"/>
              </a:lnSpc>
              <a:spcBef>
                <a:spcPts val="0"/>
              </a:spcBef>
            </a:pPr>
            <a:r>
              <a:rPr kumimoji="0" lang="en-US" altLang="ja-JP" sz="1900" b="1" dirty="0">
                <a:solidFill>
                  <a:schemeClr val="bg1"/>
                </a:solidFill>
                <a:latin typeface="Meiryo UI" pitchFamily="50" charset="-128"/>
                <a:ea typeface="Meiryo UI" pitchFamily="50" charset="-128"/>
                <a:cs typeface="Meiryo UI" pitchFamily="50" charset="-128"/>
              </a:rPr>
              <a:t>75</a:t>
            </a:r>
            <a:r>
              <a:rPr kumimoji="0" lang="ja-JP" altLang="en-US" sz="1900" b="1" dirty="0">
                <a:solidFill>
                  <a:schemeClr val="bg1"/>
                </a:solidFill>
                <a:latin typeface="Meiryo UI" pitchFamily="50" charset="-128"/>
                <a:ea typeface="Meiryo UI" pitchFamily="50" charset="-128"/>
                <a:cs typeface="Meiryo UI" pitchFamily="50" charset="-128"/>
              </a:rPr>
              <a:t>歳以上の高齢運転者に</a:t>
            </a:r>
            <a:r>
              <a:rPr kumimoji="0" lang="ja-JP" altLang="en-US" sz="1900" b="1" dirty="0">
                <a:solidFill>
                  <a:srgbClr val="FF0000"/>
                </a:solidFill>
                <a:latin typeface="Meiryo UI" pitchFamily="50" charset="-128"/>
                <a:ea typeface="Meiryo UI" pitchFamily="50" charset="-128"/>
                <a:cs typeface="Meiryo UI" pitchFamily="50" charset="-128"/>
              </a:rPr>
              <a:t>基準行為</a:t>
            </a:r>
            <a:r>
              <a:rPr kumimoji="0" lang="en-US" altLang="ja-JP" sz="1900" b="1" baseline="30000" dirty="0">
                <a:solidFill>
                  <a:srgbClr val="FF0000"/>
                </a:solidFill>
                <a:latin typeface="Meiryo UI" pitchFamily="50" charset="-128"/>
                <a:ea typeface="Meiryo UI" pitchFamily="50" charset="-128"/>
                <a:cs typeface="Meiryo UI" pitchFamily="50" charset="-128"/>
              </a:rPr>
              <a:t>※</a:t>
            </a:r>
            <a:r>
              <a:rPr kumimoji="0" lang="ja-JP" altLang="en-US" sz="1900" b="1" dirty="0">
                <a:solidFill>
                  <a:srgbClr val="FF0000"/>
                </a:solidFill>
                <a:latin typeface="Meiryo UI" pitchFamily="50" charset="-128"/>
                <a:ea typeface="Meiryo UI" pitchFamily="50" charset="-128"/>
                <a:cs typeface="Meiryo UI" pitchFamily="50" charset="-128"/>
              </a:rPr>
              <a:t>があった場合</a:t>
            </a:r>
            <a:endParaRPr kumimoji="0" lang="ja-JP" altLang="ja-JP" sz="1900" b="1" dirty="0">
              <a:solidFill>
                <a:srgbClr val="FF0000"/>
              </a:solidFill>
              <a:latin typeface="Meiryo UI" pitchFamily="50" charset="-128"/>
              <a:ea typeface="Meiryo UI" pitchFamily="50" charset="-128"/>
              <a:cs typeface="Meiryo UI" pitchFamily="50" charset="-128"/>
            </a:endParaRPr>
          </a:p>
        </p:txBody>
      </p:sp>
      <p:sp>
        <p:nvSpPr>
          <p:cNvPr id="176133" name="Text Box 15"/>
          <p:cNvSpPr txBox="1">
            <a:spLocks noChangeArrowheads="1"/>
          </p:cNvSpPr>
          <p:nvPr/>
        </p:nvSpPr>
        <p:spPr bwMode="auto">
          <a:xfrm>
            <a:off x="3319977" y="1871094"/>
            <a:ext cx="2307100" cy="436345"/>
          </a:xfrm>
          <a:prstGeom prst="rect">
            <a:avLst/>
          </a:prstGeom>
          <a:solidFill>
            <a:schemeClr val="bg1"/>
          </a:solidFill>
          <a:ln w="15875">
            <a:solidFill>
              <a:schemeClr val="tx1"/>
            </a:solidFill>
            <a:miter lim="800000"/>
            <a:headEnd/>
            <a:tailEnd/>
          </a:ln>
        </p:spPr>
        <p:txBody>
          <a:bodyPr lIns="91428" tIns="45715" rIns="91428" bIns="45715" anchor="ctr" anchorCtr="0">
            <a:noAutofit/>
          </a:bodyPr>
          <a:lstStyle>
            <a:lvl1pPr>
              <a:defRPr kumimoji="1" sz="3200">
                <a:solidFill>
                  <a:schemeClr val="tx1"/>
                </a:solidFill>
                <a:latin typeface="Arial" pitchFamily="34" charset="0"/>
                <a:ea typeface="ＭＳ Ｐゴシック" pitchFamily="50" charset="-128"/>
              </a:defRPr>
            </a:lvl1pPr>
            <a:lvl2pPr>
              <a:defRPr kumimoji="1" sz="2800">
                <a:solidFill>
                  <a:schemeClr val="tx1"/>
                </a:solidFill>
                <a:latin typeface="Arial" pitchFamily="34" charset="0"/>
                <a:ea typeface="ＭＳ Ｐゴシック" pitchFamily="50" charset="-128"/>
              </a:defRPr>
            </a:lvl2pPr>
            <a:lvl3pPr>
              <a:defRPr kumimoji="1" sz="2400">
                <a:solidFill>
                  <a:schemeClr val="tx1"/>
                </a:solidFill>
                <a:latin typeface="Arial" pitchFamily="34" charset="0"/>
                <a:ea typeface="ＭＳ Ｐゴシック" pitchFamily="50" charset="-128"/>
              </a:defRPr>
            </a:lvl3pPr>
            <a:lvl4pPr>
              <a:defRPr kumimoji="1" sz="2000">
                <a:solidFill>
                  <a:schemeClr val="tx1"/>
                </a:solidFill>
                <a:latin typeface="Arial" pitchFamily="34" charset="0"/>
                <a:ea typeface="ＭＳ Ｐゴシック" pitchFamily="50" charset="-128"/>
              </a:defRPr>
            </a:lvl4pPr>
            <a:lvl5pPr>
              <a:defRPr kumimoji="1" sz="2000">
                <a:solidFill>
                  <a:schemeClr val="tx1"/>
                </a:solidFill>
                <a:latin typeface="Arial" pitchFamily="34" charset="0"/>
                <a:ea typeface="ＭＳ Ｐゴシック" pitchFamily="50" charset="-128"/>
              </a:defRPr>
            </a:lvl5pPr>
            <a:lvl6pPr eaLnBrk="0" hangingPunct="0">
              <a:defRPr kumimoji="1" sz="2000">
                <a:solidFill>
                  <a:schemeClr val="tx1"/>
                </a:solidFill>
                <a:latin typeface="Arial" pitchFamily="34" charset="0"/>
                <a:ea typeface="ＭＳ Ｐゴシック" pitchFamily="50" charset="-128"/>
              </a:defRPr>
            </a:lvl6pPr>
            <a:lvl7pPr eaLnBrk="0" hangingPunct="0">
              <a:defRPr kumimoji="1" sz="2000">
                <a:solidFill>
                  <a:schemeClr val="tx1"/>
                </a:solidFill>
                <a:latin typeface="Arial" pitchFamily="34" charset="0"/>
                <a:ea typeface="ＭＳ Ｐゴシック" pitchFamily="50" charset="-128"/>
              </a:defRPr>
            </a:lvl7pPr>
            <a:lvl8pPr eaLnBrk="0" hangingPunct="0">
              <a:defRPr kumimoji="1" sz="2000">
                <a:solidFill>
                  <a:schemeClr val="tx1"/>
                </a:solidFill>
                <a:latin typeface="Arial" pitchFamily="34" charset="0"/>
                <a:ea typeface="ＭＳ Ｐゴシック" pitchFamily="50" charset="-128"/>
              </a:defRPr>
            </a:lvl8pPr>
            <a:lvl9pPr eaLnBrk="0" hangingPunct="0">
              <a:defRPr kumimoji="1" sz="2000">
                <a:solidFill>
                  <a:schemeClr val="tx1"/>
                </a:solidFill>
                <a:latin typeface="Arial" pitchFamily="34" charset="0"/>
                <a:ea typeface="ＭＳ Ｐゴシック" pitchFamily="50" charset="-128"/>
              </a:defRPr>
            </a:lvl9pPr>
          </a:lstStyle>
          <a:p>
            <a:pPr algn="ctr" eaLnBrk="1" hangingPunct="1">
              <a:lnSpc>
                <a:spcPct val="125000"/>
              </a:lnSpc>
              <a:spcBef>
                <a:spcPct val="50000"/>
              </a:spcBef>
            </a:pPr>
            <a:r>
              <a:rPr lang="ja-JP" altLang="en-US" sz="2000" b="1" dirty="0">
                <a:solidFill>
                  <a:srgbClr val="FF0000"/>
                </a:solidFill>
                <a:latin typeface="Meiryo UI" pitchFamily="50" charset="-128"/>
                <a:ea typeface="Meiryo UI" pitchFamily="50" charset="-128"/>
                <a:cs typeface="Meiryo UI" pitchFamily="50" charset="-128"/>
              </a:rPr>
              <a:t>臨時</a:t>
            </a:r>
            <a:r>
              <a:rPr lang="ja-JP" altLang="en-US" sz="2000" b="1" dirty="0">
                <a:latin typeface="Meiryo UI" pitchFamily="50" charset="-128"/>
                <a:ea typeface="Meiryo UI" pitchFamily="50" charset="-128"/>
                <a:cs typeface="Meiryo UI" pitchFamily="50" charset="-128"/>
              </a:rPr>
              <a:t>認知機能検査</a:t>
            </a:r>
          </a:p>
        </p:txBody>
      </p:sp>
      <p:sp>
        <p:nvSpPr>
          <p:cNvPr id="176134" name="Text Box 15"/>
          <p:cNvSpPr txBox="1">
            <a:spLocks noChangeArrowheads="1"/>
          </p:cNvSpPr>
          <p:nvPr/>
        </p:nvSpPr>
        <p:spPr bwMode="auto">
          <a:xfrm>
            <a:off x="1544076" y="5302660"/>
            <a:ext cx="1875253" cy="39269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square" lIns="91428" tIns="45715" rIns="91428" bIns="45715">
            <a:noAutofit/>
          </a:bodyPr>
          <a:lstStyle>
            <a:lvl1pPr>
              <a:defRPr kumimoji="1" sz="3200">
                <a:solidFill>
                  <a:schemeClr val="tx1"/>
                </a:solidFill>
                <a:latin typeface="Arial" pitchFamily="34" charset="0"/>
                <a:ea typeface="ＭＳ Ｐゴシック" pitchFamily="50" charset="-128"/>
              </a:defRPr>
            </a:lvl1pPr>
            <a:lvl2pPr>
              <a:defRPr kumimoji="1" sz="2800">
                <a:solidFill>
                  <a:schemeClr val="tx1"/>
                </a:solidFill>
                <a:latin typeface="Arial" pitchFamily="34" charset="0"/>
                <a:ea typeface="ＭＳ Ｐゴシック" pitchFamily="50" charset="-128"/>
              </a:defRPr>
            </a:lvl2pPr>
            <a:lvl3pPr>
              <a:defRPr kumimoji="1" sz="2400">
                <a:solidFill>
                  <a:schemeClr val="tx1"/>
                </a:solidFill>
                <a:latin typeface="Arial" pitchFamily="34" charset="0"/>
                <a:ea typeface="ＭＳ Ｐゴシック" pitchFamily="50" charset="-128"/>
              </a:defRPr>
            </a:lvl3pPr>
            <a:lvl4pPr>
              <a:defRPr kumimoji="1" sz="2000">
                <a:solidFill>
                  <a:schemeClr val="tx1"/>
                </a:solidFill>
                <a:latin typeface="Arial" pitchFamily="34" charset="0"/>
                <a:ea typeface="ＭＳ Ｐゴシック" pitchFamily="50" charset="-128"/>
              </a:defRPr>
            </a:lvl4pPr>
            <a:lvl5pPr>
              <a:defRPr kumimoji="1" sz="2000">
                <a:solidFill>
                  <a:schemeClr val="tx1"/>
                </a:solidFill>
                <a:latin typeface="Arial" pitchFamily="34" charset="0"/>
                <a:ea typeface="ＭＳ Ｐゴシック" pitchFamily="50" charset="-128"/>
              </a:defRPr>
            </a:lvl5pPr>
            <a:lvl6pPr eaLnBrk="0" hangingPunct="0">
              <a:defRPr kumimoji="1" sz="2000">
                <a:solidFill>
                  <a:schemeClr val="tx1"/>
                </a:solidFill>
                <a:latin typeface="Arial" pitchFamily="34" charset="0"/>
                <a:ea typeface="ＭＳ Ｐゴシック" pitchFamily="50" charset="-128"/>
              </a:defRPr>
            </a:lvl6pPr>
            <a:lvl7pPr eaLnBrk="0" hangingPunct="0">
              <a:defRPr kumimoji="1" sz="2000">
                <a:solidFill>
                  <a:schemeClr val="tx1"/>
                </a:solidFill>
                <a:latin typeface="Arial" pitchFamily="34" charset="0"/>
                <a:ea typeface="ＭＳ Ｐゴシック" pitchFamily="50" charset="-128"/>
              </a:defRPr>
            </a:lvl7pPr>
            <a:lvl8pPr eaLnBrk="0" hangingPunct="0">
              <a:defRPr kumimoji="1" sz="2000">
                <a:solidFill>
                  <a:schemeClr val="tx1"/>
                </a:solidFill>
                <a:latin typeface="Arial" pitchFamily="34" charset="0"/>
                <a:ea typeface="ＭＳ Ｐゴシック" pitchFamily="50" charset="-128"/>
              </a:defRPr>
            </a:lvl8pPr>
            <a:lvl9pPr eaLnBrk="0" hangingPunct="0">
              <a:defRPr kumimoji="1" sz="2000">
                <a:solidFill>
                  <a:schemeClr val="tx1"/>
                </a:solidFill>
                <a:latin typeface="Arial" pitchFamily="34" charset="0"/>
                <a:ea typeface="ＭＳ Ｐゴシック" pitchFamily="50" charset="-128"/>
              </a:defRPr>
            </a:lvl9pPr>
          </a:lstStyle>
          <a:p>
            <a:pPr algn="ctr" eaLnBrk="1" hangingPunct="1">
              <a:lnSpc>
                <a:spcPct val="115000"/>
              </a:lnSpc>
              <a:spcBef>
                <a:spcPct val="50000"/>
              </a:spcBef>
            </a:pPr>
            <a:r>
              <a:rPr lang="ja-JP" altLang="en-US" sz="1800" b="1" dirty="0">
                <a:solidFill>
                  <a:srgbClr val="5F5F5F"/>
                </a:solidFill>
                <a:latin typeface="Meiryo UI" pitchFamily="50" charset="-128"/>
                <a:ea typeface="Meiryo UI" pitchFamily="50" charset="-128"/>
                <a:cs typeface="Meiryo UI" pitchFamily="50" charset="-128"/>
              </a:rPr>
              <a:t>認知症に該当</a:t>
            </a:r>
          </a:p>
        </p:txBody>
      </p:sp>
      <p:sp>
        <p:nvSpPr>
          <p:cNvPr id="176144" name="Text Box 15"/>
          <p:cNvSpPr txBox="1">
            <a:spLocks noChangeArrowheads="1"/>
          </p:cNvSpPr>
          <p:nvPr/>
        </p:nvSpPr>
        <p:spPr bwMode="auto">
          <a:xfrm>
            <a:off x="2986371" y="2453831"/>
            <a:ext cx="2938647" cy="276989"/>
          </a:xfrm>
          <a:prstGeom prst="rect">
            <a:avLst/>
          </a:prstGeom>
          <a:noFill/>
          <a:ln w="9525">
            <a:solidFill>
              <a:schemeClr val="bg1"/>
            </a:solidFill>
            <a:prstDash val="dash"/>
            <a:miter lim="800000"/>
            <a:headEnd/>
            <a:tailEnd/>
          </a:ln>
        </p:spPr>
        <p:txBody>
          <a:bodyPr wrap="square" lIns="91428" tIns="45715" rIns="91428" bIns="45715">
            <a:spAutoFit/>
          </a:bodyPr>
          <a:lstStyle>
            <a:lvl1pPr>
              <a:defRPr kumimoji="1" sz="3200">
                <a:solidFill>
                  <a:schemeClr val="tx1"/>
                </a:solidFill>
                <a:latin typeface="Arial" pitchFamily="34" charset="0"/>
                <a:ea typeface="ＭＳ Ｐゴシック" pitchFamily="50" charset="-128"/>
              </a:defRPr>
            </a:lvl1pPr>
            <a:lvl2pPr>
              <a:defRPr kumimoji="1" sz="2800">
                <a:solidFill>
                  <a:schemeClr val="tx1"/>
                </a:solidFill>
                <a:latin typeface="Arial" pitchFamily="34" charset="0"/>
                <a:ea typeface="ＭＳ Ｐゴシック" pitchFamily="50" charset="-128"/>
              </a:defRPr>
            </a:lvl2pPr>
            <a:lvl3pPr>
              <a:defRPr kumimoji="1" sz="2400">
                <a:solidFill>
                  <a:schemeClr val="tx1"/>
                </a:solidFill>
                <a:latin typeface="Arial" pitchFamily="34" charset="0"/>
                <a:ea typeface="ＭＳ Ｐゴシック" pitchFamily="50" charset="-128"/>
              </a:defRPr>
            </a:lvl3pPr>
            <a:lvl4pPr>
              <a:defRPr kumimoji="1" sz="2000">
                <a:solidFill>
                  <a:schemeClr val="tx1"/>
                </a:solidFill>
                <a:latin typeface="Arial" pitchFamily="34" charset="0"/>
                <a:ea typeface="ＭＳ Ｐゴシック" pitchFamily="50" charset="-128"/>
              </a:defRPr>
            </a:lvl4pPr>
            <a:lvl5pPr>
              <a:defRPr kumimoji="1" sz="2000">
                <a:solidFill>
                  <a:schemeClr val="tx1"/>
                </a:solidFill>
                <a:latin typeface="Arial" pitchFamily="34" charset="0"/>
                <a:ea typeface="ＭＳ Ｐゴシック" pitchFamily="50" charset="-128"/>
              </a:defRPr>
            </a:lvl5pPr>
            <a:lvl6pPr eaLnBrk="0" hangingPunct="0">
              <a:defRPr kumimoji="1" sz="2000">
                <a:solidFill>
                  <a:schemeClr val="tx1"/>
                </a:solidFill>
                <a:latin typeface="Arial" pitchFamily="34" charset="0"/>
                <a:ea typeface="ＭＳ Ｐゴシック" pitchFamily="50" charset="-128"/>
              </a:defRPr>
            </a:lvl6pPr>
            <a:lvl7pPr eaLnBrk="0" hangingPunct="0">
              <a:defRPr kumimoji="1" sz="2000">
                <a:solidFill>
                  <a:schemeClr val="tx1"/>
                </a:solidFill>
                <a:latin typeface="Arial" pitchFamily="34" charset="0"/>
                <a:ea typeface="ＭＳ Ｐゴシック" pitchFamily="50" charset="-128"/>
              </a:defRPr>
            </a:lvl7pPr>
            <a:lvl8pPr eaLnBrk="0" hangingPunct="0">
              <a:defRPr kumimoji="1" sz="2000">
                <a:solidFill>
                  <a:schemeClr val="tx1"/>
                </a:solidFill>
                <a:latin typeface="Arial" pitchFamily="34" charset="0"/>
                <a:ea typeface="ＭＳ Ｐゴシック" pitchFamily="50" charset="-128"/>
              </a:defRPr>
            </a:lvl8pPr>
            <a:lvl9pPr eaLnBrk="0" hangingPunct="0">
              <a:defRPr kumimoji="1" sz="2000">
                <a:solidFill>
                  <a:schemeClr val="tx1"/>
                </a:solidFill>
                <a:latin typeface="Arial" pitchFamily="34" charset="0"/>
                <a:ea typeface="ＭＳ Ｐゴシック" pitchFamily="50" charset="-128"/>
              </a:defRPr>
            </a:lvl9pPr>
          </a:lstStyle>
          <a:p>
            <a:pPr algn="ctr" eaLnBrk="1" hangingPunct="1">
              <a:spcBef>
                <a:spcPct val="50000"/>
              </a:spcBef>
            </a:pPr>
            <a:r>
              <a:rPr lang="ja-JP" altLang="en-US" sz="1200" b="1" dirty="0">
                <a:solidFill>
                  <a:schemeClr val="bg1"/>
                </a:solidFill>
                <a:latin typeface="Meiryo UI" pitchFamily="50" charset="-128"/>
                <a:ea typeface="Meiryo UI" pitchFamily="50" charset="-128"/>
                <a:cs typeface="Meiryo UI" pitchFamily="50" charset="-128"/>
              </a:rPr>
              <a:t>認知機能が低下しているおそれがない者</a:t>
            </a:r>
          </a:p>
        </p:txBody>
      </p:sp>
      <p:sp>
        <p:nvSpPr>
          <p:cNvPr id="176145" name="Text Box 15"/>
          <p:cNvSpPr txBox="1">
            <a:spLocks noChangeArrowheads="1"/>
          </p:cNvSpPr>
          <p:nvPr/>
        </p:nvSpPr>
        <p:spPr bwMode="auto">
          <a:xfrm>
            <a:off x="2986371" y="2790881"/>
            <a:ext cx="2938647" cy="276989"/>
          </a:xfrm>
          <a:prstGeom prst="rect">
            <a:avLst/>
          </a:prstGeom>
          <a:noFill/>
          <a:ln w="9525">
            <a:solidFill>
              <a:schemeClr val="bg1"/>
            </a:solidFill>
            <a:prstDash val="dash"/>
            <a:miter lim="800000"/>
            <a:headEnd/>
            <a:tailEnd/>
          </a:ln>
        </p:spPr>
        <p:txBody>
          <a:bodyPr wrap="square" lIns="91428" tIns="45715" rIns="91428" bIns="45715">
            <a:spAutoFit/>
          </a:bodyPr>
          <a:lstStyle>
            <a:lvl1pPr>
              <a:defRPr kumimoji="1" sz="3200">
                <a:solidFill>
                  <a:schemeClr val="tx1"/>
                </a:solidFill>
                <a:latin typeface="Arial" pitchFamily="34" charset="0"/>
                <a:ea typeface="ＭＳ Ｐゴシック" pitchFamily="50" charset="-128"/>
              </a:defRPr>
            </a:lvl1pPr>
            <a:lvl2pPr>
              <a:defRPr kumimoji="1" sz="2800">
                <a:solidFill>
                  <a:schemeClr val="tx1"/>
                </a:solidFill>
                <a:latin typeface="Arial" pitchFamily="34" charset="0"/>
                <a:ea typeface="ＭＳ Ｐゴシック" pitchFamily="50" charset="-128"/>
              </a:defRPr>
            </a:lvl2pPr>
            <a:lvl3pPr>
              <a:defRPr kumimoji="1" sz="2400">
                <a:solidFill>
                  <a:schemeClr val="tx1"/>
                </a:solidFill>
                <a:latin typeface="Arial" pitchFamily="34" charset="0"/>
                <a:ea typeface="ＭＳ Ｐゴシック" pitchFamily="50" charset="-128"/>
              </a:defRPr>
            </a:lvl3pPr>
            <a:lvl4pPr>
              <a:defRPr kumimoji="1" sz="2000">
                <a:solidFill>
                  <a:schemeClr val="tx1"/>
                </a:solidFill>
                <a:latin typeface="Arial" pitchFamily="34" charset="0"/>
                <a:ea typeface="ＭＳ Ｐゴシック" pitchFamily="50" charset="-128"/>
              </a:defRPr>
            </a:lvl4pPr>
            <a:lvl5pPr>
              <a:defRPr kumimoji="1" sz="2000">
                <a:solidFill>
                  <a:schemeClr val="tx1"/>
                </a:solidFill>
                <a:latin typeface="Arial" pitchFamily="34" charset="0"/>
                <a:ea typeface="ＭＳ Ｐゴシック" pitchFamily="50" charset="-128"/>
              </a:defRPr>
            </a:lvl5pPr>
            <a:lvl6pPr eaLnBrk="0" hangingPunct="0">
              <a:defRPr kumimoji="1" sz="2000">
                <a:solidFill>
                  <a:schemeClr val="tx1"/>
                </a:solidFill>
                <a:latin typeface="Arial" pitchFamily="34" charset="0"/>
                <a:ea typeface="ＭＳ Ｐゴシック" pitchFamily="50" charset="-128"/>
              </a:defRPr>
            </a:lvl6pPr>
            <a:lvl7pPr eaLnBrk="0" hangingPunct="0">
              <a:defRPr kumimoji="1" sz="2000">
                <a:solidFill>
                  <a:schemeClr val="tx1"/>
                </a:solidFill>
                <a:latin typeface="Arial" pitchFamily="34" charset="0"/>
                <a:ea typeface="ＭＳ Ｐゴシック" pitchFamily="50" charset="-128"/>
              </a:defRPr>
            </a:lvl7pPr>
            <a:lvl8pPr eaLnBrk="0" hangingPunct="0">
              <a:defRPr kumimoji="1" sz="2000">
                <a:solidFill>
                  <a:schemeClr val="tx1"/>
                </a:solidFill>
                <a:latin typeface="Arial" pitchFamily="34" charset="0"/>
                <a:ea typeface="ＭＳ Ｐゴシック" pitchFamily="50" charset="-128"/>
              </a:defRPr>
            </a:lvl8pPr>
            <a:lvl9pPr eaLnBrk="0" hangingPunct="0">
              <a:defRPr kumimoji="1" sz="2000">
                <a:solidFill>
                  <a:schemeClr val="tx1"/>
                </a:solidFill>
                <a:latin typeface="Arial" pitchFamily="34" charset="0"/>
                <a:ea typeface="ＭＳ Ｐゴシック" pitchFamily="50" charset="-128"/>
              </a:defRPr>
            </a:lvl9pPr>
          </a:lstStyle>
          <a:p>
            <a:pPr algn="ctr" eaLnBrk="1" hangingPunct="1">
              <a:spcBef>
                <a:spcPct val="50000"/>
              </a:spcBef>
            </a:pPr>
            <a:r>
              <a:rPr lang="ja-JP" altLang="en-US" sz="1200" b="1" dirty="0">
                <a:solidFill>
                  <a:schemeClr val="bg1"/>
                </a:solidFill>
                <a:latin typeface="Meiryo UI" pitchFamily="50" charset="-128"/>
                <a:ea typeface="Meiryo UI" pitchFamily="50" charset="-128"/>
                <a:cs typeface="Meiryo UI" pitchFamily="50" charset="-128"/>
              </a:rPr>
              <a:t>そうしたおそれがある者</a:t>
            </a:r>
          </a:p>
        </p:txBody>
      </p:sp>
      <p:sp>
        <p:nvSpPr>
          <p:cNvPr id="176146" name="Text Box 15"/>
          <p:cNvSpPr txBox="1">
            <a:spLocks noChangeArrowheads="1"/>
          </p:cNvSpPr>
          <p:nvPr/>
        </p:nvSpPr>
        <p:spPr bwMode="auto">
          <a:xfrm>
            <a:off x="2986372" y="3121609"/>
            <a:ext cx="2964263" cy="329311"/>
          </a:xfrm>
          <a:prstGeom prst="rect">
            <a:avLst/>
          </a:prstGeom>
          <a:solidFill>
            <a:srgbClr val="D6E7B7"/>
          </a:solidFill>
          <a:ln w="19050">
            <a:solidFill>
              <a:schemeClr val="tx1"/>
            </a:solidFill>
            <a:miter lim="800000"/>
            <a:headEnd/>
            <a:tailEnd/>
          </a:ln>
        </p:spPr>
        <p:txBody>
          <a:bodyPr wrap="square" lIns="91428" tIns="45715" rIns="91428" bIns="45715">
            <a:spAutoFit/>
          </a:bodyPr>
          <a:lstStyle>
            <a:lvl1pPr>
              <a:defRPr kumimoji="1" sz="3200">
                <a:solidFill>
                  <a:schemeClr val="tx1"/>
                </a:solidFill>
                <a:latin typeface="Arial" pitchFamily="34" charset="0"/>
                <a:ea typeface="ＭＳ Ｐゴシック" pitchFamily="50" charset="-128"/>
              </a:defRPr>
            </a:lvl1pPr>
            <a:lvl2pPr>
              <a:defRPr kumimoji="1" sz="2800">
                <a:solidFill>
                  <a:schemeClr val="tx1"/>
                </a:solidFill>
                <a:latin typeface="Arial" pitchFamily="34" charset="0"/>
                <a:ea typeface="ＭＳ Ｐゴシック" pitchFamily="50" charset="-128"/>
              </a:defRPr>
            </a:lvl2pPr>
            <a:lvl3pPr>
              <a:defRPr kumimoji="1" sz="2400">
                <a:solidFill>
                  <a:schemeClr val="tx1"/>
                </a:solidFill>
                <a:latin typeface="Arial" pitchFamily="34" charset="0"/>
                <a:ea typeface="ＭＳ Ｐゴシック" pitchFamily="50" charset="-128"/>
              </a:defRPr>
            </a:lvl3pPr>
            <a:lvl4pPr>
              <a:defRPr kumimoji="1" sz="2000">
                <a:solidFill>
                  <a:schemeClr val="tx1"/>
                </a:solidFill>
                <a:latin typeface="Arial" pitchFamily="34" charset="0"/>
                <a:ea typeface="ＭＳ Ｐゴシック" pitchFamily="50" charset="-128"/>
              </a:defRPr>
            </a:lvl4pPr>
            <a:lvl5pPr>
              <a:defRPr kumimoji="1" sz="2000">
                <a:solidFill>
                  <a:schemeClr val="tx1"/>
                </a:solidFill>
                <a:latin typeface="Arial" pitchFamily="34" charset="0"/>
                <a:ea typeface="ＭＳ Ｐゴシック" pitchFamily="50" charset="-128"/>
              </a:defRPr>
            </a:lvl5pPr>
            <a:lvl6pPr eaLnBrk="0" hangingPunct="0">
              <a:defRPr kumimoji="1" sz="2000">
                <a:solidFill>
                  <a:schemeClr val="tx1"/>
                </a:solidFill>
                <a:latin typeface="Arial" pitchFamily="34" charset="0"/>
                <a:ea typeface="ＭＳ Ｐゴシック" pitchFamily="50" charset="-128"/>
              </a:defRPr>
            </a:lvl6pPr>
            <a:lvl7pPr eaLnBrk="0" hangingPunct="0">
              <a:defRPr kumimoji="1" sz="2000">
                <a:solidFill>
                  <a:schemeClr val="tx1"/>
                </a:solidFill>
                <a:latin typeface="Arial" pitchFamily="34" charset="0"/>
                <a:ea typeface="ＭＳ Ｐゴシック" pitchFamily="50" charset="-128"/>
              </a:defRPr>
            </a:lvl7pPr>
            <a:lvl8pPr eaLnBrk="0" hangingPunct="0">
              <a:defRPr kumimoji="1" sz="2000">
                <a:solidFill>
                  <a:schemeClr val="tx1"/>
                </a:solidFill>
                <a:latin typeface="Arial" pitchFamily="34" charset="0"/>
                <a:ea typeface="ＭＳ Ｐゴシック" pitchFamily="50" charset="-128"/>
              </a:defRPr>
            </a:lvl8pPr>
            <a:lvl9pPr eaLnBrk="0" hangingPunct="0">
              <a:defRPr kumimoji="1" sz="2000">
                <a:solidFill>
                  <a:schemeClr val="tx1"/>
                </a:solidFill>
                <a:latin typeface="Arial" pitchFamily="34" charset="0"/>
                <a:ea typeface="ＭＳ Ｐゴシック" pitchFamily="50" charset="-128"/>
              </a:defRPr>
            </a:lvl9pPr>
          </a:lstStyle>
          <a:p>
            <a:pPr algn="ctr" eaLnBrk="1" hangingPunct="1">
              <a:lnSpc>
                <a:spcPct val="110000"/>
              </a:lnSpc>
              <a:spcBef>
                <a:spcPct val="60000"/>
              </a:spcBef>
            </a:pPr>
            <a:r>
              <a:rPr lang="ja-JP" altLang="en-US" sz="1400" b="1" dirty="0">
                <a:latin typeface="Meiryo UI" pitchFamily="50" charset="-128"/>
                <a:ea typeface="Meiryo UI" pitchFamily="50" charset="-128"/>
                <a:cs typeface="Meiryo UI" pitchFamily="50" charset="-128"/>
              </a:rPr>
              <a:t>認知症のおそれがある者</a:t>
            </a:r>
            <a:r>
              <a:rPr lang="ja-JP" altLang="en-US" sz="1200" b="1" dirty="0">
                <a:solidFill>
                  <a:schemeClr val="bg1"/>
                </a:solidFill>
                <a:latin typeface="Meiryo UI" pitchFamily="50" charset="-128"/>
                <a:ea typeface="Meiryo UI" pitchFamily="50" charset="-128"/>
                <a:cs typeface="Meiryo UI" pitchFamily="50" charset="-128"/>
              </a:rPr>
              <a:t>　</a:t>
            </a:r>
          </a:p>
        </p:txBody>
      </p:sp>
      <p:sp>
        <p:nvSpPr>
          <p:cNvPr id="176147" name="Text Box 15"/>
          <p:cNvSpPr txBox="1">
            <a:spLocks noChangeArrowheads="1"/>
          </p:cNvSpPr>
          <p:nvPr/>
        </p:nvSpPr>
        <p:spPr bwMode="auto">
          <a:xfrm>
            <a:off x="1138239" y="6102431"/>
            <a:ext cx="2686929" cy="369322"/>
          </a:xfrm>
          <a:prstGeom prst="rect">
            <a:avLst/>
          </a:prstGeom>
          <a:noFill/>
          <a:ln w="9525">
            <a:noFill/>
            <a:miter lim="800000"/>
            <a:headEnd/>
            <a:tailEnd/>
          </a:ln>
          <a:extLst>
            <a:ext uri="{909E8E84-426E-40DD-AFC4-6F175D3DCCD1}">
              <a14:hiddenFill xmlns:a14="http://schemas.microsoft.com/office/drawing/2010/main">
                <a:solidFill>
                  <a:srgbClr val="FFFFFF"/>
                </a:solidFill>
              </a14:hiddenFill>
            </a:ext>
          </a:extLst>
        </p:spPr>
        <p:txBody>
          <a:bodyPr wrap="square" lIns="91428" tIns="45715" rIns="91428" bIns="45715">
            <a:noAutofit/>
          </a:bodyPr>
          <a:lstStyle>
            <a:lvl1pPr>
              <a:defRPr kumimoji="1" sz="3200">
                <a:solidFill>
                  <a:schemeClr val="tx1"/>
                </a:solidFill>
                <a:latin typeface="Arial" pitchFamily="34" charset="0"/>
                <a:ea typeface="ＭＳ Ｐゴシック" pitchFamily="50" charset="-128"/>
              </a:defRPr>
            </a:lvl1pPr>
            <a:lvl2pPr>
              <a:defRPr kumimoji="1" sz="2800">
                <a:solidFill>
                  <a:schemeClr val="tx1"/>
                </a:solidFill>
                <a:latin typeface="Arial" pitchFamily="34" charset="0"/>
                <a:ea typeface="ＭＳ Ｐゴシック" pitchFamily="50" charset="-128"/>
              </a:defRPr>
            </a:lvl2pPr>
            <a:lvl3pPr>
              <a:defRPr kumimoji="1" sz="2400">
                <a:solidFill>
                  <a:schemeClr val="tx1"/>
                </a:solidFill>
                <a:latin typeface="Arial" pitchFamily="34" charset="0"/>
                <a:ea typeface="ＭＳ Ｐゴシック" pitchFamily="50" charset="-128"/>
              </a:defRPr>
            </a:lvl3pPr>
            <a:lvl4pPr>
              <a:defRPr kumimoji="1" sz="2000">
                <a:solidFill>
                  <a:schemeClr val="tx1"/>
                </a:solidFill>
                <a:latin typeface="Arial" pitchFamily="34" charset="0"/>
                <a:ea typeface="ＭＳ Ｐゴシック" pitchFamily="50" charset="-128"/>
              </a:defRPr>
            </a:lvl4pPr>
            <a:lvl5pPr>
              <a:defRPr kumimoji="1" sz="2000">
                <a:solidFill>
                  <a:schemeClr val="tx1"/>
                </a:solidFill>
                <a:latin typeface="Arial" pitchFamily="34" charset="0"/>
                <a:ea typeface="ＭＳ Ｐゴシック" pitchFamily="50" charset="-128"/>
              </a:defRPr>
            </a:lvl5pPr>
            <a:lvl6pPr eaLnBrk="0" hangingPunct="0">
              <a:defRPr kumimoji="1" sz="2000">
                <a:solidFill>
                  <a:schemeClr val="tx1"/>
                </a:solidFill>
                <a:latin typeface="Arial" pitchFamily="34" charset="0"/>
                <a:ea typeface="ＭＳ Ｐゴシック" pitchFamily="50" charset="-128"/>
              </a:defRPr>
            </a:lvl6pPr>
            <a:lvl7pPr eaLnBrk="0" hangingPunct="0">
              <a:defRPr kumimoji="1" sz="2000">
                <a:solidFill>
                  <a:schemeClr val="tx1"/>
                </a:solidFill>
                <a:latin typeface="Arial" pitchFamily="34" charset="0"/>
                <a:ea typeface="ＭＳ Ｐゴシック" pitchFamily="50" charset="-128"/>
              </a:defRPr>
            </a:lvl7pPr>
            <a:lvl8pPr eaLnBrk="0" hangingPunct="0">
              <a:defRPr kumimoji="1" sz="2000">
                <a:solidFill>
                  <a:schemeClr val="tx1"/>
                </a:solidFill>
                <a:latin typeface="Arial" pitchFamily="34" charset="0"/>
                <a:ea typeface="ＭＳ Ｐゴシック" pitchFamily="50" charset="-128"/>
              </a:defRPr>
            </a:lvl8pPr>
            <a:lvl9pPr eaLnBrk="0" hangingPunct="0">
              <a:defRPr kumimoji="1" sz="2000">
                <a:solidFill>
                  <a:schemeClr val="tx1"/>
                </a:solidFill>
                <a:latin typeface="Arial" pitchFamily="34" charset="0"/>
                <a:ea typeface="ＭＳ Ｐゴシック" pitchFamily="50" charset="-128"/>
              </a:defRPr>
            </a:lvl9pPr>
          </a:lstStyle>
          <a:p>
            <a:pPr algn="ctr" eaLnBrk="1" hangingPunct="1">
              <a:spcBef>
                <a:spcPct val="50000"/>
              </a:spcBef>
            </a:pPr>
            <a:r>
              <a:rPr lang="ja-JP" altLang="en-US" sz="1800" b="1" dirty="0">
                <a:solidFill>
                  <a:srgbClr val="5F5F5F"/>
                </a:solidFill>
                <a:latin typeface="Meiryo UI" pitchFamily="50" charset="-128"/>
                <a:ea typeface="Meiryo UI" pitchFamily="50" charset="-128"/>
                <a:cs typeface="Meiryo UI" pitchFamily="50" charset="-128"/>
              </a:rPr>
              <a:t>免許の取消し等の処分</a:t>
            </a:r>
          </a:p>
        </p:txBody>
      </p:sp>
      <p:sp>
        <p:nvSpPr>
          <p:cNvPr id="176148" name="Text Box 15"/>
          <p:cNvSpPr txBox="1">
            <a:spLocks noChangeArrowheads="1"/>
          </p:cNvSpPr>
          <p:nvPr/>
        </p:nvSpPr>
        <p:spPr bwMode="auto">
          <a:xfrm>
            <a:off x="5072612" y="3835386"/>
            <a:ext cx="1309134" cy="585968"/>
          </a:xfrm>
          <a:prstGeom prst="rect">
            <a:avLst/>
          </a:prstGeom>
          <a:noFill/>
          <a:ln w="9525">
            <a:solidFill>
              <a:srgbClr val="FF0000"/>
            </a:solidFill>
            <a:miter lim="800000"/>
            <a:headEnd/>
            <a:tailEnd/>
          </a:ln>
          <a:extLst>
            <a:ext uri="{909E8E84-426E-40DD-AFC4-6F175D3DCCD1}">
              <a14:hiddenFill xmlns:a14="http://schemas.microsoft.com/office/drawing/2010/main">
                <a:solidFill>
                  <a:srgbClr val="FFFFFF"/>
                </a:solidFill>
              </a14:hiddenFill>
            </a:ext>
          </a:extLst>
        </p:spPr>
        <p:txBody>
          <a:bodyPr wrap="square" lIns="91428" tIns="45715" rIns="91428" bIns="45715" anchor="ctr" anchorCtr="0">
            <a:noAutofit/>
          </a:bodyPr>
          <a:lstStyle>
            <a:lvl1pPr>
              <a:defRPr kumimoji="1" sz="3200">
                <a:solidFill>
                  <a:schemeClr val="tx1"/>
                </a:solidFill>
                <a:latin typeface="Arial" pitchFamily="34" charset="0"/>
                <a:ea typeface="ＭＳ Ｐゴシック" pitchFamily="50" charset="-128"/>
              </a:defRPr>
            </a:lvl1pPr>
            <a:lvl2pPr>
              <a:defRPr kumimoji="1" sz="2800">
                <a:solidFill>
                  <a:schemeClr val="tx1"/>
                </a:solidFill>
                <a:latin typeface="Arial" pitchFamily="34" charset="0"/>
                <a:ea typeface="ＭＳ Ｐゴシック" pitchFamily="50" charset="-128"/>
              </a:defRPr>
            </a:lvl2pPr>
            <a:lvl3pPr>
              <a:defRPr kumimoji="1" sz="2400">
                <a:solidFill>
                  <a:schemeClr val="tx1"/>
                </a:solidFill>
                <a:latin typeface="Arial" pitchFamily="34" charset="0"/>
                <a:ea typeface="ＭＳ Ｐゴシック" pitchFamily="50" charset="-128"/>
              </a:defRPr>
            </a:lvl3pPr>
            <a:lvl4pPr>
              <a:defRPr kumimoji="1" sz="2000">
                <a:solidFill>
                  <a:schemeClr val="tx1"/>
                </a:solidFill>
                <a:latin typeface="Arial" pitchFamily="34" charset="0"/>
                <a:ea typeface="ＭＳ Ｐゴシック" pitchFamily="50" charset="-128"/>
              </a:defRPr>
            </a:lvl4pPr>
            <a:lvl5pPr>
              <a:defRPr kumimoji="1" sz="2000">
                <a:solidFill>
                  <a:schemeClr val="tx1"/>
                </a:solidFill>
                <a:latin typeface="Arial" pitchFamily="34" charset="0"/>
                <a:ea typeface="ＭＳ Ｐゴシック" pitchFamily="50" charset="-128"/>
              </a:defRPr>
            </a:lvl5pPr>
            <a:lvl6pPr eaLnBrk="0" hangingPunct="0">
              <a:defRPr kumimoji="1" sz="2000">
                <a:solidFill>
                  <a:schemeClr val="tx1"/>
                </a:solidFill>
                <a:latin typeface="Arial" pitchFamily="34" charset="0"/>
                <a:ea typeface="ＭＳ Ｐゴシック" pitchFamily="50" charset="-128"/>
              </a:defRPr>
            </a:lvl6pPr>
            <a:lvl7pPr eaLnBrk="0" hangingPunct="0">
              <a:defRPr kumimoji="1" sz="2000">
                <a:solidFill>
                  <a:schemeClr val="tx1"/>
                </a:solidFill>
                <a:latin typeface="Arial" pitchFamily="34" charset="0"/>
                <a:ea typeface="ＭＳ Ｐゴシック" pitchFamily="50" charset="-128"/>
              </a:defRPr>
            </a:lvl7pPr>
            <a:lvl8pPr eaLnBrk="0" hangingPunct="0">
              <a:defRPr kumimoji="1" sz="2000">
                <a:solidFill>
                  <a:schemeClr val="tx1"/>
                </a:solidFill>
                <a:latin typeface="Arial" pitchFamily="34" charset="0"/>
                <a:ea typeface="ＭＳ Ｐゴシック" pitchFamily="50" charset="-128"/>
              </a:defRPr>
            </a:lvl8pPr>
            <a:lvl9pPr eaLnBrk="0" hangingPunct="0">
              <a:defRPr kumimoji="1" sz="2000">
                <a:solidFill>
                  <a:schemeClr val="tx1"/>
                </a:solidFill>
                <a:latin typeface="Arial" pitchFamily="34" charset="0"/>
                <a:ea typeface="ＭＳ Ｐゴシック" pitchFamily="50" charset="-128"/>
              </a:defRPr>
            </a:lvl9pPr>
          </a:lstStyle>
          <a:p>
            <a:pPr algn="ctr" eaLnBrk="1" hangingPunct="1">
              <a:lnSpc>
                <a:spcPts val="2100"/>
              </a:lnSpc>
              <a:spcBef>
                <a:spcPts val="0"/>
              </a:spcBef>
            </a:pPr>
            <a:r>
              <a:rPr lang="ja-JP" altLang="en-US" sz="1800" b="1" dirty="0">
                <a:solidFill>
                  <a:srgbClr val="FF0000"/>
                </a:solidFill>
                <a:latin typeface="Meiryo UI" pitchFamily="50" charset="-128"/>
                <a:ea typeface="Meiryo UI" pitchFamily="50" charset="-128"/>
                <a:cs typeface="Meiryo UI" pitchFamily="50" charset="-128"/>
              </a:rPr>
              <a:t>認知症</a:t>
            </a:r>
            <a:endParaRPr lang="en-US" altLang="ja-JP" sz="1800" b="1" dirty="0">
              <a:solidFill>
                <a:srgbClr val="FF0000"/>
              </a:solidFill>
              <a:latin typeface="Meiryo UI" pitchFamily="50" charset="-128"/>
              <a:ea typeface="Meiryo UI" pitchFamily="50" charset="-128"/>
              <a:cs typeface="Meiryo UI" pitchFamily="50" charset="-128"/>
            </a:endParaRPr>
          </a:p>
          <a:p>
            <a:pPr algn="ctr" eaLnBrk="1" hangingPunct="1">
              <a:lnSpc>
                <a:spcPts val="1900"/>
              </a:lnSpc>
              <a:spcBef>
                <a:spcPts val="0"/>
              </a:spcBef>
            </a:pPr>
            <a:r>
              <a:rPr lang="ja-JP" altLang="en-US" sz="1800" b="1" dirty="0">
                <a:solidFill>
                  <a:srgbClr val="FF0000"/>
                </a:solidFill>
                <a:latin typeface="Meiryo UI" pitchFamily="50" charset="-128"/>
                <a:ea typeface="Meiryo UI" pitchFamily="50" charset="-128"/>
                <a:cs typeface="Meiryo UI" pitchFamily="50" charset="-128"/>
              </a:rPr>
              <a:t>でない</a:t>
            </a:r>
          </a:p>
        </p:txBody>
      </p:sp>
      <p:sp>
        <p:nvSpPr>
          <p:cNvPr id="176152" name="AutoShape 44"/>
          <p:cNvSpPr>
            <a:spLocks noChangeArrowheads="1"/>
          </p:cNvSpPr>
          <p:nvPr/>
        </p:nvSpPr>
        <p:spPr bwMode="auto">
          <a:xfrm rot="5400000">
            <a:off x="2346855" y="4714891"/>
            <a:ext cx="269698" cy="729884"/>
          </a:xfrm>
          <a:prstGeom prst="rightArrow">
            <a:avLst>
              <a:gd name="adj1" fmla="val 45593"/>
              <a:gd name="adj2" fmla="val 47806"/>
            </a:avLst>
          </a:prstGeom>
          <a:gradFill rotWithShape="1">
            <a:gsLst>
              <a:gs pos="0">
                <a:srgbClr val="C0C0C0"/>
              </a:gs>
              <a:gs pos="100000">
                <a:srgbClr val="3B3B3B"/>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rot="10800000" vert="eaVert" wrap="none" anchor="ctr"/>
          <a:lstStyle/>
          <a:p>
            <a:pPr eaLnBrk="1" hangingPunct="1"/>
            <a:endParaRPr lang="ja-JP" altLang="en-US" sz="1800"/>
          </a:p>
        </p:txBody>
      </p:sp>
      <p:sp>
        <p:nvSpPr>
          <p:cNvPr id="176160" name="AutoShape 38"/>
          <p:cNvSpPr>
            <a:spLocks noChangeArrowheads="1"/>
          </p:cNvSpPr>
          <p:nvPr/>
        </p:nvSpPr>
        <p:spPr bwMode="auto">
          <a:xfrm>
            <a:off x="2426846" y="3985825"/>
            <a:ext cx="2046679" cy="768614"/>
          </a:xfrm>
          <a:prstGeom prst="roundRect">
            <a:avLst>
              <a:gd name="adj" fmla="val 13431"/>
            </a:avLst>
          </a:prstGeom>
          <a:solidFill>
            <a:srgbClr val="0066CC"/>
          </a:solidFill>
          <a:ln>
            <a:noFill/>
          </a:ln>
          <a:extLst/>
        </p:spPr>
        <p:txBody>
          <a:bodyPr wrap="none" anchor="ctr"/>
          <a:lstStyle/>
          <a:p>
            <a:pPr algn="ctr" eaLnBrk="1" hangingPunct="1">
              <a:spcBef>
                <a:spcPts val="0"/>
              </a:spcBef>
            </a:pPr>
            <a:r>
              <a:rPr kumimoji="0" lang="ja-JP" altLang="en-US" sz="1500" b="1" dirty="0">
                <a:solidFill>
                  <a:schemeClr val="bg1"/>
                </a:solidFill>
                <a:latin typeface="Meiryo UI" pitchFamily="50" charset="-128"/>
                <a:ea typeface="Meiryo UI" pitchFamily="50" charset="-128"/>
                <a:cs typeface="Meiryo UI" pitchFamily="50" charset="-128"/>
              </a:rPr>
              <a:t>主</a:t>
            </a:r>
            <a:r>
              <a:rPr kumimoji="0" lang="ja-JP" altLang="ja-JP" sz="1500" b="1" dirty="0">
                <a:solidFill>
                  <a:schemeClr val="bg1"/>
                </a:solidFill>
                <a:latin typeface="Meiryo UI" pitchFamily="50" charset="-128"/>
                <a:ea typeface="Meiryo UI" pitchFamily="50" charset="-128"/>
                <a:cs typeface="Meiryo UI" pitchFamily="50" charset="-128"/>
              </a:rPr>
              <a:t>治医</a:t>
            </a:r>
            <a:r>
              <a:rPr kumimoji="0" lang="ja-JP" altLang="en-US" sz="1500" b="1" dirty="0">
                <a:solidFill>
                  <a:schemeClr val="bg1"/>
                </a:solidFill>
                <a:latin typeface="Meiryo UI" pitchFamily="50" charset="-128"/>
                <a:ea typeface="Meiryo UI" pitchFamily="50" charset="-128"/>
                <a:cs typeface="Meiryo UI" pitchFamily="50" charset="-128"/>
              </a:rPr>
              <a:t> </a:t>
            </a:r>
            <a:r>
              <a:rPr kumimoji="0" lang="ja-JP" altLang="en-US" sz="1400" b="1" dirty="0">
                <a:solidFill>
                  <a:schemeClr val="bg1"/>
                </a:solidFill>
                <a:latin typeface="Meiryo UI" pitchFamily="50" charset="-128"/>
                <a:ea typeface="Meiryo UI" pitchFamily="50" charset="-128"/>
                <a:cs typeface="Meiryo UI" pitchFamily="50" charset="-128"/>
              </a:rPr>
              <a:t>または </a:t>
            </a:r>
            <a:r>
              <a:rPr kumimoji="0" lang="ja-JP" altLang="en-US" sz="1500" b="1" dirty="0">
                <a:solidFill>
                  <a:schemeClr val="bg1"/>
                </a:solidFill>
                <a:latin typeface="Meiryo UI" pitchFamily="50" charset="-128"/>
                <a:ea typeface="Meiryo UI" pitchFamily="50" charset="-128"/>
                <a:cs typeface="Meiryo UI" pitchFamily="50" charset="-128"/>
              </a:rPr>
              <a:t>専門医</a:t>
            </a:r>
            <a:endParaRPr kumimoji="0" lang="en-US" altLang="ja-JP" sz="1500" b="1" dirty="0">
              <a:solidFill>
                <a:schemeClr val="bg1"/>
              </a:solidFill>
              <a:latin typeface="Meiryo UI" pitchFamily="50" charset="-128"/>
              <a:ea typeface="Meiryo UI" pitchFamily="50" charset="-128"/>
              <a:cs typeface="Meiryo UI" pitchFamily="50" charset="-128"/>
            </a:endParaRPr>
          </a:p>
          <a:p>
            <a:pPr algn="ctr" eaLnBrk="1" hangingPunct="1">
              <a:spcBef>
                <a:spcPts val="0"/>
              </a:spcBef>
            </a:pPr>
            <a:r>
              <a:rPr kumimoji="0" lang="ja-JP" altLang="ja-JP" sz="1500" b="1" dirty="0">
                <a:solidFill>
                  <a:schemeClr val="bg1"/>
                </a:solidFill>
                <a:latin typeface="Meiryo UI" pitchFamily="50" charset="-128"/>
                <a:ea typeface="Meiryo UI" pitchFamily="50" charset="-128"/>
                <a:cs typeface="Meiryo UI" pitchFamily="50" charset="-128"/>
              </a:rPr>
              <a:t>の診断書の提出</a:t>
            </a:r>
            <a:endParaRPr kumimoji="0" lang="ja-JP" altLang="ja-JP" sz="1600" b="1" baseline="30000" dirty="0">
              <a:solidFill>
                <a:schemeClr val="bg1"/>
              </a:solidFill>
              <a:latin typeface="Meiryo UI" pitchFamily="50" charset="-128"/>
              <a:ea typeface="Meiryo UI" pitchFamily="50" charset="-128"/>
              <a:cs typeface="Meiryo UI" pitchFamily="50" charset="-128"/>
            </a:endParaRPr>
          </a:p>
        </p:txBody>
      </p:sp>
      <p:sp>
        <p:nvSpPr>
          <p:cNvPr id="46" name="Rectangle 23"/>
          <p:cNvSpPr>
            <a:spLocks noChangeArrowheads="1"/>
          </p:cNvSpPr>
          <p:nvPr/>
        </p:nvSpPr>
        <p:spPr bwMode="auto">
          <a:xfrm>
            <a:off x="0" y="1"/>
            <a:ext cx="2806995" cy="3721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82904" tIns="41452" rIns="82904" bIns="41452" anchor="b"/>
          <a:lstStyle/>
          <a:p>
            <a:pPr defTabSz="828675"/>
            <a:r>
              <a:rPr kumimoji="0" lang="en-US" altLang="ja-JP" sz="1600" b="1" dirty="0">
                <a:latin typeface="Meiryo UI" panose="020B0604030504040204" pitchFamily="50" charset="-128"/>
                <a:ea typeface="Meiryo UI" panose="020B0604030504040204" pitchFamily="50" charset="-128"/>
              </a:rPr>
              <a:t>《</a:t>
            </a:r>
            <a:r>
              <a:rPr kumimoji="0" lang="ja-JP" altLang="en-US" sz="1600" b="1" dirty="0">
                <a:latin typeface="Meiryo UI" panose="020B0604030504040204" pitchFamily="50" charset="-128"/>
                <a:ea typeface="Meiryo UI" panose="020B0604030504040204" pitchFamily="50" charset="-128"/>
              </a:rPr>
              <a:t> 制度</a:t>
            </a:r>
            <a:r>
              <a:rPr kumimoji="0" lang="en-US" altLang="ja-JP" sz="1700" b="1" dirty="0">
                <a:latin typeface="Segoe UI" panose="020B0502040204020203" pitchFamily="34" charset="0"/>
                <a:ea typeface="Meiryo UI" panose="020B0604030504040204" pitchFamily="50" charset="-128"/>
                <a:cs typeface="Segoe UI" panose="020B0502040204020203" pitchFamily="34" charset="0"/>
              </a:rPr>
              <a:t>-27</a:t>
            </a:r>
            <a:r>
              <a:rPr kumimoji="0" lang="ja-JP" altLang="en-US" sz="1700" b="1" dirty="0">
                <a:latin typeface="Segoe UI" panose="020B0502040204020203" pitchFamily="34" charset="0"/>
                <a:ea typeface="Meiryo UI" panose="020B0604030504040204" pitchFamily="50" charset="-128"/>
                <a:cs typeface="Segoe UI" panose="020B0502040204020203" pitchFamily="34" charset="0"/>
              </a:rPr>
              <a:t> </a:t>
            </a:r>
            <a:r>
              <a:rPr kumimoji="0" lang="en-US" altLang="ja-JP" sz="1600" b="1" dirty="0">
                <a:latin typeface="Meiryo UI" panose="020B0604030504040204" pitchFamily="50" charset="-128"/>
                <a:ea typeface="Meiryo UI" panose="020B0604030504040204" pitchFamily="50" charset="-128"/>
              </a:rPr>
              <a:t>》</a:t>
            </a:r>
            <a:r>
              <a:rPr kumimoji="0" lang="ja-JP" altLang="en-US" sz="1600" b="1" dirty="0">
                <a:latin typeface="Meiryo UI" panose="020B0604030504040204" pitchFamily="50" charset="-128"/>
                <a:ea typeface="Meiryo UI" panose="020B0604030504040204" pitchFamily="50" charset="-128"/>
              </a:rPr>
              <a:t>  </a:t>
            </a:r>
            <a:endParaRPr kumimoji="0" lang="ja-JP" altLang="en-US" sz="1600" b="1" dirty="0">
              <a:solidFill>
                <a:srgbClr val="FF5050"/>
              </a:solidFill>
              <a:latin typeface="Meiryo UI" panose="020B0604030504040204" pitchFamily="50" charset="-128"/>
              <a:ea typeface="Meiryo UI" panose="020B0604030504040204" pitchFamily="50" charset="-128"/>
            </a:endParaRPr>
          </a:p>
        </p:txBody>
      </p:sp>
      <p:sp>
        <p:nvSpPr>
          <p:cNvPr id="47" name="Rectangle 12"/>
          <p:cNvSpPr>
            <a:spLocks noChangeArrowheads="1"/>
          </p:cNvSpPr>
          <p:nvPr/>
        </p:nvSpPr>
        <p:spPr bwMode="auto">
          <a:xfrm>
            <a:off x="213519" y="885706"/>
            <a:ext cx="8691562" cy="103179"/>
          </a:xfrm>
          <a:prstGeom prst="rect">
            <a:avLst/>
          </a:prstGeom>
          <a:gradFill rotWithShape="1">
            <a:gsLst>
              <a:gs pos="96951">
                <a:srgbClr val="3E6EB4"/>
              </a:gs>
              <a:gs pos="90000">
                <a:srgbClr val="3E6EB4"/>
              </a:gs>
              <a:gs pos="0">
                <a:srgbClr val="CDE1FF"/>
              </a:gs>
            </a:gsLst>
            <a:lin ang="0" scaled="1"/>
          </a:gradFill>
          <a:ln w="9525" algn="ctr">
            <a:noFill/>
            <a:miter lim="800000"/>
            <a:headEnd/>
            <a:tailEnd/>
          </a:ln>
          <a:effectLst/>
        </p:spPr>
        <p:txBody>
          <a:bodyPr wrap="none" anchor="ctr"/>
          <a:lstStyle/>
          <a:p>
            <a:pPr algn="r">
              <a:defRPr/>
            </a:pPr>
            <a:endParaRPr lang="ja-JP" altLang="en-US">
              <a:latin typeface="Arial" charset="0"/>
            </a:endParaRPr>
          </a:p>
        </p:txBody>
      </p:sp>
      <p:sp>
        <p:nvSpPr>
          <p:cNvPr id="48" name="AutoShape 38"/>
          <p:cNvSpPr>
            <a:spLocks noChangeArrowheads="1"/>
          </p:cNvSpPr>
          <p:nvPr/>
        </p:nvSpPr>
        <p:spPr bwMode="auto">
          <a:xfrm>
            <a:off x="759656" y="3985824"/>
            <a:ext cx="1167627" cy="768615"/>
          </a:xfrm>
          <a:prstGeom prst="roundRect">
            <a:avLst>
              <a:gd name="adj" fmla="val 15357"/>
            </a:avLst>
          </a:prstGeom>
          <a:solidFill>
            <a:srgbClr val="0066CC"/>
          </a:solidFill>
          <a:ln>
            <a:noFill/>
          </a:ln>
          <a:extLst/>
        </p:spPr>
        <p:txBody>
          <a:bodyPr wrap="none" anchor="ctr"/>
          <a:lstStyle/>
          <a:p>
            <a:pPr algn="ctr" eaLnBrk="1" hangingPunct="1">
              <a:spcBef>
                <a:spcPts val="0"/>
              </a:spcBef>
            </a:pPr>
            <a:r>
              <a:rPr kumimoji="0" lang="ja-JP" altLang="en-US" sz="1600" b="1" dirty="0">
                <a:solidFill>
                  <a:schemeClr val="bg1"/>
                </a:solidFill>
                <a:latin typeface="Meiryo UI" pitchFamily="50" charset="-128"/>
                <a:ea typeface="Meiryo UI" pitchFamily="50" charset="-128"/>
                <a:cs typeface="Meiryo UI" pitchFamily="50" charset="-128"/>
              </a:rPr>
              <a:t>臨時</a:t>
            </a:r>
            <a:endParaRPr kumimoji="0" lang="en-US" altLang="ja-JP" sz="1600" b="1" dirty="0">
              <a:solidFill>
                <a:schemeClr val="bg1"/>
              </a:solidFill>
              <a:latin typeface="Meiryo UI" pitchFamily="50" charset="-128"/>
              <a:ea typeface="Meiryo UI" pitchFamily="50" charset="-128"/>
              <a:cs typeface="Meiryo UI" pitchFamily="50" charset="-128"/>
            </a:endParaRPr>
          </a:p>
          <a:p>
            <a:pPr algn="ctr" eaLnBrk="1" hangingPunct="1">
              <a:spcBef>
                <a:spcPts val="0"/>
              </a:spcBef>
            </a:pPr>
            <a:r>
              <a:rPr kumimoji="0" lang="ja-JP" altLang="en-US" sz="1500" b="1" dirty="0">
                <a:solidFill>
                  <a:schemeClr val="bg1"/>
                </a:solidFill>
                <a:latin typeface="Meiryo UI" pitchFamily="50" charset="-128"/>
                <a:ea typeface="Meiryo UI" pitchFamily="50" charset="-128"/>
                <a:cs typeface="Meiryo UI" pitchFamily="50" charset="-128"/>
              </a:rPr>
              <a:t>適正検査</a:t>
            </a:r>
            <a:endParaRPr kumimoji="0" lang="ja-JP" altLang="ja-JP" sz="1600" b="1" baseline="30000" dirty="0">
              <a:solidFill>
                <a:schemeClr val="bg1"/>
              </a:solidFill>
              <a:latin typeface="Meiryo UI" pitchFamily="50" charset="-128"/>
              <a:ea typeface="Meiryo UI" pitchFamily="50" charset="-128"/>
              <a:cs typeface="Meiryo UI" pitchFamily="50" charset="-128"/>
            </a:endParaRPr>
          </a:p>
        </p:txBody>
      </p:sp>
      <p:sp>
        <p:nvSpPr>
          <p:cNvPr id="49" name="AutoShape 38"/>
          <p:cNvSpPr>
            <a:spLocks noChangeArrowheads="1"/>
          </p:cNvSpPr>
          <p:nvPr/>
        </p:nvSpPr>
        <p:spPr bwMode="auto">
          <a:xfrm>
            <a:off x="5261319" y="5269009"/>
            <a:ext cx="2402648" cy="540550"/>
          </a:xfrm>
          <a:prstGeom prst="roundRect">
            <a:avLst>
              <a:gd name="adj" fmla="val 23332"/>
            </a:avLst>
          </a:prstGeom>
          <a:solidFill>
            <a:srgbClr val="526F1F"/>
          </a:solidFill>
          <a:ln>
            <a:noFill/>
          </a:ln>
          <a:extLst/>
        </p:spPr>
        <p:txBody>
          <a:bodyPr wrap="none" anchor="ctr"/>
          <a:lstStyle/>
          <a:p>
            <a:pPr algn="ctr" eaLnBrk="1" hangingPunct="1">
              <a:spcBef>
                <a:spcPts val="0"/>
              </a:spcBef>
            </a:pPr>
            <a:r>
              <a:rPr kumimoji="0" lang="ja-JP" altLang="en-US" sz="1600" b="1" dirty="0">
                <a:solidFill>
                  <a:schemeClr val="bg1"/>
                </a:solidFill>
                <a:latin typeface="Meiryo UI" pitchFamily="50" charset="-128"/>
                <a:ea typeface="Meiryo UI" pitchFamily="50" charset="-128"/>
                <a:cs typeface="Meiryo UI" pitchFamily="50" charset="-128"/>
              </a:rPr>
              <a:t>臨時高齢者講習</a:t>
            </a:r>
            <a:endParaRPr kumimoji="0" lang="ja-JP" altLang="ja-JP" sz="1600" b="1" baseline="30000" dirty="0">
              <a:solidFill>
                <a:schemeClr val="bg1"/>
              </a:solidFill>
              <a:latin typeface="Meiryo UI" pitchFamily="50" charset="-128"/>
              <a:ea typeface="Meiryo UI" pitchFamily="50" charset="-128"/>
              <a:cs typeface="Meiryo UI" pitchFamily="50" charset="-128"/>
            </a:endParaRPr>
          </a:p>
        </p:txBody>
      </p:sp>
      <p:sp>
        <p:nvSpPr>
          <p:cNvPr id="51" name="AutoShape 44"/>
          <p:cNvSpPr>
            <a:spLocks noChangeArrowheads="1"/>
          </p:cNvSpPr>
          <p:nvPr/>
        </p:nvSpPr>
        <p:spPr bwMode="auto">
          <a:xfrm>
            <a:off x="4713176" y="4044769"/>
            <a:ext cx="281065" cy="651760"/>
          </a:xfrm>
          <a:prstGeom prst="rightArrow">
            <a:avLst>
              <a:gd name="adj1" fmla="val 45593"/>
              <a:gd name="adj2" fmla="val 47806"/>
            </a:avLst>
          </a:prstGeom>
          <a:gradFill rotWithShape="1">
            <a:gsLst>
              <a:gs pos="0">
                <a:srgbClr val="C0C0C0"/>
              </a:gs>
              <a:gs pos="100000">
                <a:srgbClr val="FF0000"/>
              </a:gs>
            </a:gsLst>
            <a:lin ang="0" scaled="1"/>
          </a:gradFill>
          <a:ln>
            <a:noFill/>
          </a:ln>
          <a:extLst/>
        </p:spPr>
        <p:txBody>
          <a:bodyPr rot="10800000" vert="eaVert" wrap="none" anchor="ctr"/>
          <a:lstStyle/>
          <a:p>
            <a:pPr eaLnBrk="1" hangingPunct="1"/>
            <a:endParaRPr lang="ja-JP" altLang="en-US" sz="1800"/>
          </a:p>
        </p:txBody>
      </p:sp>
      <p:sp>
        <p:nvSpPr>
          <p:cNvPr id="52" name="AutoShape 44"/>
          <p:cNvSpPr>
            <a:spLocks noChangeArrowheads="1"/>
          </p:cNvSpPr>
          <p:nvPr/>
        </p:nvSpPr>
        <p:spPr bwMode="auto">
          <a:xfrm rot="5400000">
            <a:off x="2346855" y="5534579"/>
            <a:ext cx="269698" cy="729884"/>
          </a:xfrm>
          <a:prstGeom prst="rightArrow">
            <a:avLst>
              <a:gd name="adj1" fmla="val 45593"/>
              <a:gd name="adj2" fmla="val 47806"/>
            </a:avLst>
          </a:prstGeom>
          <a:gradFill rotWithShape="1">
            <a:gsLst>
              <a:gs pos="0">
                <a:srgbClr val="C0C0C0"/>
              </a:gs>
              <a:gs pos="100000">
                <a:srgbClr val="3B3B3B"/>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rot="10800000" vert="eaVert" wrap="none" anchor="ctr"/>
          <a:lstStyle/>
          <a:p>
            <a:pPr eaLnBrk="1" hangingPunct="1"/>
            <a:endParaRPr lang="ja-JP" altLang="en-US" sz="1800"/>
          </a:p>
        </p:txBody>
      </p:sp>
      <p:sp>
        <p:nvSpPr>
          <p:cNvPr id="2" name="円弧 1"/>
          <p:cNvSpPr/>
          <p:nvPr/>
        </p:nvSpPr>
        <p:spPr bwMode="auto">
          <a:xfrm>
            <a:off x="2455513" y="3278968"/>
            <a:ext cx="825721" cy="1032465"/>
          </a:xfrm>
          <a:prstGeom prst="arc">
            <a:avLst>
              <a:gd name="adj1" fmla="val 10754830"/>
              <a:gd name="adj2" fmla="val 16218481"/>
            </a:avLst>
          </a:prstGeom>
          <a:noFill/>
          <a:ln w="41275" cap="flat" cmpd="sng" algn="ctr">
            <a:solidFill>
              <a:srgbClr val="3E6EB4"/>
            </a:solidFill>
            <a:prstDash val="solid"/>
            <a:round/>
            <a:headEnd type="arrow" w="med" len="sm"/>
            <a:tailEnd type="none" w="med" len="sm"/>
          </a:ln>
          <a:effectLst/>
        </p:spPr>
        <p:txBody>
          <a:bodyPr vert="horz" wrap="none" lIns="91440" tIns="45720" rIns="91440" bIns="45720" numCol="1" rtlCol="0" anchor="ctr" anchorCtr="0" compatLnSpc="1">
            <a:prstTxWarp prst="textNoShape">
              <a:avLst/>
            </a:prstTxWarp>
          </a:bodyPr>
          <a:lstStyle/>
          <a:p>
            <a:pPr marL="0" marR="0" indent="0" algn="r" defTabSz="914400" rtl="0" eaLnBrk="1" fontAlgn="base" latinLnBrk="0" hangingPunct="1">
              <a:lnSpc>
                <a:spcPct val="100000"/>
              </a:lnSpc>
              <a:spcBef>
                <a:spcPct val="0"/>
              </a:spcBef>
              <a:spcAft>
                <a:spcPct val="0"/>
              </a:spcAft>
              <a:buClrTx/>
              <a:buSzTx/>
              <a:buFontTx/>
              <a:buNone/>
              <a:tabLst/>
            </a:pPr>
            <a:endParaRPr kumimoji="1" lang="ja-JP" altLang="en-US" sz="3600" b="0" i="0" u="none" strike="noStrike" cap="none" normalizeH="0" baseline="0">
              <a:ln>
                <a:noFill/>
              </a:ln>
              <a:solidFill>
                <a:schemeClr val="tx1"/>
              </a:solidFill>
              <a:effectLst>
                <a:outerShdw blurRad="38100" dist="38100" dir="2700000" algn="tl">
                  <a:srgbClr val="000000">
                    <a:alpha val="43137"/>
                  </a:srgbClr>
                </a:outerShdw>
              </a:effectLst>
              <a:latin typeface="Arial" charset="0"/>
              <a:ea typeface="ＭＳ Ｐゴシック" pitchFamily="50" charset="-128"/>
            </a:endParaRPr>
          </a:p>
        </p:txBody>
      </p:sp>
      <p:sp>
        <p:nvSpPr>
          <p:cNvPr id="3" name="正方形/長方形 2"/>
          <p:cNvSpPr/>
          <p:nvPr/>
        </p:nvSpPr>
        <p:spPr bwMode="auto">
          <a:xfrm>
            <a:off x="647115" y="3869017"/>
            <a:ext cx="3940191" cy="976795"/>
          </a:xfrm>
          <a:prstGeom prst="rect">
            <a:avLst/>
          </a:prstGeom>
          <a:noFill/>
          <a:ln w="38100" cap="rnd" cmpd="sng" algn="ctr">
            <a:solidFill>
              <a:schemeClr val="tx1">
                <a:lumMod val="50000"/>
                <a:lumOff val="50000"/>
              </a:schemeClr>
            </a:solidFill>
            <a:prstDash val="sysDot"/>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r" defTabSz="914400" rtl="0" eaLnBrk="1" fontAlgn="base" latinLnBrk="0" hangingPunct="1">
              <a:lnSpc>
                <a:spcPct val="100000"/>
              </a:lnSpc>
              <a:spcBef>
                <a:spcPct val="0"/>
              </a:spcBef>
              <a:spcAft>
                <a:spcPct val="0"/>
              </a:spcAft>
              <a:buClrTx/>
              <a:buSzTx/>
              <a:buFontTx/>
              <a:buNone/>
              <a:tabLst/>
            </a:pPr>
            <a:endParaRPr kumimoji="1" lang="ja-JP" altLang="en-US" sz="3600" b="0" i="0" u="none" strike="noStrike" cap="none" normalizeH="0" baseline="0">
              <a:ln>
                <a:noFill/>
              </a:ln>
              <a:solidFill>
                <a:schemeClr val="tx1"/>
              </a:solidFill>
              <a:effectLst>
                <a:outerShdw blurRad="38100" dist="38100" dir="2700000" algn="tl">
                  <a:srgbClr val="000000">
                    <a:alpha val="43137"/>
                  </a:srgbClr>
                </a:outerShdw>
              </a:effectLst>
              <a:latin typeface="Arial" charset="0"/>
              <a:ea typeface="ＭＳ Ｐゴシック" pitchFamily="50" charset="-128"/>
            </a:endParaRPr>
          </a:p>
        </p:txBody>
      </p:sp>
      <p:sp>
        <p:nvSpPr>
          <p:cNvPr id="54" name="円弧 53"/>
          <p:cNvSpPr/>
          <p:nvPr/>
        </p:nvSpPr>
        <p:spPr bwMode="auto">
          <a:xfrm flipH="1">
            <a:off x="5298010" y="2910511"/>
            <a:ext cx="1385914" cy="1581554"/>
          </a:xfrm>
          <a:prstGeom prst="arc">
            <a:avLst>
              <a:gd name="adj1" fmla="val 10821690"/>
              <a:gd name="adj2" fmla="val 16218481"/>
            </a:avLst>
          </a:prstGeom>
          <a:noFill/>
          <a:ln w="41275" cap="flat" cmpd="sng" algn="ctr">
            <a:solidFill>
              <a:srgbClr val="526F1F"/>
            </a:solidFill>
            <a:prstDash val="solid"/>
            <a:round/>
            <a:headEnd type="none" w="med" len="sm"/>
            <a:tailEnd type="none" w="med" len="sm"/>
          </a:ln>
          <a:effectLst/>
        </p:spPr>
        <p:txBody>
          <a:bodyPr vert="horz" wrap="none" lIns="91440" tIns="45720" rIns="91440" bIns="45720" numCol="1" rtlCol="0" anchor="ctr" anchorCtr="0" compatLnSpc="1">
            <a:prstTxWarp prst="textNoShape">
              <a:avLst/>
            </a:prstTxWarp>
          </a:bodyPr>
          <a:lstStyle/>
          <a:p>
            <a:pPr marL="0" marR="0" indent="0" algn="r" defTabSz="914400" rtl="0" eaLnBrk="1" fontAlgn="base" latinLnBrk="0" hangingPunct="1">
              <a:lnSpc>
                <a:spcPct val="100000"/>
              </a:lnSpc>
              <a:spcBef>
                <a:spcPct val="0"/>
              </a:spcBef>
              <a:spcAft>
                <a:spcPct val="0"/>
              </a:spcAft>
              <a:buClrTx/>
              <a:buSzTx/>
              <a:buFontTx/>
              <a:buNone/>
              <a:tabLst/>
            </a:pPr>
            <a:endParaRPr kumimoji="1" lang="ja-JP" altLang="en-US" sz="3600" b="0" i="0" u="none" strike="noStrike" cap="none" normalizeH="0" baseline="0">
              <a:ln>
                <a:noFill/>
              </a:ln>
              <a:solidFill>
                <a:schemeClr val="tx1"/>
              </a:solidFill>
              <a:effectLst>
                <a:outerShdw blurRad="38100" dist="38100" dir="2700000" algn="tl">
                  <a:srgbClr val="000000">
                    <a:alpha val="43137"/>
                  </a:srgbClr>
                </a:outerShdw>
              </a:effectLst>
              <a:latin typeface="Arial" charset="0"/>
              <a:ea typeface="ＭＳ Ｐゴシック" pitchFamily="50" charset="-128"/>
            </a:endParaRPr>
          </a:p>
        </p:txBody>
      </p:sp>
      <p:sp>
        <p:nvSpPr>
          <p:cNvPr id="58" name="AutoShape 44"/>
          <p:cNvSpPr>
            <a:spLocks noChangeArrowheads="1"/>
          </p:cNvSpPr>
          <p:nvPr/>
        </p:nvSpPr>
        <p:spPr bwMode="auto">
          <a:xfrm rot="5400000">
            <a:off x="5683248" y="4716903"/>
            <a:ext cx="270051" cy="737774"/>
          </a:xfrm>
          <a:prstGeom prst="rightArrow">
            <a:avLst>
              <a:gd name="adj1" fmla="val 45593"/>
              <a:gd name="adj2" fmla="val 47806"/>
            </a:avLst>
          </a:prstGeom>
          <a:gradFill rotWithShape="1">
            <a:gsLst>
              <a:gs pos="0">
                <a:srgbClr val="C0C0C0"/>
              </a:gs>
              <a:gs pos="100000">
                <a:srgbClr val="FF0000"/>
              </a:gs>
            </a:gsLst>
            <a:lin ang="0" scaled="1"/>
          </a:gradFill>
          <a:ln>
            <a:noFill/>
          </a:ln>
          <a:extLst/>
        </p:spPr>
        <p:txBody>
          <a:bodyPr rot="10800000" vert="eaVert" wrap="none" anchor="ctr"/>
          <a:lstStyle/>
          <a:p>
            <a:pPr eaLnBrk="1" hangingPunct="1"/>
            <a:endParaRPr lang="ja-JP" altLang="en-US" sz="1800"/>
          </a:p>
        </p:txBody>
      </p:sp>
      <p:cxnSp>
        <p:nvCxnSpPr>
          <p:cNvPr id="6" name="直線コネクタ 5"/>
          <p:cNvCxnSpPr/>
          <p:nvPr/>
        </p:nvCxnSpPr>
        <p:spPr bwMode="auto">
          <a:xfrm flipH="1">
            <a:off x="6683924" y="3686944"/>
            <a:ext cx="2" cy="1408262"/>
          </a:xfrm>
          <a:prstGeom prst="line">
            <a:avLst/>
          </a:prstGeom>
          <a:solidFill>
            <a:srgbClr val="FFFF99"/>
          </a:solidFill>
          <a:ln w="38100" cap="rnd" cmpd="sng" algn="ctr">
            <a:solidFill>
              <a:srgbClr val="526F1F"/>
            </a:solidFill>
            <a:prstDash val="solid"/>
            <a:round/>
            <a:headEnd type="none" w="med" len="med"/>
            <a:tailEnd type="arrow" w="med" len="sm"/>
          </a:ln>
          <a:effectLst/>
        </p:spPr>
      </p:cxnSp>
      <p:sp>
        <p:nvSpPr>
          <p:cNvPr id="69" name="AutoShape 44"/>
          <p:cNvSpPr>
            <a:spLocks noChangeArrowheads="1"/>
          </p:cNvSpPr>
          <p:nvPr/>
        </p:nvSpPr>
        <p:spPr bwMode="auto">
          <a:xfrm rot="5400000">
            <a:off x="6344754" y="5619999"/>
            <a:ext cx="269698" cy="729884"/>
          </a:xfrm>
          <a:prstGeom prst="rightArrow">
            <a:avLst>
              <a:gd name="adj1" fmla="val 45593"/>
              <a:gd name="adj2" fmla="val 47806"/>
            </a:avLst>
          </a:prstGeom>
          <a:gradFill rotWithShape="1">
            <a:gsLst>
              <a:gs pos="0">
                <a:srgbClr val="C0C0C0"/>
              </a:gs>
              <a:gs pos="100000">
                <a:srgbClr val="3B3B3B"/>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rot="10800000" vert="eaVert" wrap="none" anchor="ctr"/>
          <a:lstStyle/>
          <a:p>
            <a:pPr eaLnBrk="1" hangingPunct="1"/>
            <a:endParaRPr lang="ja-JP" altLang="en-US" sz="1800"/>
          </a:p>
        </p:txBody>
      </p:sp>
      <p:sp>
        <p:nvSpPr>
          <p:cNvPr id="30" name="Text Box 9"/>
          <p:cNvSpPr txBox="1">
            <a:spLocks noChangeArrowheads="1"/>
          </p:cNvSpPr>
          <p:nvPr/>
        </p:nvSpPr>
        <p:spPr bwMode="auto">
          <a:xfrm>
            <a:off x="309786" y="272210"/>
            <a:ext cx="8555037" cy="5232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28" tIns="45715" rIns="91428" bIns="45715">
            <a:spAutoFit/>
          </a:bodyPr>
          <a:lstStyle>
            <a:lvl1pPr>
              <a:defRPr kumimoji="1" sz="3200">
                <a:solidFill>
                  <a:schemeClr val="tx1"/>
                </a:solidFill>
                <a:latin typeface="Arial" pitchFamily="34" charset="0"/>
                <a:ea typeface="ＭＳ Ｐゴシック" pitchFamily="50" charset="-128"/>
              </a:defRPr>
            </a:lvl1pPr>
            <a:lvl2pPr>
              <a:defRPr kumimoji="1" sz="2800">
                <a:solidFill>
                  <a:schemeClr val="tx1"/>
                </a:solidFill>
                <a:latin typeface="Arial" pitchFamily="34" charset="0"/>
                <a:ea typeface="ＭＳ Ｐゴシック" pitchFamily="50" charset="-128"/>
              </a:defRPr>
            </a:lvl2pPr>
            <a:lvl3pPr>
              <a:defRPr kumimoji="1" sz="2400">
                <a:solidFill>
                  <a:schemeClr val="tx1"/>
                </a:solidFill>
                <a:latin typeface="Arial" pitchFamily="34" charset="0"/>
                <a:ea typeface="ＭＳ Ｐゴシック" pitchFamily="50" charset="-128"/>
              </a:defRPr>
            </a:lvl3pPr>
            <a:lvl4pPr>
              <a:defRPr kumimoji="1" sz="2000">
                <a:solidFill>
                  <a:schemeClr val="tx1"/>
                </a:solidFill>
                <a:latin typeface="Arial" pitchFamily="34" charset="0"/>
                <a:ea typeface="ＭＳ Ｐゴシック" pitchFamily="50" charset="-128"/>
              </a:defRPr>
            </a:lvl4pPr>
            <a:lvl5pPr>
              <a:defRPr kumimoji="1" sz="2000">
                <a:solidFill>
                  <a:schemeClr val="tx1"/>
                </a:solidFill>
                <a:latin typeface="Arial" pitchFamily="34" charset="0"/>
                <a:ea typeface="ＭＳ Ｐゴシック" pitchFamily="50" charset="-128"/>
              </a:defRPr>
            </a:lvl5pPr>
            <a:lvl6pPr eaLnBrk="0" hangingPunct="0">
              <a:defRPr kumimoji="1" sz="2000">
                <a:solidFill>
                  <a:schemeClr val="tx1"/>
                </a:solidFill>
                <a:latin typeface="Arial" pitchFamily="34" charset="0"/>
                <a:ea typeface="ＭＳ Ｐゴシック" pitchFamily="50" charset="-128"/>
              </a:defRPr>
            </a:lvl6pPr>
            <a:lvl7pPr eaLnBrk="0" hangingPunct="0">
              <a:defRPr kumimoji="1" sz="2000">
                <a:solidFill>
                  <a:schemeClr val="tx1"/>
                </a:solidFill>
                <a:latin typeface="Arial" pitchFamily="34" charset="0"/>
                <a:ea typeface="ＭＳ Ｐゴシック" pitchFamily="50" charset="-128"/>
              </a:defRPr>
            </a:lvl7pPr>
            <a:lvl8pPr eaLnBrk="0" hangingPunct="0">
              <a:defRPr kumimoji="1" sz="2000">
                <a:solidFill>
                  <a:schemeClr val="tx1"/>
                </a:solidFill>
                <a:latin typeface="Arial" pitchFamily="34" charset="0"/>
                <a:ea typeface="ＭＳ Ｐゴシック" pitchFamily="50" charset="-128"/>
              </a:defRPr>
            </a:lvl8pPr>
            <a:lvl9pPr eaLnBrk="0" hangingPunct="0">
              <a:defRPr kumimoji="1" sz="2000">
                <a:solidFill>
                  <a:schemeClr val="tx1"/>
                </a:solidFill>
                <a:latin typeface="Arial" pitchFamily="34" charset="0"/>
                <a:ea typeface="ＭＳ Ｐゴシック" pitchFamily="50" charset="-128"/>
              </a:defRPr>
            </a:lvl9pPr>
          </a:lstStyle>
          <a:p>
            <a:pPr algn="ctr" eaLnBrk="1" hangingPunct="1">
              <a:spcBef>
                <a:spcPct val="50000"/>
              </a:spcBef>
            </a:pPr>
            <a:r>
              <a:rPr lang="ja-JP" altLang="en-US" sz="2800" b="1" dirty="0">
                <a:latin typeface="Segoe UI" panose="020B0502040204020203" pitchFamily="34" charset="0"/>
                <a:ea typeface="Meiryo UI" pitchFamily="50" charset="-128"/>
                <a:cs typeface="Segoe UI" panose="020B0502040204020203" pitchFamily="34" charset="0"/>
              </a:rPr>
              <a:t>一定の違反行為</a:t>
            </a:r>
            <a:r>
              <a:rPr lang="en-US" altLang="ja-JP" sz="2800" b="1" dirty="0">
                <a:latin typeface="Meiryo UI" panose="020B0604030504040204" pitchFamily="50" charset="-128"/>
                <a:ea typeface="Meiryo UI" panose="020B0604030504040204" pitchFamily="50" charset="-128"/>
                <a:cs typeface="Segoe UI" panose="020B0502040204020203" pitchFamily="34" charset="0"/>
              </a:rPr>
              <a:t>(</a:t>
            </a:r>
            <a:r>
              <a:rPr lang="ja-JP" altLang="en-US" sz="2800" b="1" dirty="0">
                <a:latin typeface="Meiryo UI" pitchFamily="50" charset="-128"/>
                <a:ea typeface="Meiryo UI" pitchFamily="50" charset="-128"/>
                <a:cs typeface="Meiryo UI" pitchFamily="50" charset="-128"/>
              </a:rPr>
              <a:t>基準行為</a:t>
            </a:r>
            <a:r>
              <a:rPr lang="en-US" altLang="ja-JP" sz="2800" b="1" dirty="0">
                <a:latin typeface="Meiryo UI" pitchFamily="50" charset="-128"/>
                <a:ea typeface="Meiryo UI" pitchFamily="50" charset="-128"/>
                <a:cs typeface="Meiryo UI" pitchFamily="50" charset="-128"/>
              </a:rPr>
              <a:t>)</a:t>
            </a:r>
            <a:r>
              <a:rPr lang="ja-JP" altLang="en-US" sz="2800" b="1" dirty="0">
                <a:latin typeface="Meiryo UI" pitchFamily="50" charset="-128"/>
                <a:ea typeface="Meiryo UI" pitchFamily="50" charset="-128"/>
                <a:cs typeface="Meiryo UI" pitchFamily="50" charset="-128"/>
              </a:rPr>
              <a:t>があった場合</a:t>
            </a:r>
          </a:p>
        </p:txBody>
      </p:sp>
      <p:sp>
        <p:nvSpPr>
          <p:cNvPr id="33" name="円弧 32"/>
          <p:cNvSpPr/>
          <p:nvPr/>
        </p:nvSpPr>
        <p:spPr bwMode="auto">
          <a:xfrm flipH="1">
            <a:off x="5751751" y="2606394"/>
            <a:ext cx="2244634" cy="2337894"/>
          </a:xfrm>
          <a:prstGeom prst="arc">
            <a:avLst>
              <a:gd name="adj1" fmla="val 10821690"/>
              <a:gd name="adj2" fmla="val 16218481"/>
            </a:avLst>
          </a:prstGeom>
          <a:noFill/>
          <a:ln w="41275" cap="flat" cmpd="sng" algn="ctr">
            <a:solidFill>
              <a:srgbClr val="CF594D"/>
            </a:solidFill>
            <a:prstDash val="solid"/>
            <a:round/>
            <a:headEnd type="none" w="med" len="sm"/>
            <a:tailEnd type="none" w="med" len="sm"/>
          </a:ln>
          <a:effectLst/>
        </p:spPr>
        <p:txBody>
          <a:bodyPr vert="horz" wrap="none" lIns="91440" tIns="45720" rIns="91440" bIns="45720" numCol="1" rtlCol="0" anchor="ctr" anchorCtr="0" compatLnSpc="1">
            <a:prstTxWarp prst="textNoShape">
              <a:avLst/>
            </a:prstTxWarp>
          </a:bodyPr>
          <a:lstStyle/>
          <a:p>
            <a:pPr marL="0" marR="0" indent="0" algn="r" defTabSz="914400" rtl="0" eaLnBrk="1" fontAlgn="base" latinLnBrk="0" hangingPunct="1">
              <a:lnSpc>
                <a:spcPct val="100000"/>
              </a:lnSpc>
              <a:spcBef>
                <a:spcPct val="0"/>
              </a:spcBef>
              <a:spcAft>
                <a:spcPct val="0"/>
              </a:spcAft>
              <a:buClrTx/>
              <a:buSzTx/>
              <a:buFontTx/>
              <a:buNone/>
              <a:tabLst/>
            </a:pPr>
            <a:endParaRPr kumimoji="1" lang="ja-JP" altLang="en-US" sz="3600" b="0" i="0" u="none" strike="noStrike" cap="none" normalizeH="0" baseline="0">
              <a:ln>
                <a:noFill/>
              </a:ln>
              <a:solidFill>
                <a:schemeClr val="tx1"/>
              </a:solidFill>
              <a:effectLst>
                <a:outerShdw blurRad="38100" dist="38100" dir="2700000" algn="tl">
                  <a:srgbClr val="000000">
                    <a:alpha val="43137"/>
                  </a:srgbClr>
                </a:outerShdw>
              </a:effectLst>
              <a:latin typeface="Arial" charset="0"/>
              <a:ea typeface="ＭＳ Ｐゴシック" pitchFamily="50" charset="-128"/>
            </a:endParaRPr>
          </a:p>
        </p:txBody>
      </p:sp>
      <p:cxnSp>
        <p:nvCxnSpPr>
          <p:cNvPr id="34" name="直線コネクタ 33"/>
          <p:cNvCxnSpPr/>
          <p:nvPr/>
        </p:nvCxnSpPr>
        <p:spPr bwMode="auto">
          <a:xfrm>
            <a:off x="7996384" y="3728046"/>
            <a:ext cx="1" cy="2390319"/>
          </a:xfrm>
          <a:prstGeom prst="line">
            <a:avLst/>
          </a:prstGeom>
          <a:solidFill>
            <a:srgbClr val="FFFF99"/>
          </a:solidFill>
          <a:ln w="38100" cap="rnd" cmpd="sng" algn="ctr">
            <a:solidFill>
              <a:srgbClr val="CF594D"/>
            </a:solidFill>
            <a:prstDash val="solid"/>
            <a:round/>
            <a:headEnd type="none" w="med" len="med"/>
            <a:tailEnd type="arrow" w="med" len="sm"/>
          </a:ln>
          <a:effectLst/>
        </p:spPr>
      </p:cxnSp>
      <p:cxnSp>
        <p:nvCxnSpPr>
          <p:cNvPr id="36" name="直線コネクタ 35"/>
          <p:cNvCxnSpPr/>
          <p:nvPr/>
        </p:nvCxnSpPr>
        <p:spPr bwMode="auto">
          <a:xfrm flipH="1" flipV="1">
            <a:off x="6005201" y="2606394"/>
            <a:ext cx="899948" cy="3512"/>
          </a:xfrm>
          <a:prstGeom prst="line">
            <a:avLst/>
          </a:prstGeom>
          <a:solidFill>
            <a:srgbClr val="FFFF99"/>
          </a:solidFill>
          <a:ln w="38100" cap="rnd" cmpd="sng" algn="ctr">
            <a:solidFill>
              <a:srgbClr val="CF594D"/>
            </a:solidFill>
            <a:prstDash val="solid"/>
            <a:round/>
            <a:headEnd type="none" w="med" len="med"/>
            <a:tailEnd type="none" w="med" len="sm"/>
          </a:ln>
          <a:effectLst/>
        </p:spPr>
      </p:cxnSp>
      <p:cxnSp>
        <p:nvCxnSpPr>
          <p:cNvPr id="41" name="直線コネクタ 40"/>
          <p:cNvCxnSpPr/>
          <p:nvPr/>
        </p:nvCxnSpPr>
        <p:spPr bwMode="auto">
          <a:xfrm flipH="1" flipV="1">
            <a:off x="6482612" y="4179528"/>
            <a:ext cx="899948" cy="3512"/>
          </a:xfrm>
          <a:prstGeom prst="line">
            <a:avLst/>
          </a:prstGeom>
          <a:solidFill>
            <a:srgbClr val="FFFF99"/>
          </a:solidFill>
          <a:ln w="38100" cap="rnd" cmpd="sng" algn="ctr">
            <a:solidFill>
              <a:srgbClr val="CF594D"/>
            </a:solidFill>
            <a:prstDash val="sysDash"/>
            <a:round/>
            <a:headEnd type="none" w="med" len="med"/>
            <a:tailEnd type="none" w="med" len="sm"/>
          </a:ln>
          <a:effectLst/>
        </p:spPr>
      </p:cxnSp>
      <p:sp>
        <p:nvSpPr>
          <p:cNvPr id="42" name="円弧 41"/>
          <p:cNvSpPr/>
          <p:nvPr/>
        </p:nvSpPr>
        <p:spPr bwMode="auto">
          <a:xfrm flipH="1">
            <a:off x="6764798" y="4186706"/>
            <a:ext cx="1231585" cy="1321991"/>
          </a:xfrm>
          <a:prstGeom prst="arc">
            <a:avLst>
              <a:gd name="adj1" fmla="val 10821690"/>
              <a:gd name="adj2" fmla="val 16218481"/>
            </a:avLst>
          </a:prstGeom>
          <a:noFill/>
          <a:ln w="41275" cap="rnd" cmpd="sng" algn="ctr">
            <a:solidFill>
              <a:srgbClr val="CF594D"/>
            </a:solidFill>
            <a:prstDash val="sysDash"/>
            <a:round/>
            <a:headEnd type="none" w="med" len="sm"/>
            <a:tailEnd type="none" w="med" len="sm"/>
          </a:ln>
          <a:effectLst/>
        </p:spPr>
        <p:txBody>
          <a:bodyPr vert="horz" wrap="none" lIns="91440" tIns="45720" rIns="91440" bIns="45720" numCol="1" rtlCol="0" anchor="ctr" anchorCtr="0" compatLnSpc="1">
            <a:prstTxWarp prst="textNoShape">
              <a:avLst/>
            </a:prstTxWarp>
          </a:bodyPr>
          <a:lstStyle/>
          <a:p>
            <a:pPr marL="0" marR="0" indent="0" algn="r" defTabSz="914400" rtl="0" eaLnBrk="1" fontAlgn="base" latinLnBrk="0" hangingPunct="1">
              <a:lnSpc>
                <a:spcPct val="100000"/>
              </a:lnSpc>
              <a:spcBef>
                <a:spcPct val="0"/>
              </a:spcBef>
              <a:spcAft>
                <a:spcPct val="0"/>
              </a:spcAft>
              <a:buClrTx/>
              <a:buSzTx/>
              <a:buFontTx/>
              <a:buNone/>
              <a:tabLst/>
            </a:pPr>
            <a:endParaRPr kumimoji="1" lang="ja-JP" altLang="en-US" sz="3600" b="0" i="0" u="none" strike="noStrike" cap="none" normalizeH="0" baseline="0">
              <a:ln>
                <a:noFill/>
              </a:ln>
              <a:solidFill>
                <a:schemeClr val="tx1"/>
              </a:solidFill>
              <a:effectLst>
                <a:outerShdw blurRad="38100" dist="38100" dir="2700000" algn="tl">
                  <a:srgbClr val="000000">
                    <a:alpha val="43137"/>
                  </a:srgbClr>
                </a:outerShdw>
              </a:effectLst>
              <a:latin typeface="Arial" charset="0"/>
              <a:ea typeface="ＭＳ Ｐゴシック" pitchFamily="50" charset="-128"/>
            </a:endParaRPr>
          </a:p>
        </p:txBody>
      </p:sp>
      <p:sp>
        <p:nvSpPr>
          <p:cNvPr id="44" name="角丸四角形 43"/>
          <p:cNvSpPr/>
          <p:nvPr/>
        </p:nvSpPr>
        <p:spPr bwMode="auto">
          <a:xfrm>
            <a:off x="5261319" y="6192475"/>
            <a:ext cx="3362176" cy="369322"/>
          </a:xfrm>
          <a:prstGeom prst="roundRect">
            <a:avLst>
              <a:gd name="adj" fmla="val 50000"/>
            </a:avLst>
          </a:prstGeom>
          <a:solidFill>
            <a:schemeClr val="bg1">
              <a:lumMod val="50000"/>
            </a:schemeClr>
          </a:solidFill>
          <a:ln w="9525" cap="flat" cmpd="sng" algn="ctr">
            <a:noFill/>
            <a:prstDash val="solid"/>
            <a:round/>
            <a:headEnd type="none" w="med" len="med"/>
            <a:tailEnd type="none" w="med" len="med"/>
          </a:ln>
          <a:effectLst/>
        </p:spPr>
        <p:txBody>
          <a:bodyPr rot="0" spcFirstLastPara="0" vertOverflow="overflow" horzOverflow="overflow" vert="horz" wrap="none" lIns="91440" tIns="45720" rIns="91440" bIns="45720" numCol="1" spcCol="0" rtlCol="0" fromWordArt="0" anchor="ctr" anchorCtr="0" forceAA="0" compatLnSpc="1">
            <a:prstTxWarp prst="textNoShape">
              <a:avLst/>
            </a:prstTxWarp>
            <a:noAutofit/>
          </a:bodyPr>
          <a:lstStyle/>
          <a:p>
            <a:pPr marL="0" marR="0" indent="0" algn="r" defTabSz="914400" rtl="0" eaLnBrk="1" fontAlgn="base" latinLnBrk="0" hangingPunct="1">
              <a:lnSpc>
                <a:spcPct val="100000"/>
              </a:lnSpc>
              <a:spcBef>
                <a:spcPct val="0"/>
              </a:spcBef>
              <a:spcAft>
                <a:spcPct val="0"/>
              </a:spcAft>
              <a:buClrTx/>
              <a:buSzTx/>
              <a:buFontTx/>
              <a:buNone/>
              <a:tabLst/>
            </a:pPr>
            <a:endParaRPr kumimoji="1" lang="ja-JP" altLang="en-US" sz="3600" b="0" i="0" u="none" strike="noStrike" cap="none" normalizeH="0" baseline="0">
              <a:ln>
                <a:noFill/>
              </a:ln>
              <a:solidFill>
                <a:schemeClr val="tx1"/>
              </a:solidFill>
              <a:effectLst>
                <a:outerShdw blurRad="38100" dist="38100" dir="2700000" algn="tl">
                  <a:srgbClr val="000000">
                    <a:alpha val="43137"/>
                  </a:srgbClr>
                </a:outerShdw>
              </a:effectLst>
              <a:latin typeface="Arial" charset="0"/>
              <a:ea typeface="ＭＳ Ｐゴシック" pitchFamily="50" charset="-128"/>
            </a:endParaRPr>
          </a:p>
        </p:txBody>
      </p:sp>
      <p:sp>
        <p:nvSpPr>
          <p:cNvPr id="45" name="Text Box 15"/>
          <p:cNvSpPr txBox="1">
            <a:spLocks noChangeArrowheads="1"/>
          </p:cNvSpPr>
          <p:nvPr/>
        </p:nvSpPr>
        <p:spPr bwMode="auto">
          <a:xfrm>
            <a:off x="5500636" y="6192475"/>
            <a:ext cx="2911844" cy="369322"/>
          </a:xfrm>
          <a:prstGeom prst="rect">
            <a:avLst/>
          </a:prstGeom>
          <a:noFill/>
          <a:ln w="9525">
            <a:noFill/>
            <a:miter lim="800000"/>
            <a:headEnd/>
            <a:tailEnd/>
          </a:ln>
          <a:extLst>
            <a:ext uri="{909E8E84-426E-40DD-AFC4-6F175D3DCCD1}">
              <a14:hiddenFill xmlns:a14="http://schemas.microsoft.com/office/drawing/2010/main">
                <a:solidFill>
                  <a:srgbClr val="FFFFFF"/>
                </a:solidFill>
              </a14:hiddenFill>
            </a:ext>
          </a:extLst>
        </p:spPr>
        <p:txBody>
          <a:bodyPr wrap="square" lIns="91428" tIns="45715" rIns="91428" bIns="45715">
            <a:noAutofit/>
          </a:bodyPr>
          <a:lstStyle>
            <a:lvl1pPr>
              <a:defRPr kumimoji="1" sz="3200">
                <a:solidFill>
                  <a:schemeClr val="tx1"/>
                </a:solidFill>
                <a:latin typeface="Arial" pitchFamily="34" charset="0"/>
                <a:ea typeface="ＭＳ Ｐゴシック" pitchFamily="50" charset="-128"/>
              </a:defRPr>
            </a:lvl1pPr>
            <a:lvl2pPr>
              <a:defRPr kumimoji="1" sz="2800">
                <a:solidFill>
                  <a:schemeClr val="tx1"/>
                </a:solidFill>
                <a:latin typeface="Arial" pitchFamily="34" charset="0"/>
                <a:ea typeface="ＭＳ Ｐゴシック" pitchFamily="50" charset="-128"/>
              </a:defRPr>
            </a:lvl2pPr>
            <a:lvl3pPr>
              <a:defRPr kumimoji="1" sz="2400">
                <a:solidFill>
                  <a:schemeClr val="tx1"/>
                </a:solidFill>
                <a:latin typeface="Arial" pitchFamily="34" charset="0"/>
                <a:ea typeface="ＭＳ Ｐゴシック" pitchFamily="50" charset="-128"/>
              </a:defRPr>
            </a:lvl3pPr>
            <a:lvl4pPr>
              <a:defRPr kumimoji="1" sz="2000">
                <a:solidFill>
                  <a:schemeClr val="tx1"/>
                </a:solidFill>
                <a:latin typeface="Arial" pitchFamily="34" charset="0"/>
                <a:ea typeface="ＭＳ Ｐゴシック" pitchFamily="50" charset="-128"/>
              </a:defRPr>
            </a:lvl4pPr>
            <a:lvl5pPr>
              <a:defRPr kumimoji="1" sz="2000">
                <a:solidFill>
                  <a:schemeClr val="tx1"/>
                </a:solidFill>
                <a:latin typeface="Arial" pitchFamily="34" charset="0"/>
                <a:ea typeface="ＭＳ Ｐゴシック" pitchFamily="50" charset="-128"/>
              </a:defRPr>
            </a:lvl5pPr>
            <a:lvl6pPr eaLnBrk="0" hangingPunct="0">
              <a:defRPr kumimoji="1" sz="2000">
                <a:solidFill>
                  <a:schemeClr val="tx1"/>
                </a:solidFill>
                <a:latin typeface="Arial" pitchFamily="34" charset="0"/>
                <a:ea typeface="ＭＳ Ｐゴシック" pitchFamily="50" charset="-128"/>
              </a:defRPr>
            </a:lvl6pPr>
            <a:lvl7pPr eaLnBrk="0" hangingPunct="0">
              <a:defRPr kumimoji="1" sz="2000">
                <a:solidFill>
                  <a:schemeClr val="tx1"/>
                </a:solidFill>
                <a:latin typeface="Arial" pitchFamily="34" charset="0"/>
                <a:ea typeface="ＭＳ Ｐゴシック" pitchFamily="50" charset="-128"/>
              </a:defRPr>
            </a:lvl7pPr>
            <a:lvl8pPr eaLnBrk="0" hangingPunct="0">
              <a:defRPr kumimoji="1" sz="2000">
                <a:solidFill>
                  <a:schemeClr val="tx1"/>
                </a:solidFill>
                <a:latin typeface="Arial" pitchFamily="34" charset="0"/>
                <a:ea typeface="ＭＳ Ｐゴシック" pitchFamily="50" charset="-128"/>
              </a:defRPr>
            </a:lvl8pPr>
            <a:lvl9pPr eaLnBrk="0" hangingPunct="0">
              <a:defRPr kumimoji="1" sz="2000">
                <a:solidFill>
                  <a:schemeClr val="tx1"/>
                </a:solidFill>
                <a:latin typeface="Arial" pitchFamily="34" charset="0"/>
                <a:ea typeface="ＭＳ Ｐゴシック" pitchFamily="50" charset="-128"/>
              </a:defRPr>
            </a:lvl9pPr>
          </a:lstStyle>
          <a:p>
            <a:pPr algn="ctr" eaLnBrk="1" hangingPunct="1">
              <a:spcBef>
                <a:spcPct val="50000"/>
              </a:spcBef>
            </a:pPr>
            <a:r>
              <a:rPr lang="ja-JP" altLang="en-US" sz="1800" b="1" dirty="0">
                <a:solidFill>
                  <a:schemeClr val="bg1"/>
                </a:solidFill>
                <a:latin typeface="Meiryo UI" pitchFamily="50" charset="-128"/>
                <a:ea typeface="Meiryo UI" pitchFamily="50" charset="-128"/>
                <a:cs typeface="Meiryo UI" pitchFamily="50" charset="-128"/>
              </a:rPr>
              <a:t>免許継続</a:t>
            </a:r>
          </a:p>
        </p:txBody>
      </p:sp>
      <p:sp>
        <p:nvSpPr>
          <p:cNvPr id="50" name="Text Box 15"/>
          <p:cNvSpPr txBox="1">
            <a:spLocks noChangeArrowheads="1"/>
          </p:cNvSpPr>
          <p:nvPr/>
        </p:nvSpPr>
        <p:spPr bwMode="auto">
          <a:xfrm>
            <a:off x="7283013" y="3885516"/>
            <a:ext cx="1369601" cy="868705"/>
          </a:xfrm>
          <a:prstGeom prst="rect">
            <a:avLst/>
          </a:prstGeom>
          <a:solidFill>
            <a:schemeClr val="bg1">
              <a:alpha val="70000"/>
            </a:schemeClr>
          </a:solidFill>
          <a:ln w="9525">
            <a:noFill/>
            <a:miter lim="800000"/>
            <a:headEnd/>
            <a:tailEnd/>
          </a:ln>
          <a:extLst/>
        </p:spPr>
        <p:txBody>
          <a:bodyPr wrap="square" lIns="91428" tIns="45715" rIns="91428" bIns="45715" anchor="ctr" anchorCtr="0">
            <a:noAutofit/>
          </a:bodyPr>
          <a:lstStyle>
            <a:lvl1pPr>
              <a:defRPr kumimoji="1" sz="3200">
                <a:solidFill>
                  <a:schemeClr val="tx1"/>
                </a:solidFill>
                <a:latin typeface="Arial" pitchFamily="34" charset="0"/>
                <a:ea typeface="ＭＳ Ｐゴシック" pitchFamily="50" charset="-128"/>
              </a:defRPr>
            </a:lvl1pPr>
            <a:lvl2pPr>
              <a:defRPr kumimoji="1" sz="2800">
                <a:solidFill>
                  <a:schemeClr val="tx1"/>
                </a:solidFill>
                <a:latin typeface="Arial" pitchFamily="34" charset="0"/>
                <a:ea typeface="ＭＳ Ｐゴシック" pitchFamily="50" charset="-128"/>
              </a:defRPr>
            </a:lvl2pPr>
            <a:lvl3pPr>
              <a:defRPr kumimoji="1" sz="2400">
                <a:solidFill>
                  <a:schemeClr val="tx1"/>
                </a:solidFill>
                <a:latin typeface="Arial" pitchFamily="34" charset="0"/>
                <a:ea typeface="ＭＳ Ｐゴシック" pitchFamily="50" charset="-128"/>
              </a:defRPr>
            </a:lvl3pPr>
            <a:lvl4pPr>
              <a:defRPr kumimoji="1" sz="2000">
                <a:solidFill>
                  <a:schemeClr val="tx1"/>
                </a:solidFill>
                <a:latin typeface="Arial" pitchFamily="34" charset="0"/>
                <a:ea typeface="ＭＳ Ｐゴシック" pitchFamily="50" charset="-128"/>
              </a:defRPr>
            </a:lvl4pPr>
            <a:lvl5pPr>
              <a:defRPr kumimoji="1" sz="2000">
                <a:solidFill>
                  <a:schemeClr val="tx1"/>
                </a:solidFill>
                <a:latin typeface="Arial" pitchFamily="34" charset="0"/>
                <a:ea typeface="ＭＳ Ｐゴシック" pitchFamily="50" charset="-128"/>
              </a:defRPr>
            </a:lvl5pPr>
            <a:lvl6pPr eaLnBrk="0" hangingPunct="0">
              <a:defRPr kumimoji="1" sz="2000">
                <a:solidFill>
                  <a:schemeClr val="tx1"/>
                </a:solidFill>
                <a:latin typeface="Arial" pitchFamily="34" charset="0"/>
                <a:ea typeface="ＭＳ Ｐゴシック" pitchFamily="50" charset="-128"/>
              </a:defRPr>
            </a:lvl6pPr>
            <a:lvl7pPr eaLnBrk="0" hangingPunct="0">
              <a:defRPr kumimoji="1" sz="2000">
                <a:solidFill>
                  <a:schemeClr val="tx1"/>
                </a:solidFill>
                <a:latin typeface="Arial" pitchFamily="34" charset="0"/>
                <a:ea typeface="ＭＳ Ｐゴシック" pitchFamily="50" charset="-128"/>
              </a:defRPr>
            </a:lvl7pPr>
            <a:lvl8pPr eaLnBrk="0" hangingPunct="0">
              <a:defRPr kumimoji="1" sz="2000">
                <a:solidFill>
                  <a:schemeClr val="tx1"/>
                </a:solidFill>
                <a:latin typeface="Arial" pitchFamily="34" charset="0"/>
                <a:ea typeface="ＭＳ Ｐゴシック" pitchFamily="50" charset="-128"/>
              </a:defRPr>
            </a:lvl8pPr>
            <a:lvl9pPr eaLnBrk="0" hangingPunct="0">
              <a:defRPr kumimoji="1" sz="2000">
                <a:solidFill>
                  <a:schemeClr val="tx1"/>
                </a:solidFill>
                <a:latin typeface="Arial" pitchFamily="34" charset="0"/>
                <a:ea typeface="ＭＳ Ｐゴシック" pitchFamily="50" charset="-128"/>
              </a:defRPr>
            </a:lvl9pPr>
          </a:lstStyle>
          <a:p>
            <a:pPr algn="ctr" eaLnBrk="1" hangingPunct="1">
              <a:lnSpc>
                <a:spcPts val="1800"/>
              </a:lnSpc>
              <a:spcBef>
                <a:spcPts val="0"/>
              </a:spcBef>
            </a:pPr>
            <a:r>
              <a:rPr lang="ja-JP" altLang="en-US" sz="1400" b="1" dirty="0">
                <a:solidFill>
                  <a:srgbClr val="CF594D"/>
                </a:solidFill>
                <a:latin typeface="Meiryo UI" pitchFamily="50" charset="-128"/>
                <a:ea typeface="Meiryo UI" pitchFamily="50" charset="-128"/>
                <a:cs typeface="Meiryo UI" pitchFamily="50" charset="-128"/>
              </a:rPr>
              <a:t>前回検査結果</a:t>
            </a:r>
            <a:endParaRPr lang="en-US" altLang="ja-JP" sz="1400" b="1" dirty="0">
              <a:solidFill>
                <a:srgbClr val="CF594D"/>
              </a:solidFill>
              <a:latin typeface="Meiryo UI" pitchFamily="50" charset="-128"/>
              <a:ea typeface="Meiryo UI" pitchFamily="50" charset="-128"/>
              <a:cs typeface="Meiryo UI" pitchFamily="50" charset="-128"/>
            </a:endParaRPr>
          </a:p>
          <a:p>
            <a:pPr algn="ctr" eaLnBrk="1" hangingPunct="1">
              <a:lnSpc>
                <a:spcPts val="1800"/>
              </a:lnSpc>
              <a:spcBef>
                <a:spcPts val="0"/>
              </a:spcBef>
            </a:pPr>
            <a:r>
              <a:rPr lang="ja-JP" altLang="en-US" sz="1400" b="1" dirty="0">
                <a:solidFill>
                  <a:srgbClr val="CF594D"/>
                </a:solidFill>
                <a:latin typeface="Meiryo UI" pitchFamily="50" charset="-128"/>
                <a:ea typeface="Meiryo UI" pitchFamily="50" charset="-128"/>
                <a:cs typeface="Meiryo UI" pitchFamily="50" charset="-128"/>
              </a:rPr>
              <a:t>と変わらない</a:t>
            </a:r>
            <a:endParaRPr lang="en-US" altLang="ja-JP" sz="1400" b="1" dirty="0">
              <a:solidFill>
                <a:srgbClr val="CF594D"/>
              </a:solidFill>
              <a:latin typeface="Meiryo UI" pitchFamily="50" charset="-128"/>
              <a:ea typeface="Meiryo UI" pitchFamily="50" charset="-128"/>
              <a:cs typeface="Meiryo UI" pitchFamily="50" charset="-128"/>
            </a:endParaRPr>
          </a:p>
          <a:p>
            <a:pPr algn="ctr" eaLnBrk="1" hangingPunct="1">
              <a:lnSpc>
                <a:spcPts val="1800"/>
              </a:lnSpc>
              <a:spcBef>
                <a:spcPts val="0"/>
              </a:spcBef>
            </a:pPr>
            <a:r>
              <a:rPr lang="en-US" altLang="ja-JP" sz="1400" b="1" dirty="0">
                <a:solidFill>
                  <a:srgbClr val="CF594D"/>
                </a:solidFill>
                <a:latin typeface="Meiryo UI" pitchFamily="50" charset="-128"/>
                <a:ea typeface="Meiryo UI" pitchFamily="50" charset="-128"/>
                <a:cs typeface="Meiryo UI" pitchFamily="50" charset="-128"/>
              </a:rPr>
              <a:t>(</a:t>
            </a:r>
            <a:r>
              <a:rPr lang="ja-JP" altLang="en-US" sz="1400" b="1" dirty="0">
                <a:solidFill>
                  <a:srgbClr val="CF594D"/>
                </a:solidFill>
                <a:latin typeface="Meiryo UI" pitchFamily="50" charset="-128"/>
                <a:ea typeface="Meiryo UI" pitchFamily="50" charset="-128"/>
                <a:cs typeface="Meiryo UI" pitchFamily="50" charset="-128"/>
              </a:rPr>
              <a:t>良くなっている</a:t>
            </a:r>
            <a:r>
              <a:rPr lang="en-US" altLang="ja-JP" sz="1400" b="1" dirty="0">
                <a:solidFill>
                  <a:srgbClr val="CF594D"/>
                </a:solidFill>
                <a:latin typeface="Meiryo UI" pitchFamily="50" charset="-128"/>
                <a:ea typeface="Meiryo UI" pitchFamily="50" charset="-128"/>
                <a:cs typeface="Meiryo UI" pitchFamily="50" charset="-128"/>
              </a:rPr>
              <a:t>)</a:t>
            </a:r>
            <a:endParaRPr lang="ja-JP" altLang="en-US" sz="1400" b="1" dirty="0">
              <a:solidFill>
                <a:srgbClr val="CF594D"/>
              </a:solidFill>
              <a:latin typeface="Meiryo UI" pitchFamily="50" charset="-128"/>
              <a:ea typeface="Meiryo UI" pitchFamily="50" charset="-128"/>
              <a:cs typeface="Meiryo UI" pitchFamily="50" charset="-128"/>
            </a:endParaRPr>
          </a:p>
        </p:txBody>
      </p:sp>
      <p:sp>
        <p:nvSpPr>
          <p:cNvPr id="55" name="Text Box 15"/>
          <p:cNvSpPr txBox="1">
            <a:spLocks noChangeArrowheads="1"/>
          </p:cNvSpPr>
          <p:nvPr/>
        </p:nvSpPr>
        <p:spPr bwMode="auto">
          <a:xfrm>
            <a:off x="1770167" y="4251986"/>
            <a:ext cx="813795" cy="369322"/>
          </a:xfrm>
          <a:prstGeom prst="rect">
            <a:avLst/>
          </a:prstGeom>
          <a:noFill/>
          <a:ln w="9525">
            <a:noFill/>
            <a:miter lim="800000"/>
            <a:headEnd/>
            <a:tailEnd/>
          </a:ln>
          <a:extLst>
            <a:ext uri="{909E8E84-426E-40DD-AFC4-6F175D3DCCD1}">
              <a14:hiddenFill xmlns:a14="http://schemas.microsoft.com/office/drawing/2010/main">
                <a:solidFill>
                  <a:srgbClr val="FFFFFF"/>
                </a:solidFill>
              </a14:hiddenFill>
            </a:ext>
          </a:extLst>
        </p:spPr>
        <p:txBody>
          <a:bodyPr wrap="square" lIns="91428" tIns="45715" rIns="91428" bIns="45715">
            <a:noAutofit/>
          </a:bodyPr>
          <a:lstStyle>
            <a:lvl1pPr>
              <a:defRPr kumimoji="1" sz="3200">
                <a:solidFill>
                  <a:schemeClr val="tx1"/>
                </a:solidFill>
                <a:latin typeface="Arial" pitchFamily="34" charset="0"/>
                <a:ea typeface="ＭＳ Ｐゴシック" pitchFamily="50" charset="-128"/>
              </a:defRPr>
            </a:lvl1pPr>
            <a:lvl2pPr>
              <a:defRPr kumimoji="1" sz="2800">
                <a:solidFill>
                  <a:schemeClr val="tx1"/>
                </a:solidFill>
                <a:latin typeface="Arial" pitchFamily="34" charset="0"/>
                <a:ea typeface="ＭＳ Ｐゴシック" pitchFamily="50" charset="-128"/>
              </a:defRPr>
            </a:lvl2pPr>
            <a:lvl3pPr>
              <a:defRPr kumimoji="1" sz="2400">
                <a:solidFill>
                  <a:schemeClr val="tx1"/>
                </a:solidFill>
                <a:latin typeface="Arial" pitchFamily="34" charset="0"/>
                <a:ea typeface="ＭＳ Ｐゴシック" pitchFamily="50" charset="-128"/>
              </a:defRPr>
            </a:lvl3pPr>
            <a:lvl4pPr>
              <a:defRPr kumimoji="1" sz="2000">
                <a:solidFill>
                  <a:schemeClr val="tx1"/>
                </a:solidFill>
                <a:latin typeface="Arial" pitchFamily="34" charset="0"/>
                <a:ea typeface="ＭＳ Ｐゴシック" pitchFamily="50" charset="-128"/>
              </a:defRPr>
            </a:lvl4pPr>
            <a:lvl5pPr>
              <a:defRPr kumimoji="1" sz="2000">
                <a:solidFill>
                  <a:schemeClr val="tx1"/>
                </a:solidFill>
                <a:latin typeface="Arial" pitchFamily="34" charset="0"/>
                <a:ea typeface="ＭＳ Ｐゴシック" pitchFamily="50" charset="-128"/>
              </a:defRPr>
            </a:lvl5pPr>
            <a:lvl6pPr eaLnBrk="0" hangingPunct="0">
              <a:defRPr kumimoji="1" sz="2000">
                <a:solidFill>
                  <a:schemeClr val="tx1"/>
                </a:solidFill>
                <a:latin typeface="Arial" pitchFamily="34" charset="0"/>
                <a:ea typeface="ＭＳ Ｐゴシック" pitchFamily="50" charset="-128"/>
              </a:defRPr>
            </a:lvl6pPr>
            <a:lvl7pPr eaLnBrk="0" hangingPunct="0">
              <a:defRPr kumimoji="1" sz="2000">
                <a:solidFill>
                  <a:schemeClr val="tx1"/>
                </a:solidFill>
                <a:latin typeface="Arial" pitchFamily="34" charset="0"/>
                <a:ea typeface="ＭＳ Ｐゴシック" pitchFamily="50" charset="-128"/>
              </a:defRPr>
            </a:lvl7pPr>
            <a:lvl8pPr eaLnBrk="0" hangingPunct="0">
              <a:defRPr kumimoji="1" sz="2000">
                <a:solidFill>
                  <a:schemeClr val="tx1"/>
                </a:solidFill>
                <a:latin typeface="Arial" pitchFamily="34" charset="0"/>
                <a:ea typeface="ＭＳ Ｐゴシック" pitchFamily="50" charset="-128"/>
              </a:defRPr>
            </a:lvl8pPr>
            <a:lvl9pPr eaLnBrk="0" hangingPunct="0">
              <a:defRPr kumimoji="1" sz="2000">
                <a:solidFill>
                  <a:schemeClr val="tx1"/>
                </a:solidFill>
                <a:latin typeface="Arial" pitchFamily="34" charset="0"/>
                <a:ea typeface="ＭＳ Ｐゴシック" pitchFamily="50" charset="-128"/>
              </a:defRPr>
            </a:lvl9pPr>
          </a:lstStyle>
          <a:p>
            <a:pPr algn="ctr" eaLnBrk="1" hangingPunct="1">
              <a:spcBef>
                <a:spcPct val="50000"/>
              </a:spcBef>
            </a:pPr>
            <a:r>
              <a:rPr lang="ja-JP" altLang="en-US" sz="1300" b="1" dirty="0">
                <a:solidFill>
                  <a:srgbClr val="5F5F5F"/>
                </a:solidFill>
                <a:latin typeface="Meiryo UI" pitchFamily="50" charset="-128"/>
                <a:ea typeface="Meiryo UI" pitchFamily="50" charset="-128"/>
                <a:cs typeface="Meiryo UI" pitchFamily="50" charset="-128"/>
              </a:rPr>
              <a:t>または</a:t>
            </a:r>
          </a:p>
        </p:txBody>
      </p:sp>
      <p:sp>
        <p:nvSpPr>
          <p:cNvPr id="57" name="Text Box 22"/>
          <p:cNvSpPr txBox="1">
            <a:spLocks noChangeArrowheads="1"/>
          </p:cNvSpPr>
          <p:nvPr/>
        </p:nvSpPr>
        <p:spPr bwMode="auto">
          <a:xfrm>
            <a:off x="6905149" y="1754862"/>
            <a:ext cx="1999932" cy="773252"/>
          </a:xfrm>
          <a:prstGeom prst="rect">
            <a:avLst/>
          </a:prstGeom>
          <a:noFill/>
          <a:ln>
            <a:noFill/>
          </a:ln>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71991" tIns="71991" rIns="71991" bIns="71991">
            <a:spAutoFit/>
          </a:bodyPr>
          <a:lstStyle>
            <a:lvl1pPr>
              <a:defRPr kumimoji="1" sz="3200">
                <a:solidFill>
                  <a:schemeClr val="tx1"/>
                </a:solidFill>
                <a:latin typeface="Arial" pitchFamily="34" charset="0"/>
                <a:ea typeface="ＭＳ Ｐゴシック" pitchFamily="50" charset="-128"/>
              </a:defRPr>
            </a:lvl1pPr>
            <a:lvl2pPr>
              <a:defRPr kumimoji="1" sz="2800">
                <a:solidFill>
                  <a:schemeClr val="tx1"/>
                </a:solidFill>
                <a:latin typeface="Arial" pitchFamily="34" charset="0"/>
                <a:ea typeface="ＭＳ Ｐゴシック" pitchFamily="50" charset="-128"/>
              </a:defRPr>
            </a:lvl2pPr>
            <a:lvl3pPr>
              <a:defRPr kumimoji="1" sz="2400">
                <a:solidFill>
                  <a:schemeClr val="tx1"/>
                </a:solidFill>
                <a:latin typeface="Arial" pitchFamily="34" charset="0"/>
                <a:ea typeface="ＭＳ Ｐゴシック" pitchFamily="50" charset="-128"/>
              </a:defRPr>
            </a:lvl3pPr>
            <a:lvl4pPr>
              <a:defRPr kumimoji="1" sz="2000">
                <a:solidFill>
                  <a:schemeClr val="tx1"/>
                </a:solidFill>
                <a:latin typeface="Arial" pitchFamily="34" charset="0"/>
                <a:ea typeface="ＭＳ Ｐゴシック" pitchFamily="50" charset="-128"/>
              </a:defRPr>
            </a:lvl4pPr>
            <a:lvl5pPr>
              <a:defRPr kumimoji="1" sz="2000">
                <a:solidFill>
                  <a:schemeClr val="tx1"/>
                </a:solidFill>
                <a:latin typeface="Arial" pitchFamily="34" charset="0"/>
                <a:ea typeface="ＭＳ Ｐゴシック" pitchFamily="50" charset="-128"/>
              </a:defRPr>
            </a:lvl5pPr>
            <a:lvl6pPr eaLnBrk="0" hangingPunct="0">
              <a:defRPr kumimoji="1" sz="2000">
                <a:solidFill>
                  <a:schemeClr val="tx1"/>
                </a:solidFill>
                <a:latin typeface="Arial" pitchFamily="34" charset="0"/>
                <a:ea typeface="ＭＳ Ｐゴシック" pitchFamily="50" charset="-128"/>
              </a:defRPr>
            </a:lvl6pPr>
            <a:lvl7pPr eaLnBrk="0" hangingPunct="0">
              <a:defRPr kumimoji="1" sz="2000">
                <a:solidFill>
                  <a:schemeClr val="tx1"/>
                </a:solidFill>
                <a:latin typeface="Arial" pitchFamily="34" charset="0"/>
                <a:ea typeface="ＭＳ Ｐゴシック" pitchFamily="50" charset="-128"/>
              </a:defRPr>
            </a:lvl7pPr>
            <a:lvl8pPr eaLnBrk="0" hangingPunct="0">
              <a:defRPr kumimoji="1" sz="2000">
                <a:solidFill>
                  <a:schemeClr val="tx1"/>
                </a:solidFill>
                <a:latin typeface="Arial" pitchFamily="34" charset="0"/>
                <a:ea typeface="ＭＳ Ｐゴシック" pitchFamily="50" charset="-128"/>
              </a:defRPr>
            </a:lvl8pPr>
            <a:lvl9pPr eaLnBrk="0" hangingPunct="0">
              <a:defRPr kumimoji="1" sz="2000">
                <a:solidFill>
                  <a:schemeClr val="tx1"/>
                </a:solidFill>
                <a:latin typeface="Arial" pitchFamily="34" charset="0"/>
                <a:ea typeface="ＭＳ Ｐゴシック" pitchFamily="50" charset="-128"/>
              </a:defRPr>
            </a:lvl9pPr>
          </a:lstStyle>
          <a:p>
            <a:pPr eaLnBrk="1" hangingPunct="1">
              <a:lnSpc>
                <a:spcPct val="80000"/>
              </a:lnSpc>
              <a:spcBef>
                <a:spcPct val="50000"/>
              </a:spcBef>
            </a:pPr>
            <a:r>
              <a:rPr lang="en-US" altLang="ja-JP" sz="1200" b="1" dirty="0">
                <a:solidFill>
                  <a:srgbClr val="000000"/>
                </a:solidFill>
                <a:latin typeface="Meiryo UI" pitchFamily="50" charset="-128"/>
                <a:ea typeface="Meiryo UI" pitchFamily="50" charset="-128"/>
                <a:cs typeface="Meiryo UI" pitchFamily="50" charset="-128"/>
              </a:rPr>
              <a:t>※</a:t>
            </a:r>
            <a:r>
              <a:rPr lang="ja-JP" altLang="en-US" sz="1200" b="1" dirty="0">
                <a:solidFill>
                  <a:srgbClr val="000000"/>
                </a:solidFill>
                <a:latin typeface="Meiryo UI" pitchFamily="50" charset="-128"/>
                <a:ea typeface="Meiryo UI" pitchFamily="50" charset="-128"/>
                <a:cs typeface="Meiryo UI" pitchFamily="50" charset="-128"/>
              </a:rPr>
              <a:t>基準行為の例：</a:t>
            </a:r>
            <a:endParaRPr lang="en-US" altLang="ja-JP" sz="1200" b="1" dirty="0">
              <a:solidFill>
                <a:srgbClr val="000000"/>
              </a:solidFill>
              <a:latin typeface="Meiryo UI" pitchFamily="50" charset="-128"/>
              <a:ea typeface="Meiryo UI" pitchFamily="50" charset="-128"/>
              <a:cs typeface="Meiryo UI" pitchFamily="50" charset="-128"/>
            </a:endParaRPr>
          </a:p>
          <a:p>
            <a:pPr eaLnBrk="1" hangingPunct="1">
              <a:lnSpc>
                <a:spcPct val="80000"/>
              </a:lnSpc>
              <a:spcBef>
                <a:spcPct val="50000"/>
              </a:spcBef>
            </a:pPr>
            <a:r>
              <a:rPr lang="ja-JP" altLang="en-US" sz="1200" b="1" dirty="0">
                <a:solidFill>
                  <a:srgbClr val="000000"/>
                </a:solidFill>
                <a:latin typeface="Meiryo UI" pitchFamily="50" charset="-128"/>
                <a:ea typeface="Meiryo UI" pitchFamily="50" charset="-128"/>
                <a:cs typeface="Meiryo UI" pitchFamily="50" charset="-128"/>
              </a:rPr>
              <a:t>   信号無視、</a:t>
            </a:r>
            <a:endParaRPr lang="en-US" altLang="ja-JP" sz="1200" b="1" dirty="0">
              <a:solidFill>
                <a:srgbClr val="000000"/>
              </a:solidFill>
              <a:latin typeface="Meiryo UI" pitchFamily="50" charset="-128"/>
              <a:ea typeface="Meiryo UI" pitchFamily="50" charset="-128"/>
              <a:cs typeface="Meiryo UI" pitchFamily="50" charset="-128"/>
            </a:endParaRPr>
          </a:p>
          <a:p>
            <a:pPr eaLnBrk="1" hangingPunct="1">
              <a:lnSpc>
                <a:spcPct val="80000"/>
              </a:lnSpc>
              <a:spcBef>
                <a:spcPct val="50000"/>
              </a:spcBef>
            </a:pPr>
            <a:r>
              <a:rPr lang="ja-JP" altLang="en-US" sz="1200" b="1" dirty="0">
                <a:solidFill>
                  <a:srgbClr val="000000"/>
                </a:solidFill>
                <a:latin typeface="Meiryo UI" pitchFamily="50" charset="-128"/>
                <a:ea typeface="Meiryo UI" pitchFamily="50" charset="-128"/>
                <a:cs typeface="Meiryo UI" pitchFamily="50" charset="-128"/>
              </a:rPr>
              <a:t>   指定場所一時不停止 等</a:t>
            </a:r>
          </a:p>
        </p:txBody>
      </p:sp>
      <p:sp>
        <p:nvSpPr>
          <p:cNvPr id="59" name="Text Box 15"/>
          <p:cNvSpPr txBox="1">
            <a:spLocks noChangeArrowheads="1"/>
          </p:cNvSpPr>
          <p:nvPr/>
        </p:nvSpPr>
        <p:spPr bwMode="auto">
          <a:xfrm>
            <a:off x="5024550" y="4443710"/>
            <a:ext cx="1463764" cy="478758"/>
          </a:xfrm>
          <a:prstGeom prst="rect">
            <a:avLst/>
          </a:prstGeom>
          <a:noFill/>
          <a:ln w="9525">
            <a:noFill/>
            <a:miter lim="800000"/>
            <a:headEnd/>
            <a:tailEnd/>
          </a:ln>
          <a:extLst/>
        </p:spPr>
        <p:txBody>
          <a:bodyPr wrap="square" lIns="91428" tIns="45715" rIns="91428" bIns="45715" anchor="ctr" anchorCtr="0">
            <a:noAutofit/>
          </a:bodyPr>
          <a:lstStyle>
            <a:lvl1pPr>
              <a:defRPr kumimoji="1" sz="3200">
                <a:solidFill>
                  <a:schemeClr val="tx1"/>
                </a:solidFill>
                <a:latin typeface="Arial" pitchFamily="34" charset="0"/>
                <a:ea typeface="ＭＳ Ｐゴシック" pitchFamily="50" charset="-128"/>
              </a:defRPr>
            </a:lvl1pPr>
            <a:lvl2pPr>
              <a:defRPr kumimoji="1" sz="2800">
                <a:solidFill>
                  <a:schemeClr val="tx1"/>
                </a:solidFill>
                <a:latin typeface="Arial" pitchFamily="34" charset="0"/>
                <a:ea typeface="ＭＳ Ｐゴシック" pitchFamily="50" charset="-128"/>
              </a:defRPr>
            </a:lvl2pPr>
            <a:lvl3pPr>
              <a:defRPr kumimoji="1" sz="2400">
                <a:solidFill>
                  <a:schemeClr val="tx1"/>
                </a:solidFill>
                <a:latin typeface="Arial" pitchFamily="34" charset="0"/>
                <a:ea typeface="ＭＳ Ｐゴシック" pitchFamily="50" charset="-128"/>
              </a:defRPr>
            </a:lvl3pPr>
            <a:lvl4pPr>
              <a:defRPr kumimoji="1" sz="2000">
                <a:solidFill>
                  <a:schemeClr val="tx1"/>
                </a:solidFill>
                <a:latin typeface="Arial" pitchFamily="34" charset="0"/>
                <a:ea typeface="ＭＳ Ｐゴシック" pitchFamily="50" charset="-128"/>
              </a:defRPr>
            </a:lvl4pPr>
            <a:lvl5pPr>
              <a:defRPr kumimoji="1" sz="2000">
                <a:solidFill>
                  <a:schemeClr val="tx1"/>
                </a:solidFill>
                <a:latin typeface="Arial" pitchFamily="34" charset="0"/>
                <a:ea typeface="ＭＳ Ｐゴシック" pitchFamily="50" charset="-128"/>
              </a:defRPr>
            </a:lvl5pPr>
            <a:lvl6pPr eaLnBrk="0" hangingPunct="0">
              <a:defRPr kumimoji="1" sz="2000">
                <a:solidFill>
                  <a:schemeClr val="tx1"/>
                </a:solidFill>
                <a:latin typeface="Arial" pitchFamily="34" charset="0"/>
                <a:ea typeface="ＭＳ Ｐゴシック" pitchFamily="50" charset="-128"/>
              </a:defRPr>
            </a:lvl6pPr>
            <a:lvl7pPr eaLnBrk="0" hangingPunct="0">
              <a:defRPr kumimoji="1" sz="2000">
                <a:solidFill>
                  <a:schemeClr val="tx1"/>
                </a:solidFill>
                <a:latin typeface="Arial" pitchFamily="34" charset="0"/>
                <a:ea typeface="ＭＳ Ｐゴシック" pitchFamily="50" charset="-128"/>
              </a:defRPr>
            </a:lvl7pPr>
            <a:lvl8pPr eaLnBrk="0" hangingPunct="0">
              <a:defRPr kumimoji="1" sz="2000">
                <a:solidFill>
                  <a:schemeClr val="tx1"/>
                </a:solidFill>
                <a:latin typeface="Arial" pitchFamily="34" charset="0"/>
                <a:ea typeface="ＭＳ Ｐゴシック" pitchFamily="50" charset="-128"/>
              </a:defRPr>
            </a:lvl8pPr>
            <a:lvl9pPr eaLnBrk="0" hangingPunct="0">
              <a:defRPr kumimoji="1" sz="2000">
                <a:solidFill>
                  <a:schemeClr val="tx1"/>
                </a:solidFill>
                <a:latin typeface="Arial" pitchFamily="34" charset="0"/>
                <a:ea typeface="ＭＳ Ｐゴシック" pitchFamily="50" charset="-128"/>
              </a:defRPr>
            </a:lvl9pPr>
          </a:lstStyle>
          <a:p>
            <a:pPr algn="ctr" eaLnBrk="1" hangingPunct="1">
              <a:lnSpc>
                <a:spcPts val="1800"/>
              </a:lnSpc>
              <a:spcBef>
                <a:spcPts val="0"/>
              </a:spcBef>
            </a:pPr>
            <a:r>
              <a:rPr lang="ja-JP" altLang="en-US" sz="1300" b="1" dirty="0">
                <a:solidFill>
                  <a:srgbClr val="FF0000"/>
                </a:solidFill>
                <a:latin typeface="Meiryo UI" pitchFamily="50" charset="-128"/>
                <a:ea typeface="Meiryo UI" pitchFamily="50" charset="-128"/>
                <a:cs typeface="Meiryo UI" pitchFamily="50" charset="-128"/>
              </a:rPr>
              <a:t>前回検査結果</a:t>
            </a:r>
            <a:endParaRPr lang="en-US" altLang="ja-JP" sz="1300" b="1" dirty="0">
              <a:solidFill>
                <a:srgbClr val="FF0000"/>
              </a:solidFill>
              <a:latin typeface="Meiryo UI" pitchFamily="50" charset="-128"/>
              <a:ea typeface="Meiryo UI" pitchFamily="50" charset="-128"/>
              <a:cs typeface="Meiryo UI" pitchFamily="50" charset="-128"/>
            </a:endParaRPr>
          </a:p>
          <a:p>
            <a:pPr algn="ctr" eaLnBrk="1" hangingPunct="1">
              <a:lnSpc>
                <a:spcPts val="1800"/>
              </a:lnSpc>
              <a:spcBef>
                <a:spcPts val="0"/>
              </a:spcBef>
            </a:pPr>
            <a:r>
              <a:rPr lang="ja-JP" altLang="en-US" sz="1300" b="1" dirty="0">
                <a:solidFill>
                  <a:srgbClr val="FF0000"/>
                </a:solidFill>
                <a:latin typeface="Meiryo UI" pitchFamily="50" charset="-128"/>
                <a:ea typeface="Meiryo UI" pitchFamily="50" charset="-128"/>
                <a:cs typeface="Meiryo UI" pitchFamily="50" charset="-128"/>
              </a:rPr>
              <a:t>より悪くなっている</a:t>
            </a:r>
          </a:p>
        </p:txBody>
      </p:sp>
      <p:sp>
        <p:nvSpPr>
          <p:cNvPr id="37" name="AutoShape 38"/>
          <p:cNvSpPr>
            <a:spLocks noChangeArrowheads="1"/>
          </p:cNvSpPr>
          <p:nvPr/>
        </p:nvSpPr>
        <p:spPr bwMode="auto">
          <a:xfrm>
            <a:off x="5379310" y="5373859"/>
            <a:ext cx="2186131" cy="340685"/>
          </a:xfrm>
          <a:prstGeom prst="roundRect">
            <a:avLst>
              <a:gd name="adj" fmla="val 21198"/>
            </a:avLst>
          </a:prstGeom>
          <a:solidFill>
            <a:schemeClr val="bg1"/>
          </a:solidFill>
          <a:ln>
            <a:noFill/>
          </a:ln>
          <a:extLst/>
        </p:spPr>
        <p:txBody>
          <a:bodyPr wrap="none" anchor="ctr"/>
          <a:lstStyle/>
          <a:p>
            <a:pPr algn="ctr" eaLnBrk="1" hangingPunct="1">
              <a:spcBef>
                <a:spcPts val="0"/>
              </a:spcBef>
            </a:pPr>
            <a:r>
              <a:rPr kumimoji="0" lang="ja-JP" altLang="en-US" sz="1600" b="1" dirty="0">
                <a:solidFill>
                  <a:srgbClr val="FF0000"/>
                </a:solidFill>
                <a:latin typeface="Meiryo UI" pitchFamily="50" charset="-128"/>
                <a:ea typeface="Meiryo UI" pitchFamily="50" charset="-128"/>
                <a:cs typeface="Meiryo UI" pitchFamily="50" charset="-128"/>
              </a:rPr>
              <a:t>臨時</a:t>
            </a:r>
            <a:r>
              <a:rPr kumimoji="0" lang="ja-JP" altLang="en-US" sz="1600" b="1" dirty="0">
                <a:latin typeface="Meiryo UI" pitchFamily="50" charset="-128"/>
                <a:ea typeface="Meiryo UI" pitchFamily="50" charset="-128"/>
                <a:cs typeface="Meiryo UI" pitchFamily="50" charset="-128"/>
              </a:rPr>
              <a:t>高齢者講習</a:t>
            </a:r>
            <a:endParaRPr kumimoji="0" lang="ja-JP" altLang="ja-JP" sz="1600" b="1" baseline="30000" dirty="0">
              <a:latin typeface="Meiryo UI" pitchFamily="50" charset="-128"/>
              <a:ea typeface="Meiryo UI" pitchFamily="50" charset="-128"/>
              <a:cs typeface="Meiryo UI" pitchFamily="50" charset="-128"/>
            </a:endParaRPr>
          </a:p>
        </p:txBody>
      </p:sp>
    </p:spTree>
    <p:extLst>
      <p:ext uri="{BB962C8B-B14F-4D97-AF65-F5344CB8AC3E}">
        <p14:creationId xmlns:p14="http://schemas.microsoft.com/office/powerpoint/2010/main" val="1615827687"/>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354" name="Rectangle 8"/>
          <p:cNvSpPr>
            <a:spLocks noChangeArrowheads="1"/>
          </p:cNvSpPr>
          <p:nvPr/>
        </p:nvSpPr>
        <p:spPr bwMode="auto">
          <a:xfrm>
            <a:off x="1020763" y="1276349"/>
            <a:ext cx="6985000" cy="1698205"/>
          </a:xfrm>
          <a:prstGeom prst="rect">
            <a:avLst/>
          </a:prstGeom>
          <a:solidFill>
            <a:srgbClr val="D6E5EE"/>
          </a:solidFill>
          <a:ln>
            <a:noFill/>
          </a:ln>
          <a:effectLst/>
          <a:extLst/>
        </p:spPr>
        <p:txBody>
          <a:bodyPr wrap="none" anchor="ctr"/>
          <a:lstStyle/>
          <a:p>
            <a:endParaRPr lang="ja-JP" altLang="en-US"/>
          </a:p>
        </p:txBody>
      </p:sp>
      <p:sp>
        <p:nvSpPr>
          <p:cNvPr id="100355" name="Rectangle 2"/>
          <p:cNvSpPr>
            <a:spLocks noGrp="1" noChangeArrowheads="1"/>
          </p:cNvSpPr>
          <p:nvPr>
            <p:ph type="title" idx="4294967295"/>
          </p:nvPr>
        </p:nvSpPr>
        <p:spPr>
          <a:xfrm>
            <a:off x="444500" y="223719"/>
            <a:ext cx="8229600" cy="661987"/>
          </a:xfrm>
        </p:spPr>
        <p:txBody>
          <a:bodyPr/>
          <a:lstStyle/>
          <a:p>
            <a:pPr eaLnBrk="1" hangingPunct="1"/>
            <a:r>
              <a:rPr lang="ja-JP" altLang="en-US" sz="3000" b="1" dirty="0">
                <a:solidFill>
                  <a:schemeClr val="tx1"/>
                </a:solidFill>
                <a:latin typeface="Meiryo UI" panose="020B0604030504040204" pitchFamily="50" charset="-128"/>
                <a:ea typeface="Meiryo UI" panose="020B0604030504040204" pitchFamily="50" charset="-128"/>
                <a:cs typeface="メイリオ" pitchFamily="50" charset="-128"/>
              </a:rPr>
              <a:t>認知症と成年後見制度</a:t>
            </a:r>
          </a:p>
        </p:txBody>
      </p:sp>
      <p:sp>
        <p:nvSpPr>
          <p:cNvPr id="100357" name="Rectangle 5"/>
          <p:cNvSpPr>
            <a:spLocks noGrp="1" noChangeArrowheads="1"/>
          </p:cNvSpPr>
          <p:nvPr>
            <p:ph type="body" idx="4294967295"/>
          </p:nvPr>
        </p:nvSpPr>
        <p:spPr>
          <a:xfrm>
            <a:off x="1157288" y="1335088"/>
            <a:ext cx="7262812" cy="5158309"/>
          </a:xfrm>
        </p:spPr>
        <p:txBody>
          <a:bodyPr/>
          <a:lstStyle/>
          <a:p>
            <a:pPr eaLnBrk="1" hangingPunct="1">
              <a:lnSpc>
                <a:spcPts val="3000"/>
              </a:lnSpc>
              <a:spcBef>
                <a:spcPts val="0"/>
              </a:spcBef>
              <a:buClr>
                <a:srgbClr val="009999"/>
              </a:buClr>
              <a:buSzPct val="120000"/>
              <a:buFont typeface="Wingdings" pitchFamily="2" charset="2"/>
              <a:buNone/>
            </a:pPr>
            <a:r>
              <a:rPr lang="en-US" altLang="ja-JP" sz="2000" b="1" dirty="0">
                <a:solidFill>
                  <a:srgbClr val="3E6EB4"/>
                </a:solidFill>
                <a:latin typeface="Meiryo UI" panose="020B0604030504040204" pitchFamily="50" charset="-128"/>
                <a:ea typeface="Meiryo UI" panose="020B0604030504040204" pitchFamily="50" charset="-128"/>
              </a:rPr>
              <a:t>●</a:t>
            </a:r>
            <a:r>
              <a:rPr lang="en-US" altLang="ja-JP" sz="2000" b="1" dirty="0">
                <a:latin typeface="Meiryo UI" panose="020B0604030504040204" pitchFamily="50" charset="-128"/>
                <a:ea typeface="Meiryo UI" panose="020B0604030504040204" pitchFamily="50" charset="-128"/>
              </a:rPr>
              <a:t> </a:t>
            </a:r>
            <a:r>
              <a:rPr lang="ja-JP" altLang="en-US" sz="2000" b="1" dirty="0">
                <a:latin typeface="Meiryo UI" panose="020B0604030504040204" pitchFamily="50" charset="-128"/>
                <a:ea typeface="Meiryo UI" panose="020B0604030504040204" pitchFamily="50" charset="-128"/>
              </a:rPr>
              <a:t>高齢者 ： 平成</a:t>
            </a:r>
            <a:r>
              <a:rPr lang="en-US" altLang="ja-JP" sz="2200" b="1" dirty="0">
                <a:latin typeface="Segoe UI Semibold" panose="020B0702040204020203" pitchFamily="34" charset="0"/>
                <a:ea typeface="Meiryo UI" panose="020B0604030504040204" pitchFamily="50" charset="-128"/>
                <a:cs typeface="Segoe UI Semibold" panose="020B0702040204020203" pitchFamily="34" charset="0"/>
              </a:rPr>
              <a:t>12</a:t>
            </a:r>
            <a:r>
              <a:rPr lang="ja-JP" altLang="en-US" sz="2000" b="1" dirty="0">
                <a:latin typeface="Meiryo UI" panose="020B0604030504040204" pitchFamily="50" charset="-128"/>
                <a:ea typeface="Meiryo UI" panose="020B0604030504040204" pitchFamily="50" charset="-128"/>
              </a:rPr>
              <a:t>年より介護保険制度導入</a:t>
            </a:r>
          </a:p>
          <a:p>
            <a:pPr eaLnBrk="1" hangingPunct="1">
              <a:lnSpc>
                <a:spcPts val="3000"/>
              </a:lnSpc>
              <a:spcBef>
                <a:spcPts val="0"/>
              </a:spcBef>
              <a:buClr>
                <a:srgbClr val="009999"/>
              </a:buClr>
              <a:buSzPct val="120000"/>
              <a:buFont typeface="Wingdings" pitchFamily="2" charset="2"/>
              <a:buNone/>
            </a:pPr>
            <a:r>
              <a:rPr lang="en-US" altLang="ja-JP" sz="2000" b="1" dirty="0">
                <a:solidFill>
                  <a:srgbClr val="3E6EB4"/>
                </a:solidFill>
                <a:latin typeface="Meiryo UI" panose="020B0604030504040204" pitchFamily="50" charset="-128"/>
                <a:ea typeface="Meiryo UI" panose="020B0604030504040204" pitchFamily="50" charset="-128"/>
              </a:rPr>
              <a:t>●</a:t>
            </a:r>
            <a:r>
              <a:rPr lang="en-US" altLang="ja-JP" sz="2000" b="1" dirty="0">
                <a:latin typeface="Meiryo UI" panose="020B0604030504040204" pitchFamily="50" charset="-128"/>
                <a:ea typeface="Meiryo UI" panose="020B0604030504040204" pitchFamily="50" charset="-128"/>
              </a:rPr>
              <a:t> </a:t>
            </a:r>
            <a:r>
              <a:rPr lang="ja-JP" altLang="en-US" sz="2000" b="1" dirty="0">
                <a:latin typeface="Meiryo UI" panose="020B0604030504040204" pitchFamily="50" charset="-128"/>
                <a:ea typeface="Meiryo UI" panose="020B0604030504040204" pitchFamily="50" charset="-128"/>
              </a:rPr>
              <a:t>障害者 ： 平成</a:t>
            </a:r>
            <a:r>
              <a:rPr lang="en-US" altLang="ja-JP" sz="2200" b="1" dirty="0">
                <a:latin typeface="Segoe UI Semibold" panose="020B0702040204020203" pitchFamily="34" charset="0"/>
                <a:ea typeface="Meiryo UI" panose="020B0604030504040204" pitchFamily="50" charset="-128"/>
                <a:cs typeface="Segoe UI Semibold" panose="020B0702040204020203" pitchFamily="34" charset="0"/>
              </a:rPr>
              <a:t>15</a:t>
            </a:r>
            <a:r>
              <a:rPr lang="ja-JP" altLang="en-US" sz="2000" b="1" dirty="0">
                <a:latin typeface="Meiryo UI" panose="020B0604030504040204" pitchFamily="50" charset="-128"/>
                <a:ea typeface="Meiryo UI" panose="020B0604030504040204" pitchFamily="50" charset="-128"/>
              </a:rPr>
              <a:t>年度より支援費制度導入</a:t>
            </a:r>
          </a:p>
          <a:p>
            <a:pPr eaLnBrk="1" hangingPunct="1">
              <a:lnSpc>
                <a:spcPts val="3000"/>
              </a:lnSpc>
              <a:spcBef>
                <a:spcPts val="0"/>
              </a:spcBef>
              <a:buFont typeface="Wingdings" pitchFamily="2" charset="2"/>
              <a:buNone/>
            </a:pPr>
            <a:r>
              <a:rPr lang="ja-JP" altLang="en-US" sz="2000" b="1" dirty="0">
                <a:latin typeface="Meiryo UI" panose="020B0604030504040204" pitchFamily="50" charset="-128"/>
                <a:ea typeface="Meiryo UI" panose="020B0604030504040204" pitchFamily="50" charset="-128"/>
              </a:rPr>
              <a:t>　    　             平成</a:t>
            </a:r>
            <a:r>
              <a:rPr lang="en-US" altLang="ja-JP" sz="2200" b="1" dirty="0">
                <a:latin typeface="Segoe UI Semibold" panose="020B0702040204020203" pitchFamily="34" charset="0"/>
                <a:ea typeface="Meiryo UI" panose="020B0604030504040204" pitchFamily="50" charset="-128"/>
                <a:cs typeface="Segoe UI Semibold" panose="020B0702040204020203" pitchFamily="34" charset="0"/>
              </a:rPr>
              <a:t>18</a:t>
            </a:r>
            <a:r>
              <a:rPr lang="ja-JP" altLang="en-US" sz="2000" b="1" dirty="0">
                <a:latin typeface="Meiryo UI" panose="020B0604030504040204" pitchFamily="50" charset="-128"/>
                <a:ea typeface="Meiryo UI" panose="020B0604030504040204" pitchFamily="50" charset="-128"/>
              </a:rPr>
              <a:t>年度から障害者自立支援法へ</a:t>
            </a:r>
            <a:endParaRPr lang="en-US" altLang="ja-JP" sz="2000" b="1" dirty="0">
              <a:latin typeface="Meiryo UI" panose="020B0604030504040204" pitchFamily="50" charset="-128"/>
              <a:ea typeface="Meiryo UI" panose="020B0604030504040204" pitchFamily="50" charset="-128"/>
            </a:endParaRPr>
          </a:p>
          <a:p>
            <a:pPr eaLnBrk="1" hangingPunct="1">
              <a:lnSpc>
                <a:spcPts val="3000"/>
              </a:lnSpc>
              <a:spcBef>
                <a:spcPts val="0"/>
              </a:spcBef>
              <a:buFont typeface="Wingdings" pitchFamily="2" charset="2"/>
              <a:buNone/>
            </a:pPr>
            <a:r>
              <a:rPr lang="ja-JP" altLang="en-US" sz="2000" b="1" dirty="0">
                <a:latin typeface="Meiryo UI" panose="020B0604030504040204" pitchFamily="50" charset="-128"/>
                <a:ea typeface="Meiryo UI" panose="020B0604030504040204" pitchFamily="50" charset="-128"/>
              </a:rPr>
              <a:t>                     平成</a:t>
            </a:r>
            <a:r>
              <a:rPr lang="en-US" altLang="ja-JP" sz="2200" b="1" dirty="0">
                <a:latin typeface="Segoe UI Semibold" panose="020B0702040204020203" pitchFamily="34" charset="0"/>
                <a:ea typeface="Meiryo UI" panose="020B0604030504040204" pitchFamily="50" charset="-128"/>
                <a:cs typeface="Segoe UI Semibold" panose="020B0702040204020203" pitchFamily="34" charset="0"/>
              </a:rPr>
              <a:t>25</a:t>
            </a:r>
            <a:r>
              <a:rPr lang="ja-JP" altLang="en-US" sz="2000" b="1" dirty="0">
                <a:latin typeface="Meiryo UI" panose="020B0604030504040204" pitchFamily="50" charset="-128"/>
                <a:ea typeface="Meiryo UI" panose="020B0604030504040204" pitchFamily="50" charset="-128"/>
              </a:rPr>
              <a:t>年度から障害者総合支援法へ</a:t>
            </a:r>
          </a:p>
          <a:p>
            <a:pPr eaLnBrk="1" hangingPunct="1">
              <a:lnSpc>
                <a:spcPct val="140000"/>
              </a:lnSpc>
              <a:buFont typeface="Wingdings" pitchFamily="2" charset="2"/>
              <a:buNone/>
            </a:pPr>
            <a:endParaRPr lang="en-US" altLang="ja-JP" sz="800" b="1" dirty="0">
              <a:solidFill>
                <a:srgbClr val="FFFF00"/>
              </a:solidFill>
              <a:latin typeface="Meiryo UI" panose="020B0604030504040204" pitchFamily="50" charset="-128"/>
              <a:ea typeface="Meiryo UI" panose="020B0604030504040204" pitchFamily="50" charset="-128"/>
            </a:endParaRPr>
          </a:p>
          <a:p>
            <a:pPr eaLnBrk="1" hangingPunct="1">
              <a:lnSpc>
                <a:spcPct val="80000"/>
              </a:lnSpc>
              <a:buFont typeface="Wingdings" pitchFamily="2" charset="2"/>
              <a:buNone/>
            </a:pPr>
            <a:r>
              <a:rPr lang="ja-JP" altLang="en-US" sz="2400" b="1" dirty="0">
                <a:solidFill>
                  <a:srgbClr val="669900"/>
                </a:solidFill>
                <a:latin typeface="Meiryo UI" panose="020B0604030504040204" pitchFamily="50" charset="-128"/>
                <a:ea typeface="Meiryo UI" panose="020B0604030504040204" pitchFamily="50" charset="-128"/>
              </a:rPr>
              <a:t>「措置」 から 「契約」 へと制度を転換</a:t>
            </a:r>
          </a:p>
          <a:p>
            <a:pPr eaLnBrk="1" hangingPunct="1">
              <a:lnSpc>
                <a:spcPct val="80000"/>
              </a:lnSpc>
              <a:buFont typeface="Wingdings" pitchFamily="2" charset="2"/>
              <a:buNone/>
            </a:pPr>
            <a:endParaRPr lang="ja-JP" altLang="en-US" sz="600" b="1" dirty="0">
              <a:solidFill>
                <a:srgbClr val="FFFF00"/>
              </a:solidFill>
              <a:latin typeface="Meiryo UI" panose="020B0604030504040204" pitchFamily="50" charset="-128"/>
              <a:ea typeface="Meiryo UI" panose="020B0604030504040204" pitchFamily="50" charset="-128"/>
            </a:endParaRPr>
          </a:p>
          <a:p>
            <a:pPr eaLnBrk="1" hangingPunct="1">
              <a:lnSpc>
                <a:spcPct val="80000"/>
              </a:lnSpc>
              <a:buFont typeface="Wingdings" pitchFamily="2" charset="2"/>
              <a:buNone/>
            </a:pPr>
            <a:r>
              <a:rPr lang="ja-JP" altLang="en-US" sz="2000" b="1" dirty="0">
                <a:latin typeface="Meiryo UI" panose="020B0604030504040204" pitchFamily="50" charset="-128"/>
                <a:ea typeface="Meiryo UI" panose="020B0604030504040204" pitchFamily="50" charset="-128"/>
              </a:rPr>
              <a:t>　・　高齢者、障害者が</a:t>
            </a:r>
            <a:r>
              <a:rPr lang="ja-JP" altLang="en-US" sz="2000" b="1" u="sng" dirty="0">
                <a:latin typeface="Meiryo UI" panose="020B0604030504040204" pitchFamily="50" charset="-128"/>
                <a:ea typeface="Meiryo UI" panose="020B0604030504040204" pitchFamily="50" charset="-128"/>
              </a:rPr>
              <a:t>自らの意思で</a:t>
            </a:r>
            <a:r>
              <a:rPr lang="ja-JP" altLang="en-US" sz="2000" b="1" dirty="0">
                <a:latin typeface="Meiryo UI" panose="020B0604030504040204" pitchFamily="50" charset="-128"/>
                <a:ea typeface="Meiryo UI" panose="020B0604030504040204" pitchFamily="50" charset="-128"/>
              </a:rPr>
              <a:t>サービスを選択し、</a:t>
            </a:r>
            <a:r>
              <a:rPr lang="ja-JP" altLang="en-US" sz="2000" b="1" u="sng" dirty="0">
                <a:latin typeface="Meiryo UI" panose="020B0604030504040204" pitchFamily="50" charset="-128"/>
                <a:ea typeface="Meiryo UI" panose="020B0604030504040204" pitchFamily="50" charset="-128"/>
              </a:rPr>
              <a:t>契約に</a:t>
            </a:r>
          </a:p>
          <a:p>
            <a:pPr eaLnBrk="1" hangingPunct="1">
              <a:lnSpc>
                <a:spcPct val="80000"/>
              </a:lnSpc>
              <a:buFont typeface="Wingdings" pitchFamily="2" charset="2"/>
              <a:buNone/>
            </a:pPr>
            <a:r>
              <a:rPr lang="ja-JP" altLang="en-US" sz="2000" b="1" dirty="0">
                <a:latin typeface="Meiryo UI" panose="020B0604030504040204" pitchFamily="50" charset="-128"/>
                <a:ea typeface="Meiryo UI" panose="020B0604030504040204" pitchFamily="50" charset="-128"/>
              </a:rPr>
              <a:t>　　　</a:t>
            </a:r>
            <a:r>
              <a:rPr lang="ja-JP" altLang="en-US" sz="2000" b="1" u="sng" dirty="0">
                <a:latin typeface="Meiryo UI" panose="020B0604030504040204" pitchFamily="50" charset="-128"/>
                <a:ea typeface="Meiryo UI" panose="020B0604030504040204" pitchFamily="50" charset="-128"/>
              </a:rPr>
              <a:t>基づき介護・福祉サービスを利用</a:t>
            </a:r>
            <a:r>
              <a:rPr lang="ja-JP" altLang="en-US" sz="2000" b="1" dirty="0">
                <a:latin typeface="Meiryo UI" panose="020B0604030504040204" pitchFamily="50" charset="-128"/>
                <a:ea typeface="Meiryo UI" panose="020B0604030504040204" pitchFamily="50" charset="-128"/>
              </a:rPr>
              <a:t>する仕組みを導入</a:t>
            </a:r>
          </a:p>
          <a:p>
            <a:pPr eaLnBrk="1" hangingPunct="1">
              <a:lnSpc>
                <a:spcPct val="80000"/>
              </a:lnSpc>
              <a:buFont typeface="Wingdings" pitchFamily="2" charset="2"/>
              <a:buNone/>
            </a:pPr>
            <a:r>
              <a:rPr lang="ja-JP" altLang="en-US" sz="2000" b="1" dirty="0">
                <a:latin typeface="Meiryo UI" panose="020B0604030504040204" pitchFamily="50" charset="-128"/>
                <a:ea typeface="Meiryo UI" panose="020B0604030504040204" pitchFamily="50" charset="-128"/>
              </a:rPr>
              <a:t>　・　認知症等の障害により判断能力が不十分な者が行う契約</a:t>
            </a:r>
          </a:p>
          <a:p>
            <a:pPr eaLnBrk="1" hangingPunct="1">
              <a:lnSpc>
                <a:spcPct val="80000"/>
              </a:lnSpc>
              <a:buFont typeface="Wingdings" pitchFamily="2" charset="2"/>
              <a:buNone/>
            </a:pPr>
            <a:r>
              <a:rPr lang="ja-JP" altLang="en-US" sz="2000" b="1" dirty="0">
                <a:latin typeface="Meiryo UI" panose="020B0604030504040204" pitchFamily="50" charset="-128"/>
                <a:ea typeface="Meiryo UI" panose="020B0604030504040204" pitchFamily="50" charset="-128"/>
              </a:rPr>
              <a:t>　　　という法律行為を支援する仕組みが不可欠となる</a:t>
            </a:r>
          </a:p>
          <a:p>
            <a:pPr eaLnBrk="1" hangingPunct="1">
              <a:lnSpc>
                <a:spcPct val="80000"/>
              </a:lnSpc>
              <a:buFont typeface="Wingdings" pitchFamily="2" charset="2"/>
              <a:buNone/>
            </a:pPr>
            <a:endParaRPr lang="ja-JP" altLang="en-US" sz="1000" b="1" dirty="0">
              <a:solidFill>
                <a:srgbClr val="FFFF00"/>
              </a:solidFill>
              <a:latin typeface="Meiryo UI" panose="020B0604030504040204" pitchFamily="50" charset="-128"/>
              <a:ea typeface="Meiryo UI" panose="020B0604030504040204" pitchFamily="50" charset="-128"/>
            </a:endParaRPr>
          </a:p>
          <a:p>
            <a:pPr eaLnBrk="1" hangingPunct="1">
              <a:lnSpc>
                <a:spcPct val="80000"/>
              </a:lnSpc>
              <a:buFont typeface="Wingdings" pitchFamily="2" charset="2"/>
              <a:buNone/>
            </a:pPr>
            <a:r>
              <a:rPr lang="ja-JP" altLang="en-US" sz="2400" b="1" dirty="0">
                <a:solidFill>
                  <a:srgbClr val="669900"/>
                </a:solidFill>
                <a:latin typeface="Meiryo UI" panose="020B0604030504040204" pitchFamily="50" charset="-128"/>
                <a:ea typeface="Meiryo UI" panose="020B0604030504040204" pitchFamily="50" charset="-128"/>
              </a:rPr>
              <a:t>高齢者・障害者等の尊厳の保持</a:t>
            </a:r>
          </a:p>
          <a:p>
            <a:pPr eaLnBrk="1" hangingPunct="1">
              <a:lnSpc>
                <a:spcPct val="80000"/>
              </a:lnSpc>
              <a:buFont typeface="Wingdings" pitchFamily="2" charset="2"/>
              <a:buNone/>
            </a:pPr>
            <a:endParaRPr lang="ja-JP" altLang="en-US" sz="600" b="1" dirty="0">
              <a:solidFill>
                <a:srgbClr val="669900"/>
              </a:solidFill>
              <a:latin typeface="Meiryo UI" panose="020B0604030504040204" pitchFamily="50" charset="-128"/>
              <a:ea typeface="Meiryo UI" panose="020B0604030504040204" pitchFamily="50" charset="-128"/>
            </a:endParaRPr>
          </a:p>
          <a:p>
            <a:pPr eaLnBrk="1" hangingPunct="1">
              <a:lnSpc>
                <a:spcPct val="80000"/>
              </a:lnSpc>
              <a:buFont typeface="Wingdings" pitchFamily="2" charset="2"/>
              <a:buNone/>
            </a:pPr>
            <a:r>
              <a:rPr lang="ja-JP" altLang="en-US" sz="2000" b="1" dirty="0">
                <a:latin typeface="Meiryo UI" panose="020B0604030504040204" pitchFamily="50" charset="-128"/>
                <a:ea typeface="Meiryo UI" panose="020B0604030504040204" pitchFamily="50" charset="-128"/>
              </a:rPr>
              <a:t>　・　判断能力が不十分な認知症の人の尊厳の保持のためにも、</a:t>
            </a:r>
          </a:p>
          <a:p>
            <a:pPr eaLnBrk="1" hangingPunct="1">
              <a:lnSpc>
                <a:spcPct val="80000"/>
              </a:lnSpc>
              <a:buFont typeface="Wingdings" pitchFamily="2" charset="2"/>
              <a:buNone/>
            </a:pPr>
            <a:r>
              <a:rPr lang="ja-JP" altLang="en-US" sz="2000" b="1" dirty="0">
                <a:latin typeface="Meiryo UI" panose="020B0604030504040204" pitchFamily="50" charset="-128"/>
                <a:ea typeface="Meiryo UI" panose="020B0604030504040204" pitchFamily="50" charset="-128"/>
              </a:rPr>
              <a:t>　　　必要に応じて本人の意思を代弁しうる仕組みが不可欠</a:t>
            </a:r>
          </a:p>
          <a:p>
            <a:pPr eaLnBrk="1" hangingPunct="1">
              <a:lnSpc>
                <a:spcPct val="80000"/>
              </a:lnSpc>
              <a:buFont typeface="Wingdings" pitchFamily="2" charset="2"/>
              <a:buNone/>
            </a:pPr>
            <a:r>
              <a:rPr lang="ja-JP" altLang="en-US" sz="2000" b="1" dirty="0">
                <a:latin typeface="Meiryo UI" panose="020B0604030504040204" pitchFamily="50" charset="-128"/>
                <a:ea typeface="Meiryo UI" panose="020B0604030504040204" pitchFamily="50" charset="-128"/>
              </a:rPr>
              <a:t>　・　高齢者虐待への対応、消費者被害等の未然防止にも有効</a:t>
            </a:r>
            <a:endParaRPr lang="ja-JP" altLang="en-US" sz="2400" b="1" dirty="0">
              <a:solidFill>
                <a:srgbClr val="FFFF00"/>
              </a:solidFill>
              <a:latin typeface="Meiryo UI" panose="020B0604030504040204" pitchFamily="50" charset="-128"/>
              <a:ea typeface="Meiryo UI" panose="020B0604030504040204" pitchFamily="50" charset="-128"/>
            </a:endParaRPr>
          </a:p>
        </p:txBody>
      </p:sp>
      <p:sp>
        <p:nvSpPr>
          <p:cNvPr id="10" name="Rectangle 23"/>
          <p:cNvSpPr>
            <a:spLocks noChangeArrowheads="1"/>
          </p:cNvSpPr>
          <p:nvPr/>
        </p:nvSpPr>
        <p:spPr bwMode="auto">
          <a:xfrm>
            <a:off x="0" y="1"/>
            <a:ext cx="2806995" cy="3721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82904" tIns="41452" rIns="82904" bIns="41452" anchor="b"/>
          <a:lstStyle/>
          <a:p>
            <a:pPr defTabSz="828675"/>
            <a:r>
              <a:rPr kumimoji="0" lang="en-US" altLang="ja-JP" sz="1600" b="1" dirty="0">
                <a:latin typeface="Meiryo UI" panose="020B0604030504040204" pitchFamily="50" charset="-128"/>
                <a:ea typeface="Meiryo UI" panose="020B0604030504040204" pitchFamily="50" charset="-128"/>
              </a:rPr>
              <a:t>《</a:t>
            </a:r>
            <a:r>
              <a:rPr kumimoji="0" lang="ja-JP" altLang="en-US" sz="1600" b="1" dirty="0">
                <a:latin typeface="Meiryo UI" panose="020B0604030504040204" pitchFamily="50" charset="-128"/>
                <a:ea typeface="Meiryo UI" panose="020B0604030504040204" pitchFamily="50" charset="-128"/>
              </a:rPr>
              <a:t> 制度</a:t>
            </a:r>
            <a:r>
              <a:rPr kumimoji="0" lang="en-US" altLang="ja-JP" sz="1700" b="1" dirty="0">
                <a:latin typeface="Segoe UI" panose="020B0502040204020203" pitchFamily="34" charset="0"/>
                <a:ea typeface="Meiryo UI" panose="020B0604030504040204" pitchFamily="50" charset="-128"/>
                <a:cs typeface="Segoe UI" panose="020B0502040204020203" pitchFamily="34" charset="0"/>
              </a:rPr>
              <a:t>-28</a:t>
            </a:r>
            <a:r>
              <a:rPr kumimoji="0" lang="ja-JP" altLang="en-US" sz="1700" b="1" dirty="0">
                <a:latin typeface="Segoe UI" panose="020B0502040204020203" pitchFamily="34" charset="0"/>
                <a:ea typeface="Meiryo UI" panose="020B0604030504040204" pitchFamily="50" charset="-128"/>
                <a:cs typeface="Segoe UI" panose="020B0502040204020203" pitchFamily="34" charset="0"/>
              </a:rPr>
              <a:t> </a:t>
            </a:r>
            <a:r>
              <a:rPr kumimoji="0" lang="en-US" altLang="ja-JP" sz="1600" b="1" dirty="0">
                <a:latin typeface="Meiryo UI" panose="020B0604030504040204" pitchFamily="50" charset="-128"/>
                <a:ea typeface="Meiryo UI" panose="020B0604030504040204" pitchFamily="50" charset="-128"/>
              </a:rPr>
              <a:t>》</a:t>
            </a:r>
            <a:r>
              <a:rPr kumimoji="0" lang="ja-JP" altLang="en-US" sz="1600" b="1" dirty="0">
                <a:latin typeface="Meiryo UI" panose="020B0604030504040204" pitchFamily="50" charset="-128"/>
                <a:ea typeface="Meiryo UI" panose="020B0604030504040204" pitchFamily="50" charset="-128"/>
              </a:rPr>
              <a:t>  </a:t>
            </a:r>
            <a:endParaRPr kumimoji="0" lang="ja-JP" altLang="en-US" sz="1600" b="1" dirty="0">
              <a:solidFill>
                <a:srgbClr val="FF5050"/>
              </a:solidFill>
              <a:latin typeface="Meiryo UI" panose="020B0604030504040204" pitchFamily="50" charset="-128"/>
              <a:ea typeface="Meiryo UI" panose="020B0604030504040204" pitchFamily="50" charset="-128"/>
            </a:endParaRPr>
          </a:p>
        </p:txBody>
      </p:sp>
      <p:sp>
        <p:nvSpPr>
          <p:cNvPr id="7" name="Rectangle 12"/>
          <p:cNvSpPr>
            <a:spLocks noChangeArrowheads="1"/>
          </p:cNvSpPr>
          <p:nvPr/>
        </p:nvSpPr>
        <p:spPr bwMode="auto">
          <a:xfrm>
            <a:off x="213519" y="885706"/>
            <a:ext cx="8691562" cy="103179"/>
          </a:xfrm>
          <a:prstGeom prst="rect">
            <a:avLst/>
          </a:prstGeom>
          <a:gradFill rotWithShape="1">
            <a:gsLst>
              <a:gs pos="96951">
                <a:srgbClr val="3E6EB4"/>
              </a:gs>
              <a:gs pos="90000">
                <a:srgbClr val="3E6EB4"/>
              </a:gs>
              <a:gs pos="0">
                <a:srgbClr val="CDE1FF"/>
              </a:gs>
            </a:gsLst>
            <a:lin ang="0" scaled="1"/>
          </a:gradFill>
          <a:ln w="9525" algn="ctr">
            <a:noFill/>
            <a:miter lim="800000"/>
            <a:headEnd/>
            <a:tailEnd/>
          </a:ln>
          <a:effectLst/>
        </p:spPr>
        <p:txBody>
          <a:bodyPr wrap="none" anchor="ctr"/>
          <a:lstStyle/>
          <a:p>
            <a:pPr algn="r">
              <a:defRPr/>
            </a:pPr>
            <a:endParaRPr lang="ja-JP" altLang="en-US">
              <a:latin typeface="Arial" charset="0"/>
            </a:endParaRPr>
          </a:p>
        </p:txBody>
      </p:sp>
    </p:spTree>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9207" name="Text Box 5"/>
          <p:cNvSpPr txBox="1">
            <a:spLocks noChangeArrowheads="1"/>
          </p:cNvSpPr>
          <p:nvPr/>
        </p:nvSpPr>
        <p:spPr bwMode="auto">
          <a:xfrm>
            <a:off x="2570163" y="249997"/>
            <a:ext cx="4124325" cy="549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defTabSz="762000">
              <a:defRPr kumimoji="1" sz="3200">
                <a:solidFill>
                  <a:schemeClr val="tx1"/>
                </a:solidFill>
                <a:latin typeface="Arial" pitchFamily="34" charset="0"/>
                <a:ea typeface="ＭＳ Ｐゴシック" pitchFamily="50" charset="-128"/>
              </a:defRPr>
            </a:lvl1pPr>
            <a:lvl2pPr defTabSz="762000">
              <a:defRPr kumimoji="1" sz="2800">
                <a:solidFill>
                  <a:schemeClr val="tx1"/>
                </a:solidFill>
                <a:latin typeface="Arial" pitchFamily="34" charset="0"/>
                <a:ea typeface="ＭＳ Ｐゴシック" pitchFamily="50" charset="-128"/>
              </a:defRPr>
            </a:lvl2pPr>
            <a:lvl3pPr defTabSz="762000">
              <a:defRPr kumimoji="1" sz="2400">
                <a:solidFill>
                  <a:schemeClr val="tx1"/>
                </a:solidFill>
                <a:latin typeface="Arial" pitchFamily="34" charset="0"/>
                <a:ea typeface="ＭＳ Ｐゴシック" pitchFamily="50" charset="-128"/>
              </a:defRPr>
            </a:lvl3pPr>
            <a:lvl4pPr defTabSz="762000">
              <a:defRPr kumimoji="1" sz="2000">
                <a:solidFill>
                  <a:schemeClr val="tx1"/>
                </a:solidFill>
                <a:latin typeface="Arial" pitchFamily="34" charset="0"/>
                <a:ea typeface="ＭＳ Ｐゴシック" pitchFamily="50" charset="-128"/>
              </a:defRPr>
            </a:lvl4pPr>
            <a:lvl5pPr defTabSz="762000">
              <a:defRPr kumimoji="1" sz="2000">
                <a:solidFill>
                  <a:schemeClr val="tx1"/>
                </a:solidFill>
                <a:latin typeface="Arial" pitchFamily="34" charset="0"/>
                <a:ea typeface="ＭＳ Ｐゴシック" pitchFamily="50" charset="-128"/>
              </a:defRPr>
            </a:lvl5pPr>
            <a:lvl6pPr defTabSz="762000" eaLnBrk="0" hangingPunct="0">
              <a:defRPr kumimoji="1" sz="2000">
                <a:solidFill>
                  <a:schemeClr val="tx1"/>
                </a:solidFill>
                <a:latin typeface="Arial" pitchFamily="34" charset="0"/>
                <a:ea typeface="ＭＳ Ｐゴシック" pitchFamily="50" charset="-128"/>
              </a:defRPr>
            </a:lvl6pPr>
            <a:lvl7pPr defTabSz="762000" eaLnBrk="0" hangingPunct="0">
              <a:defRPr kumimoji="1" sz="2000">
                <a:solidFill>
                  <a:schemeClr val="tx1"/>
                </a:solidFill>
                <a:latin typeface="Arial" pitchFamily="34" charset="0"/>
                <a:ea typeface="ＭＳ Ｐゴシック" pitchFamily="50" charset="-128"/>
              </a:defRPr>
            </a:lvl7pPr>
            <a:lvl8pPr defTabSz="762000" eaLnBrk="0" hangingPunct="0">
              <a:defRPr kumimoji="1" sz="2000">
                <a:solidFill>
                  <a:schemeClr val="tx1"/>
                </a:solidFill>
                <a:latin typeface="Arial" pitchFamily="34" charset="0"/>
                <a:ea typeface="ＭＳ Ｐゴシック" pitchFamily="50" charset="-128"/>
              </a:defRPr>
            </a:lvl8pPr>
            <a:lvl9pPr defTabSz="762000" eaLnBrk="0" hangingPunct="0">
              <a:defRPr kumimoji="1" sz="2000">
                <a:solidFill>
                  <a:schemeClr val="tx1"/>
                </a:solidFill>
                <a:latin typeface="Arial" pitchFamily="34" charset="0"/>
                <a:ea typeface="ＭＳ Ｐゴシック" pitchFamily="50" charset="-128"/>
              </a:defRPr>
            </a:lvl9pPr>
          </a:lstStyle>
          <a:p>
            <a:pPr algn="ctr" eaLnBrk="1" hangingPunct="1"/>
            <a:r>
              <a:rPr lang="ja-JP" altLang="en-US" sz="3000" b="1" dirty="0">
                <a:latin typeface="Meiryo UI" pitchFamily="50" charset="-128"/>
                <a:ea typeface="Meiryo UI" pitchFamily="50" charset="-128"/>
                <a:cs typeface="Meiryo UI" pitchFamily="50" charset="-128"/>
              </a:rPr>
              <a:t>成年後見制度の仕組み</a:t>
            </a:r>
          </a:p>
        </p:txBody>
      </p:sp>
      <p:sp>
        <p:nvSpPr>
          <p:cNvPr id="81" name="タイトル 1"/>
          <p:cNvSpPr txBox="1">
            <a:spLocks/>
          </p:cNvSpPr>
          <p:nvPr/>
        </p:nvSpPr>
        <p:spPr>
          <a:xfrm>
            <a:off x="557263" y="1042212"/>
            <a:ext cx="8073924" cy="1617862"/>
          </a:xfrm>
          <a:prstGeom prst="rect">
            <a:avLst/>
          </a:prstGeom>
        </p:spPr>
        <p:txBody>
          <a:bodyPr anchor="t">
            <a:noAutofit/>
          </a:bodyPr>
          <a:lstStyle>
            <a:lvl1pPr algn="ctr" rtl="0" eaLnBrk="0" fontAlgn="base" hangingPunct="0">
              <a:spcBef>
                <a:spcPct val="0"/>
              </a:spcBef>
              <a:spcAft>
                <a:spcPct val="0"/>
              </a:spcAft>
              <a:defRPr kumimoji="1" sz="4400">
                <a:solidFill>
                  <a:schemeClr val="tx2"/>
                </a:solidFill>
                <a:latin typeface="+mj-lt"/>
                <a:ea typeface="+mj-ea"/>
                <a:cs typeface="+mj-cs"/>
              </a:defRPr>
            </a:lvl1pPr>
            <a:lvl2pPr algn="ctr" rtl="0" eaLnBrk="0" fontAlgn="base" hangingPunct="0">
              <a:spcBef>
                <a:spcPct val="0"/>
              </a:spcBef>
              <a:spcAft>
                <a:spcPct val="0"/>
              </a:spcAft>
              <a:defRPr kumimoji="1" sz="4400">
                <a:solidFill>
                  <a:schemeClr val="tx2"/>
                </a:solidFill>
                <a:latin typeface="Arial" charset="0"/>
                <a:ea typeface="ＭＳ Ｐゴシック" pitchFamily="50" charset="-128"/>
              </a:defRPr>
            </a:lvl2pPr>
            <a:lvl3pPr algn="ctr" rtl="0" eaLnBrk="0" fontAlgn="base" hangingPunct="0">
              <a:spcBef>
                <a:spcPct val="0"/>
              </a:spcBef>
              <a:spcAft>
                <a:spcPct val="0"/>
              </a:spcAft>
              <a:defRPr kumimoji="1" sz="4400">
                <a:solidFill>
                  <a:schemeClr val="tx2"/>
                </a:solidFill>
                <a:latin typeface="Arial" charset="0"/>
                <a:ea typeface="ＭＳ Ｐゴシック" pitchFamily="50" charset="-128"/>
              </a:defRPr>
            </a:lvl3pPr>
            <a:lvl4pPr algn="ctr" rtl="0" eaLnBrk="0" fontAlgn="base" hangingPunct="0">
              <a:spcBef>
                <a:spcPct val="0"/>
              </a:spcBef>
              <a:spcAft>
                <a:spcPct val="0"/>
              </a:spcAft>
              <a:defRPr kumimoji="1" sz="4400">
                <a:solidFill>
                  <a:schemeClr val="tx2"/>
                </a:solidFill>
                <a:latin typeface="Arial" charset="0"/>
                <a:ea typeface="ＭＳ Ｐゴシック" pitchFamily="50" charset="-128"/>
              </a:defRPr>
            </a:lvl4pPr>
            <a:lvl5pPr algn="ctr" rtl="0" eaLnBrk="0" fontAlgn="base" hangingPunct="0">
              <a:spcBef>
                <a:spcPct val="0"/>
              </a:spcBef>
              <a:spcAft>
                <a:spcPct val="0"/>
              </a:spcAft>
              <a:defRPr kumimoji="1" sz="4400">
                <a:solidFill>
                  <a:schemeClr val="tx2"/>
                </a:solidFill>
                <a:latin typeface="Arial" charset="0"/>
                <a:ea typeface="ＭＳ Ｐゴシック" pitchFamily="50" charset="-128"/>
              </a:defRPr>
            </a:lvl5pPr>
            <a:lvl6pPr marL="457200" algn="ctr" rtl="0" fontAlgn="base">
              <a:spcBef>
                <a:spcPct val="0"/>
              </a:spcBef>
              <a:spcAft>
                <a:spcPct val="0"/>
              </a:spcAft>
              <a:defRPr kumimoji="1" sz="4400">
                <a:solidFill>
                  <a:schemeClr val="tx2"/>
                </a:solidFill>
                <a:latin typeface="Arial" charset="0"/>
                <a:ea typeface="ＭＳ Ｐゴシック" pitchFamily="50" charset="-128"/>
              </a:defRPr>
            </a:lvl6pPr>
            <a:lvl7pPr marL="914400" algn="ctr" rtl="0" fontAlgn="base">
              <a:spcBef>
                <a:spcPct val="0"/>
              </a:spcBef>
              <a:spcAft>
                <a:spcPct val="0"/>
              </a:spcAft>
              <a:defRPr kumimoji="1" sz="4400">
                <a:solidFill>
                  <a:schemeClr val="tx2"/>
                </a:solidFill>
                <a:latin typeface="Arial" charset="0"/>
                <a:ea typeface="ＭＳ Ｐゴシック" pitchFamily="50" charset="-128"/>
              </a:defRPr>
            </a:lvl7pPr>
            <a:lvl8pPr marL="1371600" algn="ctr" rtl="0" fontAlgn="base">
              <a:spcBef>
                <a:spcPct val="0"/>
              </a:spcBef>
              <a:spcAft>
                <a:spcPct val="0"/>
              </a:spcAft>
              <a:defRPr kumimoji="1" sz="4400">
                <a:solidFill>
                  <a:schemeClr val="tx2"/>
                </a:solidFill>
                <a:latin typeface="Arial" charset="0"/>
                <a:ea typeface="ＭＳ Ｐゴシック" pitchFamily="50" charset="-128"/>
              </a:defRPr>
            </a:lvl8pPr>
            <a:lvl9pPr marL="1828800" algn="ctr" rtl="0" fontAlgn="base">
              <a:spcBef>
                <a:spcPct val="0"/>
              </a:spcBef>
              <a:spcAft>
                <a:spcPct val="0"/>
              </a:spcAft>
              <a:defRPr kumimoji="1" sz="4400">
                <a:solidFill>
                  <a:schemeClr val="tx2"/>
                </a:solidFill>
                <a:latin typeface="Arial" charset="0"/>
                <a:ea typeface="ＭＳ Ｐゴシック" pitchFamily="50" charset="-128"/>
              </a:defRPr>
            </a:lvl9pPr>
          </a:lstStyle>
          <a:p>
            <a:pPr algn="l">
              <a:lnSpc>
                <a:spcPts val="1800"/>
              </a:lnSpc>
              <a:spcBef>
                <a:spcPts val="2400"/>
              </a:spcBef>
              <a:defRPr/>
            </a:pPr>
            <a:r>
              <a:rPr lang="ja-JP" altLang="en-US" sz="1400" b="1" kern="0" dirty="0">
                <a:solidFill>
                  <a:srgbClr val="7F9E40"/>
                </a:solidFill>
                <a:latin typeface="Meiryo UI" panose="020B0604030504040204" pitchFamily="50" charset="-128"/>
                <a:ea typeface="Meiryo UI" panose="020B0604030504040204" pitchFamily="50" charset="-128"/>
                <a:cs typeface="Meiryo UI" panose="020B0604030504040204" pitchFamily="50" charset="-128"/>
              </a:rPr>
              <a:t>　○任意後見制度</a:t>
            </a:r>
            <a:r>
              <a:rPr lang="en-US" altLang="ja-JP" sz="1400" b="1" kern="0" dirty="0">
                <a:latin typeface="Meiryo UI" panose="020B0604030504040204" pitchFamily="50" charset="-128"/>
                <a:ea typeface="Meiryo UI" panose="020B0604030504040204" pitchFamily="50" charset="-128"/>
                <a:cs typeface="Meiryo UI" panose="020B0604030504040204" pitchFamily="50" charset="-128"/>
              </a:rPr>
              <a:t/>
            </a:r>
            <a:br>
              <a:rPr lang="en-US" altLang="ja-JP" sz="1400" b="1" kern="0" dirty="0">
                <a:latin typeface="Meiryo UI" panose="020B0604030504040204" pitchFamily="50" charset="-128"/>
                <a:ea typeface="Meiryo UI" panose="020B0604030504040204" pitchFamily="50" charset="-128"/>
                <a:cs typeface="Meiryo UI" panose="020B0604030504040204" pitchFamily="50" charset="-128"/>
              </a:rPr>
            </a:br>
            <a:r>
              <a:rPr lang="ja-JP" altLang="en-US" sz="1400" b="1" kern="0" dirty="0">
                <a:latin typeface="Meiryo UI" panose="020B0604030504040204" pitchFamily="50" charset="-128"/>
                <a:ea typeface="Meiryo UI" panose="020B0604030504040204" pitchFamily="50" charset="-128"/>
                <a:cs typeface="Meiryo UI" panose="020B0604030504040204" pitchFamily="50" charset="-128"/>
              </a:rPr>
              <a:t>　　  本人が契約の締結に必要な判断能力を有している間に、将来、判断能力が不十分となった場合に備え、　</a:t>
            </a:r>
            <a:r>
              <a:rPr lang="en-US" altLang="ja-JP" sz="1400" b="1" kern="0" dirty="0">
                <a:latin typeface="Meiryo UI" panose="020B0604030504040204" pitchFamily="50" charset="-128"/>
                <a:ea typeface="Meiryo UI" panose="020B0604030504040204" pitchFamily="50" charset="-128"/>
                <a:cs typeface="Meiryo UI" panose="020B0604030504040204" pitchFamily="50" charset="-128"/>
              </a:rPr>
              <a:t/>
            </a:r>
            <a:br>
              <a:rPr lang="en-US" altLang="ja-JP" sz="1400" b="1" kern="0" dirty="0">
                <a:latin typeface="Meiryo UI" panose="020B0604030504040204" pitchFamily="50" charset="-128"/>
                <a:ea typeface="Meiryo UI" panose="020B0604030504040204" pitchFamily="50" charset="-128"/>
                <a:cs typeface="Meiryo UI" panose="020B0604030504040204" pitchFamily="50" charset="-128"/>
              </a:rPr>
            </a:br>
            <a:r>
              <a:rPr lang="ja-JP" altLang="en-US" sz="1400" b="1" kern="0" dirty="0">
                <a:latin typeface="Meiryo UI" panose="020B0604030504040204" pitchFamily="50" charset="-128"/>
                <a:ea typeface="Meiryo UI" panose="020B0604030504040204" pitchFamily="50" charset="-128"/>
                <a:cs typeface="Meiryo UI" panose="020B0604030504040204" pitchFamily="50" charset="-128"/>
              </a:rPr>
              <a:t>　   「誰に」「どのように支援してもらうか」を</a:t>
            </a:r>
            <a:r>
              <a:rPr lang="ja-JP" altLang="en-US" sz="1400" b="1" kern="0" dirty="0">
                <a:solidFill>
                  <a:srgbClr val="7F9E40"/>
                </a:solidFill>
                <a:latin typeface="Meiryo UI" panose="020B0604030504040204" pitchFamily="50" charset="-128"/>
                <a:ea typeface="Meiryo UI" panose="020B0604030504040204" pitchFamily="50" charset="-128"/>
                <a:cs typeface="Meiryo UI" panose="020B0604030504040204" pitchFamily="50" charset="-128"/>
              </a:rPr>
              <a:t>あらかじめ契約により決めておく</a:t>
            </a:r>
            <a:r>
              <a:rPr lang="ja-JP" altLang="en-US" sz="1400" b="1" kern="0" dirty="0">
                <a:latin typeface="Meiryo UI" panose="020B0604030504040204" pitchFamily="50" charset="-128"/>
                <a:ea typeface="Meiryo UI" panose="020B0604030504040204" pitchFamily="50" charset="-128"/>
                <a:cs typeface="Meiryo UI" panose="020B0604030504040204" pitchFamily="50" charset="-128"/>
              </a:rPr>
              <a:t>制度</a:t>
            </a:r>
            <a:endParaRPr lang="en-US" altLang="ja-JP" sz="1400" b="1" kern="0" dirty="0">
              <a:latin typeface="Meiryo UI" panose="020B0604030504040204" pitchFamily="50" charset="-128"/>
              <a:ea typeface="Meiryo UI" panose="020B0604030504040204" pitchFamily="50" charset="-128"/>
              <a:cs typeface="Meiryo UI" panose="020B0604030504040204" pitchFamily="50" charset="-128"/>
            </a:endParaRPr>
          </a:p>
          <a:p>
            <a:pPr algn="l">
              <a:lnSpc>
                <a:spcPts val="1800"/>
              </a:lnSpc>
              <a:spcBef>
                <a:spcPts val="600"/>
              </a:spcBef>
              <a:defRPr/>
            </a:pPr>
            <a:r>
              <a:rPr lang="ja-JP" altLang="en-US" sz="1400" b="1" kern="0" dirty="0">
                <a:solidFill>
                  <a:srgbClr val="0066CC"/>
                </a:solidFill>
                <a:latin typeface="Meiryo UI" panose="020B0604030504040204" pitchFamily="50" charset="-128"/>
                <a:ea typeface="Meiryo UI" panose="020B0604030504040204" pitchFamily="50" charset="-128"/>
                <a:cs typeface="Meiryo UI" panose="020B0604030504040204" pitchFamily="50" charset="-128"/>
              </a:rPr>
              <a:t>  </a:t>
            </a:r>
            <a:r>
              <a:rPr lang="ja-JP" altLang="en-US" sz="1400" b="1" kern="0" dirty="0">
                <a:solidFill>
                  <a:srgbClr val="3E6EB4"/>
                </a:solidFill>
                <a:latin typeface="Meiryo UI" panose="020B0604030504040204" pitchFamily="50" charset="-128"/>
                <a:ea typeface="Meiryo UI" panose="020B0604030504040204" pitchFamily="50" charset="-128"/>
                <a:cs typeface="Meiryo UI" panose="020B0604030504040204" pitchFamily="50" charset="-128"/>
              </a:rPr>
              <a:t>○法定後見制度 （下表参照）</a:t>
            </a:r>
            <a:r>
              <a:rPr lang="en-US" altLang="ja-JP" sz="1400" b="1" kern="0" dirty="0">
                <a:latin typeface="Meiryo UI" panose="020B0604030504040204" pitchFamily="50" charset="-128"/>
                <a:ea typeface="Meiryo UI" panose="020B0604030504040204" pitchFamily="50" charset="-128"/>
                <a:cs typeface="Meiryo UI" panose="020B0604030504040204" pitchFamily="50" charset="-128"/>
              </a:rPr>
              <a:t/>
            </a:r>
            <a:br>
              <a:rPr lang="en-US" altLang="ja-JP" sz="1400" b="1" kern="0" dirty="0">
                <a:latin typeface="Meiryo UI" panose="020B0604030504040204" pitchFamily="50" charset="-128"/>
                <a:ea typeface="Meiryo UI" panose="020B0604030504040204" pitchFamily="50" charset="-128"/>
                <a:cs typeface="Meiryo UI" panose="020B0604030504040204" pitchFamily="50" charset="-128"/>
              </a:rPr>
            </a:br>
            <a:r>
              <a:rPr lang="ja-JP" altLang="en-US" sz="1400" b="1" kern="0" dirty="0">
                <a:latin typeface="Meiryo UI" panose="020B0604030504040204" pitchFamily="50" charset="-128"/>
                <a:ea typeface="Meiryo UI" panose="020B0604030504040204" pitchFamily="50" charset="-128"/>
                <a:cs typeface="Meiryo UI" panose="020B0604030504040204" pitchFamily="50" charset="-128"/>
              </a:rPr>
              <a:t>　　  本人の判断能力に応じて、「後見」、「保佐」、「補助」の３つの類型がある。家庭裁判所に</a:t>
            </a:r>
            <a:r>
              <a:rPr lang="ja-JP" altLang="en-US" sz="1400" b="1" kern="0" dirty="0">
                <a:solidFill>
                  <a:srgbClr val="3E6EB4"/>
                </a:solidFill>
                <a:latin typeface="Meiryo UI" panose="020B0604030504040204" pitchFamily="50" charset="-128"/>
                <a:ea typeface="Meiryo UI" panose="020B0604030504040204" pitchFamily="50" charset="-128"/>
                <a:cs typeface="Meiryo UI" panose="020B0604030504040204" pitchFamily="50" charset="-128"/>
              </a:rPr>
              <a:t>審判の申立て</a:t>
            </a:r>
            <a:endParaRPr lang="en-US" altLang="ja-JP" sz="1400" b="1" kern="0" dirty="0">
              <a:solidFill>
                <a:srgbClr val="3E6EB4"/>
              </a:solidFill>
              <a:latin typeface="Meiryo UI" panose="020B0604030504040204" pitchFamily="50" charset="-128"/>
              <a:ea typeface="Meiryo UI" panose="020B0604030504040204" pitchFamily="50" charset="-128"/>
              <a:cs typeface="Meiryo UI" panose="020B0604030504040204" pitchFamily="50" charset="-128"/>
            </a:endParaRPr>
          </a:p>
          <a:p>
            <a:pPr algn="l">
              <a:lnSpc>
                <a:spcPts val="1800"/>
              </a:lnSpc>
              <a:defRPr/>
            </a:pPr>
            <a:r>
              <a:rPr lang="ja-JP" altLang="en-US" sz="1400" b="1" kern="0" dirty="0">
                <a:latin typeface="Meiryo UI" panose="020B0604030504040204" pitchFamily="50" charset="-128"/>
                <a:ea typeface="Meiryo UI" panose="020B0604030504040204" pitchFamily="50" charset="-128"/>
                <a:cs typeface="Meiryo UI" panose="020B0604030504040204" pitchFamily="50" charset="-128"/>
              </a:rPr>
              <a:t>      を行い、</a:t>
            </a:r>
            <a:r>
              <a:rPr lang="ja-JP" altLang="en-US" sz="1400" b="1" kern="0" dirty="0">
                <a:solidFill>
                  <a:srgbClr val="3E6EB4"/>
                </a:solidFill>
                <a:latin typeface="Meiryo UI" panose="020B0604030504040204" pitchFamily="50" charset="-128"/>
                <a:ea typeface="Meiryo UI" panose="020B0604030504040204" pitchFamily="50" charset="-128"/>
                <a:cs typeface="Meiryo UI" panose="020B0604030504040204" pitchFamily="50" charset="-128"/>
              </a:rPr>
              <a:t>家庭裁判所によって</a:t>
            </a:r>
            <a:r>
              <a:rPr lang="ja-JP" altLang="en-US" sz="1400" b="1" kern="0" dirty="0">
                <a:latin typeface="Meiryo UI" panose="020B0604030504040204" pitchFamily="50" charset="-128"/>
                <a:ea typeface="Meiryo UI" panose="020B0604030504040204" pitchFamily="50" charset="-128"/>
                <a:cs typeface="Meiryo UI" panose="020B0604030504040204" pitchFamily="50" charset="-128"/>
              </a:rPr>
              <a:t>、援助者として 成年後見人・保佐人・補助人 が</a:t>
            </a:r>
            <a:r>
              <a:rPr lang="ja-JP" altLang="en-US" sz="1400" b="1" kern="0" dirty="0">
                <a:solidFill>
                  <a:srgbClr val="3E6EB4"/>
                </a:solidFill>
                <a:latin typeface="Meiryo UI" panose="020B0604030504040204" pitchFamily="50" charset="-128"/>
                <a:ea typeface="Meiryo UI" panose="020B0604030504040204" pitchFamily="50" charset="-128"/>
                <a:cs typeface="Meiryo UI" panose="020B0604030504040204" pitchFamily="50" charset="-128"/>
              </a:rPr>
              <a:t>選ばれる</a:t>
            </a:r>
            <a:r>
              <a:rPr lang="ja-JP" altLang="en-US" sz="1400" b="1" kern="0" dirty="0">
                <a:latin typeface="Meiryo UI" panose="020B0604030504040204" pitchFamily="50" charset="-128"/>
                <a:ea typeface="Meiryo UI" panose="020B0604030504040204" pitchFamily="50" charset="-128"/>
                <a:cs typeface="Meiryo UI" panose="020B0604030504040204" pitchFamily="50" charset="-128"/>
              </a:rPr>
              <a:t>制度</a:t>
            </a:r>
          </a:p>
        </p:txBody>
      </p:sp>
      <p:graphicFrame>
        <p:nvGraphicFramePr>
          <p:cNvPr id="3" name="表 2"/>
          <p:cNvGraphicFramePr>
            <a:graphicFrameLocks noGrp="1"/>
          </p:cNvGraphicFramePr>
          <p:nvPr>
            <p:extLst>
              <p:ext uri="{D42A27DB-BD31-4B8C-83A1-F6EECF244321}">
                <p14:modId xmlns:p14="http://schemas.microsoft.com/office/powerpoint/2010/main" val="1167415253"/>
              </p:ext>
            </p:extLst>
          </p:nvPr>
        </p:nvGraphicFramePr>
        <p:xfrm>
          <a:off x="581515" y="2731325"/>
          <a:ext cx="8073422" cy="3241963"/>
        </p:xfrm>
        <a:graphic>
          <a:graphicData uri="http://schemas.openxmlformats.org/drawingml/2006/table">
            <a:tbl>
              <a:tblPr firstRow="1" bandRow="1">
                <a:tableStyleId>{5C22544A-7EE6-4342-B048-85BDC9FD1C3A}</a:tableStyleId>
              </a:tblPr>
              <a:tblGrid>
                <a:gridCol w="758224">
                  <a:extLst>
                    <a:ext uri="{9D8B030D-6E8A-4147-A177-3AD203B41FA5}">
                      <a16:colId xmlns="" xmlns:a16="http://schemas.microsoft.com/office/drawing/2014/main" val="20000"/>
                    </a:ext>
                  </a:extLst>
                </a:gridCol>
                <a:gridCol w="736270">
                  <a:extLst>
                    <a:ext uri="{9D8B030D-6E8A-4147-A177-3AD203B41FA5}">
                      <a16:colId xmlns="" xmlns:a16="http://schemas.microsoft.com/office/drawing/2014/main" val="20001"/>
                    </a:ext>
                  </a:extLst>
                </a:gridCol>
                <a:gridCol w="2192976">
                  <a:extLst>
                    <a:ext uri="{9D8B030D-6E8A-4147-A177-3AD203B41FA5}">
                      <a16:colId xmlns="" xmlns:a16="http://schemas.microsoft.com/office/drawing/2014/main" val="20002"/>
                    </a:ext>
                  </a:extLst>
                </a:gridCol>
                <a:gridCol w="2192976">
                  <a:extLst>
                    <a:ext uri="{9D8B030D-6E8A-4147-A177-3AD203B41FA5}">
                      <a16:colId xmlns="" xmlns:a16="http://schemas.microsoft.com/office/drawing/2014/main" val="20003"/>
                    </a:ext>
                  </a:extLst>
                </a:gridCol>
                <a:gridCol w="2192976">
                  <a:extLst>
                    <a:ext uri="{9D8B030D-6E8A-4147-A177-3AD203B41FA5}">
                      <a16:colId xmlns="" xmlns:a16="http://schemas.microsoft.com/office/drawing/2014/main" val="20004"/>
                    </a:ext>
                  </a:extLst>
                </a:gridCol>
              </a:tblGrid>
              <a:tr h="332740">
                <a:tc gridSpan="2">
                  <a:txBody>
                    <a:bodyPr/>
                    <a:lstStyle/>
                    <a:p>
                      <a:pPr>
                        <a:lnSpc>
                          <a:spcPts val="1900"/>
                        </a:lnSpc>
                      </a:pPr>
                      <a:endParaRPr kumimoji="1" lang="ja-JP" altLang="en-US" sz="1300" dirty="0">
                        <a:solidFill>
                          <a:schemeClr val="tx1"/>
                        </a:solidFill>
                        <a:latin typeface="Meiryo UI" panose="020B0604030504040204" pitchFamily="50" charset="-128"/>
                        <a:ea typeface="Meiryo UI" panose="020B0604030504040204" pitchFamily="50" charset="-128"/>
                        <a:cs typeface="Meiryo UI" panose="020B0604030504040204" pitchFamily="50" charset="-128"/>
                      </a:endParaRPr>
                    </a:p>
                  </a:txBody>
                  <a:tcPr anchor="ctr">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lumMod val="20000"/>
                        <a:lumOff val="80000"/>
                      </a:schemeClr>
                    </a:solidFill>
                  </a:tcPr>
                </a:tc>
                <a:tc hMerge="1">
                  <a:txBody>
                    <a:bodyPr/>
                    <a:lstStyle/>
                    <a:p>
                      <a:endParaRPr kumimoji="1" lang="ja-JP" altLang="en-US" dirty="0">
                        <a:solidFill>
                          <a:schemeClr val="tx1"/>
                        </a:solidFill>
                        <a:latin typeface="Meiryo UI" panose="020B0604030504040204" pitchFamily="50" charset="-128"/>
                        <a:ea typeface="Meiryo UI" panose="020B0604030504040204" pitchFamily="50" charset="-128"/>
                        <a:cs typeface="Meiryo UI" panose="020B0604030504040204" pitchFamily="50" charset="-12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lnSpc>
                          <a:spcPts val="1900"/>
                        </a:lnSpc>
                      </a:pPr>
                      <a:r>
                        <a:rPr kumimoji="1" lang="ja-JP" altLang="en-US" sz="160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後 見</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lnSpc>
                          <a:spcPts val="1900"/>
                        </a:lnSpc>
                      </a:pPr>
                      <a:r>
                        <a:rPr kumimoji="1" lang="ja-JP" altLang="en-US" sz="160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保 佐</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D6E5EE"/>
                    </a:solidFill>
                  </a:tcPr>
                </a:tc>
                <a:tc>
                  <a:txBody>
                    <a:bodyPr/>
                    <a:lstStyle/>
                    <a:p>
                      <a:pPr algn="ctr">
                        <a:lnSpc>
                          <a:spcPts val="1900"/>
                        </a:lnSpc>
                      </a:pPr>
                      <a:r>
                        <a:rPr kumimoji="1" lang="ja-JP" altLang="en-US" sz="1600" dirty="0">
                          <a:solidFill>
                            <a:schemeClr val="bg1"/>
                          </a:solidFill>
                          <a:latin typeface="Meiryo UI" panose="020B0604030504040204" pitchFamily="50" charset="-128"/>
                          <a:ea typeface="Meiryo UI" panose="020B0604030504040204" pitchFamily="50" charset="-128"/>
                          <a:cs typeface="Meiryo UI" panose="020B0604030504040204" pitchFamily="50" charset="-128"/>
                        </a:rPr>
                        <a:t>補 助</a:t>
                      </a:r>
                    </a:p>
                  </a:txBody>
                  <a:tcPr anchor="ctr">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3E6EB4"/>
                    </a:solidFill>
                  </a:tcPr>
                </a:tc>
                <a:extLst>
                  <a:ext uri="{0D108BD9-81ED-4DB2-BD59-A6C34878D82A}">
                    <a16:rowId xmlns="" xmlns:a16="http://schemas.microsoft.com/office/drawing/2014/main" val="10000"/>
                  </a:ext>
                </a:extLst>
              </a:tr>
              <a:tr h="313082">
                <a:tc gridSpan="2">
                  <a:txBody>
                    <a:bodyPr/>
                    <a:lstStyle/>
                    <a:p>
                      <a:r>
                        <a:rPr kumimoji="1" lang="ja-JP" altLang="en-US" sz="1300" b="1"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対象者</a:t>
                      </a:r>
                    </a:p>
                  </a:txBody>
                  <a:tcPr anchor="ctr">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lumMod val="20000"/>
                        <a:lumOff val="80000"/>
                      </a:schemeClr>
                    </a:solidFill>
                  </a:tcPr>
                </a:tc>
                <a:tc hMerge="1">
                  <a:txBody>
                    <a:bodyPr/>
                    <a:lstStyle/>
                    <a:p>
                      <a:endParaRPr kumimoji="1" lang="ja-JP" altLang="en-US" dirty="0">
                        <a:solidFill>
                          <a:schemeClr val="tx1"/>
                        </a:solidFill>
                        <a:latin typeface="Meiryo UI" panose="020B0604030504040204" pitchFamily="50" charset="-128"/>
                        <a:ea typeface="Meiryo UI" panose="020B0604030504040204" pitchFamily="50" charset="-128"/>
                        <a:cs typeface="Meiryo UI" panose="020B0604030504040204" pitchFamily="50" charset="-12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ja-JP" altLang="en-US" sz="1300" b="1"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判断能力が全くない</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ja-JP" altLang="en-US" sz="1300" b="1"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判断能力が著しく不十分</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ja-JP" altLang="en-US" sz="1300" b="1"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判断能力が不十分</a:t>
                      </a:r>
                    </a:p>
                  </a:txBody>
                  <a:tcPr anchor="ctr">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 xmlns:a16="http://schemas.microsoft.com/office/drawing/2014/main" val="10001"/>
                  </a:ext>
                </a:extLst>
              </a:tr>
              <a:tr h="310843">
                <a:tc gridSpan="2">
                  <a:txBody>
                    <a:bodyPr/>
                    <a:lstStyle/>
                    <a:p>
                      <a:r>
                        <a:rPr kumimoji="1" lang="ja-JP" altLang="en-US" sz="1300" b="1"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申立て権者</a:t>
                      </a:r>
                    </a:p>
                  </a:txBody>
                  <a:tcPr anchor="ctr">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lumMod val="20000"/>
                        <a:lumOff val="80000"/>
                      </a:schemeClr>
                    </a:solidFill>
                  </a:tcPr>
                </a:tc>
                <a:tc hMerge="1">
                  <a:txBody>
                    <a:bodyPr/>
                    <a:lstStyle/>
                    <a:p>
                      <a:endParaRPr kumimoji="1" lang="ja-JP" altLang="en-US" dirty="0">
                        <a:solidFill>
                          <a:schemeClr val="tx1"/>
                        </a:solidFill>
                        <a:latin typeface="Meiryo UI" panose="020B0604030504040204" pitchFamily="50" charset="-128"/>
                        <a:ea typeface="Meiryo UI" panose="020B0604030504040204" pitchFamily="50" charset="-128"/>
                        <a:cs typeface="Meiryo UI" panose="020B0604030504040204" pitchFamily="50" charset="-12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gridSpan="3">
                  <a:txBody>
                    <a:bodyPr/>
                    <a:lstStyle/>
                    <a:p>
                      <a:pPr algn="ctr"/>
                      <a:r>
                        <a:rPr kumimoji="1" lang="ja-JP" altLang="en-US" sz="1300" b="1"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本人・配偶者・</a:t>
                      </a:r>
                      <a:r>
                        <a:rPr kumimoji="1" lang="en-US" altLang="ja-JP" sz="1300" b="1"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4</a:t>
                      </a:r>
                      <a:r>
                        <a:rPr kumimoji="1" lang="ja-JP" altLang="en-US" sz="1300" b="1"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親等内の親族、検察官、市区町村長など</a:t>
                      </a:r>
                    </a:p>
                  </a:txBody>
                  <a:tcPr anchor="ctr">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endParaRPr kumimoji="1" lang="ja-JP" altLang="en-US" sz="1400" dirty="0">
                        <a:solidFill>
                          <a:schemeClr val="tx1"/>
                        </a:solidFill>
                        <a:latin typeface="Meiryo UI" panose="020B0604030504040204" pitchFamily="50" charset="-128"/>
                        <a:ea typeface="Meiryo UI" panose="020B0604030504040204" pitchFamily="50" charset="-128"/>
                        <a:cs typeface="Meiryo UI" panose="020B0604030504040204" pitchFamily="50" charset="-128"/>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endParaRPr kumimoji="1" lang="ja-JP" altLang="en-US" sz="1400" dirty="0">
                        <a:solidFill>
                          <a:schemeClr val="tx1"/>
                        </a:solidFill>
                        <a:latin typeface="Meiryo UI" panose="020B0604030504040204" pitchFamily="50" charset="-128"/>
                        <a:ea typeface="Meiryo UI" panose="020B0604030504040204" pitchFamily="50" charset="-128"/>
                        <a:cs typeface="Meiryo UI" panose="020B0604030504040204" pitchFamily="50" charset="-128"/>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 xmlns:a16="http://schemas.microsoft.com/office/drawing/2014/main" val="10002"/>
                  </a:ext>
                </a:extLst>
              </a:tr>
              <a:tr h="689257">
                <a:tc rowSpan="2">
                  <a:txBody>
                    <a:bodyPr/>
                    <a:lstStyle/>
                    <a:p>
                      <a:r>
                        <a:rPr kumimoji="1" lang="ja-JP" altLang="en-US" sz="1300" b="1"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成年後見人等の権限</a:t>
                      </a:r>
                    </a:p>
                  </a:txBody>
                  <a:tcPr anchor="ctr">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lumMod val="20000"/>
                        <a:lumOff val="80000"/>
                      </a:schemeClr>
                    </a:solidFill>
                  </a:tcPr>
                </a:tc>
                <a:tc>
                  <a:txBody>
                    <a:bodyPr/>
                    <a:lstStyle/>
                    <a:p>
                      <a:r>
                        <a:rPr kumimoji="1" lang="ja-JP" altLang="en-US" sz="1300" b="1"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必ず与えられる権限</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lumMod val="20000"/>
                        <a:lumOff val="80000"/>
                      </a:schemeClr>
                    </a:solidFill>
                  </a:tcPr>
                </a:tc>
                <a:tc>
                  <a:txBody>
                    <a:bodyPr/>
                    <a:lstStyle/>
                    <a:p>
                      <a:r>
                        <a:rPr kumimoji="1" lang="ja-JP" altLang="en-US" sz="1300" b="1"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財産管理についての全般的</a:t>
                      </a:r>
                      <a:endParaRPr kumimoji="1" lang="en-US" altLang="ja-JP" sz="1300" b="1" dirty="0">
                        <a:solidFill>
                          <a:schemeClr val="tx1"/>
                        </a:solidFill>
                        <a:latin typeface="Meiryo UI" panose="020B0604030504040204" pitchFamily="50" charset="-128"/>
                        <a:ea typeface="Meiryo UI" panose="020B0604030504040204" pitchFamily="50" charset="-128"/>
                        <a:cs typeface="Meiryo UI" panose="020B0604030504040204" pitchFamily="50" charset="-128"/>
                      </a:endParaRPr>
                    </a:p>
                    <a:p>
                      <a:r>
                        <a:rPr kumimoji="1" lang="ja-JP" altLang="en-US" sz="1300" b="1"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な代理権、取消権</a:t>
                      </a:r>
                      <a:endParaRPr kumimoji="1" lang="en-US" altLang="ja-JP" sz="1300" b="1" dirty="0">
                        <a:solidFill>
                          <a:schemeClr val="tx1"/>
                        </a:solidFill>
                        <a:latin typeface="Meiryo UI" panose="020B0604030504040204" pitchFamily="50" charset="-128"/>
                        <a:ea typeface="Meiryo UI" panose="020B0604030504040204" pitchFamily="50" charset="-128"/>
                        <a:cs typeface="Meiryo UI" panose="020B0604030504040204" pitchFamily="50" charset="-128"/>
                      </a:endParaRPr>
                    </a:p>
                    <a:p>
                      <a:r>
                        <a:rPr kumimoji="1" lang="ja-JP" altLang="en-US" sz="1300" b="1"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（日常生活行為を除く）</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kumimoji="1" lang="ja-JP" altLang="en-US" sz="1300" b="1"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特定の事項</a:t>
                      </a:r>
                      <a:r>
                        <a:rPr kumimoji="1" lang="en-US" altLang="ja-JP" sz="1300" b="1" baseline="3000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※1</a:t>
                      </a:r>
                      <a:r>
                        <a:rPr kumimoji="1" lang="ja-JP" altLang="en-US" sz="1300" b="1"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についての</a:t>
                      </a:r>
                      <a:endParaRPr kumimoji="1" lang="en-US" altLang="ja-JP" sz="1300" b="1" dirty="0">
                        <a:solidFill>
                          <a:schemeClr val="tx1"/>
                        </a:solidFill>
                        <a:latin typeface="Meiryo UI" panose="020B0604030504040204" pitchFamily="50" charset="-128"/>
                        <a:ea typeface="Meiryo UI" panose="020B0604030504040204" pitchFamily="50" charset="-128"/>
                        <a:cs typeface="Meiryo UI" panose="020B0604030504040204" pitchFamily="50" charset="-128"/>
                      </a:endParaRPr>
                    </a:p>
                    <a:p>
                      <a:r>
                        <a:rPr kumimoji="1" lang="ja-JP" altLang="en-US" sz="1300" b="1"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同意権</a:t>
                      </a:r>
                      <a:r>
                        <a:rPr kumimoji="1" lang="en-US" altLang="ja-JP" sz="1300" b="1" baseline="3000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※2</a:t>
                      </a:r>
                      <a:r>
                        <a:rPr kumimoji="1" lang="ja-JP" altLang="en-US" sz="1300" b="1" dirty="0" err="1">
                          <a:solidFill>
                            <a:schemeClr val="tx1"/>
                          </a:solidFill>
                          <a:latin typeface="Meiryo UI" panose="020B0604030504040204" pitchFamily="50" charset="-128"/>
                          <a:ea typeface="Meiryo UI" panose="020B0604030504040204" pitchFamily="50" charset="-128"/>
                          <a:cs typeface="Meiryo UI" panose="020B0604030504040204" pitchFamily="50" charset="-128"/>
                        </a:rPr>
                        <a:t>、</a:t>
                      </a:r>
                      <a:r>
                        <a:rPr kumimoji="1" lang="ja-JP" altLang="en-US" sz="1300" b="1"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取消権</a:t>
                      </a:r>
                      <a:endParaRPr kumimoji="1" lang="en-US" altLang="ja-JP" sz="1300" b="1" dirty="0">
                        <a:solidFill>
                          <a:schemeClr val="tx1"/>
                        </a:solidFill>
                        <a:latin typeface="Meiryo UI" panose="020B0604030504040204" pitchFamily="50" charset="-128"/>
                        <a:ea typeface="Meiryo UI" panose="020B0604030504040204" pitchFamily="50" charset="-128"/>
                        <a:cs typeface="Meiryo UI" panose="020B0604030504040204" pitchFamily="50" charset="-128"/>
                      </a:endParaRPr>
                    </a:p>
                    <a:p>
                      <a:r>
                        <a:rPr kumimoji="1" lang="ja-JP" altLang="en-US" sz="1300" b="1"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（日常生活行為を除く）</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en-US" altLang="ja-JP" sz="1300" b="1"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a:t>
                      </a:r>
                      <a:endParaRPr kumimoji="1" lang="ja-JP" altLang="en-US" sz="1300" b="1" dirty="0">
                        <a:solidFill>
                          <a:schemeClr val="tx1"/>
                        </a:solidFill>
                        <a:latin typeface="Meiryo UI" panose="020B0604030504040204" pitchFamily="50" charset="-128"/>
                        <a:ea typeface="Meiryo UI" panose="020B0604030504040204" pitchFamily="50" charset="-128"/>
                        <a:cs typeface="Meiryo UI" panose="020B0604030504040204" pitchFamily="50" charset="-128"/>
                      </a:endParaRPr>
                    </a:p>
                  </a:txBody>
                  <a:tcPr anchor="ctr">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 xmlns:a16="http://schemas.microsoft.com/office/drawing/2014/main" val="10003"/>
                  </a:ext>
                </a:extLst>
              </a:tr>
              <a:tr h="1082040">
                <a:tc vMerge="1">
                  <a:txBody>
                    <a:bodyPr/>
                    <a:lstStyle/>
                    <a:p>
                      <a:endParaRPr kumimoji="1" lang="ja-JP" altLang="en-US" dirty="0">
                        <a:solidFill>
                          <a:schemeClr val="tx1"/>
                        </a:solidFill>
                        <a:latin typeface="Meiryo UI" panose="020B0604030504040204" pitchFamily="50" charset="-128"/>
                        <a:ea typeface="Meiryo UI" panose="020B0604030504040204" pitchFamily="50" charset="-128"/>
                        <a:cs typeface="Meiryo UI" panose="020B0604030504040204" pitchFamily="50" charset="-12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kumimoji="1" lang="ja-JP" altLang="en-US" sz="1300" b="1"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申立てにより与えられる権限</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lumMod val="20000"/>
                        <a:lumOff val="80000"/>
                      </a:schemeClr>
                    </a:solidFill>
                  </a:tcPr>
                </a:tc>
                <a:tc>
                  <a:txBody>
                    <a:bodyPr/>
                    <a:lstStyle/>
                    <a:p>
                      <a:pPr algn="ctr"/>
                      <a:r>
                        <a:rPr kumimoji="1" lang="en-US" altLang="ja-JP" sz="1300" b="1"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a:t>
                      </a:r>
                      <a:endParaRPr kumimoji="1" lang="ja-JP" altLang="en-US" sz="1300" b="1" dirty="0">
                        <a:solidFill>
                          <a:schemeClr val="tx1"/>
                        </a:solidFill>
                        <a:latin typeface="Meiryo UI" panose="020B0604030504040204" pitchFamily="50" charset="-128"/>
                        <a:ea typeface="Meiryo UI" panose="020B0604030504040204" pitchFamily="50" charset="-128"/>
                        <a:cs typeface="Meiryo UI" panose="020B0604030504040204" pitchFamily="50" charset="-128"/>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kumimoji="1" lang="ja-JP" altLang="en-US" sz="1300" b="1"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●特定事項</a:t>
                      </a:r>
                      <a:r>
                        <a:rPr kumimoji="1" lang="en-US" altLang="ja-JP" sz="1300" b="1" baseline="3000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※1</a:t>
                      </a:r>
                      <a:r>
                        <a:rPr kumimoji="1" lang="ja-JP" altLang="en-US" sz="1300" b="1" dirty="0">
                          <a:solidFill>
                            <a:srgbClr val="3E6EB4"/>
                          </a:solidFill>
                          <a:latin typeface="Meiryo UI" panose="020B0604030504040204" pitchFamily="50" charset="-128"/>
                          <a:ea typeface="Meiryo UI" panose="020B0604030504040204" pitchFamily="50" charset="-128"/>
                          <a:cs typeface="Meiryo UI" panose="020B0604030504040204" pitchFamily="50" charset="-128"/>
                        </a:rPr>
                        <a:t>以外の事項</a:t>
                      </a:r>
                      <a:r>
                        <a:rPr kumimoji="1" lang="ja-JP" altLang="en-US" sz="1300" b="1"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についての同意権</a:t>
                      </a:r>
                      <a:r>
                        <a:rPr kumimoji="1" lang="en-US" altLang="ja-JP" sz="1300" b="1" baseline="3000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※2</a:t>
                      </a:r>
                      <a:r>
                        <a:rPr kumimoji="1" lang="ja-JP" altLang="en-US" sz="1300" b="1" dirty="0" err="1">
                          <a:solidFill>
                            <a:schemeClr val="tx1"/>
                          </a:solidFill>
                          <a:latin typeface="Meiryo UI" panose="020B0604030504040204" pitchFamily="50" charset="-128"/>
                          <a:ea typeface="Meiryo UI" panose="020B0604030504040204" pitchFamily="50" charset="-128"/>
                          <a:cs typeface="Meiryo UI" panose="020B0604030504040204" pitchFamily="50" charset="-128"/>
                        </a:rPr>
                        <a:t>、</a:t>
                      </a:r>
                      <a:r>
                        <a:rPr kumimoji="1" lang="ja-JP" altLang="en-US" sz="1300" b="1"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取消権</a:t>
                      </a:r>
                    </a:p>
                    <a:p>
                      <a:r>
                        <a:rPr kumimoji="1" lang="ja-JP" altLang="en-US" sz="1300" b="1"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（日常生活行為を除く）</a:t>
                      </a:r>
                    </a:p>
                    <a:p>
                      <a:r>
                        <a:rPr kumimoji="1" lang="ja-JP" altLang="en-US" sz="1300" b="1"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●特定法律行為</a:t>
                      </a:r>
                      <a:r>
                        <a:rPr kumimoji="1" lang="en-US" altLang="ja-JP" sz="1300" b="1" baseline="3000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※3</a:t>
                      </a:r>
                      <a:r>
                        <a:rPr kumimoji="1" lang="ja-JP" altLang="en-US" sz="1300" b="1"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についての代理権</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kumimoji="1" lang="ja-JP" altLang="en-US" sz="1300" b="1"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●特定事項</a:t>
                      </a:r>
                      <a:r>
                        <a:rPr kumimoji="1" lang="en-US" altLang="ja-JP" sz="1300" b="1" baseline="3000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※1</a:t>
                      </a:r>
                      <a:r>
                        <a:rPr kumimoji="1" lang="ja-JP" altLang="en-US" sz="1300" b="1" dirty="0">
                          <a:solidFill>
                            <a:srgbClr val="3E6EB4"/>
                          </a:solidFill>
                          <a:latin typeface="Meiryo UI" panose="020B0604030504040204" pitchFamily="50" charset="-128"/>
                          <a:ea typeface="Meiryo UI" panose="020B0604030504040204" pitchFamily="50" charset="-128"/>
                          <a:cs typeface="Meiryo UI" panose="020B0604030504040204" pitchFamily="50" charset="-128"/>
                        </a:rPr>
                        <a:t>の一部</a:t>
                      </a:r>
                      <a:r>
                        <a:rPr kumimoji="1" lang="ja-JP" altLang="en-US" sz="1300" b="1"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についての同意権</a:t>
                      </a:r>
                      <a:r>
                        <a:rPr kumimoji="1" lang="en-US" altLang="ja-JP" sz="1300" b="1" baseline="3000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※2</a:t>
                      </a:r>
                      <a:r>
                        <a:rPr kumimoji="1" lang="ja-JP" altLang="en-US" sz="1300" b="1" dirty="0" err="1">
                          <a:solidFill>
                            <a:schemeClr val="tx1"/>
                          </a:solidFill>
                          <a:latin typeface="Meiryo UI" panose="020B0604030504040204" pitchFamily="50" charset="-128"/>
                          <a:ea typeface="Meiryo UI" panose="020B0604030504040204" pitchFamily="50" charset="-128"/>
                          <a:cs typeface="Meiryo UI" panose="020B0604030504040204" pitchFamily="50" charset="-128"/>
                        </a:rPr>
                        <a:t>、</a:t>
                      </a:r>
                      <a:r>
                        <a:rPr kumimoji="1" lang="ja-JP" altLang="en-US" sz="1300" b="1"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取消権</a:t>
                      </a:r>
                    </a:p>
                    <a:p>
                      <a:r>
                        <a:rPr kumimoji="1" lang="ja-JP" altLang="en-US" sz="1300" b="1"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（日常生活行為を除く）</a:t>
                      </a:r>
                    </a:p>
                    <a:p>
                      <a:r>
                        <a:rPr kumimoji="1" lang="ja-JP" altLang="en-US" sz="1300" b="1"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●特定法律行為</a:t>
                      </a:r>
                      <a:r>
                        <a:rPr kumimoji="1" lang="en-US" altLang="ja-JP" sz="1300" b="1" baseline="3000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※3</a:t>
                      </a:r>
                      <a:r>
                        <a:rPr kumimoji="1" lang="ja-JP" altLang="en-US" sz="1300" b="1"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についての代理権</a:t>
                      </a:r>
                    </a:p>
                  </a:txBody>
                  <a:tcPr anchor="ctr">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 xmlns:a16="http://schemas.microsoft.com/office/drawing/2014/main" val="10004"/>
                  </a:ext>
                </a:extLst>
              </a:tr>
              <a:tr h="514001">
                <a:tc gridSpan="2">
                  <a:txBody>
                    <a:bodyPr/>
                    <a:lstStyle/>
                    <a:p>
                      <a:r>
                        <a:rPr kumimoji="1" lang="ja-JP" altLang="en-US" sz="1250" b="1"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制度利用の場合</a:t>
                      </a:r>
                      <a:endParaRPr kumimoji="1" lang="en-US" altLang="ja-JP" sz="1250" b="1" dirty="0">
                        <a:solidFill>
                          <a:schemeClr val="tx1"/>
                        </a:solidFill>
                        <a:latin typeface="Meiryo UI" panose="020B0604030504040204" pitchFamily="50" charset="-128"/>
                        <a:ea typeface="Meiryo UI" panose="020B0604030504040204" pitchFamily="50" charset="-128"/>
                        <a:cs typeface="Meiryo UI" panose="020B0604030504040204" pitchFamily="50" charset="-128"/>
                      </a:endParaRPr>
                    </a:p>
                    <a:p>
                      <a:r>
                        <a:rPr kumimoji="1" lang="ja-JP" altLang="en-US" sz="1250" b="1"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の資格等の制限</a:t>
                      </a:r>
                    </a:p>
                  </a:txBody>
                  <a:tcPr anchor="ctr">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lumMod val="20000"/>
                        <a:lumOff val="80000"/>
                      </a:schemeClr>
                    </a:solidFill>
                  </a:tcPr>
                </a:tc>
                <a:tc hMerge="1">
                  <a:txBody>
                    <a:bodyPr/>
                    <a:lstStyle/>
                    <a:p>
                      <a:endParaRPr kumimoji="1" lang="ja-JP" altLang="en-US" dirty="0">
                        <a:solidFill>
                          <a:schemeClr val="tx1"/>
                        </a:solidFill>
                        <a:latin typeface="Meiryo UI" panose="020B0604030504040204" pitchFamily="50" charset="-128"/>
                        <a:ea typeface="Meiryo UI" panose="020B0604030504040204" pitchFamily="50" charset="-128"/>
                        <a:cs typeface="Meiryo UI" panose="020B0604030504040204" pitchFamily="50" charset="-12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kumimoji="1" lang="ja-JP" altLang="en-US" sz="1250" b="1"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医師、税理士等の資格や会社</a:t>
                      </a:r>
                      <a:endParaRPr kumimoji="1" lang="en-US" altLang="ja-JP" sz="1250" b="1" dirty="0">
                        <a:solidFill>
                          <a:schemeClr val="tx1"/>
                        </a:solidFill>
                        <a:latin typeface="Meiryo UI" panose="020B0604030504040204" pitchFamily="50" charset="-128"/>
                        <a:ea typeface="Meiryo UI" panose="020B0604030504040204" pitchFamily="50" charset="-128"/>
                        <a:cs typeface="Meiryo UI" panose="020B0604030504040204" pitchFamily="50" charset="-128"/>
                      </a:endParaRPr>
                    </a:p>
                    <a:p>
                      <a:pPr marL="0" marR="0" indent="0" algn="l" defTabSz="914400" rtl="0" eaLnBrk="1" fontAlgn="auto" latinLnBrk="0" hangingPunct="1">
                        <a:lnSpc>
                          <a:spcPct val="100000"/>
                        </a:lnSpc>
                        <a:spcBef>
                          <a:spcPts val="0"/>
                        </a:spcBef>
                        <a:spcAft>
                          <a:spcPts val="0"/>
                        </a:spcAft>
                        <a:buClrTx/>
                        <a:buSzTx/>
                        <a:buFontTx/>
                        <a:buNone/>
                        <a:tabLst/>
                        <a:defRPr/>
                      </a:pPr>
                      <a:r>
                        <a:rPr kumimoji="1" lang="ja-JP" altLang="en-US" sz="1250" b="1"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役員、公務員等の地位を失う</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kumimoji="1" lang="ja-JP" altLang="en-US" sz="1250" b="1"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医師、税理士等の資格や会社</a:t>
                      </a:r>
                      <a:endParaRPr kumimoji="1" lang="en-US" altLang="ja-JP" sz="1250" b="1" dirty="0">
                        <a:solidFill>
                          <a:schemeClr val="tx1"/>
                        </a:solidFill>
                        <a:latin typeface="Meiryo UI" panose="020B0604030504040204" pitchFamily="50" charset="-128"/>
                        <a:ea typeface="Meiryo UI" panose="020B0604030504040204" pitchFamily="50" charset="-128"/>
                        <a:cs typeface="Meiryo UI" panose="020B0604030504040204" pitchFamily="50" charset="-128"/>
                      </a:endParaRPr>
                    </a:p>
                    <a:p>
                      <a:pPr marL="0" marR="0" indent="0" algn="l" defTabSz="914400" rtl="0" eaLnBrk="1" fontAlgn="auto" latinLnBrk="0" hangingPunct="1">
                        <a:lnSpc>
                          <a:spcPct val="100000"/>
                        </a:lnSpc>
                        <a:spcBef>
                          <a:spcPts val="0"/>
                        </a:spcBef>
                        <a:spcAft>
                          <a:spcPts val="0"/>
                        </a:spcAft>
                        <a:buClrTx/>
                        <a:buSzTx/>
                        <a:buFontTx/>
                        <a:buNone/>
                        <a:tabLst/>
                        <a:defRPr/>
                      </a:pPr>
                      <a:r>
                        <a:rPr kumimoji="1" lang="ja-JP" altLang="en-US" sz="1250" b="1"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役員、公務員等の地位を失う</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en-US" altLang="ja-JP" sz="1300" b="1"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a:t>
                      </a:r>
                      <a:endParaRPr kumimoji="1" lang="ja-JP" altLang="en-US" sz="1300" b="1" dirty="0">
                        <a:solidFill>
                          <a:schemeClr val="tx1"/>
                        </a:solidFill>
                        <a:latin typeface="Meiryo UI" panose="020B0604030504040204" pitchFamily="50" charset="-128"/>
                        <a:ea typeface="Meiryo UI" panose="020B0604030504040204" pitchFamily="50" charset="-128"/>
                        <a:cs typeface="Meiryo UI" panose="020B0604030504040204" pitchFamily="50" charset="-128"/>
                      </a:endParaRPr>
                    </a:p>
                  </a:txBody>
                  <a:tcPr anchor="ctr">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 xmlns:a16="http://schemas.microsoft.com/office/drawing/2014/main" val="10005"/>
                  </a:ext>
                </a:extLst>
              </a:tr>
            </a:tbl>
          </a:graphicData>
        </a:graphic>
      </p:graphicFrame>
      <p:sp>
        <p:nvSpPr>
          <p:cNvPr id="11" name="タイトル 1"/>
          <p:cNvSpPr txBox="1">
            <a:spLocks/>
          </p:cNvSpPr>
          <p:nvPr/>
        </p:nvSpPr>
        <p:spPr>
          <a:xfrm>
            <a:off x="557263" y="6060870"/>
            <a:ext cx="4396727" cy="599704"/>
          </a:xfrm>
          <a:prstGeom prst="rect">
            <a:avLst/>
          </a:prstGeom>
        </p:spPr>
        <p:txBody>
          <a:bodyPr anchor="t">
            <a:noAutofit/>
          </a:bodyPr>
          <a:lstStyle>
            <a:lvl1pPr algn="ctr" rtl="0" eaLnBrk="0" fontAlgn="base" hangingPunct="0">
              <a:spcBef>
                <a:spcPct val="0"/>
              </a:spcBef>
              <a:spcAft>
                <a:spcPct val="0"/>
              </a:spcAft>
              <a:defRPr kumimoji="1" sz="4400">
                <a:solidFill>
                  <a:schemeClr val="tx2"/>
                </a:solidFill>
                <a:latin typeface="+mj-lt"/>
                <a:ea typeface="+mj-ea"/>
                <a:cs typeface="+mj-cs"/>
              </a:defRPr>
            </a:lvl1pPr>
            <a:lvl2pPr algn="ctr" rtl="0" eaLnBrk="0" fontAlgn="base" hangingPunct="0">
              <a:spcBef>
                <a:spcPct val="0"/>
              </a:spcBef>
              <a:spcAft>
                <a:spcPct val="0"/>
              </a:spcAft>
              <a:defRPr kumimoji="1" sz="4400">
                <a:solidFill>
                  <a:schemeClr val="tx2"/>
                </a:solidFill>
                <a:latin typeface="Arial" charset="0"/>
                <a:ea typeface="ＭＳ Ｐゴシック" pitchFamily="50" charset="-128"/>
              </a:defRPr>
            </a:lvl2pPr>
            <a:lvl3pPr algn="ctr" rtl="0" eaLnBrk="0" fontAlgn="base" hangingPunct="0">
              <a:spcBef>
                <a:spcPct val="0"/>
              </a:spcBef>
              <a:spcAft>
                <a:spcPct val="0"/>
              </a:spcAft>
              <a:defRPr kumimoji="1" sz="4400">
                <a:solidFill>
                  <a:schemeClr val="tx2"/>
                </a:solidFill>
                <a:latin typeface="Arial" charset="0"/>
                <a:ea typeface="ＭＳ Ｐゴシック" pitchFamily="50" charset="-128"/>
              </a:defRPr>
            </a:lvl3pPr>
            <a:lvl4pPr algn="ctr" rtl="0" eaLnBrk="0" fontAlgn="base" hangingPunct="0">
              <a:spcBef>
                <a:spcPct val="0"/>
              </a:spcBef>
              <a:spcAft>
                <a:spcPct val="0"/>
              </a:spcAft>
              <a:defRPr kumimoji="1" sz="4400">
                <a:solidFill>
                  <a:schemeClr val="tx2"/>
                </a:solidFill>
                <a:latin typeface="Arial" charset="0"/>
                <a:ea typeface="ＭＳ Ｐゴシック" pitchFamily="50" charset="-128"/>
              </a:defRPr>
            </a:lvl4pPr>
            <a:lvl5pPr algn="ctr" rtl="0" eaLnBrk="0" fontAlgn="base" hangingPunct="0">
              <a:spcBef>
                <a:spcPct val="0"/>
              </a:spcBef>
              <a:spcAft>
                <a:spcPct val="0"/>
              </a:spcAft>
              <a:defRPr kumimoji="1" sz="4400">
                <a:solidFill>
                  <a:schemeClr val="tx2"/>
                </a:solidFill>
                <a:latin typeface="Arial" charset="0"/>
                <a:ea typeface="ＭＳ Ｐゴシック" pitchFamily="50" charset="-128"/>
              </a:defRPr>
            </a:lvl5pPr>
            <a:lvl6pPr marL="457200" algn="ctr" rtl="0" fontAlgn="base">
              <a:spcBef>
                <a:spcPct val="0"/>
              </a:spcBef>
              <a:spcAft>
                <a:spcPct val="0"/>
              </a:spcAft>
              <a:defRPr kumimoji="1" sz="4400">
                <a:solidFill>
                  <a:schemeClr val="tx2"/>
                </a:solidFill>
                <a:latin typeface="Arial" charset="0"/>
                <a:ea typeface="ＭＳ Ｐゴシック" pitchFamily="50" charset="-128"/>
              </a:defRPr>
            </a:lvl6pPr>
            <a:lvl7pPr marL="914400" algn="ctr" rtl="0" fontAlgn="base">
              <a:spcBef>
                <a:spcPct val="0"/>
              </a:spcBef>
              <a:spcAft>
                <a:spcPct val="0"/>
              </a:spcAft>
              <a:defRPr kumimoji="1" sz="4400">
                <a:solidFill>
                  <a:schemeClr val="tx2"/>
                </a:solidFill>
                <a:latin typeface="Arial" charset="0"/>
                <a:ea typeface="ＭＳ Ｐゴシック" pitchFamily="50" charset="-128"/>
              </a:defRPr>
            </a:lvl7pPr>
            <a:lvl8pPr marL="1371600" algn="ctr" rtl="0" fontAlgn="base">
              <a:spcBef>
                <a:spcPct val="0"/>
              </a:spcBef>
              <a:spcAft>
                <a:spcPct val="0"/>
              </a:spcAft>
              <a:defRPr kumimoji="1" sz="4400">
                <a:solidFill>
                  <a:schemeClr val="tx2"/>
                </a:solidFill>
                <a:latin typeface="Arial" charset="0"/>
                <a:ea typeface="ＭＳ Ｐゴシック" pitchFamily="50" charset="-128"/>
              </a:defRPr>
            </a:lvl8pPr>
            <a:lvl9pPr marL="1828800" algn="ctr" rtl="0" fontAlgn="base">
              <a:spcBef>
                <a:spcPct val="0"/>
              </a:spcBef>
              <a:spcAft>
                <a:spcPct val="0"/>
              </a:spcAft>
              <a:defRPr kumimoji="1" sz="4400">
                <a:solidFill>
                  <a:schemeClr val="tx2"/>
                </a:solidFill>
                <a:latin typeface="Arial" charset="0"/>
                <a:ea typeface="ＭＳ Ｐゴシック" pitchFamily="50" charset="-128"/>
              </a:defRPr>
            </a:lvl9pPr>
          </a:lstStyle>
          <a:p>
            <a:pPr algn="l">
              <a:lnSpc>
                <a:spcPts val="1400"/>
              </a:lnSpc>
              <a:spcBef>
                <a:spcPts val="0"/>
              </a:spcBef>
              <a:defRPr/>
            </a:pPr>
            <a:r>
              <a:rPr lang="en-US" altLang="ja-JP" sz="1050" b="1" kern="0" dirty="0">
                <a:latin typeface="Meiryo UI" panose="020B0604030504040204" pitchFamily="50" charset="-128"/>
                <a:ea typeface="Meiryo UI" panose="020B0604030504040204" pitchFamily="50" charset="-128"/>
                <a:cs typeface="Meiryo UI" panose="020B0604030504040204" pitchFamily="50" charset="-128"/>
              </a:rPr>
              <a:t>※1</a:t>
            </a:r>
            <a:r>
              <a:rPr lang="ja-JP" altLang="en-US" sz="1050" b="1" kern="0" dirty="0">
                <a:latin typeface="Meiryo UI" panose="020B0604030504040204" pitchFamily="50" charset="-128"/>
                <a:ea typeface="Meiryo UI" panose="020B0604030504040204" pitchFamily="50" charset="-128"/>
                <a:cs typeface="Meiryo UI" panose="020B0604030504040204" pitchFamily="50" charset="-128"/>
              </a:rPr>
              <a:t>  借入金、訴訟行為、相続の承認・放棄等の事項（民</a:t>
            </a:r>
            <a:r>
              <a:rPr lang="en-US" altLang="ja-JP" sz="1050" b="1" kern="0" dirty="0">
                <a:latin typeface="Meiryo UI" panose="020B0604030504040204" pitchFamily="50" charset="-128"/>
                <a:ea typeface="Meiryo UI" panose="020B0604030504040204" pitchFamily="50" charset="-128"/>
                <a:cs typeface="Meiryo UI" panose="020B0604030504040204" pitchFamily="50" charset="-128"/>
              </a:rPr>
              <a:t>13Ⅰ</a:t>
            </a:r>
            <a:r>
              <a:rPr lang="ja-JP" altLang="en-US" sz="1050" b="1" kern="0" dirty="0">
                <a:latin typeface="Meiryo UI" panose="020B0604030504040204" pitchFamily="50" charset="-128"/>
                <a:ea typeface="Meiryo UI" panose="020B0604030504040204" pitchFamily="50" charset="-128"/>
                <a:cs typeface="Meiryo UI" panose="020B0604030504040204" pitchFamily="50" charset="-128"/>
              </a:rPr>
              <a:t>）</a:t>
            </a:r>
            <a:endParaRPr lang="en-US" altLang="ja-JP" sz="1050" b="1" kern="0" dirty="0">
              <a:latin typeface="Meiryo UI" panose="020B0604030504040204" pitchFamily="50" charset="-128"/>
              <a:ea typeface="Meiryo UI" panose="020B0604030504040204" pitchFamily="50" charset="-128"/>
              <a:cs typeface="Meiryo UI" panose="020B0604030504040204" pitchFamily="50" charset="-128"/>
            </a:endParaRPr>
          </a:p>
          <a:p>
            <a:pPr algn="l">
              <a:lnSpc>
                <a:spcPts val="1400"/>
              </a:lnSpc>
              <a:spcBef>
                <a:spcPts val="0"/>
              </a:spcBef>
              <a:defRPr/>
            </a:pPr>
            <a:r>
              <a:rPr lang="en-US" altLang="ja-JP" sz="1050" b="1" kern="0" dirty="0">
                <a:latin typeface="Meiryo UI" panose="020B0604030504040204" pitchFamily="50" charset="-128"/>
                <a:ea typeface="Meiryo UI" panose="020B0604030504040204" pitchFamily="50" charset="-128"/>
                <a:cs typeface="Meiryo UI" panose="020B0604030504040204" pitchFamily="50" charset="-128"/>
              </a:rPr>
              <a:t>※2</a:t>
            </a:r>
            <a:r>
              <a:rPr lang="ja-JP" altLang="en-US" sz="1050" b="1" kern="0" dirty="0">
                <a:latin typeface="Meiryo UI" panose="020B0604030504040204" pitchFamily="50" charset="-128"/>
                <a:ea typeface="Meiryo UI" panose="020B0604030504040204" pitchFamily="50" charset="-128"/>
                <a:cs typeface="Meiryo UI" panose="020B0604030504040204" pitchFamily="50" charset="-128"/>
              </a:rPr>
              <a:t>  特定の法律行為を行う場合に、本人に不利益がない場合の同意権限</a:t>
            </a:r>
            <a:endParaRPr lang="en-US" altLang="ja-JP" sz="1050" b="1" kern="0" dirty="0">
              <a:latin typeface="Meiryo UI" panose="020B0604030504040204" pitchFamily="50" charset="-128"/>
              <a:ea typeface="Meiryo UI" panose="020B0604030504040204" pitchFamily="50" charset="-128"/>
              <a:cs typeface="Meiryo UI" panose="020B0604030504040204" pitchFamily="50" charset="-128"/>
            </a:endParaRPr>
          </a:p>
          <a:p>
            <a:pPr algn="l">
              <a:lnSpc>
                <a:spcPts val="1400"/>
              </a:lnSpc>
              <a:spcBef>
                <a:spcPts val="0"/>
              </a:spcBef>
              <a:defRPr/>
            </a:pPr>
            <a:r>
              <a:rPr lang="en-US" altLang="ja-JP" sz="1050" b="1" kern="0" dirty="0">
                <a:latin typeface="Meiryo UI" panose="020B0604030504040204" pitchFamily="50" charset="-128"/>
                <a:ea typeface="Meiryo UI" panose="020B0604030504040204" pitchFamily="50" charset="-128"/>
                <a:cs typeface="Meiryo UI" panose="020B0604030504040204" pitchFamily="50" charset="-128"/>
              </a:rPr>
              <a:t>※3</a:t>
            </a:r>
            <a:r>
              <a:rPr lang="ja-JP" altLang="en-US" sz="1050" b="1" kern="0" dirty="0">
                <a:latin typeface="Meiryo UI" panose="020B0604030504040204" pitchFamily="50" charset="-128"/>
                <a:ea typeface="Meiryo UI" panose="020B0604030504040204" pitchFamily="50" charset="-128"/>
                <a:cs typeface="Meiryo UI" panose="020B0604030504040204" pitchFamily="50" charset="-128"/>
              </a:rPr>
              <a:t>  民</a:t>
            </a:r>
            <a:r>
              <a:rPr lang="en-US" altLang="ja-JP" sz="1050" b="1" kern="0" dirty="0">
                <a:latin typeface="Meiryo UI" panose="020B0604030504040204" pitchFamily="50" charset="-128"/>
                <a:ea typeface="Meiryo UI" panose="020B0604030504040204" pitchFamily="50" charset="-128"/>
                <a:cs typeface="Meiryo UI" panose="020B0604030504040204" pitchFamily="50" charset="-128"/>
              </a:rPr>
              <a:t>13Ⅰ</a:t>
            </a:r>
            <a:r>
              <a:rPr lang="ja-JP" altLang="en-US" sz="1050" b="1" kern="0" dirty="0">
                <a:latin typeface="Meiryo UI" panose="020B0604030504040204" pitchFamily="50" charset="-128"/>
                <a:ea typeface="Meiryo UI" panose="020B0604030504040204" pitchFamily="50" charset="-128"/>
                <a:cs typeface="Meiryo UI" panose="020B0604030504040204" pitchFamily="50" charset="-128"/>
              </a:rPr>
              <a:t>に挙げられる、要同意の行為に限定されない </a:t>
            </a:r>
          </a:p>
        </p:txBody>
      </p:sp>
      <p:sp>
        <p:nvSpPr>
          <p:cNvPr id="12" name="タイトル 1"/>
          <p:cNvSpPr txBox="1">
            <a:spLocks/>
          </p:cNvSpPr>
          <p:nvPr/>
        </p:nvSpPr>
        <p:spPr>
          <a:xfrm>
            <a:off x="7123283" y="5997046"/>
            <a:ext cx="1795082" cy="299852"/>
          </a:xfrm>
          <a:prstGeom prst="rect">
            <a:avLst/>
          </a:prstGeom>
        </p:spPr>
        <p:txBody>
          <a:bodyPr anchor="t">
            <a:noAutofit/>
          </a:bodyPr>
          <a:lstStyle>
            <a:lvl1pPr algn="ctr" rtl="0" eaLnBrk="0" fontAlgn="base" hangingPunct="0">
              <a:spcBef>
                <a:spcPct val="0"/>
              </a:spcBef>
              <a:spcAft>
                <a:spcPct val="0"/>
              </a:spcAft>
              <a:defRPr kumimoji="1" sz="4400">
                <a:solidFill>
                  <a:schemeClr val="tx2"/>
                </a:solidFill>
                <a:latin typeface="+mj-lt"/>
                <a:ea typeface="+mj-ea"/>
                <a:cs typeface="+mj-cs"/>
              </a:defRPr>
            </a:lvl1pPr>
            <a:lvl2pPr algn="ctr" rtl="0" eaLnBrk="0" fontAlgn="base" hangingPunct="0">
              <a:spcBef>
                <a:spcPct val="0"/>
              </a:spcBef>
              <a:spcAft>
                <a:spcPct val="0"/>
              </a:spcAft>
              <a:defRPr kumimoji="1" sz="4400">
                <a:solidFill>
                  <a:schemeClr val="tx2"/>
                </a:solidFill>
                <a:latin typeface="Arial" charset="0"/>
                <a:ea typeface="ＭＳ Ｐゴシック" pitchFamily="50" charset="-128"/>
              </a:defRPr>
            </a:lvl2pPr>
            <a:lvl3pPr algn="ctr" rtl="0" eaLnBrk="0" fontAlgn="base" hangingPunct="0">
              <a:spcBef>
                <a:spcPct val="0"/>
              </a:spcBef>
              <a:spcAft>
                <a:spcPct val="0"/>
              </a:spcAft>
              <a:defRPr kumimoji="1" sz="4400">
                <a:solidFill>
                  <a:schemeClr val="tx2"/>
                </a:solidFill>
                <a:latin typeface="Arial" charset="0"/>
                <a:ea typeface="ＭＳ Ｐゴシック" pitchFamily="50" charset="-128"/>
              </a:defRPr>
            </a:lvl3pPr>
            <a:lvl4pPr algn="ctr" rtl="0" eaLnBrk="0" fontAlgn="base" hangingPunct="0">
              <a:spcBef>
                <a:spcPct val="0"/>
              </a:spcBef>
              <a:spcAft>
                <a:spcPct val="0"/>
              </a:spcAft>
              <a:defRPr kumimoji="1" sz="4400">
                <a:solidFill>
                  <a:schemeClr val="tx2"/>
                </a:solidFill>
                <a:latin typeface="Arial" charset="0"/>
                <a:ea typeface="ＭＳ Ｐゴシック" pitchFamily="50" charset="-128"/>
              </a:defRPr>
            </a:lvl4pPr>
            <a:lvl5pPr algn="ctr" rtl="0" eaLnBrk="0" fontAlgn="base" hangingPunct="0">
              <a:spcBef>
                <a:spcPct val="0"/>
              </a:spcBef>
              <a:spcAft>
                <a:spcPct val="0"/>
              </a:spcAft>
              <a:defRPr kumimoji="1" sz="4400">
                <a:solidFill>
                  <a:schemeClr val="tx2"/>
                </a:solidFill>
                <a:latin typeface="Arial" charset="0"/>
                <a:ea typeface="ＭＳ Ｐゴシック" pitchFamily="50" charset="-128"/>
              </a:defRPr>
            </a:lvl5pPr>
            <a:lvl6pPr marL="457200" algn="ctr" rtl="0" fontAlgn="base">
              <a:spcBef>
                <a:spcPct val="0"/>
              </a:spcBef>
              <a:spcAft>
                <a:spcPct val="0"/>
              </a:spcAft>
              <a:defRPr kumimoji="1" sz="4400">
                <a:solidFill>
                  <a:schemeClr val="tx2"/>
                </a:solidFill>
                <a:latin typeface="Arial" charset="0"/>
                <a:ea typeface="ＭＳ Ｐゴシック" pitchFamily="50" charset="-128"/>
              </a:defRPr>
            </a:lvl6pPr>
            <a:lvl7pPr marL="914400" algn="ctr" rtl="0" fontAlgn="base">
              <a:spcBef>
                <a:spcPct val="0"/>
              </a:spcBef>
              <a:spcAft>
                <a:spcPct val="0"/>
              </a:spcAft>
              <a:defRPr kumimoji="1" sz="4400">
                <a:solidFill>
                  <a:schemeClr val="tx2"/>
                </a:solidFill>
                <a:latin typeface="Arial" charset="0"/>
                <a:ea typeface="ＭＳ Ｐゴシック" pitchFamily="50" charset="-128"/>
              </a:defRPr>
            </a:lvl7pPr>
            <a:lvl8pPr marL="1371600" algn="ctr" rtl="0" fontAlgn="base">
              <a:spcBef>
                <a:spcPct val="0"/>
              </a:spcBef>
              <a:spcAft>
                <a:spcPct val="0"/>
              </a:spcAft>
              <a:defRPr kumimoji="1" sz="4400">
                <a:solidFill>
                  <a:schemeClr val="tx2"/>
                </a:solidFill>
                <a:latin typeface="Arial" charset="0"/>
                <a:ea typeface="ＭＳ Ｐゴシック" pitchFamily="50" charset="-128"/>
              </a:defRPr>
            </a:lvl8pPr>
            <a:lvl9pPr marL="1828800" algn="ctr" rtl="0" fontAlgn="base">
              <a:spcBef>
                <a:spcPct val="0"/>
              </a:spcBef>
              <a:spcAft>
                <a:spcPct val="0"/>
              </a:spcAft>
              <a:defRPr kumimoji="1" sz="4400">
                <a:solidFill>
                  <a:schemeClr val="tx2"/>
                </a:solidFill>
                <a:latin typeface="Arial" charset="0"/>
                <a:ea typeface="ＭＳ Ｐゴシック" pitchFamily="50" charset="-128"/>
              </a:defRPr>
            </a:lvl9pPr>
          </a:lstStyle>
          <a:p>
            <a:pPr algn="l">
              <a:lnSpc>
                <a:spcPts val="1400"/>
              </a:lnSpc>
              <a:spcBef>
                <a:spcPts val="0"/>
              </a:spcBef>
              <a:defRPr/>
            </a:pPr>
            <a:r>
              <a:rPr lang="ja-JP" altLang="en-US" sz="1050" b="1" kern="0" dirty="0">
                <a:latin typeface="Meiryo UI" panose="020B0604030504040204" pitchFamily="50" charset="-128"/>
                <a:ea typeface="Meiryo UI" panose="020B0604030504040204" pitchFamily="50" charset="-128"/>
                <a:cs typeface="Meiryo UI" panose="020B0604030504040204" pitchFamily="50" charset="-128"/>
              </a:rPr>
              <a:t>［法務省ホームページより］</a:t>
            </a:r>
          </a:p>
        </p:txBody>
      </p:sp>
      <p:sp>
        <p:nvSpPr>
          <p:cNvPr id="9" name="Rectangle 23"/>
          <p:cNvSpPr>
            <a:spLocks noChangeArrowheads="1"/>
          </p:cNvSpPr>
          <p:nvPr/>
        </p:nvSpPr>
        <p:spPr bwMode="auto">
          <a:xfrm>
            <a:off x="0" y="1"/>
            <a:ext cx="2806995" cy="3721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82904" tIns="41452" rIns="82904" bIns="41452" anchor="b"/>
          <a:lstStyle/>
          <a:p>
            <a:pPr defTabSz="828675"/>
            <a:r>
              <a:rPr kumimoji="0" lang="en-US" altLang="ja-JP" sz="1600" b="1" dirty="0">
                <a:latin typeface="Meiryo UI" panose="020B0604030504040204" pitchFamily="50" charset="-128"/>
                <a:ea typeface="Meiryo UI" panose="020B0604030504040204" pitchFamily="50" charset="-128"/>
              </a:rPr>
              <a:t>《</a:t>
            </a:r>
            <a:r>
              <a:rPr kumimoji="0" lang="ja-JP" altLang="en-US" sz="1600" b="1" dirty="0">
                <a:latin typeface="Meiryo UI" panose="020B0604030504040204" pitchFamily="50" charset="-128"/>
                <a:ea typeface="Meiryo UI" panose="020B0604030504040204" pitchFamily="50" charset="-128"/>
              </a:rPr>
              <a:t> 制度</a:t>
            </a:r>
            <a:r>
              <a:rPr kumimoji="0" lang="en-US" altLang="ja-JP" sz="1700" b="1" dirty="0">
                <a:latin typeface="Segoe UI" panose="020B0502040204020203" pitchFamily="34" charset="0"/>
                <a:ea typeface="Meiryo UI" panose="020B0604030504040204" pitchFamily="50" charset="-128"/>
                <a:cs typeface="Segoe UI" panose="020B0502040204020203" pitchFamily="34" charset="0"/>
              </a:rPr>
              <a:t>-29</a:t>
            </a:r>
            <a:r>
              <a:rPr kumimoji="0" lang="ja-JP" altLang="en-US" sz="1700" b="1" dirty="0">
                <a:latin typeface="Segoe UI" panose="020B0502040204020203" pitchFamily="34" charset="0"/>
                <a:ea typeface="Meiryo UI" panose="020B0604030504040204" pitchFamily="50" charset="-128"/>
                <a:cs typeface="Segoe UI" panose="020B0502040204020203" pitchFamily="34" charset="0"/>
              </a:rPr>
              <a:t> </a:t>
            </a:r>
            <a:r>
              <a:rPr kumimoji="0" lang="en-US" altLang="ja-JP" sz="1600" b="1" dirty="0">
                <a:latin typeface="Meiryo UI" panose="020B0604030504040204" pitchFamily="50" charset="-128"/>
                <a:ea typeface="Meiryo UI" panose="020B0604030504040204" pitchFamily="50" charset="-128"/>
              </a:rPr>
              <a:t>》</a:t>
            </a:r>
            <a:r>
              <a:rPr kumimoji="0" lang="ja-JP" altLang="en-US" sz="1600" b="1" dirty="0">
                <a:latin typeface="Meiryo UI" panose="020B0604030504040204" pitchFamily="50" charset="-128"/>
                <a:ea typeface="Meiryo UI" panose="020B0604030504040204" pitchFamily="50" charset="-128"/>
              </a:rPr>
              <a:t>  </a:t>
            </a:r>
            <a:endParaRPr kumimoji="0" lang="ja-JP" altLang="en-US" sz="1600" b="1" dirty="0">
              <a:solidFill>
                <a:srgbClr val="FF5050"/>
              </a:solidFill>
              <a:latin typeface="Meiryo UI" panose="020B0604030504040204" pitchFamily="50" charset="-128"/>
              <a:ea typeface="Meiryo UI" panose="020B0604030504040204" pitchFamily="50" charset="-128"/>
            </a:endParaRPr>
          </a:p>
        </p:txBody>
      </p:sp>
      <p:sp>
        <p:nvSpPr>
          <p:cNvPr id="10" name="Rectangle 12"/>
          <p:cNvSpPr>
            <a:spLocks noChangeArrowheads="1"/>
          </p:cNvSpPr>
          <p:nvPr/>
        </p:nvSpPr>
        <p:spPr bwMode="auto">
          <a:xfrm>
            <a:off x="213519" y="885706"/>
            <a:ext cx="8691562" cy="103179"/>
          </a:xfrm>
          <a:prstGeom prst="rect">
            <a:avLst/>
          </a:prstGeom>
          <a:gradFill rotWithShape="1">
            <a:gsLst>
              <a:gs pos="96951">
                <a:srgbClr val="3E6EB4"/>
              </a:gs>
              <a:gs pos="90000">
                <a:srgbClr val="3E6EB4"/>
              </a:gs>
              <a:gs pos="0">
                <a:srgbClr val="CDE1FF"/>
              </a:gs>
            </a:gsLst>
            <a:lin ang="0" scaled="1"/>
          </a:gradFill>
          <a:ln w="9525" algn="ctr">
            <a:noFill/>
            <a:miter lim="800000"/>
            <a:headEnd/>
            <a:tailEnd/>
          </a:ln>
          <a:effectLst/>
        </p:spPr>
        <p:txBody>
          <a:bodyPr wrap="none" anchor="ctr"/>
          <a:lstStyle/>
          <a:p>
            <a:pPr algn="r">
              <a:defRPr/>
            </a:pPr>
            <a:endParaRPr lang="ja-JP" altLang="en-US">
              <a:latin typeface="Arial" charset="0"/>
            </a:endParaRPr>
          </a:p>
        </p:txBody>
      </p:sp>
    </p:spTree>
    <p:extLst>
      <p:ext uri="{BB962C8B-B14F-4D97-AF65-F5344CB8AC3E}">
        <p14:creationId xmlns:p14="http://schemas.microsoft.com/office/powerpoint/2010/main" val="1290005464"/>
      </p:ext>
    </p:extLst>
  </p:cSld>
  <p:clrMapOvr>
    <a:masterClrMapping/>
  </p:clrMapOvr>
  <p:transition/>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02" name="Rectangle 2"/>
          <p:cNvSpPr>
            <a:spLocks noGrp="1" noChangeArrowheads="1"/>
          </p:cNvSpPr>
          <p:nvPr>
            <p:ph type="title" idx="4294967295"/>
          </p:nvPr>
        </p:nvSpPr>
        <p:spPr>
          <a:xfrm>
            <a:off x="521494" y="253817"/>
            <a:ext cx="8075612" cy="574675"/>
          </a:xfrm>
        </p:spPr>
        <p:txBody>
          <a:bodyPr/>
          <a:lstStyle/>
          <a:p>
            <a:pPr eaLnBrk="1" hangingPunct="1"/>
            <a:r>
              <a:rPr lang="ja-JP" altLang="en-US" sz="3000" b="1" dirty="0">
                <a:solidFill>
                  <a:schemeClr val="tx1"/>
                </a:solidFill>
                <a:latin typeface="Meiryo UI" panose="020B0604030504040204" pitchFamily="50" charset="-128"/>
                <a:ea typeface="Meiryo UI" panose="020B0604030504040204" pitchFamily="50" charset="-128"/>
                <a:cs typeface="メイリオ" pitchFamily="50" charset="-128"/>
              </a:rPr>
              <a:t>成年後見制度の特徴</a:t>
            </a:r>
          </a:p>
        </p:txBody>
      </p:sp>
      <p:sp>
        <p:nvSpPr>
          <p:cNvPr id="102403" name="Rectangle 3"/>
          <p:cNvSpPr>
            <a:spLocks noGrp="1" noChangeArrowheads="1"/>
          </p:cNvSpPr>
          <p:nvPr>
            <p:ph type="body" idx="4294967295"/>
          </p:nvPr>
        </p:nvSpPr>
        <p:spPr>
          <a:xfrm>
            <a:off x="815249" y="1677988"/>
            <a:ext cx="7781858" cy="4568576"/>
          </a:xfrm>
          <a:noFill/>
        </p:spPr>
        <p:txBody>
          <a:bodyPr/>
          <a:lstStyle/>
          <a:p>
            <a:pPr eaLnBrk="1" hangingPunct="1">
              <a:lnSpc>
                <a:spcPts val="3300"/>
              </a:lnSpc>
              <a:buFont typeface="Wingdings" pitchFamily="2" charset="2"/>
              <a:buNone/>
            </a:pPr>
            <a:r>
              <a:rPr lang="en-US" altLang="ja-JP" sz="2600" b="1" dirty="0">
                <a:solidFill>
                  <a:srgbClr val="3E6EB4"/>
                </a:solidFill>
                <a:latin typeface="Meiryo UI" panose="020B0604030504040204" pitchFamily="50" charset="-128"/>
                <a:ea typeface="Meiryo UI" panose="020B0604030504040204" pitchFamily="50" charset="-128"/>
              </a:rPr>
              <a:t>●</a:t>
            </a:r>
            <a:r>
              <a:rPr lang="ja-JP" altLang="en-US" sz="1200" b="1" dirty="0">
                <a:solidFill>
                  <a:srgbClr val="3E6EB4"/>
                </a:solidFill>
                <a:latin typeface="Meiryo UI" panose="020B0604030504040204" pitchFamily="50" charset="-128"/>
                <a:ea typeface="Meiryo UI" panose="020B0604030504040204" pitchFamily="50" charset="-128"/>
              </a:rPr>
              <a:t>　</a:t>
            </a:r>
            <a:r>
              <a:rPr lang="ja-JP" altLang="en-US" sz="2600" b="1" dirty="0">
                <a:solidFill>
                  <a:srgbClr val="3E6EB4"/>
                </a:solidFill>
                <a:latin typeface="Meiryo UI" panose="020B0604030504040204" pitchFamily="50" charset="-128"/>
                <a:ea typeface="Meiryo UI" panose="020B0604030504040204" pitchFamily="50" charset="-128"/>
              </a:rPr>
              <a:t>任意後見</a:t>
            </a:r>
            <a:r>
              <a:rPr lang="ja-JP" altLang="en-US" sz="2600" b="1" dirty="0">
                <a:latin typeface="Meiryo UI" panose="020B0604030504040204" pitchFamily="50" charset="-128"/>
                <a:ea typeface="Meiryo UI" panose="020B0604030504040204" pitchFamily="50" charset="-128"/>
              </a:rPr>
              <a:t>制度の導入：自己決定の尊重</a:t>
            </a:r>
          </a:p>
          <a:p>
            <a:pPr eaLnBrk="1" hangingPunct="1">
              <a:lnSpc>
                <a:spcPts val="3300"/>
              </a:lnSpc>
              <a:spcBef>
                <a:spcPts val="1200"/>
              </a:spcBef>
              <a:buFont typeface="Wingdings" pitchFamily="2" charset="2"/>
              <a:buNone/>
            </a:pPr>
            <a:r>
              <a:rPr lang="ja-JP" altLang="en-US" sz="2600" b="1" dirty="0">
                <a:solidFill>
                  <a:srgbClr val="3E6EB4"/>
                </a:solidFill>
                <a:latin typeface="Meiryo UI" panose="020B0604030504040204" pitchFamily="50" charset="-128"/>
                <a:ea typeface="Meiryo UI" panose="020B0604030504040204" pitchFamily="50" charset="-128"/>
              </a:rPr>
              <a:t>●</a:t>
            </a:r>
            <a:r>
              <a:rPr lang="ja-JP" altLang="en-US" sz="1200" b="1" dirty="0">
                <a:solidFill>
                  <a:srgbClr val="3E6EB4"/>
                </a:solidFill>
                <a:latin typeface="Meiryo UI" panose="020B0604030504040204" pitchFamily="50" charset="-128"/>
                <a:ea typeface="Meiryo UI" panose="020B0604030504040204" pitchFamily="50" charset="-128"/>
              </a:rPr>
              <a:t>　</a:t>
            </a:r>
            <a:r>
              <a:rPr lang="ja-JP" altLang="en-US" sz="2600" b="1" dirty="0">
                <a:latin typeface="Meiryo UI" panose="020B0604030504040204" pitchFamily="50" charset="-128"/>
                <a:ea typeface="Meiryo UI" panose="020B0604030504040204" pitchFamily="50" charset="-128"/>
              </a:rPr>
              <a:t>補助類型の追加：軽度の認知症など</a:t>
            </a:r>
          </a:p>
          <a:p>
            <a:pPr eaLnBrk="1" hangingPunct="1">
              <a:lnSpc>
                <a:spcPts val="3300"/>
              </a:lnSpc>
              <a:spcBef>
                <a:spcPts val="1200"/>
              </a:spcBef>
              <a:buFont typeface="Wingdings" pitchFamily="2" charset="2"/>
              <a:buNone/>
            </a:pPr>
            <a:r>
              <a:rPr lang="ja-JP" altLang="en-US" sz="2600" b="1" dirty="0">
                <a:solidFill>
                  <a:srgbClr val="3E6EB4"/>
                </a:solidFill>
                <a:latin typeface="Meiryo UI" panose="020B0604030504040204" pitchFamily="50" charset="-128"/>
                <a:ea typeface="Meiryo UI" panose="020B0604030504040204" pitchFamily="50" charset="-128"/>
              </a:rPr>
              <a:t>●</a:t>
            </a:r>
            <a:r>
              <a:rPr lang="ja-JP" altLang="en-US" sz="1200" b="1" dirty="0">
                <a:solidFill>
                  <a:srgbClr val="3E6EB4"/>
                </a:solidFill>
                <a:latin typeface="Meiryo UI" panose="020B0604030504040204" pitchFamily="50" charset="-128"/>
                <a:ea typeface="Meiryo UI" panose="020B0604030504040204" pitchFamily="50" charset="-128"/>
              </a:rPr>
              <a:t>　</a:t>
            </a:r>
            <a:r>
              <a:rPr lang="ja-JP" altLang="en-US" sz="2600" b="1" dirty="0">
                <a:latin typeface="Meiryo UI" panose="020B0604030504040204" pitchFamily="50" charset="-128"/>
                <a:ea typeface="Meiryo UI" panose="020B0604030504040204" pitchFamily="50" charset="-128"/>
              </a:rPr>
              <a:t>財産管理に加え</a:t>
            </a:r>
            <a:r>
              <a:rPr lang="ja-JP" altLang="en-US" sz="2600" b="1" dirty="0">
                <a:solidFill>
                  <a:srgbClr val="3E6EB4"/>
                </a:solidFill>
                <a:latin typeface="Meiryo UI" panose="020B0604030504040204" pitchFamily="50" charset="-128"/>
                <a:ea typeface="Meiryo UI" panose="020B0604030504040204" pitchFamily="50" charset="-128"/>
              </a:rPr>
              <a:t>身上監護</a:t>
            </a:r>
            <a:r>
              <a:rPr lang="ja-JP" altLang="en-US" sz="2600" b="1" dirty="0">
                <a:latin typeface="Meiryo UI" panose="020B0604030504040204" pitchFamily="50" charset="-128"/>
                <a:ea typeface="Meiryo UI" panose="020B0604030504040204" pitchFamily="50" charset="-128"/>
              </a:rPr>
              <a:t>も：身上配慮義務</a:t>
            </a:r>
          </a:p>
          <a:p>
            <a:pPr eaLnBrk="1" hangingPunct="1">
              <a:lnSpc>
                <a:spcPts val="3300"/>
              </a:lnSpc>
              <a:spcBef>
                <a:spcPts val="1200"/>
              </a:spcBef>
              <a:buFont typeface="Wingdings" pitchFamily="2" charset="2"/>
              <a:buNone/>
            </a:pPr>
            <a:r>
              <a:rPr lang="ja-JP" altLang="en-US" sz="2600" b="1" dirty="0">
                <a:solidFill>
                  <a:srgbClr val="3E6EB4"/>
                </a:solidFill>
                <a:latin typeface="Meiryo UI" panose="020B0604030504040204" pitchFamily="50" charset="-128"/>
                <a:ea typeface="Meiryo UI" panose="020B0604030504040204" pitchFamily="50" charset="-128"/>
              </a:rPr>
              <a:t>●</a:t>
            </a:r>
            <a:r>
              <a:rPr lang="ja-JP" altLang="en-US" sz="1200" b="1" dirty="0">
                <a:solidFill>
                  <a:srgbClr val="3E6EB4"/>
                </a:solidFill>
                <a:latin typeface="Meiryo UI" panose="020B0604030504040204" pitchFamily="50" charset="-128"/>
                <a:ea typeface="Meiryo UI" panose="020B0604030504040204" pitchFamily="50" charset="-128"/>
              </a:rPr>
              <a:t>　</a:t>
            </a:r>
            <a:r>
              <a:rPr lang="ja-JP" altLang="en-US" sz="2600" b="1" dirty="0">
                <a:solidFill>
                  <a:srgbClr val="3E6EB4"/>
                </a:solidFill>
                <a:latin typeface="Meiryo UI" panose="020B0604030504040204" pitchFamily="50" charset="-128"/>
                <a:ea typeface="Meiryo UI" panose="020B0604030504040204" pitchFamily="50" charset="-128"/>
              </a:rPr>
              <a:t>戸籍</a:t>
            </a:r>
            <a:r>
              <a:rPr lang="ja-JP" altLang="en-US" sz="2600" b="1" dirty="0">
                <a:latin typeface="Meiryo UI" panose="020B0604030504040204" pitchFamily="50" charset="-128"/>
                <a:ea typeface="Meiryo UI" panose="020B0604030504040204" pitchFamily="50" charset="-128"/>
              </a:rPr>
              <a:t>への記載廃止</a:t>
            </a:r>
          </a:p>
          <a:p>
            <a:pPr eaLnBrk="1" hangingPunct="1">
              <a:lnSpc>
                <a:spcPts val="3300"/>
              </a:lnSpc>
              <a:spcBef>
                <a:spcPts val="1200"/>
              </a:spcBef>
              <a:buFont typeface="Wingdings" pitchFamily="2" charset="2"/>
              <a:buNone/>
            </a:pPr>
            <a:r>
              <a:rPr lang="ja-JP" altLang="en-US" sz="2600" b="1" dirty="0">
                <a:solidFill>
                  <a:srgbClr val="3E6EB4"/>
                </a:solidFill>
                <a:latin typeface="Meiryo UI" panose="020B0604030504040204" pitchFamily="50" charset="-128"/>
                <a:ea typeface="Meiryo UI" panose="020B0604030504040204" pitchFamily="50" charset="-128"/>
              </a:rPr>
              <a:t>●</a:t>
            </a:r>
            <a:r>
              <a:rPr lang="ja-JP" altLang="en-US" sz="1200" b="1" dirty="0">
                <a:solidFill>
                  <a:schemeClr val="hlink"/>
                </a:solidFill>
                <a:latin typeface="Meiryo UI" panose="020B0604030504040204" pitchFamily="50" charset="-128"/>
                <a:ea typeface="Meiryo UI" panose="020B0604030504040204" pitchFamily="50" charset="-128"/>
              </a:rPr>
              <a:t>　</a:t>
            </a:r>
            <a:r>
              <a:rPr lang="ja-JP" altLang="en-US" sz="2600" b="1" dirty="0">
                <a:latin typeface="Meiryo UI" panose="020B0604030504040204" pitchFamily="50" charset="-128"/>
                <a:ea typeface="Meiryo UI" panose="020B0604030504040204" pitchFamily="50" charset="-128"/>
              </a:rPr>
              <a:t>申し立て権：</a:t>
            </a:r>
            <a:r>
              <a:rPr lang="ja-JP" altLang="en-US" sz="2600" b="1" dirty="0">
                <a:solidFill>
                  <a:srgbClr val="3E6EB4"/>
                </a:solidFill>
                <a:latin typeface="Meiryo UI" panose="020B0604030504040204" pitchFamily="50" charset="-128"/>
                <a:ea typeface="Meiryo UI" panose="020B0604030504040204" pitchFamily="50" charset="-128"/>
              </a:rPr>
              <a:t>市区町村長</a:t>
            </a:r>
            <a:r>
              <a:rPr lang="ja-JP" altLang="en-US" sz="2600" b="1" dirty="0">
                <a:latin typeface="Meiryo UI" panose="020B0604030504040204" pitchFamily="50" charset="-128"/>
                <a:ea typeface="Meiryo UI" panose="020B0604030504040204" pitchFamily="50" charset="-128"/>
              </a:rPr>
              <a:t>にも付与</a:t>
            </a:r>
          </a:p>
          <a:p>
            <a:pPr eaLnBrk="1" hangingPunct="1">
              <a:lnSpc>
                <a:spcPts val="3300"/>
              </a:lnSpc>
              <a:spcBef>
                <a:spcPts val="1200"/>
              </a:spcBef>
              <a:buFont typeface="Wingdings" pitchFamily="2" charset="2"/>
              <a:buNone/>
            </a:pPr>
            <a:r>
              <a:rPr lang="ja-JP" altLang="en-US" sz="2600" b="1" dirty="0">
                <a:solidFill>
                  <a:srgbClr val="3E6EB4"/>
                </a:solidFill>
                <a:latin typeface="Meiryo UI" panose="020B0604030504040204" pitchFamily="50" charset="-128"/>
                <a:ea typeface="Meiryo UI" panose="020B0604030504040204" pitchFamily="50" charset="-128"/>
              </a:rPr>
              <a:t>●</a:t>
            </a:r>
            <a:r>
              <a:rPr lang="ja-JP" altLang="en-US" sz="1200" b="1" dirty="0">
                <a:solidFill>
                  <a:srgbClr val="3E6EB4"/>
                </a:solidFill>
                <a:latin typeface="Meiryo UI" panose="020B0604030504040204" pitchFamily="50" charset="-128"/>
                <a:ea typeface="Meiryo UI" panose="020B0604030504040204" pitchFamily="50" charset="-128"/>
              </a:rPr>
              <a:t>　</a:t>
            </a:r>
            <a:r>
              <a:rPr lang="ja-JP" altLang="en-US" sz="2600" b="1" dirty="0">
                <a:solidFill>
                  <a:srgbClr val="3E6EB4"/>
                </a:solidFill>
                <a:latin typeface="Meiryo UI" panose="020B0604030504040204" pitchFamily="50" charset="-128"/>
                <a:ea typeface="Meiryo UI" panose="020B0604030504040204" pitchFamily="50" charset="-128"/>
              </a:rPr>
              <a:t>市民後見人</a:t>
            </a:r>
            <a:r>
              <a:rPr lang="ja-JP" altLang="en-US" sz="2600" b="1" dirty="0">
                <a:latin typeface="Meiryo UI" panose="020B0604030504040204" pitchFamily="50" charset="-128"/>
                <a:ea typeface="Meiryo UI" panose="020B0604030504040204" pitchFamily="50" charset="-128"/>
              </a:rPr>
              <a:t>の育成および活用　</a:t>
            </a:r>
            <a:endParaRPr lang="en-US" altLang="ja-JP" sz="2600" b="1" dirty="0">
              <a:latin typeface="Meiryo UI" panose="020B0604030504040204" pitchFamily="50" charset="-128"/>
              <a:ea typeface="Meiryo UI" panose="020B0604030504040204" pitchFamily="50" charset="-128"/>
            </a:endParaRPr>
          </a:p>
          <a:p>
            <a:pPr eaLnBrk="1" hangingPunct="1">
              <a:lnSpc>
                <a:spcPts val="3300"/>
              </a:lnSpc>
              <a:spcBef>
                <a:spcPts val="1200"/>
              </a:spcBef>
              <a:buNone/>
            </a:pPr>
            <a:r>
              <a:rPr lang="ja-JP" altLang="en-US" sz="2600" b="1" dirty="0">
                <a:solidFill>
                  <a:srgbClr val="3E6EB4"/>
                </a:solidFill>
                <a:latin typeface="Meiryo UI" panose="020B0604030504040204" pitchFamily="50" charset="-128"/>
                <a:ea typeface="Meiryo UI" panose="020B0604030504040204" pitchFamily="50" charset="-128"/>
              </a:rPr>
              <a:t>●</a:t>
            </a:r>
            <a:r>
              <a:rPr lang="ja-JP" altLang="en-US" sz="1200" b="1" dirty="0">
                <a:solidFill>
                  <a:srgbClr val="3E6EB4"/>
                </a:solidFill>
                <a:latin typeface="Meiryo UI" panose="020B0604030504040204" pitchFamily="50" charset="-128"/>
                <a:ea typeface="Meiryo UI" panose="020B0604030504040204" pitchFamily="50" charset="-128"/>
              </a:rPr>
              <a:t>　</a:t>
            </a:r>
            <a:r>
              <a:rPr lang="ja-JP" altLang="en-US" sz="2600" b="1" dirty="0">
                <a:latin typeface="Meiryo UI" panose="020B0604030504040204" pitchFamily="50" charset="-128"/>
                <a:ea typeface="Meiryo UI" panose="020B0604030504040204" pitchFamily="50" charset="-128"/>
              </a:rPr>
              <a:t>利用申請は 家庭裁判所</a:t>
            </a:r>
            <a:endParaRPr lang="en-US" altLang="ja-JP" sz="2600" b="1" dirty="0">
              <a:latin typeface="Meiryo UI" panose="020B0604030504040204" pitchFamily="50" charset="-128"/>
              <a:ea typeface="Meiryo UI" panose="020B0604030504040204" pitchFamily="50" charset="-128"/>
            </a:endParaRPr>
          </a:p>
          <a:p>
            <a:pPr eaLnBrk="1" hangingPunct="1">
              <a:lnSpc>
                <a:spcPts val="3300"/>
              </a:lnSpc>
              <a:spcBef>
                <a:spcPts val="0"/>
              </a:spcBef>
              <a:buNone/>
            </a:pPr>
            <a:r>
              <a:rPr lang="ja-JP" altLang="en-US" sz="2600" b="1" dirty="0">
                <a:latin typeface="Meiryo UI" panose="020B0604030504040204" pitchFamily="50" charset="-128"/>
                <a:ea typeface="Meiryo UI" panose="020B0604030504040204" pitchFamily="50" charset="-128"/>
              </a:rPr>
              <a:t>    相談は 市町村・法テラス・地域包括支援センター等</a:t>
            </a:r>
          </a:p>
          <a:p>
            <a:pPr eaLnBrk="1" hangingPunct="1">
              <a:lnSpc>
                <a:spcPct val="140000"/>
              </a:lnSpc>
              <a:buFont typeface="Wingdings" pitchFamily="2" charset="2"/>
              <a:buNone/>
            </a:pPr>
            <a:endParaRPr lang="ja-JP" altLang="en-US" sz="2600" b="1" dirty="0">
              <a:latin typeface="Meiryo UI" panose="020B0604030504040204" pitchFamily="50" charset="-128"/>
              <a:ea typeface="Meiryo UI" panose="020B0604030504040204" pitchFamily="50" charset="-128"/>
            </a:endParaRPr>
          </a:p>
          <a:p>
            <a:pPr eaLnBrk="1" hangingPunct="1">
              <a:lnSpc>
                <a:spcPct val="140000"/>
              </a:lnSpc>
              <a:buFont typeface="Wingdings" pitchFamily="2" charset="2"/>
              <a:buChar char="l"/>
            </a:pPr>
            <a:endParaRPr lang="en-US" altLang="ja-JP" sz="2400" b="1" dirty="0">
              <a:latin typeface="Meiryo UI" panose="020B0604030504040204" pitchFamily="50" charset="-128"/>
              <a:ea typeface="Meiryo UI" panose="020B0604030504040204" pitchFamily="50" charset="-128"/>
            </a:endParaRPr>
          </a:p>
        </p:txBody>
      </p:sp>
      <p:sp>
        <p:nvSpPr>
          <p:cNvPr id="8" name="Rectangle 23"/>
          <p:cNvSpPr>
            <a:spLocks noChangeArrowheads="1"/>
          </p:cNvSpPr>
          <p:nvPr/>
        </p:nvSpPr>
        <p:spPr bwMode="auto">
          <a:xfrm>
            <a:off x="0" y="1"/>
            <a:ext cx="2806995" cy="3721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82904" tIns="41452" rIns="82904" bIns="41452" anchor="b"/>
          <a:lstStyle/>
          <a:p>
            <a:pPr defTabSz="828675"/>
            <a:r>
              <a:rPr kumimoji="0" lang="en-US" altLang="ja-JP" sz="1600" b="1" dirty="0">
                <a:latin typeface="Meiryo UI" panose="020B0604030504040204" pitchFamily="50" charset="-128"/>
                <a:ea typeface="Meiryo UI" panose="020B0604030504040204" pitchFamily="50" charset="-128"/>
              </a:rPr>
              <a:t>《</a:t>
            </a:r>
            <a:r>
              <a:rPr kumimoji="0" lang="ja-JP" altLang="en-US" sz="1600" b="1" dirty="0">
                <a:latin typeface="Meiryo UI" panose="020B0604030504040204" pitchFamily="50" charset="-128"/>
                <a:ea typeface="Meiryo UI" panose="020B0604030504040204" pitchFamily="50" charset="-128"/>
              </a:rPr>
              <a:t> 制度</a:t>
            </a:r>
            <a:r>
              <a:rPr kumimoji="0" lang="en-US" altLang="ja-JP" sz="1700" b="1" dirty="0">
                <a:latin typeface="Segoe UI" panose="020B0502040204020203" pitchFamily="34" charset="0"/>
                <a:ea typeface="Meiryo UI" panose="020B0604030504040204" pitchFamily="50" charset="-128"/>
                <a:cs typeface="Segoe UI" panose="020B0502040204020203" pitchFamily="34" charset="0"/>
              </a:rPr>
              <a:t>-30</a:t>
            </a:r>
            <a:r>
              <a:rPr kumimoji="0" lang="ja-JP" altLang="en-US" sz="1700" b="1" dirty="0">
                <a:latin typeface="Segoe UI" panose="020B0502040204020203" pitchFamily="34" charset="0"/>
                <a:ea typeface="Meiryo UI" panose="020B0604030504040204" pitchFamily="50" charset="-128"/>
                <a:cs typeface="Segoe UI" panose="020B0502040204020203" pitchFamily="34" charset="0"/>
              </a:rPr>
              <a:t> </a:t>
            </a:r>
            <a:r>
              <a:rPr kumimoji="0" lang="en-US" altLang="ja-JP" sz="1600" b="1" dirty="0">
                <a:latin typeface="Meiryo UI" panose="020B0604030504040204" pitchFamily="50" charset="-128"/>
                <a:ea typeface="Meiryo UI" panose="020B0604030504040204" pitchFamily="50" charset="-128"/>
              </a:rPr>
              <a:t>》</a:t>
            </a:r>
            <a:r>
              <a:rPr kumimoji="0" lang="ja-JP" altLang="en-US" sz="1600" b="1" dirty="0">
                <a:latin typeface="Meiryo UI" panose="020B0604030504040204" pitchFamily="50" charset="-128"/>
                <a:ea typeface="Meiryo UI" panose="020B0604030504040204" pitchFamily="50" charset="-128"/>
              </a:rPr>
              <a:t>  </a:t>
            </a:r>
            <a:endParaRPr kumimoji="0" lang="ja-JP" altLang="en-US" sz="1600" b="1" dirty="0">
              <a:solidFill>
                <a:srgbClr val="FF5050"/>
              </a:solidFill>
              <a:latin typeface="Meiryo UI" panose="020B0604030504040204" pitchFamily="50" charset="-128"/>
              <a:ea typeface="Meiryo UI" panose="020B0604030504040204" pitchFamily="50" charset="-128"/>
            </a:endParaRPr>
          </a:p>
        </p:txBody>
      </p:sp>
      <p:sp>
        <p:nvSpPr>
          <p:cNvPr id="6" name="Rectangle 12"/>
          <p:cNvSpPr>
            <a:spLocks noChangeArrowheads="1"/>
          </p:cNvSpPr>
          <p:nvPr/>
        </p:nvSpPr>
        <p:spPr bwMode="auto">
          <a:xfrm>
            <a:off x="213519" y="885706"/>
            <a:ext cx="8691562" cy="103179"/>
          </a:xfrm>
          <a:prstGeom prst="rect">
            <a:avLst/>
          </a:prstGeom>
          <a:gradFill rotWithShape="1">
            <a:gsLst>
              <a:gs pos="96951">
                <a:srgbClr val="3E6EB4"/>
              </a:gs>
              <a:gs pos="90000">
                <a:srgbClr val="3E6EB4"/>
              </a:gs>
              <a:gs pos="0">
                <a:srgbClr val="CDE1FF"/>
              </a:gs>
            </a:gsLst>
            <a:lin ang="0" scaled="1"/>
          </a:gradFill>
          <a:ln w="9525" algn="ctr">
            <a:noFill/>
            <a:miter lim="800000"/>
            <a:headEnd/>
            <a:tailEnd/>
          </a:ln>
          <a:effectLst/>
        </p:spPr>
        <p:txBody>
          <a:bodyPr wrap="none" anchor="ctr"/>
          <a:lstStyle/>
          <a:p>
            <a:pPr algn="r">
              <a:defRPr/>
            </a:pPr>
            <a:endParaRPr lang="ja-JP" altLang="en-US">
              <a:latin typeface="Arial" charset="0"/>
            </a:endParaRPr>
          </a:p>
        </p:txBody>
      </p:sp>
    </p:spTree>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426" name="Rectangle 2"/>
          <p:cNvSpPr>
            <a:spLocks noGrp="1" noChangeArrowheads="1"/>
          </p:cNvSpPr>
          <p:nvPr>
            <p:ph type="title" idx="4294967295"/>
          </p:nvPr>
        </p:nvSpPr>
        <p:spPr>
          <a:xfrm>
            <a:off x="458787" y="280130"/>
            <a:ext cx="8075612" cy="574675"/>
          </a:xfrm>
        </p:spPr>
        <p:txBody>
          <a:bodyPr/>
          <a:lstStyle/>
          <a:p>
            <a:pPr eaLnBrk="1" hangingPunct="1"/>
            <a:r>
              <a:rPr lang="ja-JP" altLang="en-US" sz="3000" b="1" dirty="0">
                <a:solidFill>
                  <a:schemeClr val="tx1"/>
                </a:solidFill>
                <a:latin typeface="Meiryo UI" panose="020B0604030504040204" pitchFamily="50" charset="-128"/>
                <a:ea typeface="Meiryo UI" panose="020B0604030504040204" pitchFamily="50" charset="-128"/>
                <a:cs typeface="メイリオ" pitchFamily="50" charset="-128"/>
              </a:rPr>
              <a:t>成年後見制度の利用概況</a:t>
            </a:r>
          </a:p>
        </p:txBody>
      </p:sp>
      <p:sp>
        <p:nvSpPr>
          <p:cNvPr id="103427" name="Rectangle 3"/>
          <p:cNvSpPr>
            <a:spLocks noGrp="1" noChangeArrowheads="1"/>
          </p:cNvSpPr>
          <p:nvPr>
            <p:ph type="body" idx="4294967295"/>
          </p:nvPr>
        </p:nvSpPr>
        <p:spPr>
          <a:xfrm>
            <a:off x="458787" y="1368370"/>
            <a:ext cx="8408765" cy="4925283"/>
          </a:xfrm>
        </p:spPr>
        <p:txBody>
          <a:bodyPr/>
          <a:lstStyle/>
          <a:p>
            <a:pPr eaLnBrk="1" hangingPunct="1">
              <a:lnSpc>
                <a:spcPts val="3000"/>
              </a:lnSpc>
              <a:spcBef>
                <a:spcPts val="600"/>
              </a:spcBef>
              <a:buFont typeface="Wingdings" pitchFamily="2" charset="2"/>
              <a:buNone/>
            </a:pPr>
            <a:r>
              <a:rPr lang="en-US" altLang="ja-JP" sz="2400" b="1" dirty="0">
                <a:solidFill>
                  <a:srgbClr val="3E6EB4"/>
                </a:solidFill>
                <a:latin typeface="Segoe UI Semibold" panose="020B0702040204020203" pitchFamily="34" charset="0"/>
                <a:ea typeface="Meiryo UI" panose="020B0604030504040204" pitchFamily="50" charset="-128"/>
                <a:cs typeface="Segoe UI Semibold" panose="020B0702040204020203" pitchFamily="34" charset="0"/>
              </a:rPr>
              <a:t>●</a:t>
            </a:r>
            <a:r>
              <a:rPr lang="ja-JP" altLang="en-US" sz="1200" b="1" dirty="0">
                <a:solidFill>
                  <a:schemeClr val="hlink"/>
                </a:solidFill>
                <a:latin typeface="Segoe UI Semibold" panose="020B0702040204020203" pitchFamily="34" charset="0"/>
                <a:ea typeface="Meiryo UI" panose="020B0604030504040204" pitchFamily="50" charset="-128"/>
                <a:cs typeface="Segoe UI Semibold" panose="020B0702040204020203" pitchFamily="34" charset="0"/>
              </a:rPr>
              <a:t>　</a:t>
            </a:r>
            <a:r>
              <a:rPr lang="ja-JP" altLang="en-US" sz="2400" b="1" dirty="0">
                <a:latin typeface="Segoe UI Semibold" panose="020B0702040204020203" pitchFamily="34" charset="0"/>
                <a:ea typeface="Meiryo UI" panose="020B0604030504040204" pitchFamily="50" charset="-128"/>
                <a:cs typeface="Segoe UI Semibold" panose="020B0702040204020203" pitchFamily="34" charset="0"/>
              </a:rPr>
              <a:t>平成</a:t>
            </a:r>
            <a:r>
              <a:rPr lang="en-US" altLang="ja-JP" sz="2400" b="1" dirty="0">
                <a:latin typeface="Segoe UI Semibold" panose="020B0702040204020203" pitchFamily="34" charset="0"/>
                <a:ea typeface="Meiryo UI" panose="020B0604030504040204" pitchFamily="50" charset="-128"/>
                <a:cs typeface="Segoe UI Semibold" panose="020B0702040204020203" pitchFamily="34" charset="0"/>
              </a:rPr>
              <a:t>27</a:t>
            </a:r>
            <a:r>
              <a:rPr lang="ja-JP" altLang="en-US" sz="2400" b="1" dirty="0">
                <a:latin typeface="Segoe UI Semibold" panose="020B0702040204020203" pitchFamily="34" charset="0"/>
                <a:ea typeface="Meiryo UI" panose="020B0604030504040204" pitchFamily="50" charset="-128"/>
                <a:cs typeface="Segoe UI Semibold" panose="020B0702040204020203" pitchFamily="34" charset="0"/>
              </a:rPr>
              <a:t>年の成年後見関係事件の申立件数は</a:t>
            </a:r>
            <a:r>
              <a:rPr lang="en-US" altLang="ja-JP" sz="2400" b="1" dirty="0">
                <a:latin typeface="Segoe UI Semibold" panose="020B0702040204020203" pitchFamily="34" charset="0"/>
                <a:ea typeface="Meiryo UI" panose="020B0604030504040204" pitchFamily="50" charset="-128"/>
                <a:cs typeface="Segoe UI Semibold" panose="020B0702040204020203" pitchFamily="34" charset="0"/>
              </a:rPr>
              <a:t>34,782</a:t>
            </a:r>
            <a:r>
              <a:rPr lang="ja-JP" altLang="en-US" sz="2400" b="1" dirty="0">
                <a:latin typeface="Segoe UI Semibold" panose="020B0702040204020203" pitchFamily="34" charset="0"/>
                <a:ea typeface="Meiryo UI" panose="020B0604030504040204" pitchFamily="50" charset="-128"/>
                <a:cs typeface="Segoe UI Semibold" panose="020B0702040204020203" pitchFamily="34" charset="0"/>
              </a:rPr>
              <a:t>件。</a:t>
            </a:r>
          </a:p>
          <a:p>
            <a:pPr eaLnBrk="1" hangingPunct="1">
              <a:lnSpc>
                <a:spcPts val="3000"/>
              </a:lnSpc>
              <a:spcBef>
                <a:spcPts val="1800"/>
              </a:spcBef>
              <a:buFont typeface="Wingdings" pitchFamily="2" charset="2"/>
              <a:buNone/>
            </a:pPr>
            <a:r>
              <a:rPr lang="ja-JP" altLang="en-US" sz="2400" b="1" dirty="0">
                <a:solidFill>
                  <a:srgbClr val="3E6EB4"/>
                </a:solidFill>
                <a:latin typeface="Segoe UI Semibold" panose="020B0702040204020203" pitchFamily="34" charset="0"/>
                <a:ea typeface="Meiryo UI" panose="020B0604030504040204" pitchFamily="50" charset="-128"/>
                <a:cs typeface="Segoe UI Semibold" panose="020B0702040204020203" pitchFamily="34" charset="0"/>
              </a:rPr>
              <a:t>●</a:t>
            </a:r>
            <a:r>
              <a:rPr lang="ja-JP" altLang="en-US" sz="1200" b="1" dirty="0">
                <a:solidFill>
                  <a:schemeClr val="hlink"/>
                </a:solidFill>
                <a:latin typeface="Segoe UI Semibold" panose="020B0702040204020203" pitchFamily="34" charset="0"/>
                <a:ea typeface="Meiryo UI" panose="020B0604030504040204" pitchFamily="50" charset="-128"/>
                <a:cs typeface="Segoe UI Semibold" panose="020B0702040204020203" pitchFamily="34" charset="0"/>
              </a:rPr>
              <a:t>　</a:t>
            </a:r>
            <a:r>
              <a:rPr lang="ja-JP" altLang="en-US" sz="2400" b="1" dirty="0">
                <a:latin typeface="Segoe UI Semibold" panose="020B0702040204020203" pitchFamily="34" charset="0"/>
                <a:ea typeface="Meiryo UI" panose="020B0604030504040204" pitchFamily="50" charset="-128"/>
                <a:cs typeface="Segoe UI Semibold" panose="020B0702040204020203" pitchFamily="34" charset="0"/>
              </a:rPr>
              <a:t>後見開始の審判の申立件数は </a:t>
            </a:r>
            <a:r>
              <a:rPr lang="en-US" altLang="ja-JP" sz="2400" b="1" dirty="0">
                <a:latin typeface="Segoe UI Semibold" panose="020B0702040204020203" pitchFamily="34" charset="0"/>
                <a:ea typeface="Meiryo UI" panose="020B0604030504040204" pitchFamily="50" charset="-128"/>
                <a:cs typeface="Segoe UI Semibold" panose="020B0702040204020203" pitchFamily="34" charset="0"/>
              </a:rPr>
              <a:t>27,521</a:t>
            </a:r>
            <a:r>
              <a:rPr lang="ja-JP" altLang="en-US" sz="2400" b="1" dirty="0">
                <a:latin typeface="Segoe UI Semibold" panose="020B0702040204020203" pitchFamily="34" charset="0"/>
                <a:ea typeface="Meiryo UI" panose="020B0604030504040204" pitchFamily="50" charset="-128"/>
                <a:cs typeface="Segoe UI Semibold" panose="020B0702040204020203" pitchFamily="34" charset="0"/>
              </a:rPr>
              <a:t>件、保佐開始は</a:t>
            </a:r>
          </a:p>
          <a:p>
            <a:pPr eaLnBrk="1" hangingPunct="1">
              <a:lnSpc>
                <a:spcPts val="3000"/>
              </a:lnSpc>
              <a:spcBef>
                <a:spcPts val="600"/>
              </a:spcBef>
              <a:buFont typeface="Wingdings" pitchFamily="2" charset="2"/>
              <a:buNone/>
            </a:pPr>
            <a:r>
              <a:rPr lang="en-US" altLang="ja-JP" sz="2400" b="1" dirty="0">
                <a:latin typeface="Segoe UI Semibold" panose="020B0702040204020203" pitchFamily="34" charset="0"/>
                <a:ea typeface="Meiryo UI" panose="020B0604030504040204" pitchFamily="50" charset="-128"/>
                <a:cs typeface="Segoe UI Semibold" panose="020B0702040204020203" pitchFamily="34" charset="0"/>
              </a:rPr>
              <a:t>    5,085</a:t>
            </a:r>
            <a:r>
              <a:rPr lang="ja-JP" altLang="en-US" sz="2400" b="1" dirty="0">
                <a:latin typeface="Segoe UI Semibold" panose="020B0702040204020203" pitchFamily="34" charset="0"/>
                <a:ea typeface="Meiryo UI" panose="020B0604030504040204" pitchFamily="50" charset="-128"/>
                <a:cs typeface="Segoe UI Semibold" panose="020B0702040204020203" pitchFamily="34" charset="0"/>
              </a:rPr>
              <a:t>件、補助開始は</a:t>
            </a:r>
            <a:r>
              <a:rPr lang="en-US" altLang="ja-JP" sz="2400" b="1" dirty="0">
                <a:latin typeface="Segoe UI Semibold" panose="020B0702040204020203" pitchFamily="34" charset="0"/>
                <a:ea typeface="Meiryo UI" panose="020B0604030504040204" pitchFamily="50" charset="-128"/>
                <a:cs typeface="Segoe UI Semibold" panose="020B0702040204020203" pitchFamily="34" charset="0"/>
              </a:rPr>
              <a:t>1,360</a:t>
            </a:r>
            <a:r>
              <a:rPr lang="ja-JP" altLang="en-US" sz="2400" b="1" dirty="0">
                <a:latin typeface="Segoe UI Semibold" panose="020B0702040204020203" pitchFamily="34" charset="0"/>
                <a:ea typeface="Meiryo UI" panose="020B0604030504040204" pitchFamily="50" charset="-128"/>
                <a:cs typeface="Segoe UI Semibold" panose="020B0702040204020203" pitchFamily="34" charset="0"/>
              </a:rPr>
              <a:t>件、任意後見監督人選任は</a:t>
            </a:r>
            <a:r>
              <a:rPr lang="en-US" altLang="ja-JP" sz="2400" b="1" dirty="0">
                <a:latin typeface="Segoe UI Semibold" panose="020B0702040204020203" pitchFamily="34" charset="0"/>
                <a:ea typeface="Meiryo UI" panose="020B0604030504040204" pitchFamily="50" charset="-128"/>
                <a:cs typeface="Segoe UI Semibold" panose="020B0702040204020203" pitchFamily="34" charset="0"/>
              </a:rPr>
              <a:t>816</a:t>
            </a:r>
            <a:r>
              <a:rPr lang="ja-JP" altLang="en-US" sz="2400" b="1" dirty="0">
                <a:latin typeface="Segoe UI Semibold" panose="020B0702040204020203" pitchFamily="34" charset="0"/>
                <a:ea typeface="Meiryo UI" panose="020B0604030504040204" pitchFamily="50" charset="-128"/>
                <a:cs typeface="Segoe UI Semibold" panose="020B0702040204020203" pitchFamily="34" charset="0"/>
              </a:rPr>
              <a:t>件。</a:t>
            </a:r>
            <a:endParaRPr lang="en-US" altLang="ja-JP" sz="2400" b="1" dirty="0">
              <a:latin typeface="Segoe UI Semibold" panose="020B0702040204020203" pitchFamily="34" charset="0"/>
              <a:ea typeface="Meiryo UI" panose="020B0604030504040204" pitchFamily="50" charset="-128"/>
              <a:cs typeface="Segoe UI Semibold" panose="020B0702040204020203" pitchFamily="34" charset="0"/>
            </a:endParaRPr>
          </a:p>
          <a:p>
            <a:pPr eaLnBrk="1" hangingPunct="1">
              <a:lnSpc>
                <a:spcPts val="3000"/>
              </a:lnSpc>
              <a:spcBef>
                <a:spcPts val="1800"/>
              </a:spcBef>
              <a:buFont typeface="Wingdings" pitchFamily="2" charset="2"/>
              <a:buNone/>
            </a:pPr>
            <a:r>
              <a:rPr lang="ja-JP" altLang="en-US" sz="2400" b="1" dirty="0">
                <a:solidFill>
                  <a:srgbClr val="3E6EB4"/>
                </a:solidFill>
                <a:latin typeface="Segoe UI Semibold" panose="020B0702040204020203" pitchFamily="34" charset="0"/>
                <a:ea typeface="Meiryo UI" panose="020B0604030504040204" pitchFamily="50" charset="-128"/>
                <a:cs typeface="Segoe UI Semibold" panose="020B0702040204020203" pitchFamily="34" charset="0"/>
              </a:rPr>
              <a:t>●</a:t>
            </a:r>
            <a:r>
              <a:rPr lang="ja-JP" altLang="en-US" sz="1200" b="1" dirty="0">
                <a:solidFill>
                  <a:schemeClr val="hlink"/>
                </a:solidFill>
                <a:latin typeface="Segoe UI Semibold" panose="020B0702040204020203" pitchFamily="34" charset="0"/>
                <a:ea typeface="Meiryo UI" panose="020B0604030504040204" pitchFamily="50" charset="-128"/>
                <a:cs typeface="Segoe UI Semibold" panose="020B0702040204020203" pitchFamily="34" charset="0"/>
              </a:rPr>
              <a:t>　</a:t>
            </a:r>
            <a:r>
              <a:rPr lang="ja-JP" altLang="en-US" sz="2400" b="1" dirty="0">
                <a:latin typeface="Segoe UI Semibold" panose="020B0702040204020203" pitchFamily="34" charset="0"/>
                <a:ea typeface="Meiryo UI" panose="020B0604030504040204" pitchFamily="50" charset="-128"/>
                <a:cs typeface="Segoe UI Semibold" panose="020B0702040204020203" pitchFamily="34" charset="0"/>
              </a:rPr>
              <a:t>市区町村長による申立が </a:t>
            </a:r>
            <a:r>
              <a:rPr lang="en-US" altLang="ja-JP" sz="2400" b="1" dirty="0">
                <a:latin typeface="Segoe UI Semibold" panose="020B0702040204020203" pitchFamily="34" charset="0"/>
                <a:ea typeface="Meiryo UI" panose="020B0604030504040204" pitchFamily="50" charset="-128"/>
                <a:cs typeface="Segoe UI Semibold" panose="020B0702040204020203" pitchFamily="34" charset="0"/>
              </a:rPr>
              <a:t>5,993</a:t>
            </a:r>
            <a:r>
              <a:rPr lang="ja-JP" altLang="en-US" sz="2400" b="1" dirty="0">
                <a:latin typeface="Segoe UI Semibold" panose="020B0702040204020203" pitchFamily="34" charset="0"/>
                <a:ea typeface="Meiryo UI" panose="020B0604030504040204" pitchFamily="50" charset="-128"/>
                <a:cs typeface="Segoe UI Semibold" panose="020B0702040204020203" pitchFamily="34" charset="0"/>
              </a:rPr>
              <a:t>件（前年</a:t>
            </a:r>
            <a:r>
              <a:rPr lang="en-US" altLang="ja-JP" sz="2400" b="1" dirty="0">
                <a:latin typeface="Segoe UI Semibold" panose="020B0702040204020203" pitchFamily="34" charset="0"/>
                <a:ea typeface="Meiryo UI" panose="020B0604030504040204" pitchFamily="50" charset="-128"/>
                <a:cs typeface="Segoe UI Semibold" panose="020B0702040204020203" pitchFamily="34" charset="0"/>
              </a:rPr>
              <a:t>5,592</a:t>
            </a:r>
            <a:r>
              <a:rPr lang="ja-JP" altLang="en-US" sz="2400" b="1" dirty="0">
                <a:latin typeface="Segoe UI Semibold" panose="020B0702040204020203" pitchFamily="34" charset="0"/>
                <a:ea typeface="Meiryo UI" panose="020B0604030504040204" pitchFamily="50" charset="-128"/>
                <a:cs typeface="Segoe UI Semibold" panose="020B0702040204020203" pitchFamily="34" charset="0"/>
              </a:rPr>
              <a:t>件）。</a:t>
            </a:r>
          </a:p>
          <a:p>
            <a:pPr eaLnBrk="1" hangingPunct="1">
              <a:lnSpc>
                <a:spcPts val="3000"/>
              </a:lnSpc>
              <a:spcBef>
                <a:spcPts val="1800"/>
              </a:spcBef>
              <a:buFont typeface="Wingdings" pitchFamily="2" charset="2"/>
              <a:buNone/>
            </a:pPr>
            <a:r>
              <a:rPr lang="ja-JP" altLang="en-US" sz="2400" b="1" dirty="0">
                <a:solidFill>
                  <a:srgbClr val="3E6EB4"/>
                </a:solidFill>
                <a:latin typeface="Segoe UI Semibold" panose="020B0702040204020203" pitchFamily="34" charset="0"/>
                <a:ea typeface="Meiryo UI" panose="020B0604030504040204" pitchFamily="50" charset="-128"/>
                <a:cs typeface="Segoe UI Semibold" panose="020B0702040204020203" pitchFamily="34" charset="0"/>
              </a:rPr>
              <a:t>●</a:t>
            </a:r>
            <a:r>
              <a:rPr lang="ja-JP" altLang="en-US" sz="1200" b="1" dirty="0">
                <a:solidFill>
                  <a:schemeClr val="hlink"/>
                </a:solidFill>
                <a:latin typeface="Segoe UI Semibold" panose="020B0702040204020203" pitchFamily="34" charset="0"/>
                <a:ea typeface="Meiryo UI" panose="020B0604030504040204" pitchFamily="50" charset="-128"/>
                <a:cs typeface="Segoe UI Semibold" panose="020B0702040204020203" pitchFamily="34" charset="0"/>
              </a:rPr>
              <a:t>　</a:t>
            </a:r>
            <a:r>
              <a:rPr lang="ja-JP" altLang="en-US" sz="2400" b="1" dirty="0">
                <a:latin typeface="Segoe UI Semibold" panose="020B0702040204020203" pitchFamily="34" charset="0"/>
                <a:ea typeface="Meiryo UI" panose="020B0604030504040204" pitchFamily="50" charset="-128"/>
                <a:cs typeface="Segoe UI Semibold" panose="020B0702040204020203" pitchFamily="34" charset="0"/>
              </a:rPr>
              <a:t>主な申立て動機は、「預貯金等の管理・解約」が </a:t>
            </a:r>
            <a:r>
              <a:rPr lang="en-US" altLang="ja-JP" sz="2400" b="1" dirty="0">
                <a:latin typeface="Segoe UI Semibold" panose="020B0702040204020203" pitchFamily="34" charset="0"/>
                <a:ea typeface="Meiryo UI" panose="020B0604030504040204" pitchFamily="50" charset="-128"/>
                <a:cs typeface="Segoe UI Semibold" panose="020B0702040204020203" pitchFamily="34" charset="0"/>
              </a:rPr>
              <a:t>28,874</a:t>
            </a:r>
            <a:r>
              <a:rPr lang="ja-JP" altLang="en-US" sz="2400" b="1" dirty="0">
                <a:latin typeface="Segoe UI Semibold" panose="020B0702040204020203" pitchFamily="34" charset="0"/>
                <a:ea typeface="Meiryo UI" panose="020B0604030504040204" pitchFamily="50" charset="-128"/>
                <a:cs typeface="Segoe UI Semibold" panose="020B0702040204020203" pitchFamily="34" charset="0"/>
              </a:rPr>
              <a:t>件</a:t>
            </a:r>
          </a:p>
          <a:p>
            <a:pPr eaLnBrk="1" hangingPunct="1">
              <a:lnSpc>
                <a:spcPts val="3000"/>
              </a:lnSpc>
              <a:spcBef>
                <a:spcPts val="600"/>
              </a:spcBef>
              <a:buFont typeface="Wingdings" pitchFamily="2" charset="2"/>
              <a:buNone/>
            </a:pPr>
            <a:r>
              <a:rPr lang="ja-JP" altLang="en-US" sz="2400" b="1" dirty="0">
                <a:latin typeface="Segoe UI Semibold" panose="020B0702040204020203" pitchFamily="34" charset="0"/>
                <a:ea typeface="Meiryo UI" panose="020B0604030504040204" pitchFamily="50" charset="-128"/>
                <a:cs typeface="Segoe UI Semibold" panose="020B0702040204020203" pitchFamily="34" charset="0"/>
              </a:rPr>
              <a:t>    と最も多く、次いで、「介護保険契約</a:t>
            </a:r>
            <a:r>
              <a:rPr lang="en-US" altLang="ja-JP" sz="2400" b="1" dirty="0">
                <a:latin typeface="Meiryo UI" panose="020B0604030504040204" pitchFamily="50" charset="-128"/>
                <a:ea typeface="Meiryo UI" panose="020B0604030504040204" pitchFamily="50" charset="-128"/>
                <a:cs typeface="Segoe UI Semibold" panose="020B0702040204020203" pitchFamily="34" charset="0"/>
              </a:rPr>
              <a:t>(</a:t>
            </a:r>
            <a:r>
              <a:rPr lang="ja-JP" altLang="en-US" sz="2400" b="1" dirty="0">
                <a:latin typeface="Meiryo UI" panose="020B0604030504040204" pitchFamily="50" charset="-128"/>
                <a:ea typeface="Meiryo UI" panose="020B0604030504040204" pitchFamily="50" charset="-128"/>
                <a:cs typeface="Segoe UI Semibold" panose="020B0702040204020203" pitchFamily="34" charset="0"/>
              </a:rPr>
              <a:t>入所等</a:t>
            </a:r>
            <a:r>
              <a:rPr lang="en-US" altLang="ja-JP" sz="2400" b="1" dirty="0">
                <a:latin typeface="Meiryo UI" panose="020B0604030504040204" pitchFamily="50" charset="-128"/>
                <a:ea typeface="Meiryo UI" panose="020B0604030504040204" pitchFamily="50" charset="-128"/>
                <a:cs typeface="Segoe UI Semibold" panose="020B0702040204020203" pitchFamily="34" charset="0"/>
              </a:rPr>
              <a:t>)</a:t>
            </a:r>
            <a:r>
              <a:rPr lang="ja-JP" altLang="en-US" sz="2400" b="1" dirty="0">
                <a:latin typeface="Segoe UI Semibold" panose="020B0702040204020203" pitchFamily="34" charset="0"/>
                <a:ea typeface="Meiryo UI" panose="020B0604030504040204" pitchFamily="50" charset="-128"/>
                <a:cs typeface="Segoe UI Semibold" panose="020B0702040204020203" pitchFamily="34" charset="0"/>
              </a:rPr>
              <a:t>」が </a:t>
            </a:r>
            <a:r>
              <a:rPr lang="en-US" altLang="ja-JP" sz="2400" b="1" dirty="0">
                <a:latin typeface="Segoe UI Semibold" panose="020B0702040204020203" pitchFamily="34" charset="0"/>
                <a:ea typeface="Meiryo UI" panose="020B0604030504040204" pitchFamily="50" charset="-128"/>
                <a:cs typeface="Segoe UI Semibold" panose="020B0702040204020203" pitchFamily="34" charset="0"/>
              </a:rPr>
              <a:t>11,588</a:t>
            </a:r>
            <a:r>
              <a:rPr lang="ja-JP" altLang="en-US" sz="2400" b="1" dirty="0">
                <a:latin typeface="Segoe UI Semibold" panose="020B0702040204020203" pitchFamily="34" charset="0"/>
                <a:ea typeface="Meiryo UI" panose="020B0604030504040204" pitchFamily="50" charset="-128"/>
                <a:cs typeface="Segoe UI Semibold" panose="020B0702040204020203" pitchFamily="34" charset="0"/>
              </a:rPr>
              <a:t>件。</a:t>
            </a:r>
          </a:p>
          <a:p>
            <a:pPr eaLnBrk="1" hangingPunct="1">
              <a:lnSpc>
                <a:spcPts val="3000"/>
              </a:lnSpc>
              <a:spcBef>
                <a:spcPts val="1800"/>
              </a:spcBef>
              <a:buFont typeface="Wingdings" pitchFamily="2" charset="2"/>
              <a:buNone/>
            </a:pPr>
            <a:r>
              <a:rPr lang="ja-JP" altLang="en-US" sz="2400" b="1" dirty="0">
                <a:solidFill>
                  <a:srgbClr val="3E6EB4"/>
                </a:solidFill>
                <a:latin typeface="Segoe UI Semibold" panose="020B0702040204020203" pitchFamily="34" charset="0"/>
                <a:ea typeface="Meiryo UI" panose="020B0604030504040204" pitchFamily="50" charset="-128"/>
                <a:cs typeface="Segoe UI Semibold" panose="020B0702040204020203" pitchFamily="34" charset="0"/>
              </a:rPr>
              <a:t>●</a:t>
            </a:r>
            <a:r>
              <a:rPr lang="ja-JP" altLang="en-US" sz="1200" b="1" dirty="0">
                <a:solidFill>
                  <a:schemeClr val="hlink"/>
                </a:solidFill>
                <a:latin typeface="Segoe UI Semibold" panose="020B0702040204020203" pitchFamily="34" charset="0"/>
                <a:ea typeface="Meiryo UI" panose="020B0604030504040204" pitchFamily="50" charset="-128"/>
                <a:cs typeface="Segoe UI Semibold" panose="020B0702040204020203" pitchFamily="34" charset="0"/>
              </a:rPr>
              <a:t>　</a:t>
            </a:r>
            <a:r>
              <a:rPr lang="ja-JP" altLang="en-US" sz="2400" b="1" dirty="0">
                <a:latin typeface="Segoe UI Semibold" panose="020B0702040204020203" pitchFamily="34" charset="0"/>
                <a:ea typeface="Meiryo UI" panose="020B0604030504040204" pitchFamily="50" charset="-128"/>
                <a:cs typeface="Segoe UI Semibold" panose="020B0702040204020203" pitchFamily="34" charset="0"/>
              </a:rPr>
              <a:t>終局事件のうち、鑑定を実施したのは 全体の</a:t>
            </a:r>
            <a:r>
              <a:rPr lang="en-US" altLang="ja-JP" sz="2400" b="1" dirty="0">
                <a:latin typeface="Segoe UI Semibold" panose="020B0702040204020203" pitchFamily="34" charset="0"/>
                <a:ea typeface="Meiryo UI" panose="020B0604030504040204" pitchFamily="50" charset="-128"/>
                <a:cs typeface="Segoe UI Semibold" panose="020B0702040204020203" pitchFamily="34" charset="0"/>
              </a:rPr>
              <a:t>9.6%</a:t>
            </a:r>
            <a:r>
              <a:rPr lang="ja-JP" altLang="en-US" sz="2400" b="1" dirty="0">
                <a:latin typeface="Segoe UI Semibold" panose="020B0702040204020203" pitchFamily="34" charset="0"/>
                <a:ea typeface="Meiryo UI" panose="020B0604030504040204" pitchFamily="50" charset="-128"/>
                <a:cs typeface="Segoe UI Semibold" panose="020B0702040204020203" pitchFamily="34" charset="0"/>
              </a:rPr>
              <a:t>であり、</a:t>
            </a:r>
            <a:endParaRPr lang="en-US" altLang="ja-JP" sz="2400" b="1" dirty="0">
              <a:latin typeface="Segoe UI Semibold" panose="020B0702040204020203" pitchFamily="34" charset="0"/>
              <a:ea typeface="Meiryo UI" panose="020B0604030504040204" pitchFamily="50" charset="-128"/>
              <a:cs typeface="Segoe UI Semibold" panose="020B0702040204020203" pitchFamily="34" charset="0"/>
            </a:endParaRPr>
          </a:p>
          <a:p>
            <a:pPr eaLnBrk="1" hangingPunct="1">
              <a:lnSpc>
                <a:spcPts val="3000"/>
              </a:lnSpc>
              <a:spcBef>
                <a:spcPts val="600"/>
              </a:spcBef>
              <a:buFont typeface="Wingdings" pitchFamily="2" charset="2"/>
              <a:buNone/>
            </a:pPr>
            <a:r>
              <a:rPr lang="ja-JP" altLang="en-US" sz="2400" b="1" dirty="0">
                <a:latin typeface="Segoe UI Semibold" panose="020B0702040204020203" pitchFamily="34" charset="0"/>
                <a:ea typeface="Meiryo UI" panose="020B0604030504040204" pitchFamily="50" charset="-128"/>
                <a:cs typeface="Segoe UI Semibold" panose="020B0702040204020203" pitchFamily="34" charset="0"/>
              </a:rPr>
              <a:t>    鑑定費用は、「</a:t>
            </a:r>
            <a:r>
              <a:rPr lang="en-US" altLang="ja-JP" sz="2400" b="1" dirty="0">
                <a:latin typeface="Segoe UI Semibold" panose="020B0702040204020203" pitchFamily="34" charset="0"/>
                <a:ea typeface="Meiryo UI" panose="020B0604030504040204" pitchFamily="50" charset="-128"/>
                <a:cs typeface="Segoe UI Semibold" panose="020B0702040204020203" pitchFamily="34" charset="0"/>
              </a:rPr>
              <a:t>5</a:t>
            </a:r>
            <a:r>
              <a:rPr lang="ja-JP" altLang="en-US" sz="2400" b="1" dirty="0">
                <a:latin typeface="Segoe UI Semibold" panose="020B0702040204020203" pitchFamily="34" charset="0"/>
                <a:ea typeface="Meiryo UI" panose="020B0604030504040204" pitchFamily="50" charset="-128"/>
                <a:cs typeface="Segoe UI Semibold" panose="020B0702040204020203" pitchFamily="34" charset="0"/>
              </a:rPr>
              <a:t>万円以下」が</a:t>
            </a:r>
            <a:r>
              <a:rPr lang="en-US" altLang="ja-JP" sz="2400" b="1" dirty="0">
                <a:latin typeface="Segoe UI Semibold" panose="020B0702040204020203" pitchFamily="34" charset="0"/>
                <a:ea typeface="Meiryo UI" panose="020B0604030504040204" pitchFamily="50" charset="-128"/>
                <a:cs typeface="Segoe UI Semibold" panose="020B0702040204020203" pitchFamily="34" charset="0"/>
              </a:rPr>
              <a:t>60.9%</a:t>
            </a:r>
            <a:r>
              <a:rPr lang="ja-JP" altLang="en-US" sz="2400" b="1" dirty="0">
                <a:latin typeface="Segoe UI Semibold" panose="020B0702040204020203" pitchFamily="34" charset="0"/>
                <a:ea typeface="Meiryo UI" panose="020B0604030504040204" pitchFamily="50" charset="-128"/>
                <a:cs typeface="Segoe UI Semibold" panose="020B0702040204020203" pitchFamily="34" charset="0"/>
              </a:rPr>
              <a:t>であった。（</a:t>
            </a:r>
            <a:r>
              <a:rPr lang="en-US" altLang="ja-JP" sz="2400" b="1" dirty="0">
                <a:latin typeface="Segoe UI Semibold" panose="020B0702040204020203" pitchFamily="34" charset="0"/>
                <a:ea typeface="Meiryo UI" panose="020B0604030504040204" pitchFamily="50" charset="-128"/>
                <a:cs typeface="Segoe UI Semibold" panose="020B0702040204020203" pitchFamily="34" charset="0"/>
              </a:rPr>
              <a:t>97.6%</a:t>
            </a:r>
            <a:r>
              <a:rPr lang="ja-JP" altLang="en-US" sz="2400" b="1" dirty="0">
                <a:latin typeface="Segoe UI Semibold" panose="020B0702040204020203" pitchFamily="34" charset="0"/>
                <a:ea typeface="Meiryo UI" panose="020B0604030504040204" pitchFamily="50" charset="-128"/>
                <a:cs typeface="Segoe UI Semibold" panose="020B0702040204020203" pitchFamily="34" charset="0"/>
              </a:rPr>
              <a:t>が</a:t>
            </a:r>
            <a:endParaRPr lang="en-US" altLang="ja-JP" sz="2400" b="1" dirty="0">
              <a:latin typeface="Segoe UI Semibold" panose="020B0702040204020203" pitchFamily="34" charset="0"/>
              <a:ea typeface="Meiryo UI" panose="020B0604030504040204" pitchFamily="50" charset="-128"/>
              <a:cs typeface="Segoe UI Semibold" panose="020B0702040204020203" pitchFamily="34" charset="0"/>
            </a:endParaRPr>
          </a:p>
          <a:p>
            <a:pPr eaLnBrk="1" hangingPunct="1">
              <a:lnSpc>
                <a:spcPts val="3000"/>
              </a:lnSpc>
              <a:spcBef>
                <a:spcPts val="600"/>
              </a:spcBef>
              <a:buFont typeface="Wingdings" pitchFamily="2" charset="2"/>
              <a:buNone/>
            </a:pPr>
            <a:r>
              <a:rPr lang="ja-JP" altLang="en-US" sz="2400" b="1" dirty="0">
                <a:latin typeface="Segoe UI Semibold" panose="020B0702040204020203" pitchFamily="34" charset="0"/>
                <a:ea typeface="Meiryo UI" panose="020B0604030504040204" pitchFamily="50" charset="-128"/>
                <a:cs typeface="Segoe UI Semibold" panose="020B0702040204020203" pitchFamily="34" charset="0"/>
              </a:rPr>
              <a:t>    </a:t>
            </a:r>
            <a:r>
              <a:rPr lang="en-US" altLang="ja-JP" sz="2400" b="1" dirty="0">
                <a:latin typeface="Segoe UI Semibold" panose="020B0702040204020203" pitchFamily="34" charset="0"/>
                <a:ea typeface="Meiryo UI" panose="020B0604030504040204" pitchFamily="50" charset="-128"/>
                <a:cs typeface="Segoe UI Semibold" panose="020B0702040204020203" pitchFamily="34" charset="0"/>
              </a:rPr>
              <a:t>10</a:t>
            </a:r>
            <a:r>
              <a:rPr lang="ja-JP" altLang="en-US" sz="2400" b="1" dirty="0">
                <a:latin typeface="Segoe UI Semibold" panose="020B0702040204020203" pitchFamily="34" charset="0"/>
                <a:ea typeface="Meiryo UI" panose="020B0604030504040204" pitchFamily="50" charset="-128"/>
                <a:cs typeface="Segoe UI Semibold" panose="020B0702040204020203" pitchFamily="34" charset="0"/>
              </a:rPr>
              <a:t>万円以下）</a:t>
            </a:r>
            <a:endParaRPr lang="en-US" altLang="ja-JP" sz="2400" b="1" dirty="0">
              <a:latin typeface="Segoe UI Semibold" panose="020B0702040204020203" pitchFamily="34" charset="0"/>
              <a:ea typeface="Meiryo UI" panose="020B0604030504040204" pitchFamily="50" charset="-128"/>
              <a:cs typeface="Segoe UI Semibold" panose="020B0702040204020203" pitchFamily="34" charset="0"/>
            </a:endParaRPr>
          </a:p>
        </p:txBody>
      </p:sp>
      <p:sp>
        <p:nvSpPr>
          <p:cNvPr id="103429" name="テキスト ボックス 5"/>
          <p:cNvSpPr txBox="1">
            <a:spLocks noChangeArrowheads="1"/>
          </p:cNvSpPr>
          <p:nvPr/>
        </p:nvSpPr>
        <p:spPr bwMode="auto">
          <a:xfrm>
            <a:off x="2129589" y="6354763"/>
            <a:ext cx="6946638"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kumimoji="1" sz="3600">
                <a:solidFill>
                  <a:schemeClr val="tx1"/>
                </a:solidFill>
                <a:latin typeface="Arial" pitchFamily="34" charset="0"/>
                <a:ea typeface="ＭＳ Ｐゴシック" pitchFamily="50" charset="-128"/>
              </a:defRPr>
            </a:lvl1pPr>
            <a:lvl2pPr marL="742950" indent="-285750" eaLnBrk="0" hangingPunct="0">
              <a:defRPr kumimoji="1" sz="3600">
                <a:solidFill>
                  <a:schemeClr val="tx1"/>
                </a:solidFill>
                <a:latin typeface="Arial" pitchFamily="34" charset="0"/>
                <a:ea typeface="ＭＳ Ｐゴシック" pitchFamily="50" charset="-128"/>
              </a:defRPr>
            </a:lvl2pPr>
            <a:lvl3pPr marL="1143000" indent="-228600" eaLnBrk="0" hangingPunct="0">
              <a:defRPr kumimoji="1" sz="3600">
                <a:solidFill>
                  <a:schemeClr val="tx1"/>
                </a:solidFill>
                <a:latin typeface="Arial" pitchFamily="34" charset="0"/>
                <a:ea typeface="ＭＳ Ｐゴシック" pitchFamily="50" charset="-128"/>
              </a:defRPr>
            </a:lvl3pPr>
            <a:lvl4pPr marL="1600200" indent="-228600" eaLnBrk="0" hangingPunct="0">
              <a:defRPr kumimoji="1" sz="3600">
                <a:solidFill>
                  <a:schemeClr val="tx1"/>
                </a:solidFill>
                <a:latin typeface="Arial" pitchFamily="34" charset="0"/>
                <a:ea typeface="ＭＳ Ｐゴシック" pitchFamily="50" charset="-128"/>
              </a:defRPr>
            </a:lvl4pPr>
            <a:lvl5pPr marL="2057400" indent="-228600" eaLnBrk="0" hangingPunct="0">
              <a:defRPr kumimoji="1" sz="3600">
                <a:solidFill>
                  <a:schemeClr val="tx1"/>
                </a:solidFill>
                <a:latin typeface="Arial" pitchFamily="34" charset="0"/>
                <a:ea typeface="ＭＳ Ｐゴシック" pitchFamily="50" charset="-128"/>
              </a:defRPr>
            </a:lvl5pPr>
            <a:lvl6pPr marL="2514600" indent="-228600" eaLnBrk="0" fontAlgn="base" hangingPunct="0">
              <a:spcBef>
                <a:spcPct val="0"/>
              </a:spcBef>
              <a:spcAft>
                <a:spcPct val="0"/>
              </a:spcAft>
              <a:defRPr kumimoji="1" sz="3600">
                <a:solidFill>
                  <a:schemeClr val="tx1"/>
                </a:solidFill>
                <a:latin typeface="Arial" pitchFamily="34" charset="0"/>
                <a:ea typeface="ＭＳ Ｐゴシック" pitchFamily="50" charset="-128"/>
              </a:defRPr>
            </a:lvl6pPr>
            <a:lvl7pPr marL="2971800" indent="-228600" eaLnBrk="0" fontAlgn="base" hangingPunct="0">
              <a:spcBef>
                <a:spcPct val="0"/>
              </a:spcBef>
              <a:spcAft>
                <a:spcPct val="0"/>
              </a:spcAft>
              <a:defRPr kumimoji="1" sz="3600">
                <a:solidFill>
                  <a:schemeClr val="tx1"/>
                </a:solidFill>
                <a:latin typeface="Arial" pitchFamily="34" charset="0"/>
                <a:ea typeface="ＭＳ Ｐゴシック" pitchFamily="50" charset="-128"/>
              </a:defRPr>
            </a:lvl7pPr>
            <a:lvl8pPr marL="3429000" indent="-228600" eaLnBrk="0" fontAlgn="base" hangingPunct="0">
              <a:spcBef>
                <a:spcPct val="0"/>
              </a:spcBef>
              <a:spcAft>
                <a:spcPct val="0"/>
              </a:spcAft>
              <a:defRPr kumimoji="1" sz="3600">
                <a:solidFill>
                  <a:schemeClr val="tx1"/>
                </a:solidFill>
                <a:latin typeface="Arial" pitchFamily="34" charset="0"/>
                <a:ea typeface="ＭＳ Ｐゴシック" pitchFamily="50" charset="-128"/>
              </a:defRPr>
            </a:lvl8pPr>
            <a:lvl9pPr marL="3886200" indent="-228600" eaLnBrk="0" fontAlgn="base" hangingPunct="0">
              <a:spcBef>
                <a:spcPct val="0"/>
              </a:spcBef>
              <a:spcAft>
                <a:spcPct val="0"/>
              </a:spcAft>
              <a:defRPr kumimoji="1" sz="3600">
                <a:solidFill>
                  <a:schemeClr val="tx1"/>
                </a:solidFill>
                <a:latin typeface="Arial" pitchFamily="34" charset="0"/>
                <a:ea typeface="ＭＳ Ｐゴシック" pitchFamily="50" charset="-128"/>
              </a:defRPr>
            </a:lvl9pPr>
          </a:lstStyle>
          <a:p>
            <a:pPr eaLnBrk="1" hangingPunct="1"/>
            <a:r>
              <a:rPr lang="ja-JP" altLang="en-US" sz="1400" b="1" dirty="0">
                <a:latin typeface="Meiryo UI" panose="020B0604030504040204" pitchFamily="50" charset="-128"/>
                <a:ea typeface="Meiryo UI" panose="020B0604030504040204" pitchFamily="50" charset="-128"/>
              </a:rPr>
              <a:t>（最高裁判所事務総局家庭局　「成年後見関係事件の概況</a:t>
            </a:r>
            <a:r>
              <a:rPr lang="en-US" altLang="ja-JP" sz="1400" b="1" dirty="0">
                <a:latin typeface="Meiryo UI" panose="020B0604030504040204" pitchFamily="50" charset="-128"/>
                <a:ea typeface="Meiryo UI" panose="020B0604030504040204" pitchFamily="50" charset="-128"/>
              </a:rPr>
              <a:t>-</a:t>
            </a:r>
            <a:r>
              <a:rPr lang="ja-JP" altLang="en-US" sz="1400" b="1" dirty="0">
                <a:latin typeface="Meiryo UI" panose="020B0604030504040204" pitchFamily="50" charset="-128"/>
                <a:ea typeface="Meiryo UI" panose="020B0604030504040204" pitchFamily="50" charset="-128"/>
              </a:rPr>
              <a:t>平成</a:t>
            </a:r>
            <a:r>
              <a:rPr lang="en-US" altLang="ja-JP" sz="1400" b="1" dirty="0">
                <a:latin typeface="Segoe UI Semibold" panose="020B0702040204020203" pitchFamily="34" charset="0"/>
                <a:ea typeface="Meiryo UI" panose="020B0604030504040204" pitchFamily="50" charset="-128"/>
                <a:cs typeface="Segoe UI Semibold" panose="020B0702040204020203" pitchFamily="34" charset="0"/>
              </a:rPr>
              <a:t>27</a:t>
            </a:r>
            <a:r>
              <a:rPr lang="ja-JP" altLang="en-US" sz="1400" b="1" dirty="0">
                <a:latin typeface="Segoe UI Semibold" panose="020B0702040204020203" pitchFamily="34" charset="0"/>
                <a:ea typeface="Meiryo UI" panose="020B0604030504040204" pitchFamily="50" charset="-128"/>
                <a:cs typeface="Segoe UI Semibold" panose="020B0702040204020203" pitchFamily="34" charset="0"/>
              </a:rPr>
              <a:t>年</a:t>
            </a:r>
            <a:r>
              <a:rPr lang="en-US" altLang="ja-JP" sz="1400" b="1" dirty="0">
                <a:latin typeface="Segoe UI Semibold" panose="020B0702040204020203" pitchFamily="34" charset="0"/>
                <a:ea typeface="Meiryo UI" panose="020B0604030504040204" pitchFamily="50" charset="-128"/>
                <a:cs typeface="Segoe UI Semibold" panose="020B0702040204020203" pitchFamily="34" charset="0"/>
              </a:rPr>
              <a:t>1</a:t>
            </a:r>
            <a:r>
              <a:rPr lang="ja-JP" altLang="en-US" sz="1400" b="1" dirty="0">
                <a:latin typeface="Segoe UI Semibold" panose="020B0702040204020203" pitchFamily="34" charset="0"/>
                <a:ea typeface="Meiryo UI" panose="020B0604030504040204" pitchFamily="50" charset="-128"/>
                <a:cs typeface="Segoe UI Semibold" panose="020B0702040204020203" pitchFamily="34" charset="0"/>
              </a:rPr>
              <a:t>月～</a:t>
            </a:r>
            <a:r>
              <a:rPr lang="en-US" altLang="ja-JP" sz="1400" b="1" dirty="0">
                <a:latin typeface="Segoe UI Semibold" panose="020B0702040204020203" pitchFamily="34" charset="0"/>
                <a:ea typeface="Meiryo UI" panose="020B0604030504040204" pitchFamily="50" charset="-128"/>
                <a:cs typeface="Segoe UI Semibold" panose="020B0702040204020203" pitchFamily="34" charset="0"/>
              </a:rPr>
              <a:t>12</a:t>
            </a:r>
            <a:r>
              <a:rPr lang="ja-JP" altLang="en-US" sz="1400" b="1" dirty="0">
                <a:latin typeface="Meiryo UI" panose="020B0604030504040204" pitchFamily="50" charset="-128"/>
                <a:ea typeface="Meiryo UI" panose="020B0604030504040204" pitchFamily="50" charset="-128"/>
              </a:rPr>
              <a:t>月</a:t>
            </a:r>
            <a:r>
              <a:rPr lang="en-US" altLang="ja-JP" sz="1400" b="1" dirty="0">
                <a:latin typeface="Meiryo UI" panose="020B0604030504040204" pitchFamily="50" charset="-128"/>
                <a:ea typeface="Meiryo UI" panose="020B0604030504040204" pitchFamily="50" charset="-128"/>
              </a:rPr>
              <a:t>-</a:t>
            </a:r>
            <a:r>
              <a:rPr lang="ja-JP" altLang="en-US" sz="1400" b="1" dirty="0">
                <a:latin typeface="Meiryo UI" panose="020B0604030504040204" pitchFamily="50" charset="-128"/>
                <a:ea typeface="Meiryo UI" panose="020B0604030504040204" pitchFamily="50" charset="-128"/>
              </a:rPr>
              <a:t>」より）</a:t>
            </a:r>
          </a:p>
        </p:txBody>
      </p:sp>
      <p:sp>
        <p:nvSpPr>
          <p:cNvPr id="9" name="Rectangle 23"/>
          <p:cNvSpPr>
            <a:spLocks noChangeArrowheads="1"/>
          </p:cNvSpPr>
          <p:nvPr/>
        </p:nvSpPr>
        <p:spPr bwMode="auto">
          <a:xfrm>
            <a:off x="0" y="1"/>
            <a:ext cx="2806995" cy="3721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82904" tIns="41452" rIns="82904" bIns="41452" anchor="b"/>
          <a:lstStyle/>
          <a:p>
            <a:pPr defTabSz="828675"/>
            <a:r>
              <a:rPr kumimoji="0" lang="en-US" altLang="ja-JP" sz="1600" b="1" dirty="0">
                <a:latin typeface="Meiryo UI" panose="020B0604030504040204" pitchFamily="50" charset="-128"/>
                <a:ea typeface="Meiryo UI" panose="020B0604030504040204" pitchFamily="50" charset="-128"/>
              </a:rPr>
              <a:t>《</a:t>
            </a:r>
            <a:r>
              <a:rPr kumimoji="0" lang="ja-JP" altLang="en-US" sz="1600" b="1" dirty="0">
                <a:latin typeface="Meiryo UI" panose="020B0604030504040204" pitchFamily="50" charset="-128"/>
                <a:ea typeface="Meiryo UI" panose="020B0604030504040204" pitchFamily="50" charset="-128"/>
              </a:rPr>
              <a:t> 制度</a:t>
            </a:r>
            <a:r>
              <a:rPr kumimoji="0" lang="en-US" altLang="ja-JP" sz="1700" b="1" dirty="0">
                <a:latin typeface="Segoe UI" panose="020B0502040204020203" pitchFamily="34" charset="0"/>
                <a:ea typeface="Meiryo UI" panose="020B0604030504040204" pitchFamily="50" charset="-128"/>
                <a:cs typeface="Segoe UI" panose="020B0502040204020203" pitchFamily="34" charset="0"/>
              </a:rPr>
              <a:t>-31</a:t>
            </a:r>
            <a:r>
              <a:rPr kumimoji="0" lang="ja-JP" altLang="en-US" sz="1700" b="1" dirty="0">
                <a:latin typeface="Segoe UI" panose="020B0502040204020203" pitchFamily="34" charset="0"/>
                <a:ea typeface="Meiryo UI" panose="020B0604030504040204" pitchFamily="50" charset="-128"/>
                <a:cs typeface="Segoe UI" panose="020B0502040204020203" pitchFamily="34" charset="0"/>
              </a:rPr>
              <a:t> </a:t>
            </a:r>
            <a:r>
              <a:rPr kumimoji="0" lang="en-US" altLang="ja-JP" sz="1600" b="1" dirty="0">
                <a:latin typeface="Meiryo UI" panose="020B0604030504040204" pitchFamily="50" charset="-128"/>
                <a:ea typeface="Meiryo UI" panose="020B0604030504040204" pitchFamily="50" charset="-128"/>
              </a:rPr>
              <a:t>》</a:t>
            </a:r>
            <a:r>
              <a:rPr kumimoji="0" lang="ja-JP" altLang="en-US" sz="1600" b="1" dirty="0">
                <a:latin typeface="Meiryo UI" panose="020B0604030504040204" pitchFamily="50" charset="-128"/>
                <a:ea typeface="Meiryo UI" panose="020B0604030504040204" pitchFamily="50" charset="-128"/>
              </a:rPr>
              <a:t>  </a:t>
            </a:r>
            <a:endParaRPr kumimoji="0" lang="ja-JP" altLang="en-US" sz="1600" b="1" dirty="0">
              <a:solidFill>
                <a:srgbClr val="FF5050"/>
              </a:solidFill>
              <a:latin typeface="Meiryo UI" panose="020B0604030504040204" pitchFamily="50" charset="-128"/>
              <a:ea typeface="Meiryo UI" panose="020B0604030504040204" pitchFamily="50" charset="-128"/>
            </a:endParaRPr>
          </a:p>
        </p:txBody>
      </p:sp>
      <p:sp>
        <p:nvSpPr>
          <p:cNvPr id="7" name="Rectangle 12"/>
          <p:cNvSpPr>
            <a:spLocks noChangeArrowheads="1"/>
          </p:cNvSpPr>
          <p:nvPr/>
        </p:nvSpPr>
        <p:spPr bwMode="auto">
          <a:xfrm>
            <a:off x="213519" y="885706"/>
            <a:ext cx="8691562" cy="103179"/>
          </a:xfrm>
          <a:prstGeom prst="rect">
            <a:avLst/>
          </a:prstGeom>
          <a:gradFill rotWithShape="1">
            <a:gsLst>
              <a:gs pos="96951">
                <a:srgbClr val="3E6EB4"/>
              </a:gs>
              <a:gs pos="90000">
                <a:srgbClr val="3E6EB4"/>
              </a:gs>
              <a:gs pos="0">
                <a:srgbClr val="CDE1FF"/>
              </a:gs>
            </a:gsLst>
            <a:lin ang="0" scaled="1"/>
          </a:gradFill>
          <a:ln w="9525" algn="ctr">
            <a:noFill/>
            <a:miter lim="800000"/>
            <a:headEnd/>
            <a:tailEnd/>
          </a:ln>
          <a:effectLst/>
        </p:spPr>
        <p:txBody>
          <a:bodyPr wrap="none" anchor="ctr"/>
          <a:lstStyle/>
          <a:p>
            <a:pPr algn="r">
              <a:defRPr/>
            </a:pPr>
            <a:endParaRPr lang="ja-JP" altLang="en-US">
              <a:latin typeface="Arial" charset="0"/>
            </a:endParaRPr>
          </a:p>
        </p:txBody>
      </p:sp>
    </p:spTree>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450" name="Rectangle 2"/>
          <p:cNvSpPr>
            <a:spLocks noGrp="1" noChangeArrowheads="1"/>
          </p:cNvSpPr>
          <p:nvPr>
            <p:ph type="title" idx="4294967295"/>
          </p:nvPr>
        </p:nvSpPr>
        <p:spPr>
          <a:xfrm>
            <a:off x="1758950" y="282817"/>
            <a:ext cx="5600700" cy="598488"/>
          </a:xfrm>
        </p:spPr>
        <p:txBody>
          <a:bodyPr/>
          <a:lstStyle/>
          <a:p>
            <a:pPr eaLnBrk="1" hangingPunct="1"/>
            <a:r>
              <a:rPr lang="ja-JP" altLang="en-US" sz="3000" b="1" dirty="0">
                <a:solidFill>
                  <a:schemeClr val="tx1"/>
                </a:solidFill>
                <a:latin typeface="Meiryo UI" panose="020B0604030504040204" pitchFamily="50" charset="-128"/>
                <a:ea typeface="Meiryo UI" panose="020B0604030504040204" pitchFamily="50" charset="-128"/>
                <a:cs typeface="メイリオ" pitchFamily="50" charset="-128"/>
              </a:rPr>
              <a:t>日常生活自立支援事業</a:t>
            </a:r>
          </a:p>
        </p:txBody>
      </p:sp>
      <p:sp>
        <p:nvSpPr>
          <p:cNvPr id="88068" name="Text Box 4"/>
          <p:cNvSpPr txBox="1">
            <a:spLocks noChangeArrowheads="1"/>
          </p:cNvSpPr>
          <p:nvPr/>
        </p:nvSpPr>
        <p:spPr bwMode="auto">
          <a:xfrm>
            <a:off x="736600" y="1408724"/>
            <a:ext cx="7764463" cy="4592026"/>
          </a:xfrm>
          <a:prstGeom prst="rect">
            <a:avLst/>
          </a:prstGeom>
          <a:noFill/>
          <a:ln w="9525" algn="ctr">
            <a:noFill/>
            <a:miter lim="800000"/>
            <a:headEnd/>
            <a:tailEnd/>
          </a:ln>
          <a:effectLst/>
        </p:spPr>
        <p:txBody>
          <a:bodyPr anchor="b">
            <a:spAutoFit/>
          </a:bodyPr>
          <a:lstStyle>
            <a:lvl1pPr eaLnBrk="0" hangingPunct="0">
              <a:defRPr kumimoji="1" sz="3600">
                <a:solidFill>
                  <a:schemeClr val="tx1"/>
                </a:solidFill>
                <a:latin typeface="Arial" pitchFamily="34" charset="0"/>
                <a:ea typeface="ＭＳ Ｐゴシック" pitchFamily="50" charset="-128"/>
              </a:defRPr>
            </a:lvl1pPr>
            <a:lvl2pPr marL="742950" indent="-285750" eaLnBrk="0" hangingPunct="0">
              <a:defRPr kumimoji="1" sz="3600">
                <a:solidFill>
                  <a:schemeClr val="tx1"/>
                </a:solidFill>
                <a:latin typeface="Arial" pitchFamily="34" charset="0"/>
                <a:ea typeface="ＭＳ Ｐゴシック" pitchFamily="50" charset="-128"/>
              </a:defRPr>
            </a:lvl2pPr>
            <a:lvl3pPr marL="1143000" indent="-228600" eaLnBrk="0" hangingPunct="0">
              <a:defRPr kumimoji="1" sz="3600">
                <a:solidFill>
                  <a:schemeClr val="tx1"/>
                </a:solidFill>
                <a:latin typeface="Arial" pitchFamily="34" charset="0"/>
                <a:ea typeface="ＭＳ Ｐゴシック" pitchFamily="50" charset="-128"/>
              </a:defRPr>
            </a:lvl3pPr>
            <a:lvl4pPr marL="1600200" indent="-228600" eaLnBrk="0" hangingPunct="0">
              <a:defRPr kumimoji="1" sz="3600">
                <a:solidFill>
                  <a:schemeClr val="tx1"/>
                </a:solidFill>
                <a:latin typeface="Arial" pitchFamily="34" charset="0"/>
                <a:ea typeface="ＭＳ Ｐゴシック" pitchFamily="50" charset="-128"/>
              </a:defRPr>
            </a:lvl4pPr>
            <a:lvl5pPr marL="2057400" indent="-228600" eaLnBrk="0" hangingPunct="0">
              <a:defRPr kumimoji="1" sz="3600">
                <a:solidFill>
                  <a:schemeClr val="tx1"/>
                </a:solidFill>
                <a:latin typeface="Arial" pitchFamily="34" charset="0"/>
                <a:ea typeface="ＭＳ Ｐゴシック" pitchFamily="50" charset="-128"/>
              </a:defRPr>
            </a:lvl5pPr>
            <a:lvl6pPr marL="2514600" indent="-228600" eaLnBrk="0" fontAlgn="base" hangingPunct="0">
              <a:spcBef>
                <a:spcPct val="0"/>
              </a:spcBef>
              <a:spcAft>
                <a:spcPct val="0"/>
              </a:spcAft>
              <a:defRPr kumimoji="1" sz="3600">
                <a:solidFill>
                  <a:schemeClr val="tx1"/>
                </a:solidFill>
                <a:latin typeface="Arial" pitchFamily="34" charset="0"/>
                <a:ea typeface="ＭＳ Ｐゴシック" pitchFamily="50" charset="-128"/>
              </a:defRPr>
            </a:lvl6pPr>
            <a:lvl7pPr marL="2971800" indent="-228600" eaLnBrk="0" fontAlgn="base" hangingPunct="0">
              <a:spcBef>
                <a:spcPct val="0"/>
              </a:spcBef>
              <a:spcAft>
                <a:spcPct val="0"/>
              </a:spcAft>
              <a:defRPr kumimoji="1" sz="3600">
                <a:solidFill>
                  <a:schemeClr val="tx1"/>
                </a:solidFill>
                <a:latin typeface="Arial" pitchFamily="34" charset="0"/>
                <a:ea typeface="ＭＳ Ｐゴシック" pitchFamily="50" charset="-128"/>
              </a:defRPr>
            </a:lvl7pPr>
            <a:lvl8pPr marL="3429000" indent="-228600" eaLnBrk="0" fontAlgn="base" hangingPunct="0">
              <a:spcBef>
                <a:spcPct val="0"/>
              </a:spcBef>
              <a:spcAft>
                <a:spcPct val="0"/>
              </a:spcAft>
              <a:defRPr kumimoji="1" sz="3600">
                <a:solidFill>
                  <a:schemeClr val="tx1"/>
                </a:solidFill>
                <a:latin typeface="Arial" pitchFamily="34" charset="0"/>
                <a:ea typeface="ＭＳ Ｐゴシック" pitchFamily="50" charset="-128"/>
              </a:defRPr>
            </a:lvl8pPr>
            <a:lvl9pPr marL="3886200" indent="-228600" eaLnBrk="0" fontAlgn="base" hangingPunct="0">
              <a:spcBef>
                <a:spcPct val="0"/>
              </a:spcBef>
              <a:spcAft>
                <a:spcPct val="0"/>
              </a:spcAft>
              <a:defRPr kumimoji="1" sz="3600">
                <a:solidFill>
                  <a:schemeClr val="tx1"/>
                </a:solidFill>
                <a:latin typeface="Arial" pitchFamily="34" charset="0"/>
                <a:ea typeface="ＭＳ Ｐゴシック" pitchFamily="50" charset="-128"/>
              </a:defRPr>
            </a:lvl9pPr>
          </a:lstStyle>
          <a:p>
            <a:pPr eaLnBrk="1" hangingPunct="1">
              <a:lnSpc>
                <a:spcPct val="110000"/>
              </a:lnSpc>
              <a:spcAft>
                <a:spcPct val="15000"/>
              </a:spcAft>
              <a:defRPr/>
            </a:pPr>
            <a:r>
              <a:rPr kumimoji="0" lang="ja-JP" altLang="en-US" sz="2400" b="1" dirty="0">
                <a:solidFill>
                  <a:srgbClr val="0066CC"/>
                </a:solidFill>
                <a:latin typeface="Meiryo UI" panose="020B0604030504040204" pitchFamily="50" charset="-128"/>
                <a:ea typeface="Meiryo UI" panose="020B0604030504040204" pitchFamily="50" charset="-128"/>
              </a:rPr>
              <a:t>  </a:t>
            </a:r>
            <a:r>
              <a:rPr kumimoji="0" lang="ja-JP" altLang="en-US" sz="2400" b="1" dirty="0">
                <a:solidFill>
                  <a:srgbClr val="3E6EB4"/>
                </a:solidFill>
                <a:latin typeface="Meiryo UI" panose="020B0604030504040204" pitchFamily="50" charset="-128"/>
                <a:ea typeface="Meiryo UI" panose="020B0604030504040204" pitchFamily="50" charset="-128"/>
              </a:rPr>
              <a:t>福祉サービスの利用援助</a:t>
            </a:r>
          </a:p>
          <a:p>
            <a:pPr eaLnBrk="1" hangingPunct="1">
              <a:lnSpc>
                <a:spcPct val="110000"/>
              </a:lnSpc>
              <a:defRPr/>
            </a:pPr>
            <a:r>
              <a:rPr kumimoji="0" lang="ja-JP" altLang="en-US" sz="2000" b="1" dirty="0">
                <a:latin typeface="Meiryo UI" panose="020B0604030504040204" pitchFamily="50" charset="-128"/>
                <a:ea typeface="Meiryo UI" panose="020B0604030504040204" pitchFamily="50" charset="-128"/>
              </a:rPr>
              <a:t>　　　 ・福祉サービスについての情報の提供</a:t>
            </a:r>
          </a:p>
          <a:p>
            <a:pPr eaLnBrk="1" hangingPunct="1">
              <a:lnSpc>
                <a:spcPct val="110000"/>
              </a:lnSpc>
              <a:defRPr/>
            </a:pPr>
            <a:r>
              <a:rPr kumimoji="0" lang="ja-JP" altLang="en-US" sz="2000" b="1" dirty="0">
                <a:latin typeface="Meiryo UI" panose="020B0604030504040204" pitchFamily="50" charset="-128"/>
                <a:ea typeface="Meiryo UI" panose="020B0604030504040204" pitchFamily="50" charset="-128"/>
              </a:rPr>
              <a:t>　　　 ・福祉サービスの利用手続き、支払いの代行、苦情手続の代行</a:t>
            </a:r>
          </a:p>
          <a:p>
            <a:pPr eaLnBrk="1" hangingPunct="1">
              <a:lnSpc>
                <a:spcPct val="110000"/>
              </a:lnSpc>
              <a:defRPr/>
            </a:pPr>
            <a:endParaRPr kumimoji="0" lang="ja-JP" altLang="en-US" sz="2000" b="1" dirty="0">
              <a:solidFill>
                <a:srgbClr val="0066CC"/>
              </a:solidFill>
              <a:latin typeface="Meiryo UI" panose="020B0604030504040204" pitchFamily="50" charset="-128"/>
              <a:ea typeface="Meiryo UI" panose="020B0604030504040204" pitchFamily="50" charset="-128"/>
            </a:endParaRPr>
          </a:p>
          <a:p>
            <a:pPr eaLnBrk="1" hangingPunct="1">
              <a:lnSpc>
                <a:spcPct val="110000"/>
              </a:lnSpc>
              <a:spcAft>
                <a:spcPct val="15000"/>
              </a:spcAft>
              <a:defRPr/>
            </a:pPr>
            <a:r>
              <a:rPr kumimoji="0" lang="ja-JP" altLang="en-US" sz="2400" b="1" dirty="0">
                <a:solidFill>
                  <a:srgbClr val="0066CC"/>
                </a:solidFill>
                <a:latin typeface="Meiryo UI" panose="020B0604030504040204" pitchFamily="50" charset="-128"/>
                <a:ea typeface="Meiryo UI" panose="020B0604030504040204" pitchFamily="50" charset="-128"/>
              </a:rPr>
              <a:t>  </a:t>
            </a:r>
            <a:r>
              <a:rPr kumimoji="0" lang="ja-JP" altLang="en-US" sz="2400" b="1" dirty="0">
                <a:solidFill>
                  <a:srgbClr val="3E6EB4"/>
                </a:solidFill>
                <a:latin typeface="Meiryo UI" panose="020B0604030504040204" pitchFamily="50" charset="-128"/>
                <a:ea typeface="Meiryo UI" panose="020B0604030504040204" pitchFamily="50" charset="-128"/>
              </a:rPr>
              <a:t>日常的な金銭管理サービス</a:t>
            </a:r>
          </a:p>
          <a:p>
            <a:pPr eaLnBrk="1" hangingPunct="1">
              <a:lnSpc>
                <a:spcPct val="110000"/>
              </a:lnSpc>
              <a:defRPr/>
            </a:pPr>
            <a:r>
              <a:rPr kumimoji="0" lang="ja-JP" altLang="en-US" sz="2400" b="1" dirty="0">
                <a:latin typeface="Meiryo UI" panose="020B0604030504040204" pitchFamily="50" charset="-128"/>
                <a:ea typeface="Meiryo UI" panose="020B0604030504040204" pitchFamily="50" charset="-128"/>
              </a:rPr>
              <a:t>　    </a:t>
            </a:r>
            <a:r>
              <a:rPr kumimoji="0" lang="ja-JP" altLang="en-US" sz="2000" b="1" dirty="0">
                <a:latin typeface="Meiryo UI" panose="020B0604030504040204" pitchFamily="50" charset="-128"/>
                <a:ea typeface="Meiryo UI" panose="020B0604030504040204" pitchFamily="50" charset="-128"/>
              </a:rPr>
              <a:t>・年金や福祉手当の手続きの代行　</a:t>
            </a:r>
          </a:p>
          <a:p>
            <a:pPr eaLnBrk="1" hangingPunct="1">
              <a:lnSpc>
                <a:spcPct val="110000"/>
              </a:lnSpc>
              <a:defRPr/>
            </a:pPr>
            <a:r>
              <a:rPr kumimoji="0" lang="ja-JP" altLang="en-US" sz="2000" b="1" dirty="0">
                <a:latin typeface="Meiryo UI" panose="020B0604030504040204" pitchFamily="50" charset="-128"/>
                <a:ea typeface="Meiryo UI" panose="020B0604030504040204" pitchFamily="50" charset="-128"/>
              </a:rPr>
              <a:t>　      ・税金、社会保険料、公共料金、医療費、家賃などの支払の代行</a:t>
            </a:r>
            <a:br>
              <a:rPr kumimoji="0" lang="ja-JP" altLang="en-US" sz="2000" b="1" dirty="0">
                <a:latin typeface="Meiryo UI" panose="020B0604030504040204" pitchFamily="50" charset="-128"/>
                <a:ea typeface="Meiryo UI" panose="020B0604030504040204" pitchFamily="50" charset="-128"/>
              </a:rPr>
            </a:br>
            <a:endParaRPr kumimoji="0" lang="ja-JP" altLang="en-US" sz="2000" b="1" dirty="0">
              <a:solidFill>
                <a:srgbClr val="0066CC"/>
              </a:solidFill>
              <a:latin typeface="Meiryo UI" panose="020B0604030504040204" pitchFamily="50" charset="-128"/>
              <a:ea typeface="Meiryo UI" panose="020B0604030504040204" pitchFamily="50" charset="-128"/>
            </a:endParaRPr>
          </a:p>
          <a:p>
            <a:pPr eaLnBrk="1" hangingPunct="1">
              <a:lnSpc>
                <a:spcPct val="110000"/>
              </a:lnSpc>
              <a:spcAft>
                <a:spcPct val="15000"/>
              </a:spcAft>
              <a:defRPr/>
            </a:pPr>
            <a:r>
              <a:rPr kumimoji="0" lang="ja-JP" altLang="en-US" sz="2400" b="1" dirty="0">
                <a:solidFill>
                  <a:srgbClr val="0066CC"/>
                </a:solidFill>
                <a:latin typeface="Meiryo UI" panose="020B0604030504040204" pitchFamily="50" charset="-128"/>
                <a:ea typeface="Meiryo UI" panose="020B0604030504040204" pitchFamily="50" charset="-128"/>
              </a:rPr>
              <a:t>  </a:t>
            </a:r>
            <a:r>
              <a:rPr kumimoji="0" lang="ja-JP" altLang="en-US" sz="2400" b="1" dirty="0">
                <a:solidFill>
                  <a:srgbClr val="3E6EB4"/>
                </a:solidFill>
                <a:latin typeface="Meiryo UI" panose="020B0604030504040204" pitchFamily="50" charset="-128"/>
                <a:ea typeface="Meiryo UI" panose="020B0604030504040204" pitchFamily="50" charset="-128"/>
              </a:rPr>
              <a:t>書類等の預かりサービス</a:t>
            </a:r>
            <a:r>
              <a:rPr kumimoji="0" lang="ja-JP" altLang="en-US" sz="2000" b="1" dirty="0">
                <a:effectLst>
                  <a:outerShdw blurRad="38100" dist="38100" dir="2700000" algn="tl">
                    <a:srgbClr val="C0C0C0"/>
                  </a:outerShdw>
                </a:effectLst>
                <a:latin typeface="Meiryo UI" panose="020B0604030504040204" pitchFamily="50" charset="-128"/>
                <a:ea typeface="Meiryo UI" panose="020B0604030504040204" pitchFamily="50" charset="-128"/>
              </a:rPr>
              <a:t>　</a:t>
            </a:r>
          </a:p>
          <a:p>
            <a:pPr eaLnBrk="1" hangingPunct="1">
              <a:lnSpc>
                <a:spcPct val="110000"/>
              </a:lnSpc>
              <a:defRPr/>
            </a:pPr>
            <a:r>
              <a:rPr kumimoji="0" lang="ja-JP" altLang="en-US" sz="2000" b="1" dirty="0">
                <a:effectLst>
                  <a:outerShdw blurRad="38100" dist="38100" dir="2700000" algn="tl">
                    <a:srgbClr val="C0C0C0"/>
                  </a:outerShdw>
                </a:effectLst>
                <a:latin typeface="Meiryo UI" panose="020B0604030504040204" pitchFamily="50" charset="-128"/>
                <a:ea typeface="Meiryo UI" panose="020B0604030504040204" pitchFamily="50" charset="-128"/>
              </a:rPr>
              <a:t>　</a:t>
            </a:r>
            <a:r>
              <a:rPr kumimoji="0" lang="ja-JP" altLang="en-US" sz="2000" b="1" dirty="0">
                <a:latin typeface="Meiryo UI" panose="020B0604030504040204" pitchFamily="50" charset="-128"/>
                <a:ea typeface="Meiryo UI" panose="020B0604030504040204" pitchFamily="50" charset="-128"/>
              </a:rPr>
              <a:t>     ・金融機関の貸し金庫にて、以下の書類を保管</a:t>
            </a:r>
          </a:p>
          <a:p>
            <a:pPr eaLnBrk="1" hangingPunct="1">
              <a:lnSpc>
                <a:spcPct val="110000"/>
              </a:lnSpc>
              <a:defRPr/>
            </a:pPr>
            <a:r>
              <a:rPr kumimoji="0" lang="ja-JP" altLang="en-US" sz="2000" b="1" dirty="0">
                <a:latin typeface="Meiryo UI" panose="020B0604030504040204" pitchFamily="50" charset="-128"/>
                <a:ea typeface="Meiryo UI" panose="020B0604030504040204" pitchFamily="50" charset="-128"/>
              </a:rPr>
              <a:t>　　　　　　証書 （年金証書、預貯金の通帳、権利証、保険証書）</a:t>
            </a:r>
            <a:br>
              <a:rPr kumimoji="0" lang="ja-JP" altLang="en-US" sz="2000" b="1" dirty="0">
                <a:latin typeface="Meiryo UI" panose="020B0604030504040204" pitchFamily="50" charset="-128"/>
                <a:ea typeface="Meiryo UI" panose="020B0604030504040204" pitchFamily="50" charset="-128"/>
              </a:rPr>
            </a:br>
            <a:r>
              <a:rPr kumimoji="0" lang="ja-JP" altLang="en-US" sz="2000" b="1" dirty="0">
                <a:latin typeface="Meiryo UI" panose="020B0604030504040204" pitchFamily="50" charset="-128"/>
                <a:ea typeface="Meiryo UI" panose="020B0604030504040204" pitchFamily="50" charset="-128"/>
              </a:rPr>
              <a:t>　　　　　　印鑑 （実印、銀行印）</a:t>
            </a:r>
          </a:p>
        </p:txBody>
      </p:sp>
      <p:sp>
        <p:nvSpPr>
          <p:cNvPr id="8" name="Rectangle 23"/>
          <p:cNvSpPr>
            <a:spLocks noChangeArrowheads="1"/>
          </p:cNvSpPr>
          <p:nvPr/>
        </p:nvSpPr>
        <p:spPr bwMode="auto">
          <a:xfrm>
            <a:off x="0" y="1"/>
            <a:ext cx="2806995" cy="3721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82904" tIns="41452" rIns="82904" bIns="41452" anchor="b"/>
          <a:lstStyle/>
          <a:p>
            <a:pPr defTabSz="828675"/>
            <a:r>
              <a:rPr kumimoji="0" lang="en-US" altLang="ja-JP" sz="1600" b="1" dirty="0">
                <a:latin typeface="Meiryo UI" panose="020B0604030504040204" pitchFamily="50" charset="-128"/>
                <a:ea typeface="Meiryo UI" panose="020B0604030504040204" pitchFamily="50" charset="-128"/>
              </a:rPr>
              <a:t>《</a:t>
            </a:r>
            <a:r>
              <a:rPr kumimoji="0" lang="ja-JP" altLang="en-US" sz="1600" b="1" dirty="0">
                <a:latin typeface="Meiryo UI" panose="020B0604030504040204" pitchFamily="50" charset="-128"/>
                <a:ea typeface="Meiryo UI" panose="020B0604030504040204" pitchFamily="50" charset="-128"/>
              </a:rPr>
              <a:t> 制度</a:t>
            </a:r>
            <a:r>
              <a:rPr kumimoji="0" lang="en-US" altLang="ja-JP" sz="1700" b="1" dirty="0">
                <a:latin typeface="Segoe UI" panose="020B0502040204020203" pitchFamily="34" charset="0"/>
                <a:ea typeface="Meiryo UI" panose="020B0604030504040204" pitchFamily="50" charset="-128"/>
                <a:cs typeface="Segoe UI" panose="020B0502040204020203" pitchFamily="34" charset="0"/>
              </a:rPr>
              <a:t>-32</a:t>
            </a:r>
            <a:r>
              <a:rPr kumimoji="0" lang="ja-JP" altLang="en-US" sz="1700" b="1" dirty="0">
                <a:latin typeface="Segoe UI" panose="020B0502040204020203" pitchFamily="34" charset="0"/>
                <a:ea typeface="Meiryo UI" panose="020B0604030504040204" pitchFamily="50" charset="-128"/>
                <a:cs typeface="Segoe UI" panose="020B0502040204020203" pitchFamily="34" charset="0"/>
              </a:rPr>
              <a:t> </a:t>
            </a:r>
            <a:r>
              <a:rPr kumimoji="0" lang="en-US" altLang="ja-JP" sz="1600" b="1" dirty="0">
                <a:latin typeface="Meiryo UI" panose="020B0604030504040204" pitchFamily="50" charset="-128"/>
                <a:ea typeface="Meiryo UI" panose="020B0604030504040204" pitchFamily="50" charset="-128"/>
              </a:rPr>
              <a:t>》</a:t>
            </a:r>
            <a:r>
              <a:rPr kumimoji="0" lang="ja-JP" altLang="en-US" sz="1600" b="1" dirty="0">
                <a:latin typeface="Meiryo UI" panose="020B0604030504040204" pitchFamily="50" charset="-128"/>
                <a:ea typeface="Meiryo UI" panose="020B0604030504040204" pitchFamily="50" charset="-128"/>
              </a:rPr>
              <a:t>  </a:t>
            </a:r>
            <a:endParaRPr kumimoji="0" lang="ja-JP" altLang="en-US" sz="1600" b="1" dirty="0">
              <a:solidFill>
                <a:srgbClr val="FF5050"/>
              </a:solidFill>
              <a:latin typeface="Meiryo UI" panose="020B0604030504040204" pitchFamily="50" charset="-128"/>
              <a:ea typeface="Meiryo UI" panose="020B0604030504040204" pitchFamily="50" charset="-128"/>
            </a:endParaRPr>
          </a:p>
        </p:txBody>
      </p:sp>
      <p:sp>
        <p:nvSpPr>
          <p:cNvPr id="6" name="Rectangle 12"/>
          <p:cNvSpPr>
            <a:spLocks noChangeArrowheads="1"/>
          </p:cNvSpPr>
          <p:nvPr/>
        </p:nvSpPr>
        <p:spPr bwMode="auto">
          <a:xfrm>
            <a:off x="213519" y="885706"/>
            <a:ext cx="8691562" cy="103179"/>
          </a:xfrm>
          <a:prstGeom prst="rect">
            <a:avLst/>
          </a:prstGeom>
          <a:gradFill rotWithShape="1">
            <a:gsLst>
              <a:gs pos="96951">
                <a:srgbClr val="3E6EB4"/>
              </a:gs>
              <a:gs pos="90000">
                <a:srgbClr val="3E6EB4"/>
              </a:gs>
              <a:gs pos="0">
                <a:srgbClr val="CDE1FF"/>
              </a:gs>
            </a:gsLst>
            <a:lin ang="0" scaled="1"/>
          </a:gradFill>
          <a:ln w="9525" algn="ctr">
            <a:noFill/>
            <a:miter lim="800000"/>
            <a:headEnd/>
            <a:tailEnd/>
          </a:ln>
          <a:effectLst/>
        </p:spPr>
        <p:txBody>
          <a:bodyPr wrap="none" anchor="ctr"/>
          <a:lstStyle/>
          <a:p>
            <a:pPr algn="r">
              <a:defRPr/>
            </a:pPr>
            <a:endParaRPr lang="ja-JP" altLang="en-US">
              <a:latin typeface="Arial" charset="0"/>
            </a:endParaRPr>
          </a:p>
        </p:txBody>
      </p:sp>
    </p:spTree>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1250" name="Rectangle 2"/>
          <p:cNvSpPr>
            <a:spLocks noGrp="1" noChangeArrowheads="1"/>
          </p:cNvSpPr>
          <p:nvPr>
            <p:ph type="title" idx="4294967295"/>
          </p:nvPr>
        </p:nvSpPr>
        <p:spPr>
          <a:xfrm>
            <a:off x="588963" y="257653"/>
            <a:ext cx="7816850" cy="641350"/>
          </a:xfrm>
        </p:spPr>
        <p:txBody>
          <a:bodyPr anchorCtr="1"/>
          <a:lstStyle/>
          <a:p>
            <a:pPr defTabSz="1001713" eaLnBrk="1" hangingPunct="1"/>
            <a:r>
              <a:rPr lang="ja-JP" altLang="en-US" sz="3000" b="1"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高齢者虐待の現状</a:t>
            </a:r>
          </a:p>
        </p:txBody>
      </p:sp>
      <p:sp>
        <p:nvSpPr>
          <p:cNvPr id="7" name="Text Box 53"/>
          <p:cNvSpPr txBox="1">
            <a:spLocks noChangeArrowheads="1"/>
          </p:cNvSpPr>
          <p:nvPr/>
        </p:nvSpPr>
        <p:spPr bwMode="auto">
          <a:xfrm>
            <a:off x="3330106" y="5900925"/>
            <a:ext cx="5228772" cy="4530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82916" tIns="41458" rIns="82916" bIns="41458" anchor="b">
            <a:spAutoFit/>
          </a:bodyPr>
          <a:lstStyle>
            <a:lvl1pPr defTabSz="908050">
              <a:defRPr kumimoji="1" sz="3200">
                <a:solidFill>
                  <a:schemeClr val="tx1"/>
                </a:solidFill>
                <a:latin typeface="Arial" pitchFamily="34" charset="0"/>
                <a:ea typeface="ＭＳ Ｐゴシック" pitchFamily="50" charset="-128"/>
              </a:defRPr>
            </a:lvl1pPr>
            <a:lvl2pPr defTabSz="908050">
              <a:defRPr kumimoji="1" sz="2800">
                <a:solidFill>
                  <a:schemeClr val="tx1"/>
                </a:solidFill>
                <a:latin typeface="Arial" pitchFamily="34" charset="0"/>
                <a:ea typeface="ＭＳ Ｐゴシック" pitchFamily="50" charset="-128"/>
              </a:defRPr>
            </a:lvl2pPr>
            <a:lvl3pPr defTabSz="908050">
              <a:defRPr kumimoji="1" sz="2400">
                <a:solidFill>
                  <a:schemeClr val="tx1"/>
                </a:solidFill>
                <a:latin typeface="Arial" pitchFamily="34" charset="0"/>
                <a:ea typeface="ＭＳ Ｐゴシック" pitchFamily="50" charset="-128"/>
              </a:defRPr>
            </a:lvl3pPr>
            <a:lvl4pPr defTabSz="908050">
              <a:defRPr kumimoji="1" sz="2000">
                <a:solidFill>
                  <a:schemeClr val="tx1"/>
                </a:solidFill>
                <a:latin typeface="Arial" pitchFamily="34" charset="0"/>
                <a:ea typeface="ＭＳ Ｐゴシック" pitchFamily="50" charset="-128"/>
              </a:defRPr>
            </a:lvl4pPr>
            <a:lvl5pPr defTabSz="908050">
              <a:defRPr kumimoji="1" sz="2000">
                <a:solidFill>
                  <a:schemeClr val="tx1"/>
                </a:solidFill>
                <a:latin typeface="Arial" pitchFamily="34" charset="0"/>
                <a:ea typeface="ＭＳ Ｐゴシック" pitchFamily="50" charset="-128"/>
              </a:defRPr>
            </a:lvl5pPr>
            <a:lvl6pPr defTabSz="908050" eaLnBrk="0" hangingPunct="0">
              <a:defRPr kumimoji="1" sz="2000">
                <a:solidFill>
                  <a:schemeClr val="tx1"/>
                </a:solidFill>
                <a:latin typeface="Arial" pitchFamily="34" charset="0"/>
                <a:ea typeface="ＭＳ Ｐゴシック" pitchFamily="50" charset="-128"/>
              </a:defRPr>
            </a:lvl6pPr>
            <a:lvl7pPr defTabSz="908050" eaLnBrk="0" hangingPunct="0">
              <a:defRPr kumimoji="1" sz="2000">
                <a:solidFill>
                  <a:schemeClr val="tx1"/>
                </a:solidFill>
                <a:latin typeface="Arial" pitchFamily="34" charset="0"/>
                <a:ea typeface="ＭＳ Ｐゴシック" pitchFamily="50" charset="-128"/>
              </a:defRPr>
            </a:lvl7pPr>
            <a:lvl8pPr defTabSz="908050" eaLnBrk="0" hangingPunct="0">
              <a:defRPr kumimoji="1" sz="2000">
                <a:solidFill>
                  <a:schemeClr val="tx1"/>
                </a:solidFill>
                <a:latin typeface="Arial" pitchFamily="34" charset="0"/>
                <a:ea typeface="ＭＳ Ｐゴシック" pitchFamily="50" charset="-128"/>
              </a:defRPr>
            </a:lvl8pPr>
            <a:lvl9pPr defTabSz="908050" eaLnBrk="0" hangingPunct="0">
              <a:defRPr kumimoji="1" sz="2000">
                <a:solidFill>
                  <a:schemeClr val="tx1"/>
                </a:solidFill>
                <a:latin typeface="Arial" pitchFamily="34" charset="0"/>
                <a:ea typeface="ＭＳ Ｐゴシック" pitchFamily="50" charset="-128"/>
              </a:defRPr>
            </a:lvl9pPr>
          </a:lstStyle>
          <a:p>
            <a:pPr eaLnBrk="1" hangingPunct="1"/>
            <a:r>
              <a:rPr lang="ja-JP" altLang="en-US" sz="1200" b="1" dirty="0">
                <a:latin typeface="Meiryo UI" pitchFamily="50" charset="-128"/>
                <a:ea typeface="Meiryo UI" pitchFamily="50" charset="-128"/>
                <a:cs typeface="Meiryo UI" pitchFamily="50" charset="-128"/>
              </a:rPr>
              <a:t>厚生労働省：「平成</a:t>
            </a:r>
            <a:r>
              <a:rPr lang="en-US" altLang="ja-JP" sz="1200" b="1" dirty="0">
                <a:latin typeface="Trebuchet MS" panose="020B0603020202020204" pitchFamily="34" charset="0"/>
                <a:ea typeface="Meiryo UI" pitchFamily="50" charset="-128"/>
                <a:cs typeface="Meiryo UI" pitchFamily="50" charset="-128"/>
              </a:rPr>
              <a:t>27</a:t>
            </a:r>
            <a:r>
              <a:rPr lang="ja-JP" altLang="en-US" sz="1200" b="1" dirty="0">
                <a:latin typeface="Meiryo UI" pitchFamily="50" charset="-128"/>
                <a:ea typeface="Meiryo UI" pitchFamily="50" charset="-128"/>
                <a:cs typeface="Meiryo UI" pitchFamily="50" charset="-128"/>
              </a:rPr>
              <a:t>年度　高齢者虐待の防止、高齢者の養護者に対する</a:t>
            </a:r>
            <a:endParaRPr lang="en-US" altLang="ja-JP" sz="1200" b="1" dirty="0">
              <a:latin typeface="Meiryo UI" pitchFamily="50" charset="-128"/>
              <a:ea typeface="Meiryo UI" pitchFamily="50" charset="-128"/>
              <a:cs typeface="Meiryo UI" pitchFamily="50" charset="-128"/>
            </a:endParaRPr>
          </a:p>
          <a:p>
            <a:pPr eaLnBrk="1" hangingPunct="1"/>
            <a:r>
              <a:rPr lang="ja-JP" altLang="en-US" sz="1200" b="1" dirty="0">
                <a:latin typeface="Meiryo UI" pitchFamily="50" charset="-128"/>
                <a:ea typeface="Meiryo UI" pitchFamily="50" charset="-128"/>
                <a:cs typeface="Meiryo UI" pitchFamily="50" charset="-128"/>
              </a:rPr>
              <a:t>                   支援等に関する法律に基づく対応状況等に関する調査結果」より</a:t>
            </a:r>
          </a:p>
        </p:txBody>
      </p:sp>
      <p:sp>
        <p:nvSpPr>
          <p:cNvPr id="8" name="Rectangle 3"/>
          <p:cNvSpPr txBox="1">
            <a:spLocks noChangeArrowheads="1"/>
          </p:cNvSpPr>
          <p:nvPr/>
        </p:nvSpPr>
        <p:spPr bwMode="auto">
          <a:xfrm>
            <a:off x="776397" y="1567853"/>
            <a:ext cx="7629415" cy="41969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Char char="•"/>
              <a:defRPr kumimoji="1"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kumimoji="1" sz="2800">
                <a:solidFill>
                  <a:schemeClr val="tx1"/>
                </a:solidFill>
                <a:latin typeface="+mn-lt"/>
                <a:ea typeface="+mn-ea"/>
              </a:defRPr>
            </a:lvl2pPr>
            <a:lvl3pPr marL="1143000" indent="-228600" algn="l" rtl="0" eaLnBrk="0" fontAlgn="base" hangingPunct="0">
              <a:spcBef>
                <a:spcPct val="20000"/>
              </a:spcBef>
              <a:spcAft>
                <a:spcPct val="0"/>
              </a:spcAft>
              <a:buChar char="•"/>
              <a:defRPr kumimoji="1" sz="2400">
                <a:solidFill>
                  <a:schemeClr val="tx1"/>
                </a:solidFill>
                <a:latin typeface="+mn-lt"/>
                <a:ea typeface="+mn-ea"/>
              </a:defRPr>
            </a:lvl3pPr>
            <a:lvl4pPr marL="1600200" indent="-228600" algn="l" rtl="0" eaLnBrk="0" fontAlgn="base" hangingPunct="0">
              <a:spcBef>
                <a:spcPct val="20000"/>
              </a:spcBef>
              <a:spcAft>
                <a:spcPct val="0"/>
              </a:spcAft>
              <a:buChar char="–"/>
              <a:defRPr kumimoji="1" sz="2000">
                <a:solidFill>
                  <a:schemeClr val="tx1"/>
                </a:solidFill>
                <a:latin typeface="+mn-lt"/>
                <a:ea typeface="+mn-ea"/>
              </a:defRPr>
            </a:lvl4pPr>
            <a:lvl5pPr marL="2057400" indent="-228600" algn="l" rtl="0" eaLnBrk="0" fontAlgn="base" hangingPunct="0">
              <a:spcBef>
                <a:spcPct val="20000"/>
              </a:spcBef>
              <a:spcAft>
                <a:spcPct val="0"/>
              </a:spcAft>
              <a:buChar char="»"/>
              <a:defRPr kumimoji="1" sz="2000">
                <a:solidFill>
                  <a:schemeClr val="tx1"/>
                </a:solidFill>
                <a:latin typeface="+mn-lt"/>
                <a:ea typeface="+mn-ea"/>
              </a:defRPr>
            </a:lvl5pPr>
            <a:lvl6pPr marL="2514600" indent="-228600" algn="l" rtl="0" fontAlgn="base">
              <a:spcBef>
                <a:spcPct val="20000"/>
              </a:spcBef>
              <a:spcAft>
                <a:spcPct val="0"/>
              </a:spcAft>
              <a:buChar char="»"/>
              <a:defRPr kumimoji="1" sz="2000">
                <a:solidFill>
                  <a:schemeClr val="tx1"/>
                </a:solidFill>
                <a:latin typeface="+mn-lt"/>
                <a:ea typeface="+mn-ea"/>
              </a:defRPr>
            </a:lvl6pPr>
            <a:lvl7pPr marL="2971800" indent="-228600" algn="l" rtl="0" fontAlgn="base">
              <a:spcBef>
                <a:spcPct val="20000"/>
              </a:spcBef>
              <a:spcAft>
                <a:spcPct val="0"/>
              </a:spcAft>
              <a:buChar char="»"/>
              <a:defRPr kumimoji="1" sz="2000">
                <a:solidFill>
                  <a:schemeClr val="tx1"/>
                </a:solidFill>
                <a:latin typeface="+mn-lt"/>
                <a:ea typeface="+mn-ea"/>
              </a:defRPr>
            </a:lvl7pPr>
            <a:lvl8pPr marL="3429000" indent="-228600" algn="l" rtl="0" fontAlgn="base">
              <a:spcBef>
                <a:spcPct val="20000"/>
              </a:spcBef>
              <a:spcAft>
                <a:spcPct val="0"/>
              </a:spcAft>
              <a:buChar char="»"/>
              <a:defRPr kumimoji="1" sz="2000">
                <a:solidFill>
                  <a:schemeClr val="tx1"/>
                </a:solidFill>
                <a:latin typeface="+mn-lt"/>
                <a:ea typeface="+mn-ea"/>
              </a:defRPr>
            </a:lvl8pPr>
            <a:lvl9pPr marL="3886200" indent="-228600" algn="l" rtl="0" fontAlgn="base">
              <a:spcBef>
                <a:spcPct val="20000"/>
              </a:spcBef>
              <a:spcAft>
                <a:spcPct val="0"/>
              </a:spcAft>
              <a:buChar char="»"/>
              <a:defRPr kumimoji="1" sz="2000">
                <a:solidFill>
                  <a:schemeClr val="tx1"/>
                </a:solidFill>
                <a:latin typeface="+mn-lt"/>
                <a:ea typeface="+mn-ea"/>
              </a:defRPr>
            </a:lvl9pPr>
          </a:lstStyle>
          <a:p>
            <a:pPr eaLnBrk="1" hangingPunct="1">
              <a:spcBef>
                <a:spcPts val="0"/>
              </a:spcBef>
              <a:buSzPct val="110000"/>
              <a:buFont typeface="Wingdings" pitchFamily="2" charset="2"/>
              <a:buNone/>
            </a:pPr>
            <a:r>
              <a:rPr lang="en-US" altLang="ja-JP" sz="2400" b="1" kern="0" dirty="0">
                <a:solidFill>
                  <a:srgbClr val="3E6EB4"/>
                </a:solidFill>
                <a:latin typeface="Meiryo UI" pitchFamily="50" charset="-128"/>
                <a:ea typeface="Meiryo UI" pitchFamily="50" charset="-128"/>
                <a:cs typeface="Meiryo UI" pitchFamily="50" charset="-128"/>
              </a:rPr>
              <a:t>●</a:t>
            </a:r>
            <a:r>
              <a:rPr lang="ja-JP" altLang="en-US" sz="2000" b="1" kern="0" dirty="0">
                <a:solidFill>
                  <a:srgbClr val="609000"/>
                </a:solidFill>
                <a:latin typeface="Meiryo UI" pitchFamily="50" charset="-128"/>
                <a:ea typeface="Meiryo UI" pitchFamily="50" charset="-128"/>
                <a:cs typeface="Meiryo UI" pitchFamily="50" charset="-128"/>
              </a:rPr>
              <a:t> </a:t>
            </a:r>
            <a:r>
              <a:rPr lang="ja-JP" altLang="en-US" sz="2200" b="1" kern="0" dirty="0">
                <a:latin typeface="Meiryo UI" pitchFamily="50" charset="-128"/>
                <a:ea typeface="Meiryo UI" pitchFamily="50" charset="-128"/>
                <a:cs typeface="Meiryo UI" pitchFamily="50" charset="-128"/>
              </a:rPr>
              <a:t>被虐待高齢者のうち、要介護認定を受けている者が</a:t>
            </a:r>
            <a:r>
              <a:rPr lang="en-US" altLang="ja-JP" sz="2200" b="1" kern="0" dirty="0">
                <a:latin typeface="Trebuchet MS" panose="020B0603020202020204" pitchFamily="34" charset="0"/>
                <a:ea typeface="Meiryo UI" pitchFamily="50" charset="-128"/>
                <a:cs typeface="Meiryo UI" pitchFamily="50" charset="-128"/>
              </a:rPr>
              <a:t>66.7%</a:t>
            </a:r>
          </a:p>
          <a:p>
            <a:pPr eaLnBrk="1" hangingPunct="1">
              <a:spcBef>
                <a:spcPts val="0"/>
              </a:spcBef>
              <a:buSzPct val="110000"/>
              <a:buFont typeface="Wingdings" pitchFamily="2" charset="2"/>
              <a:buNone/>
            </a:pPr>
            <a:r>
              <a:rPr lang="ja-JP" altLang="en-US" sz="2200" b="1" kern="0" dirty="0">
                <a:latin typeface="Trebuchet MS" panose="020B0603020202020204" pitchFamily="34" charset="0"/>
                <a:ea typeface="Meiryo UI" pitchFamily="50" charset="-128"/>
                <a:cs typeface="Meiryo UI" pitchFamily="50" charset="-128"/>
              </a:rPr>
              <a:t>     </a:t>
            </a:r>
            <a:r>
              <a:rPr lang="ja-JP" altLang="en-US" sz="2200" b="1" kern="0" dirty="0">
                <a:latin typeface="Meiryo UI" pitchFamily="50" charset="-128"/>
                <a:ea typeface="Meiryo UI" pitchFamily="50" charset="-128"/>
                <a:cs typeface="Meiryo UI" pitchFamily="50" charset="-128"/>
              </a:rPr>
              <a:t>であり、さらにそのうち、</a:t>
            </a:r>
            <a:r>
              <a:rPr lang="ja-JP" altLang="en-US" sz="2200" b="1" kern="0" dirty="0">
                <a:solidFill>
                  <a:srgbClr val="3E6EB4"/>
                </a:solidFill>
                <a:latin typeface="Meiryo UI" pitchFamily="50" charset="-128"/>
                <a:ea typeface="Meiryo UI" pitchFamily="50" charset="-128"/>
                <a:cs typeface="Meiryo UI" pitchFamily="50" charset="-128"/>
              </a:rPr>
              <a:t>認知症の日常生活自立度が</a:t>
            </a:r>
            <a:r>
              <a:rPr lang="en-US" altLang="ja-JP" sz="2200" b="1" kern="0" dirty="0">
                <a:solidFill>
                  <a:srgbClr val="3E6EB4"/>
                </a:solidFill>
                <a:latin typeface="Trebuchet MS" panose="020B0603020202020204" pitchFamily="34" charset="0"/>
                <a:ea typeface="Meiryo UI" pitchFamily="50" charset="-128"/>
                <a:cs typeface="Meiryo UI" pitchFamily="50" charset="-128"/>
              </a:rPr>
              <a:t>Ⅱ</a:t>
            </a:r>
            <a:r>
              <a:rPr lang="ja-JP" altLang="en-US" sz="2200" b="1" kern="0" dirty="0">
                <a:solidFill>
                  <a:srgbClr val="3E6EB4"/>
                </a:solidFill>
                <a:latin typeface="Meiryo UI" pitchFamily="50" charset="-128"/>
                <a:ea typeface="Meiryo UI" pitchFamily="50" charset="-128"/>
                <a:cs typeface="Meiryo UI" pitchFamily="50" charset="-128"/>
              </a:rPr>
              <a:t>以上</a:t>
            </a:r>
            <a:endParaRPr lang="en-US" altLang="ja-JP" sz="2200" b="1" kern="0" dirty="0">
              <a:solidFill>
                <a:srgbClr val="3E6EB4"/>
              </a:solidFill>
              <a:latin typeface="Meiryo UI" pitchFamily="50" charset="-128"/>
              <a:ea typeface="Meiryo UI" pitchFamily="50" charset="-128"/>
              <a:cs typeface="Meiryo UI" pitchFamily="50" charset="-128"/>
            </a:endParaRPr>
          </a:p>
          <a:p>
            <a:pPr eaLnBrk="1" hangingPunct="1">
              <a:spcBef>
                <a:spcPts val="0"/>
              </a:spcBef>
              <a:buSzPct val="110000"/>
              <a:buFont typeface="Wingdings" pitchFamily="2" charset="2"/>
              <a:buNone/>
            </a:pPr>
            <a:r>
              <a:rPr lang="ja-JP" altLang="en-US" sz="2200" b="1" kern="0" dirty="0">
                <a:solidFill>
                  <a:srgbClr val="3E6EB4"/>
                </a:solidFill>
                <a:latin typeface="Meiryo UI" pitchFamily="50" charset="-128"/>
                <a:ea typeface="Meiryo UI" pitchFamily="50" charset="-128"/>
                <a:cs typeface="Meiryo UI" pitchFamily="50" charset="-128"/>
              </a:rPr>
              <a:t>   （見守りや援助が必要）の人</a:t>
            </a:r>
            <a:r>
              <a:rPr lang="ja-JP" altLang="en-US" sz="2200" b="1" kern="0" dirty="0">
                <a:solidFill>
                  <a:srgbClr val="3E6EB4"/>
                </a:solidFill>
                <a:latin typeface="Trebuchet MS" panose="020B0603020202020204" pitchFamily="34" charset="0"/>
                <a:ea typeface="Meiryo UI" pitchFamily="50" charset="-128"/>
                <a:cs typeface="Meiryo UI" pitchFamily="50" charset="-128"/>
              </a:rPr>
              <a:t>が</a:t>
            </a:r>
            <a:r>
              <a:rPr lang="en-US" altLang="ja-JP" sz="2200" b="1" kern="0" dirty="0">
                <a:solidFill>
                  <a:srgbClr val="3E6EB4"/>
                </a:solidFill>
                <a:latin typeface="Segoe UI Semibold" panose="020B0702040204020203" pitchFamily="34" charset="0"/>
                <a:ea typeface="Meiryo UI" pitchFamily="50" charset="-128"/>
                <a:cs typeface="Segoe UI Semibold" panose="020B0702040204020203" pitchFamily="34" charset="0"/>
              </a:rPr>
              <a:t>69.0%</a:t>
            </a:r>
            <a:r>
              <a:rPr lang="ja-JP" altLang="en-US" sz="2200" b="1" kern="0" dirty="0">
                <a:latin typeface="Meiryo UI" pitchFamily="50" charset="-128"/>
                <a:ea typeface="Meiryo UI" pitchFamily="50" charset="-128"/>
                <a:cs typeface="Meiryo UI" pitchFamily="50" charset="-128"/>
              </a:rPr>
              <a:t>であった。</a:t>
            </a:r>
          </a:p>
          <a:p>
            <a:pPr eaLnBrk="1" hangingPunct="1">
              <a:spcBef>
                <a:spcPts val="1200"/>
              </a:spcBef>
              <a:buSzPct val="110000"/>
              <a:buFont typeface="Wingdings" pitchFamily="2" charset="2"/>
              <a:buNone/>
            </a:pPr>
            <a:r>
              <a:rPr lang="en-US" altLang="ja-JP" sz="2400" b="1" kern="0" dirty="0">
                <a:solidFill>
                  <a:srgbClr val="3E6EB4"/>
                </a:solidFill>
                <a:latin typeface="Meiryo UI" pitchFamily="50" charset="-128"/>
                <a:ea typeface="Meiryo UI" pitchFamily="50" charset="-128"/>
                <a:cs typeface="Meiryo UI" pitchFamily="50" charset="-128"/>
              </a:rPr>
              <a:t>●</a:t>
            </a:r>
            <a:r>
              <a:rPr lang="ja-JP" altLang="en-US" sz="2000" b="1" kern="0" dirty="0">
                <a:solidFill>
                  <a:srgbClr val="609000"/>
                </a:solidFill>
                <a:latin typeface="Meiryo UI" pitchFamily="50" charset="-128"/>
                <a:ea typeface="Meiryo UI" pitchFamily="50" charset="-128"/>
                <a:cs typeface="Meiryo UI" pitchFamily="50" charset="-128"/>
              </a:rPr>
              <a:t> </a:t>
            </a:r>
            <a:r>
              <a:rPr lang="ja-JP" altLang="en-US" sz="2200" b="1" kern="0" dirty="0">
                <a:latin typeface="Trebuchet MS" panose="020B0603020202020204" pitchFamily="34" charset="0"/>
                <a:ea typeface="Meiryo UI" pitchFamily="50" charset="-128"/>
                <a:cs typeface="Meiryo UI" pitchFamily="50" charset="-128"/>
              </a:rPr>
              <a:t>虐待の種別・類型（複数回答）では、身体的虐待 </a:t>
            </a:r>
            <a:r>
              <a:rPr lang="en-US" altLang="ja-JP" sz="2200" b="1" kern="0" dirty="0">
                <a:latin typeface="Segoe UI Semibold" panose="020B0702040204020203" pitchFamily="34" charset="0"/>
                <a:ea typeface="Meiryo UI" pitchFamily="50" charset="-128"/>
                <a:cs typeface="Segoe UI Semibold" panose="020B0702040204020203" pitchFamily="34" charset="0"/>
              </a:rPr>
              <a:t>66.0</a:t>
            </a:r>
            <a:r>
              <a:rPr lang="ja-JP" altLang="en-US" sz="2200" b="1" kern="0" dirty="0">
                <a:latin typeface="Segoe UI Semibold" panose="020B0702040204020203" pitchFamily="34" charset="0"/>
                <a:ea typeface="Meiryo UI" pitchFamily="50" charset="-128"/>
                <a:cs typeface="Segoe UI Semibold" panose="020B0702040204020203" pitchFamily="34" charset="0"/>
              </a:rPr>
              <a:t>％</a:t>
            </a:r>
            <a:r>
              <a:rPr lang="ja-JP" altLang="en-US" sz="2200" b="1" kern="0" dirty="0">
                <a:latin typeface="Trebuchet MS" panose="020B0603020202020204" pitchFamily="34" charset="0"/>
                <a:ea typeface="Meiryo UI" pitchFamily="50" charset="-128"/>
                <a:cs typeface="Meiryo UI" pitchFamily="50" charset="-128"/>
              </a:rPr>
              <a:t> </a:t>
            </a:r>
            <a:endParaRPr lang="en-US" altLang="ja-JP" sz="2200" b="1" kern="0" dirty="0">
              <a:latin typeface="Trebuchet MS" panose="020B0603020202020204" pitchFamily="34" charset="0"/>
              <a:ea typeface="Meiryo UI" pitchFamily="50" charset="-128"/>
              <a:cs typeface="Meiryo UI" pitchFamily="50" charset="-128"/>
            </a:endParaRPr>
          </a:p>
          <a:p>
            <a:pPr eaLnBrk="1" hangingPunct="1">
              <a:spcBef>
                <a:spcPts val="0"/>
              </a:spcBef>
              <a:buSzPct val="110000"/>
              <a:buFont typeface="Wingdings" pitchFamily="2" charset="2"/>
              <a:buNone/>
            </a:pPr>
            <a:r>
              <a:rPr lang="ja-JP" altLang="en-US" sz="2200" b="1" kern="0" dirty="0">
                <a:latin typeface="Trebuchet MS" panose="020B0603020202020204" pitchFamily="34" charset="0"/>
                <a:ea typeface="Meiryo UI" pitchFamily="50" charset="-128"/>
                <a:cs typeface="Meiryo UI" pitchFamily="50" charset="-128"/>
              </a:rPr>
              <a:t>    が最も多く、以下 心理的虐待 </a:t>
            </a:r>
            <a:r>
              <a:rPr lang="en-US" altLang="ja-JP" sz="2200" b="1" kern="0" dirty="0">
                <a:latin typeface="Segoe UI Semibold" panose="020B0702040204020203" pitchFamily="34" charset="0"/>
                <a:ea typeface="Meiryo UI" pitchFamily="50" charset="-128"/>
                <a:cs typeface="Segoe UI Semibold" panose="020B0702040204020203" pitchFamily="34" charset="0"/>
              </a:rPr>
              <a:t>41.1</a:t>
            </a:r>
            <a:r>
              <a:rPr lang="ja-JP" altLang="en-US" sz="2200" b="1" kern="0" dirty="0">
                <a:latin typeface="Segoe UI Semibold" panose="020B0702040204020203" pitchFamily="34" charset="0"/>
                <a:ea typeface="Meiryo UI" pitchFamily="50" charset="-128"/>
                <a:cs typeface="Segoe UI Semibold" panose="020B0702040204020203" pitchFamily="34" charset="0"/>
              </a:rPr>
              <a:t>％</a:t>
            </a:r>
            <a:r>
              <a:rPr lang="ja-JP" altLang="en-US" sz="2200" b="1" kern="0" dirty="0">
                <a:latin typeface="Trebuchet MS" panose="020B0603020202020204" pitchFamily="34" charset="0"/>
                <a:ea typeface="Meiryo UI" pitchFamily="50" charset="-128"/>
                <a:cs typeface="Meiryo UI" pitchFamily="50" charset="-128"/>
              </a:rPr>
              <a:t>、介護等の放棄 </a:t>
            </a:r>
            <a:r>
              <a:rPr lang="en-US" altLang="ja-JP" sz="2200" b="1" kern="0" dirty="0">
                <a:latin typeface="Segoe UI Semibold" panose="020B0702040204020203" pitchFamily="34" charset="0"/>
                <a:ea typeface="Meiryo UI" pitchFamily="50" charset="-128"/>
                <a:cs typeface="Segoe UI Semibold" panose="020B0702040204020203" pitchFamily="34" charset="0"/>
              </a:rPr>
              <a:t>20.8</a:t>
            </a:r>
            <a:r>
              <a:rPr lang="ja-JP" altLang="en-US" sz="2200" b="1" kern="0" dirty="0">
                <a:latin typeface="Segoe UI Semibold" panose="020B0702040204020203" pitchFamily="34" charset="0"/>
                <a:ea typeface="Meiryo UI" pitchFamily="50" charset="-128"/>
                <a:cs typeface="Segoe UI Semibold" panose="020B0702040204020203" pitchFamily="34" charset="0"/>
              </a:rPr>
              <a:t>％</a:t>
            </a:r>
            <a:r>
              <a:rPr lang="ja-JP" altLang="en-US" sz="2200" b="1" kern="0" dirty="0">
                <a:latin typeface="Trebuchet MS" panose="020B0603020202020204" pitchFamily="34" charset="0"/>
                <a:ea typeface="Meiryo UI" pitchFamily="50" charset="-128"/>
                <a:cs typeface="Meiryo UI" pitchFamily="50" charset="-128"/>
              </a:rPr>
              <a:t>、経済的虐待 </a:t>
            </a:r>
            <a:r>
              <a:rPr lang="en-US" altLang="ja-JP" sz="2200" b="1" kern="0" dirty="0">
                <a:latin typeface="Segoe UI Semibold" panose="020B0702040204020203" pitchFamily="34" charset="0"/>
                <a:ea typeface="Meiryo UI" pitchFamily="50" charset="-128"/>
                <a:cs typeface="Segoe UI Semibold" panose="020B0702040204020203" pitchFamily="34" charset="0"/>
              </a:rPr>
              <a:t>20.0</a:t>
            </a:r>
            <a:r>
              <a:rPr lang="ja-JP" altLang="en-US" sz="2200" b="1" kern="0" dirty="0">
                <a:latin typeface="Segoe UI Semibold" panose="020B0702040204020203" pitchFamily="34" charset="0"/>
                <a:ea typeface="Meiryo UI" pitchFamily="50" charset="-128"/>
                <a:cs typeface="Segoe UI Semibold" panose="020B0702040204020203" pitchFamily="34" charset="0"/>
              </a:rPr>
              <a:t>％</a:t>
            </a:r>
            <a:r>
              <a:rPr lang="ja-JP" altLang="en-US" sz="2200" b="1" kern="0" dirty="0">
                <a:latin typeface="Trebuchet MS" panose="020B0603020202020204" pitchFamily="34" charset="0"/>
                <a:ea typeface="Meiryo UI" pitchFamily="50" charset="-128"/>
                <a:cs typeface="Meiryo UI" pitchFamily="50" charset="-128"/>
              </a:rPr>
              <a:t>  の順に多い。</a:t>
            </a:r>
          </a:p>
          <a:p>
            <a:pPr eaLnBrk="1" hangingPunct="1">
              <a:spcBef>
                <a:spcPts val="1200"/>
              </a:spcBef>
              <a:buSzPct val="110000"/>
              <a:buFont typeface="Wingdings" pitchFamily="2" charset="2"/>
              <a:buNone/>
            </a:pPr>
            <a:r>
              <a:rPr lang="en-US" altLang="ja-JP" sz="2400" b="1" kern="0" dirty="0">
                <a:solidFill>
                  <a:srgbClr val="3E6EB4"/>
                </a:solidFill>
                <a:latin typeface="Meiryo UI" pitchFamily="50" charset="-128"/>
                <a:ea typeface="Meiryo UI" pitchFamily="50" charset="-128"/>
                <a:cs typeface="Meiryo UI" pitchFamily="50" charset="-128"/>
              </a:rPr>
              <a:t>●</a:t>
            </a:r>
            <a:r>
              <a:rPr lang="ja-JP" altLang="en-US" sz="2000" b="1" kern="0" dirty="0">
                <a:solidFill>
                  <a:srgbClr val="3E6EB4"/>
                </a:solidFill>
                <a:latin typeface="Meiryo UI" pitchFamily="50" charset="-128"/>
                <a:ea typeface="Meiryo UI" pitchFamily="50" charset="-128"/>
                <a:cs typeface="Meiryo UI" pitchFamily="50" charset="-128"/>
              </a:rPr>
              <a:t> </a:t>
            </a:r>
            <a:r>
              <a:rPr lang="ja-JP" altLang="en-US" sz="2200" b="1" kern="0" dirty="0">
                <a:latin typeface="Meiryo UI" pitchFamily="50" charset="-128"/>
                <a:ea typeface="Meiryo UI" pitchFamily="50" charset="-128"/>
                <a:cs typeface="Meiryo UI" pitchFamily="50" charset="-128"/>
              </a:rPr>
              <a:t>高齢者の権利擁護、介護者（養護者）の支援に向けて、</a:t>
            </a:r>
            <a:endParaRPr lang="en-US" altLang="ja-JP" sz="2200" b="1" kern="0" dirty="0">
              <a:latin typeface="Meiryo UI" pitchFamily="50" charset="-128"/>
              <a:ea typeface="Meiryo UI" pitchFamily="50" charset="-128"/>
              <a:cs typeface="Meiryo UI" pitchFamily="50" charset="-128"/>
            </a:endParaRPr>
          </a:p>
          <a:p>
            <a:pPr eaLnBrk="1" hangingPunct="1">
              <a:spcBef>
                <a:spcPts val="0"/>
              </a:spcBef>
              <a:buSzPct val="110000"/>
              <a:buFont typeface="Wingdings" pitchFamily="2" charset="2"/>
              <a:buNone/>
            </a:pPr>
            <a:r>
              <a:rPr lang="ja-JP" altLang="en-US" sz="2200" b="1" kern="0" dirty="0">
                <a:solidFill>
                  <a:srgbClr val="789C36"/>
                </a:solidFill>
                <a:latin typeface="Meiryo UI" pitchFamily="50" charset="-128"/>
                <a:ea typeface="Meiryo UI" pitchFamily="50" charset="-128"/>
                <a:cs typeface="Meiryo UI" pitchFamily="50" charset="-128"/>
              </a:rPr>
              <a:t>    </a:t>
            </a:r>
            <a:r>
              <a:rPr lang="ja-JP" altLang="en-US" sz="2200" b="1" kern="0" dirty="0">
                <a:solidFill>
                  <a:srgbClr val="3E6EB4"/>
                </a:solidFill>
                <a:latin typeface="Meiryo UI" pitchFamily="50" charset="-128"/>
                <a:ea typeface="Meiryo UI" pitchFamily="50" charset="-128"/>
                <a:cs typeface="Meiryo UI" pitchFamily="50" charset="-128"/>
              </a:rPr>
              <a:t>早期発見・見守り機能</a:t>
            </a:r>
            <a:r>
              <a:rPr lang="ja-JP" altLang="en-US" sz="2200" b="1" kern="0" dirty="0">
                <a:latin typeface="Meiryo UI" pitchFamily="50" charset="-128"/>
                <a:ea typeface="Meiryo UI" pitchFamily="50" charset="-128"/>
                <a:cs typeface="Meiryo UI" pitchFamily="50" charset="-128"/>
              </a:rPr>
              <a:t>に加え、相談・介護支援を中心にした</a:t>
            </a:r>
            <a:endParaRPr lang="en-US" altLang="ja-JP" sz="2200" b="1" kern="0" dirty="0">
              <a:latin typeface="Meiryo UI" pitchFamily="50" charset="-128"/>
              <a:ea typeface="Meiryo UI" pitchFamily="50" charset="-128"/>
              <a:cs typeface="Meiryo UI" pitchFamily="50" charset="-128"/>
            </a:endParaRPr>
          </a:p>
          <a:p>
            <a:pPr eaLnBrk="1" hangingPunct="1">
              <a:spcBef>
                <a:spcPts val="0"/>
              </a:spcBef>
              <a:buSzPct val="110000"/>
              <a:buFont typeface="Wingdings" pitchFamily="2" charset="2"/>
              <a:buNone/>
            </a:pPr>
            <a:r>
              <a:rPr lang="ja-JP" altLang="en-US" sz="2200" b="1" kern="0" dirty="0">
                <a:solidFill>
                  <a:srgbClr val="789C36"/>
                </a:solidFill>
                <a:latin typeface="Meiryo UI" pitchFamily="50" charset="-128"/>
                <a:ea typeface="Meiryo UI" pitchFamily="50" charset="-128"/>
                <a:cs typeface="Meiryo UI" pitchFamily="50" charset="-128"/>
              </a:rPr>
              <a:t>    </a:t>
            </a:r>
            <a:r>
              <a:rPr lang="ja-JP" altLang="en-US" sz="2200" b="1" kern="0" dirty="0">
                <a:solidFill>
                  <a:srgbClr val="3E6EB4"/>
                </a:solidFill>
                <a:latin typeface="Meiryo UI" pitchFamily="50" charset="-128"/>
                <a:ea typeface="Meiryo UI" pitchFamily="50" charset="-128"/>
                <a:cs typeface="Meiryo UI" pitchFamily="50" charset="-128"/>
              </a:rPr>
              <a:t>一次的な虐待対応機能、専門的な虐待対応機能</a:t>
            </a:r>
            <a:r>
              <a:rPr lang="ja-JP" altLang="en-US" sz="2200" b="1" kern="0" dirty="0">
                <a:latin typeface="Meiryo UI" pitchFamily="50" charset="-128"/>
                <a:ea typeface="Meiryo UI" pitchFamily="50" charset="-128"/>
                <a:cs typeface="Meiryo UI" pitchFamily="50" charset="-128"/>
              </a:rPr>
              <a:t>など、</a:t>
            </a:r>
            <a:endParaRPr lang="en-US" altLang="ja-JP" sz="2200" b="1" kern="0" dirty="0">
              <a:latin typeface="Meiryo UI" pitchFamily="50" charset="-128"/>
              <a:ea typeface="Meiryo UI" pitchFamily="50" charset="-128"/>
              <a:cs typeface="Meiryo UI" pitchFamily="50" charset="-128"/>
            </a:endParaRPr>
          </a:p>
          <a:p>
            <a:pPr eaLnBrk="1" hangingPunct="1">
              <a:spcBef>
                <a:spcPts val="0"/>
              </a:spcBef>
              <a:buSzPct val="110000"/>
              <a:buFont typeface="Wingdings" pitchFamily="2" charset="2"/>
              <a:buNone/>
            </a:pPr>
            <a:r>
              <a:rPr lang="ja-JP" altLang="en-US" sz="2200" b="1" kern="0" dirty="0">
                <a:latin typeface="Meiryo UI" pitchFamily="50" charset="-128"/>
                <a:ea typeface="Meiryo UI" pitchFamily="50" charset="-128"/>
                <a:cs typeface="Meiryo UI" pitchFamily="50" charset="-128"/>
              </a:rPr>
              <a:t>    地域の重層的な仕組みが必要</a:t>
            </a:r>
          </a:p>
        </p:txBody>
      </p:sp>
      <p:sp>
        <p:nvSpPr>
          <p:cNvPr id="9" name="Rectangle 23"/>
          <p:cNvSpPr>
            <a:spLocks noChangeArrowheads="1"/>
          </p:cNvSpPr>
          <p:nvPr/>
        </p:nvSpPr>
        <p:spPr bwMode="auto">
          <a:xfrm>
            <a:off x="0" y="1"/>
            <a:ext cx="2806995" cy="3721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82904" tIns="41452" rIns="82904" bIns="41452" anchor="b"/>
          <a:lstStyle/>
          <a:p>
            <a:pPr defTabSz="828675"/>
            <a:r>
              <a:rPr kumimoji="0" lang="en-US" altLang="ja-JP" sz="1600" b="1" dirty="0">
                <a:latin typeface="Meiryo UI" panose="020B0604030504040204" pitchFamily="50" charset="-128"/>
                <a:ea typeface="Meiryo UI" panose="020B0604030504040204" pitchFamily="50" charset="-128"/>
              </a:rPr>
              <a:t>《</a:t>
            </a:r>
            <a:r>
              <a:rPr kumimoji="0" lang="ja-JP" altLang="en-US" sz="1600" b="1" dirty="0">
                <a:latin typeface="Meiryo UI" panose="020B0604030504040204" pitchFamily="50" charset="-128"/>
                <a:ea typeface="Meiryo UI" panose="020B0604030504040204" pitchFamily="50" charset="-128"/>
              </a:rPr>
              <a:t> 制度</a:t>
            </a:r>
            <a:r>
              <a:rPr kumimoji="0" lang="en-US" altLang="ja-JP" sz="1700" b="1" dirty="0">
                <a:latin typeface="Segoe UI" panose="020B0502040204020203" pitchFamily="34" charset="0"/>
                <a:ea typeface="Meiryo UI" panose="020B0604030504040204" pitchFamily="50" charset="-128"/>
                <a:cs typeface="Segoe UI" panose="020B0502040204020203" pitchFamily="34" charset="0"/>
              </a:rPr>
              <a:t>-33</a:t>
            </a:r>
            <a:r>
              <a:rPr kumimoji="0" lang="ja-JP" altLang="en-US" sz="1700" b="1" dirty="0">
                <a:latin typeface="Segoe UI" panose="020B0502040204020203" pitchFamily="34" charset="0"/>
                <a:ea typeface="Meiryo UI" panose="020B0604030504040204" pitchFamily="50" charset="-128"/>
                <a:cs typeface="Segoe UI" panose="020B0502040204020203" pitchFamily="34" charset="0"/>
              </a:rPr>
              <a:t> </a:t>
            </a:r>
            <a:r>
              <a:rPr kumimoji="0" lang="en-US" altLang="ja-JP" sz="1600" b="1" dirty="0">
                <a:latin typeface="Meiryo UI" panose="020B0604030504040204" pitchFamily="50" charset="-128"/>
                <a:ea typeface="Meiryo UI" panose="020B0604030504040204" pitchFamily="50" charset="-128"/>
              </a:rPr>
              <a:t>》</a:t>
            </a:r>
            <a:r>
              <a:rPr kumimoji="0" lang="ja-JP" altLang="en-US" sz="1600" b="1" dirty="0">
                <a:latin typeface="Meiryo UI" panose="020B0604030504040204" pitchFamily="50" charset="-128"/>
                <a:ea typeface="Meiryo UI" panose="020B0604030504040204" pitchFamily="50" charset="-128"/>
              </a:rPr>
              <a:t>  </a:t>
            </a:r>
            <a:endParaRPr kumimoji="0" lang="ja-JP" altLang="en-US" sz="1600" b="1" dirty="0">
              <a:solidFill>
                <a:srgbClr val="FF5050"/>
              </a:solidFill>
              <a:latin typeface="Meiryo UI" panose="020B0604030504040204" pitchFamily="50" charset="-128"/>
              <a:ea typeface="Meiryo UI" panose="020B0604030504040204" pitchFamily="50" charset="-128"/>
            </a:endParaRPr>
          </a:p>
        </p:txBody>
      </p:sp>
      <p:sp>
        <p:nvSpPr>
          <p:cNvPr id="10" name="Rectangle 12"/>
          <p:cNvSpPr>
            <a:spLocks noChangeArrowheads="1"/>
          </p:cNvSpPr>
          <p:nvPr/>
        </p:nvSpPr>
        <p:spPr bwMode="auto">
          <a:xfrm>
            <a:off x="213519" y="885706"/>
            <a:ext cx="8691562" cy="103179"/>
          </a:xfrm>
          <a:prstGeom prst="rect">
            <a:avLst/>
          </a:prstGeom>
          <a:gradFill rotWithShape="1">
            <a:gsLst>
              <a:gs pos="96951">
                <a:srgbClr val="3E6EB4"/>
              </a:gs>
              <a:gs pos="90000">
                <a:srgbClr val="3E6EB4"/>
              </a:gs>
              <a:gs pos="0">
                <a:srgbClr val="CDE1FF"/>
              </a:gs>
            </a:gsLst>
            <a:lin ang="0" scaled="1"/>
          </a:gradFill>
          <a:ln w="9525" algn="ctr">
            <a:noFill/>
            <a:miter lim="800000"/>
            <a:headEnd/>
            <a:tailEnd/>
          </a:ln>
          <a:effectLst/>
        </p:spPr>
        <p:txBody>
          <a:bodyPr wrap="none" anchor="ctr"/>
          <a:lstStyle/>
          <a:p>
            <a:pPr algn="r">
              <a:defRPr/>
            </a:pPr>
            <a:endParaRPr lang="ja-JP" altLang="en-US">
              <a:latin typeface="Arial" charset="0"/>
            </a:endParaRPr>
          </a:p>
        </p:txBody>
      </p:sp>
    </p:spTree>
    <p:extLst>
      <p:ext uri="{BB962C8B-B14F-4D97-AF65-F5344CB8AC3E}">
        <p14:creationId xmlns:p14="http://schemas.microsoft.com/office/powerpoint/2010/main" val="2151583238"/>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6498" name="Rectangle 2"/>
          <p:cNvSpPr>
            <a:spLocks noGrp="1" noChangeArrowheads="1"/>
          </p:cNvSpPr>
          <p:nvPr>
            <p:ph type="title" idx="4294967295"/>
          </p:nvPr>
        </p:nvSpPr>
        <p:spPr>
          <a:xfrm>
            <a:off x="427831" y="290540"/>
            <a:ext cx="8229600" cy="522168"/>
          </a:xfrm>
        </p:spPr>
        <p:txBody>
          <a:bodyPr/>
          <a:lstStyle/>
          <a:p>
            <a:pPr defTabSz="1001713" eaLnBrk="1" hangingPunct="1">
              <a:lnSpc>
                <a:spcPct val="150000"/>
              </a:lnSpc>
            </a:pPr>
            <a:r>
              <a:rPr lang="ja-JP" altLang="en-US" sz="3000" b="1" dirty="0">
                <a:solidFill>
                  <a:schemeClr val="tx1"/>
                </a:solidFill>
                <a:latin typeface="Meiryo UI" panose="020B0604030504040204" pitchFamily="50" charset="-128"/>
                <a:ea typeface="Meiryo UI" panose="020B0604030504040204" pitchFamily="50" charset="-128"/>
                <a:cs typeface="メイリオ" pitchFamily="50" charset="-128"/>
              </a:rPr>
              <a:t>高齢者虐待防止における医師の役割</a:t>
            </a:r>
          </a:p>
        </p:txBody>
      </p:sp>
      <p:sp>
        <p:nvSpPr>
          <p:cNvPr id="106499" name="Rectangle 3"/>
          <p:cNvSpPr>
            <a:spLocks noGrp="1" noChangeArrowheads="1"/>
          </p:cNvSpPr>
          <p:nvPr>
            <p:ph type="body" idx="4294967295"/>
          </p:nvPr>
        </p:nvSpPr>
        <p:spPr>
          <a:xfrm>
            <a:off x="884238" y="1335088"/>
            <a:ext cx="7504112" cy="1979612"/>
          </a:xfrm>
        </p:spPr>
        <p:txBody>
          <a:bodyPr/>
          <a:lstStyle/>
          <a:p>
            <a:pPr eaLnBrk="1" hangingPunct="1">
              <a:lnSpc>
                <a:spcPct val="80000"/>
              </a:lnSpc>
              <a:spcBef>
                <a:spcPct val="0"/>
              </a:spcBef>
              <a:buClr>
                <a:srgbClr val="009999"/>
              </a:buClr>
              <a:buFont typeface="Wingdings" pitchFamily="2" charset="2"/>
              <a:buNone/>
            </a:pPr>
            <a:r>
              <a:rPr lang="en-US" altLang="ja-JP" sz="2100" b="1" dirty="0">
                <a:solidFill>
                  <a:srgbClr val="3E6EB4"/>
                </a:solidFill>
                <a:latin typeface="Meiryo UI" panose="020B0604030504040204" pitchFamily="50" charset="-128"/>
                <a:ea typeface="Meiryo UI" panose="020B0604030504040204" pitchFamily="50" charset="-128"/>
              </a:rPr>
              <a:t>●</a:t>
            </a:r>
            <a:r>
              <a:rPr lang="ja-JP" altLang="en-US" sz="1200" b="1" dirty="0">
                <a:latin typeface="Meiryo UI" panose="020B0604030504040204" pitchFamily="50" charset="-128"/>
                <a:ea typeface="Meiryo UI" panose="020B0604030504040204" pitchFamily="50" charset="-128"/>
              </a:rPr>
              <a:t>　</a:t>
            </a:r>
            <a:r>
              <a:rPr lang="ja-JP" altLang="en-US" sz="2100" b="1" dirty="0">
                <a:latin typeface="Meiryo UI" panose="020B0604030504040204" pitchFamily="50" charset="-128"/>
                <a:ea typeface="Meiryo UI" panose="020B0604030504040204" pitchFamily="50" charset="-128"/>
              </a:rPr>
              <a:t>高齢者虐待の早期発見及び虐待防止の施策への協力</a:t>
            </a:r>
          </a:p>
          <a:p>
            <a:pPr eaLnBrk="1" hangingPunct="1">
              <a:lnSpc>
                <a:spcPct val="140000"/>
              </a:lnSpc>
              <a:spcBef>
                <a:spcPct val="0"/>
              </a:spcBef>
              <a:buClr>
                <a:srgbClr val="009999"/>
              </a:buClr>
              <a:buFont typeface="Wingdings" pitchFamily="2" charset="2"/>
              <a:buNone/>
            </a:pPr>
            <a:r>
              <a:rPr lang="en-US" altLang="ja-JP" sz="2100" b="1" dirty="0">
                <a:solidFill>
                  <a:srgbClr val="3E6EB4"/>
                </a:solidFill>
                <a:latin typeface="Meiryo UI" panose="020B0604030504040204" pitchFamily="50" charset="-128"/>
                <a:ea typeface="Meiryo UI" panose="020B0604030504040204" pitchFamily="50" charset="-128"/>
              </a:rPr>
              <a:t>●</a:t>
            </a:r>
            <a:r>
              <a:rPr lang="ja-JP" altLang="en-US" sz="1200" b="1" dirty="0">
                <a:latin typeface="Meiryo UI" panose="020B0604030504040204" pitchFamily="50" charset="-128"/>
                <a:ea typeface="Meiryo UI" panose="020B0604030504040204" pitchFamily="50" charset="-128"/>
              </a:rPr>
              <a:t>　</a:t>
            </a:r>
            <a:r>
              <a:rPr lang="ja-JP" altLang="en-US" sz="2100" b="1" dirty="0">
                <a:latin typeface="Meiryo UI" panose="020B0604030504040204" pitchFamily="50" charset="-128"/>
                <a:ea typeface="Meiryo UI" panose="020B0604030504040204" pitchFamily="50" charset="-128"/>
              </a:rPr>
              <a:t>虐待を受けたと思われる高齢者を発見し、</a:t>
            </a:r>
            <a:r>
              <a:rPr lang="ja-JP" altLang="en-US" sz="2100" b="1" u="sng" dirty="0">
                <a:solidFill>
                  <a:srgbClr val="3E6EB4"/>
                </a:solidFill>
                <a:latin typeface="Meiryo UI" panose="020B0604030504040204" pitchFamily="50" charset="-128"/>
                <a:ea typeface="Meiryo UI" panose="020B0604030504040204" pitchFamily="50" charset="-128"/>
              </a:rPr>
              <a:t>高齢者の生命又は</a:t>
            </a:r>
          </a:p>
          <a:p>
            <a:pPr eaLnBrk="1" hangingPunct="1">
              <a:lnSpc>
                <a:spcPct val="110000"/>
              </a:lnSpc>
              <a:spcBef>
                <a:spcPct val="0"/>
              </a:spcBef>
              <a:buClr>
                <a:srgbClr val="009999"/>
              </a:buClr>
              <a:buFont typeface="Wingdings" pitchFamily="2" charset="2"/>
              <a:buNone/>
            </a:pPr>
            <a:r>
              <a:rPr lang="ja-JP" altLang="en-US" sz="2100" b="1" dirty="0">
                <a:solidFill>
                  <a:srgbClr val="3E6EB4"/>
                </a:solidFill>
                <a:latin typeface="Meiryo UI" panose="020B0604030504040204" pitchFamily="50" charset="-128"/>
                <a:ea typeface="Meiryo UI" panose="020B0604030504040204" pitchFamily="50" charset="-128"/>
              </a:rPr>
              <a:t>　　</a:t>
            </a:r>
            <a:r>
              <a:rPr lang="ja-JP" altLang="en-US" sz="2100" b="1" u="sng" dirty="0">
                <a:solidFill>
                  <a:srgbClr val="3E6EB4"/>
                </a:solidFill>
                <a:latin typeface="Meiryo UI" panose="020B0604030504040204" pitchFamily="50" charset="-128"/>
                <a:ea typeface="Meiryo UI" panose="020B0604030504040204" pitchFamily="50" charset="-128"/>
              </a:rPr>
              <a:t>身体に重大な危機が生じている場合</a:t>
            </a:r>
            <a:r>
              <a:rPr lang="ja-JP" altLang="en-US" sz="2100" b="1" dirty="0">
                <a:latin typeface="Meiryo UI" panose="020B0604030504040204" pitchFamily="50" charset="-128"/>
                <a:ea typeface="Meiryo UI" panose="020B0604030504040204" pitchFamily="50" charset="-128"/>
              </a:rPr>
              <a:t>は、速やかに市区町村・</a:t>
            </a:r>
          </a:p>
          <a:p>
            <a:pPr eaLnBrk="1" hangingPunct="1">
              <a:lnSpc>
                <a:spcPct val="110000"/>
              </a:lnSpc>
              <a:spcBef>
                <a:spcPct val="0"/>
              </a:spcBef>
              <a:buClr>
                <a:srgbClr val="009999"/>
              </a:buClr>
              <a:buFont typeface="Wingdings" pitchFamily="2" charset="2"/>
              <a:buNone/>
            </a:pPr>
            <a:r>
              <a:rPr lang="ja-JP" altLang="en-US" sz="2100" b="1" dirty="0">
                <a:latin typeface="Meiryo UI" panose="020B0604030504040204" pitchFamily="50" charset="-128"/>
                <a:ea typeface="Meiryo UI" panose="020B0604030504040204" pitchFamily="50" charset="-128"/>
              </a:rPr>
              <a:t>　　地域包括支援センターに通報する義務</a:t>
            </a:r>
          </a:p>
          <a:p>
            <a:pPr eaLnBrk="1" hangingPunct="1">
              <a:lnSpc>
                <a:spcPct val="110000"/>
              </a:lnSpc>
              <a:spcBef>
                <a:spcPct val="0"/>
              </a:spcBef>
              <a:buClr>
                <a:srgbClr val="009999"/>
              </a:buClr>
              <a:buFont typeface="Wingdings" pitchFamily="2" charset="2"/>
              <a:buNone/>
            </a:pPr>
            <a:r>
              <a:rPr lang="ja-JP" altLang="en-US" sz="2100" b="1" dirty="0">
                <a:latin typeface="Meiryo UI" panose="020B0604030504040204" pitchFamily="50" charset="-128"/>
                <a:ea typeface="Meiryo UI" panose="020B0604030504040204" pitchFamily="50" charset="-128"/>
              </a:rPr>
              <a:t>　　</a:t>
            </a:r>
            <a:r>
              <a:rPr lang="ja-JP" altLang="en-US" sz="1800" b="1" dirty="0">
                <a:latin typeface="Meiryo UI" panose="020B0604030504040204" pitchFamily="50" charset="-128"/>
                <a:ea typeface="Meiryo UI" panose="020B0604030504040204" pitchFamily="50" charset="-128"/>
              </a:rPr>
              <a:t>（“生命・身体への重大な危機”以外の場合は努力義務）</a:t>
            </a:r>
            <a:endParaRPr lang="en-US" altLang="ja-JP" sz="1800" b="1" dirty="0">
              <a:latin typeface="Meiryo UI" panose="020B0604030504040204" pitchFamily="50" charset="-128"/>
              <a:ea typeface="Meiryo UI" panose="020B0604030504040204" pitchFamily="50" charset="-128"/>
            </a:endParaRPr>
          </a:p>
        </p:txBody>
      </p:sp>
      <p:sp>
        <p:nvSpPr>
          <p:cNvPr id="106501" name="Rectangle 5"/>
          <p:cNvSpPr>
            <a:spLocks noChangeArrowheads="1"/>
          </p:cNvSpPr>
          <p:nvPr/>
        </p:nvSpPr>
        <p:spPr bwMode="auto">
          <a:xfrm>
            <a:off x="733425" y="1219200"/>
            <a:ext cx="7618413" cy="2024063"/>
          </a:xfrm>
          <a:prstGeom prst="rect">
            <a:avLst/>
          </a:prstGeom>
          <a:noFill/>
          <a:ln w="41275" cap="rnd" algn="ctr">
            <a:solidFill>
              <a:srgbClr val="3E6EB4"/>
            </a:solidFill>
            <a:prstDash val="sysDot"/>
            <a:miter lim="800000"/>
            <a:headEnd/>
            <a:tailEnd/>
          </a:ln>
          <a:extLst>
            <a:ext uri="{909E8E84-426E-40DD-AFC4-6F175D3DCCD1}">
              <a14:hiddenFill xmlns:a14="http://schemas.microsoft.com/office/drawing/2010/main">
                <a:solidFill>
                  <a:srgbClr val="FFFFFF"/>
                </a:solidFill>
              </a14:hiddenFill>
            </a:ext>
          </a:extLst>
        </p:spPr>
        <p:txBody>
          <a:bodyPr wrap="none" anchor="ctr"/>
          <a:lstStyle/>
          <a:p>
            <a:endParaRPr lang="ja-JP" altLang="en-US" sz="1800"/>
          </a:p>
        </p:txBody>
      </p:sp>
      <p:sp>
        <p:nvSpPr>
          <p:cNvPr id="106502" name="Text Box 7"/>
          <p:cNvSpPr txBox="1">
            <a:spLocks noChangeArrowheads="1"/>
          </p:cNvSpPr>
          <p:nvPr/>
        </p:nvSpPr>
        <p:spPr bwMode="auto">
          <a:xfrm>
            <a:off x="1379538" y="5219005"/>
            <a:ext cx="7359650" cy="13849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spAutoFit/>
          </a:bodyPr>
          <a:lstStyle>
            <a:lvl1pPr eaLnBrk="0" hangingPunct="0">
              <a:defRPr kumimoji="1" sz="3600">
                <a:solidFill>
                  <a:schemeClr val="tx1"/>
                </a:solidFill>
                <a:latin typeface="Arial" pitchFamily="34" charset="0"/>
                <a:ea typeface="ＭＳ Ｐゴシック" pitchFamily="50" charset="-128"/>
              </a:defRPr>
            </a:lvl1pPr>
            <a:lvl2pPr marL="742950" indent="-285750" eaLnBrk="0" hangingPunct="0">
              <a:defRPr kumimoji="1" sz="3600">
                <a:solidFill>
                  <a:schemeClr val="tx1"/>
                </a:solidFill>
                <a:latin typeface="Arial" pitchFamily="34" charset="0"/>
                <a:ea typeface="ＭＳ Ｐゴシック" pitchFamily="50" charset="-128"/>
              </a:defRPr>
            </a:lvl2pPr>
            <a:lvl3pPr marL="1143000" indent="-228600" eaLnBrk="0" hangingPunct="0">
              <a:defRPr kumimoji="1" sz="3600">
                <a:solidFill>
                  <a:schemeClr val="tx1"/>
                </a:solidFill>
                <a:latin typeface="Arial" pitchFamily="34" charset="0"/>
                <a:ea typeface="ＭＳ Ｐゴシック" pitchFamily="50" charset="-128"/>
              </a:defRPr>
            </a:lvl3pPr>
            <a:lvl4pPr marL="1600200" indent="-228600" eaLnBrk="0" hangingPunct="0">
              <a:defRPr kumimoji="1" sz="3600">
                <a:solidFill>
                  <a:schemeClr val="tx1"/>
                </a:solidFill>
                <a:latin typeface="Arial" pitchFamily="34" charset="0"/>
                <a:ea typeface="ＭＳ Ｐゴシック" pitchFamily="50" charset="-128"/>
              </a:defRPr>
            </a:lvl4pPr>
            <a:lvl5pPr marL="2057400" indent="-228600" eaLnBrk="0" hangingPunct="0">
              <a:defRPr kumimoji="1" sz="3600">
                <a:solidFill>
                  <a:schemeClr val="tx1"/>
                </a:solidFill>
                <a:latin typeface="Arial" pitchFamily="34" charset="0"/>
                <a:ea typeface="ＭＳ Ｐゴシック" pitchFamily="50" charset="-128"/>
              </a:defRPr>
            </a:lvl5pPr>
            <a:lvl6pPr marL="2514600" indent="-228600" eaLnBrk="0" fontAlgn="base" hangingPunct="0">
              <a:spcBef>
                <a:spcPct val="0"/>
              </a:spcBef>
              <a:spcAft>
                <a:spcPct val="0"/>
              </a:spcAft>
              <a:defRPr kumimoji="1" sz="3600">
                <a:solidFill>
                  <a:schemeClr val="tx1"/>
                </a:solidFill>
                <a:latin typeface="Arial" pitchFamily="34" charset="0"/>
                <a:ea typeface="ＭＳ Ｐゴシック" pitchFamily="50" charset="-128"/>
              </a:defRPr>
            </a:lvl6pPr>
            <a:lvl7pPr marL="2971800" indent="-228600" eaLnBrk="0" fontAlgn="base" hangingPunct="0">
              <a:spcBef>
                <a:spcPct val="0"/>
              </a:spcBef>
              <a:spcAft>
                <a:spcPct val="0"/>
              </a:spcAft>
              <a:defRPr kumimoji="1" sz="3600">
                <a:solidFill>
                  <a:schemeClr val="tx1"/>
                </a:solidFill>
                <a:latin typeface="Arial" pitchFamily="34" charset="0"/>
                <a:ea typeface="ＭＳ Ｐゴシック" pitchFamily="50" charset="-128"/>
              </a:defRPr>
            </a:lvl7pPr>
            <a:lvl8pPr marL="3429000" indent="-228600" eaLnBrk="0" fontAlgn="base" hangingPunct="0">
              <a:spcBef>
                <a:spcPct val="0"/>
              </a:spcBef>
              <a:spcAft>
                <a:spcPct val="0"/>
              </a:spcAft>
              <a:defRPr kumimoji="1" sz="3600">
                <a:solidFill>
                  <a:schemeClr val="tx1"/>
                </a:solidFill>
                <a:latin typeface="Arial" pitchFamily="34" charset="0"/>
                <a:ea typeface="ＭＳ Ｐゴシック" pitchFamily="50" charset="-128"/>
              </a:defRPr>
            </a:lvl8pPr>
            <a:lvl9pPr marL="3886200" indent="-228600" eaLnBrk="0" fontAlgn="base" hangingPunct="0">
              <a:spcBef>
                <a:spcPct val="0"/>
              </a:spcBef>
              <a:spcAft>
                <a:spcPct val="0"/>
              </a:spcAft>
              <a:defRPr kumimoji="1" sz="3600">
                <a:solidFill>
                  <a:schemeClr val="tx1"/>
                </a:solidFill>
                <a:latin typeface="Arial" pitchFamily="34" charset="0"/>
                <a:ea typeface="ＭＳ Ｐゴシック" pitchFamily="50" charset="-128"/>
              </a:defRPr>
            </a:lvl9pPr>
          </a:lstStyle>
          <a:p>
            <a:pPr eaLnBrk="1" hangingPunct="1">
              <a:spcBef>
                <a:spcPct val="50000"/>
              </a:spcBef>
            </a:pPr>
            <a:r>
              <a:rPr lang="ja-JP" altLang="en-US" sz="2400" b="1" dirty="0">
                <a:solidFill>
                  <a:srgbClr val="3E6EB4"/>
                </a:solidFill>
                <a:latin typeface="Meiryo UI" panose="020B0604030504040204" pitchFamily="50" charset="-128"/>
                <a:ea typeface="Meiryo UI" panose="020B0604030504040204" pitchFamily="50" charset="-128"/>
              </a:rPr>
              <a:t>虐待の早期発見・未然防止におけるかかりつけ医の</a:t>
            </a:r>
          </a:p>
          <a:p>
            <a:pPr eaLnBrk="1" hangingPunct="1"/>
            <a:r>
              <a:rPr lang="ja-JP" altLang="en-US" sz="2400" b="1" dirty="0">
                <a:solidFill>
                  <a:srgbClr val="3E6EB4"/>
                </a:solidFill>
                <a:latin typeface="Meiryo UI" panose="020B0604030504040204" pitchFamily="50" charset="-128"/>
                <a:ea typeface="Meiryo UI" panose="020B0604030504040204" pitchFamily="50" charset="-128"/>
              </a:rPr>
              <a:t>役割は極めて重要</a:t>
            </a:r>
          </a:p>
          <a:p>
            <a:pPr eaLnBrk="1" hangingPunct="1">
              <a:spcBef>
                <a:spcPct val="50000"/>
              </a:spcBef>
            </a:pPr>
            <a:r>
              <a:rPr lang="ja-JP" altLang="en-US" sz="2400" b="1" dirty="0">
                <a:solidFill>
                  <a:srgbClr val="3E6EB4"/>
                </a:solidFill>
                <a:latin typeface="Meiryo UI" panose="020B0604030504040204" pitchFamily="50" charset="-128"/>
                <a:ea typeface="Meiryo UI" panose="020B0604030504040204" pitchFamily="50" charset="-128"/>
              </a:rPr>
              <a:t>認知症を含め高齢者虐待への理解を深めることが必要</a:t>
            </a:r>
          </a:p>
        </p:txBody>
      </p:sp>
      <p:sp>
        <p:nvSpPr>
          <p:cNvPr id="106503" name="Text Box 8"/>
          <p:cNvSpPr txBox="1">
            <a:spLocks noChangeArrowheads="1"/>
          </p:cNvSpPr>
          <p:nvPr/>
        </p:nvSpPr>
        <p:spPr bwMode="auto">
          <a:xfrm>
            <a:off x="985838" y="3379788"/>
            <a:ext cx="7216775" cy="1739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spAutoFit/>
          </a:bodyPr>
          <a:lstStyle>
            <a:lvl1pPr eaLnBrk="0" hangingPunct="0">
              <a:defRPr kumimoji="1" sz="3600">
                <a:solidFill>
                  <a:schemeClr val="tx1"/>
                </a:solidFill>
                <a:latin typeface="Arial" pitchFamily="34" charset="0"/>
                <a:ea typeface="ＭＳ Ｐゴシック" pitchFamily="50" charset="-128"/>
              </a:defRPr>
            </a:lvl1pPr>
            <a:lvl2pPr marL="742950" indent="-285750" eaLnBrk="0" hangingPunct="0">
              <a:defRPr kumimoji="1" sz="3600">
                <a:solidFill>
                  <a:schemeClr val="tx1"/>
                </a:solidFill>
                <a:latin typeface="Arial" pitchFamily="34" charset="0"/>
                <a:ea typeface="ＭＳ Ｐゴシック" pitchFamily="50" charset="-128"/>
              </a:defRPr>
            </a:lvl2pPr>
            <a:lvl3pPr marL="1143000" indent="-228600" eaLnBrk="0" hangingPunct="0">
              <a:defRPr kumimoji="1" sz="3600">
                <a:solidFill>
                  <a:schemeClr val="tx1"/>
                </a:solidFill>
                <a:latin typeface="Arial" pitchFamily="34" charset="0"/>
                <a:ea typeface="ＭＳ Ｐゴシック" pitchFamily="50" charset="-128"/>
              </a:defRPr>
            </a:lvl3pPr>
            <a:lvl4pPr marL="1600200" indent="-228600" eaLnBrk="0" hangingPunct="0">
              <a:defRPr kumimoji="1" sz="3600">
                <a:solidFill>
                  <a:schemeClr val="tx1"/>
                </a:solidFill>
                <a:latin typeface="Arial" pitchFamily="34" charset="0"/>
                <a:ea typeface="ＭＳ Ｐゴシック" pitchFamily="50" charset="-128"/>
              </a:defRPr>
            </a:lvl4pPr>
            <a:lvl5pPr marL="2057400" indent="-228600" eaLnBrk="0" hangingPunct="0">
              <a:defRPr kumimoji="1" sz="3600">
                <a:solidFill>
                  <a:schemeClr val="tx1"/>
                </a:solidFill>
                <a:latin typeface="Arial" pitchFamily="34" charset="0"/>
                <a:ea typeface="ＭＳ Ｐゴシック" pitchFamily="50" charset="-128"/>
              </a:defRPr>
            </a:lvl5pPr>
            <a:lvl6pPr marL="2514600" indent="-228600" eaLnBrk="0" fontAlgn="base" hangingPunct="0">
              <a:spcBef>
                <a:spcPct val="0"/>
              </a:spcBef>
              <a:spcAft>
                <a:spcPct val="0"/>
              </a:spcAft>
              <a:defRPr kumimoji="1" sz="3600">
                <a:solidFill>
                  <a:schemeClr val="tx1"/>
                </a:solidFill>
                <a:latin typeface="Arial" pitchFamily="34" charset="0"/>
                <a:ea typeface="ＭＳ Ｐゴシック" pitchFamily="50" charset="-128"/>
              </a:defRPr>
            </a:lvl6pPr>
            <a:lvl7pPr marL="2971800" indent="-228600" eaLnBrk="0" fontAlgn="base" hangingPunct="0">
              <a:spcBef>
                <a:spcPct val="0"/>
              </a:spcBef>
              <a:spcAft>
                <a:spcPct val="0"/>
              </a:spcAft>
              <a:defRPr kumimoji="1" sz="3600">
                <a:solidFill>
                  <a:schemeClr val="tx1"/>
                </a:solidFill>
                <a:latin typeface="Arial" pitchFamily="34" charset="0"/>
                <a:ea typeface="ＭＳ Ｐゴシック" pitchFamily="50" charset="-128"/>
              </a:defRPr>
            </a:lvl7pPr>
            <a:lvl8pPr marL="3429000" indent="-228600" eaLnBrk="0" fontAlgn="base" hangingPunct="0">
              <a:spcBef>
                <a:spcPct val="0"/>
              </a:spcBef>
              <a:spcAft>
                <a:spcPct val="0"/>
              </a:spcAft>
              <a:defRPr kumimoji="1" sz="3600">
                <a:solidFill>
                  <a:schemeClr val="tx1"/>
                </a:solidFill>
                <a:latin typeface="Arial" pitchFamily="34" charset="0"/>
                <a:ea typeface="ＭＳ Ｐゴシック" pitchFamily="50" charset="-128"/>
              </a:defRPr>
            </a:lvl8pPr>
            <a:lvl9pPr marL="3886200" indent="-228600" eaLnBrk="0" fontAlgn="base" hangingPunct="0">
              <a:spcBef>
                <a:spcPct val="0"/>
              </a:spcBef>
              <a:spcAft>
                <a:spcPct val="0"/>
              </a:spcAft>
              <a:defRPr kumimoji="1" sz="3600">
                <a:solidFill>
                  <a:schemeClr val="tx1"/>
                </a:solidFill>
                <a:latin typeface="Arial" pitchFamily="34" charset="0"/>
                <a:ea typeface="ＭＳ Ｐゴシック" pitchFamily="50" charset="-128"/>
              </a:defRPr>
            </a:lvl9pPr>
          </a:lstStyle>
          <a:p>
            <a:pPr eaLnBrk="1" hangingPunct="1">
              <a:buClr>
                <a:schemeClr val="tx1"/>
              </a:buClr>
              <a:buFont typeface="Wingdings" pitchFamily="2" charset="2"/>
              <a:buNone/>
            </a:pPr>
            <a:r>
              <a:rPr lang="ja-JP" altLang="en-US" sz="1800" b="1">
                <a:latin typeface="Meiryo UI" panose="020B0604030504040204" pitchFamily="50" charset="-128"/>
                <a:ea typeface="Meiryo UI" panose="020B0604030504040204" pitchFamily="50" charset="-128"/>
              </a:rPr>
              <a:t>・高齢者が地域のかかりつけ医を受診する機会は多いことから、「虐待の</a:t>
            </a:r>
          </a:p>
          <a:p>
            <a:pPr eaLnBrk="1" hangingPunct="1">
              <a:buClr>
                <a:schemeClr val="tx1"/>
              </a:buClr>
              <a:buFont typeface="Wingdings" pitchFamily="2" charset="2"/>
              <a:buNone/>
            </a:pPr>
            <a:r>
              <a:rPr lang="ja-JP" altLang="en-US" sz="1800" b="1">
                <a:latin typeface="Meiryo UI" panose="020B0604030504040204" pitchFamily="50" charset="-128"/>
                <a:ea typeface="Meiryo UI" panose="020B0604030504040204" pitchFamily="50" charset="-128"/>
              </a:rPr>
              <a:t>　可能性」に気づくきっかけとなる場合がある</a:t>
            </a:r>
          </a:p>
          <a:p>
            <a:pPr eaLnBrk="1" hangingPunct="1">
              <a:buClr>
                <a:schemeClr val="tx1"/>
              </a:buClr>
              <a:buFont typeface="Wingdings" pitchFamily="2" charset="2"/>
              <a:buNone/>
            </a:pPr>
            <a:r>
              <a:rPr lang="ja-JP" altLang="en-US" sz="1800" b="1">
                <a:latin typeface="Meiryo UI" panose="020B0604030504040204" pitchFamily="50" charset="-128"/>
                <a:ea typeface="Meiryo UI" panose="020B0604030504040204" pitchFamily="50" charset="-128"/>
              </a:rPr>
              <a:t>・身体的虐待が疑われる場合は、生命や身体の危険性や緊急性を、医学</a:t>
            </a:r>
          </a:p>
          <a:p>
            <a:pPr eaLnBrk="1" hangingPunct="1">
              <a:buClr>
                <a:schemeClr val="tx1"/>
              </a:buClr>
              <a:buFont typeface="Wingdings" pitchFamily="2" charset="2"/>
              <a:buNone/>
            </a:pPr>
            <a:r>
              <a:rPr lang="ja-JP" altLang="en-US" sz="1800" b="1">
                <a:latin typeface="Meiryo UI" panose="020B0604030504040204" pitchFamily="50" charset="-128"/>
                <a:ea typeface="Meiryo UI" panose="020B0604030504040204" pitchFamily="50" charset="-128"/>
              </a:rPr>
              <a:t>　的見地から判断することが必要な場合もある</a:t>
            </a:r>
          </a:p>
          <a:p>
            <a:pPr eaLnBrk="1" hangingPunct="1">
              <a:buClr>
                <a:schemeClr val="tx1"/>
              </a:buClr>
              <a:buFont typeface="Wingdings" pitchFamily="2" charset="2"/>
              <a:buNone/>
            </a:pPr>
            <a:r>
              <a:rPr lang="ja-JP" altLang="en-US" sz="1800" b="1">
                <a:latin typeface="Meiryo UI" panose="020B0604030504040204" pitchFamily="50" charset="-128"/>
                <a:ea typeface="Meiryo UI" panose="020B0604030504040204" pitchFamily="50" charset="-128"/>
              </a:rPr>
              <a:t>・虐待者の中には、行政・福祉関係者の意見は全く聞かないにも関わらず、</a:t>
            </a:r>
          </a:p>
          <a:p>
            <a:pPr eaLnBrk="1" hangingPunct="1">
              <a:buClr>
                <a:schemeClr val="tx1"/>
              </a:buClr>
              <a:buFont typeface="Wingdings" pitchFamily="2" charset="2"/>
              <a:buNone/>
            </a:pPr>
            <a:r>
              <a:rPr lang="ja-JP" altLang="en-US" sz="1800" b="1">
                <a:latin typeface="Meiryo UI" panose="020B0604030504040204" pitchFamily="50" charset="-128"/>
                <a:ea typeface="Meiryo UI" panose="020B0604030504040204" pitchFamily="50" charset="-128"/>
              </a:rPr>
              <a:t>　医師の指示には従う事例も一部報告されている</a:t>
            </a:r>
          </a:p>
        </p:txBody>
      </p:sp>
      <p:sp>
        <p:nvSpPr>
          <p:cNvPr id="106504" name="AutoShape 10"/>
          <p:cNvSpPr>
            <a:spLocks noChangeArrowheads="1"/>
          </p:cNvSpPr>
          <p:nvPr/>
        </p:nvSpPr>
        <p:spPr bwMode="auto">
          <a:xfrm rot="16200000" flipV="1">
            <a:off x="683419" y="5782469"/>
            <a:ext cx="841375" cy="303213"/>
          </a:xfrm>
          <a:prstGeom prst="triangle">
            <a:avLst>
              <a:gd name="adj" fmla="val 50000"/>
            </a:avLst>
          </a:prstGeom>
          <a:solidFill>
            <a:srgbClr val="3E6EB4"/>
          </a:solidFill>
          <a:ln>
            <a:noFill/>
          </a:ln>
          <a:extLst/>
        </p:spPr>
        <p:txBody>
          <a:bodyPr rot="10800000" vert="eaVert" wrap="none" anchor="ctr"/>
          <a:lstStyle/>
          <a:p>
            <a:endParaRPr lang="ja-JP" altLang="en-US" sz="1800"/>
          </a:p>
        </p:txBody>
      </p:sp>
      <p:sp>
        <p:nvSpPr>
          <p:cNvPr id="12" name="Rectangle 23"/>
          <p:cNvSpPr>
            <a:spLocks noChangeArrowheads="1"/>
          </p:cNvSpPr>
          <p:nvPr/>
        </p:nvSpPr>
        <p:spPr bwMode="auto">
          <a:xfrm>
            <a:off x="0" y="1"/>
            <a:ext cx="2806995" cy="3721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82904" tIns="41452" rIns="82904" bIns="41452" anchor="b"/>
          <a:lstStyle/>
          <a:p>
            <a:pPr defTabSz="828675"/>
            <a:r>
              <a:rPr kumimoji="0" lang="en-US" altLang="ja-JP" sz="1600" b="1" dirty="0">
                <a:latin typeface="Meiryo UI" panose="020B0604030504040204" pitchFamily="50" charset="-128"/>
                <a:ea typeface="Meiryo UI" panose="020B0604030504040204" pitchFamily="50" charset="-128"/>
              </a:rPr>
              <a:t>《</a:t>
            </a:r>
            <a:r>
              <a:rPr kumimoji="0" lang="ja-JP" altLang="en-US" sz="1600" b="1" dirty="0">
                <a:latin typeface="Meiryo UI" panose="020B0604030504040204" pitchFamily="50" charset="-128"/>
                <a:ea typeface="Meiryo UI" panose="020B0604030504040204" pitchFamily="50" charset="-128"/>
              </a:rPr>
              <a:t> 制度</a:t>
            </a:r>
            <a:r>
              <a:rPr kumimoji="0" lang="en-US" altLang="ja-JP" sz="1700" b="1" dirty="0">
                <a:latin typeface="Segoe UI" panose="020B0502040204020203" pitchFamily="34" charset="0"/>
                <a:ea typeface="Meiryo UI" panose="020B0604030504040204" pitchFamily="50" charset="-128"/>
                <a:cs typeface="Segoe UI" panose="020B0502040204020203" pitchFamily="34" charset="0"/>
              </a:rPr>
              <a:t>-34</a:t>
            </a:r>
            <a:r>
              <a:rPr kumimoji="0" lang="ja-JP" altLang="en-US" sz="1700" b="1" dirty="0">
                <a:latin typeface="Segoe UI" panose="020B0502040204020203" pitchFamily="34" charset="0"/>
                <a:ea typeface="Meiryo UI" panose="020B0604030504040204" pitchFamily="50" charset="-128"/>
                <a:cs typeface="Segoe UI" panose="020B0502040204020203" pitchFamily="34" charset="0"/>
              </a:rPr>
              <a:t> </a:t>
            </a:r>
            <a:r>
              <a:rPr kumimoji="0" lang="en-US" altLang="ja-JP" sz="1600" b="1" dirty="0">
                <a:latin typeface="Meiryo UI" panose="020B0604030504040204" pitchFamily="50" charset="-128"/>
                <a:ea typeface="Meiryo UI" panose="020B0604030504040204" pitchFamily="50" charset="-128"/>
              </a:rPr>
              <a:t>》</a:t>
            </a:r>
            <a:r>
              <a:rPr kumimoji="0" lang="ja-JP" altLang="en-US" sz="1600" b="1" dirty="0">
                <a:latin typeface="Meiryo UI" panose="020B0604030504040204" pitchFamily="50" charset="-128"/>
                <a:ea typeface="Meiryo UI" panose="020B0604030504040204" pitchFamily="50" charset="-128"/>
              </a:rPr>
              <a:t>  </a:t>
            </a:r>
            <a:endParaRPr kumimoji="0" lang="ja-JP" altLang="en-US" sz="1600" b="1" dirty="0">
              <a:solidFill>
                <a:srgbClr val="FF5050"/>
              </a:solidFill>
              <a:latin typeface="Meiryo UI" panose="020B0604030504040204" pitchFamily="50" charset="-128"/>
              <a:ea typeface="Meiryo UI" panose="020B0604030504040204" pitchFamily="50" charset="-128"/>
            </a:endParaRPr>
          </a:p>
        </p:txBody>
      </p:sp>
      <p:sp>
        <p:nvSpPr>
          <p:cNvPr id="10" name="Rectangle 12"/>
          <p:cNvSpPr>
            <a:spLocks noChangeArrowheads="1"/>
          </p:cNvSpPr>
          <p:nvPr/>
        </p:nvSpPr>
        <p:spPr bwMode="auto">
          <a:xfrm>
            <a:off x="213519" y="885706"/>
            <a:ext cx="8691562" cy="103179"/>
          </a:xfrm>
          <a:prstGeom prst="rect">
            <a:avLst/>
          </a:prstGeom>
          <a:gradFill rotWithShape="1">
            <a:gsLst>
              <a:gs pos="96951">
                <a:srgbClr val="3E6EB4"/>
              </a:gs>
              <a:gs pos="90000">
                <a:srgbClr val="3E6EB4"/>
              </a:gs>
              <a:gs pos="0">
                <a:srgbClr val="CDE1FF"/>
              </a:gs>
            </a:gsLst>
            <a:lin ang="0" scaled="1"/>
          </a:gradFill>
          <a:ln w="9525" algn="ctr">
            <a:noFill/>
            <a:miter lim="800000"/>
            <a:headEnd/>
            <a:tailEnd/>
          </a:ln>
          <a:effectLst/>
        </p:spPr>
        <p:txBody>
          <a:bodyPr wrap="none" anchor="ctr"/>
          <a:lstStyle/>
          <a:p>
            <a:pPr algn="r">
              <a:defRPr/>
            </a:pPr>
            <a:endParaRPr lang="ja-JP" altLang="en-US">
              <a:latin typeface="Arial" charset="0"/>
            </a:endParaRPr>
          </a:p>
        </p:txBody>
      </p:sp>
    </p:spTree>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523" name="Text Box 7"/>
          <p:cNvSpPr txBox="1">
            <a:spLocks noChangeAspect="1" noChangeArrowheads="1"/>
          </p:cNvSpPr>
          <p:nvPr/>
        </p:nvSpPr>
        <p:spPr bwMode="auto">
          <a:xfrm>
            <a:off x="484187" y="276174"/>
            <a:ext cx="8150225" cy="5453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82883" tIns="41441" rIns="82883" bIns="41441" anchor="b">
            <a:spAutoFit/>
          </a:bodyPr>
          <a:lstStyle>
            <a:lvl1pPr defTabSz="909638" eaLnBrk="0" hangingPunct="0">
              <a:defRPr kumimoji="1" sz="3600">
                <a:solidFill>
                  <a:schemeClr val="tx1"/>
                </a:solidFill>
                <a:latin typeface="Arial" pitchFamily="34" charset="0"/>
                <a:ea typeface="ＭＳ Ｐゴシック" pitchFamily="50" charset="-128"/>
              </a:defRPr>
            </a:lvl1pPr>
            <a:lvl2pPr marL="742950" indent="-285750" defTabSz="909638" eaLnBrk="0" hangingPunct="0">
              <a:defRPr kumimoji="1" sz="3600">
                <a:solidFill>
                  <a:schemeClr val="tx1"/>
                </a:solidFill>
                <a:latin typeface="Arial" pitchFamily="34" charset="0"/>
                <a:ea typeface="ＭＳ Ｐゴシック" pitchFamily="50" charset="-128"/>
              </a:defRPr>
            </a:lvl2pPr>
            <a:lvl3pPr marL="1143000" indent="-228600" defTabSz="909638" eaLnBrk="0" hangingPunct="0">
              <a:defRPr kumimoji="1" sz="3600">
                <a:solidFill>
                  <a:schemeClr val="tx1"/>
                </a:solidFill>
                <a:latin typeface="Arial" pitchFamily="34" charset="0"/>
                <a:ea typeface="ＭＳ Ｐゴシック" pitchFamily="50" charset="-128"/>
              </a:defRPr>
            </a:lvl3pPr>
            <a:lvl4pPr marL="1600200" indent="-228600" defTabSz="909638" eaLnBrk="0" hangingPunct="0">
              <a:defRPr kumimoji="1" sz="3600">
                <a:solidFill>
                  <a:schemeClr val="tx1"/>
                </a:solidFill>
                <a:latin typeface="Arial" pitchFamily="34" charset="0"/>
                <a:ea typeface="ＭＳ Ｐゴシック" pitchFamily="50" charset="-128"/>
              </a:defRPr>
            </a:lvl4pPr>
            <a:lvl5pPr marL="2057400" indent="-228600" defTabSz="909638" eaLnBrk="0" hangingPunct="0">
              <a:defRPr kumimoji="1" sz="3600">
                <a:solidFill>
                  <a:schemeClr val="tx1"/>
                </a:solidFill>
                <a:latin typeface="Arial" pitchFamily="34" charset="0"/>
                <a:ea typeface="ＭＳ Ｐゴシック" pitchFamily="50" charset="-128"/>
              </a:defRPr>
            </a:lvl5pPr>
            <a:lvl6pPr marL="2514600" indent="-228600" defTabSz="909638" eaLnBrk="0" fontAlgn="base" hangingPunct="0">
              <a:spcBef>
                <a:spcPct val="0"/>
              </a:spcBef>
              <a:spcAft>
                <a:spcPct val="0"/>
              </a:spcAft>
              <a:defRPr kumimoji="1" sz="3600">
                <a:solidFill>
                  <a:schemeClr val="tx1"/>
                </a:solidFill>
                <a:latin typeface="Arial" pitchFamily="34" charset="0"/>
                <a:ea typeface="ＭＳ Ｐゴシック" pitchFamily="50" charset="-128"/>
              </a:defRPr>
            </a:lvl6pPr>
            <a:lvl7pPr marL="2971800" indent="-228600" defTabSz="909638" eaLnBrk="0" fontAlgn="base" hangingPunct="0">
              <a:spcBef>
                <a:spcPct val="0"/>
              </a:spcBef>
              <a:spcAft>
                <a:spcPct val="0"/>
              </a:spcAft>
              <a:defRPr kumimoji="1" sz="3600">
                <a:solidFill>
                  <a:schemeClr val="tx1"/>
                </a:solidFill>
                <a:latin typeface="Arial" pitchFamily="34" charset="0"/>
                <a:ea typeface="ＭＳ Ｐゴシック" pitchFamily="50" charset="-128"/>
              </a:defRPr>
            </a:lvl7pPr>
            <a:lvl8pPr marL="3429000" indent="-228600" defTabSz="909638" eaLnBrk="0" fontAlgn="base" hangingPunct="0">
              <a:spcBef>
                <a:spcPct val="0"/>
              </a:spcBef>
              <a:spcAft>
                <a:spcPct val="0"/>
              </a:spcAft>
              <a:defRPr kumimoji="1" sz="3600">
                <a:solidFill>
                  <a:schemeClr val="tx1"/>
                </a:solidFill>
                <a:latin typeface="Arial" pitchFamily="34" charset="0"/>
                <a:ea typeface="ＭＳ Ｐゴシック" pitchFamily="50" charset="-128"/>
              </a:defRPr>
            </a:lvl8pPr>
            <a:lvl9pPr marL="3886200" indent="-228600" defTabSz="909638" eaLnBrk="0" fontAlgn="base" hangingPunct="0">
              <a:spcBef>
                <a:spcPct val="0"/>
              </a:spcBef>
              <a:spcAft>
                <a:spcPct val="0"/>
              </a:spcAft>
              <a:defRPr kumimoji="1" sz="3600">
                <a:solidFill>
                  <a:schemeClr val="tx1"/>
                </a:solidFill>
                <a:latin typeface="Arial" pitchFamily="34" charset="0"/>
                <a:ea typeface="ＭＳ Ｐゴシック" pitchFamily="50" charset="-128"/>
              </a:defRPr>
            </a:lvl9pPr>
          </a:lstStyle>
          <a:p>
            <a:pPr algn="ctr" eaLnBrk="1" hangingPunct="1">
              <a:spcBef>
                <a:spcPct val="50000"/>
              </a:spcBef>
            </a:pPr>
            <a:r>
              <a:rPr lang="ja-JP" altLang="en-US" sz="3000" b="1" dirty="0">
                <a:latin typeface="Meiryo UI" panose="020B0604030504040204" pitchFamily="50" charset="-128"/>
                <a:ea typeface="Meiryo UI" panose="020B0604030504040204" pitchFamily="50" charset="-128"/>
                <a:cs typeface="メイリオ" pitchFamily="50" charset="-128"/>
              </a:rPr>
              <a:t>認知症サポーター</a:t>
            </a:r>
          </a:p>
        </p:txBody>
      </p:sp>
      <p:sp>
        <p:nvSpPr>
          <p:cNvPr id="107524" name="Rectangle 8"/>
          <p:cNvSpPr>
            <a:spLocks noChangeArrowheads="1"/>
          </p:cNvSpPr>
          <p:nvPr/>
        </p:nvSpPr>
        <p:spPr bwMode="auto">
          <a:xfrm>
            <a:off x="182563" y="1127125"/>
            <a:ext cx="8632825" cy="32210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p>
            <a:pPr>
              <a:lnSpc>
                <a:spcPct val="110000"/>
              </a:lnSpc>
            </a:pPr>
            <a:r>
              <a:rPr lang="ja-JP" altLang="en-US" sz="1800" b="1" dirty="0">
                <a:latin typeface="Meiryo UI" panose="020B0604030504040204" pitchFamily="50" charset="-128"/>
                <a:ea typeface="Meiryo UI" panose="020B0604030504040204" pitchFamily="50" charset="-128"/>
                <a:cs typeface="Times New Roman" pitchFamily="18" charset="0"/>
              </a:rPr>
              <a:t>　</a:t>
            </a:r>
            <a:r>
              <a:rPr lang="en-US" altLang="ja-JP" sz="1800" b="1" dirty="0">
                <a:latin typeface="Meiryo UI" panose="020B0604030504040204" pitchFamily="50" charset="-128"/>
                <a:ea typeface="Meiryo UI" panose="020B0604030504040204" pitchFamily="50" charset="-128"/>
                <a:cs typeface="Times New Roman" pitchFamily="18" charset="0"/>
              </a:rPr>
              <a:t>[</a:t>
            </a:r>
            <a:r>
              <a:rPr lang="ja-JP" altLang="en-US" sz="1800" b="1" dirty="0">
                <a:latin typeface="Meiryo UI" panose="020B0604030504040204" pitchFamily="50" charset="-128"/>
                <a:ea typeface="Meiryo UI" panose="020B0604030504040204" pitchFamily="50" charset="-128"/>
                <a:cs typeface="Times New Roman" pitchFamily="18" charset="0"/>
              </a:rPr>
              <a:t>目的</a:t>
            </a:r>
            <a:r>
              <a:rPr lang="en-US" altLang="ja-JP" sz="1800" b="1" dirty="0">
                <a:latin typeface="Meiryo UI" panose="020B0604030504040204" pitchFamily="50" charset="-128"/>
                <a:ea typeface="Meiryo UI" panose="020B0604030504040204" pitchFamily="50" charset="-128"/>
                <a:cs typeface="Times New Roman" pitchFamily="18" charset="0"/>
              </a:rPr>
              <a:t>]</a:t>
            </a:r>
          </a:p>
          <a:p>
            <a:pPr eaLnBrk="0" hangingPunct="0">
              <a:lnSpc>
                <a:spcPct val="110000"/>
              </a:lnSpc>
            </a:pPr>
            <a:r>
              <a:rPr lang="ja-JP" altLang="en-US" sz="1800" b="1" dirty="0">
                <a:latin typeface="Meiryo UI" panose="020B0604030504040204" pitchFamily="50" charset="-128"/>
                <a:ea typeface="Meiryo UI" panose="020B0604030504040204" pitchFamily="50" charset="-128"/>
                <a:cs typeface="Times New Roman" pitchFamily="18" charset="0"/>
              </a:rPr>
              <a:t>　　認知症を理解し、地域の中で認知症の人や家族を</a:t>
            </a:r>
            <a:r>
              <a:rPr lang="ja-JP" altLang="en-US" sz="1800" b="1" dirty="0">
                <a:solidFill>
                  <a:srgbClr val="000000"/>
                </a:solidFill>
                <a:latin typeface="Meiryo UI" panose="020B0604030504040204" pitchFamily="50" charset="-128"/>
                <a:ea typeface="Meiryo UI" panose="020B0604030504040204" pitchFamily="50" charset="-128"/>
                <a:cs typeface="Times New Roman" pitchFamily="18" charset="0"/>
              </a:rPr>
              <a:t>できる範囲内</a:t>
            </a:r>
            <a:endParaRPr lang="en-US" altLang="ja-JP" sz="1800" b="1" dirty="0">
              <a:latin typeface="Meiryo UI" panose="020B0604030504040204" pitchFamily="50" charset="-128"/>
              <a:ea typeface="Meiryo UI" panose="020B0604030504040204" pitchFamily="50" charset="-128"/>
              <a:cs typeface="Times New Roman" pitchFamily="18" charset="0"/>
            </a:endParaRPr>
          </a:p>
          <a:p>
            <a:pPr eaLnBrk="0" hangingPunct="0">
              <a:lnSpc>
                <a:spcPct val="110000"/>
              </a:lnSpc>
            </a:pPr>
            <a:r>
              <a:rPr lang="ja-JP" altLang="en-US" sz="1800" b="1" dirty="0">
                <a:latin typeface="Meiryo UI" panose="020B0604030504040204" pitchFamily="50" charset="-128"/>
                <a:ea typeface="Meiryo UI" panose="020B0604030504040204" pitchFamily="50" charset="-128"/>
                <a:cs typeface="Times New Roman" pitchFamily="18" charset="0"/>
              </a:rPr>
              <a:t>　　で見守り支援する人</a:t>
            </a:r>
            <a:r>
              <a:rPr lang="en-US" altLang="ja-JP" sz="1800" b="1" dirty="0">
                <a:latin typeface="Meiryo UI" panose="020B0604030504040204" pitchFamily="50" charset="-128"/>
                <a:ea typeface="Meiryo UI" panose="020B0604030504040204" pitchFamily="50" charset="-128"/>
                <a:cs typeface="Times New Roman" pitchFamily="18" charset="0"/>
              </a:rPr>
              <a:t>(</a:t>
            </a:r>
            <a:r>
              <a:rPr lang="ja-JP" altLang="en-US" sz="1800" b="1" dirty="0">
                <a:latin typeface="Meiryo UI" panose="020B0604030504040204" pitchFamily="50" charset="-128"/>
                <a:ea typeface="Meiryo UI" panose="020B0604030504040204" pitchFamily="50" charset="-128"/>
                <a:cs typeface="Times New Roman" pitchFamily="18" charset="0"/>
              </a:rPr>
              <a:t>サポーター</a:t>
            </a:r>
            <a:r>
              <a:rPr lang="en-US" altLang="ja-JP" sz="1800" b="1" dirty="0">
                <a:latin typeface="Meiryo UI" panose="020B0604030504040204" pitchFamily="50" charset="-128"/>
                <a:ea typeface="Meiryo UI" panose="020B0604030504040204" pitchFamily="50" charset="-128"/>
                <a:cs typeface="Times New Roman" pitchFamily="18" charset="0"/>
              </a:rPr>
              <a:t>)</a:t>
            </a:r>
            <a:r>
              <a:rPr lang="ja-JP" altLang="en-US" sz="1800" b="1" dirty="0">
                <a:latin typeface="Meiryo UI" panose="020B0604030504040204" pitchFamily="50" charset="-128"/>
                <a:ea typeface="Meiryo UI" panose="020B0604030504040204" pitchFamily="50" charset="-128"/>
                <a:cs typeface="Times New Roman" pitchFamily="18" charset="0"/>
              </a:rPr>
              <a:t>を育成し、地域のさまざまな生活</a:t>
            </a:r>
            <a:endParaRPr lang="en-US" altLang="ja-JP" sz="1800" b="1" dirty="0">
              <a:latin typeface="Meiryo UI" panose="020B0604030504040204" pitchFamily="50" charset="-128"/>
              <a:ea typeface="Meiryo UI" panose="020B0604030504040204" pitchFamily="50" charset="-128"/>
              <a:cs typeface="Times New Roman" pitchFamily="18" charset="0"/>
            </a:endParaRPr>
          </a:p>
          <a:p>
            <a:pPr eaLnBrk="0" hangingPunct="0">
              <a:lnSpc>
                <a:spcPct val="110000"/>
              </a:lnSpc>
            </a:pPr>
            <a:r>
              <a:rPr lang="ja-JP" altLang="en-US" sz="1800" b="1" dirty="0">
                <a:latin typeface="Meiryo UI" panose="020B0604030504040204" pitchFamily="50" charset="-128"/>
                <a:ea typeface="Meiryo UI" panose="020B0604030504040204" pitchFamily="50" charset="-128"/>
                <a:cs typeface="Times New Roman" pitchFamily="18" charset="0"/>
              </a:rPr>
              <a:t>　　場面において実践する</a:t>
            </a:r>
          </a:p>
          <a:p>
            <a:pPr eaLnBrk="0" hangingPunct="0">
              <a:lnSpc>
                <a:spcPct val="110000"/>
              </a:lnSpc>
            </a:pPr>
            <a:endParaRPr lang="ja-JP" altLang="en-US" sz="1000" b="1" dirty="0">
              <a:latin typeface="Meiryo UI" panose="020B0604030504040204" pitchFamily="50" charset="-128"/>
              <a:ea typeface="Meiryo UI" panose="020B0604030504040204" pitchFamily="50" charset="-128"/>
              <a:cs typeface="Times New Roman" pitchFamily="18" charset="0"/>
            </a:endParaRPr>
          </a:p>
          <a:p>
            <a:pPr eaLnBrk="0" hangingPunct="0">
              <a:lnSpc>
                <a:spcPct val="110000"/>
              </a:lnSpc>
            </a:pPr>
            <a:r>
              <a:rPr lang="ja-JP" altLang="en-US" sz="1800" b="1" dirty="0">
                <a:latin typeface="Meiryo UI" panose="020B0604030504040204" pitchFamily="50" charset="-128"/>
                <a:ea typeface="Meiryo UI" panose="020B0604030504040204" pitchFamily="50" charset="-128"/>
                <a:cs typeface="Times New Roman" pitchFamily="18" charset="0"/>
              </a:rPr>
              <a:t>　</a:t>
            </a:r>
            <a:r>
              <a:rPr lang="en-US" altLang="ja-JP" sz="1800" b="1" dirty="0">
                <a:latin typeface="Meiryo UI" panose="020B0604030504040204" pitchFamily="50" charset="-128"/>
                <a:ea typeface="Meiryo UI" panose="020B0604030504040204" pitchFamily="50" charset="-128"/>
                <a:cs typeface="Times New Roman" pitchFamily="18" charset="0"/>
              </a:rPr>
              <a:t>[</a:t>
            </a:r>
            <a:r>
              <a:rPr lang="ja-JP" altLang="en-US" sz="1800" b="1" dirty="0">
                <a:latin typeface="Meiryo UI" panose="020B0604030504040204" pitchFamily="50" charset="-128"/>
                <a:ea typeface="Meiryo UI" panose="020B0604030504040204" pitchFamily="50" charset="-128"/>
                <a:cs typeface="Times New Roman" pitchFamily="18" charset="0"/>
              </a:rPr>
              <a:t>展開方法</a:t>
            </a:r>
            <a:r>
              <a:rPr lang="en-US" altLang="ja-JP" sz="1800" b="1" dirty="0">
                <a:latin typeface="Meiryo UI" panose="020B0604030504040204" pitchFamily="50" charset="-128"/>
                <a:ea typeface="Meiryo UI" panose="020B0604030504040204" pitchFamily="50" charset="-128"/>
                <a:cs typeface="Times New Roman" pitchFamily="18" charset="0"/>
              </a:rPr>
              <a:t>]</a:t>
            </a:r>
          </a:p>
          <a:p>
            <a:pPr eaLnBrk="0" hangingPunct="0">
              <a:lnSpc>
                <a:spcPct val="110000"/>
              </a:lnSpc>
            </a:pPr>
            <a:r>
              <a:rPr lang="ja-JP" altLang="en-US" sz="1800" b="1" dirty="0">
                <a:latin typeface="Meiryo UI" panose="020B0604030504040204" pitchFamily="50" charset="-128"/>
                <a:ea typeface="Meiryo UI" panose="020B0604030504040204" pitchFamily="50" charset="-128"/>
                <a:cs typeface="Times New Roman" pitchFamily="18" charset="0"/>
              </a:rPr>
              <a:t>　　</a:t>
            </a:r>
            <a:r>
              <a:rPr lang="en-US" altLang="ja-JP" sz="1800" b="1" dirty="0">
                <a:latin typeface="Meiryo UI" panose="020B0604030504040204" pitchFamily="50" charset="-128"/>
                <a:ea typeface="Meiryo UI" panose="020B0604030504040204" pitchFamily="50" charset="-128"/>
                <a:cs typeface="Times New Roman" pitchFamily="18" charset="0"/>
              </a:rPr>
              <a:t>①</a:t>
            </a:r>
            <a:r>
              <a:rPr lang="ja-JP" altLang="en-US" sz="1000" b="1" dirty="0">
                <a:latin typeface="Meiryo UI" panose="020B0604030504040204" pitchFamily="50" charset="-128"/>
                <a:ea typeface="Meiryo UI" panose="020B0604030504040204" pitchFamily="50" charset="-128"/>
                <a:cs typeface="Times New Roman" pitchFamily="18" charset="0"/>
              </a:rPr>
              <a:t>　</a:t>
            </a:r>
            <a:r>
              <a:rPr lang="ja-JP" altLang="en-US" sz="1800" b="1" dirty="0">
                <a:solidFill>
                  <a:srgbClr val="7F9E40"/>
                </a:solidFill>
                <a:latin typeface="Meiryo UI" panose="020B0604030504040204" pitchFamily="50" charset="-128"/>
                <a:ea typeface="Meiryo UI" panose="020B0604030504040204" pitchFamily="50" charset="-128"/>
                <a:cs typeface="Times New Roman" pitchFamily="18" charset="0"/>
              </a:rPr>
              <a:t>認知症キャラバン・メイト養成研修</a:t>
            </a:r>
            <a:r>
              <a:rPr lang="ja-JP" altLang="en-US" sz="1800" b="1" dirty="0">
                <a:latin typeface="Meiryo UI" panose="020B0604030504040204" pitchFamily="50" charset="-128"/>
                <a:ea typeface="Meiryo UI" panose="020B0604030504040204" pitchFamily="50" charset="-128"/>
                <a:cs typeface="Times New Roman" pitchFamily="18" charset="0"/>
              </a:rPr>
              <a:t>を受けた者が、</a:t>
            </a:r>
          </a:p>
          <a:p>
            <a:pPr eaLnBrk="0" hangingPunct="0">
              <a:lnSpc>
                <a:spcPct val="130000"/>
              </a:lnSpc>
            </a:pPr>
            <a:r>
              <a:rPr lang="ja-JP" altLang="en-US" sz="1800" b="1" dirty="0">
                <a:latin typeface="Meiryo UI" panose="020B0604030504040204" pitchFamily="50" charset="-128"/>
                <a:ea typeface="Meiryo UI" panose="020B0604030504040204" pitchFamily="50" charset="-128"/>
                <a:cs typeface="Times New Roman" pitchFamily="18" charset="0"/>
              </a:rPr>
              <a:t>　　</a:t>
            </a:r>
            <a:r>
              <a:rPr lang="en-US" altLang="ja-JP" sz="1800" b="1" dirty="0">
                <a:latin typeface="Meiryo UI" panose="020B0604030504040204" pitchFamily="50" charset="-128"/>
                <a:ea typeface="Meiryo UI" panose="020B0604030504040204" pitchFamily="50" charset="-128"/>
                <a:cs typeface="Times New Roman" pitchFamily="18" charset="0"/>
              </a:rPr>
              <a:t>②</a:t>
            </a:r>
            <a:r>
              <a:rPr lang="ja-JP" altLang="en-US" sz="1000" b="1" dirty="0">
                <a:latin typeface="Meiryo UI" panose="020B0604030504040204" pitchFamily="50" charset="-128"/>
                <a:ea typeface="Meiryo UI" panose="020B0604030504040204" pitchFamily="50" charset="-128"/>
                <a:cs typeface="Times New Roman" pitchFamily="18" charset="0"/>
              </a:rPr>
              <a:t>　</a:t>
            </a:r>
            <a:r>
              <a:rPr lang="ja-JP" altLang="en-US" sz="1800" b="1" dirty="0">
                <a:latin typeface="Meiryo UI" panose="020B0604030504040204" pitchFamily="50" charset="-128"/>
                <a:ea typeface="Meiryo UI" panose="020B0604030504040204" pitchFamily="50" charset="-128"/>
                <a:cs typeface="Times New Roman" pitchFamily="18" charset="0"/>
              </a:rPr>
              <a:t>地域や職域の集まりや学校などに出向き、</a:t>
            </a:r>
            <a:r>
              <a:rPr lang="ja-JP" altLang="en-US" sz="1800" b="1" dirty="0">
                <a:solidFill>
                  <a:schemeClr val="accent5">
                    <a:lumMod val="50000"/>
                  </a:schemeClr>
                </a:solidFill>
                <a:latin typeface="Meiryo UI" panose="020B0604030504040204" pitchFamily="50" charset="-128"/>
                <a:ea typeface="Meiryo UI" panose="020B0604030504040204" pitchFamily="50" charset="-128"/>
                <a:cs typeface="Times New Roman" pitchFamily="18" charset="0"/>
              </a:rPr>
              <a:t>認知症に関するミニ学習会を開催</a:t>
            </a:r>
            <a:r>
              <a:rPr lang="ja-JP" altLang="en-US" sz="1800" b="1" dirty="0">
                <a:latin typeface="Meiryo UI" panose="020B0604030504040204" pitchFamily="50" charset="-128"/>
                <a:ea typeface="Meiryo UI" panose="020B0604030504040204" pitchFamily="50" charset="-128"/>
                <a:cs typeface="Times New Roman" pitchFamily="18" charset="0"/>
              </a:rPr>
              <a:t>、</a:t>
            </a:r>
          </a:p>
          <a:p>
            <a:pPr eaLnBrk="0" hangingPunct="0">
              <a:lnSpc>
                <a:spcPct val="130000"/>
              </a:lnSpc>
            </a:pPr>
            <a:r>
              <a:rPr lang="ja-JP" altLang="en-US" sz="1800" b="1" dirty="0">
                <a:latin typeface="Meiryo UI" panose="020B0604030504040204" pitchFamily="50" charset="-128"/>
                <a:ea typeface="Meiryo UI" panose="020B0604030504040204" pitchFamily="50" charset="-128"/>
                <a:cs typeface="Times New Roman" pitchFamily="18" charset="0"/>
              </a:rPr>
              <a:t>　　</a:t>
            </a:r>
            <a:r>
              <a:rPr lang="en-US" altLang="ja-JP" sz="1800" b="1" dirty="0">
                <a:latin typeface="Meiryo UI" panose="020B0604030504040204" pitchFamily="50" charset="-128"/>
                <a:ea typeface="Meiryo UI" panose="020B0604030504040204" pitchFamily="50" charset="-128"/>
                <a:cs typeface="Times New Roman" pitchFamily="18" charset="0"/>
              </a:rPr>
              <a:t>③</a:t>
            </a:r>
            <a:r>
              <a:rPr lang="ja-JP" altLang="en-US" sz="1000" b="1" dirty="0">
                <a:latin typeface="Meiryo UI" panose="020B0604030504040204" pitchFamily="50" charset="-128"/>
                <a:ea typeface="Meiryo UI" panose="020B0604030504040204" pitchFamily="50" charset="-128"/>
                <a:cs typeface="Times New Roman" pitchFamily="18" charset="0"/>
              </a:rPr>
              <a:t>　</a:t>
            </a:r>
            <a:r>
              <a:rPr lang="ja-JP" altLang="en-US" sz="1800" b="1" dirty="0">
                <a:latin typeface="Meiryo UI" panose="020B0604030504040204" pitchFamily="50" charset="-128"/>
                <a:ea typeface="Meiryo UI" panose="020B0604030504040204" pitchFamily="50" charset="-128"/>
                <a:cs typeface="Times New Roman" pitchFamily="18" charset="0"/>
              </a:rPr>
              <a:t>地域の</a:t>
            </a:r>
            <a:r>
              <a:rPr lang="ja-JP" altLang="en-US" sz="1800" b="1" dirty="0">
                <a:solidFill>
                  <a:srgbClr val="CF594D"/>
                </a:solidFill>
                <a:latin typeface="Meiryo UI" panose="020B0604030504040204" pitchFamily="50" charset="-128"/>
                <a:ea typeface="Meiryo UI" panose="020B0604030504040204" pitchFamily="50" charset="-128"/>
                <a:cs typeface="Times New Roman" pitchFamily="18" charset="0"/>
              </a:rPr>
              <a:t>「認知症サポーター」を育成</a:t>
            </a:r>
          </a:p>
          <a:p>
            <a:pPr eaLnBrk="0" hangingPunct="0">
              <a:lnSpc>
                <a:spcPct val="110000"/>
              </a:lnSpc>
            </a:pPr>
            <a:endParaRPr lang="ja-JP" altLang="en-US" sz="800" b="1" dirty="0">
              <a:latin typeface="Meiryo UI" panose="020B0604030504040204" pitchFamily="50" charset="-128"/>
              <a:ea typeface="Meiryo UI" panose="020B0604030504040204" pitchFamily="50" charset="-128"/>
              <a:cs typeface="Times New Roman" pitchFamily="18" charset="0"/>
            </a:endParaRPr>
          </a:p>
          <a:p>
            <a:pPr eaLnBrk="0" hangingPunct="0">
              <a:lnSpc>
                <a:spcPct val="110000"/>
              </a:lnSpc>
            </a:pPr>
            <a:r>
              <a:rPr lang="ja-JP" altLang="en-US" sz="1800" b="1" dirty="0">
                <a:latin typeface="Meiryo UI" panose="020B0604030504040204" pitchFamily="50" charset="-128"/>
                <a:ea typeface="Meiryo UI" panose="020B0604030504040204" pitchFamily="50" charset="-128"/>
                <a:cs typeface="Times New Roman" pitchFamily="18" charset="0"/>
              </a:rPr>
              <a:t>　</a:t>
            </a:r>
            <a:r>
              <a:rPr lang="en-US" altLang="ja-JP" sz="1800" b="1" dirty="0">
                <a:latin typeface="Meiryo UI" panose="020B0604030504040204" pitchFamily="50" charset="-128"/>
                <a:ea typeface="Meiryo UI" panose="020B0604030504040204" pitchFamily="50" charset="-128"/>
                <a:cs typeface="Times New Roman" pitchFamily="18" charset="0"/>
              </a:rPr>
              <a:t>[</a:t>
            </a:r>
            <a:r>
              <a:rPr lang="ja-JP" altLang="en-US" sz="1800" b="1" dirty="0">
                <a:latin typeface="Meiryo UI" panose="020B0604030504040204" pitchFamily="50" charset="-128"/>
                <a:ea typeface="Meiryo UI" panose="020B0604030504040204" pitchFamily="50" charset="-128"/>
                <a:cs typeface="Times New Roman" pitchFamily="18" charset="0"/>
              </a:rPr>
              <a:t>展開イメージ</a:t>
            </a:r>
            <a:r>
              <a:rPr lang="en-US" altLang="ja-JP" sz="1800" b="1" dirty="0">
                <a:latin typeface="Meiryo UI" panose="020B0604030504040204" pitchFamily="50" charset="-128"/>
                <a:ea typeface="Meiryo UI" panose="020B0604030504040204" pitchFamily="50" charset="-128"/>
                <a:cs typeface="Times New Roman" pitchFamily="18" charset="0"/>
              </a:rPr>
              <a:t>]</a:t>
            </a:r>
            <a:r>
              <a:rPr lang="ja-JP" altLang="en-US" sz="1800" b="1" dirty="0">
                <a:latin typeface="Meiryo UI" panose="020B0604030504040204" pitchFamily="50" charset="-128"/>
                <a:ea typeface="Meiryo UI" panose="020B0604030504040204" pitchFamily="50" charset="-128"/>
                <a:cs typeface="Times New Roman" pitchFamily="18" charset="0"/>
              </a:rPr>
              <a:t>　</a:t>
            </a:r>
          </a:p>
        </p:txBody>
      </p:sp>
      <p:sp>
        <p:nvSpPr>
          <p:cNvPr id="107525" name="Rectangle 10"/>
          <p:cNvSpPr>
            <a:spLocks noChangeArrowheads="1"/>
          </p:cNvSpPr>
          <p:nvPr/>
        </p:nvSpPr>
        <p:spPr bwMode="auto">
          <a:xfrm>
            <a:off x="447675" y="5573713"/>
            <a:ext cx="1736725" cy="736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74295" tIns="8890" rIns="74295" bIns="8890"/>
          <a:lstStyle/>
          <a:p>
            <a:pPr algn="ctr"/>
            <a:r>
              <a:rPr lang="ja-JP" altLang="en-US" sz="1400" b="1" dirty="0">
                <a:solidFill>
                  <a:srgbClr val="4D4D4D"/>
                </a:solidFill>
                <a:latin typeface="Meiryo UI" panose="020B0604030504040204" pitchFamily="50" charset="-128"/>
                <a:ea typeface="Meiryo UI" panose="020B0604030504040204" pitchFamily="50" charset="-128"/>
                <a:cs typeface="Times New Roman" pitchFamily="18" charset="0"/>
              </a:rPr>
              <a:t>全国キャラバン・メイト</a:t>
            </a:r>
          </a:p>
          <a:p>
            <a:pPr algn="ctr"/>
            <a:r>
              <a:rPr lang="ja-JP" altLang="en-US" sz="1400" b="1" dirty="0">
                <a:solidFill>
                  <a:srgbClr val="4D4D4D"/>
                </a:solidFill>
                <a:latin typeface="Meiryo UI" panose="020B0604030504040204" pitchFamily="50" charset="-128"/>
                <a:ea typeface="Meiryo UI" panose="020B0604030504040204" pitchFamily="50" charset="-128"/>
                <a:cs typeface="Times New Roman" pitchFamily="18" charset="0"/>
              </a:rPr>
              <a:t>連絡協議会</a:t>
            </a:r>
          </a:p>
          <a:p>
            <a:pPr algn="ctr"/>
            <a:r>
              <a:rPr lang="ja-JP" altLang="en-US" sz="1400" b="1" dirty="0">
                <a:solidFill>
                  <a:srgbClr val="4D4D4D"/>
                </a:solidFill>
                <a:latin typeface="Meiryo UI" panose="020B0604030504040204" pitchFamily="50" charset="-128"/>
                <a:ea typeface="Meiryo UI" panose="020B0604030504040204" pitchFamily="50" charset="-128"/>
                <a:cs typeface="Times New Roman" pitchFamily="18" charset="0"/>
              </a:rPr>
              <a:t>がコーディネート</a:t>
            </a:r>
          </a:p>
        </p:txBody>
      </p:sp>
      <p:sp>
        <p:nvSpPr>
          <p:cNvPr id="107526" name="Rectangle 11"/>
          <p:cNvSpPr>
            <a:spLocks noChangeArrowheads="1"/>
          </p:cNvSpPr>
          <p:nvPr/>
        </p:nvSpPr>
        <p:spPr bwMode="auto">
          <a:xfrm>
            <a:off x="404310" y="4432879"/>
            <a:ext cx="1823453" cy="1015872"/>
          </a:xfrm>
          <a:prstGeom prst="rect">
            <a:avLst/>
          </a:prstGeom>
          <a:noFill/>
          <a:ln w="31750">
            <a:solidFill>
              <a:srgbClr val="7F9E40"/>
            </a:solidFill>
            <a:miter lim="800000"/>
            <a:headEnd/>
            <a:tailEnd/>
          </a:ln>
          <a:extLst>
            <a:ext uri="{909E8E84-426E-40DD-AFC4-6F175D3DCCD1}">
              <a14:hiddenFill xmlns:a14="http://schemas.microsoft.com/office/drawing/2010/main">
                <a:solidFill>
                  <a:srgbClr val="FFFFFF"/>
                </a:solidFill>
              </a14:hiddenFill>
            </a:ext>
          </a:extLst>
        </p:spPr>
        <p:txBody>
          <a:bodyPr lIns="74295" tIns="8890" rIns="74295" bIns="8890"/>
          <a:lstStyle/>
          <a:p>
            <a:pPr>
              <a:lnSpc>
                <a:spcPct val="120000"/>
              </a:lnSpc>
              <a:spcBef>
                <a:spcPts val="0"/>
              </a:spcBef>
            </a:pPr>
            <a:r>
              <a:rPr lang="ja-JP" altLang="en-US" sz="1800" b="1" dirty="0">
                <a:solidFill>
                  <a:srgbClr val="7F9E40"/>
                </a:solidFill>
                <a:latin typeface="Meiryo UI" panose="020B0604030504040204" pitchFamily="50" charset="-128"/>
                <a:ea typeface="Meiryo UI" panose="020B0604030504040204" pitchFamily="50" charset="-128"/>
                <a:cs typeface="Times New Roman" pitchFamily="18" charset="0"/>
              </a:rPr>
              <a:t>❶</a:t>
            </a:r>
            <a:r>
              <a:rPr lang="ja-JP" altLang="en-US" sz="800" b="1" dirty="0">
                <a:solidFill>
                  <a:srgbClr val="7F9E40"/>
                </a:solidFill>
                <a:latin typeface="Meiryo UI" panose="020B0604030504040204" pitchFamily="50" charset="-128"/>
                <a:ea typeface="Meiryo UI" panose="020B0604030504040204" pitchFamily="50" charset="-128"/>
                <a:cs typeface="Times New Roman" pitchFamily="18" charset="0"/>
              </a:rPr>
              <a:t>　</a:t>
            </a:r>
            <a:r>
              <a:rPr lang="ja-JP" altLang="en-US" sz="1800" b="1" dirty="0">
                <a:solidFill>
                  <a:srgbClr val="7F9E40"/>
                </a:solidFill>
                <a:latin typeface="Meiryo UI" panose="020B0604030504040204" pitchFamily="50" charset="-128"/>
                <a:ea typeface="Meiryo UI" panose="020B0604030504040204" pitchFamily="50" charset="-128"/>
                <a:cs typeface="Times New Roman" pitchFamily="18" charset="0"/>
              </a:rPr>
              <a:t>認知症</a:t>
            </a:r>
            <a:endParaRPr lang="en-US" altLang="ja-JP" sz="1800" b="1" dirty="0">
              <a:solidFill>
                <a:srgbClr val="7F9E40"/>
              </a:solidFill>
              <a:latin typeface="Meiryo UI" panose="020B0604030504040204" pitchFamily="50" charset="-128"/>
              <a:ea typeface="Meiryo UI" panose="020B0604030504040204" pitchFamily="50" charset="-128"/>
              <a:cs typeface="Times New Roman" pitchFamily="18" charset="0"/>
            </a:endParaRPr>
          </a:p>
          <a:p>
            <a:pPr>
              <a:lnSpc>
                <a:spcPct val="120000"/>
              </a:lnSpc>
              <a:spcBef>
                <a:spcPts val="0"/>
              </a:spcBef>
            </a:pPr>
            <a:r>
              <a:rPr lang="ja-JP" altLang="en-US" sz="1700" b="1" dirty="0">
                <a:solidFill>
                  <a:srgbClr val="7F9E40"/>
                </a:solidFill>
                <a:latin typeface="Meiryo UI" panose="020B0604030504040204" pitchFamily="50" charset="-128"/>
                <a:ea typeface="Meiryo UI" panose="020B0604030504040204" pitchFamily="50" charset="-128"/>
                <a:cs typeface="Times New Roman" pitchFamily="18" charset="0"/>
              </a:rPr>
              <a:t>  キャラバン・メイト</a:t>
            </a:r>
            <a:endParaRPr lang="en-US" altLang="ja-JP" sz="1700" b="1" dirty="0">
              <a:solidFill>
                <a:srgbClr val="7F9E40"/>
              </a:solidFill>
              <a:latin typeface="Meiryo UI" panose="020B0604030504040204" pitchFamily="50" charset="-128"/>
              <a:ea typeface="Meiryo UI" panose="020B0604030504040204" pitchFamily="50" charset="-128"/>
              <a:cs typeface="Times New Roman" pitchFamily="18" charset="0"/>
            </a:endParaRPr>
          </a:p>
          <a:p>
            <a:pPr>
              <a:lnSpc>
                <a:spcPct val="120000"/>
              </a:lnSpc>
              <a:spcBef>
                <a:spcPts val="0"/>
              </a:spcBef>
            </a:pPr>
            <a:r>
              <a:rPr lang="ja-JP" altLang="en-US" sz="1700" b="1" dirty="0">
                <a:solidFill>
                  <a:srgbClr val="7F9E40"/>
                </a:solidFill>
                <a:latin typeface="Meiryo UI" panose="020B0604030504040204" pitchFamily="50" charset="-128"/>
                <a:ea typeface="Meiryo UI" panose="020B0604030504040204" pitchFamily="50" charset="-128"/>
                <a:cs typeface="Times New Roman" pitchFamily="18" charset="0"/>
              </a:rPr>
              <a:t>  </a:t>
            </a:r>
            <a:r>
              <a:rPr lang="ja-JP" altLang="en-US" sz="1800" b="1" dirty="0">
                <a:solidFill>
                  <a:srgbClr val="7F9E40"/>
                </a:solidFill>
                <a:latin typeface="Meiryo UI" panose="020B0604030504040204" pitchFamily="50" charset="-128"/>
                <a:ea typeface="Meiryo UI" panose="020B0604030504040204" pitchFamily="50" charset="-128"/>
                <a:cs typeface="Times New Roman" pitchFamily="18" charset="0"/>
              </a:rPr>
              <a:t>養成研修</a:t>
            </a:r>
          </a:p>
        </p:txBody>
      </p:sp>
      <p:sp>
        <p:nvSpPr>
          <p:cNvPr id="107527" name="Rectangle 16"/>
          <p:cNvSpPr>
            <a:spLocks noChangeArrowheads="1"/>
          </p:cNvSpPr>
          <p:nvPr/>
        </p:nvSpPr>
        <p:spPr bwMode="auto">
          <a:xfrm>
            <a:off x="2990850" y="4040188"/>
            <a:ext cx="2352675" cy="15224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74295" tIns="8890" rIns="36000" bIns="8890"/>
          <a:lstStyle/>
          <a:p>
            <a:r>
              <a:rPr lang="ja-JP" altLang="en-US" sz="1800" b="1" dirty="0">
                <a:solidFill>
                  <a:schemeClr val="accent5">
                    <a:lumMod val="50000"/>
                  </a:schemeClr>
                </a:solidFill>
                <a:latin typeface="Meiryo UI" panose="020B0604030504040204" pitchFamily="50" charset="-128"/>
                <a:ea typeface="Meiryo UI" panose="020B0604030504040204" pitchFamily="50" charset="-128"/>
                <a:cs typeface="Times New Roman" pitchFamily="18" charset="0"/>
              </a:rPr>
              <a:t>❷</a:t>
            </a:r>
            <a:r>
              <a:rPr lang="ja-JP" altLang="en-US" sz="800" b="1" dirty="0">
                <a:solidFill>
                  <a:schemeClr val="accent5">
                    <a:lumMod val="50000"/>
                  </a:schemeClr>
                </a:solidFill>
                <a:latin typeface="Meiryo UI" panose="020B0604030504040204" pitchFamily="50" charset="-128"/>
                <a:ea typeface="Meiryo UI" panose="020B0604030504040204" pitchFamily="50" charset="-128"/>
                <a:cs typeface="Times New Roman" pitchFamily="18" charset="0"/>
              </a:rPr>
              <a:t>　</a:t>
            </a:r>
            <a:r>
              <a:rPr lang="ja-JP" altLang="en-US" sz="1800" b="1" dirty="0">
                <a:solidFill>
                  <a:schemeClr val="accent5">
                    <a:lumMod val="50000"/>
                  </a:schemeClr>
                </a:solidFill>
                <a:latin typeface="Meiryo UI" panose="020B0604030504040204" pitchFamily="50" charset="-128"/>
                <a:ea typeface="Meiryo UI" panose="020B0604030504040204" pitchFamily="50" charset="-128"/>
                <a:cs typeface="Times New Roman" pitchFamily="18" charset="0"/>
              </a:rPr>
              <a:t>市町村</a:t>
            </a:r>
          </a:p>
          <a:p>
            <a:r>
              <a:rPr lang="ja-JP" altLang="en-US" sz="1800" b="1" dirty="0">
                <a:solidFill>
                  <a:schemeClr val="accent5">
                    <a:lumMod val="50000"/>
                  </a:schemeClr>
                </a:solidFill>
                <a:latin typeface="Meiryo UI" panose="020B0604030504040204" pitchFamily="50" charset="-128"/>
                <a:ea typeface="Meiryo UI" panose="020B0604030504040204" pitchFamily="50" charset="-128"/>
                <a:cs typeface="Times New Roman" pitchFamily="18" charset="0"/>
              </a:rPr>
              <a:t>　　</a:t>
            </a:r>
            <a:r>
              <a:rPr lang="ja-JP" altLang="en-US" sz="1500" b="1" dirty="0">
                <a:solidFill>
                  <a:schemeClr val="accent5">
                    <a:lumMod val="50000"/>
                  </a:schemeClr>
                </a:solidFill>
                <a:latin typeface="Meiryo UI" panose="020B0604030504040204" pitchFamily="50" charset="-128"/>
                <a:ea typeface="Meiryo UI" panose="020B0604030504040204" pitchFamily="50" charset="-128"/>
                <a:cs typeface="Times New Roman" pitchFamily="18" charset="0"/>
              </a:rPr>
              <a:t>のコーディネート</a:t>
            </a:r>
          </a:p>
          <a:p>
            <a:pPr>
              <a:lnSpc>
                <a:spcPct val="140000"/>
              </a:lnSpc>
            </a:pPr>
            <a:r>
              <a:rPr lang="ja-JP" altLang="en-US" sz="900" b="1" dirty="0">
                <a:solidFill>
                  <a:srgbClr val="4D4D4D"/>
                </a:solidFill>
                <a:latin typeface="Meiryo UI" panose="020B0604030504040204" pitchFamily="50" charset="-128"/>
                <a:ea typeface="Meiryo UI" panose="020B0604030504040204" pitchFamily="50" charset="-128"/>
                <a:cs typeface="Times New Roman" pitchFamily="18" charset="0"/>
              </a:rPr>
              <a:t>　</a:t>
            </a:r>
            <a:r>
              <a:rPr lang="en-US" altLang="ja-JP" sz="1500" b="1" dirty="0">
                <a:solidFill>
                  <a:srgbClr val="4D4D4D"/>
                </a:solidFill>
                <a:latin typeface="Meiryo UI" panose="020B0604030504040204" pitchFamily="50" charset="-128"/>
                <a:ea typeface="Meiryo UI" panose="020B0604030504040204" pitchFamily="50" charset="-128"/>
                <a:cs typeface="Times New Roman" pitchFamily="18" charset="0"/>
              </a:rPr>
              <a:t>●</a:t>
            </a:r>
            <a:r>
              <a:rPr lang="ja-JP" altLang="en-US" sz="1500" b="1" dirty="0">
                <a:solidFill>
                  <a:srgbClr val="4D4D4D"/>
                </a:solidFill>
                <a:latin typeface="Meiryo UI" panose="020B0604030504040204" pitchFamily="50" charset="-128"/>
                <a:ea typeface="Meiryo UI" panose="020B0604030504040204" pitchFamily="50" charset="-128"/>
                <a:cs typeface="Times New Roman" pitchFamily="18" charset="0"/>
              </a:rPr>
              <a:t>住民集会・学習会</a:t>
            </a:r>
          </a:p>
          <a:p>
            <a:r>
              <a:rPr lang="ja-JP" altLang="en-US" sz="900" b="1" dirty="0">
                <a:solidFill>
                  <a:srgbClr val="4D4D4D"/>
                </a:solidFill>
                <a:latin typeface="Meiryo UI" panose="020B0604030504040204" pitchFamily="50" charset="-128"/>
                <a:ea typeface="Meiryo UI" panose="020B0604030504040204" pitchFamily="50" charset="-128"/>
                <a:cs typeface="Times New Roman" pitchFamily="18" charset="0"/>
              </a:rPr>
              <a:t>　</a:t>
            </a:r>
            <a:r>
              <a:rPr lang="en-US" altLang="ja-JP" sz="1500" b="1" dirty="0">
                <a:solidFill>
                  <a:srgbClr val="4D4D4D"/>
                </a:solidFill>
                <a:latin typeface="Meiryo UI" panose="020B0604030504040204" pitchFamily="50" charset="-128"/>
                <a:ea typeface="Meiryo UI" panose="020B0604030504040204" pitchFamily="50" charset="-128"/>
                <a:cs typeface="Times New Roman" pitchFamily="18" charset="0"/>
              </a:rPr>
              <a:t>●</a:t>
            </a:r>
            <a:r>
              <a:rPr lang="ja-JP" altLang="en-US" sz="1500" b="1" dirty="0">
                <a:solidFill>
                  <a:srgbClr val="4D4D4D"/>
                </a:solidFill>
                <a:latin typeface="Meiryo UI" panose="020B0604030504040204" pitchFamily="50" charset="-128"/>
                <a:ea typeface="Meiryo UI" panose="020B0604030504040204" pitchFamily="50" charset="-128"/>
                <a:cs typeface="Times New Roman" pitchFamily="18" charset="0"/>
              </a:rPr>
              <a:t>企業等の市民講座</a:t>
            </a:r>
          </a:p>
          <a:p>
            <a:r>
              <a:rPr lang="ja-JP" altLang="en-US" sz="900" b="1" dirty="0">
                <a:solidFill>
                  <a:srgbClr val="4D4D4D"/>
                </a:solidFill>
                <a:latin typeface="Meiryo UI" panose="020B0604030504040204" pitchFamily="50" charset="-128"/>
                <a:ea typeface="Meiryo UI" panose="020B0604030504040204" pitchFamily="50" charset="-128"/>
                <a:cs typeface="Times New Roman" pitchFamily="18" charset="0"/>
              </a:rPr>
              <a:t>　</a:t>
            </a:r>
            <a:r>
              <a:rPr lang="en-US" altLang="ja-JP" sz="1500" b="1" dirty="0">
                <a:solidFill>
                  <a:srgbClr val="4D4D4D"/>
                </a:solidFill>
                <a:latin typeface="Meiryo UI" panose="020B0604030504040204" pitchFamily="50" charset="-128"/>
                <a:ea typeface="Meiryo UI" panose="020B0604030504040204" pitchFamily="50" charset="-128"/>
                <a:cs typeface="Times New Roman" pitchFamily="18" charset="0"/>
              </a:rPr>
              <a:t>●</a:t>
            </a:r>
            <a:r>
              <a:rPr lang="ja-JP" altLang="en-US" sz="1500" b="1" dirty="0">
                <a:solidFill>
                  <a:srgbClr val="4D4D4D"/>
                </a:solidFill>
                <a:latin typeface="Meiryo UI" panose="020B0604030504040204" pitchFamily="50" charset="-128"/>
                <a:ea typeface="Meiryo UI" panose="020B0604030504040204" pitchFamily="50" charset="-128"/>
                <a:cs typeface="Times New Roman" pitchFamily="18" charset="0"/>
              </a:rPr>
              <a:t>学校等での勉強会</a:t>
            </a:r>
          </a:p>
        </p:txBody>
      </p:sp>
      <p:sp>
        <p:nvSpPr>
          <p:cNvPr id="107528" name="Rectangle 18"/>
          <p:cNvSpPr>
            <a:spLocks noChangeArrowheads="1"/>
          </p:cNvSpPr>
          <p:nvPr/>
        </p:nvSpPr>
        <p:spPr bwMode="auto">
          <a:xfrm>
            <a:off x="2995613" y="5618163"/>
            <a:ext cx="2757487" cy="715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74295" tIns="8890" rIns="36000" bIns="8890"/>
          <a:lstStyle/>
          <a:p>
            <a:r>
              <a:rPr lang="ja-JP" altLang="en-US" sz="1800" b="1" dirty="0">
                <a:solidFill>
                  <a:schemeClr val="accent5">
                    <a:lumMod val="50000"/>
                  </a:schemeClr>
                </a:solidFill>
                <a:latin typeface="Meiryo UI" panose="020B0604030504040204" pitchFamily="50" charset="-128"/>
                <a:ea typeface="Meiryo UI" panose="020B0604030504040204" pitchFamily="50" charset="-128"/>
                <a:cs typeface="Times New Roman" pitchFamily="18" charset="0"/>
              </a:rPr>
              <a:t>❷</a:t>
            </a:r>
            <a:r>
              <a:rPr lang="ja-JP" altLang="en-US" sz="800" b="1" dirty="0">
                <a:solidFill>
                  <a:schemeClr val="accent5">
                    <a:lumMod val="50000"/>
                  </a:schemeClr>
                </a:solidFill>
                <a:latin typeface="Meiryo UI" panose="020B0604030504040204" pitchFamily="50" charset="-128"/>
                <a:ea typeface="Meiryo UI" panose="020B0604030504040204" pitchFamily="50" charset="-128"/>
                <a:cs typeface="Times New Roman" pitchFamily="18" charset="0"/>
              </a:rPr>
              <a:t>　</a:t>
            </a:r>
            <a:r>
              <a:rPr lang="ja-JP" altLang="en-US" sz="1800" b="1" dirty="0">
                <a:solidFill>
                  <a:schemeClr val="accent5">
                    <a:lumMod val="50000"/>
                  </a:schemeClr>
                </a:solidFill>
                <a:latin typeface="Meiryo UI" panose="020B0604030504040204" pitchFamily="50" charset="-128"/>
                <a:ea typeface="Meiryo UI" panose="020B0604030504040204" pitchFamily="50" charset="-128"/>
                <a:cs typeface="Times New Roman" pitchFamily="18" charset="0"/>
              </a:rPr>
              <a:t>職域団体等</a:t>
            </a:r>
          </a:p>
          <a:p>
            <a:r>
              <a:rPr lang="ja-JP" altLang="en-US" sz="900" b="1" dirty="0">
                <a:solidFill>
                  <a:schemeClr val="accent5">
                    <a:lumMod val="50000"/>
                  </a:schemeClr>
                </a:solidFill>
                <a:latin typeface="Meiryo UI" panose="020B0604030504040204" pitchFamily="50" charset="-128"/>
                <a:ea typeface="Meiryo UI" panose="020B0604030504040204" pitchFamily="50" charset="-128"/>
                <a:cs typeface="Times New Roman" pitchFamily="18" charset="0"/>
              </a:rPr>
              <a:t>　　　</a:t>
            </a:r>
            <a:r>
              <a:rPr lang="ja-JP" altLang="en-US" sz="800" b="1" dirty="0">
                <a:solidFill>
                  <a:schemeClr val="accent5">
                    <a:lumMod val="50000"/>
                  </a:schemeClr>
                </a:solidFill>
                <a:latin typeface="Meiryo UI" panose="020B0604030504040204" pitchFamily="50" charset="-128"/>
                <a:ea typeface="Meiryo UI" panose="020B0604030504040204" pitchFamily="50" charset="-128"/>
                <a:cs typeface="Times New Roman" pitchFamily="18" charset="0"/>
              </a:rPr>
              <a:t>　</a:t>
            </a:r>
            <a:r>
              <a:rPr lang="ja-JP" altLang="en-US" sz="1500" b="1" dirty="0">
                <a:solidFill>
                  <a:schemeClr val="accent5">
                    <a:lumMod val="50000"/>
                  </a:schemeClr>
                </a:solidFill>
                <a:latin typeface="Meiryo UI" panose="020B0604030504040204" pitchFamily="50" charset="-128"/>
                <a:ea typeface="Meiryo UI" panose="020B0604030504040204" pitchFamily="50" charset="-128"/>
                <a:cs typeface="Times New Roman" pitchFamily="18" charset="0"/>
              </a:rPr>
              <a:t>のコーディネート</a:t>
            </a:r>
          </a:p>
          <a:p>
            <a:pPr>
              <a:lnSpc>
                <a:spcPct val="140000"/>
              </a:lnSpc>
            </a:pPr>
            <a:r>
              <a:rPr lang="ja-JP" altLang="en-US" sz="900" b="1" dirty="0">
                <a:solidFill>
                  <a:srgbClr val="4D4D4D"/>
                </a:solidFill>
                <a:latin typeface="Meiryo UI" panose="020B0604030504040204" pitchFamily="50" charset="-128"/>
                <a:ea typeface="Meiryo UI" panose="020B0604030504040204" pitchFamily="50" charset="-128"/>
                <a:cs typeface="Times New Roman" pitchFamily="18" charset="0"/>
              </a:rPr>
              <a:t>　</a:t>
            </a:r>
            <a:r>
              <a:rPr lang="en-US" altLang="ja-JP" sz="1500" b="1" dirty="0">
                <a:solidFill>
                  <a:srgbClr val="4D4D4D"/>
                </a:solidFill>
                <a:latin typeface="Meiryo UI" panose="020B0604030504040204" pitchFamily="50" charset="-128"/>
                <a:ea typeface="Meiryo UI" panose="020B0604030504040204" pitchFamily="50" charset="-128"/>
                <a:cs typeface="Times New Roman" pitchFamily="18" charset="0"/>
              </a:rPr>
              <a:t>●</a:t>
            </a:r>
            <a:r>
              <a:rPr lang="ja-JP" altLang="en-US" sz="1500" b="1" dirty="0">
                <a:solidFill>
                  <a:srgbClr val="4D4D4D"/>
                </a:solidFill>
                <a:latin typeface="Meiryo UI" panose="020B0604030504040204" pitchFamily="50" charset="-128"/>
                <a:ea typeface="Meiryo UI" panose="020B0604030504040204" pitchFamily="50" charset="-128"/>
                <a:cs typeface="Times New Roman" pitchFamily="18" charset="0"/>
              </a:rPr>
              <a:t>職域団体等の講座</a:t>
            </a:r>
          </a:p>
        </p:txBody>
      </p:sp>
      <p:sp>
        <p:nvSpPr>
          <p:cNvPr id="107529" name="AutoShape 19"/>
          <p:cNvSpPr>
            <a:spLocks noChangeArrowheads="1"/>
          </p:cNvSpPr>
          <p:nvPr/>
        </p:nvSpPr>
        <p:spPr bwMode="auto">
          <a:xfrm rot="1158712">
            <a:off x="2379851" y="5277366"/>
            <a:ext cx="479425" cy="573087"/>
          </a:xfrm>
          <a:prstGeom prst="rightArrow">
            <a:avLst>
              <a:gd name="adj1" fmla="val 45593"/>
              <a:gd name="adj2" fmla="val 44338"/>
            </a:avLst>
          </a:prstGeom>
          <a:solidFill>
            <a:srgbClr val="7F9E40"/>
          </a:solidFill>
          <a:ln w="9525">
            <a:solidFill>
              <a:schemeClr val="bg1"/>
            </a:solidFill>
            <a:miter lim="800000"/>
            <a:headEnd/>
            <a:tailEnd/>
          </a:ln>
        </p:spPr>
        <p:txBody>
          <a:bodyPr lIns="74295" tIns="8890" rIns="74295" bIns="8890"/>
          <a:lstStyle/>
          <a:p>
            <a:endParaRPr lang="ja-JP" altLang="en-US" sz="1800"/>
          </a:p>
        </p:txBody>
      </p:sp>
      <p:sp>
        <p:nvSpPr>
          <p:cNvPr id="107530" name="Rectangle 21"/>
          <p:cNvSpPr>
            <a:spLocks noChangeArrowheads="1"/>
          </p:cNvSpPr>
          <p:nvPr/>
        </p:nvSpPr>
        <p:spPr bwMode="auto">
          <a:xfrm>
            <a:off x="5856288" y="4767263"/>
            <a:ext cx="2709862" cy="1627187"/>
          </a:xfrm>
          <a:prstGeom prst="rect">
            <a:avLst/>
          </a:prstGeom>
          <a:noFill/>
          <a:ln w="31750">
            <a:solidFill>
              <a:srgbClr val="CF594D"/>
            </a:solidFill>
            <a:miter lim="800000"/>
            <a:headEnd/>
            <a:tailEnd/>
          </a:ln>
          <a:extLst>
            <a:ext uri="{909E8E84-426E-40DD-AFC4-6F175D3DCCD1}">
              <a14:hiddenFill xmlns:a14="http://schemas.microsoft.com/office/drawing/2010/main">
                <a:solidFill>
                  <a:srgbClr val="FFFFFF"/>
                </a:solidFill>
              </a14:hiddenFill>
            </a:ext>
          </a:extLst>
        </p:spPr>
        <p:txBody>
          <a:bodyPr lIns="74295" tIns="8890" rIns="74295" bIns="8890"/>
          <a:lstStyle/>
          <a:p>
            <a:pPr marL="85725" indent="-85725"/>
            <a:endParaRPr lang="ja-JP" altLang="en-US" sz="1400" b="1">
              <a:solidFill>
                <a:srgbClr val="FF5757"/>
              </a:solidFill>
              <a:latin typeface="Meiryo UI" panose="020B0604030504040204" pitchFamily="50" charset="-128"/>
              <a:ea typeface="Meiryo UI" panose="020B0604030504040204" pitchFamily="50" charset="-128"/>
            </a:endParaRPr>
          </a:p>
          <a:p>
            <a:pPr marL="85725" indent="-85725" eaLnBrk="0" hangingPunct="0"/>
            <a:endParaRPr lang="ja-JP" altLang="en-US" sz="800" b="1">
              <a:solidFill>
                <a:srgbClr val="FF99CC"/>
              </a:solidFill>
              <a:latin typeface="Meiryo UI" panose="020B0604030504040204" pitchFamily="50" charset="-128"/>
              <a:ea typeface="Meiryo UI" panose="020B0604030504040204" pitchFamily="50" charset="-128"/>
              <a:cs typeface="Times New Roman" pitchFamily="18" charset="0"/>
            </a:endParaRPr>
          </a:p>
          <a:p>
            <a:pPr marL="85725" indent="-85725" eaLnBrk="0" hangingPunct="0"/>
            <a:r>
              <a:rPr lang="ja-JP" altLang="en-US" sz="1300" b="1">
                <a:latin typeface="Meiryo UI" panose="020B0604030504040204" pitchFamily="50" charset="-128"/>
                <a:ea typeface="Meiryo UI" panose="020B0604030504040204" pitchFamily="50" charset="-128"/>
              </a:rPr>
              <a:t>　役割は、</a:t>
            </a:r>
          </a:p>
          <a:p>
            <a:pPr marL="85725" indent="-85725" eaLnBrk="0" hangingPunct="0"/>
            <a:endParaRPr lang="ja-JP" altLang="en-US" sz="800" b="1">
              <a:latin typeface="Meiryo UI" panose="020B0604030504040204" pitchFamily="50" charset="-128"/>
              <a:ea typeface="Meiryo UI" panose="020B0604030504040204" pitchFamily="50" charset="-128"/>
            </a:endParaRPr>
          </a:p>
          <a:p>
            <a:pPr marL="85725" indent="-85725" eaLnBrk="0" hangingPunct="0"/>
            <a:r>
              <a:rPr lang="ja-JP" altLang="en-US" sz="1300" b="1">
                <a:latin typeface="Meiryo UI" panose="020B0604030504040204" pitchFamily="50" charset="-128"/>
                <a:ea typeface="Meiryo UI" panose="020B0604030504040204" pitchFamily="50" charset="-128"/>
              </a:rPr>
              <a:t>　①各生活場面で直接サポート</a:t>
            </a:r>
          </a:p>
          <a:p>
            <a:pPr marL="85725" indent="-85725" eaLnBrk="0" hangingPunct="0"/>
            <a:endParaRPr lang="ja-JP" altLang="en-US" sz="800" b="1">
              <a:latin typeface="Meiryo UI" panose="020B0604030504040204" pitchFamily="50" charset="-128"/>
              <a:ea typeface="Meiryo UI" panose="020B0604030504040204" pitchFamily="50" charset="-128"/>
            </a:endParaRPr>
          </a:p>
          <a:p>
            <a:pPr marL="85725" indent="-85725" eaLnBrk="0" hangingPunct="0"/>
            <a:r>
              <a:rPr lang="ja-JP" altLang="en-US" sz="1300" b="1">
                <a:latin typeface="Meiryo UI" panose="020B0604030504040204" pitchFamily="50" charset="-128"/>
                <a:ea typeface="Meiryo UI" panose="020B0604030504040204" pitchFamily="50" charset="-128"/>
              </a:rPr>
              <a:t>　②様々な社会資源との窓口</a:t>
            </a:r>
          </a:p>
          <a:p>
            <a:pPr marL="85725" indent="-85725" eaLnBrk="0" hangingPunct="0"/>
            <a:endParaRPr lang="ja-JP" altLang="en-US" sz="800" b="1">
              <a:latin typeface="Meiryo UI" panose="020B0604030504040204" pitchFamily="50" charset="-128"/>
              <a:ea typeface="Meiryo UI" panose="020B0604030504040204" pitchFamily="50" charset="-128"/>
            </a:endParaRPr>
          </a:p>
          <a:p>
            <a:pPr marL="85725" indent="-85725" eaLnBrk="0" hangingPunct="0"/>
            <a:r>
              <a:rPr lang="ja-JP" altLang="en-US" sz="1300" b="1">
                <a:latin typeface="Meiryo UI" panose="020B0604030504040204" pitchFamily="50" charset="-128"/>
                <a:ea typeface="Meiryo UI" panose="020B0604030504040204" pitchFamily="50" charset="-128"/>
              </a:rPr>
              <a:t>　③まちづくりの担い手　　　・・・など</a:t>
            </a:r>
          </a:p>
        </p:txBody>
      </p:sp>
      <p:sp>
        <p:nvSpPr>
          <p:cNvPr id="107531" name="AutoShape 22"/>
          <p:cNvSpPr>
            <a:spLocks noChangeArrowheads="1"/>
          </p:cNvSpPr>
          <p:nvPr/>
        </p:nvSpPr>
        <p:spPr bwMode="auto">
          <a:xfrm rot="-1259271">
            <a:off x="2405063" y="4265613"/>
            <a:ext cx="479425" cy="576262"/>
          </a:xfrm>
          <a:prstGeom prst="rightArrow">
            <a:avLst>
              <a:gd name="adj1" fmla="val 45593"/>
              <a:gd name="adj2" fmla="val 44338"/>
            </a:avLst>
          </a:prstGeom>
          <a:solidFill>
            <a:srgbClr val="7F9E40"/>
          </a:solidFill>
          <a:ln w="9525">
            <a:solidFill>
              <a:schemeClr val="bg1"/>
            </a:solidFill>
            <a:miter lim="800000"/>
            <a:headEnd/>
            <a:tailEnd/>
          </a:ln>
        </p:spPr>
        <p:txBody>
          <a:bodyPr lIns="74295" tIns="8890" rIns="74295" bIns="8890"/>
          <a:lstStyle/>
          <a:p>
            <a:endParaRPr lang="ja-JP" altLang="en-US" sz="1800"/>
          </a:p>
        </p:txBody>
      </p:sp>
      <p:sp>
        <p:nvSpPr>
          <p:cNvPr id="107532" name="Oval 25"/>
          <p:cNvSpPr>
            <a:spLocks noChangeArrowheads="1"/>
          </p:cNvSpPr>
          <p:nvPr/>
        </p:nvSpPr>
        <p:spPr bwMode="auto">
          <a:xfrm>
            <a:off x="5870575" y="3800475"/>
            <a:ext cx="2636838" cy="1262063"/>
          </a:xfrm>
          <a:prstGeom prst="ellipse">
            <a:avLst/>
          </a:prstGeom>
          <a:solidFill>
            <a:srgbClr val="CF594D"/>
          </a:solidFill>
          <a:ln>
            <a:noFill/>
          </a:ln>
          <a:extLst/>
        </p:spPr>
        <p:txBody>
          <a:bodyPr wrap="none" anchor="ctr"/>
          <a:lstStyle/>
          <a:p>
            <a:endParaRPr lang="ja-JP" altLang="en-US" sz="1800"/>
          </a:p>
        </p:txBody>
      </p:sp>
      <p:sp>
        <p:nvSpPr>
          <p:cNvPr id="107533" name="Rectangle 20"/>
          <p:cNvSpPr>
            <a:spLocks noChangeArrowheads="1"/>
          </p:cNvSpPr>
          <p:nvPr/>
        </p:nvSpPr>
        <p:spPr bwMode="auto">
          <a:xfrm>
            <a:off x="5611813" y="4019550"/>
            <a:ext cx="3182937" cy="1039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74295" tIns="8890" rIns="74295" bIns="8890"/>
          <a:lstStyle/>
          <a:p>
            <a:pPr algn="ctr"/>
            <a:r>
              <a:rPr lang="ja-JP" altLang="en-US" sz="1300" b="1" dirty="0">
                <a:latin typeface="Meiryo UI" panose="020B0604030504040204" pitchFamily="50" charset="-128"/>
                <a:ea typeface="Meiryo UI" panose="020B0604030504040204" pitchFamily="50" charset="-128"/>
                <a:cs typeface="Times New Roman" pitchFamily="18" charset="0"/>
              </a:rPr>
              <a:t>（地域での暮らしの応援者）</a:t>
            </a:r>
          </a:p>
          <a:p>
            <a:pPr algn="ctr"/>
            <a:endParaRPr lang="ja-JP" altLang="en-US" sz="300" b="1" dirty="0">
              <a:latin typeface="Meiryo UI" panose="020B0604030504040204" pitchFamily="50" charset="-128"/>
              <a:ea typeface="Meiryo UI" panose="020B0604030504040204" pitchFamily="50" charset="-128"/>
              <a:cs typeface="Times New Roman" pitchFamily="18" charset="0"/>
            </a:endParaRPr>
          </a:p>
          <a:p>
            <a:pPr algn="ctr" eaLnBrk="0" hangingPunct="0"/>
            <a:r>
              <a:rPr lang="ja-JP" altLang="en-US" sz="2200" b="1" dirty="0">
                <a:solidFill>
                  <a:schemeClr val="bg1"/>
                </a:solidFill>
                <a:latin typeface="Meiryo UI" panose="020B0604030504040204" pitchFamily="50" charset="-128"/>
                <a:ea typeface="Meiryo UI" panose="020B0604030504040204" pitchFamily="50" charset="-128"/>
                <a:cs typeface="Times New Roman" pitchFamily="18" charset="0"/>
              </a:rPr>
              <a:t>❸</a:t>
            </a:r>
            <a:r>
              <a:rPr lang="ja-JP" altLang="en-US" sz="800" b="1" dirty="0">
                <a:solidFill>
                  <a:schemeClr val="bg1"/>
                </a:solidFill>
                <a:latin typeface="Meiryo UI" panose="020B0604030504040204" pitchFamily="50" charset="-128"/>
                <a:ea typeface="Meiryo UI" panose="020B0604030504040204" pitchFamily="50" charset="-128"/>
                <a:cs typeface="Times New Roman" pitchFamily="18" charset="0"/>
              </a:rPr>
              <a:t>　</a:t>
            </a:r>
            <a:r>
              <a:rPr lang="ja-JP" altLang="en-US" sz="2200" b="1" dirty="0">
                <a:solidFill>
                  <a:schemeClr val="bg1"/>
                </a:solidFill>
                <a:latin typeface="Meiryo UI" panose="020B0604030504040204" pitchFamily="50" charset="-128"/>
                <a:ea typeface="Meiryo UI" panose="020B0604030504040204" pitchFamily="50" charset="-128"/>
                <a:cs typeface="Times New Roman" pitchFamily="18" charset="0"/>
              </a:rPr>
              <a:t>認知症サポーター</a:t>
            </a:r>
          </a:p>
          <a:p>
            <a:pPr algn="ctr" eaLnBrk="0" hangingPunct="0"/>
            <a:r>
              <a:rPr lang="ja-JP" altLang="en-US" sz="2200" b="1" dirty="0">
                <a:solidFill>
                  <a:schemeClr val="bg1"/>
                </a:solidFill>
                <a:latin typeface="Meiryo UI" panose="020B0604030504040204" pitchFamily="50" charset="-128"/>
                <a:ea typeface="Meiryo UI" panose="020B0604030504040204" pitchFamily="50" charset="-128"/>
                <a:cs typeface="Times New Roman" pitchFamily="18" charset="0"/>
              </a:rPr>
              <a:t>の誕生</a:t>
            </a:r>
            <a:endParaRPr lang="ja-JP" altLang="en-US" sz="2400" b="1" dirty="0">
              <a:solidFill>
                <a:schemeClr val="bg1"/>
              </a:solidFill>
              <a:latin typeface="Meiryo UI" panose="020B0604030504040204" pitchFamily="50" charset="-128"/>
              <a:ea typeface="Meiryo UI" panose="020B0604030504040204" pitchFamily="50" charset="-128"/>
              <a:cs typeface="Times New Roman" pitchFamily="18" charset="0"/>
            </a:endParaRPr>
          </a:p>
        </p:txBody>
      </p:sp>
      <p:sp>
        <p:nvSpPr>
          <p:cNvPr id="107534" name="AutoShape 22"/>
          <p:cNvSpPr>
            <a:spLocks noChangeArrowheads="1"/>
          </p:cNvSpPr>
          <p:nvPr/>
        </p:nvSpPr>
        <p:spPr bwMode="auto">
          <a:xfrm>
            <a:off x="5118100" y="4784725"/>
            <a:ext cx="431800" cy="1112838"/>
          </a:xfrm>
          <a:prstGeom prst="rightArrow">
            <a:avLst>
              <a:gd name="adj1" fmla="val 51333"/>
              <a:gd name="adj2" fmla="val 67218"/>
            </a:avLst>
          </a:prstGeom>
          <a:solidFill>
            <a:srgbClr val="CF594D"/>
          </a:solidFill>
          <a:ln>
            <a:noFill/>
          </a:ln>
          <a:extLst/>
        </p:spPr>
        <p:txBody>
          <a:bodyPr lIns="74295" tIns="8890" rIns="74295" bIns="8890"/>
          <a:lstStyle/>
          <a:p>
            <a:endParaRPr lang="ja-JP" altLang="en-US" sz="1800"/>
          </a:p>
        </p:txBody>
      </p:sp>
      <p:pic>
        <p:nvPicPr>
          <p:cNvPr id="107535" name="Picture 3" descr="V401016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999288" y="1408113"/>
            <a:ext cx="1738312" cy="14652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9" name="Rectangle 23"/>
          <p:cNvSpPr>
            <a:spLocks noChangeArrowheads="1"/>
          </p:cNvSpPr>
          <p:nvPr/>
        </p:nvSpPr>
        <p:spPr bwMode="auto">
          <a:xfrm>
            <a:off x="0" y="1"/>
            <a:ext cx="2806995" cy="3721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82904" tIns="41452" rIns="82904" bIns="41452" anchor="b"/>
          <a:lstStyle/>
          <a:p>
            <a:pPr defTabSz="828675"/>
            <a:r>
              <a:rPr kumimoji="0" lang="en-US" altLang="ja-JP" sz="1600" b="1" dirty="0">
                <a:latin typeface="Meiryo UI" panose="020B0604030504040204" pitchFamily="50" charset="-128"/>
                <a:ea typeface="Meiryo UI" panose="020B0604030504040204" pitchFamily="50" charset="-128"/>
              </a:rPr>
              <a:t>《</a:t>
            </a:r>
            <a:r>
              <a:rPr kumimoji="0" lang="ja-JP" altLang="en-US" sz="1600" b="1" dirty="0">
                <a:latin typeface="Meiryo UI" panose="020B0604030504040204" pitchFamily="50" charset="-128"/>
                <a:ea typeface="Meiryo UI" panose="020B0604030504040204" pitchFamily="50" charset="-128"/>
              </a:rPr>
              <a:t> 制度</a:t>
            </a:r>
            <a:r>
              <a:rPr kumimoji="0" lang="en-US" altLang="ja-JP" sz="1700" b="1" dirty="0">
                <a:latin typeface="Segoe UI" panose="020B0502040204020203" pitchFamily="34" charset="0"/>
                <a:ea typeface="Meiryo UI" panose="020B0604030504040204" pitchFamily="50" charset="-128"/>
                <a:cs typeface="Segoe UI" panose="020B0502040204020203" pitchFamily="34" charset="0"/>
              </a:rPr>
              <a:t>-35</a:t>
            </a:r>
            <a:r>
              <a:rPr kumimoji="0" lang="ja-JP" altLang="en-US" sz="1700" b="1" dirty="0">
                <a:latin typeface="Segoe UI" panose="020B0502040204020203" pitchFamily="34" charset="0"/>
                <a:ea typeface="Meiryo UI" panose="020B0604030504040204" pitchFamily="50" charset="-128"/>
                <a:cs typeface="Segoe UI" panose="020B0502040204020203" pitchFamily="34" charset="0"/>
              </a:rPr>
              <a:t> </a:t>
            </a:r>
            <a:r>
              <a:rPr kumimoji="0" lang="en-US" altLang="ja-JP" sz="1600" b="1" dirty="0">
                <a:latin typeface="Meiryo UI" panose="020B0604030504040204" pitchFamily="50" charset="-128"/>
                <a:ea typeface="Meiryo UI" panose="020B0604030504040204" pitchFamily="50" charset="-128"/>
              </a:rPr>
              <a:t>》</a:t>
            </a:r>
            <a:r>
              <a:rPr kumimoji="0" lang="ja-JP" altLang="en-US" sz="1600" b="1" dirty="0">
                <a:latin typeface="Meiryo UI" panose="020B0604030504040204" pitchFamily="50" charset="-128"/>
                <a:ea typeface="Meiryo UI" panose="020B0604030504040204" pitchFamily="50" charset="-128"/>
              </a:rPr>
              <a:t>  </a:t>
            </a:r>
            <a:endParaRPr kumimoji="0" lang="ja-JP" altLang="en-US" sz="1600" b="1" dirty="0">
              <a:solidFill>
                <a:srgbClr val="FF5050"/>
              </a:solidFill>
              <a:latin typeface="Meiryo UI" panose="020B0604030504040204" pitchFamily="50" charset="-128"/>
              <a:ea typeface="Meiryo UI" panose="020B0604030504040204" pitchFamily="50" charset="-128"/>
            </a:endParaRPr>
          </a:p>
        </p:txBody>
      </p:sp>
      <p:sp>
        <p:nvSpPr>
          <p:cNvPr id="17" name="Rectangle 12"/>
          <p:cNvSpPr>
            <a:spLocks noChangeArrowheads="1"/>
          </p:cNvSpPr>
          <p:nvPr/>
        </p:nvSpPr>
        <p:spPr bwMode="auto">
          <a:xfrm>
            <a:off x="213519" y="885706"/>
            <a:ext cx="8691562" cy="103179"/>
          </a:xfrm>
          <a:prstGeom prst="rect">
            <a:avLst/>
          </a:prstGeom>
          <a:gradFill rotWithShape="1">
            <a:gsLst>
              <a:gs pos="96951">
                <a:srgbClr val="3E6EB4"/>
              </a:gs>
              <a:gs pos="90000">
                <a:srgbClr val="3E6EB4"/>
              </a:gs>
              <a:gs pos="0">
                <a:srgbClr val="CDE1FF"/>
              </a:gs>
            </a:gsLst>
            <a:lin ang="0" scaled="1"/>
          </a:gradFill>
          <a:ln w="9525" algn="ctr">
            <a:noFill/>
            <a:miter lim="800000"/>
            <a:headEnd/>
            <a:tailEnd/>
          </a:ln>
          <a:effectLst/>
        </p:spPr>
        <p:txBody>
          <a:bodyPr wrap="none" anchor="ctr"/>
          <a:lstStyle/>
          <a:p>
            <a:pPr algn="r">
              <a:defRPr/>
            </a:pPr>
            <a:endParaRPr lang="ja-JP" altLang="en-US">
              <a:latin typeface="Arial" charset="0"/>
            </a:endParaRPr>
          </a:p>
        </p:txBody>
      </p:sp>
    </p:spTree>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5346" name="Rectangle 2"/>
          <p:cNvSpPr>
            <a:spLocks noGrp="1" noChangeArrowheads="1"/>
          </p:cNvSpPr>
          <p:nvPr>
            <p:ph type="title" idx="4294967295"/>
          </p:nvPr>
        </p:nvSpPr>
        <p:spPr>
          <a:xfrm>
            <a:off x="2174080" y="317214"/>
            <a:ext cx="4900613" cy="546100"/>
          </a:xfrm>
        </p:spPr>
        <p:txBody>
          <a:bodyPr/>
          <a:lstStyle/>
          <a:p>
            <a:pPr eaLnBrk="1" hangingPunct="1"/>
            <a:r>
              <a:rPr lang="ja-JP" altLang="en-US" sz="3000" b="1" dirty="0">
                <a:solidFill>
                  <a:schemeClr val="tx1"/>
                </a:solidFill>
                <a:latin typeface="Meiryo UI" pitchFamily="50" charset="-128"/>
                <a:ea typeface="Meiryo UI" pitchFamily="50" charset="-128"/>
                <a:cs typeface="Meiryo UI" pitchFamily="50" charset="-128"/>
              </a:rPr>
              <a:t>地域啓発のポイント</a:t>
            </a:r>
          </a:p>
        </p:txBody>
      </p:sp>
      <p:sp>
        <p:nvSpPr>
          <p:cNvPr id="185347" name="Rectangle 3"/>
          <p:cNvSpPr txBox="1">
            <a:spLocks noChangeArrowheads="1"/>
          </p:cNvSpPr>
          <p:nvPr/>
        </p:nvSpPr>
        <p:spPr bwMode="auto">
          <a:xfrm>
            <a:off x="628648" y="1486017"/>
            <a:ext cx="7991475" cy="42370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kumimoji="1" sz="3200">
                <a:solidFill>
                  <a:schemeClr val="tx1"/>
                </a:solidFill>
                <a:latin typeface="Arial" pitchFamily="34" charset="0"/>
                <a:ea typeface="ＭＳ Ｐゴシック" pitchFamily="50" charset="-128"/>
              </a:defRPr>
            </a:lvl1pPr>
            <a:lvl2pPr>
              <a:defRPr kumimoji="1" sz="2800">
                <a:solidFill>
                  <a:schemeClr val="tx1"/>
                </a:solidFill>
                <a:latin typeface="Arial" pitchFamily="34" charset="0"/>
                <a:ea typeface="ＭＳ Ｐゴシック" pitchFamily="50" charset="-128"/>
              </a:defRPr>
            </a:lvl2pPr>
            <a:lvl3pPr>
              <a:defRPr kumimoji="1" sz="2400">
                <a:solidFill>
                  <a:schemeClr val="tx1"/>
                </a:solidFill>
                <a:latin typeface="Arial" pitchFamily="34" charset="0"/>
                <a:ea typeface="ＭＳ Ｐゴシック" pitchFamily="50" charset="-128"/>
              </a:defRPr>
            </a:lvl3pPr>
            <a:lvl4pPr>
              <a:defRPr kumimoji="1" sz="2000">
                <a:solidFill>
                  <a:schemeClr val="tx1"/>
                </a:solidFill>
                <a:latin typeface="Arial" pitchFamily="34" charset="0"/>
                <a:ea typeface="ＭＳ Ｐゴシック" pitchFamily="50" charset="-128"/>
              </a:defRPr>
            </a:lvl4pPr>
            <a:lvl5pPr>
              <a:defRPr kumimoji="1" sz="2000">
                <a:solidFill>
                  <a:schemeClr val="tx1"/>
                </a:solidFill>
                <a:latin typeface="Arial" pitchFamily="34" charset="0"/>
                <a:ea typeface="ＭＳ Ｐゴシック" pitchFamily="50" charset="-128"/>
              </a:defRPr>
            </a:lvl5pPr>
            <a:lvl6pPr eaLnBrk="0" hangingPunct="0">
              <a:defRPr kumimoji="1" sz="2000">
                <a:solidFill>
                  <a:schemeClr val="tx1"/>
                </a:solidFill>
                <a:latin typeface="Arial" pitchFamily="34" charset="0"/>
                <a:ea typeface="ＭＳ Ｐゴシック" pitchFamily="50" charset="-128"/>
              </a:defRPr>
            </a:lvl6pPr>
            <a:lvl7pPr eaLnBrk="0" hangingPunct="0">
              <a:defRPr kumimoji="1" sz="2000">
                <a:solidFill>
                  <a:schemeClr val="tx1"/>
                </a:solidFill>
                <a:latin typeface="Arial" pitchFamily="34" charset="0"/>
                <a:ea typeface="ＭＳ Ｐゴシック" pitchFamily="50" charset="-128"/>
              </a:defRPr>
            </a:lvl7pPr>
            <a:lvl8pPr eaLnBrk="0" hangingPunct="0">
              <a:defRPr kumimoji="1" sz="2000">
                <a:solidFill>
                  <a:schemeClr val="tx1"/>
                </a:solidFill>
                <a:latin typeface="Arial" pitchFamily="34" charset="0"/>
                <a:ea typeface="ＭＳ Ｐゴシック" pitchFamily="50" charset="-128"/>
              </a:defRPr>
            </a:lvl8pPr>
            <a:lvl9pPr eaLnBrk="0" hangingPunct="0">
              <a:defRPr kumimoji="1" sz="2000">
                <a:solidFill>
                  <a:schemeClr val="tx1"/>
                </a:solidFill>
                <a:latin typeface="Arial" pitchFamily="34" charset="0"/>
                <a:ea typeface="ＭＳ Ｐゴシック" pitchFamily="50" charset="-128"/>
              </a:defRPr>
            </a:lvl9pPr>
          </a:lstStyle>
          <a:p>
            <a:pPr marL="342900" indent="-342900" eaLnBrk="1" hangingPunct="1">
              <a:lnSpc>
                <a:spcPct val="140000"/>
              </a:lnSpc>
              <a:buFont typeface="Wingdings" pitchFamily="2" charset="2"/>
              <a:buNone/>
            </a:pPr>
            <a:r>
              <a:rPr lang="en-US" altLang="ja-JP" sz="2400" b="1" dirty="0">
                <a:solidFill>
                  <a:srgbClr val="3E6EB4"/>
                </a:solidFill>
                <a:latin typeface="Meiryo UI" pitchFamily="50" charset="-128"/>
                <a:ea typeface="Meiryo UI" pitchFamily="50" charset="-128"/>
                <a:cs typeface="Meiryo UI" pitchFamily="50" charset="-128"/>
              </a:rPr>
              <a:t>●</a:t>
            </a:r>
            <a:r>
              <a:rPr lang="ja-JP" altLang="en-US" sz="2400" b="1" dirty="0">
                <a:solidFill>
                  <a:srgbClr val="3E6EB4"/>
                </a:solidFill>
                <a:latin typeface="Meiryo UI" pitchFamily="50" charset="-128"/>
                <a:ea typeface="Meiryo UI" pitchFamily="50" charset="-128"/>
                <a:cs typeface="Meiryo UI" pitchFamily="50" charset="-128"/>
              </a:rPr>
              <a:t> </a:t>
            </a:r>
            <a:r>
              <a:rPr lang="ja-JP" altLang="en-US" sz="2400" b="1" dirty="0">
                <a:latin typeface="Meiryo UI" pitchFamily="50" charset="-128"/>
                <a:ea typeface="Meiryo UI" pitchFamily="50" charset="-128"/>
                <a:cs typeface="Meiryo UI" pitchFamily="50" charset="-128"/>
              </a:rPr>
              <a:t>認知症は</a:t>
            </a:r>
            <a:r>
              <a:rPr lang="ja-JP" altLang="en-US" sz="2400" b="1" dirty="0">
                <a:solidFill>
                  <a:srgbClr val="3E6EB4"/>
                </a:solidFill>
                <a:latin typeface="Meiryo UI" pitchFamily="50" charset="-128"/>
                <a:ea typeface="Meiryo UI" pitchFamily="50" charset="-128"/>
                <a:cs typeface="Meiryo UI" pitchFamily="50" charset="-128"/>
              </a:rPr>
              <a:t>脳の疾患</a:t>
            </a:r>
            <a:r>
              <a:rPr lang="ja-JP" altLang="en-US" sz="2400" b="1" dirty="0">
                <a:latin typeface="Meiryo UI" pitchFamily="50" charset="-128"/>
                <a:ea typeface="Meiryo UI" pitchFamily="50" charset="-128"/>
                <a:cs typeface="Meiryo UI" pitchFamily="50" charset="-128"/>
              </a:rPr>
              <a:t>によって起こる</a:t>
            </a:r>
          </a:p>
          <a:p>
            <a:pPr marL="342900" indent="-342900" eaLnBrk="1" hangingPunct="1">
              <a:lnSpc>
                <a:spcPct val="140000"/>
              </a:lnSpc>
              <a:buFont typeface="Wingdings" pitchFamily="2" charset="2"/>
              <a:buNone/>
            </a:pPr>
            <a:endParaRPr lang="ja-JP" altLang="en-US" sz="800" b="1" dirty="0">
              <a:latin typeface="Meiryo UI" pitchFamily="50" charset="-128"/>
              <a:ea typeface="Meiryo UI" pitchFamily="50" charset="-128"/>
              <a:cs typeface="Meiryo UI" pitchFamily="50" charset="-128"/>
            </a:endParaRPr>
          </a:p>
          <a:p>
            <a:pPr marL="342900" indent="-342900" eaLnBrk="1" hangingPunct="1">
              <a:lnSpc>
                <a:spcPct val="125000"/>
              </a:lnSpc>
            </a:pPr>
            <a:r>
              <a:rPr lang="ja-JP" altLang="en-US" sz="2400" b="1" dirty="0">
                <a:solidFill>
                  <a:srgbClr val="3E6EB4"/>
                </a:solidFill>
                <a:latin typeface="Meiryo UI" pitchFamily="50" charset="-128"/>
                <a:ea typeface="Meiryo UI" pitchFamily="50" charset="-128"/>
                <a:cs typeface="Meiryo UI" pitchFamily="50" charset="-128"/>
              </a:rPr>
              <a:t>●</a:t>
            </a:r>
            <a:r>
              <a:rPr lang="ja-JP" altLang="en-US" sz="2400" b="1" dirty="0">
                <a:solidFill>
                  <a:srgbClr val="609000"/>
                </a:solidFill>
                <a:latin typeface="Meiryo UI" pitchFamily="50" charset="-128"/>
                <a:ea typeface="Meiryo UI" pitchFamily="50" charset="-128"/>
                <a:cs typeface="Meiryo UI" pitchFamily="50" charset="-128"/>
              </a:rPr>
              <a:t> </a:t>
            </a:r>
            <a:r>
              <a:rPr lang="ja-JP" altLang="en-US" sz="2400" b="1" dirty="0">
                <a:latin typeface="Meiryo UI" pitchFamily="50" charset="-128"/>
                <a:ea typeface="Meiryo UI" pitchFamily="50" charset="-128"/>
                <a:cs typeface="Meiryo UI" pitchFamily="50" charset="-128"/>
              </a:rPr>
              <a:t>早期発見・早期対応によって、</a:t>
            </a:r>
            <a:r>
              <a:rPr lang="ja-JP" altLang="en-US" sz="2400" b="1" dirty="0">
                <a:solidFill>
                  <a:srgbClr val="3E6EB4"/>
                </a:solidFill>
                <a:latin typeface="Meiryo UI" pitchFamily="50" charset="-128"/>
                <a:ea typeface="Meiryo UI" pitchFamily="50" charset="-128"/>
                <a:cs typeface="Meiryo UI" pitchFamily="50" charset="-128"/>
              </a:rPr>
              <a:t>可逆性の疾患の治療</a:t>
            </a:r>
            <a:r>
              <a:rPr lang="ja-JP" altLang="en-US" sz="2400" b="1" dirty="0">
                <a:latin typeface="Meiryo UI" pitchFamily="50" charset="-128"/>
                <a:ea typeface="Meiryo UI" pitchFamily="50" charset="-128"/>
                <a:cs typeface="Meiryo UI" pitchFamily="50" charset="-128"/>
              </a:rPr>
              <a:t>が</a:t>
            </a:r>
            <a:endParaRPr lang="en-US" altLang="ja-JP" sz="2400" b="1" dirty="0">
              <a:latin typeface="Meiryo UI" pitchFamily="50" charset="-128"/>
              <a:ea typeface="Meiryo UI" pitchFamily="50" charset="-128"/>
              <a:cs typeface="Meiryo UI" pitchFamily="50" charset="-128"/>
            </a:endParaRPr>
          </a:p>
          <a:p>
            <a:pPr marL="342900" indent="-342900" eaLnBrk="1" hangingPunct="1">
              <a:lnSpc>
                <a:spcPct val="125000"/>
              </a:lnSpc>
            </a:pPr>
            <a:r>
              <a:rPr lang="ja-JP" altLang="en-US" sz="2400" b="1" dirty="0">
                <a:latin typeface="Meiryo UI" pitchFamily="50" charset="-128"/>
                <a:ea typeface="Meiryo UI" pitchFamily="50" charset="-128"/>
                <a:cs typeface="Meiryo UI" pitchFamily="50" charset="-128"/>
              </a:rPr>
              <a:t>    できたり、またアルツハイマー型認知症等の治癒が望め</a:t>
            </a:r>
            <a:endParaRPr lang="en-US" altLang="ja-JP" sz="2400" b="1" dirty="0">
              <a:latin typeface="Meiryo UI" pitchFamily="50" charset="-128"/>
              <a:ea typeface="Meiryo UI" pitchFamily="50" charset="-128"/>
              <a:cs typeface="Meiryo UI" pitchFamily="50" charset="-128"/>
            </a:endParaRPr>
          </a:p>
          <a:p>
            <a:pPr marL="342900" indent="-342900" eaLnBrk="1" hangingPunct="1">
              <a:lnSpc>
                <a:spcPct val="125000"/>
              </a:lnSpc>
            </a:pPr>
            <a:r>
              <a:rPr lang="ja-JP" altLang="en-US" sz="2400" b="1" dirty="0">
                <a:latin typeface="Meiryo UI" pitchFamily="50" charset="-128"/>
                <a:ea typeface="Meiryo UI" pitchFamily="50" charset="-128"/>
                <a:cs typeface="Meiryo UI" pitchFamily="50" charset="-128"/>
              </a:rPr>
              <a:t>    ない疾患であっても、本人の症状（特に行動</a:t>
            </a:r>
            <a:r>
              <a:rPr lang="en-US" altLang="ja-JP" sz="2400" b="1" dirty="0">
                <a:latin typeface="Meiryo UI" pitchFamily="50" charset="-128"/>
                <a:ea typeface="Meiryo UI" pitchFamily="50" charset="-128"/>
                <a:cs typeface="Meiryo UI" pitchFamily="50" charset="-128"/>
              </a:rPr>
              <a:t>･</a:t>
            </a:r>
            <a:r>
              <a:rPr lang="ja-JP" altLang="en-US" sz="2400" b="1" dirty="0">
                <a:latin typeface="Meiryo UI" pitchFamily="50" charset="-128"/>
                <a:ea typeface="Meiryo UI" pitchFamily="50" charset="-128"/>
                <a:cs typeface="Meiryo UI" pitchFamily="50" charset="-128"/>
              </a:rPr>
              <a:t>心理症状</a:t>
            </a:r>
            <a:endParaRPr lang="en-US" altLang="ja-JP" sz="2400" b="1" dirty="0">
              <a:latin typeface="Meiryo UI" pitchFamily="50" charset="-128"/>
              <a:ea typeface="Meiryo UI" pitchFamily="50" charset="-128"/>
              <a:cs typeface="Meiryo UI" pitchFamily="50" charset="-128"/>
            </a:endParaRPr>
          </a:p>
          <a:p>
            <a:pPr marL="342900" indent="-342900" eaLnBrk="1" hangingPunct="1">
              <a:lnSpc>
                <a:spcPct val="125000"/>
              </a:lnSpc>
            </a:pPr>
            <a:r>
              <a:rPr lang="ja-JP" altLang="en-US" sz="2400" b="1" dirty="0">
                <a:latin typeface="Meiryo UI" pitchFamily="50" charset="-128"/>
                <a:ea typeface="Meiryo UI" pitchFamily="50" charset="-128"/>
                <a:cs typeface="Meiryo UI" pitchFamily="50" charset="-128"/>
              </a:rPr>
              <a:t>   ：</a:t>
            </a:r>
            <a:r>
              <a:rPr lang="en-US" altLang="ja-JP" sz="2400" b="1" dirty="0">
                <a:latin typeface="Meiryo UI" pitchFamily="50" charset="-128"/>
                <a:ea typeface="Meiryo UI" pitchFamily="50" charset="-128"/>
                <a:cs typeface="Meiryo UI" pitchFamily="50" charset="-128"/>
              </a:rPr>
              <a:t>BPSD</a:t>
            </a:r>
            <a:r>
              <a:rPr lang="ja-JP" altLang="en-US" sz="2400" b="1" dirty="0">
                <a:latin typeface="Meiryo UI" pitchFamily="50" charset="-128"/>
                <a:ea typeface="Meiryo UI" pitchFamily="50" charset="-128"/>
                <a:cs typeface="Meiryo UI" pitchFamily="50" charset="-128"/>
              </a:rPr>
              <a:t>）を緩和し、</a:t>
            </a:r>
            <a:r>
              <a:rPr lang="ja-JP" altLang="en-US" sz="2400" b="1" dirty="0">
                <a:solidFill>
                  <a:srgbClr val="3E6EB4"/>
                </a:solidFill>
                <a:latin typeface="Meiryo UI" pitchFamily="50" charset="-128"/>
                <a:ea typeface="Meiryo UI" pitchFamily="50" charset="-128"/>
                <a:cs typeface="Meiryo UI" pitchFamily="50" charset="-128"/>
              </a:rPr>
              <a:t>本人の苦痛や家族の介護負担を</a:t>
            </a:r>
            <a:endParaRPr lang="en-US" altLang="ja-JP" sz="2400" b="1" dirty="0">
              <a:solidFill>
                <a:srgbClr val="3E6EB4"/>
              </a:solidFill>
              <a:latin typeface="Meiryo UI" pitchFamily="50" charset="-128"/>
              <a:ea typeface="Meiryo UI" pitchFamily="50" charset="-128"/>
              <a:cs typeface="Meiryo UI" pitchFamily="50" charset="-128"/>
            </a:endParaRPr>
          </a:p>
          <a:p>
            <a:pPr marL="342900" indent="-342900" eaLnBrk="1" hangingPunct="1">
              <a:lnSpc>
                <a:spcPct val="125000"/>
              </a:lnSpc>
            </a:pPr>
            <a:r>
              <a:rPr lang="ja-JP" altLang="en-US" sz="2400" b="1" dirty="0">
                <a:solidFill>
                  <a:srgbClr val="3E6EB4"/>
                </a:solidFill>
                <a:latin typeface="Meiryo UI" pitchFamily="50" charset="-128"/>
                <a:ea typeface="Meiryo UI" pitchFamily="50" charset="-128"/>
                <a:cs typeface="Meiryo UI" pitchFamily="50" charset="-128"/>
              </a:rPr>
              <a:t>    軽減することが期待</a:t>
            </a:r>
            <a:r>
              <a:rPr lang="ja-JP" altLang="en-US" sz="2400" b="1" dirty="0">
                <a:latin typeface="Meiryo UI" pitchFamily="50" charset="-128"/>
                <a:ea typeface="Meiryo UI" pitchFamily="50" charset="-128"/>
                <a:cs typeface="Meiryo UI" pitchFamily="50" charset="-128"/>
              </a:rPr>
              <a:t>できる</a:t>
            </a:r>
          </a:p>
          <a:p>
            <a:pPr marL="342900" indent="-342900" eaLnBrk="1" hangingPunct="1">
              <a:lnSpc>
                <a:spcPct val="140000"/>
              </a:lnSpc>
            </a:pPr>
            <a:endParaRPr lang="en-US" altLang="ja-JP" sz="800" b="1" dirty="0">
              <a:latin typeface="Meiryo UI" pitchFamily="50" charset="-128"/>
              <a:ea typeface="Meiryo UI" pitchFamily="50" charset="-128"/>
              <a:cs typeface="Meiryo UI" pitchFamily="50" charset="-128"/>
            </a:endParaRPr>
          </a:p>
          <a:p>
            <a:pPr marL="342900" indent="-342900" eaLnBrk="1" hangingPunct="1">
              <a:lnSpc>
                <a:spcPct val="125000"/>
              </a:lnSpc>
              <a:buFont typeface="Wingdings" pitchFamily="2" charset="2"/>
              <a:buNone/>
            </a:pPr>
            <a:r>
              <a:rPr lang="ja-JP" altLang="en-US" sz="2400" b="1" dirty="0">
                <a:solidFill>
                  <a:srgbClr val="3E6EB4"/>
                </a:solidFill>
                <a:latin typeface="Meiryo UI" pitchFamily="50" charset="-128"/>
                <a:ea typeface="Meiryo UI" pitchFamily="50" charset="-128"/>
                <a:cs typeface="Meiryo UI" pitchFamily="50" charset="-128"/>
              </a:rPr>
              <a:t>●</a:t>
            </a:r>
            <a:r>
              <a:rPr lang="ja-JP" altLang="en-US" sz="2400" b="1" dirty="0">
                <a:solidFill>
                  <a:srgbClr val="609000"/>
                </a:solidFill>
                <a:latin typeface="Meiryo UI" pitchFamily="50" charset="-128"/>
                <a:ea typeface="Meiryo UI" pitchFamily="50" charset="-128"/>
                <a:cs typeface="Meiryo UI" pitchFamily="50" charset="-128"/>
              </a:rPr>
              <a:t> </a:t>
            </a:r>
            <a:r>
              <a:rPr lang="ja-JP" altLang="en-US" sz="2400" b="1" dirty="0">
                <a:latin typeface="Meiryo UI" pitchFamily="50" charset="-128"/>
                <a:ea typeface="Meiryo UI" pitchFamily="50" charset="-128"/>
                <a:cs typeface="Meiryo UI" pitchFamily="50" charset="-128"/>
              </a:rPr>
              <a:t>認知症の人が住み慣れた地域で安心して暮らすためには、</a:t>
            </a:r>
            <a:endParaRPr lang="en-US" altLang="ja-JP" sz="2400" b="1" dirty="0">
              <a:latin typeface="Meiryo UI" pitchFamily="50" charset="-128"/>
              <a:ea typeface="Meiryo UI" pitchFamily="50" charset="-128"/>
              <a:cs typeface="Meiryo UI" pitchFamily="50" charset="-128"/>
            </a:endParaRPr>
          </a:p>
          <a:p>
            <a:pPr marL="342900" indent="-342900" eaLnBrk="1" hangingPunct="1">
              <a:lnSpc>
                <a:spcPct val="125000"/>
              </a:lnSpc>
              <a:buFont typeface="Wingdings" pitchFamily="2" charset="2"/>
              <a:buNone/>
            </a:pPr>
            <a:r>
              <a:rPr lang="ja-JP" altLang="en-US" sz="2400" b="1" dirty="0">
                <a:latin typeface="Meiryo UI" pitchFamily="50" charset="-128"/>
                <a:ea typeface="Meiryo UI" pitchFamily="50" charset="-128"/>
                <a:cs typeface="Meiryo UI" pitchFamily="50" charset="-128"/>
              </a:rPr>
              <a:t>    本人と介護者を</a:t>
            </a:r>
            <a:r>
              <a:rPr lang="ja-JP" altLang="en-US" sz="2400" b="1" dirty="0">
                <a:solidFill>
                  <a:srgbClr val="3E6EB4"/>
                </a:solidFill>
                <a:latin typeface="Meiryo UI" pitchFamily="50" charset="-128"/>
                <a:ea typeface="Meiryo UI" pitchFamily="50" charset="-128"/>
                <a:cs typeface="Meiryo UI" pitchFamily="50" charset="-128"/>
              </a:rPr>
              <a:t>地域全体で支えていく</a:t>
            </a:r>
            <a:r>
              <a:rPr lang="ja-JP" altLang="en-US" sz="2400" b="1" dirty="0">
                <a:latin typeface="Meiryo UI" pitchFamily="50" charset="-128"/>
                <a:ea typeface="Meiryo UI" pitchFamily="50" charset="-128"/>
                <a:cs typeface="Meiryo UI" pitchFamily="50" charset="-128"/>
              </a:rPr>
              <a:t>必要がある</a:t>
            </a:r>
            <a:endParaRPr lang="en-US" altLang="ja-JP" sz="2400" b="1" dirty="0">
              <a:latin typeface="Meiryo UI" pitchFamily="50" charset="-128"/>
              <a:ea typeface="Meiryo UI" pitchFamily="50" charset="-128"/>
              <a:cs typeface="Meiryo UI" pitchFamily="50" charset="-128"/>
            </a:endParaRPr>
          </a:p>
        </p:txBody>
      </p:sp>
      <p:sp>
        <p:nvSpPr>
          <p:cNvPr id="6" name="Rectangle 23"/>
          <p:cNvSpPr>
            <a:spLocks noChangeArrowheads="1"/>
          </p:cNvSpPr>
          <p:nvPr/>
        </p:nvSpPr>
        <p:spPr bwMode="auto">
          <a:xfrm>
            <a:off x="0" y="1"/>
            <a:ext cx="2806995" cy="3721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82904" tIns="41452" rIns="82904" bIns="41452" anchor="b"/>
          <a:lstStyle/>
          <a:p>
            <a:pPr defTabSz="828675"/>
            <a:r>
              <a:rPr kumimoji="0" lang="en-US" altLang="ja-JP" sz="1600" b="1" dirty="0">
                <a:latin typeface="Meiryo UI" panose="020B0604030504040204" pitchFamily="50" charset="-128"/>
                <a:ea typeface="Meiryo UI" panose="020B0604030504040204" pitchFamily="50" charset="-128"/>
              </a:rPr>
              <a:t>《</a:t>
            </a:r>
            <a:r>
              <a:rPr kumimoji="0" lang="ja-JP" altLang="en-US" sz="1600" b="1" dirty="0">
                <a:latin typeface="Meiryo UI" panose="020B0604030504040204" pitchFamily="50" charset="-128"/>
                <a:ea typeface="Meiryo UI" panose="020B0604030504040204" pitchFamily="50" charset="-128"/>
              </a:rPr>
              <a:t> 制度</a:t>
            </a:r>
            <a:r>
              <a:rPr kumimoji="0" lang="en-US" altLang="ja-JP" sz="1700" b="1" dirty="0">
                <a:latin typeface="Segoe UI" panose="020B0502040204020203" pitchFamily="34" charset="0"/>
                <a:ea typeface="Meiryo UI" panose="020B0604030504040204" pitchFamily="50" charset="-128"/>
                <a:cs typeface="Segoe UI" panose="020B0502040204020203" pitchFamily="34" charset="0"/>
              </a:rPr>
              <a:t>-36</a:t>
            </a:r>
            <a:r>
              <a:rPr kumimoji="0" lang="ja-JP" altLang="en-US" sz="1700" b="1" dirty="0">
                <a:latin typeface="Segoe UI" panose="020B0502040204020203" pitchFamily="34" charset="0"/>
                <a:ea typeface="Meiryo UI" panose="020B0604030504040204" pitchFamily="50" charset="-128"/>
                <a:cs typeface="Segoe UI" panose="020B0502040204020203" pitchFamily="34" charset="0"/>
              </a:rPr>
              <a:t> </a:t>
            </a:r>
            <a:r>
              <a:rPr kumimoji="0" lang="en-US" altLang="ja-JP" sz="1600" b="1" dirty="0">
                <a:latin typeface="Meiryo UI" panose="020B0604030504040204" pitchFamily="50" charset="-128"/>
                <a:ea typeface="Meiryo UI" panose="020B0604030504040204" pitchFamily="50" charset="-128"/>
              </a:rPr>
              <a:t>》</a:t>
            </a:r>
            <a:r>
              <a:rPr kumimoji="0" lang="ja-JP" altLang="en-US" sz="1600" b="1" dirty="0">
                <a:latin typeface="Meiryo UI" panose="020B0604030504040204" pitchFamily="50" charset="-128"/>
                <a:ea typeface="Meiryo UI" panose="020B0604030504040204" pitchFamily="50" charset="-128"/>
              </a:rPr>
              <a:t>  </a:t>
            </a:r>
            <a:endParaRPr kumimoji="0" lang="ja-JP" altLang="en-US" sz="1600" b="1" dirty="0">
              <a:solidFill>
                <a:srgbClr val="FF5050"/>
              </a:solidFill>
              <a:latin typeface="Meiryo UI" panose="020B0604030504040204" pitchFamily="50" charset="-128"/>
              <a:ea typeface="Meiryo UI" panose="020B0604030504040204" pitchFamily="50" charset="-128"/>
            </a:endParaRPr>
          </a:p>
        </p:txBody>
      </p:sp>
      <p:sp>
        <p:nvSpPr>
          <p:cNvPr id="7" name="Rectangle 12"/>
          <p:cNvSpPr>
            <a:spLocks noChangeArrowheads="1"/>
          </p:cNvSpPr>
          <p:nvPr/>
        </p:nvSpPr>
        <p:spPr bwMode="auto">
          <a:xfrm>
            <a:off x="278606" y="911566"/>
            <a:ext cx="8691562" cy="103179"/>
          </a:xfrm>
          <a:prstGeom prst="rect">
            <a:avLst/>
          </a:prstGeom>
          <a:gradFill rotWithShape="1">
            <a:gsLst>
              <a:gs pos="96951">
                <a:srgbClr val="3E6EB4"/>
              </a:gs>
              <a:gs pos="90000">
                <a:srgbClr val="3E6EB4"/>
              </a:gs>
              <a:gs pos="0">
                <a:srgbClr val="CDE1FF"/>
              </a:gs>
            </a:gsLst>
            <a:lin ang="0" scaled="1"/>
          </a:gradFill>
          <a:ln w="9525" algn="ctr">
            <a:noFill/>
            <a:miter lim="800000"/>
            <a:headEnd/>
            <a:tailEnd/>
          </a:ln>
          <a:effectLst/>
        </p:spPr>
        <p:txBody>
          <a:bodyPr wrap="none" anchor="ctr"/>
          <a:lstStyle/>
          <a:p>
            <a:pPr algn="r">
              <a:defRPr/>
            </a:pPr>
            <a:endParaRPr lang="ja-JP" altLang="en-US">
              <a:latin typeface="Arial" charset="0"/>
            </a:endParaRPr>
          </a:p>
        </p:txBody>
      </p:sp>
    </p:spTree>
    <p:extLst>
      <p:ext uri="{BB962C8B-B14F-4D97-AF65-F5344CB8AC3E}">
        <p14:creationId xmlns:p14="http://schemas.microsoft.com/office/powerpoint/2010/main" val="1850510133"/>
      </p:ext>
    </p:extLst>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テキスト ボックス 3"/>
          <p:cNvSpPr txBox="1"/>
          <p:nvPr/>
        </p:nvSpPr>
        <p:spPr>
          <a:xfrm>
            <a:off x="59246" y="351998"/>
            <a:ext cx="9030956" cy="913070"/>
          </a:xfrm>
          <a:prstGeom prst="rect">
            <a:avLst/>
          </a:prstGeom>
          <a:noFill/>
          <a:ln cmpd="dbl">
            <a:noFill/>
          </a:ln>
        </p:spPr>
        <p:txBody>
          <a:bodyPr wrap="square" rtlCol="0">
            <a:spAutoFit/>
          </a:bodyPr>
          <a:lstStyle/>
          <a:p>
            <a:pPr algn="ctr">
              <a:lnSpc>
                <a:spcPts val="3200"/>
              </a:lnSpc>
            </a:pPr>
            <a:r>
              <a:rPr lang="ja-JP" altLang="en-US" sz="2700" b="1" dirty="0">
                <a:solidFill>
                  <a:prstClr val="black"/>
                </a:solidFill>
                <a:latin typeface="Meiryo UI" panose="020B0604030504040204" pitchFamily="50" charset="-128"/>
                <a:ea typeface="Meiryo UI" panose="020B0604030504040204" pitchFamily="50" charset="-128"/>
                <a:cs typeface="Meiryo UI" panose="020B0604030504040204" pitchFamily="50" charset="-128"/>
              </a:rPr>
              <a:t>認知症施策推進総合戦略</a:t>
            </a:r>
            <a:r>
              <a:rPr lang="en-US" altLang="ja-JP" sz="2700" b="1" dirty="0">
                <a:solidFill>
                  <a:prstClr val="black"/>
                </a:solidFill>
                <a:latin typeface="Meiryo UI" panose="020B0604030504040204" pitchFamily="50" charset="-128"/>
                <a:ea typeface="Meiryo UI" panose="020B0604030504040204" pitchFamily="50" charset="-128"/>
                <a:cs typeface="Meiryo UI" panose="020B0604030504040204" pitchFamily="50" charset="-128"/>
              </a:rPr>
              <a:t>(</a:t>
            </a:r>
            <a:r>
              <a:rPr lang="ja-JP" altLang="en-US" sz="2700" b="1" dirty="0">
                <a:solidFill>
                  <a:prstClr val="black"/>
                </a:solidFill>
                <a:latin typeface="Meiryo UI" panose="020B0604030504040204" pitchFamily="50" charset="-128"/>
                <a:ea typeface="Meiryo UI" panose="020B0604030504040204" pitchFamily="50" charset="-128"/>
                <a:cs typeface="Meiryo UI" panose="020B0604030504040204" pitchFamily="50" charset="-128"/>
              </a:rPr>
              <a:t>新オレンジプラン</a:t>
            </a:r>
            <a:r>
              <a:rPr lang="en-US" altLang="ja-JP" sz="2700" b="1" dirty="0">
                <a:solidFill>
                  <a:prstClr val="black"/>
                </a:solidFill>
                <a:latin typeface="Meiryo UI" panose="020B0604030504040204" pitchFamily="50" charset="-128"/>
                <a:ea typeface="Meiryo UI" panose="020B0604030504040204" pitchFamily="50" charset="-128"/>
                <a:cs typeface="Meiryo UI" panose="020B0604030504040204" pitchFamily="50" charset="-128"/>
              </a:rPr>
              <a:t>)</a:t>
            </a:r>
            <a:r>
              <a:rPr lang="ja-JP" altLang="en-US" sz="2700" b="1" dirty="0">
                <a:solidFill>
                  <a:prstClr val="black"/>
                </a:solidFill>
                <a:latin typeface="Meiryo UI" panose="020B0604030504040204" pitchFamily="50" charset="-128"/>
                <a:ea typeface="Meiryo UI" panose="020B0604030504040204" pitchFamily="50" charset="-128"/>
                <a:cs typeface="Meiryo UI" panose="020B0604030504040204" pitchFamily="50" charset="-128"/>
              </a:rPr>
              <a:t>の概要</a:t>
            </a:r>
          </a:p>
          <a:p>
            <a:pPr algn="ctr">
              <a:lnSpc>
                <a:spcPts val="3200"/>
              </a:lnSpc>
            </a:pPr>
            <a:r>
              <a:rPr lang="ja-JP" altLang="en-US" sz="2100" b="1" dirty="0">
                <a:solidFill>
                  <a:prstClr val="black"/>
                </a:solidFill>
                <a:latin typeface="Meiryo UI" panose="020B0604030504040204" pitchFamily="50" charset="-128"/>
                <a:ea typeface="Meiryo UI" panose="020B0604030504040204" pitchFamily="50" charset="-128"/>
                <a:cs typeface="Meiryo UI" panose="020B0604030504040204" pitchFamily="50" charset="-128"/>
              </a:rPr>
              <a:t>～認知症高齢者等にやさしい地域づくりに向けて～</a:t>
            </a:r>
          </a:p>
        </p:txBody>
      </p:sp>
      <p:sp>
        <p:nvSpPr>
          <p:cNvPr id="7" name="角丸四角形 6"/>
          <p:cNvSpPr/>
          <p:nvPr/>
        </p:nvSpPr>
        <p:spPr>
          <a:xfrm>
            <a:off x="1001830" y="1824285"/>
            <a:ext cx="7166033" cy="740608"/>
          </a:xfrm>
          <a:prstGeom prst="roundRect">
            <a:avLst>
              <a:gd name="adj" fmla="val 17962"/>
            </a:avLst>
          </a:prstGeom>
          <a:solidFill>
            <a:srgbClr val="3E6EB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179388" lvl="0">
              <a:lnSpc>
                <a:spcPts val="2400"/>
              </a:lnSpc>
            </a:pPr>
            <a:r>
              <a:rPr lang="ja-JP" altLang="en-US" sz="1600" b="1" dirty="0">
                <a:solidFill>
                  <a:schemeClr val="bg1"/>
                </a:solidFill>
                <a:latin typeface="Meiryo UI" panose="020B0604030504040204" pitchFamily="50" charset="-128"/>
                <a:ea typeface="Meiryo UI" panose="020B0604030504040204" pitchFamily="50" charset="-128"/>
                <a:cs typeface="Meiryo UI" panose="020B0604030504040204" pitchFamily="50" charset="-128"/>
              </a:rPr>
              <a:t>    認知症の人の意思が尊重され、できる限り住み慣れた地域のよい環境で</a:t>
            </a:r>
            <a:endParaRPr lang="en-US" altLang="ja-JP" sz="1600" b="1" dirty="0">
              <a:solidFill>
                <a:schemeClr val="bg1"/>
              </a:solidFill>
              <a:latin typeface="Meiryo UI" panose="020B0604030504040204" pitchFamily="50" charset="-128"/>
              <a:ea typeface="Meiryo UI" panose="020B0604030504040204" pitchFamily="50" charset="-128"/>
              <a:cs typeface="Meiryo UI" panose="020B0604030504040204" pitchFamily="50" charset="-128"/>
            </a:endParaRPr>
          </a:p>
          <a:p>
            <a:pPr marL="88900" lvl="0">
              <a:lnSpc>
                <a:spcPts val="2400"/>
              </a:lnSpc>
            </a:pPr>
            <a:r>
              <a:rPr lang="ja-JP" altLang="en-US" sz="1600" b="1" dirty="0">
                <a:solidFill>
                  <a:schemeClr val="bg1"/>
                </a:solidFill>
                <a:latin typeface="Meiryo UI" panose="020B0604030504040204" pitchFamily="50" charset="-128"/>
                <a:ea typeface="Meiryo UI" panose="020B0604030504040204" pitchFamily="50" charset="-128"/>
                <a:cs typeface="Meiryo UI" panose="020B0604030504040204" pitchFamily="50" charset="-128"/>
              </a:rPr>
              <a:t>  自分らしく暮らし続けることができる社会の実現を目指す。</a:t>
            </a:r>
            <a:endParaRPr lang="en-US" altLang="ja-JP" sz="1600" b="1" dirty="0">
              <a:solidFill>
                <a:schemeClr val="bg1"/>
              </a:solidFill>
              <a:latin typeface="Meiryo UI" panose="020B0604030504040204" pitchFamily="50" charset="-128"/>
              <a:ea typeface="Meiryo UI" panose="020B0604030504040204" pitchFamily="50" charset="-128"/>
              <a:cs typeface="Meiryo UI" panose="020B0604030504040204" pitchFamily="50" charset="-128"/>
            </a:endParaRPr>
          </a:p>
        </p:txBody>
      </p:sp>
      <p:sp>
        <p:nvSpPr>
          <p:cNvPr id="44" name="AutoShape 9" descr="50%"/>
          <p:cNvSpPr>
            <a:spLocks noChangeArrowheads="1"/>
          </p:cNvSpPr>
          <p:nvPr/>
        </p:nvSpPr>
        <p:spPr bwMode="auto">
          <a:xfrm>
            <a:off x="1141212" y="1437045"/>
            <a:ext cx="4587487" cy="360040"/>
          </a:xfrm>
          <a:prstGeom prst="roundRect">
            <a:avLst>
              <a:gd name="adj" fmla="val 12528"/>
            </a:avLst>
          </a:prstGeom>
          <a:noFill/>
          <a:ln w="9525">
            <a:noFill/>
            <a:round/>
            <a:headEnd/>
            <a:tailEnd/>
          </a:ln>
        </p:spPr>
        <p:txBody>
          <a:bodyPr lIns="91334" tIns="45666" rIns="91334" bIns="45666" anchor="ctr"/>
          <a:lstStyle/>
          <a:p>
            <a:pPr algn="l" fontAlgn="auto">
              <a:spcBef>
                <a:spcPct val="20000"/>
              </a:spcBef>
              <a:spcAft>
                <a:spcPts val="0"/>
              </a:spcAft>
            </a:pPr>
            <a:r>
              <a:rPr lang="ja-JP" altLang="en-US" sz="1800" b="1" dirty="0">
                <a:solidFill>
                  <a:srgbClr val="3E6EB4"/>
                </a:solidFill>
                <a:latin typeface="Meiryo UI" panose="020B0604030504040204" pitchFamily="50" charset="-128"/>
                <a:ea typeface="Meiryo UI" panose="020B0604030504040204" pitchFamily="50" charset="-128"/>
                <a:cs typeface="Meiryo UI" panose="020B0604030504040204" pitchFamily="50" charset="-128"/>
              </a:rPr>
              <a:t>新オレンジプランの基本的考え方</a:t>
            </a:r>
          </a:p>
        </p:txBody>
      </p:sp>
      <p:sp>
        <p:nvSpPr>
          <p:cNvPr id="9" name="Rectangle 23"/>
          <p:cNvSpPr>
            <a:spLocks noChangeArrowheads="1"/>
          </p:cNvSpPr>
          <p:nvPr/>
        </p:nvSpPr>
        <p:spPr bwMode="auto">
          <a:xfrm>
            <a:off x="0" y="1"/>
            <a:ext cx="2806995" cy="3721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82904" tIns="41452" rIns="82904" bIns="41452" anchor="b"/>
          <a:lstStyle/>
          <a:p>
            <a:pPr defTabSz="828675"/>
            <a:r>
              <a:rPr kumimoji="0" lang="en-US" altLang="ja-JP" sz="1600" b="1" dirty="0">
                <a:latin typeface="Meiryo UI" panose="020B0604030504040204" pitchFamily="50" charset="-128"/>
                <a:ea typeface="Meiryo UI" panose="020B0604030504040204" pitchFamily="50" charset="-128"/>
              </a:rPr>
              <a:t>《</a:t>
            </a:r>
            <a:r>
              <a:rPr kumimoji="0" lang="ja-JP" altLang="en-US" sz="1600" b="1" dirty="0">
                <a:latin typeface="Meiryo UI" panose="020B0604030504040204" pitchFamily="50" charset="-128"/>
                <a:ea typeface="Meiryo UI" panose="020B0604030504040204" pitchFamily="50" charset="-128"/>
              </a:rPr>
              <a:t> 制度</a:t>
            </a:r>
            <a:r>
              <a:rPr kumimoji="0" lang="en-US" altLang="ja-JP" sz="1700" b="1" dirty="0">
                <a:latin typeface="Segoe UI" panose="020B0502040204020203" pitchFamily="34" charset="0"/>
                <a:ea typeface="Meiryo UI" panose="020B0604030504040204" pitchFamily="50" charset="-128"/>
                <a:cs typeface="Segoe UI" panose="020B0502040204020203" pitchFamily="34" charset="0"/>
              </a:rPr>
              <a:t>-37</a:t>
            </a:r>
            <a:r>
              <a:rPr kumimoji="0" lang="ja-JP" altLang="en-US" sz="1700" b="1" dirty="0">
                <a:latin typeface="Segoe UI" panose="020B0502040204020203" pitchFamily="34" charset="0"/>
                <a:ea typeface="Meiryo UI" panose="020B0604030504040204" pitchFamily="50" charset="-128"/>
                <a:cs typeface="Segoe UI" panose="020B0502040204020203" pitchFamily="34" charset="0"/>
              </a:rPr>
              <a:t> </a:t>
            </a:r>
            <a:r>
              <a:rPr kumimoji="0" lang="en-US" altLang="ja-JP" sz="1600" b="1" dirty="0">
                <a:latin typeface="Meiryo UI" panose="020B0604030504040204" pitchFamily="50" charset="-128"/>
                <a:ea typeface="Meiryo UI" panose="020B0604030504040204" pitchFamily="50" charset="-128"/>
              </a:rPr>
              <a:t>》</a:t>
            </a:r>
            <a:r>
              <a:rPr kumimoji="0" lang="ja-JP" altLang="en-US" sz="1600" b="1" dirty="0">
                <a:latin typeface="Meiryo UI" panose="020B0604030504040204" pitchFamily="50" charset="-128"/>
                <a:ea typeface="Meiryo UI" panose="020B0604030504040204" pitchFamily="50" charset="-128"/>
              </a:rPr>
              <a:t>  </a:t>
            </a:r>
            <a:endParaRPr kumimoji="0" lang="ja-JP" altLang="en-US" sz="1600" b="1" dirty="0">
              <a:solidFill>
                <a:srgbClr val="FF5050"/>
              </a:solidFill>
              <a:latin typeface="Meiryo UI" panose="020B0604030504040204" pitchFamily="50" charset="-128"/>
              <a:ea typeface="Meiryo UI" panose="020B0604030504040204" pitchFamily="50" charset="-128"/>
            </a:endParaRPr>
          </a:p>
        </p:txBody>
      </p:sp>
      <p:sp>
        <p:nvSpPr>
          <p:cNvPr id="12" name="Rectangle 12"/>
          <p:cNvSpPr>
            <a:spLocks noChangeArrowheads="1"/>
          </p:cNvSpPr>
          <p:nvPr/>
        </p:nvSpPr>
        <p:spPr bwMode="auto">
          <a:xfrm>
            <a:off x="228943" y="1221704"/>
            <a:ext cx="8691562" cy="103179"/>
          </a:xfrm>
          <a:prstGeom prst="rect">
            <a:avLst/>
          </a:prstGeom>
          <a:gradFill rotWithShape="1">
            <a:gsLst>
              <a:gs pos="96951">
                <a:srgbClr val="3E6EB4"/>
              </a:gs>
              <a:gs pos="90000">
                <a:srgbClr val="3E6EB4"/>
              </a:gs>
              <a:gs pos="0">
                <a:srgbClr val="CDE1FF"/>
              </a:gs>
            </a:gsLst>
            <a:lin ang="0" scaled="1"/>
          </a:gradFill>
          <a:ln w="9525" algn="ctr">
            <a:noFill/>
            <a:miter lim="800000"/>
            <a:headEnd/>
            <a:tailEnd/>
          </a:ln>
          <a:effectLst/>
        </p:spPr>
        <p:txBody>
          <a:bodyPr wrap="none" anchor="ctr"/>
          <a:lstStyle/>
          <a:p>
            <a:pPr algn="r">
              <a:defRPr/>
            </a:pPr>
            <a:endParaRPr lang="ja-JP" altLang="en-US">
              <a:latin typeface="Arial" charset="0"/>
            </a:endParaRPr>
          </a:p>
        </p:txBody>
      </p:sp>
      <p:sp>
        <p:nvSpPr>
          <p:cNvPr id="31" name="AutoShape 9" descr="50%"/>
          <p:cNvSpPr>
            <a:spLocks noChangeArrowheads="1"/>
          </p:cNvSpPr>
          <p:nvPr/>
        </p:nvSpPr>
        <p:spPr bwMode="auto">
          <a:xfrm>
            <a:off x="1001830" y="2670843"/>
            <a:ext cx="401667" cy="3580467"/>
          </a:xfrm>
          <a:prstGeom prst="roundRect">
            <a:avLst>
              <a:gd name="adj" fmla="val 11981"/>
            </a:avLst>
          </a:prstGeom>
          <a:solidFill>
            <a:schemeClr val="bg1"/>
          </a:solidFill>
          <a:ln w="44450" cap="rnd">
            <a:solidFill>
              <a:srgbClr val="3E6EB4"/>
            </a:solidFill>
            <a:prstDash val="sysDot"/>
            <a:round/>
            <a:headEnd/>
            <a:tailEnd/>
          </a:ln>
        </p:spPr>
        <p:txBody>
          <a:bodyPr vert="eaVert" lIns="91334" tIns="45666" rIns="91334" bIns="45666" anchor="ctr"/>
          <a:lstStyle/>
          <a:p>
            <a:pPr algn="ctr" fontAlgn="auto">
              <a:spcBef>
                <a:spcPct val="20000"/>
              </a:spcBef>
              <a:spcAft>
                <a:spcPts val="0"/>
              </a:spcAft>
            </a:pPr>
            <a:r>
              <a:rPr lang="ja-JP" altLang="en-US" sz="2400" b="1" dirty="0">
                <a:solidFill>
                  <a:srgbClr val="3E6EB4"/>
                </a:solidFill>
                <a:latin typeface="Meiryo UI" panose="020B0604030504040204" pitchFamily="50" charset="-128"/>
                <a:ea typeface="Meiryo UI" panose="020B0604030504040204" pitchFamily="50" charset="-128"/>
                <a:cs typeface="Meiryo UI" panose="020B0604030504040204" pitchFamily="50" charset="-128"/>
              </a:rPr>
              <a:t>７</a:t>
            </a:r>
            <a:r>
              <a:rPr lang="ja-JP" altLang="en-US" sz="2200" b="1" dirty="0">
                <a:solidFill>
                  <a:srgbClr val="3E6EB4"/>
                </a:solidFill>
                <a:latin typeface="Meiryo UI" panose="020B0604030504040204" pitchFamily="50" charset="-128"/>
                <a:ea typeface="Meiryo UI" panose="020B0604030504040204" pitchFamily="50" charset="-128"/>
                <a:cs typeface="Meiryo UI" panose="020B0604030504040204" pitchFamily="50" charset="-128"/>
              </a:rPr>
              <a:t>つの柱</a:t>
            </a:r>
            <a:r>
              <a:rPr lang="ja-JP" altLang="en-US" sz="2400" b="1" dirty="0">
                <a:solidFill>
                  <a:srgbClr val="3E6EB4"/>
                </a:solidFill>
                <a:latin typeface="+mj-ea"/>
                <a:ea typeface="+mj-ea"/>
                <a:cs typeface="Meiryo UI" panose="020B0604030504040204" pitchFamily="50" charset="-128"/>
              </a:rPr>
              <a:t>　</a:t>
            </a:r>
          </a:p>
        </p:txBody>
      </p:sp>
      <p:sp>
        <p:nvSpPr>
          <p:cNvPr id="32" name="テキスト ボックス 31"/>
          <p:cNvSpPr txBox="1"/>
          <p:nvPr/>
        </p:nvSpPr>
        <p:spPr>
          <a:xfrm>
            <a:off x="1624263" y="2670843"/>
            <a:ext cx="6543600" cy="3580467"/>
          </a:xfrm>
          <a:prstGeom prst="rect">
            <a:avLst/>
          </a:prstGeom>
          <a:solidFill>
            <a:schemeClr val="bg2">
              <a:lumMod val="20000"/>
              <a:lumOff val="80000"/>
            </a:schemeClr>
          </a:solidFill>
          <a:ln cmpd="dbl">
            <a:noFill/>
          </a:ln>
        </p:spPr>
        <p:txBody>
          <a:bodyPr wrap="square" rtlCol="0">
            <a:spAutoFit/>
          </a:bodyPr>
          <a:lstStyle/>
          <a:p>
            <a:pPr marL="263525" indent="-263525" algn="l">
              <a:lnSpc>
                <a:spcPts val="2500"/>
              </a:lnSpc>
              <a:spcBef>
                <a:spcPts val="600"/>
              </a:spcBef>
            </a:pPr>
            <a:r>
              <a:rPr lang="ja-JP" altLang="en-US" sz="1900" b="1" dirty="0">
                <a:solidFill>
                  <a:prstClr val="black"/>
                </a:solidFill>
                <a:latin typeface="Meiryo UI" panose="020B0604030504040204" pitchFamily="50" charset="-128"/>
                <a:ea typeface="Meiryo UI" panose="020B0604030504040204" pitchFamily="50" charset="-128"/>
                <a:cs typeface="Meiryo UI" panose="020B0604030504040204" pitchFamily="50" charset="-128"/>
              </a:rPr>
              <a:t>①認知症への理解を深めるための</a:t>
            </a:r>
            <a:r>
              <a:rPr lang="ja-JP" altLang="en-US" sz="1900" b="1" dirty="0">
                <a:solidFill>
                  <a:srgbClr val="CF594D"/>
                </a:solidFill>
                <a:latin typeface="Meiryo UI" panose="020B0604030504040204" pitchFamily="50" charset="-128"/>
                <a:ea typeface="Meiryo UI" panose="020B0604030504040204" pitchFamily="50" charset="-128"/>
                <a:cs typeface="Meiryo UI" panose="020B0604030504040204" pitchFamily="50" charset="-128"/>
              </a:rPr>
              <a:t>普及・啓発</a:t>
            </a:r>
            <a:r>
              <a:rPr lang="ja-JP" altLang="en-US" sz="1900" b="1" dirty="0">
                <a:solidFill>
                  <a:prstClr val="black"/>
                </a:solidFill>
                <a:latin typeface="Meiryo UI" panose="020B0604030504040204" pitchFamily="50" charset="-128"/>
                <a:ea typeface="Meiryo UI" panose="020B0604030504040204" pitchFamily="50" charset="-128"/>
                <a:cs typeface="Meiryo UI" panose="020B0604030504040204" pitchFamily="50" charset="-128"/>
              </a:rPr>
              <a:t>の推進</a:t>
            </a:r>
            <a:endParaRPr lang="en-US" altLang="ja-JP" sz="1900" b="1" dirty="0">
              <a:solidFill>
                <a:prstClr val="black"/>
              </a:solidFill>
              <a:latin typeface="Meiryo UI" panose="020B0604030504040204" pitchFamily="50" charset="-128"/>
              <a:ea typeface="Meiryo UI" panose="020B0604030504040204" pitchFamily="50" charset="-128"/>
              <a:cs typeface="Meiryo UI" panose="020B0604030504040204" pitchFamily="50" charset="-128"/>
            </a:endParaRPr>
          </a:p>
          <a:p>
            <a:pPr marL="263525" indent="-263525" algn="l">
              <a:lnSpc>
                <a:spcPts val="2500"/>
              </a:lnSpc>
              <a:spcBef>
                <a:spcPts val="1200"/>
              </a:spcBef>
            </a:pPr>
            <a:r>
              <a:rPr lang="ja-JP" altLang="en-US" sz="1900" b="1" dirty="0">
                <a:solidFill>
                  <a:prstClr val="black"/>
                </a:solidFill>
                <a:latin typeface="Meiryo UI" panose="020B0604030504040204" pitchFamily="50" charset="-128"/>
                <a:ea typeface="Meiryo UI" panose="020B0604030504040204" pitchFamily="50" charset="-128"/>
                <a:cs typeface="Meiryo UI" panose="020B0604030504040204" pitchFamily="50" charset="-128"/>
              </a:rPr>
              <a:t>②認知症の容態に応じた適時・適切な</a:t>
            </a:r>
            <a:r>
              <a:rPr lang="ja-JP" altLang="en-US" sz="1900" b="1" dirty="0">
                <a:solidFill>
                  <a:srgbClr val="CF594D"/>
                </a:solidFill>
                <a:latin typeface="Meiryo UI" panose="020B0604030504040204" pitchFamily="50" charset="-128"/>
                <a:ea typeface="Meiryo UI" panose="020B0604030504040204" pitchFamily="50" charset="-128"/>
                <a:cs typeface="Meiryo UI" panose="020B0604030504040204" pitchFamily="50" charset="-128"/>
              </a:rPr>
              <a:t>医療・介護等</a:t>
            </a:r>
            <a:r>
              <a:rPr lang="ja-JP" altLang="en-US" sz="1900" b="1" dirty="0">
                <a:solidFill>
                  <a:prstClr val="black"/>
                </a:solidFill>
                <a:latin typeface="Meiryo UI" panose="020B0604030504040204" pitchFamily="50" charset="-128"/>
                <a:ea typeface="Meiryo UI" panose="020B0604030504040204" pitchFamily="50" charset="-128"/>
                <a:cs typeface="Meiryo UI" panose="020B0604030504040204" pitchFamily="50" charset="-128"/>
              </a:rPr>
              <a:t>の提供</a:t>
            </a:r>
            <a:endParaRPr lang="en-US" altLang="ja-JP" sz="1900" b="1" dirty="0">
              <a:solidFill>
                <a:prstClr val="black"/>
              </a:solidFill>
              <a:latin typeface="Meiryo UI" panose="020B0604030504040204" pitchFamily="50" charset="-128"/>
              <a:ea typeface="Meiryo UI" panose="020B0604030504040204" pitchFamily="50" charset="-128"/>
              <a:cs typeface="Meiryo UI" panose="020B0604030504040204" pitchFamily="50" charset="-128"/>
            </a:endParaRPr>
          </a:p>
          <a:p>
            <a:pPr marL="263525" indent="-263525" algn="l">
              <a:lnSpc>
                <a:spcPts val="2500"/>
              </a:lnSpc>
              <a:spcBef>
                <a:spcPts val="1200"/>
              </a:spcBef>
            </a:pPr>
            <a:r>
              <a:rPr lang="ja-JP" altLang="en-US" sz="1900" b="1" dirty="0">
                <a:solidFill>
                  <a:prstClr val="black"/>
                </a:solidFill>
                <a:latin typeface="Meiryo UI" panose="020B0604030504040204" pitchFamily="50" charset="-128"/>
                <a:ea typeface="Meiryo UI" panose="020B0604030504040204" pitchFamily="50" charset="-128"/>
                <a:cs typeface="Meiryo UI" panose="020B0604030504040204" pitchFamily="50" charset="-128"/>
              </a:rPr>
              <a:t>③</a:t>
            </a:r>
            <a:r>
              <a:rPr lang="ja-JP" altLang="en-US" sz="1900" b="1" dirty="0">
                <a:solidFill>
                  <a:srgbClr val="CF594D"/>
                </a:solidFill>
                <a:latin typeface="Meiryo UI" panose="020B0604030504040204" pitchFamily="50" charset="-128"/>
                <a:ea typeface="Meiryo UI" panose="020B0604030504040204" pitchFamily="50" charset="-128"/>
                <a:cs typeface="Meiryo UI" panose="020B0604030504040204" pitchFamily="50" charset="-128"/>
              </a:rPr>
              <a:t>若年性認知症</a:t>
            </a:r>
            <a:r>
              <a:rPr lang="ja-JP" altLang="en-US" sz="1900" b="1" dirty="0">
                <a:latin typeface="Meiryo UI" panose="020B0604030504040204" pitchFamily="50" charset="-128"/>
                <a:ea typeface="Meiryo UI" panose="020B0604030504040204" pitchFamily="50" charset="-128"/>
                <a:cs typeface="Meiryo UI" panose="020B0604030504040204" pitchFamily="50" charset="-128"/>
              </a:rPr>
              <a:t>施策</a:t>
            </a:r>
            <a:r>
              <a:rPr lang="ja-JP" altLang="en-US" sz="1900" b="1" dirty="0">
                <a:solidFill>
                  <a:prstClr val="black"/>
                </a:solidFill>
                <a:latin typeface="Meiryo UI" panose="020B0604030504040204" pitchFamily="50" charset="-128"/>
                <a:ea typeface="Meiryo UI" panose="020B0604030504040204" pitchFamily="50" charset="-128"/>
                <a:cs typeface="Meiryo UI" panose="020B0604030504040204" pitchFamily="50" charset="-128"/>
              </a:rPr>
              <a:t>の強化</a:t>
            </a:r>
            <a:endParaRPr lang="en-US" altLang="ja-JP" sz="1900" b="1" dirty="0">
              <a:solidFill>
                <a:prstClr val="black"/>
              </a:solidFill>
              <a:latin typeface="Meiryo UI" panose="020B0604030504040204" pitchFamily="50" charset="-128"/>
              <a:ea typeface="Meiryo UI" panose="020B0604030504040204" pitchFamily="50" charset="-128"/>
              <a:cs typeface="Meiryo UI" panose="020B0604030504040204" pitchFamily="50" charset="-128"/>
            </a:endParaRPr>
          </a:p>
          <a:p>
            <a:pPr marL="263525" indent="-263525" algn="l">
              <a:lnSpc>
                <a:spcPts val="2500"/>
              </a:lnSpc>
              <a:spcBef>
                <a:spcPts val="1200"/>
              </a:spcBef>
            </a:pPr>
            <a:r>
              <a:rPr lang="ja-JP" altLang="en-US" sz="1900" b="1" dirty="0">
                <a:solidFill>
                  <a:prstClr val="black"/>
                </a:solidFill>
                <a:latin typeface="Meiryo UI" panose="020B0604030504040204" pitchFamily="50" charset="-128"/>
                <a:ea typeface="Meiryo UI" panose="020B0604030504040204" pitchFamily="50" charset="-128"/>
                <a:cs typeface="Meiryo UI" panose="020B0604030504040204" pitchFamily="50" charset="-128"/>
              </a:rPr>
              <a:t>④認知症の人の</a:t>
            </a:r>
            <a:r>
              <a:rPr lang="ja-JP" altLang="en-US" sz="1900" b="1" dirty="0">
                <a:solidFill>
                  <a:srgbClr val="CF594D"/>
                </a:solidFill>
                <a:latin typeface="Meiryo UI" panose="020B0604030504040204" pitchFamily="50" charset="-128"/>
                <a:ea typeface="Meiryo UI" panose="020B0604030504040204" pitchFamily="50" charset="-128"/>
                <a:cs typeface="Meiryo UI" panose="020B0604030504040204" pitchFamily="50" charset="-128"/>
              </a:rPr>
              <a:t>介護者への支援</a:t>
            </a:r>
            <a:endParaRPr lang="en-US" altLang="ja-JP" sz="1900" b="1" dirty="0">
              <a:solidFill>
                <a:srgbClr val="CF594D"/>
              </a:solidFill>
              <a:latin typeface="Meiryo UI" panose="020B0604030504040204" pitchFamily="50" charset="-128"/>
              <a:ea typeface="Meiryo UI" panose="020B0604030504040204" pitchFamily="50" charset="-128"/>
              <a:cs typeface="Meiryo UI" panose="020B0604030504040204" pitchFamily="50" charset="-128"/>
            </a:endParaRPr>
          </a:p>
          <a:p>
            <a:pPr marL="263525" indent="-263525" algn="l">
              <a:lnSpc>
                <a:spcPts val="2500"/>
              </a:lnSpc>
              <a:spcBef>
                <a:spcPts val="1200"/>
              </a:spcBef>
            </a:pPr>
            <a:r>
              <a:rPr lang="ja-JP" altLang="en-US" sz="1900" b="1" dirty="0">
                <a:solidFill>
                  <a:prstClr val="black"/>
                </a:solidFill>
                <a:latin typeface="Meiryo UI" panose="020B0604030504040204" pitchFamily="50" charset="-128"/>
                <a:ea typeface="Meiryo UI" panose="020B0604030504040204" pitchFamily="50" charset="-128"/>
                <a:cs typeface="Meiryo UI" panose="020B0604030504040204" pitchFamily="50" charset="-128"/>
              </a:rPr>
              <a:t>⑤認知症の人を含む高齢者に</a:t>
            </a:r>
            <a:r>
              <a:rPr lang="ja-JP" altLang="en-US" sz="1900" b="1" dirty="0">
                <a:latin typeface="Meiryo UI" panose="020B0604030504040204" pitchFamily="50" charset="-128"/>
                <a:ea typeface="Meiryo UI" panose="020B0604030504040204" pitchFamily="50" charset="-128"/>
                <a:cs typeface="Meiryo UI" panose="020B0604030504040204" pitchFamily="50" charset="-128"/>
              </a:rPr>
              <a:t>やさしい</a:t>
            </a:r>
            <a:r>
              <a:rPr lang="ja-JP" altLang="en-US" sz="1900" b="1" dirty="0">
                <a:solidFill>
                  <a:srgbClr val="CF594D"/>
                </a:solidFill>
                <a:latin typeface="Meiryo UI" panose="020B0604030504040204" pitchFamily="50" charset="-128"/>
                <a:ea typeface="Meiryo UI" panose="020B0604030504040204" pitchFamily="50" charset="-128"/>
                <a:cs typeface="Meiryo UI" panose="020B0604030504040204" pitchFamily="50" charset="-128"/>
              </a:rPr>
              <a:t>地域づくり</a:t>
            </a:r>
            <a:r>
              <a:rPr lang="ja-JP" altLang="en-US" sz="1900" b="1" dirty="0">
                <a:solidFill>
                  <a:prstClr val="black"/>
                </a:solidFill>
                <a:latin typeface="Meiryo UI" panose="020B0604030504040204" pitchFamily="50" charset="-128"/>
                <a:ea typeface="Meiryo UI" panose="020B0604030504040204" pitchFamily="50" charset="-128"/>
                <a:cs typeface="Meiryo UI" panose="020B0604030504040204" pitchFamily="50" charset="-128"/>
              </a:rPr>
              <a:t>の推進</a:t>
            </a:r>
            <a:endParaRPr lang="en-US" altLang="ja-JP" sz="1900" b="1" dirty="0">
              <a:solidFill>
                <a:prstClr val="black"/>
              </a:solidFill>
              <a:latin typeface="Meiryo UI" panose="020B0604030504040204" pitchFamily="50" charset="-128"/>
              <a:ea typeface="Meiryo UI" panose="020B0604030504040204" pitchFamily="50" charset="-128"/>
              <a:cs typeface="Meiryo UI" panose="020B0604030504040204" pitchFamily="50" charset="-128"/>
            </a:endParaRPr>
          </a:p>
          <a:p>
            <a:pPr marL="263525" indent="-263525" algn="l">
              <a:lnSpc>
                <a:spcPts val="2500"/>
              </a:lnSpc>
              <a:spcBef>
                <a:spcPts val="1200"/>
              </a:spcBef>
            </a:pPr>
            <a:r>
              <a:rPr lang="ja-JP" altLang="en-US" sz="1900" b="1" dirty="0">
                <a:solidFill>
                  <a:prstClr val="black"/>
                </a:solidFill>
                <a:latin typeface="Meiryo UI" panose="020B0604030504040204" pitchFamily="50" charset="-128"/>
                <a:ea typeface="Meiryo UI" panose="020B0604030504040204" pitchFamily="50" charset="-128"/>
                <a:cs typeface="Meiryo UI" panose="020B0604030504040204" pitchFamily="50" charset="-128"/>
              </a:rPr>
              <a:t>⑥認知症の予防法、診断法、治療法、リハビリテーションモデル、</a:t>
            </a:r>
            <a:endParaRPr lang="en-US" altLang="ja-JP" sz="1900" b="1" dirty="0">
              <a:solidFill>
                <a:prstClr val="black"/>
              </a:solidFill>
              <a:latin typeface="Meiryo UI" panose="020B0604030504040204" pitchFamily="50" charset="-128"/>
              <a:ea typeface="Meiryo UI" panose="020B0604030504040204" pitchFamily="50" charset="-128"/>
              <a:cs typeface="Meiryo UI" panose="020B0604030504040204" pitchFamily="50" charset="-128"/>
            </a:endParaRPr>
          </a:p>
          <a:p>
            <a:pPr marL="263525" indent="-263525" algn="l">
              <a:lnSpc>
                <a:spcPts val="2500"/>
              </a:lnSpc>
              <a:spcBef>
                <a:spcPts val="0"/>
              </a:spcBef>
            </a:pPr>
            <a:r>
              <a:rPr lang="ja-JP" altLang="en-US" sz="1900" b="1" dirty="0">
                <a:solidFill>
                  <a:prstClr val="black"/>
                </a:solidFill>
                <a:latin typeface="Meiryo UI" panose="020B0604030504040204" pitchFamily="50" charset="-128"/>
                <a:ea typeface="Meiryo UI" panose="020B0604030504040204" pitchFamily="50" charset="-128"/>
                <a:cs typeface="Meiryo UI" panose="020B0604030504040204" pitchFamily="50" charset="-128"/>
              </a:rPr>
              <a:t>   介護モデル等の</a:t>
            </a:r>
            <a:r>
              <a:rPr lang="ja-JP" altLang="en-US" sz="1900" b="1" dirty="0">
                <a:solidFill>
                  <a:srgbClr val="CF594D"/>
                </a:solidFill>
                <a:latin typeface="Meiryo UI" panose="020B0604030504040204" pitchFamily="50" charset="-128"/>
                <a:ea typeface="Meiryo UI" panose="020B0604030504040204" pitchFamily="50" charset="-128"/>
                <a:cs typeface="Meiryo UI" panose="020B0604030504040204" pitchFamily="50" charset="-128"/>
              </a:rPr>
              <a:t>研究開発</a:t>
            </a:r>
            <a:r>
              <a:rPr lang="ja-JP" altLang="en-US" sz="1900" b="1" dirty="0">
                <a:solidFill>
                  <a:prstClr val="black"/>
                </a:solidFill>
                <a:latin typeface="Meiryo UI" panose="020B0604030504040204" pitchFamily="50" charset="-128"/>
                <a:ea typeface="Meiryo UI" panose="020B0604030504040204" pitchFamily="50" charset="-128"/>
                <a:cs typeface="Meiryo UI" panose="020B0604030504040204" pitchFamily="50" charset="-128"/>
              </a:rPr>
              <a:t>及びその成果の普及の推進</a:t>
            </a:r>
            <a:endParaRPr lang="en-US" altLang="ja-JP" sz="1900" b="1" dirty="0">
              <a:solidFill>
                <a:prstClr val="black"/>
              </a:solidFill>
              <a:latin typeface="Meiryo UI" panose="020B0604030504040204" pitchFamily="50" charset="-128"/>
              <a:ea typeface="Meiryo UI" panose="020B0604030504040204" pitchFamily="50" charset="-128"/>
              <a:cs typeface="Meiryo UI" panose="020B0604030504040204" pitchFamily="50" charset="-128"/>
            </a:endParaRPr>
          </a:p>
          <a:p>
            <a:pPr marL="263525" indent="-263525" algn="l">
              <a:lnSpc>
                <a:spcPts val="2500"/>
              </a:lnSpc>
              <a:spcBef>
                <a:spcPts val="1200"/>
              </a:spcBef>
            </a:pPr>
            <a:r>
              <a:rPr lang="ja-JP" altLang="en-US" sz="1900" b="1" dirty="0">
                <a:solidFill>
                  <a:prstClr val="black"/>
                </a:solidFill>
                <a:latin typeface="Meiryo UI" panose="020B0604030504040204" pitchFamily="50" charset="-128"/>
                <a:ea typeface="Meiryo UI" panose="020B0604030504040204" pitchFamily="50" charset="-128"/>
                <a:cs typeface="Meiryo UI" panose="020B0604030504040204" pitchFamily="50" charset="-128"/>
              </a:rPr>
              <a:t>⑦</a:t>
            </a:r>
            <a:r>
              <a:rPr lang="ja-JP" altLang="en-US" sz="1900" b="1" dirty="0">
                <a:solidFill>
                  <a:srgbClr val="CF594D"/>
                </a:solidFill>
                <a:latin typeface="Meiryo UI" panose="020B0604030504040204" pitchFamily="50" charset="-128"/>
                <a:ea typeface="Meiryo UI" panose="020B0604030504040204" pitchFamily="50" charset="-128"/>
                <a:cs typeface="Meiryo UI" panose="020B0604030504040204" pitchFamily="50" charset="-128"/>
              </a:rPr>
              <a:t>認知症の人やその家族</a:t>
            </a:r>
            <a:r>
              <a:rPr lang="ja-JP" altLang="en-US" sz="1900" b="1" dirty="0">
                <a:latin typeface="Meiryo UI" panose="020B0604030504040204" pitchFamily="50" charset="-128"/>
                <a:ea typeface="Meiryo UI" panose="020B0604030504040204" pitchFamily="50" charset="-128"/>
                <a:cs typeface="Meiryo UI" panose="020B0604030504040204" pitchFamily="50" charset="-128"/>
              </a:rPr>
              <a:t>の視点の</a:t>
            </a:r>
            <a:r>
              <a:rPr lang="ja-JP" altLang="en-US" sz="1900" b="1" dirty="0">
                <a:solidFill>
                  <a:prstClr val="black"/>
                </a:solidFill>
                <a:latin typeface="Meiryo UI" panose="020B0604030504040204" pitchFamily="50" charset="-128"/>
                <a:ea typeface="Meiryo UI" panose="020B0604030504040204" pitchFamily="50" charset="-128"/>
                <a:cs typeface="Meiryo UI" panose="020B0604030504040204" pitchFamily="50" charset="-128"/>
              </a:rPr>
              <a:t>重視</a:t>
            </a:r>
            <a:endParaRPr lang="en-US" altLang="ja-JP" sz="1900" b="1" dirty="0">
              <a:solidFill>
                <a:prstClr val="black"/>
              </a:solidFill>
              <a:latin typeface="Meiryo UI" panose="020B0604030504040204" pitchFamily="50" charset="-128"/>
              <a:ea typeface="Meiryo UI" panose="020B0604030504040204" pitchFamily="50" charset="-128"/>
              <a:cs typeface="Meiryo UI" panose="020B0604030504040204" pitchFamily="50" charset="-128"/>
            </a:endParaRPr>
          </a:p>
        </p:txBody>
      </p:sp>
    </p:spTree>
    <p:extLst>
      <p:ext uri="{BB962C8B-B14F-4D97-AF65-F5344CB8AC3E}">
        <p14:creationId xmlns:p14="http://schemas.microsoft.com/office/powerpoint/2010/main" val="716879179"/>
      </p:ext>
    </p:extLst>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23"/>
          <p:cNvSpPr>
            <a:spLocks noChangeArrowheads="1"/>
          </p:cNvSpPr>
          <p:nvPr/>
        </p:nvSpPr>
        <p:spPr bwMode="auto">
          <a:xfrm>
            <a:off x="0" y="1"/>
            <a:ext cx="2806995" cy="3721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82904" tIns="41452" rIns="82904" bIns="41452" anchor="b"/>
          <a:lstStyle/>
          <a:p>
            <a:pPr defTabSz="828675"/>
            <a:r>
              <a:rPr kumimoji="0" lang="en-US" altLang="ja-JP" sz="1600" b="1" dirty="0">
                <a:latin typeface="Meiryo UI" panose="020B0604030504040204" pitchFamily="50" charset="-128"/>
                <a:ea typeface="Meiryo UI" panose="020B0604030504040204" pitchFamily="50" charset="-128"/>
              </a:rPr>
              <a:t>《</a:t>
            </a:r>
            <a:r>
              <a:rPr kumimoji="0" lang="ja-JP" altLang="en-US" sz="1600" b="1" dirty="0">
                <a:latin typeface="Meiryo UI" panose="020B0604030504040204" pitchFamily="50" charset="-128"/>
                <a:ea typeface="Meiryo UI" panose="020B0604030504040204" pitchFamily="50" charset="-128"/>
              </a:rPr>
              <a:t> 連携</a:t>
            </a:r>
            <a:r>
              <a:rPr kumimoji="0" lang="en-US" altLang="ja-JP" sz="1700" b="1" dirty="0">
                <a:latin typeface="Segoe UI" panose="020B0502040204020203" pitchFamily="34" charset="0"/>
                <a:ea typeface="Meiryo UI" panose="020B0604030504040204" pitchFamily="50" charset="-128"/>
                <a:cs typeface="Segoe UI" panose="020B0502040204020203" pitchFamily="34" charset="0"/>
              </a:rPr>
              <a:t>-1</a:t>
            </a:r>
            <a:r>
              <a:rPr kumimoji="0" lang="ja-JP" altLang="en-US" sz="1700" b="1" dirty="0">
                <a:latin typeface="Segoe UI" panose="020B0502040204020203" pitchFamily="34" charset="0"/>
                <a:ea typeface="Meiryo UI" panose="020B0604030504040204" pitchFamily="50" charset="-128"/>
                <a:cs typeface="Segoe UI" panose="020B0502040204020203" pitchFamily="34" charset="0"/>
              </a:rPr>
              <a:t> </a:t>
            </a:r>
            <a:r>
              <a:rPr kumimoji="0" lang="en-US" altLang="ja-JP" sz="1600" b="1" dirty="0">
                <a:latin typeface="Meiryo UI" panose="020B0604030504040204" pitchFamily="50" charset="-128"/>
                <a:ea typeface="Meiryo UI" panose="020B0604030504040204" pitchFamily="50" charset="-128"/>
              </a:rPr>
              <a:t>》</a:t>
            </a:r>
            <a:r>
              <a:rPr kumimoji="0" lang="ja-JP" altLang="en-US" sz="1600" b="1" dirty="0">
                <a:latin typeface="Meiryo UI" panose="020B0604030504040204" pitchFamily="50" charset="-128"/>
                <a:ea typeface="Meiryo UI" panose="020B0604030504040204" pitchFamily="50" charset="-128"/>
              </a:rPr>
              <a:t>  </a:t>
            </a:r>
            <a:endParaRPr kumimoji="0" lang="ja-JP" altLang="en-US" sz="1600" b="1" dirty="0">
              <a:solidFill>
                <a:srgbClr val="FF5050"/>
              </a:solidFill>
              <a:latin typeface="Meiryo UI" panose="020B0604030504040204" pitchFamily="50" charset="-128"/>
              <a:ea typeface="Meiryo UI" panose="020B0604030504040204" pitchFamily="50" charset="-128"/>
            </a:endParaRPr>
          </a:p>
        </p:txBody>
      </p:sp>
      <p:sp>
        <p:nvSpPr>
          <p:cNvPr id="6" name="Rectangle 12"/>
          <p:cNvSpPr>
            <a:spLocks noChangeArrowheads="1"/>
          </p:cNvSpPr>
          <p:nvPr/>
        </p:nvSpPr>
        <p:spPr bwMode="auto">
          <a:xfrm>
            <a:off x="211266" y="924096"/>
            <a:ext cx="8691562" cy="103179"/>
          </a:xfrm>
          <a:prstGeom prst="rect">
            <a:avLst/>
          </a:prstGeom>
          <a:gradFill rotWithShape="1">
            <a:gsLst>
              <a:gs pos="96951">
                <a:srgbClr val="3E6EB4"/>
              </a:gs>
              <a:gs pos="90000">
                <a:srgbClr val="3E6EB4"/>
              </a:gs>
              <a:gs pos="0">
                <a:srgbClr val="CDE1FF"/>
              </a:gs>
            </a:gsLst>
            <a:lin ang="0" scaled="1"/>
          </a:gradFill>
          <a:ln w="9525" algn="ctr">
            <a:noFill/>
            <a:miter lim="800000"/>
            <a:headEnd/>
            <a:tailEnd/>
          </a:ln>
          <a:effectLst/>
        </p:spPr>
        <p:txBody>
          <a:bodyPr wrap="none" anchor="ctr"/>
          <a:lstStyle/>
          <a:p>
            <a:pPr algn="r">
              <a:defRPr/>
            </a:pPr>
            <a:endParaRPr lang="ja-JP" altLang="en-US">
              <a:latin typeface="Arial" charset="0"/>
            </a:endParaRPr>
          </a:p>
        </p:txBody>
      </p:sp>
      <p:sp>
        <p:nvSpPr>
          <p:cNvPr id="7" name="タイトル 3"/>
          <p:cNvSpPr>
            <a:spLocks noGrp="1"/>
          </p:cNvSpPr>
          <p:nvPr>
            <p:ph type="title" idx="4294967295"/>
          </p:nvPr>
        </p:nvSpPr>
        <p:spPr>
          <a:xfrm>
            <a:off x="458788" y="356187"/>
            <a:ext cx="8542708" cy="574675"/>
          </a:xfrm>
        </p:spPr>
        <p:txBody>
          <a:bodyPr/>
          <a:lstStyle/>
          <a:p>
            <a:r>
              <a:rPr lang="ja-JP" altLang="en-US" sz="2700" b="1" dirty="0">
                <a:solidFill>
                  <a:schemeClr val="tx1"/>
                </a:solidFill>
                <a:latin typeface="Meiryo UI" panose="020B0604030504040204" pitchFamily="50" charset="-128"/>
                <a:ea typeface="Meiryo UI" panose="020B0604030504040204" pitchFamily="50" charset="-128"/>
                <a:cs typeface="メイリオ" pitchFamily="50" charset="-128"/>
              </a:rPr>
              <a:t>認知症サポート医にとっての連携 ～何が求められるか～</a:t>
            </a:r>
          </a:p>
        </p:txBody>
      </p:sp>
      <p:sp>
        <p:nvSpPr>
          <p:cNvPr id="3" name="テキスト ボックス 2"/>
          <p:cNvSpPr txBox="1"/>
          <p:nvPr/>
        </p:nvSpPr>
        <p:spPr>
          <a:xfrm>
            <a:off x="737856" y="2038603"/>
            <a:ext cx="8016033" cy="1692771"/>
          </a:xfrm>
          <a:prstGeom prst="rect">
            <a:avLst/>
          </a:prstGeom>
          <a:noFill/>
          <a:ln w="31750" cap="rnd" cmpd="dbl">
            <a:solidFill>
              <a:srgbClr val="3E6EB4"/>
            </a:solidFill>
            <a:prstDash val="sysDot"/>
          </a:ln>
        </p:spPr>
        <p:txBody>
          <a:bodyPr wrap="square" rtlCol="0">
            <a:spAutoFit/>
          </a:bodyPr>
          <a:lstStyle/>
          <a:p>
            <a:pPr>
              <a:lnSpc>
                <a:spcPct val="110000"/>
              </a:lnSpc>
            </a:pPr>
            <a:r>
              <a:rPr lang="ja-JP" altLang="en-US" sz="1800" b="1" dirty="0">
                <a:solidFill>
                  <a:srgbClr val="3E6EB4"/>
                </a:solidFill>
                <a:latin typeface="Meiryo UI" panose="020B0604030504040204" pitchFamily="50" charset="-128"/>
                <a:ea typeface="Meiryo UI" panose="020B0604030504040204" pitchFamily="50" charset="-128"/>
                <a:cs typeface="Meiryo UI" panose="020B0604030504040204" pitchFamily="50" charset="-128"/>
              </a:rPr>
              <a:t>●</a:t>
            </a:r>
            <a:r>
              <a:rPr lang="ja-JP" altLang="en-US" sz="1800" b="1" dirty="0">
                <a:latin typeface="Meiryo UI" panose="020B0604030504040204" pitchFamily="50" charset="-128"/>
                <a:ea typeface="Meiryo UI" panose="020B0604030504040204" pitchFamily="50" charset="-128"/>
                <a:cs typeface="Meiryo UI" panose="020B0604030504040204" pitchFamily="50" charset="-128"/>
              </a:rPr>
              <a:t>日本老年精神医学会若しくは日本認知症学会の定める専門医又は認知症疾患</a:t>
            </a:r>
            <a:endParaRPr lang="en-US" altLang="ja-JP" sz="1800" b="1" dirty="0">
              <a:latin typeface="Meiryo UI" panose="020B0604030504040204" pitchFamily="50" charset="-128"/>
              <a:ea typeface="Meiryo UI" panose="020B0604030504040204" pitchFamily="50" charset="-128"/>
              <a:cs typeface="Meiryo UI" panose="020B0604030504040204" pitchFamily="50" charset="-128"/>
            </a:endParaRPr>
          </a:p>
          <a:p>
            <a:pPr>
              <a:lnSpc>
                <a:spcPct val="110000"/>
              </a:lnSpc>
            </a:pPr>
            <a:r>
              <a:rPr lang="ja-JP" altLang="en-US" sz="1800" b="1" dirty="0">
                <a:latin typeface="Meiryo UI" panose="020B0604030504040204" pitchFamily="50" charset="-128"/>
                <a:ea typeface="Meiryo UI" panose="020B0604030504040204" pitchFamily="50" charset="-128"/>
                <a:cs typeface="Meiryo UI" panose="020B0604030504040204" pitchFamily="50" charset="-128"/>
              </a:rPr>
              <a:t>   の鑑別診断等の専門医療を主たる業務とした</a:t>
            </a:r>
            <a:r>
              <a:rPr lang="en-US" altLang="ja-JP" sz="1800" b="1" dirty="0">
                <a:latin typeface="Meiryo UI" panose="020B0604030504040204" pitchFamily="50" charset="-128"/>
                <a:ea typeface="Meiryo UI" panose="020B0604030504040204" pitchFamily="50" charset="-128"/>
                <a:cs typeface="Meiryo UI" panose="020B0604030504040204" pitchFamily="50" charset="-128"/>
              </a:rPr>
              <a:t>5</a:t>
            </a:r>
            <a:r>
              <a:rPr lang="ja-JP" altLang="en-US" sz="1800" b="1" dirty="0">
                <a:latin typeface="Meiryo UI" panose="020B0604030504040204" pitchFamily="50" charset="-128"/>
                <a:ea typeface="Meiryo UI" panose="020B0604030504040204" pitchFamily="50" charset="-128"/>
                <a:cs typeface="Meiryo UI" panose="020B0604030504040204" pitchFamily="50" charset="-128"/>
              </a:rPr>
              <a:t>年以上の臨床経験を有する医師</a:t>
            </a:r>
            <a:endParaRPr lang="en-US" altLang="ja-JP" sz="1800" b="1" dirty="0">
              <a:latin typeface="Meiryo UI" panose="020B0604030504040204" pitchFamily="50" charset="-128"/>
              <a:ea typeface="Meiryo UI" panose="020B0604030504040204" pitchFamily="50" charset="-128"/>
              <a:cs typeface="Meiryo UI" panose="020B0604030504040204" pitchFamily="50" charset="-128"/>
            </a:endParaRPr>
          </a:p>
          <a:p>
            <a:pPr>
              <a:lnSpc>
                <a:spcPct val="110000"/>
              </a:lnSpc>
            </a:pPr>
            <a:r>
              <a:rPr lang="ja-JP" altLang="en-US" sz="1800" b="1" dirty="0">
                <a:latin typeface="Meiryo UI" panose="020B0604030504040204" pitchFamily="50" charset="-128"/>
                <a:ea typeface="Meiryo UI" panose="020B0604030504040204" pitchFamily="50" charset="-128"/>
                <a:cs typeface="Meiryo UI" panose="020B0604030504040204" pitchFamily="50" charset="-128"/>
              </a:rPr>
              <a:t>   であって、今後</a:t>
            </a:r>
            <a:r>
              <a:rPr lang="en-US" altLang="ja-JP" sz="1800" b="1" dirty="0">
                <a:latin typeface="Meiryo UI" panose="020B0604030504040204" pitchFamily="50" charset="-128"/>
                <a:ea typeface="Meiryo UI" panose="020B0604030504040204" pitchFamily="50" charset="-128"/>
                <a:cs typeface="Meiryo UI" panose="020B0604030504040204" pitchFamily="50" charset="-128"/>
              </a:rPr>
              <a:t>5</a:t>
            </a:r>
            <a:r>
              <a:rPr lang="ja-JP" altLang="en-US" sz="1800" b="1" dirty="0">
                <a:latin typeface="Meiryo UI" panose="020B0604030504040204" pitchFamily="50" charset="-128"/>
                <a:ea typeface="Meiryo UI" panose="020B0604030504040204" pitchFamily="50" charset="-128"/>
                <a:cs typeface="Meiryo UI" panose="020B0604030504040204" pitchFamily="50" charset="-128"/>
              </a:rPr>
              <a:t>年間で</a:t>
            </a:r>
            <a:r>
              <a:rPr lang="ja-JP" altLang="en-US" sz="1800" b="1" dirty="0">
                <a:solidFill>
                  <a:srgbClr val="7F9E40"/>
                </a:solidFill>
                <a:latin typeface="Meiryo UI" panose="020B0604030504040204" pitchFamily="50" charset="-128"/>
                <a:ea typeface="Meiryo UI" panose="020B0604030504040204" pitchFamily="50" charset="-128"/>
                <a:cs typeface="Meiryo UI" panose="020B0604030504040204" pitchFamily="50" charset="-128"/>
              </a:rPr>
              <a:t>認知症サポート医養成研修を受講</a:t>
            </a:r>
            <a:r>
              <a:rPr lang="ja-JP" altLang="en-US" sz="1800" b="1" dirty="0">
                <a:latin typeface="Meiryo UI" panose="020B0604030504040204" pitchFamily="50" charset="-128"/>
                <a:ea typeface="Meiryo UI" panose="020B0604030504040204" pitchFamily="50" charset="-128"/>
                <a:cs typeface="Meiryo UI" panose="020B0604030504040204" pitchFamily="50" charset="-128"/>
              </a:rPr>
              <a:t>する予定のあるもの</a:t>
            </a:r>
          </a:p>
          <a:p>
            <a:pPr>
              <a:lnSpc>
                <a:spcPct val="110000"/>
              </a:lnSpc>
              <a:spcBef>
                <a:spcPts val="600"/>
              </a:spcBef>
            </a:pPr>
            <a:r>
              <a:rPr lang="ja-JP" altLang="en-US" sz="1800" b="1" dirty="0">
                <a:solidFill>
                  <a:srgbClr val="3E6EB4"/>
                </a:solidFill>
                <a:latin typeface="Meiryo UI" panose="020B0604030504040204" pitchFamily="50" charset="-128"/>
                <a:ea typeface="Meiryo UI" panose="020B0604030504040204" pitchFamily="50" charset="-128"/>
                <a:cs typeface="Meiryo UI" panose="020B0604030504040204" pitchFamily="50" charset="-128"/>
              </a:rPr>
              <a:t>●</a:t>
            </a:r>
            <a:r>
              <a:rPr lang="ja-JP" altLang="en-US" sz="1800" b="1" dirty="0">
                <a:solidFill>
                  <a:srgbClr val="7F9E40"/>
                </a:solidFill>
                <a:latin typeface="Meiryo UI" panose="020B0604030504040204" pitchFamily="50" charset="-128"/>
                <a:ea typeface="Meiryo UI" panose="020B0604030504040204" pitchFamily="50" charset="-128"/>
                <a:cs typeface="Meiryo UI" panose="020B0604030504040204" pitchFamily="50" charset="-128"/>
              </a:rPr>
              <a:t>認知症サポート医</a:t>
            </a:r>
            <a:r>
              <a:rPr lang="ja-JP" altLang="en-US" sz="1800" b="1" dirty="0">
                <a:latin typeface="Meiryo UI" panose="020B0604030504040204" pitchFamily="50" charset="-128"/>
                <a:ea typeface="Meiryo UI" panose="020B0604030504040204" pitchFamily="50" charset="-128"/>
                <a:cs typeface="Meiryo UI" panose="020B0604030504040204" pitchFamily="50" charset="-128"/>
              </a:rPr>
              <a:t>であって、認知症疾患の診断・治療に</a:t>
            </a:r>
            <a:r>
              <a:rPr lang="en-US" altLang="ja-JP" sz="1800" b="1" dirty="0">
                <a:latin typeface="Meiryo UI" panose="020B0604030504040204" pitchFamily="50" charset="-128"/>
                <a:ea typeface="Meiryo UI" panose="020B0604030504040204" pitchFamily="50" charset="-128"/>
                <a:cs typeface="Meiryo UI" panose="020B0604030504040204" pitchFamily="50" charset="-128"/>
              </a:rPr>
              <a:t>5</a:t>
            </a:r>
            <a:r>
              <a:rPr lang="ja-JP" altLang="en-US" sz="1800" b="1" dirty="0">
                <a:latin typeface="Meiryo UI" panose="020B0604030504040204" pitchFamily="50" charset="-128"/>
                <a:ea typeface="Meiryo UI" panose="020B0604030504040204" pitchFamily="50" charset="-128"/>
                <a:cs typeface="Meiryo UI" panose="020B0604030504040204" pitchFamily="50" charset="-128"/>
              </a:rPr>
              <a:t>年以上従事した経験を</a:t>
            </a:r>
            <a:endParaRPr lang="en-US" altLang="ja-JP" sz="1800" b="1" dirty="0">
              <a:latin typeface="Meiryo UI" panose="020B0604030504040204" pitchFamily="50" charset="-128"/>
              <a:ea typeface="Meiryo UI" panose="020B0604030504040204" pitchFamily="50" charset="-128"/>
              <a:cs typeface="Meiryo UI" panose="020B0604030504040204" pitchFamily="50" charset="-128"/>
            </a:endParaRPr>
          </a:p>
          <a:p>
            <a:pPr>
              <a:lnSpc>
                <a:spcPct val="110000"/>
              </a:lnSpc>
            </a:pPr>
            <a:r>
              <a:rPr lang="ja-JP" altLang="en-US" sz="1800" b="1" dirty="0">
                <a:latin typeface="Meiryo UI" panose="020B0604030504040204" pitchFamily="50" charset="-128"/>
                <a:ea typeface="Meiryo UI" panose="020B0604030504040204" pitchFamily="50" charset="-128"/>
                <a:cs typeface="Meiryo UI" panose="020B0604030504040204" pitchFamily="50" charset="-128"/>
              </a:rPr>
              <a:t>   有するもの</a:t>
            </a:r>
            <a:r>
              <a:rPr lang="en-US" altLang="ja-JP" sz="1800" b="1" dirty="0">
                <a:latin typeface="Meiryo UI" panose="020B0604030504040204" pitchFamily="50" charset="-128"/>
                <a:ea typeface="Meiryo UI" panose="020B0604030504040204" pitchFamily="50" charset="-128"/>
                <a:cs typeface="Meiryo UI" panose="020B0604030504040204" pitchFamily="50" charset="-128"/>
              </a:rPr>
              <a:t>(</a:t>
            </a:r>
            <a:r>
              <a:rPr lang="ja-JP" altLang="en-US" sz="1800" b="1" dirty="0">
                <a:latin typeface="Meiryo UI" panose="020B0604030504040204" pitchFamily="50" charset="-128"/>
                <a:ea typeface="Meiryo UI" panose="020B0604030504040204" pitchFamily="50" charset="-128"/>
                <a:cs typeface="Meiryo UI" panose="020B0604030504040204" pitchFamily="50" charset="-128"/>
              </a:rPr>
              <a:t>認知症疾患医療センタ一等の専門医と連携を図っている場合に限る</a:t>
            </a:r>
            <a:r>
              <a:rPr lang="en-US" altLang="ja-JP" sz="1800" b="1" dirty="0">
                <a:latin typeface="Meiryo UI" panose="020B0604030504040204" pitchFamily="50" charset="-128"/>
                <a:ea typeface="Meiryo UI" panose="020B0604030504040204" pitchFamily="50" charset="-128"/>
                <a:cs typeface="Meiryo UI" panose="020B0604030504040204" pitchFamily="50" charset="-128"/>
              </a:rPr>
              <a:t>)</a:t>
            </a:r>
          </a:p>
        </p:txBody>
      </p:sp>
      <p:sp>
        <p:nvSpPr>
          <p:cNvPr id="8" name="テキスト ボックス 7"/>
          <p:cNvSpPr txBox="1"/>
          <p:nvPr/>
        </p:nvSpPr>
        <p:spPr>
          <a:xfrm>
            <a:off x="902525" y="5733022"/>
            <a:ext cx="184731" cy="461665"/>
          </a:xfrm>
          <a:prstGeom prst="rect">
            <a:avLst/>
          </a:prstGeom>
          <a:noFill/>
        </p:spPr>
        <p:txBody>
          <a:bodyPr wrap="none" rtlCol="0">
            <a:spAutoFit/>
          </a:bodyPr>
          <a:lstStyle/>
          <a:p>
            <a:endParaRPr kumimoji="1" lang="ja-JP" altLang="en-US" sz="2400" b="1" dirty="0">
              <a:latin typeface="Meiryo UI" panose="020B0604030504040204" pitchFamily="50" charset="-128"/>
              <a:ea typeface="Meiryo UI" panose="020B0604030504040204" pitchFamily="50" charset="-128"/>
              <a:cs typeface="Meiryo UI" panose="020B0604030504040204" pitchFamily="50" charset="-128"/>
            </a:endParaRPr>
          </a:p>
        </p:txBody>
      </p:sp>
      <p:sp>
        <p:nvSpPr>
          <p:cNvPr id="2" name="テキスト ボックス 1"/>
          <p:cNvSpPr txBox="1"/>
          <p:nvPr/>
        </p:nvSpPr>
        <p:spPr>
          <a:xfrm>
            <a:off x="458789" y="1178147"/>
            <a:ext cx="1887804" cy="400110"/>
          </a:xfrm>
          <a:prstGeom prst="rect">
            <a:avLst/>
          </a:prstGeom>
          <a:solidFill>
            <a:srgbClr val="3E6EB4"/>
          </a:solidFill>
        </p:spPr>
        <p:txBody>
          <a:bodyPr wrap="square" rtlCol="0">
            <a:spAutoFit/>
          </a:bodyPr>
          <a:lstStyle/>
          <a:p>
            <a:pPr algn="ctr"/>
            <a:r>
              <a:rPr kumimoji="1" lang="ja-JP" altLang="en-US" sz="2000" b="1" dirty="0">
                <a:solidFill>
                  <a:schemeClr val="bg1"/>
                </a:solidFill>
                <a:latin typeface="Meiryo UI" panose="020B0604030504040204" pitchFamily="50" charset="-128"/>
                <a:ea typeface="Meiryo UI" panose="020B0604030504040204" pitchFamily="50" charset="-128"/>
              </a:rPr>
              <a:t>地域での連携</a:t>
            </a:r>
          </a:p>
        </p:txBody>
      </p:sp>
      <p:sp>
        <p:nvSpPr>
          <p:cNvPr id="9" name="テキスト ボックス 8"/>
          <p:cNvSpPr txBox="1"/>
          <p:nvPr/>
        </p:nvSpPr>
        <p:spPr>
          <a:xfrm>
            <a:off x="737856" y="1609034"/>
            <a:ext cx="7686696" cy="400110"/>
          </a:xfrm>
          <a:prstGeom prst="rect">
            <a:avLst/>
          </a:prstGeom>
          <a:noFill/>
        </p:spPr>
        <p:txBody>
          <a:bodyPr wrap="square" rtlCol="0">
            <a:spAutoFit/>
          </a:bodyPr>
          <a:lstStyle/>
          <a:p>
            <a:r>
              <a:rPr lang="ja-JP" altLang="en-US" sz="2000" b="1" dirty="0">
                <a:latin typeface="Meiryo UI" panose="020B0604030504040204" pitchFamily="50" charset="-128"/>
                <a:ea typeface="Meiryo UI" panose="020B0604030504040204" pitchFamily="50" charset="-128"/>
                <a:cs typeface="Meiryo UI" panose="020B0604030504040204" pitchFamily="50" charset="-128"/>
              </a:rPr>
              <a:t>認知症初期集中支援チーム</a:t>
            </a:r>
            <a:r>
              <a:rPr lang="en-US" altLang="ja-JP" sz="2000" b="1" dirty="0">
                <a:latin typeface="Meiryo UI" panose="020B0604030504040204" pitchFamily="50" charset="-128"/>
                <a:ea typeface="Meiryo UI" panose="020B0604030504040204" pitchFamily="50" charset="-128"/>
                <a:cs typeface="Meiryo UI" panose="020B0604030504040204" pitchFamily="50" charset="-128"/>
              </a:rPr>
              <a:t>(</a:t>
            </a:r>
            <a:r>
              <a:rPr lang="ja-JP" altLang="en-US" sz="2000" b="1" dirty="0">
                <a:latin typeface="Meiryo UI" panose="020B0604030504040204" pitchFamily="50" charset="-128"/>
                <a:ea typeface="Meiryo UI" panose="020B0604030504040204" pitchFamily="50" charset="-128"/>
                <a:cs typeface="Meiryo UI" panose="020B0604030504040204" pitchFamily="50" charset="-128"/>
              </a:rPr>
              <a:t>に協力する</a:t>
            </a:r>
            <a:r>
              <a:rPr lang="en-US" altLang="ja-JP" sz="2000" b="1" dirty="0">
                <a:latin typeface="Meiryo UI" panose="020B0604030504040204" pitchFamily="50" charset="-128"/>
                <a:ea typeface="Meiryo UI" panose="020B0604030504040204" pitchFamily="50" charset="-128"/>
                <a:cs typeface="Meiryo UI" panose="020B0604030504040204" pitchFamily="50" charset="-128"/>
              </a:rPr>
              <a:t>)</a:t>
            </a:r>
            <a:r>
              <a:rPr lang="ja-JP" altLang="en-US" sz="2000" b="1" dirty="0">
                <a:latin typeface="Meiryo UI" panose="020B0604030504040204" pitchFamily="50" charset="-128"/>
                <a:ea typeface="Meiryo UI" panose="020B0604030504040204" pitchFamily="50" charset="-128"/>
                <a:cs typeface="Meiryo UI" panose="020B0604030504040204" pitchFamily="50" charset="-128"/>
              </a:rPr>
              <a:t>医師としての要件</a:t>
            </a:r>
            <a:endParaRPr kumimoji="1" lang="ja-JP" altLang="en-US" sz="2000" b="1" dirty="0">
              <a:latin typeface="Meiryo UI" panose="020B0604030504040204" pitchFamily="50" charset="-128"/>
              <a:ea typeface="Meiryo UI" panose="020B0604030504040204" pitchFamily="50" charset="-128"/>
            </a:endParaRPr>
          </a:p>
        </p:txBody>
      </p:sp>
      <p:sp>
        <p:nvSpPr>
          <p:cNvPr id="10" name="テキスト ボックス 9"/>
          <p:cNvSpPr txBox="1"/>
          <p:nvPr/>
        </p:nvSpPr>
        <p:spPr>
          <a:xfrm>
            <a:off x="474519" y="3971240"/>
            <a:ext cx="2103428" cy="400110"/>
          </a:xfrm>
          <a:prstGeom prst="rect">
            <a:avLst/>
          </a:prstGeom>
          <a:solidFill>
            <a:srgbClr val="3E6EB4"/>
          </a:solidFill>
        </p:spPr>
        <p:txBody>
          <a:bodyPr wrap="square" rtlCol="0">
            <a:spAutoFit/>
          </a:bodyPr>
          <a:lstStyle/>
          <a:p>
            <a:pPr algn="ctr"/>
            <a:r>
              <a:rPr kumimoji="1" lang="ja-JP" altLang="en-US" sz="2000" b="1" dirty="0">
                <a:solidFill>
                  <a:schemeClr val="bg1"/>
                </a:solidFill>
                <a:latin typeface="Meiryo UI" panose="020B0604030504040204" pitchFamily="50" charset="-128"/>
                <a:ea typeface="Meiryo UI" panose="020B0604030504040204" pitchFamily="50" charset="-128"/>
              </a:rPr>
              <a:t>病院内での連携</a:t>
            </a:r>
          </a:p>
        </p:txBody>
      </p:sp>
      <p:sp>
        <p:nvSpPr>
          <p:cNvPr id="11" name="テキスト ボックス 10"/>
          <p:cNvSpPr txBox="1"/>
          <p:nvPr/>
        </p:nvSpPr>
        <p:spPr>
          <a:xfrm>
            <a:off x="753587" y="4402127"/>
            <a:ext cx="7686696" cy="400110"/>
          </a:xfrm>
          <a:prstGeom prst="rect">
            <a:avLst/>
          </a:prstGeom>
          <a:noFill/>
        </p:spPr>
        <p:txBody>
          <a:bodyPr wrap="square" rtlCol="0">
            <a:spAutoFit/>
          </a:bodyPr>
          <a:lstStyle/>
          <a:p>
            <a:r>
              <a:rPr lang="ja-JP" altLang="en-US" sz="2000" b="1" dirty="0">
                <a:latin typeface="Meiryo UI" panose="020B0604030504040204" pitchFamily="50" charset="-128"/>
                <a:ea typeface="Meiryo UI" panose="020B0604030504040204" pitchFamily="50" charset="-128"/>
                <a:cs typeface="Meiryo UI" panose="020B0604030504040204" pitchFamily="50" charset="-128"/>
              </a:rPr>
              <a:t>病院内で認知症対応チームを立ち上げた際の医師の要件</a:t>
            </a:r>
            <a:endParaRPr lang="en-US" altLang="ja-JP" sz="2000" b="1" dirty="0">
              <a:latin typeface="Meiryo UI" panose="020B0604030504040204" pitchFamily="50" charset="-128"/>
              <a:ea typeface="Meiryo UI" panose="020B0604030504040204" pitchFamily="50" charset="-128"/>
              <a:cs typeface="Meiryo UI" panose="020B0604030504040204" pitchFamily="50" charset="-128"/>
            </a:endParaRPr>
          </a:p>
        </p:txBody>
      </p:sp>
      <p:sp>
        <p:nvSpPr>
          <p:cNvPr id="12" name="テキスト ボックス 11"/>
          <p:cNvSpPr txBox="1"/>
          <p:nvPr/>
        </p:nvSpPr>
        <p:spPr>
          <a:xfrm>
            <a:off x="737857" y="4874641"/>
            <a:ext cx="8016032" cy="1615827"/>
          </a:xfrm>
          <a:prstGeom prst="rect">
            <a:avLst/>
          </a:prstGeom>
          <a:noFill/>
          <a:ln w="31750" cap="rnd">
            <a:solidFill>
              <a:srgbClr val="3E6EB4"/>
            </a:solidFill>
            <a:prstDash val="sysDot"/>
          </a:ln>
        </p:spPr>
        <p:txBody>
          <a:bodyPr wrap="square" rtlCol="0">
            <a:spAutoFit/>
          </a:bodyPr>
          <a:lstStyle/>
          <a:p>
            <a:pPr>
              <a:lnSpc>
                <a:spcPct val="110000"/>
              </a:lnSpc>
            </a:pPr>
            <a:r>
              <a:rPr lang="ja-JP" altLang="en-US" sz="1800" b="1" dirty="0">
                <a:latin typeface="Meiryo UI" panose="020B0604030504040204" pitchFamily="50" charset="-128"/>
                <a:ea typeface="Meiryo UI" panose="020B0604030504040204" pitchFamily="50" charset="-128"/>
                <a:cs typeface="Meiryo UI" panose="020B0604030504040204" pitchFamily="50" charset="-128"/>
              </a:rPr>
              <a:t>   認知症患者の診療について十分な経験と知識のある専任の常勤医師</a:t>
            </a:r>
            <a:endParaRPr lang="en-US" altLang="ja-JP" sz="1800" b="1" dirty="0">
              <a:latin typeface="Meiryo UI" panose="020B0604030504040204" pitchFamily="50" charset="-128"/>
              <a:ea typeface="Meiryo UI" panose="020B0604030504040204" pitchFamily="50" charset="-128"/>
              <a:cs typeface="Meiryo UI" panose="020B0604030504040204" pitchFamily="50" charset="-128"/>
            </a:endParaRPr>
          </a:p>
          <a:p>
            <a:pPr>
              <a:lnSpc>
                <a:spcPct val="110000"/>
              </a:lnSpc>
            </a:pPr>
            <a:r>
              <a:rPr lang="ja-JP" altLang="en-US" sz="1800" b="1" dirty="0">
                <a:latin typeface="Meiryo UI" panose="020B0604030504040204" pitchFamily="50" charset="-128"/>
                <a:ea typeface="Meiryo UI" panose="020B0604030504040204" pitchFamily="50" charset="-128"/>
                <a:cs typeface="Meiryo UI" panose="020B0604030504040204" pitchFamily="50" charset="-128"/>
              </a:rPr>
              <a:t> 　“十分な経験と知識のある専任の医師”の研修に関する要件は、国、都道府県、 </a:t>
            </a:r>
            <a:endParaRPr lang="en-US" altLang="ja-JP" sz="1800" b="1" dirty="0">
              <a:latin typeface="Meiryo UI" panose="020B0604030504040204" pitchFamily="50" charset="-128"/>
              <a:ea typeface="Meiryo UI" panose="020B0604030504040204" pitchFamily="50" charset="-128"/>
              <a:cs typeface="Meiryo UI" panose="020B0604030504040204" pitchFamily="50" charset="-128"/>
            </a:endParaRPr>
          </a:p>
          <a:p>
            <a:pPr>
              <a:lnSpc>
                <a:spcPct val="110000"/>
              </a:lnSpc>
            </a:pPr>
            <a:r>
              <a:rPr lang="ja-JP" altLang="en-US" sz="1800" b="1" dirty="0">
                <a:latin typeface="Meiryo UI" panose="020B0604030504040204" pitchFamily="50" charset="-128"/>
                <a:ea typeface="Meiryo UI" panose="020B0604030504040204" pitchFamily="50" charset="-128"/>
                <a:cs typeface="Meiryo UI" panose="020B0604030504040204" pitchFamily="50" charset="-128"/>
              </a:rPr>
              <a:t> または医療関係団体等が主催する研修で、認知症診療について適切な知識・技術 </a:t>
            </a:r>
            <a:endParaRPr lang="en-US" altLang="ja-JP" sz="1800" b="1" dirty="0">
              <a:latin typeface="Meiryo UI" panose="020B0604030504040204" pitchFamily="50" charset="-128"/>
              <a:ea typeface="Meiryo UI" panose="020B0604030504040204" pitchFamily="50" charset="-128"/>
              <a:cs typeface="Meiryo UI" panose="020B0604030504040204" pitchFamily="50" charset="-128"/>
            </a:endParaRPr>
          </a:p>
          <a:p>
            <a:pPr>
              <a:lnSpc>
                <a:spcPct val="110000"/>
              </a:lnSpc>
            </a:pPr>
            <a:r>
              <a:rPr lang="ja-JP" altLang="en-US" sz="1800" b="1" dirty="0">
                <a:latin typeface="Meiryo UI" panose="020B0604030504040204" pitchFamily="50" charset="-128"/>
                <a:ea typeface="Meiryo UI" panose="020B0604030504040204" pitchFamily="50" charset="-128"/>
                <a:cs typeface="Meiryo UI" panose="020B0604030504040204" pitchFamily="50" charset="-128"/>
              </a:rPr>
              <a:t> 等を修得することを目的とした研修で、</a:t>
            </a:r>
            <a:r>
              <a:rPr lang="en-US" altLang="ja-JP" sz="1800" b="1" dirty="0">
                <a:latin typeface="Meiryo UI" panose="020B0604030504040204" pitchFamily="50" charset="-128"/>
                <a:ea typeface="Meiryo UI" panose="020B0604030504040204" pitchFamily="50" charset="-128"/>
                <a:cs typeface="Meiryo UI" panose="020B0604030504040204" pitchFamily="50" charset="-128"/>
              </a:rPr>
              <a:t>2</a:t>
            </a:r>
            <a:r>
              <a:rPr lang="ja-JP" altLang="en-US" sz="1800" b="1" dirty="0">
                <a:latin typeface="Meiryo UI" panose="020B0604030504040204" pitchFamily="50" charset="-128"/>
                <a:ea typeface="Meiryo UI" panose="020B0604030504040204" pitchFamily="50" charset="-128"/>
                <a:cs typeface="Meiryo UI" panose="020B0604030504040204" pitchFamily="50" charset="-128"/>
              </a:rPr>
              <a:t>日間、</a:t>
            </a:r>
            <a:r>
              <a:rPr lang="en-US" altLang="ja-JP" sz="1800" b="1" dirty="0">
                <a:latin typeface="Meiryo UI" panose="020B0604030504040204" pitchFamily="50" charset="-128"/>
                <a:ea typeface="Meiryo UI" panose="020B0604030504040204" pitchFamily="50" charset="-128"/>
                <a:cs typeface="Meiryo UI" panose="020B0604030504040204" pitchFamily="50" charset="-128"/>
              </a:rPr>
              <a:t>7</a:t>
            </a:r>
            <a:r>
              <a:rPr lang="ja-JP" altLang="en-US" sz="1800" b="1" dirty="0">
                <a:latin typeface="Meiryo UI" panose="020B0604030504040204" pitchFamily="50" charset="-128"/>
                <a:ea typeface="Meiryo UI" panose="020B0604030504040204" pitchFamily="50" charset="-128"/>
                <a:cs typeface="Meiryo UI" panose="020B0604030504040204" pitchFamily="50" charset="-128"/>
              </a:rPr>
              <a:t>時間以上の研修期間で修了証が</a:t>
            </a:r>
            <a:endParaRPr lang="en-US" altLang="ja-JP" sz="1800" b="1" dirty="0">
              <a:latin typeface="Meiryo UI" panose="020B0604030504040204" pitchFamily="50" charset="-128"/>
              <a:ea typeface="Meiryo UI" panose="020B0604030504040204" pitchFamily="50" charset="-128"/>
              <a:cs typeface="Meiryo UI" panose="020B0604030504040204" pitchFamily="50" charset="-128"/>
            </a:endParaRPr>
          </a:p>
          <a:p>
            <a:pPr>
              <a:lnSpc>
                <a:spcPct val="110000"/>
              </a:lnSpc>
            </a:pPr>
            <a:r>
              <a:rPr lang="ja-JP" altLang="en-US" sz="1800" b="1" dirty="0">
                <a:latin typeface="Meiryo UI" panose="020B0604030504040204" pitchFamily="50" charset="-128"/>
                <a:ea typeface="Meiryo UI" panose="020B0604030504040204" pitchFamily="50" charset="-128"/>
                <a:cs typeface="Meiryo UI" panose="020B0604030504040204" pitchFamily="50" charset="-128"/>
              </a:rPr>
              <a:t> 交付されるものとなっている。</a:t>
            </a:r>
            <a:r>
              <a:rPr lang="ja-JP" altLang="en-US" sz="1800" b="1" dirty="0">
                <a:solidFill>
                  <a:srgbClr val="7F9E40"/>
                </a:solidFill>
                <a:latin typeface="Meiryo UI" panose="020B0604030504040204" pitchFamily="50" charset="-128"/>
                <a:ea typeface="Meiryo UI" panose="020B0604030504040204" pitchFamily="50" charset="-128"/>
                <a:cs typeface="Meiryo UI" panose="020B0604030504040204" pitchFamily="50" charset="-128"/>
              </a:rPr>
              <a:t>認知症サポート医養成研修</a:t>
            </a:r>
            <a:r>
              <a:rPr lang="ja-JP" altLang="en-US" sz="1800" b="1" dirty="0">
                <a:latin typeface="Meiryo UI" panose="020B0604030504040204" pitchFamily="50" charset="-128"/>
                <a:ea typeface="Meiryo UI" panose="020B0604030504040204" pitchFamily="50" charset="-128"/>
                <a:cs typeface="Meiryo UI" panose="020B0604030504040204" pitchFamily="50" charset="-128"/>
              </a:rPr>
              <a:t>がこれに相当する。</a:t>
            </a:r>
            <a:endParaRPr lang="en-US" altLang="ja-JP" sz="1800" b="1" dirty="0">
              <a:latin typeface="Meiryo UI" panose="020B0604030504040204" pitchFamily="50" charset="-128"/>
              <a:ea typeface="Meiryo UI" panose="020B0604030504040204" pitchFamily="50" charset="-128"/>
              <a:cs typeface="Meiryo UI" panose="020B0604030504040204" pitchFamily="50" charset="-128"/>
            </a:endParaRPr>
          </a:p>
        </p:txBody>
      </p:sp>
    </p:spTree>
    <p:extLst>
      <p:ext uri="{BB962C8B-B14F-4D97-AF65-F5344CB8AC3E}">
        <p14:creationId xmlns:p14="http://schemas.microsoft.com/office/powerpoint/2010/main" val="1728342260"/>
      </p:ext>
    </p:extLst>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70" name="タイトル 3"/>
          <p:cNvSpPr>
            <a:spLocks noGrp="1"/>
          </p:cNvSpPr>
          <p:nvPr>
            <p:ph type="title" idx="4294967295"/>
          </p:nvPr>
        </p:nvSpPr>
        <p:spPr>
          <a:xfrm>
            <a:off x="458788" y="311031"/>
            <a:ext cx="8229600" cy="574675"/>
          </a:xfrm>
        </p:spPr>
        <p:txBody>
          <a:bodyPr/>
          <a:lstStyle/>
          <a:p>
            <a:r>
              <a:rPr lang="ja-JP" altLang="en-US" sz="2800" b="1" dirty="0">
                <a:latin typeface="Meiryo UI" panose="020B0604030504040204" pitchFamily="50" charset="-128"/>
                <a:ea typeface="Meiryo UI" panose="020B0604030504040204" pitchFamily="50" charset="-128"/>
                <a:cs typeface="メイリオ" pitchFamily="50" charset="-128"/>
              </a:rPr>
              <a:t>「連携すること」のかかりつけ医にとっての意味</a:t>
            </a:r>
          </a:p>
        </p:txBody>
      </p:sp>
      <p:sp>
        <p:nvSpPr>
          <p:cNvPr id="83971" name="コンテンツ プレースホルダー 4"/>
          <p:cNvSpPr>
            <a:spLocks noGrp="1"/>
          </p:cNvSpPr>
          <p:nvPr>
            <p:ph idx="4294967295"/>
          </p:nvPr>
        </p:nvSpPr>
        <p:spPr>
          <a:xfrm>
            <a:off x="458788" y="1420813"/>
            <a:ext cx="8229600" cy="5111750"/>
          </a:xfrm>
        </p:spPr>
        <p:txBody>
          <a:bodyPr/>
          <a:lstStyle/>
          <a:p>
            <a:pPr>
              <a:buFont typeface="Wingdings" pitchFamily="2" charset="2"/>
              <a:buNone/>
            </a:pPr>
            <a:r>
              <a:rPr lang="en-US" altLang="ja-JP" sz="2200" b="1" dirty="0">
                <a:solidFill>
                  <a:srgbClr val="3E6EB4"/>
                </a:solidFill>
                <a:latin typeface="Meiryo UI" panose="020B0604030504040204" pitchFamily="50" charset="-128"/>
                <a:ea typeface="Meiryo UI" panose="020B0604030504040204" pitchFamily="50" charset="-128"/>
              </a:rPr>
              <a:t>●</a:t>
            </a:r>
            <a:r>
              <a:rPr lang="ja-JP" altLang="en-US" sz="2200" b="1" dirty="0">
                <a:solidFill>
                  <a:srgbClr val="3E6EB4"/>
                </a:solidFill>
                <a:latin typeface="Meiryo UI" panose="020B0604030504040204" pitchFamily="50" charset="-128"/>
                <a:ea typeface="Meiryo UI" panose="020B0604030504040204" pitchFamily="50" charset="-128"/>
              </a:rPr>
              <a:t>生活状況に関する具体的・客観的な情報</a:t>
            </a:r>
            <a:r>
              <a:rPr lang="ja-JP" altLang="en-US" sz="2200" b="1" dirty="0">
                <a:latin typeface="Meiryo UI" panose="020B0604030504040204" pitchFamily="50" charset="-128"/>
                <a:ea typeface="Meiryo UI" panose="020B0604030504040204" pitchFamily="50" charset="-128"/>
              </a:rPr>
              <a:t>を得られる</a:t>
            </a:r>
            <a:endParaRPr lang="en-US" altLang="ja-JP" sz="2200" b="1" dirty="0">
              <a:latin typeface="Meiryo UI" panose="020B0604030504040204" pitchFamily="50" charset="-128"/>
              <a:ea typeface="Meiryo UI" panose="020B0604030504040204" pitchFamily="50" charset="-128"/>
            </a:endParaRPr>
          </a:p>
          <a:p>
            <a:pPr lvl="1">
              <a:buFont typeface="Wingdings" pitchFamily="2" charset="2"/>
              <a:buNone/>
            </a:pPr>
            <a:r>
              <a:rPr lang="ja-JP" altLang="en-US" sz="1800" b="1" dirty="0">
                <a:solidFill>
                  <a:srgbClr val="969696"/>
                </a:solidFill>
                <a:latin typeface="Meiryo UI" panose="020B0604030504040204" pitchFamily="50" charset="-128"/>
                <a:ea typeface="Meiryo UI" panose="020B0604030504040204" pitchFamily="50" charset="-128"/>
              </a:rPr>
              <a:t>＊</a:t>
            </a:r>
            <a:r>
              <a:rPr lang="en-US" altLang="ja-JP" sz="1800" b="1" dirty="0">
                <a:solidFill>
                  <a:srgbClr val="969696"/>
                </a:solidFill>
                <a:latin typeface="Meiryo UI" panose="020B0604030504040204" pitchFamily="50" charset="-128"/>
                <a:ea typeface="Meiryo UI" panose="020B0604030504040204" pitchFamily="50" charset="-128"/>
              </a:rPr>
              <a:t>1</a:t>
            </a:r>
            <a:r>
              <a:rPr lang="ja-JP" altLang="en-US" sz="1800" b="1" dirty="0">
                <a:solidFill>
                  <a:srgbClr val="969696"/>
                </a:solidFill>
                <a:latin typeface="Meiryo UI" panose="020B0604030504040204" pitchFamily="50" charset="-128"/>
                <a:ea typeface="Meiryo UI" panose="020B0604030504040204" pitchFamily="50" charset="-128"/>
              </a:rPr>
              <a:t>　特に、今後増加が予想される独居の認知症高齢者では介護支援専門員</a:t>
            </a:r>
          </a:p>
          <a:p>
            <a:pPr lvl="1">
              <a:spcBef>
                <a:spcPct val="5000"/>
              </a:spcBef>
              <a:buFont typeface="Wingdings" pitchFamily="2" charset="2"/>
              <a:buNone/>
            </a:pPr>
            <a:r>
              <a:rPr lang="ja-JP" altLang="en-US" sz="1800" b="1" dirty="0">
                <a:solidFill>
                  <a:srgbClr val="969696"/>
                </a:solidFill>
                <a:latin typeface="Meiryo UI" panose="020B0604030504040204" pitchFamily="50" charset="-128"/>
                <a:ea typeface="Meiryo UI" panose="020B0604030504040204" pitchFamily="50" charset="-128"/>
              </a:rPr>
              <a:t>       を含めた介護職員からの情報は欠かせない。特にアルツハイマー病では</a:t>
            </a:r>
          </a:p>
          <a:p>
            <a:pPr lvl="1">
              <a:spcBef>
                <a:spcPct val="5000"/>
              </a:spcBef>
              <a:buFont typeface="Wingdings" pitchFamily="2" charset="2"/>
              <a:buNone/>
            </a:pPr>
            <a:r>
              <a:rPr lang="ja-JP" altLang="en-US" sz="1800" b="1" dirty="0">
                <a:solidFill>
                  <a:srgbClr val="969696"/>
                </a:solidFill>
                <a:latin typeface="Meiryo UI" panose="020B0604030504040204" pitchFamily="50" charset="-128"/>
                <a:ea typeface="Meiryo UI" panose="020B0604030504040204" pitchFamily="50" charset="-128"/>
              </a:rPr>
              <a:t>       “取り繕い”が特徴であるため、本人以外から情報を得る必要がある。</a:t>
            </a:r>
            <a:endParaRPr lang="en-US" altLang="ja-JP" sz="1800" b="1" dirty="0">
              <a:solidFill>
                <a:srgbClr val="969696"/>
              </a:solidFill>
              <a:latin typeface="Meiryo UI" panose="020B0604030504040204" pitchFamily="50" charset="-128"/>
              <a:ea typeface="Meiryo UI" panose="020B0604030504040204" pitchFamily="50" charset="-128"/>
            </a:endParaRPr>
          </a:p>
          <a:p>
            <a:pPr lvl="1">
              <a:spcBef>
                <a:spcPct val="5000"/>
              </a:spcBef>
              <a:buFont typeface="Wingdings" pitchFamily="2" charset="2"/>
              <a:buNone/>
            </a:pPr>
            <a:r>
              <a:rPr lang="ja-JP" altLang="en-US" sz="1800" b="1" dirty="0">
                <a:solidFill>
                  <a:srgbClr val="969696"/>
                </a:solidFill>
                <a:latin typeface="Meiryo UI" panose="020B0604030504040204" pitchFamily="50" charset="-128"/>
                <a:ea typeface="Meiryo UI" panose="020B0604030504040204" pitchFamily="50" charset="-128"/>
              </a:rPr>
              <a:t>＊</a:t>
            </a:r>
            <a:r>
              <a:rPr lang="en-US" altLang="ja-JP" sz="1800" b="1" dirty="0">
                <a:solidFill>
                  <a:srgbClr val="969696"/>
                </a:solidFill>
                <a:latin typeface="Meiryo UI" panose="020B0604030504040204" pitchFamily="50" charset="-128"/>
                <a:ea typeface="Meiryo UI" panose="020B0604030504040204" pitchFamily="50" charset="-128"/>
              </a:rPr>
              <a:t>2</a:t>
            </a:r>
            <a:r>
              <a:rPr lang="ja-JP" altLang="en-US" sz="1800" b="1" dirty="0">
                <a:solidFill>
                  <a:srgbClr val="969696"/>
                </a:solidFill>
                <a:latin typeface="Meiryo UI" panose="020B0604030504040204" pitchFamily="50" charset="-128"/>
                <a:ea typeface="Meiryo UI" panose="020B0604030504040204" pitchFamily="50" charset="-128"/>
              </a:rPr>
              <a:t>　本人との診察場面で、生活状況を把握できていれば、本人の訴えに振り</a:t>
            </a:r>
          </a:p>
          <a:p>
            <a:pPr lvl="1">
              <a:spcBef>
                <a:spcPct val="5000"/>
              </a:spcBef>
              <a:buFont typeface="Wingdings" pitchFamily="2" charset="2"/>
              <a:buNone/>
            </a:pPr>
            <a:r>
              <a:rPr lang="ja-JP" altLang="en-US" sz="1800" b="1" dirty="0">
                <a:solidFill>
                  <a:srgbClr val="969696"/>
                </a:solidFill>
                <a:latin typeface="Meiryo UI" panose="020B0604030504040204" pitchFamily="50" charset="-128"/>
                <a:ea typeface="Meiryo UI" panose="020B0604030504040204" pitchFamily="50" charset="-128"/>
              </a:rPr>
              <a:t>       回されることが減る</a:t>
            </a:r>
            <a:endParaRPr lang="en-US" altLang="ja-JP" sz="1800" b="1" dirty="0">
              <a:solidFill>
                <a:srgbClr val="969696"/>
              </a:solidFill>
              <a:latin typeface="Meiryo UI" panose="020B0604030504040204" pitchFamily="50" charset="-128"/>
              <a:ea typeface="Meiryo UI" panose="020B0604030504040204" pitchFamily="50" charset="-128"/>
            </a:endParaRPr>
          </a:p>
          <a:p>
            <a:pPr>
              <a:spcBef>
                <a:spcPct val="40000"/>
              </a:spcBef>
              <a:buFont typeface="Wingdings" pitchFamily="2" charset="2"/>
              <a:buNone/>
            </a:pPr>
            <a:r>
              <a:rPr lang="en-US" altLang="ja-JP" sz="2200" b="1" dirty="0">
                <a:solidFill>
                  <a:srgbClr val="3E6EB4"/>
                </a:solidFill>
                <a:latin typeface="Meiryo UI" panose="020B0604030504040204" pitchFamily="50" charset="-128"/>
                <a:ea typeface="Meiryo UI" panose="020B0604030504040204" pitchFamily="50" charset="-128"/>
              </a:rPr>
              <a:t>●</a:t>
            </a:r>
            <a:r>
              <a:rPr lang="ja-JP" altLang="en-US" sz="2200" b="1" dirty="0">
                <a:solidFill>
                  <a:srgbClr val="3E6EB4"/>
                </a:solidFill>
                <a:latin typeface="Meiryo UI" panose="020B0604030504040204" pitchFamily="50" charset="-128"/>
                <a:ea typeface="Meiryo UI" panose="020B0604030504040204" pitchFamily="50" charset="-128"/>
              </a:rPr>
              <a:t>服薬の確認</a:t>
            </a:r>
            <a:r>
              <a:rPr lang="ja-JP" altLang="en-US" sz="2200" b="1" dirty="0">
                <a:latin typeface="Meiryo UI" panose="020B0604030504040204" pitchFamily="50" charset="-128"/>
                <a:ea typeface="Meiryo UI" panose="020B0604030504040204" pitchFamily="50" charset="-128"/>
              </a:rPr>
              <a:t>ができる</a:t>
            </a:r>
            <a:endParaRPr lang="en-US" altLang="ja-JP" sz="2200" b="1" dirty="0">
              <a:latin typeface="Meiryo UI" panose="020B0604030504040204" pitchFamily="50" charset="-128"/>
              <a:ea typeface="Meiryo UI" panose="020B0604030504040204" pitchFamily="50" charset="-128"/>
            </a:endParaRPr>
          </a:p>
          <a:p>
            <a:pPr lvl="1">
              <a:buFont typeface="Wingdings" pitchFamily="2" charset="2"/>
              <a:buNone/>
            </a:pPr>
            <a:r>
              <a:rPr lang="ja-JP" altLang="en-US" sz="1800" b="1" dirty="0">
                <a:solidFill>
                  <a:srgbClr val="969696"/>
                </a:solidFill>
                <a:latin typeface="Meiryo UI" panose="020B0604030504040204" pitchFamily="50" charset="-128"/>
                <a:ea typeface="Meiryo UI" panose="020B0604030504040204" pitchFamily="50" charset="-128"/>
              </a:rPr>
              <a:t>＊</a:t>
            </a:r>
            <a:r>
              <a:rPr lang="ja-JP" altLang="en-US" sz="1000" b="1" dirty="0">
                <a:solidFill>
                  <a:srgbClr val="969696"/>
                </a:solidFill>
                <a:latin typeface="Meiryo UI" panose="020B0604030504040204" pitchFamily="50" charset="-128"/>
                <a:ea typeface="Meiryo UI" panose="020B0604030504040204" pitchFamily="50" charset="-128"/>
              </a:rPr>
              <a:t>　 </a:t>
            </a:r>
            <a:r>
              <a:rPr lang="ja-JP" altLang="en-US" sz="1800" b="1" dirty="0">
                <a:solidFill>
                  <a:srgbClr val="969696"/>
                </a:solidFill>
                <a:latin typeface="Meiryo UI" panose="020B0604030504040204" pitchFamily="50" charset="-128"/>
                <a:ea typeface="Meiryo UI" panose="020B0604030504040204" pitchFamily="50" charset="-128"/>
              </a:rPr>
              <a:t>生活習慣病の治療薬を含め、診察室のなかでは服薬確認はできないが、</a:t>
            </a:r>
          </a:p>
          <a:p>
            <a:pPr lvl="1">
              <a:buFont typeface="Wingdings" pitchFamily="2" charset="2"/>
              <a:buNone/>
            </a:pPr>
            <a:r>
              <a:rPr lang="ja-JP" altLang="en-US" sz="1800" b="1" dirty="0">
                <a:solidFill>
                  <a:srgbClr val="969696"/>
                </a:solidFill>
                <a:latin typeface="Meiryo UI" panose="020B0604030504040204" pitchFamily="50" charset="-128"/>
                <a:ea typeface="Meiryo UI" panose="020B0604030504040204" pitchFamily="50" charset="-128"/>
              </a:rPr>
              <a:t>     介護職員であれば服薬の確認ができる</a:t>
            </a:r>
            <a:endParaRPr lang="en-US" altLang="ja-JP" sz="1800" b="1" dirty="0">
              <a:solidFill>
                <a:srgbClr val="969696"/>
              </a:solidFill>
              <a:latin typeface="Meiryo UI" panose="020B0604030504040204" pitchFamily="50" charset="-128"/>
              <a:ea typeface="Meiryo UI" panose="020B0604030504040204" pitchFamily="50" charset="-128"/>
            </a:endParaRPr>
          </a:p>
          <a:p>
            <a:pPr>
              <a:spcBef>
                <a:spcPct val="40000"/>
              </a:spcBef>
              <a:buFont typeface="Wingdings" pitchFamily="2" charset="2"/>
              <a:buNone/>
            </a:pPr>
            <a:r>
              <a:rPr lang="en-US" altLang="ja-JP" sz="2200" b="1" dirty="0">
                <a:solidFill>
                  <a:srgbClr val="3E6EB4"/>
                </a:solidFill>
                <a:latin typeface="Meiryo UI" panose="020B0604030504040204" pitchFamily="50" charset="-128"/>
                <a:ea typeface="Meiryo UI" panose="020B0604030504040204" pitchFamily="50" charset="-128"/>
              </a:rPr>
              <a:t>●</a:t>
            </a:r>
            <a:r>
              <a:rPr lang="ja-JP" altLang="en-US" sz="2200" b="1" dirty="0">
                <a:latin typeface="Meiryo UI" panose="020B0604030504040204" pitchFamily="50" charset="-128"/>
                <a:ea typeface="Meiryo UI" panose="020B0604030504040204" pitchFamily="50" charset="-128"/>
              </a:rPr>
              <a:t>主治医が生活上の課題を把握していると、治療に関する本人・家族の満足度がより上がる</a:t>
            </a:r>
            <a:endParaRPr lang="en-US" altLang="ja-JP" sz="2200" b="1" dirty="0">
              <a:latin typeface="Meiryo UI" panose="020B0604030504040204" pitchFamily="50" charset="-128"/>
              <a:ea typeface="Meiryo UI" panose="020B0604030504040204" pitchFamily="50" charset="-128"/>
            </a:endParaRPr>
          </a:p>
          <a:p>
            <a:pPr>
              <a:spcBef>
                <a:spcPct val="40000"/>
              </a:spcBef>
              <a:buFont typeface="Wingdings" pitchFamily="2" charset="2"/>
              <a:buNone/>
            </a:pPr>
            <a:r>
              <a:rPr lang="en-US" altLang="ja-JP" sz="2200" b="1" dirty="0">
                <a:solidFill>
                  <a:srgbClr val="3E6EB4"/>
                </a:solidFill>
                <a:latin typeface="Meiryo UI" panose="020B0604030504040204" pitchFamily="50" charset="-128"/>
                <a:ea typeface="Meiryo UI" panose="020B0604030504040204" pitchFamily="50" charset="-128"/>
              </a:rPr>
              <a:t>●</a:t>
            </a:r>
            <a:r>
              <a:rPr lang="ja-JP" altLang="en-US" sz="2200" b="1" dirty="0">
                <a:latin typeface="Meiryo UI" panose="020B0604030504040204" pitchFamily="50" charset="-128"/>
                <a:ea typeface="Meiryo UI" panose="020B0604030504040204" pitchFamily="50" charset="-128"/>
              </a:rPr>
              <a:t>生活状況がわかれば、より具体的に薬剤の副作用の説明ができる</a:t>
            </a:r>
            <a:endParaRPr lang="en-US" altLang="ja-JP" sz="2200" b="1" dirty="0">
              <a:latin typeface="Meiryo UI" panose="020B0604030504040204" pitchFamily="50" charset="-128"/>
              <a:ea typeface="Meiryo UI" panose="020B0604030504040204" pitchFamily="50" charset="-128"/>
            </a:endParaRPr>
          </a:p>
          <a:p>
            <a:pPr>
              <a:spcBef>
                <a:spcPct val="40000"/>
              </a:spcBef>
              <a:buFont typeface="Wingdings" pitchFamily="2" charset="2"/>
              <a:buNone/>
            </a:pPr>
            <a:r>
              <a:rPr lang="en-US" altLang="ja-JP" sz="2200" b="1" dirty="0">
                <a:solidFill>
                  <a:srgbClr val="3E6EB4"/>
                </a:solidFill>
                <a:latin typeface="Meiryo UI" panose="020B0604030504040204" pitchFamily="50" charset="-128"/>
                <a:ea typeface="Meiryo UI" panose="020B0604030504040204" pitchFamily="50" charset="-128"/>
              </a:rPr>
              <a:t>●</a:t>
            </a:r>
            <a:r>
              <a:rPr lang="en-US" altLang="ja-JP" sz="2200" b="1" dirty="0">
                <a:latin typeface="Meiryo UI" panose="020B0604030504040204" pitchFamily="50" charset="-128"/>
                <a:ea typeface="Meiryo UI" panose="020B0604030504040204" pitchFamily="50" charset="-128"/>
              </a:rPr>
              <a:t>BPSD</a:t>
            </a:r>
            <a:r>
              <a:rPr lang="ja-JP" altLang="en-US" sz="2200" b="1" dirty="0">
                <a:latin typeface="Meiryo UI" panose="020B0604030504040204" pitchFamily="50" charset="-128"/>
                <a:ea typeface="Meiryo UI" panose="020B0604030504040204" pitchFamily="50" charset="-128"/>
              </a:rPr>
              <a:t>に関連する要因についての情報が得られる</a:t>
            </a:r>
          </a:p>
        </p:txBody>
      </p:sp>
      <p:sp>
        <p:nvSpPr>
          <p:cNvPr id="8" name="Rectangle 23"/>
          <p:cNvSpPr>
            <a:spLocks noChangeArrowheads="1"/>
          </p:cNvSpPr>
          <p:nvPr/>
        </p:nvSpPr>
        <p:spPr bwMode="auto">
          <a:xfrm>
            <a:off x="0" y="1"/>
            <a:ext cx="2806995" cy="3721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82904" tIns="41452" rIns="82904" bIns="41452" anchor="b"/>
          <a:lstStyle/>
          <a:p>
            <a:pPr defTabSz="828675"/>
            <a:r>
              <a:rPr kumimoji="0" lang="en-US" altLang="ja-JP" sz="1600" b="1" dirty="0">
                <a:latin typeface="Meiryo UI" panose="020B0604030504040204" pitchFamily="50" charset="-128"/>
                <a:ea typeface="Meiryo UI" panose="020B0604030504040204" pitchFamily="50" charset="-128"/>
              </a:rPr>
              <a:t>《</a:t>
            </a:r>
            <a:r>
              <a:rPr kumimoji="0" lang="ja-JP" altLang="en-US" sz="1600" b="1" dirty="0">
                <a:latin typeface="Meiryo UI" panose="020B0604030504040204" pitchFamily="50" charset="-128"/>
                <a:ea typeface="Meiryo UI" panose="020B0604030504040204" pitchFamily="50" charset="-128"/>
              </a:rPr>
              <a:t> 連携</a:t>
            </a:r>
            <a:r>
              <a:rPr kumimoji="0" lang="en-US" altLang="ja-JP" sz="1700" b="1" dirty="0">
                <a:latin typeface="Segoe UI" panose="020B0502040204020203" pitchFamily="34" charset="0"/>
                <a:ea typeface="Meiryo UI" panose="020B0604030504040204" pitchFamily="50" charset="-128"/>
                <a:cs typeface="Segoe UI" panose="020B0502040204020203" pitchFamily="34" charset="0"/>
              </a:rPr>
              <a:t>-2</a:t>
            </a:r>
            <a:r>
              <a:rPr kumimoji="0" lang="ja-JP" altLang="en-US" sz="1700" b="1" dirty="0">
                <a:latin typeface="Segoe UI" panose="020B0502040204020203" pitchFamily="34" charset="0"/>
                <a:ea typeface="Meiryo UI" panose="020B0604030504040204" pitchFamily="50" charset="-128"/>
                <a:cs typeface="Segoe UI" panose="020B0502040204020203" pitchFamily="34" charset="0"/>
              </a:rPr>
              <a:t> </a:t>
            </a:r>
            <a:r>
              <a:rPr kumimoji="0" lang="en-US" altLang="ja-JP" sz="1600" b="1" dirty="0">
                <a:latin typeface="Meiryo UI" panose="020B0604030504040204" pitchFamily="50" charset="-128"/>
                <a:ea typeface="Meiryo UI" panose="020B0604030504040204" pitchFamily="50" charset="-128"/>
              </a:rPr>
              <a:t>》</a:t>
            </a:r>
            <a:r>
              <a:rPr kumimoji="0" lang="ja-JP" altLang="en-US" sz="1600" b="1" dirty="0">
                <a:latin typeface="Meiryo UI" panose="020B0604030504040204" pitchFamily="50" charset="-128"/>
                <a:ea typeface="Meiryo UI" panose="020B0604030504040204" pitchFamily="50" charset="-128"/>
              </a:rPr>
              <a:t>  </a:t>
            </a:r>
            <a:endParaRPr kumimoji="0" lang="ja-JP" altLang="en-US" sz="1600" b="1" dirty="0">
              <a:solidFill>
                <a:srgbClr val="FF5050"/>
              </a:solidFill>
              <a:latin typeface="Meiryo UI" panose="020B0604030504040204" pitchFamily="50" charset="-128"/>
              <a:ea typeface="Meiryo UI" panose="020B0604030504040204" pitchFamily="50" charset="-128"/>
            </a:endParaRPr>
          </a:p>
        </p:txBody>
      </p:sp>
      <p:sp>
        <p:nvSpPr>
          <p:cNvPr id="6" name="Rectangle 12"/>
          <p:cNvSpPr>
            <a:spLocks noChangeArrowheads="1"/>
          </p:cNvSpPr>
          <p:nvPr/>
        </p:nvSpPr>
        <p:spPr bwMode="auto">
          <a:xfrm>
            <a:off x="213519" y="885706"/>
            <a:ext cx="8691562" cy="103179"/>
          </a:xfrm>
          <a:prstGeom prst="rect">
            <a:avLst/>
          </a:prstGeom>
          <a:gradFill rotWithShape="1">
            <a:gsLst>
              <a:gs pos="96951">
                <a:srgbClr val="3E6EB4"/>
              </a:gs>
              <a:gs pos="90000">
                <a:srgbClr val="3E6EB4"/>
              </a:gs>
              <a:gs pos="0">
                <a:srgbClr val="CDE1FF"/>
              </a:gs>
            </a:gsLst>
            <a:lin ang="0" scaled="1"/>
          </a:gradFill>
          <a:ln w="9525" algn="ctr">
            <a:noFill/>
            <a:miter lim="800000"/>
            <a:headEnd/>
            <a:tailEnd/>
          </a:ln>
          <a:effectLst/>
        </p:spPr>
        <p:txBody>
          <a:bodyPr wrap="none" anchor="ctr"/>
          <a:lstStyle/>
          <a:p>
            <a:pPr algn="r">
              <a:defRPr/>
            </a:pPr>
            <a:endParaRPr lang="ja-JP" altLang="en-US">
              <a:latin typeface="Arial" charset="0"/>
            </a:endParaRPr>
          </a:p>
        </p:txBody>
      </p:sp>
    </p:spTree>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1554" name="Rectangle 2"/>
          <p:cNvSpPr txBox="1">
            <a:spLocks noChangeArrowheads="1"/>
          </p:cNvSpPr>
          <p:nvPr/>
        </p:nvSpPr>
        <p:spPr bwMode="auto">
          <a:xfrm>
            <a:off x="469900" y="246856"/>
            <a:ext cx="7938604" cy="615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nchorCtr="1"/>
          <a:lstStyle>
            <a:lvl1pPr>
              <a:defRPr kumimoji="1" sz="3200">
                <a:solidFill>
                  <a:schemeClr val="tx1"/>
                </a:solidFill>
                <a:latin typeface="Arial" pitchFamily="34" charset="0"/>
                <a:ea typeface="ＭＳ Ｐゴシック" pitchFamily="50" charset="-128"/>
              </a:defRPr>
            </a:lvl1pPr>
            <a:lvl2pPr>
              <a:defRPr kumimoji="1" sz="2800">
                <a:solidFill>
                  <a:schemeClr val="tx1"/>
                </a:solidFill>
                <a:latin typeface="Arial" pitchFamily="34" charset="0"/>
                <a:ea typeface="ＭＳ Ｐゴシック" pitchFamily="50" charset="-128"/>
              </a:defRPr>
            </a:lvl2pPr>
            <a:lvl3pPr>
              <a:defRPr kumimoji="1" sz="2400">
                <a:solidFill>
                  <a:schemeClr val="tx1"/>
                </a:solidFill>
                <a:latin typeface="Arial" pitchFamily="34" charset="0"/>
                <a:ea typeface="ＭＳ Ｐゴシック" pitchFamily="50" charset="-128"/>
              </a:defRPr>
            </a:lvl3pPr>
            <a:lvl4pPr>
              <a:defRPr kumimoji="1" sz="2000">
                <a:solidFill>
                  <a:schemeClr val="tx1"/>
                </a:solidFill>
                <a:latin typeface="Arial" pitchFamily="34" charset="0"/>
                <a:ea typeface="ＭＳ Ｐゴシック" pitchFamily="50" charset="-128"/>
              </a:defRPr>
            </a:lvl4pPr>
            <a:lvl5pPr>
              <a:defRPr kumimoji="1" sz="2000">
                <a:solidFill>
                  <a:schemeClr val="tx1"/>
                </a:solidFill>
                <a:latin typeface="Arial" pitchFamily="34" charset="0"/>
                <a:ea typeface="ＭＳ Ｐゴシック" pitchFamily="50" charset="-128"/>
              </a:defRPr>
            </a:lvl5pPr>
            <a:lvl6pPr eaLnBrk="0" hangingPunct="0">
              <a:defRPr kumimoji="1" sz="2000">
                <a:solidFill>
                  <a:schemeClr val="tx1"/>
                </a:solidFill>
                <a:latin typeface="Arial" pitchFamily="34" charset="0"/>
                <a:ea typeface="ＭＳ Ｐゴシック" pitchFamily="50" charset="-128"/>
              </a:defRPr>
            </a:lvl6pPr>
            <a:lvl7pPr eaLnBrk="0" hangingPunct="0">
              <a:defRPr kumimoji="1" sz="2000">
                <a:solidFill>
                  <a:schemeClr val="tx1"/>
                </a:solidFill>
                <a:latin typeface="Arial" pitchFamily="34" charset="0"/>
                <a:ea typeface="ＭＳ Ｐゴシック" pitchFamily="50" charset="-128"/>
              </a:defRPr>
            </a:lvl7pPr>
            <a:lvl8pPr eaLnBrk="0" hangingPunct="0">
              <a:defRPr kumimoji="1" sz="2000">
                <a:solidFill>
                  <a:schemeClr val="tx1"/>
                </a:solidFill>
                <a:latin typeface="Arial" pitchFamily="34" charset="0"/>
                <a:ea typeface="ＭＳ Ｐゴシック" pitchFamily="50" charset="-128"/>
              </a:defRPr>
            </a:lvl8pPr>
            <a:lvl9pPr eaLnBrk="0" hangingPunct="0">
              <a:defRPr kumimoji="1" sz="2000">
                <a:solidFill>
                  <a:schemeClr val="tx1"/>
                </a:solidFill>
                <a:latin typeface="Arial" pitchFamily="34" charset="0"/>
                <a:ea typeface="ＭＳ Ｐゴシック" pitchFamily="50" charset="-128"/>
              </a:defRPr>
            </a:lvl9pPr>
          </a:lstStyle>
          <a:p>
            <a:pPr algn="ctr" eaLnBrk="1" hangingPunct="1"/>
            <a:r>
              <a:rPr lang="ja-JP" altLang="en-US" sz="3000" b="1" dirty="0">
                <a:latin typeface="Meiryo UI" pitchFamily="50" charset="-128"/>
                <a:ea typeface="Meiryo UI" pitchFamily="50" charset="-128"/>
                <a:cs typeface="Meiryo UI" pitchFamily="50" charset="-128"/>
              </a:rPr>
              <a:t>専門医がかかりつけ医に望むこと</a:t>
            </a:r>
            <a:r>
              <a:rPr lang="en-US" altLang="ja-JP" sz="3000" b="1" dirty="0">
                <a:latin typeface="Meiryo UI" pitchFamily="50" charset="-128"/>
                <a:ea typeface="Meiryo UI" pitchFamily="50" charset="-128"/>
                <a:cs typeface="Meiryo UI" pitchFamily="50" charset="-128"/>
              </a:rPr>
              <a:t>(</a:t>
            </a:r>
            <a:r>
              <a:rPr lang="ja-JP" altLang="en-US" sz="3000" b="1" dirty="0">
                <a:latin typeface="Meiryo UI" pitchFamily="50" charset="-128"/>
                <a:ea typeface="Meiryo UI" pitchFamily="50" charset="-128"/>
                <a:cs typeface="Meiryo UI" pitchFamily="50" charset="-128"/>
              </a:rPr>
              <a:t>情報</a:t>
            </a:r>
            <a:r>
              <a:rPr lang="en-US" altLang="ja-JP" sz="3000" b="1" dirty="0">
                <a:latin typeface="Meiryo UI" pitchFamily="50" charset="-128"/>
                <a:ea typeface="Meiryo UI" pitchFamily="50" charset="-128"/>
                <a:cs typeface="Meiryo UI" pitchFamily="50" charset="-128"/>
              </a:rPr>
              <a:t>)</a:t>
            </a:r>
            <a:endParaRPr lang="ja-JP" altLang="en-US" sz="3000" b="1" dirty="0">
              <a:latin typeface="Meiryo UI" pitchFamily="50" charset="-128"/>
              <a:ea typeface="Meiryo UI" pitchFamily="50" charset="-128"/>
              <a:cs typeface="Meiryo UI" pitchFamily="50" charset="-128"/>
            </a:endParaRPr>
          </a:p>
        </p:txBody>
      </p:sp>
      <p:sp>
        <p:nvSpPr>
          <p:cNvPr id="151555" name="Rectangle 3"/>
          <p:cNvSpPr txBox="1">
            <a:spLocks noChangeArrowheads="1"/>
          </p:cNvSpPr>
          <p:nvPr/>
        </p:nvSpPr>
        <p:spPr bwMode="auto">
          <a:xfrm>
            <a:off x="1099595" y="1688425"/>
            <a:ext cx="7604974" cy="4264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342900" indent="-342900" eaLnBrk="1" hangingPunct="1">
              <a:lnSpc>
                <a:spcPct val="105000"/>
              </a:lnSpc>
              <a:spcBef>
                <a:spcPct val="5000"/>
              </a:spcBef>
              <a:buClr>
                <a:srgbClr val="009999"/>
              </a:buClr>
              <a:buSzPct val="80000"/>
              <a:buFont typeface="Wingdings" pitchFamily="2" charset="2"/>
              <a:buNone/>
            </a:pPr>
            <a:r>
              <a:rPr lang="en-US" altLang="ja-JP" sz="2500" b="1" dirty="0">
                <a:solidFill>
                  <a:srgbClr val="3E6EB4"/>
                </a:solidFill>
                <a:latin typeface="Meiryo UI" pitchFamily="50" charset="-128"/>
                <a:ea typeface="Meiryo UI" pitchFamily="50" charset="-128"/>
                <a:cs typeface="Meiryo UI" pitchFamily="50" charset="-128"/>
              </a:rPr>
              <a:t>●</a:t>
            </a:r>
            <a:r>
              <a:rPr lang="ja-JP" altLang="en-US" sz="2500" b="1" dirty="0">
                <a:solidFill>
                  <a:srgbClr val="3E6EB4"/>
                </a:solidFill>
                <a:latin typeface="Meiryo UI" pitchFamily="50" charset="-128"/>
                <a:ea typeface="Meiryo UI" pitchFamily="50" charset="-128"/>
                <a:cs typeface="Meiryo UI" pitchFamily="50" charset="-128"/>
              </a:rPr>
              <a:t> </a:t>
            </a:r>
            <a:r>
              <a:rPr lang="ja-JP" altLang="en-US" sz="2500" b="1" dirty="0">
                <a:solidFill>
                  <a:srgbClr val="000000"/>
                </a:solidFill>
                <a:latin typeface="Meiryo UI" pitchFamily="50" charset="-128"/>
                <a:ea typeface="Meiryo UI" pitchFamily="50" charset="-128"/>
                <a:cs typeface="Meiryo UI" pitchFamily="50" charset="-128"/>
              </a:rPr>
              <a:t>施行してあれば </a:t>
            </a:r>
            <a:r>
              <a:rPr lang="en-US" altLang="ja-JP" sz="2800" b="1" dirty="0">
                <a:solidFill>
                  <a:srgbClr val="000000"/>
                </a:solidFill>
                <a:latin typeface="Segoe UI Semibold" panose="020B0702040204020203" pitchFamily="34" charset="0"/>
                <a:ea typeface="Meiryo UI" pitchFamily="50" charset="-128"/>
                <a:cs typeface="Segoe UI Semibold" panose="020B0702040204020203" pitchFamily="34" charset="0"/>
              </a:rPr>
              <a:t>CT</a:t>
            </a:r>
            <a:r>
              <a:rPr lang="ja-JP" altLang="en-US" sz="1000" b="1" dirty="0">
                <a:solidFill>
                  <a:srgbClr val="000000"/>
                </a:solidFill>
                <a:latin typeface="Segoe UI Semibold" panose="020B0702040204020203" pitchFamily="34" charset="0"/>
                <a:ea typeface="Meiryo UI" pitchFamily="50" charset="-128"/>
                <a:cs typeface="Segoe UI Semibold" panose="020B0702040204020203" pitchFamily="34" charset="0"/>
              </a:rPr>
              <a:t> </a:t>
            </a:r>
            <a:r>
              <a:rPr lang="ja-JP" altLang="en-US" sz="2500" b="1" dirty="0">
                <a:solidFill>
                  <a:srgbClr val="000000"/>
                </a:solidFill>
                <a:latin typeface="Segoe UI Semibold" panose="020B0702040204020203" pitchFamily="34" charset="0"/>
                <a:ea typeface="Meiryo UI" pitchFamily="50" charset="-128"/>
                <a:cs typeface="Segoe UI Semibold" panose="020B0702040204020203" pitchFamily="34" charset="0"/>
              </a:rPr>
              <a:t>や</a:t>
            </a:r>
            <a:r>
              <a:rPr lang="ja-JP" altLang="en-US" sz="1000" b="1" dirty="0">
                <a:solidFill>
                  <a:srgbClr val="000000"/>
                </a:solidFill>
                <a:latin typeface="Segoe UI Semibold" panose="020B0702040204020203" pitchFamily="34" charset="0"/>
                <a:ea typeface="Meiryo UI" pitchFamily="50" charset="-128"/>
                <a:cs typeface="Segoe UI Semibold" panose="020B0702040204020203" pitchFamily="34" charset="0"/>
              </a:rPr>
              <a:t> </a:t>
            </a:r>
            <a:r>
              <a:rPr lang="en-US" altLang="ja-JP" sz="2800" b="1" dirty="0">
                <a:solidFill>
                  <a:srgbClr val="000000"/>
                </a:solidFill>
                <a:latin typeface="Segoe UI Semibold" panose="020B0702040204020203" pitchFamily="34" charset="0"/>
                <a:ea typeface="Meiryo UI" pitchFamily="50" charset="-128"/>
                <a:cs typeface="Segoe UI Semibold" panose="020B0702040204020203" pitchFamily="34" charset="0"/>
              </a:rPr>
              <a:t>MRI</a:t>
            </a:r>
            <a:r>
              <a:rPr lang="en-US" altLang="ja-JP" sz="2500" b="1" dirty="0">
                <a:solidFill>
                  <a:srgbClr val="000000"/>
                </a:solidFill>
                <a:latin typeface="Segoe UI Semibold" panose="020B0702040204020203" pitchFamily="34" charset="0"/>
                <a:ea typeface="Meiryo UI" pitchFamily="50" charset="-128"/>
                <a:cs typeface="Segoe UI Semibold" panose="020B0702040204020203" pitchFamily="34" charset="0"/>
              </a:rPr>
              <a:t> </a:t>
            </a:r>
            <a:r>
              <a:rPr lang="ja-JP" altLang="en-US" sz="2500" b="1" dirty="0">
                <a:solidFill>
                  <a:srgbClr val="000000"/>
                </a:solidFill>
                <a:latin typeface="Segoe UI Semibold" panose="020B0702040204020203" pitchFamily="34" charset="0"/>
                <a:ea typeface="Meiryo UI" pitchFamily="50" charset="-128"/>
                <a:cs typeface="Segoe UI Semibold" panose="020B0702040204020203" pitchFamily="34" charset="0"/>
              </a:rPr>
              <a:t>の貸し出し</a:t>
            </a:r>
          </a:p>
          <a:p>
            <a:pPr marL="342900" indent="-342900">
              <a:lnSpc>
                <a:spcPct val="105000"/>
              </a:lnSpc>
              <a:spcBef>
                <a:spcPct val="35000"/>
              </a:spcBef>
              <a:buClr>
                <a:srgbClr val="009999"/>
              </a:buClr>
              <a:buSzPct val="80000"/>
            </a:pPr>
            <a:r>
              <a:rPr lang="en-US" altLang="ja-JP" sz="2500" b="1" dirty="0">
                <a:solidFill>
                  <a:srgbClr val="3E6EB4"/>
                </a:solidFill>
                <a:latin typeface="Meiryo UI" pitchFamily="50" charset="-128"/>
                <a:ea typeface="Meiryo UI" pitchFamily="50" charset="-128"/>
                <a:cs typeface="Meiryo UI" pitchFamily="50" charset="-128"/>
              </a:rPr>
              <a:t>●</a:t>
            </a:r>
            <a:r>
              <a:rPr lang="ja-JP" altLang="en-US" sz="2500" b="1" dirty="0">
                <a:solidFill>
                  <a:srgbClr val="609000"/>
                </a:solidFill>
                <a:latin typeface="Meiryo UI" pitchFamily="50" charset="-128"/>
                <a:ea typeface="Meiryo UI" pitchFamily="50" charset="-128"/>
                <a:cs typeface="Meiryo UI" pitchFamily="50" charset="-128"/>
              </a:rPr>
              <a:t> </a:t>
            </a:r>
            <a:r>
              <a:rPr lang="ja-JP" altLang="en-US" sz="2500" b="1" dirty="0">
                <a:latin typeface="Meiryo UI" pitchFamily="50" charset="-128"/>
                <a:ea typeface="Meiryo UI" pitchFamily="50" charset="-128"/>
                <a:cs typeface="Meiryo UI" pitchFamily="50" charset="-128"/>
              </a:rPr>
              <a:t>抗認知症薬</a:t>
            </a:r>
            <a:r>
              <a:rPr lang="ja-JP" altLang="en-US" sz="2500" b="1" dirty="0">
                <a:solidFill>
                  <a:srgbClr val="000000"/>
                </a:solidFill>
                <a:latin typeface="Meiryo UI" pitchFamily="50" charset="-128"/>
                <a:ea typeface="Meiryo UI" pitchFamily="50" charset="-128"/>
                <a:cs typeface="Meiryo UI" pitchFamily="50" charset="-128"/>
              </a:rPr>
              <a:t>を処方していれば、使用開始後の</a:t>
            </a:r>
            <a:endParaRPr lang="en-US" altLang="ja-JP" sz="2500" b="1" dirty="0">
              <a:solidFill>
                <a:srgbClr val="000000"/>
              </a:solidFill>
              <a:latin typeface="Meiryo UI" pitchFamily="50" charset="-128"/>
              <a:ea typeface="Meiryo UI" pitchFamily="50" charset="-128"/>
              <a:cs typeface="Meiryo UI" pitchFamily="50" charset="-128"/>
            </a:endParaRPr>
          </a:p>
          <a:p>
            <a:pPr marL="342900" indent="-342900">
              <a:lnSpc>
                <a:spcPct val="105000"/>
              </a:lnSpc>
              <a:spcBef>
                <a:spcPts val="0"/>
              </a:spcBef>
              <a:buClr>
                <a:srgbClr val="009999"/>
              </a:buClr>
              <a:buSzPct val="80000"/>
            </a:pPr>
            <a:r>
              <a:rPr lang="ja-JP" altLang="en-US" sz="2500" b="1" dirty="0">
                <a:solidFill>
                  <a:srgbClr val="000000"/>
                </a:solidFill>
                <a:latin typeface="Meiryo UI" pitchFamily="50" charset="-128"/>
                <a:ea typeface="Meiryo UI" pitchFamily="50" charset="-128"/>
                <a:cs typeface="Meiryo UI" pitchFamily="50" charset="-128"/>
              </a:rPr>
              <a:t>    変化の有無</a:t>
            </a:r>
          </a:p>
          <a:p>
            <a:pPr marL="342900" indent="-342900" eaLnBrk="1" hangingPunct="1">
              <a:lnSpc>
                <a:spcPct val="105000"/>
              </a:lnSpc>
              <a:spcBef>
                <a:spcPts val="1200"/>
              </a:spcBef>
              <a:buClr>
                <a:srgbClr val="009999"/>
              </a:buClr>
              <a:buSzPct val="80000"/>
              <a:buFont typeface="Wingdings" pitchFamily="2" charset="2"/>
              <a:buNone/>
            </a:pPr>
            <a:r>
              <a:rPr lang="en-US" altLang="ja-JP" sz="2500" b="1" dirty="0">
                <a:solidFill>
                  <a:srgbClr val="3E6EB4"/>
                </a:solidFill>
                <a:latin typeface="Meiryo UI" pitchFamily="50" charset="-128"/>
                <a:ea typeface="Meiryo UI" pitchFamily="50" charset="-128"/>
                <a:cs typeface="Meiryo UI" pitchFamily="50" charset="-128"/>
              </a:rPr>
              <a:t>●</a:t>
            </a:r>
            <a:r>
              <a:rPr lang="ja-JP" altLang="en-US" sz="2500" b="1" dirty="0">
                <a:solidFill>
                  <a:srgbClr val="609000"/>
                </a:solidFill>
                <a:latin typeface="Meiryo UI" pitchFamily="50" charset="-128"/>
                <a:ea typeface="Meiryo UI" pitchFamily="50" charset="-128"/>
                <a:cs typeface="Meiryo UI" pitchFamily="50" charset="-128"/>
              </a:rPr>
              <a:t> </a:t>
            </a:r>
            <a:r>
              <a:rPr lang="ja-JP" altLang="en-US" sz="2500" b="1" dirty="0">
                <a:solidFill>
                  <a:srgbClr val="000000"/>
                </a:solidFill>
                <a:latin typeface="Meiryo UI" pitchFamily="50" charset="-128"/>
                <a:ea typeface="Meiryo UI" pitchFamily="50" charset="-128"/>
                <a:cs typeface="Meiryo UI" pitchFamily="50" charset="-128"/>
              </a:rPr>
              <a:t>施行してあれば</a:t>
            </a:r>
            <a:r>
              <a:rPr lang="ja-JP" altLang="en-US" sz="1200" b="1" dirty="0">
                <a:solidFill>
                  <a:srgbClr val="000000"/>
                </a:solidFill>
                <a:latin typeface="Meiryo UI" pitchFamily="50" charset="-128"/>
                <a:ea typeface="Meiryo UI" pitchFamily="50" charset="-128"/>
                <a:cs typeface="Meiryo UI" pitchFamily="50" charset="-128"/>
              </a:rPr>
              <a:t>　</a:t>
            </a:r>
            <a:r>
              <a:rPr lang="ja-JP" altLang="en-US" sz="2500" b="1" dirty="0">
                <a:solidFill>
                  <a:srgbClr val="000000"/>
                </a:solidFill>
                <a:latin typeface="Meiryo UI" pitchFamily="50" charset="-128"/>
                <a:ea typeface="Meiryo UI" pitchFamily="50" charset="-128"/>
                <a:cs typeface="Meiryo UI" pitchFamily="50" charset="-128"/>
              </a:rPr>
              <a:t>認知機能検査の結果</a:t>
            </a:r>
          </a:p>
          <a:p>
            <a:pPr marL="342900" indent="-342900" eaLnBrk="1" hangingPunct="1">
              <a:lnSpc>
                <a:spcPct val="105000"/>
              </a:lnSpc>
              <a:buClr>
                <a:srgbClr val="009999"/>
              </a:buClr>
              <a:buSzPct val="80000"/>
              <a:buFont typeface="Wingdings" pitchFamily="2" charset="2"/>
              <a:buNone/>
            </a:pPr>
            <a:r>
              <a:rPr lang="ja-JP" altLang="en-US" sz="2100" b="1" dirty="0">
                <a:solidFill>
                  <a:srgbClr val="5F5F5F"/>
                </a:solidFill>
                <a:latin typeface="Meiryo UI" pitchFamily="50" charset="-128"/>
                <a:ea typeface="Meiryo UI" pitchFamily="50" charset="-128"/>
                <a:cs typeface="Meiryo UI" pitchFamily="50" charset="-128"/>
              </a:rPr>
              <a:t>   （得失点のプロフィールも重要なのでコピー添付が望ましい）</a:t>
            </a:r>
          </a:p>
          <a:p>
            <a:pPr marL="342900" indent="-342900" eaLnBrk="1" hangingPunct="1">
              <a:lnSpc>
                <a:spcPct val="105000"/>
              </a:lnSpc>
              <a:spcBef>
                <a:spcPct val="35000"/>
              </a:spcBef>
              <a:buClr>
                <a:srgbClr val="009999"/>
              </a:buClr>
              <a:buSzPct val="80000"/>
              <a:buFont typeface="Wingdings" pitchFamily="2" charset="2"/>
              <a:buNone/>
            </a:pPr>
            <a:r>
              <a:rPr lang="en-US" altLang="ja-JP" sz="2500" b="1" dirty="0">
                <a:solidFill>
                  <a:srgbClr val="3E6EB4"/>
                </a:solidFill>
                <a:latin typeface="Meiryo UI" pitchFamily="50" charset="-128"/>
                <a:ea typeface="Meiryo UI" pitchFamily="50" charset="-128"/>
                <a:cs typeface="Meiryo UI" pitchFamily="50" charset="-128"/>
              </a:rPr>
              <a:t>●</a:t>
            </a:r>
            <a:r>
              <a:rPr lang="ja-JP" altLang="en-US" sz="2500" b="1" dirty="0">
                <a:solidFill>
                  <a:srgbClr val="609000"/>
                </a:solidFill>
                <a:latin typeface="Meiryo UI" pitchFamily="50" charset="-128"/>
                <a:ea typeface="Meiryo UI" pitchFamily="50" charset="-128"/>
                <a:cs typeface="Meiryo UI" pitchFamily="50" charset="-128"/>
              </a:rPr>
              <a:t> </a:t>
            </a:r>
            <a:r>
              <a:rPr lang="ja-JP" altLang="en-US" sz="2500" b="1" dirty="0">
                <a:solidFill>
                  <a:srgbClr val="000000"/>
                </a:solidFill>
                <a:latin typeface="Meiryo UI" pitchFamily="50" charset="-128"/>
                <a:ea typeface="Meiryo UI" pitchFamily="50" charset="-128"/>
                <a:cs typeface="Meiryo UI" pitchFamily="50" charset="-128"/>
              </a:rPr>
              <a:t>現在内服中の薬剤</a:t>
            </a:r>
          </a:p>
          <a:p>
            <a:pPr marL="342900" indent="-342900" eaLnBrk="1" hangingPunct="1">
              <a:lnSpc>
                <a:spcPct val="105000"/>
              </a:lnSpc>
              <a:spcBef>
                <a:spcPct val="35000"/>
              </a:spcBef>
              <a:buClr>
                <a:srgbClr val="009999"/>
              </a:buClr>
              <a:buSzPct val="80000"/>
              <a:buFont typeface="Wingdings" pitchFamily="2" charset="2"/>
              <a:buNone/>
            </a:pPr>
            <a:r>
              <a:rPr lang="en-US" altLang="ja-JP" sz="2500" b="1" dirty="0">
                <a:solidFill>
                  <a:srgbClr val="3E6EB4"/>
                </a:solidFill>
                <a:latin typeface="Meiryo UI" pitchFamily="50" charset="-128"/>
                <a:ea typeface="Meiryo UI" pitchFamily="50" charset="-128"/>
                <a:cs typeface="Meiryo UI" pitchFamily="50" charset="-128"/>
              </a:rPr>
              <a:t>●</a:t>
            </a:r>
            <a:r>
              <a:rPr lang="ja-JP" altLang="en-US" sz="2500" b="1" dirty="0">
                <a:solidFill>
                  <a:srgbClr val="609000"/>
                </a:solidFill>
                <a:latin typeface="Meiryo UI" pitchFamily="50" charset="-128"/>
                <a:ea typeface="Meiryo UI" pitchFamily="50" charset="-128"/>
                <a:cs typeface="Meiryo UI" pitchFamily="50" charset="-128"/>
              </a:rPr>
              <a:t> </a:t>
            </a:r>
            <a:r>
              <a:rPr lang="ja-JP" altLang="en-US" sz="2500" b="1" dirty="0">
                <a:solidFill>
                  <a:srgbClr val="000000"/>
                </a:solidFill>
                <a:latin typeface="Meiryo UI" pitchFamily="50" charset="-128"/>
                <a:ea typeface="Meiryo UI" pitchFamily="50" charset="-128"/>
                <a:cs typeface="Meiryo UI" pitchFamily="50" charset="-128"/>
              </a:rPr>
              <a:t>身体疾患について</a:t>
            </a:r>
          </a:p>
          <a:p>
            <a:pPr marL="342900" indent="-342900" eaLnBrk="1" hangingPunct="1">
              <a:lnSpc>
                <a:spcPct val="105000"/>
              </a:lnSpc>
              <a:spcBef>
                <a:spcPct val="35000"/>
              </a:spcBef>
              <a:buClr>
                <a:srgbClr val="009999"/>
              </a:buClr>
              <a:buSzPct val="80000"/>
              <a:buFont typeface="Wingdings" pitchFamily="2" charset="2"/>
              <a:buNone/>
            </a:pPr>
            <a:r>
              <a:rPr lang="en-US" altLang="ja-JP" sz="2500" b="1" dirty="0">
                <a:solidFill>
                  <a:srgbClr val="3E6EB4"/>
                </a:solidFill>
                <a:latin typeface="Meiryo UI" pitchFamily="50" charset="-128"/>
                <a:ea typeface="Meiryo UI" pitchFamily="50" charset="-128"/>
                <a:cs typeface="Meiryo UI" pitchFamily="50" charset="-128"/>
              </a:rPr>
              <a:t>●</a:t>
            </a:r>
            <a:r>
              <a:rPr lang="ja-JP" altLang="en-US" sz="2500" b="1" dirty="0">
                <a:solidFill>
                  <a:srgbClr val="609000"/>
                </a:solidFill>
                <a:latin typeface="Meiryo UI" pitchFamily="50" charset="-128"/>
                <a:ea typeface="Meiryo UI" pitchFamily="50" charset="-128"/>
                <a:cs typeface="Meiryo UI" pitchFamily="50" charset="-128"/>
              </a:rPr>
              <a:t> </a:t>
            </a:r>
            <a:r>
              <a:rPr lang="ja-JP" altLang="en-US" sz="2500" b="1" dirty="0">
                <a:solidFill>
                  <a:srgbClr val="000000"/>
                </a:solidFill>
                <a:latin typeface="Meiryo UI" pitchFamily="50" charset="-128"/>
                <a:ea typeface="Meiryo UI" pitchFamily="50" charset="-128"/>
                <a:cs typeface="Meiryo UI" pitchFamily="50" charset="-128"/>
              </a:rPr>
              <a:t>介護保険サービス利用の状況</a:t>
            </a:r>
          </a:p>
        </p:txBody>
      </p:sp>
      <p:sp>
        <p:nvSpPr>
          <p:cNvPr id="7" name="Rectangle 23"/>
          <p:cNvSpPr>
            <a:spLocks noChangeArrowheads="1"/>
          </p:cNvSpPr>
          <p:nvPr/>
        </p:nvSpPr>
        <p:spPr bwMode="auto">
          <a:xfrm>
            <a:off x="0" y="1"/>
            <a:ext cx="2806995" cy="3721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82904" tIns="41452" rIns="82904" bIns="41452" anchor="b"/>
          <a:lstStyle/>
          <a:p>
            <a:pPr defTabSz="828675"/>
            <a:r>
              <a:rPr kumimoji="0" lang="en-US" altLang="ja-JP" sz="1600" b="1" dirty="0">
                <a:latin typeface="Meiryo UI" panose="020B0604030504040204" pitchFamily="50" charset="-128"/>
                <a:ea typeface="Meiryo UI" panose="020B0604030504040204" pitchFamily="50" charset="-128"/>
              </a:rPr>
              <a:t>《</a:t>
            </a:r>
            <a:r>
              <a:rPr kumimoji="0" lang="ja-JP" altLang="en-US" sz="1600" b="1" dirty="0">
                <a:latin typeface="Meiryo UI" panose="020B0604030504040204" pitchFamily="50" charset="-128"/>
                <a:ea typeface="Meiryo UI" panose="020B0604030504040204" pitchFamily="50" charset="-128"/>
              </a:rPr>
              <a:t> 連携</a:t>
            </a:r>
            <a:r>
              <a:rPr kumimoji="0" lang="en-US" altLang="ja-JP" sz="1700" b="1" dirty="0">
                <a:latin typeface="Segoe UI" panose="020B0502040204020203" pitchFamily="34" charset="0"/>
                <a:ea typeface="Meiryo UI" panose="020B0604030504040204" pitchFamily="50" charset="-128"/>
                <a:cs typeface="Segoe UI" panose="020B0502040204020203" pitchFamily="34" charset="0"/>
              </a:rPr>
              <a:t>-3</a:t>
            </a:r>
            <a:r>
              <a:rPr kumimoji="0" lang="ja-JP" altLang="en-US" sz="1700" b="1" dirty="0">
                <a:latin typeface="Segoe UI" panose="020B0502040204020203" pitchFamily="34" charset="0"/>
                <a:ea typeface="Meiryo UI" panose="020B0604030504040204" pitchFamily="50" charset="-128"/>
                <a:cs typeface="Segoe UI" panose="020B0502040204020203" pitchFamily="34" charset="0"/>
              </a:rPr>
              <a:t> </a:t>
            </a:r>
            <a:r>
              <a:rPr kumimoji="0" lang="en-US" altLang="ja-JP" sz="1600" b="1" dirty="0">
                <a:latin typeface="Meiryo UI" panose="020B0604030504040204" pitchFamily="50" charset="-128"/>
                <a:ea typeface="Meiryo UI" panose="020B0604030504040204" pitchFamily="50" charset="-128"/>
              </a:rPr>
              <a:t>》</a:t>
            </a:r>
            <a:r>
              <a:rPr kumimoji="0" lang="ja-JP" altLang="en-US" sz="1600" b="1" dirty="0">
                <a:latin typeface="Meiryo UI" panose="020B0604030504040204" pitchFamily="50" charset="-128"/>
                <a:ea typeface="Meiryo UI" panose="020B0604030504040204" pitchFamily="50" charset="-128"/>
              </a:rPr>
              <a:t>  </a:t>
            </a:r>
            <a:endParaRPr kumimoji="0" lang="ja-JP" altLang="en-US" sz="1600" b="1" dirty="0">
              <a:solidFill>
                <a:srgbClr val="FF5050"/>
              </a:solidFill>
              <a:latin typeface="Meiryo UI" panose="020B0604030504040204" pitchFamily="50" charset="-128"/>
              <a:ea typeface="Meiryo UI" panose="020B0604030504040204" pitchFamily="50" charset="-128"/>
            </a:endParaRPr>
          </a:p>
        </p:txBody>
      </p:sp>
      <p:sp>
        <p:nvSpPr>
          <p:cNvPr id="6" name="Rectangle 12"/>
          <p:cNvSpPr>
            <a:spLocks noChangeArrowheads="1"/>
          </p:cNvSpPr>
          <p:nvPr/>
        </p:nvSpPr>
        <p:spPr bwMode="auto">
          <a:xfrm>
            <a:off x="213519" y="885706"/>
            <a:ext cx="8691562" cy="103179"/>
          </a:xfrm>
          <a:prstGeom prst="rect">
            <a:avLst/>
          </a:prstGeom>
          <a:gradFill rotWithShape="1">
            <a:gsLst>
              <a:gs pos="96951">
                <a:srgbClr val="3E6EB4"/>
              </a:gs>
              <a:gs pos="90000">
                <a:srgbClr val="3E6EB4"/>
              </a:gs>
              <a:gs pos="0">
                <a:srgbClr val="CDE1FF"/>
              </a:gs>
            </a:gsLst>
            <a:lin ang="0" scaled="1"/>
          </a:gradFill>
          <a:ln w="9525" algn="ctr">
            <a:noFill/>
            <a:miter lim="800000"/>
            <a:headEnd/>
            <a:tailEnd/>
          </a:ln>
          <a:effectLst/>
        </p:spPr>
        <p:txBody>
          <a:bodyPr wrap="none" anchor="ctr"/>
          <a:lstStyle/>
          <a:p>
            <a:pPr algn="r">
              <a:defRPr/>
            </a:pPr>
            <a:endParaRPr lang="ja-JP" altLang="en-US">
              <a:latin typeface="Arial" charset="0"/>
            </a:endParaRPr>
          </a:p>
        </p:txBody>
      </p:sp>
    </p:spTree>
    <p:extLst>
      <p:ext uri="{BB962C8B-B14F-4D97-AF65-F5344CB8AC3E}">
        <p14:creationId xmlns:p14="http://schemas.microsoft.com/office/powerpoint/2010/main" val="992984099"/>
      </p:ext>
    </p:extLst>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4" name="Rectangle 2"/>
          <p:cNvSpPr>
            <a:spLocks noChangeArrowheads="1"/>
          </p:cNvSpPr>
          <p:nvPr/>
        </p:nvSpPr>
        <p:spPr bwMode="auto">
          <a:xfrm>
            <a:off x="685800" y="334962"/>
            <a:ext cx="7859712" cy="4713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nchorCtr="1"/>
          <a:lstStyle/>
          <a:p>
            <a:pPr algn="ctr"/>
            <a:r>
              <a:rPr lang="ja-JP" altLang="en-US" sz="3000" b="1" dirty="0">
                <a:latin typeface="Meiryo UI" panose="020B0604030504040204" pitchFamily="50" charset="-128"/>
                <a:ea typeface="Meiryo UI" panose="020B0604030504040204" pitchFamily="50" charset="-128"/>
                <a:cs typeface="メイリオ" pitchFamily="50" charset="-128"/>
              </a:rPr>
              <a:t>サービス担当者会議でのかかりつけ医の役割</a:t>
            </a:r>
          </a:p>
        </p:txBody>
      </p:sp>
      <p:sp>
        <p:nvSpPr>
          <p:cNvPr id="84996" name="Rectangle 4"/>
          <p:cNvSpPr>
            <a:spLocks noChangeArrowheads="1"/>
          </p:cNvSpPr>
          <p:nvPr/>
        </p:nvSpPr>
        <p:spPr bwMode="auto">
          <a:xfrm>
            <a:off x="860425" y="1804988"/>
            <a:ext cx="7750175" cy="35480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342900" indent="-342900">
              <a:lnSpc>
                <a:spcPct val="140000"/>
              </a:lnSpc>
              <a:spcBef>
                <a:spcPct val="20000"/>
              </a:spcBef>
            </a:pPr>
            <a:r>
              <a:rPr lang="en-US" altLang="ja-JP" sz="2600" b="1" dirty="0">
                <a:solidFill>
                  <a:srgbClr val="3E6EB4"/>
                </a:solidFill>
                <a:latin typeface="Meiryo UI" panose="020B0604030504040204" pitchFamily="50" charset="-128"/>
                <a:ea typeface="Meiryo UI" panose="020B0604030504040204" pitchFamily="50" charset="-128"/>
              </a:rPr>
              <a:t>●</a:t>
            </a:r>
            <a:r>
              <a:rPr lang="ja-JP" altLang="en-US" sz="1200" b="1" dirty="0">
                <a:solidFill>
                  <a:schemeClr val="hlink"/>
                </a:solidFill>
                <a:latin typeface="Meiryo UI" panose="020B0604030504040204" pitchFamily="50" charset="-128"/>
                <a:ea typeface="Meiryo UI" panose="020B0604030504040204" pitchFamily="50" charset="-128"/>
              </a:rPr>
              <a:t>　</a:t>
            </a:r>
            <a:r>
              <a:rPr lang="ja-JP" altLang="en-US" sz="2600" b="1" dirty="0">
                <a:latin typeface="Meiryo UI" panose="020B0604030504040204" pitchFamily="50" charset="-128"/>
                <a:ea typeface="Meiryo UI" panose="020B0604030504040204" pitchFamily="50" charset="-128"/>
              </a:rPr>
              <a:t>傷病に関わる身体状況等の情報提供</a:t>
            </a:r>
          </a:p>
          <a:p>
            <a:pPr marL="342900" indent="-342900">
              <a:lnSpc>
                <a:spcPct val="140000"/>
              </a:lnSpc>
              <a:spcBef>
                <a:spcPct val="20000"/>
              </a:spcBef>
              <a:buSzPct val="90000"/>
              <a:buFont typeface="Wingdings" pitchFamily="2" charset="2"/>
              <a:buNone/>
            </a:pPr>
            <a:r>
              <a:rPr lang="en-US" altLang="ja-JP" sz="2600" b="1" dirty="0">
                <a:solidFill>
                  <a:srgbClr val="3E6EB4"/>
                </a:solidFill>
                <a:latin typeface="Meiryo UI" panose="020B0604030504040204" pitchFamily="50" charset="-128"/>
                <a:ea typeface="Meiryo UI" panose="020B0604030504040204" pitchFamily="50" charset="-128"/>
              </a:rPr>
              <a:t>●</a:t>
            </a:r>
            <a:r>
              <a:rPr lang="ja-JP" altLang="en-US" sz="1200" b="1" dirty="0">
                <a:solidFill>
                  <a:schemeClr val="hlink"/>
                </a:solidFill>
                <a:latin typeface="Meiryo UI" panose="020B0604030504040204" pitchFamily="50" charset="-128"/>
                <a:ea typeface="Meiryo UI" panose="020B0604030504040204" pitchFamily="50" charset="-128"/>
              </a:rPr>
              <a:t>　</a:t>
            </a:r>
            <a:r>
              <a:rPr lang="ja-JP" altLang="en-US" sz="2600" b="1" dirty="0">
                <a:latin typeface="Meiryo UI" panose="020B0604030504040204" pitchFamily="50" charset="-128"/>
                <a:ea typeface="Meiryo UI" panose="020B0604030504040204" pitchFamily="50" charset="-128"/>
              </a:rPr>
              <a:t>傷病の経過、投薬内容副作用等の注意事項</a:t>
            </a:r>
          </a:p>
          <a:p>
            <a:pPr marL="342900" indent="-342900">
              <a:lnSpc>
                <a:spcPct val="140000"/>
              </a:lnSpc>
              <a:spcBef>
                <a:spcPct val="20000"/>
              </a:spcBef>
              <a:buSzPct val="90000"/>
              <a:buFont typeface="Wingdings" pitchFamily="2" charset="2"/>
              <a:buNone/>
            </a:pPr>
            <a:r>
              <a:rPr lang="en-US" altLang="ja-JP" sz="2600" b="1" dirty="0">
                <a:solidFill>
                  <a:srgbClr val="3E6EB4"/>
                </a:solidFill>
                <a:latin typeface="Meiryo UI" panose="020B0604030504040204" pitchFamily="50" charset="-128"/>
                <a:ea typeface="Meiryo UI" panose="020B0604030504040204" pitchFamily="50" charset="-128"/>
              </a:rPr>
              <a:t>●</a:t>
            </a:r>
            <a:r>
              <a:rPr lang="ja-JP" altLang="en-US" sz="1200" b="1" dirty="0">
                <a:solidFill>
                  <a:schemeClr val="hlink"/>
                </a:solidFill>
                <a:latin typeface="Meiryo UI" panose="020B0604030504040204" pitchFamily="50" charset="-128"/>
                <a:ea typeface="Meiryo UI" panose="020B0604030504040204" pitchFamily="50" charset="-128"/>
              </a:rPr>
              <a:t>　</a:t>
            </a:r>
            <a:r>
              <a:rPr lang="ja-JP" altLang="en-US" sz="2600" b="1" dirty="0">
                <a:latin typeface="Meiryo UI" panose="020B0604030504040204" pitchFamily="50" charset="-128"/>
                <a:ea typeface="Meiryo UI" panose="020B0604030504040204" pitchFamily="50" charset="-128"/>
              </a:rPr>
              <a:t>現在、発生の可能性が高い病態とその対処方針</a:t>
            </a:r>
          </a:p>
          <a:p>
            <a:pPr marL="342900" indent="-342900">
              <a:spcBef>
                <a:spcPct val="20000"/>
              </a:spcBef>
              <a:buSzPct val="90000"/>
              <a:buFont typeface="Wingdings" pitchFamily="2" charset="2"/>
              <a:buNone/>
            </a:pPr>
            <a:r>
              <a:rPr lang="ja-JP" altLang="en-US" sz="2600" b="1" dirty="0">
                <a:latin typeface="Meiryo UI" panose="020B0604030504040204" pitchFamily="50" charset="-128"/>
                <a:ea typeface="Meiryo UI" panose="020B0604030504040204" pitchFamily="50" charset="-128"/>
              </a:rPr>
              <a:t>　　についての具体的指示</a:t>
            </a:r>
          </a:p>
          <a:p>
            <a:pPr marL="342900" indent="-342900">
              <a:lnSpc>
                <a:spcPct val="140000"/>
              </a:lnSpc>
              <a:spcBef>
                <a:spcPct val="20000"/>
              </a:spcBef>
              <a:buSzPct val="90000"/>
              <a:buFont typeface="Wingdings" pitchFamily="2" charset="2"/>
              <a:buNone/>
            </a:pPr>
            <a:r>
              <a:rPr lang="en-US" altLang="ja-JP" sz="2600" b="1" dirty="0">
                <a:solidFill>
                  <a:srgbClr val="3E6EB4"/>
                </a:solidFill>
                <a:latin typeface="Meiryo UI" panose="020B0604030504040204" pitchFamily="50" charset="-128"/>
                <a:ea typeface="Meiryo UI" panose="020B0604030504040204" pitchFamily="50" charset="-128"/>
              </a:rPr>
              <a:t>●</a:t>
            </a:r>
            <a:r>
              <a:rPr lang="ja-JP" altLang="en-US" sz="1200" b="1" dirty="0">
                <a:solidFill>
                  <a:srgbClr val="669900"/>
                </a:solidFill>
                <a:latin typeface="Meiryo UI" panose="020B0604030504040204" pitchFamily="50" charset="-128"/>
                <a:ea typeface="Meiryo UI" panose="020B0604030504040204" pitchFamily="50" charset="-128"/>
              </a:rPr>
              <a:t>　</a:t>
            </a:r>
            <a:r>
              <a:rPr lang="ja-JP" altLang="en-US" sz="2600" b="1" dirty="0">
                <a:latin typeface="Meiryo UI" panose="020B0604030504040204" pitchFamily="50" charset="-128"/>
                <a:ea typeface="Meiryo UI" panose="020B0604030504040204" pitchFamily="50" charset="-128"/>
              </a:rPr>
              <a:t>日常生活上の医学的な注意事項</a:t>
            </a:r>
          </a:p>
          <a:p>
            <a:pPr marL="342900" indent="-342900">
              <a:spcBef>
                <a:spcPct val="20000"/>
              </a:spcBef>
              <a:buSzPct val="90000"/>
              <a:buFont typeface="Wingdings" pitchFamily="2" charset="2"/>
              <a:buNone/>
            </a:pPr>
            <a:r>
              <a:rPr lang="ja-JP" altLang="en-US" sz="2600" b="1" dirty="0">
                <a:latin typeface="Meiryo UI" panose="020B0604030504040204" pitchFamily="50" charset="-128"/>
                <a:ea typeface="Meiryo UI" panose="020B0604030504040204" pitchFamily="50" charset="-128"/>
              </a:rPr>
              <a:t>　　</a:t>
            </a:r>
            <a:r>
              <a:rPr lang="ja-JP" altLang="en-US" sz="1200" b="1" dirty="0">
                <a:latin typeface="Meiryo UI" panose="020B0604030504040204" pitchFamily="50" charset="-128"/>
                <a:ea typeface="Meiryo UI" panose="020B0604030504040204" pitchFamily="50" charset="-128"/>
              </a:rPr>
              <a:t>　</a:t>
            </a:r>
            <a:r>
              <a:rPr lang="ja-JP" altLang="en-US" sz="2600" b="1" dirty="0">
                <a:latin typeface="Meiryo UI" panose="020B0604030504040204" pitchFamily="50" charset="-128"/>
                <a:ea typeface="Meiryo UI" panose="020B0604030504040204" pitchFamily="50" charset="-128"/>
              </a:rPr>
              <a:t>（特に介護サービス提供時に留意すべき事項）</a:t>
            </a:r>
          </a:p>
        </p:txBody>
      </p:sp>
      <p:sp>
        <p:nvSpPr>
          <p:cNvPr id="7" name="Rectangle 23"/>
          <p:cNvSpPr>
            <a:spLocks noChangeArrowheads="1"/>
          </p:cNvSpPr>
          <p:nvPr/>
        </p:nvSpPr>
        <p:spPr bwMode="auto">
          <a:xfrm>
            <a:off x="0" y="1"/>
            <a:ext cx="2806995" cy="3721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82904" tIns="41452" rIns="82904" bIns="41452" anchor="b"/>
          <a:lstStyle/>
          <a:p>
            <a:pPr defTabSz="828675"/>
            <a:r>
              <a:rPr kumimoji="0" lang="en-US" altLang="ja-JP" sz="1600" b="1" dirty="0">
                <a:latin typeface="Meiryo UI" panose="020B0604030504040204" pitchFamily="50" charset="-128"/>
                <a:ea typeface="Meiryo UI" panose="020B0604030504040204" pitchFamily="50" charset="-128"/>
              </a:rPr>
              <a:t>《</a:t>
            </a:r>
            <a:r>
              <a:rPr kumimoji="0" lang="ja-JP" altLang="en-US" sz="1600" b="1" dirty="0">
                <a:latin typeface="Meiryo UI" panose="020B0604030504040204" pitchFamily="50" charset="-128"/>
                <a:ea typeface="Meiryo UI" panose="020B0604030504040204" pitchFamily="50" charset="-128"/>
              </a:rPr>
              <a:t> 連携</a:t>
            </a:r>
            <a:r>
              <a:rPr kumimoji="0" lang="en-US" altLang="ja-JP" sz="1700" b="1" dirty="0">
                <a:latin typeface="Segoe UI" panose="020B0502040204020203" pitchFamily="34" charset="0"/>
                <a:ea typeface="Meiryo UI" panose="020B0604030504040204" pitchFamily="50" charset="-128"/>
                <a:cs typeface="Segoe UI" panose="020B0502040204020203" pitchFamily="34" charset="0"/>
              </a:rPr>
              <a:t>-4</a:t>
            </a:r>
            <a:r>
              <a:rPr kumimoji="0" lang="ja-JP" altLang="en-US" sz="1700" b="1" dirty="0">
                <a:latin typeface="Segoe UI" panose="020B0502040204020203" pitchFamily="34" charset="0"/>
                <a:ea typeface="Meiryo UI" panose="020B0604030504040204" pitchFamily="50" charset="-128"/>
                <a:cs typeface="Segoe UI" panose="020B0502040204020203" pitchFamily="34" charset="0"/>
              </a:rPr>
              <a:t> </a:t>
            </a:r>
            <a:r>
              <a:rPr kumimoji="0" lang="en-US" altLang="ja-JP" sz="1600" b="1" dirty="0">
                <a:latin typeface="Meiryo UI" panose="020B0604030504040204" pitchFamily="50" charset="-128"/>
                <a:ea typeface="Meiryo UI" panose="020B0604030504040204" pitchFamily="50" charset="-128"/>
              </a:rPr>
              <a:t>》</a:t>
            </a:r>
            <a:r>
              <a:rPr kumimoji="0" lang="ja-JP" altLang="en-US" sz="1600" b="1" dirty="0">
                <a:latin typeface="Meiryo UI" panose="020B0604030504040204" pitchFamily="50" charset="-128"/>
                <a:ea typeface="Meiryo UI" panose="020B0604030504040204" pitchFamily="50" charset="-128"/>
              </a:rPr>
              <a:t>  </a:t>
            </a:r>
            <a:endParaRPr kumimoji="0" lang="ja-JP" altLang="en-US" sz="1600" b="1" dirty="0">
              <a:solidFill>
                <a:srgbClr val="FF5050"/>
              </a:solidFill>
              <a:latin typeface="Meiryo UI" panose="020B0604030504040204" pitchFamily="50" charset="-128"/>
              <a:ea typeface="Meiryo UI" panose="020B0604030504040204" pitchFamily="50" charset="-128"/>
            </a:endParaRPr>
          </a:p>
        </p:txBody>
      </p:sp>
      <p:sp>
        <p:nvSpPr>
          <p:cNvPr id="6" name="Rectangle 12"/>
          <p:cNvSpPr>
            <a:spLocks noChangeArrowheads="1"/>
          </p:cNvSpPr>
          <p:nvPr/>
        </p:nvSpPr>
        <p:spPr bwMode="auto">
          <a:xfrm>
            <a:off x="213519" y="885706"/>
            <a:ext cx="8691562" cy="103179"/>
          </a:xfrm>
          <a:prstGeom prst="rect">
            <a:avLst/>
          </a:prstGeom>
          <a:gradFill rotWithShape="1">
            <a:gsLst>
              <a:gs pos="96951">
                <a:srgbClr val="3E6EB4"/>
              </a:gs>
              <a:gs pos="90000">
                <a:srgbClr val="3E6EB4"/>
              </a:gs>
              <a:gs pos="0">
                <a:srgbClr val="CDE1FF"/>
              </a:gs>
            </a:gsLst>
            <a:lin ang="0" scaled="1"/>
          </a:gradFill>
          <a:ln w="9525" algn="ctr">
            <a:noFill/>
            <a:miter lim="800000"/>
            <a:headEnd/>
            <a:tailEnd/>
          </a:ln>
          <a:effectLst/>
        </p:spPr>
        <p:txBody>
          <a:bodyPr wrap="none" anchor="ctr"/>
          <a:lstStyle/>
          <a:p>
            <a:pPr algn="r">
              <a:defRPr/>
            </a:pPr>
            <a:endParaRPr lang="ja-JP" altLang="en-US">
              <a:latin typeface="Arial" charset="0"/>
            </a:endParaRPr>
          </a:p>
        </p:txBody>
      </p:sp>
    </p:spTree>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8" name="Rectangle 3"/>
          <p:cNvSpPr>
            <a:spLocks noGrp="1" noChangeArrowheads="1"/>
          </p:cNvSpPr>
          <p:nvPr>
            <p:ph type="title" idx="4294967295"/>
          </p:nvPr>
        </p:nvSpPr>
        <p:spPr>
          <a:xfrm>
            <a:off x="475456" y="212119"/>
            <a:ext cx="8075612" cy="574675"/>
          </a:xfrm>
        </p:spPr>
        <p:txBody>
          <a:bodyPr/>
          <a:lstStyle/>
          <a:p>
            <a:pPr eaLnBrk="1" hangingPunct="1"/>
            <a:r>
              <a:rPr lang="ja-JP" altLang="en-US" sz="3000" b="1" dirty="0">
                <a:solidFill>
                  <a:schemeClr val="tx1"/>
                </a:solidFill>
                <a:latin typeface="Meiryo UI" panose="020B0604030504040204" pitchFamily="50" charset="-128"/>
                <a:ea typeface="Meiryo UI" panose="020B0604030504040204" pitchFamily="50" charset="-128"/>
                <a:cs typeface="メイリオ" pitchFamily="50" charset="-128"/>
              </a:rPr>
              <a:t>ケアマネジャーとの協働</a:t>
            </a:r>
          </a:p>
        </p:txBody>
      </p:sp>
      <p:sp>
        <p:nvSpPr>
          <p:cNvPr id="86019" name="Oval 4"/>
          <p:cNvSpPr>
            <a:spLocks noChangeArrowheads="1"/>
          </p:cNvSpPr>
          <p:nvPr/>
        </p:nvSpPr>
        <p:spPr bwMode="auto">
          <a:xfrm>
            <a:off x="957263" y="3348038"/>
            <a:ext cx="1873250" cy="792162"/>
          </a:xfrm>
          <a:prstGeom prst="ellipse">
            <a:avLst/>
          </a:prstGeom>
          <a:noFill/>
          <a:ln w="50800">
            <a:solidFill>
              <a:srgbClr val="FF8103"/>
            </a:solidFill>
            <a:round/>
            <a:headEnd/>
            <a:tailEnd/>
          </a:ln>
          <a:extLst>
            <a:ext uri="{909E8E84-426E-40DD-AFC4-6F175D3DCCD1}">
              <a14:hiddenFill xmlns:a14="http://schemas.microsoft.com/office/drawing/2010/main">
                <a:solidFill>
                  <a:srgbClr val="FF6600"/>
                </a:solidFill>
              </a14:hiddenFill>
            </a:ext>
          </a:extLst>
        </p:spPr>
        <p:txBody>
          <a:bodyPr wrap="none" anchor="ctr"/>
          <a:lstStyle/>
          <a:p>
            <a:pPr algn="ctr"/>
            <a:r>
              <a:rPr lang="ja-JP" altLang="en-US" sz="2400" b="1">
                <a:solidFill>
                  <a:srgbClr val="FF8103"/>
                </a:solidFill>
                <a:latin typeface="Meiryo UI" panose="020B0604030504040204" pitchFamily="50" charset="-128"/>
                <a:ea typeface="Meiryo UI" panose="020B0604030504040204" pitchFamily="50" charset="-128"/>
              </a:rPr>
              <a:t>家　族</a:t>
            </a:r>
          </a:p>
        </p:txBody>
      </p:sp>
      <p:sp>
        <p:nvSpPr>
          <p:cNvPr id="86020" name="Oval 5"/>
          <p:cNvSpPr>
            <a:spLocks noChangeArrowheads="1"/>
          </p:cNvSpPr>
          <p:nvPr/>
        </p:nvSpPr>
        <p:spPr bwMode="auto">
          <a:xfrm>
            <a:off x="3109913" y="3311525"/>
            <a:ext cx="2879725" cy="906463"/>
          </a:xfrm>
          <a:prstGeom prst="ellipse">
            <a:avLst/>
          </a:prstGeom>
          <a:noFill/>
          <a:ln w="50800">
            <a:solidFill>
              <a:srgbClr val="7F9E40"/>
            </a:solidFill>
            <a:round/>
            <a:headEnd/>
            <a:tailEnd/>
          </a:ln>
          <a:extLst>
            <a:ext uri="{909E8E84-426E-40DD-AFC4-6F175D3DCCD1}">
              <a14:hiddenFill xmlns:a14="http://schemas.microsoft.com/office/drawing/2010/main">
                <a:solidFill>
                  <a:srgbClr val="33CCCC"/>
                </a:solidFill>
              </a14:hiddenFill>
            </a:ext>
          </a:extLst>
        </p:spPr>
        <p:txBody>
          <a:bodyPr wrap="none" anchor="ctr"/>
          <a:lstStyle/>
          <a:p>
            <a:pPr algn="ctr"/>
            <a:r>
              <a:rPr lang="ja-JP" altLang="en-US" sz="2400" b="1" dirty="0">
                <a:solidFill>
                  <a:srgbClr val="7F9E40"/>
                </a:solidFill>
                <a:latin typeface="Meiryo UI" panose="020B0604030504040204" pitchFamily="50" charset="-128"/>
                <a:ea typeface="Meiryo UI" panose="020B0604030504040204" pitchFamily="50" charset="-128"/>
              </a:rPr>
              <a:t>サービス担当者</a:t>
            </a:r>
          </a:p>
        </p:txBody>
      </p:sp>
      <p:sp>
        <p:nvSpPr>
          <p:cNvPr id="86021" name="Oval 6"/>
          <p:cNvSpPr>
            <a:spLocks noChangeArrowheads="1"/>
          </p:cNvSpPr>
          <p:nvPr/>
        </p:nvSpPr>
        <p:spPr bwMode="auto">
          <a:xfrm>
            <a:off x="6169025" y="3311525"/>
            <a:ext cx="2324100" cy="898525"/>
          </a:xfrm>
          <a:prstGeom prst="ellipse">
            <a:avLst/>
          </a:prstGeom>
          <a:solidFill>
            <a:srgbClr val="E0948C"/>
          </a:solidFill>
          <a:ln>
            <a:noFill/>
          </a:ln>
          <a:extLst/>
        </p:spPr>
        <p:txBody>
          <a:bodyPr wrap="none" anchor="ctr"/>
          <a:lstStyle/>
          <a:p>
            <a:pPr algn="ctr"/>
            <a:r>
              <a:rPr lang="ja-JP" altLang="en-US" sz="2400" b="1">
                <a:solidFill>
                  <a:schemeClr val="bg1"/>
                </a:solidFill>
                <a:latin typeface="Meiryo UI" panose="020B0604030504040204" pitchFamily="50" charset="-128"/>
                <a:ea typeface="Meiryo UI" panose="020B0604030504040204" pitchFamily="50" charset="-128"/>
              </a:rPr>
              <a:t>かかりつけ医</a:t>
            </a:r>
          </a:p>
        </p:txBody>
      </p:sp>
      <p:sp>
        <p:nvSpPr>
          <p:cNvPr id="86022" name="Oval 7"/>
          <p:cNvSpPr>
            <a:spLocks noChangeArrowheads="1"/>
          </p:cNvSpPr>
          <p:nvPr/>
        </p:nvSpPr>
        <p:spPr bwMode="auto">
          <a:xfrm>
            <a:off x="3079750" y="5010150"/>
            <a:ext cx="2952750" cy="720725"/>
          </a:xfrm>
          <a:prstGeom prst="ellipse">
            <a:avLst/>
          </a:prstGeom>
          <a:solidFill>
            <a:srgbClr val="3E6EB4"/>
          </a:solidFill>
          <a:ln>
            <a:noFill/>
          </a:ln>
          <a:extLst/>
        </p:spPr>
        <p:txBody>
          <a:bodyPr wrap="none" anchor="ctr"/>
          <a:lstStyle/>
          <a:p>
            <a:pPr algn="ctr"/>
            <a:r>
              <a:rPr lang="ja-JP" altLang="en-US" sz="2400" b="1">
                <a:solidFill>
                  <a:schemeClr val="bg1"/>
                </a:solidFill>
                <a:latin typeface="Meiryo UI" panose="020B0604030504040204" pitchFamily="50" charset="-128"/>
                <a:ea typeface="Meiryo UI" panose="020B0604030504040204" pitchFamily="50" charset="-128"/>
              </a:rPr>
              <a:t>ケアマネジャー</a:t>
            </a:r>
          </a:p>
        </p:txBody>
      </p:sp>
      <p:sp>
        <p:nvSpPr>
          <p:cNvPr id="86023" name="AutoShape 10"/>
          <p:cNvSpPr>
            <a:spLocks noChangeArrowheads="1"/>
          </p:cNvSpPr>
          <p:nvPr/>
        </p:nvSpPr>
        <p:spPr bwMode="auto">
          <a:xfrm>
            <a:off x="4337050" y="4316413"/>
            <a:ext cx="352425" cy="611187"/>
          </a:xfrm>
          <a:prstGeom prst="upDownArrow">
            <a:avLst>
              <a:gd name="adj1" fmla="val 45926"/>
              <a:gd name="adj2" fmla="val 49546"/>
            </a:avLst>
          </a:prstGeom>
          <a:gradFill rotWithShape="1">
            <a:gsLst>
              <a:gs pos="0">
                <a:srgbClr val="CDE1FF"/>
              </a:gs>
              <a:gs pos="100000">
                <a:srgbClr val="3E6EB4"/>
              </a:gs>
            </a:gsLst>
            <a:lin ang="5400000" scaled="1"/>
          </a:gradFill>
          <a:ln>
            <a:noFill/>
          </a:ln>
          <a:extLst/>
        </p:spPr>
        <p:txBody>
          <a:bodyPr vert="eaVert" wrap="none" anchor="ctr"/>
          <a:lstStyle/>
          <a:p>
            <a:endParaRPr lang="ja-JP" altLang="en-US" sz="1800"/>
          </a:p>
        </p:txBody>
      </p:sp>
      <p:sp>
        <p:nvSpPr>
          <p:cNvPr id="86024" name="AutoShape 11"/>
          <p:cNvSpPr>
            <a:spLocks noChangeArrowheads="1"/>
          </p:cNvSpPr>
          <p:nvPr/>
        </p:nvSpPr>
        <p:spPr bwMode="auto">
          <a:xfrm>
            <a:off x="4143375" y="2130425"/>
            <a:ext cx="915988" cy="754063"/>
          </a:xfrm>
          <a:prstGeom prst="upDownArrow">
            <a:avLst>
              <a:gd name="adj1" fmla="val 47306"/>
              <a:gd name="adj2" fmla="val 30528"/>
            </a:avLst>
          </a:prstGeom>
          <a:solidFill>
            <a:srgbClr val="C0C0C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eaVert" wrap="none" anchor="ctr"/>
          <a:lstStyle/>
          <a:p>
            <a:endParaRPr lang="ja-JP" altLang="en-US" sz="1800"/>
          </a:p>
        </p:txBody>
      </p:sp>
      <p:sp>
        <p:nvSpPr>
          <p:cNvPr id="86025" name="Text Box 12"/>
          <p:cNvSpPr txBox="1">
            <a:spLocks noChangeArrowheads="1"/>
          </p:cNvSpPr>
          <p:nvPr/>
        </p:nvSpPr>
        <p:spPr bwMode="auto">
          <a:xfrm>
            <a:off x="5842000" y="2135188"/>
            <a:ext cx="1569660"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kumimoji="1" sz="3600">
                <a:solidFill>
                  <a:schemeClr val="tx1"/>
                </a:solidFill>
                <a:latin typeface="Arial" pitchFamily="34" charset="0"/>
                <a:ea typeface="ＭＳ Ｐゴシック" pitchFamily="50" charset="-128"/>
              </a:defRPr>
            </a:lvl1pPr>
            <a:lvl2pPr marL="742950" indent="-285750" eaLnBrk="0" hangingPunct="0">
              <a:defRPr kumimoji="1" sz="3600">
                <a:solidFill>
                  <a:schemeClr val="tx1"/>
                </a:solidFill>
                <a:latin typeface="Arial" pitchFamily="34" charset="0"/>
                <a:ea typeface="ＭＳ Ｐゴシック" pitchFamily="50" charset="-128"/>
              </a:defRPr>
            </a:lvl2pPr>
            <a:lvl3pPr marL="1143000" indent="-228600" eaLnBrk="0" hangingPunct="0">
              <a:defRPr kumimoji="1" sz="3600">
                <a:solidFill>
                  <a:schemeClr val="tx1"/>
                </a:solidFill>
                <a:latin typeface="Arial" pitchFamily="34" charset="0"/>
                <a:ea typeface="ＭＳ Ｐゴシック" pitchFamily="50" charset="-128"/>
              </a:defRPr>
            </a:lvl3pPr>
            <a:lvl4pPr marL="1600200" indent="-228600" eaLnBrk="0" hangingPunct="0">
              <a:defRPr kumimoji="1" sz="3600">
                <a:solidFill>
                  <a:schemeClr val="tx1"/>
                </a:solidFill>
                <a:latin typeface="Arial" pitchFamily="34" charset="0"/>
                <a:ea typeface="ＭＳ Ｐゴシック" pitchFamily="50" charset="-128"/>
              </a:defRPr>
            </a:lvl4pPr>
            <a:lvl5pPr marL="2057400" indent="-228600" eaLnBrk="0" hangingPunct="0">
              <a:defRPr kumimoji="1" sz="3600">
                <a:solidFill>
                  <a:schemeClr val="tx1"/>
                </a:solidFill>
                <a:latin typeface="Arial" pitchFamily="34" charset="0"/>
                <a:ea typeface="ＭＳ Ｐゴシック" pitchFamily="50" charset="-128"/>
              </a:defRPr>
            </a:lvl5pPr>
            <a:lvl6pPr marL="2514600" indent="-228600" eaLnBrk="0" fontAlgn="base" hangingPunct="0">
              <a:spcBef>
                <a:spcPct val="0"/>
              </a:spcBef>
              <a:spcAft>
                <a:spcPct val="0"/>
              </a:spcAft>
              <a:defRPr kumimoji="1" sz="3600">
                <a:solidFill>
                  <a:schemeClr val="tx1"/>
                </a:solidFill>
                <a:latin typeface="Arial" pitchFamily="34" charset="0"/>
                <a:ea typeface="ＭＳ Ｐゴシック" pitchFamily="50" charset="-128"/>
              </a:defRPr>
            </a:lvl6pPr>
            <a:lvl7pPr marL="2971800" indent="-228600" eaLnBrk="0" fontAlgn="base" hangingPunct="0">
              <a:spcBef>
                <a:spcPct val="0"/>
              </a:spcBef>
              <a:spcAft>
                <a:spcPct val="0"/>
              </a:spcAft>
              <a:defRPr kumimoji="1" sz="3600">
                <a:solidFill>
                  <a:schemeClr val="tx1"/>
                </a:solidFill>
                <a:latin typeface="Arial" pitchFamily="34" charset="0"/>
                <a:ea typeface="ＭＳ Ｐゴシック" pitchFamily="50" charset="-128"/>
              </a:defRPr>
            </a:lvl7pPr>
            <a:lvl8pPr marL="3429000" indent="-228600" eaLnBrk="0" fontAlgn="base" hangingPunct="0">
              <a:spcBef>
                <a:spcPct val="0"/>
              </a:spcBef>
              <a:spcAft>
                <a:spcPct val="0"/>
              </a:spcAft>
              <a:defRPr kumimoji="1" sz="3600">
                <a:solidFill>
                  <a:schemeClr val="tx1"/>
                </a:solidFill>
                <a:latin typeface="Arial" pitchFamily="34" charset="0"/>
                <a:ea typeface="ＭＳ Ｐゴシック" pitchFamily="50" charset="-128"/>
              </a:defRPr>
            </a:lvl8pPr>
            <a:lvl9pPr marL="3886200" indent="-228600" eaLnBrk="0" fontAlgn="base" hangingPunct="0">
              <a:spcBef>
                <a:spcPct val="0"/>
              </a:spcBef>
              <a:spcAft>
                <a:spcPct val="0"/>
              </a:spcAft>
              <a:defRPr kumimoji="1" sz="3600">
                <a:solidFill>
                  <a:schemeClr val="tx1"/>
                </a:solidFill>
                <a:latin typeface="Arial" pitchFamily="34" charset="0"/>
                <a:ea typeface="ＭＳ Ｐゴシック" pitchFamily="50" charset="-128"/>
              </a:defRPr>
            </a:lvl9pPr>
          </a:lstStyle>
          <a:p>
            <a:pPr eaLnBrk="1" hangingPunct="1"/>
            <a:r>
              <a:rPr lang="ja-JP" altLang="en-US" sz="2400" b="1">
                <a:latin typeface="Meiryo UI" panose="020B0604030504040204" pitchFamily="50" charset="-128"/>
                <a:ea typeface="Meiryo UI" panose="020B0604030504040204" pitchFamily="50" charset="-128"/>
              </a:rPr>
              <a:t>  本人の</a:t>
            </a:r>
          </a:p>
          <a:p>
            <a:pPr eaLnBrk="1" hangingPunct="1"/>
            <a:r>
              <a:rPr lang="ja-JP" altLang="en-US" sz="2400" b="1">
                <a:latin typeface="Meiryo UI" panose="020B0604030504040204" pitchFamily="50" charset="-128"/>
                <a:ea typeface="Meiryo UI" panose="020B0604030504040204" pitchFamily="50" charset="-128"/>
              </a:rPr>
              <a:t>希望・意見</a:t>
            </a:r>
          </a:p>
        </p:txBody>
      </p:sp>
      <p:sp>
        <p:nvSpPr>
          <p:cNvPr id="86026" name="Text Box 13"/>
          <p:cNvSpPr txBox="1">
            <a:spLocks noChangeArrowheads="1"/>
          </p:cNvSpPr>
          <p:nvPr/>
        </p:nvSpPr>
        <p:spPr bwMode="auto">
          <a:xfrm>
            <a:off x="1046163" y="2078038"/>
            <a:ext cx="2432076"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kumimoji="1" sz="3600">
                <a:solidFill>
                  <a:schemeClr val="tx1"/>
                </a:solidFill>
                <a:latin typeface="Arial" pitchFamily="34" charset="0"/>
                <a:ea typeface="ＭＳ Ｐゴシック" pitchFamily="50" charset="-128"/>
              </a:defRPr>
            </a:lvl1pPr>
            <a:lvl2pPr marL="742950" indent="-285750" eaLnBrk="0" hangingPunct="0">
              <a:defRPr kumimoji="1" sz="3600">
                <a:solidFill>
                  <a:schemeClr val="tx1"/>
                </a:solidFill>
                <a:latin typeface="Arial" pitchFamily="34" charset="0"/>
                <a:ea typeface="ＭＳ Ｐゴシック" pitchFamily="50" charset="-128"/>
              </a:defRPr>
            </a:lvl2pPr>
            <a:lvl3pPr marL="1143000" indent="-228600" eaLnBrk="0" hangingPunct="0">
              <a:defRPr kumimoji="1" sz="3600">
                <a:solidFill>
                  <a:schemeClr val="tx1"/>
                </a:solidFill>
                <a:latin typeface="Arial" pitchFamily="34" charset="0"/>
                <a:ea typeface="ＭＳ Ｐゴシック" pitchFamily="50" charset="-128"/>
              </a:defRPr>
            </a:lvl3pPr>
            <a:lvl4pPr marL="1600200" indent="-228600" eaLnBrk="0" hangingPunct="0">
              <a:defRPr kumimoji="1" sz="3600">
                <a:solidFill>
                  <a:schemeClr val="tx1"/>
                </a:solidFill>
                <a:latin typeface="Arial" pitchFamily="34" charset="0"/>
                <a:ea typeface="ＭＳ Ｐゴシック" pitchFamily="50" charset="-128"/>
              </a:defRPr>
            </a:lvl4pPr>
            <a:lvl5pPr marL="2057400" indent="-228600" eaLnBrk="0" hangingPunct="0">
              <a:defRPr kumimoji="1" sz="3600">
                <a:solidFill>
                  <a:schemeClr val="tx1"/>
                </a:solidFill>
                <a:latin typeface="Arial" pitchFamily="34" charset="0"/>
                <a:ea typeface="ＭＳ Ｐゴシック" pitchFamily="50" charset="-128"/>
              </a:defRPr>
            </a:lvl5pPr>
            <a:lvl6pPr marL="2514600" indent="-228600" eaLnBrk="0" fontAlgn="base" hangingPunct="0">
              <a:spcBef>
                <a:spcPct val="0"/>
              </a:spcBef>
              <a:spcAft>
                <a:spcPct val="0"/>
              </a:spcAft>
              <a:defRPr kumimoji="1" sz="3600">
                <a:solidFill>
                  <a:schemeClr val="tx1"/>
                </a:solidFill>
                <a:latin typeface="Arial" pitchFamily="34" charset="0"/>
                <a:ea typeface="ＭＳ Ｐゴシック" pitchFamily="50" charset="-128"/>
              </a:defRPr>
            </a:lvl6pPr>
            <a:lvl7pPr marL="2971800" indent="-228600" eaLnBrk="0" fontAlgn="base" hangingPunct="0">
              <a:spcBef>
                <a:spcPct val="0"/>
              </a:spcBef>
              <a:spcAft>
                <a:spcPct val="0"/>
              </a:spcAft>
              <a:defRPr kumimoji="1" sz="3600">
                <a:solidFill>
                  <a:schemeClr val="tx1"/>
                </a:solidFill>
                <a:latin typeface="Arial" pitchFamily="34" charset="0"/>
                <a:ea typeface="ＭＳ Ｐゴシック" pitchFamily="50" charset="-128"/>
              </a:defRPr>
            </a:lvl7pPr>
            <a:lvl8pPr marL="3429000" indent="-228600" eaLnBrk="0" fontAlgn="base" hangingPunct="0">
              <a:spcBef>
                <a:spcPct val="0"/>
              </a:spcBef>
              <a:spcAft>
                <a:spcPct val="0"/>
              </a:spcAft>
              <a:defRPr kumimoji="1" sz="3600">
                <a:solidFill>
                  <a:schemeClr val="tx1"/>
                </a:solidFill>
                <a:latin typeface="Arial" pitchFamily="34" charset="0"/>
                <a:ea typeface="ＭＳ Ｐゴシック" pitchFamily="50" charset="-128"/>
              </a:defRPr>
            </a:lvl8pPr>
            <a:lvl9pPr marL="3886200" indent="-228600" eaLnBrk="0" fontAlgn="base" hangingPunct="0">
              <a:spcBef>
                <a:spcPct val="0"/>
              </a:spcBef>
              <a:spcAft>
                <a:spcPct val="0"/>
              </a:spcAft>
              <a:defRPr kumimoji="1" sz="3600">
                <a:solidFill>
                  <a:schemeClr val="tx1"/>
                </a:solidFill>
                <a:latin typeface="Arial" pitchFamily="34" charset="0"/>
                <a:ea typeface="ＭＳ Ｐゴシック" pitchFamily="50" charset="-128"/>
              </a:defRPr>
            </a:lvl9pPr>
          </a:lstStyle>
          <a:p>
            <a:pPr eaLnBrk="1" hangingPunct="1"/>
            <a:r>
              <a:rPr lang="ja-JP" altLang="en-US" sz="2400" b="1">
                <a:latin typeface="Meiryo UI" panose="020B0604030504040204" pitchFamily="50" charset="-128"/>
                <a:ea typeface="Meiryo UI" panose="020B0604030504040204" pitchFamily="50" charset="-128"/>
              </a:rPr>
              <a:t>ケアプランに基づく</a:t>
            </a:r>
          </a:p>
          <a:p>
            <a:pPr eaLnBrk="1" hangingPunct="1"/>
            <a:r>
              <a:rPr lang="ja-JP" altLang="en-US" sz="2400" b="1">
                <a:latin typeface="Meiryo UI" panose="020B0604030504040204" pitchFamily="50" charset="-128"/>
                <a:ea typeface="Meiryo UI" panose="020B0604030504040204" pitchFamily="50" charset="-128"/>
              </a:rPr>
              <a:t>   サービス提供</a:t>
            </a:r>
          </a:p>
        </p:txBody>
      </p:sp>
      <p:sp>
        <p:nvSpPr>
          <p:cNvPr id="86027" name="Text Box 14"/>
          <p:cNvSpPr txBox="1">
            <a:spLocks noChangeArrowheads="1"/>
          </p:cNvSpPr>
          <p:nvPr/>
        </p:nvSpPr>
        <p:spPr bwMode="auto">
          <a:xfrm>
            <a:off x="2279650" y="5838825"/>
            <a:ext cx="4694238"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kumimoji="1" sz="3600">
                <a:solidFill>
                  <a:schemeClr val="tx1"/>
                </a:solidFill>
                <a:latin typeface="Arial" pitchFamily="34" charset="0"/>
                <a:ea typeface="ＭＳ Ｐゴシック" pitchFamily="50" charset="-128"/>
              </a:defRPr>
            </a:lvl1pPr>
            <a:lvl2pPr marL="742950" indent="-285750" eaLnBrk="0" hangingPunct="0">
              <a:defRPr kumimoji="1" sz="3600">
                <a:solidFill>
                  <a:schemeClr val="tx1"/>
                </a:solidFill>
                <a:latin typeface="Arial" pitchFamily="34" charset="0"/>
                <a:ea typeface="ＭＳ Ｐゴシック" pitchFamily="50" charset="-128"/>
              </a:defRPr>
            </a:lvl2pPr>
            <a:lvl3pPr marL="1143000" indent="-228600" eaLnBrk="0" hangingPunct="0">
              <a:defRPr kumimoji="1" sz="3600">
                <a:solidFill>
                  <a:schemeClr val="tx1"/>
                </a:solidFill>
                <a:latin typeface="Arial" pitchFamily="34" charset="0"/>
                <a:ea typeface="ＭＳ Ｐゴシック" pitchFamily="50" charset="-128"/>
              </a:defRPr>
            </a:lvl3pPr>
            <a:lvl4pPr marL="1600200" indent="-228600" eaLnBrk="0" hangingPunct="0">
              <a:defRPr kumimoji="1" sz="3600">
                <a:solidFill>
                  <a:schemeClr val="tx1"/>
                </a:solidFill>
                <a:latin typeface="Arial" pitchFamily="34" charset="0"/>
                <a:ea typeface="ＭＳ Ｐゴシック" pitchFamily="50" charset="-128"/>
              </a:defRPr>
            </a:lvl4pPr>
            <a:lvl5pPr marL="2057400" indent="-228600" eaLnBrk="0" hangingPunct="0">
              <a:defRPr kumimoji="1" sz="3600">
                <a:solidFill>
                  <a:schemeClr val="tx1"/>
                </a:solidFill>
                <a:latin typeface="Arial" pitchFamily="34" charset="0"/>
                <a:ea typeface="ＭＳ Ｐゴシック" pitchFamily="50" charset="-128"/>
              </a:defRPr>
            </a:lvl5pPr>
            <a:lvl6pPr marL="2514600" indent="-228600" eaLnBrk="0" fontAlgn="base" hangingPunct="0">
              <a:spcBef>
                <a:spcPct val="0"/>
              </a:spcBef>
              <a:spcAft>
                <a:spcPct val="0"/>
              </a:spcAft>
              <a:defRPr kumimoji="1" sz="3600">
                <a:solidFill>
                  <a:schemeClr val="tx1"/>
                </a:solidFill>
                <a:latin typeface="Arial" pitchFamily="34" charset="0"/>
                <a:ea typeface="ＭＳ Ｐゴシック" pitchFamily="50" charset="-128"/>
              </a:defRPr>
            </a:lvl6pPr>
            <a:lvl7pPr marL="2971800" indent="-228600" eaLnBrk="0" fontAlgn="base" hangingPunct="0">
              <a:spcBef>
                <a:spcPct val="0"/>
              </a:spcBef>
              <a:spcAft>
                <a:spcPct val="0"/>
              </a:spcAft>
              <a:defRPr kumimoji="1" sz="3600">
                <a:solidFill>
                  <a:schemeClr val="tx1"/>
                </a:solidFill>
                <a:latin typeface="Arial" pitchFamily="34" charset="0"/>
                <a:ea typeface="ＭＳ Ｐゴシック" pitchFamily="50" charset="-128"/>
              </a:defRPr>
            </a:lvl7pPr>
            <a:lvl8pPr marL="3429000" indent="-228600" eaLnBrk="0" fontAlgn="base" hangingPunct="0">
              <a:spcBef>
                <a:spcPct val="0"/>
              </a:spcBef>
              <a:spcAft>
                <a:spcPct val="0"/>
              </a:spcAft>
              <a:defRPr kumimoji="1" sz="3600">
                <a:solidFill>
                  <a:schemeClr val="tx1"/>
                </a:solidFill>
                <a:latin typeface="Arial" pitchFamily="34" charset="0"/>
                <a:ea typeface="ＭＳ Ｐゴシック" pitchFamily="50" charset="-128"/>
              </a:defRPr>
            </a:lvl8pPr>
            <a:lvl9pPr marL="3886200" indent="-228600" eaLnBrk="0" fontAlgn="base" hangingPunct="0">
              <a:spcBef>
                <a:spcPct val="0"/>
              </a:spcBef>
              <a:spcAft>
                <a:spcPct val="0"/>
              </a:spcAft>
              <a:defRPr kumimoji="1" sz="3600">
                <a:solidFill>
                  <a:schemeClr val="tx1"/>
                </a:solidFill>
                <a:latin typeface="Arial" pitchFamily="34" charset="0"/>
                <a:ea typeface="ＭＳ Ｐゴシック" pitchFamily="50" charset="-128"/>
              </a:defRPr>
            </a:lvl9pPr>
          </a:lstStyle>
          <a:p>
            <a:pPr eaLnBrk="1" hangingPunct="1"/>
            <a:r>
              <a:rPr lang="ja-JP" altLang="en-US" sz="2400" b="1">
                <a:solidFill>
                  <a:srgbClr val="5F5F5F"/>
                </a:solidFill>
                <a:latin typeface="Meiryo UI" panose="020B0604030504040204" pitchFamily="50" charset="-128"/>
                <a:ea typeface="Meiryo UI" panose="020B0604030504040204" pitchFamily="50" charset="-128"/>
              </a:rPr>
              <a:t>サービス担当者会議のコーディネート</a:t>
            </a:r>
          </a:p>
        </p:txBody>
      </p:sp>
      <p:sp>
        <p:nvSpPr>
          <p:cNvPr id="86029" name="円/楕円 32"/>
          <p:cNvSpPr>
            <a:spLocks noChangeArrowheads="1"/>
          </p:cNvSpPr>
          <p:nvPr/>
        </p:nvSpPr>
        <p:spPr bwMode="auto">
          <a:xfrm>
            <a:off x="3540125" y="1338263"/>
            <a:ext cx="2143125" cy="685800"/>
          </a:xfrm>
          <a:prstGeom prst="ellipse">
            <a:avLst/>
          </a:prstGeom>
          <a:solidFill>
            <a:schemeClr val="bg2"/>
          </a:solidFill>
          <a:ln>
            <a:noFill/>
          </a:ln>
          <a:extLst>
            <a:ext uri="{91240B29-F687-4F45-9708-019B960494DF}">
              <a14:hiddenLine xmlns:a14="http://schemas.microsoft.com/office/drawing/2010/main" w="25400" algn="ctr">
                <a:solidFill>
                  <a:srgbClr val="89A4A7"/>
                </a:solidFill>
                <a:round/>
                <a:headEnd/>
                <a:tailEnd/>
              </a14:hiddenLine>
            </a:ext>
          </a:extLst>
        </p:spPr>
        <p:txBody>
          <a:bodyPr anchor="ctr"/>
          <a:lstStyle/>
          <a:p>
            <a:pPr algn="ctr">
              <a:lnSpc>
                <a:spcPct val="85000"/>
              </a:lnSpc>
            </a:pPr>
            <a:r>
              <a:rPr lang="ja-JP" altLang="en-US" sz="2400" b="1" dirty="0">
                <a:solidFill>
                  <a:schemeClr val="bg1"/>
                </a:solidFill>
                <a:latin typeface="Meiryo UI" panose="020B0604030504040204" pitchFamily="50" charset="-128"/>
                <a:ea typeface="Meiryo UI" panose="020B0604030504040204" pitchFamily="50" charset="-128"/>
              </a:rPr>
              <a:t>利用者</a:t>
            </a:r>
          </a:p>
        </p:txBody>
      </p:sp>
      <p:sp>
        <p:nvSpPr>
          <p:cNvPr id="86030" name="AutoShape 14"/>
          <p:cNvSpPr>
            <a:spLocks noChangeArrowheads="1"/>
          </p:cNvSpPr>
          <p:nvPr/>
        </p:nvSpPr>
        <p:spPr bwMode="auto">
          <a:xfrm>
            <a:off x="628650" y="3074988"/>
            <a:ext cx="8027988" cy="3360737"/>
          </a:xfrm>
          <a:prstGeom prst="roundRect">
            <a:avLst>
              <a:gd name="adj" fmla="val 10060"/>
            </a:avLst>
          </a:prstGeom>
          <a:noFill/>
          <a:ln w="50800" cap="rnd">
            <a:solidFill>
              <a:srgbClr val="4D4D4D"/>
            </a:solidFill>
            <a:prstDash val="sysDot"/>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ja-JP" altLang="en-US"/>
          </a:p>
        </p:txBody>
      </p:sp>
      <p:sp>
        <p:nvSpPr>
          <p:cNvPr id="86031" name="AutoShape 10"/>
          <p:cNvSpPr>
            <a:spLocks noChangeArrowheads="1"/>
          </p:cNvSpPr>
          <p:nvPr/>
        </p:nvSpPr>
        <p:spPr bwMode="auto">
          <a:xfrm rot="2790608">
            <a:off x="5702300" y="4010026"/>
            <a:ext cx="554037" cy="1141412"/>
          </a:xfrm>
          <a:prstGeom prst="upDownArrow">
            <a:avLst>
              <a:gd name="adj1" fmla="val 46648"/>
              <a:gd name="adj2" fmla="val 44828"/>
            </a:avLst>
          </a:prstGeom>
          <a:gradFill rotWithShape="1">
            <a:gsLst>
              <a:gs pos="0">
                <a:srgbClr val="E0948C"/>
              </a:gs>
              <a:gs pos="99000">
                <a:srgbClr val="3E6EB4"/>
              </a:gs>
            </a:gsLst>
            <a:lin ang="5400000" scaled="1"/>
          </a:gradFill>
          <a:ln>
            <a:noFill/>
          </a:ln>
          <a:extLst/>
        </p:spPr>
        <p:txBody>
          <a:bodyPr wrap="none" anchor="ctr"/>
          <a:lstStyle/>
          <a:p>
            <a:endParaRPr lang="ja-JP" altLang="en-US" sz="1800"/>
          </a:p>
        </p:txBody>
      </p:sp>
      <p:sp>
        <p:nvSpPr>
          <p:cNvPr id="86032" name="AutoShape 10"/>
          <p:cNvSpPr>
            <a:spLocks noChangeArrowheads="1"/>
          </p:cNvSpPr>
          <p:nvPr/>
        </p:nvSpPr>
        <p:spPr bwMode="auto">
          <a:xfrm rot="-2782501">
            <a:off x="2882900" y="4027488"/>
            <a:ext cx="357188" cy="1198562"/>
          </a:xfrm>
          <a:prstGeom prst="upDownArrow">
            <a:avLst>
              <a:gd name="adj1" fmla="val 46648"/>
              <a:gd name="adj2" fmla="val 73014"/>
            </a:avLst>
          </a:prstGeom>
          <a:gradFill rotWithShape="1">
            <a:gsLst>
              <a:gs pos="0">
                <a:srgbClr val="FF6600"/>
              </a:gs>
              <a:gs pos="100000">
                <a:srgbClr val="3E6EB4"/>
              </a:gs>
            </a:gsLst>
            <a:lin ang="5400000" scaled="1"/>
          </a:gradFill>
          <a:ln>
            <a:noFill/>
          </a:ln>
          <a:extLst/>
        </p:spPr>
        <p:txBody>
          <a:bodyPr rot="10800000" wrap="none" anchor="ctr"/>
          <a:lstStyle/>
          <a:p>
            <a:endParaRPr lang="ja-JP" altLang="en-US" sz="1800"/>
          </a:p>
        </p:txBody>
      </p:sp>
      <p:sp>
        <p:nvSpPr>
          <p:cNvPr id="19" name="Rectangle 23"/>
          <p:cNvSpPr>
            <a:spLocks noChangeArrowheads="1"/>
          </p:cNvSpPr>
          <p:nvPr/>
        </p:nvSpPr>
        <p:spPr bwMode="auto">
          <a:xfrm>
            <a:off x="0" y="1"/>
            <a:ext cx="2806995" cy="3721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82904" tIns="41452" rIns="82904" bIns="41452" anchor="b"/>
          <a:lstStyle/>
          <a:p>
            <a:pPr defTabSz="828675"/>
            <a:r>
              <a:rPr kumimoji="0" lang="en-US" altLang="ja-JP" sz="1600" b="1" dirty="0">
                <a:latin typeface="Meiryo UI" panose="020B0604030504040204" pitchFamily="50" charset="-128"/>
                <a:ea typeface="Meiryo UI" panose="020B0604030504040204" pitchFamily="50" charset="-128"/>
              </a:rPr>
              <a:t>《</a:t>
            </a:r>
            <a:r>
              <a:rPr kumimoji="0" lang="ja-JP" altLang="en-US" sz="1600" b="1" dirty="0">
                <a:latin typeface="Meiryo UI" panose="020B0604030504040204" pitchFamily="50" charset="-128"/>
                <a:ea typeface="Meiryo UI" panose="020B0604030504040204" pitchFamily="50" charset="-128"/>
              </a:rPr>
              <a:t> 連携</a:t>
            </a:r>
            <a:r>
              <a:rPr kumimoji="0" lang="en-US" altLang="ja-JP" sz="1700" b="1" dirty="0">
                <a:latin typeface="Segoe UI" panose="020B0502040204020203" pitchFamily="34" charset="0"/>
                <a:ea typeface="Meiryo UI" panose="020B0604030504040204" pitchFamily="50" charset="-128"/>
                <a:cs typeface="Segoe UI" panose="020B0502040204020203" pitchFamily="34" charset="0"/>
              </a:rPr>
              <a:t>-5</a:t>
            </a:r>
            <a:r>
              <a:rPr kumimoji="0" lang="ja-JP" altLang="en-US" sz="1700" b="1" dirty="0">
                <a:latin typeface="Segoe UI" panose="020B0502040204020203" pitchFamily="34" charset="0"/>
                <a:ea typeface="Meiryo UI" panose="020B0604030504040204" pitchFamily="50" charset="-128"/>
                <a:cs typeface="Segoe UI" panose="020B0502040204020203" pitchFamily="34" charset="0"/>
              </a:rPr>
              <a:t> </a:t>
            </a:r>
            <a:r>
              <a:rPr kumimoji="0" lang="en-US" altLang="ja-JP" sz="1600" b="1" dirty="0">
                <a:latin typeface="Meiryo UI" panose="020B0604030504040204" pitchFamily="50" charset="-128"/>
                <a:ea typeface="Meiryo UI" panose="020B0604030504040204" pitchFamily="50" charset="-128"/>
              </a:rPr>
              <a:t>》</a:t>
            </a:r>
            <a:r>
              <a:rPr kumimoji="0" lang="ja-JP" altLang="en-US" sz="1600" b="1" dirty="0">
                <a:latin typeface="Meiryo UI" panose="020B0604030504040204" pitchFamily="50" charset="-128"/>
                <a:ea typeface="Meiryo UI" panose="020B0604030504040204" pitchFamily="50" charset="-128"/>
              </a:rPr>
              <a:t>  </a:t>
            </a:r>
            <a:endParaRPr kumimoji="0" lang="ja-JP" altLang="en-US" sz="1600" b="1" dirty="0">
              <a:solidFill>
                <a:srgbClr val="FF5050"/>
              </a:solidFill>
              <a:latin typeface="Meiryo UI" panose="020B0604030504040204" pitchFamily="50" charset="-128"/>
              <a:ea typeface="Meiryo UI" panose="020B0604030504040204" pitchFamily="50" charset="-128"/>
            </a:endParaRPr>
          </a:p>
        </p:txBody>
      </p:sp>
      <p:sp>
        <p:nvSpPr>
          <p:cNvPr id="18" name="Rectangle 12"/>
          <p:cNvSpPr>
            <a:spLocks noChangeArrowheads="1"/>
          </p:cNvSpPr>
          <p:nvPr/>
        </p:nvSpPr>
        <p:spPr bwMode="auto">
          <a:xfrm>
            <a:off x="213519" y="885706"/>
            <a:ext cx="8691562" cy="103179"/>
          </a:xfrm>
          <a:prstGeom prst="rect">
            <a:avLst/>
          </a:prstGeom>
          <a:gradFill rotWithShape="1">
            <a:gsLst>
              <a:gs pos="96951">
                <a:srgbClr val="3E6EB4"/>
              </a:gs>
              <a:gs pos="90000">
                <a:srgbClr val="3E6EB4"/>
              </a:gs>
              <a:gs pos="0">
                <a:srgbClr val="CDE1FF"/>
              </a:gs>
            </a:gsLst>
            <a:lin ang="0" scaled="1"/>
          </a:gradFill>
          <a:ln w="9525" algn="ctr">
            <a:noFill/>
            <a:miter lim="800000"/>
            <a:headEnd/>
            <a:tailEnd/>
          </a:ln>
          <a:effectLst/>
        </p:spPr>
        <p:txBody>
          <a:bodyPr wrap="none" anchor="ctr"/>
          <a:lstStyle/>
          <a:p>
            <a:pPr algn="r">
              <a:defRPr/>
            </a:pPr>
            <a:endParaRPr lang="ja-JP" altLang="en-US">
              <a:latin typeface="Arial" charset="0"/>
            </a:endParaRPr>
          </a:p>
        </p:txBody>
      </p:sp>
    </p:spTree>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Rectangle 2"/>
          <p:cNvSpPr>
            <a:spLocks noGrp="1" noChangeArrowheads="1"/>
          </p:cNvSpPr>
          <p:nvPr>
            <p:ph type="title" idx="4294967295"/>
          </p:nvPr>
        </p:nvSpPr>
        <p:spPr>
          <a:xfrm>
            <a:off x="630237" y="303191"/>
            <a:ext cx="7858125" cy="512762"/>
          </a:xfrm>
        </p:spPr>
        <p:txBody>
          <a:bodyPr/>
          <a:lstStyle/>
          <a:p>
            <a:pPr eaLnBrk="1" hangingPunct="1"/>
            <a:r>
              <a:rPr lang="ja-JP" altLang="en-US" sz="3000" b="1">
                <a:solidFill>
                  <a:schemeClr val="tx1"/>
                </a:solidFill>
                <a:latin typeface="Meiryo UI" panose="020B0604030504040204" pitchFamily="50" charset="-128"/>
                <a:ea typeface="Meiryo UI" panose="020B0604030504040204" pitchFamily="50" charset="-128"/>
                <a:cs typeface="メイリオ" pitchFamily="50" charset="-128"/>
              </a:rPr>
              <a:t>ケアマネジャーが かかりつけ医に望むこと</a:t>
            </a:r>
          </a:p>
        </p:txBody>
      </p:sp>
      <p:sp>
        <p:nvSpPr>
          <p:cNvPr id="87043" name="Rectangle 3"/>
          <p:cNvSpPr>
            <a:spLocks noGrp="1" noChangeArrowheads="1"/>
          </p:cNvSpPr>
          <p:nvPr>
            <p:ph type="body" idx="4294967295"/>
          </p:nvPr>
        </p:nvSpPr>
        <p:spPr>
          <a:xfrm>
            <a:off x="1512888" y="1554163"/>
            <a:ext cx="6523037" cy="4597400"/>
          </a:xfrm>
        </p:spPr>
        <p:txBody>
          <a:bodyPr/>
          <a:lstStyle/>
          <a:p>
            <a:pPr eaLnBrk="1" hangingPunct="1">
              <a:lnSpc>
                <a:spcPct val="130000"/>
              </a:lnSpc>
              <a:buFont typeface="Wingdings" pitchFamily="2" charset="2"/>
              <a:buNone/>
            </a:pPr>
            <a:r>
              <a:rPr lang="en-US" altLang="ja-JP" sz="2600" b="1" dirty="0">
                <a:solidFill>
                  <a:srgbClr val="3E6EB4"/>
                </a:solidFill>
                <a:latin typeface="Meiryo UI" panose="020B0604030504040204" pitchFamily="50" charset="-128"/>
                <a:ea typeface="Meiryo UI" panose="020B0604030504040204" pitchFamily="50" charset="-128"/>
              </a:rPr>
              <a:t>●</a:t>
            </a:r>
            <a:r>
              <a:rPr lang="ja-JP" altLang="en-US" sz="1200" b="1" dirty="0">
                <a:latin typeface="Meiryo UI" panose="020B0604030504040204" pitchFamily="50" charset="-128"/>
                <a:ea typeface="Meiryo UI" panose="020B0604030504040204" pitchFamily="50" charset="-128"/>
              </a:rPr>
              <a:t>　</a:t>
            </a:r>
            <a:r>
              <a:rPr lang="ja-JP" altLang="en-US" sz="2600" b="1" dirty="0">
                <a:latin typeface="Meiryo UI" panose="020B0604030504040204" pitchFamily="50" charset="-128"/>
                <a:ea typeface="Meiryo UI" panose="020B0604030504040204" pitchFamily="50" charset="-128"/>
              </a:rPr>
              <a:t>認知症の早期発見</a:t>
            </a:r>
          </a:p>
          <a:p>
            <a:pPr eaLnBrk="1" hangingPunct="1">
              <a:lnSpc>
                <a:spcPct val="130000"/>
              </a:lnSpc>
              <a:buFont typeface="Wingdings" pitchFamily="2" charset="2"/>
              <a:buNone/>
            </a:pPr>
            <a:r>
              <a:rPr lang="ja-JP" altLang="en-US" sz="2600" b="1" dirty="0">
                <a:solidFill>
                  <a:srgbClr val="3E6EB4"/>
                </a:solidFill>
                <a:latin typeface="Meiryo UI" panose="020B0604030504040204" pitchFamily="50" charset="-128"/>
                <a:ea typeface="Meiryo UI" panose="020B0604030504040204" pitchFamily="50" charset="-128"/>
              </a:rPr>
              <a:t>●</a:t>
            </a:r>
            <a:r>
              <a:rPr lang="ja-JP" altLang="en-US" sz="1200" b="1" dirty="0">
                <a:latin typeface="Meiryo UI" panose="020B0604030504040204" pitchFamily="50" charset="-128"/>
                <a:ea typeface="Meiryo UI" panose="020B0604030504040204" pitchFamily="50" charset="-128"/>
              </a:rPr>
              <a:t>　</a:t>
            </a:r>
            <a:r>
              <a:rPr lang="ja-JP" altLang="en-US" sz="2600" b="1" dirty="0">
                <a:latin typeface="Meiryo UI" panose="020B0604030504040204" pitchFamily="50" charset="-128"/>
                <a:ea typeface="Meiryo UI" panose="020B0604030504040204" pitchFamily="50" charset="-128"/>
              </a:rPr>
              <a:t>専門医療機関との連携</a:t>
            </a:r>
          </a:p>
          <a:p>
            <a:pPr eaLnBrk="1" hangingPunct="1">
              <a:lnSpc>
                <a:spcPct val="130000"/>
              </a:lnSpc>
              <a:buFont typeface="Wingdings" pitchFamily="2" charset="2"/>
              <a:buNone/>
            </a:pPr>
            <a:r>
              <a:rPr lang="ja-JP" altLang="en-US" sz="2600" b="1" dirty="0">
                <a:solidFill>
                  <a:srgbClr val="3E6EB4"/>
                </a:solidFill>
                <a:latin typeface="Meiryo UI" panose="020B0604030504040204" pitchFamily="50" charset="-128"/>
                <a:ea typeface="Meiryo UI" panose="020B0604030504040204" pitchFamily="50" charset="-128"/>
              </a:rPr>
              <a:t>●</a:t>
            </a:r>
            <a:r>
              <a:rPr lang="ja-JP" altLang="en-US" sz="1200" b="1" dirty="0">
                <a:latin typeface="Meiryo UI" panose="020B0604030504040204" pitchFamily="50" charset="-128"/>
                <a:ea typeface="Meiryo UI" panose="020B0604030504040204" pitchFamily="50" charset="-128"/>
              </a:rPr>
              <a:t>　</a:t>
            </a:r>
            <a:r>
              <a:rPr lang="ja-JP" altLang="en-US" sz="2600" b="1" dirty="0">
                <a:latin typeface="Meiryo UI" panose="020B0604030504040204" pitchFamily="50" charset="-128"/>
                <a:ea typeface="Meiryo UI" panose="020B0604030504040204" pitchFamily="50" charset="-128"/>
              </a:rPr>
              <a:t>他科受診の紹介と連携</a:t>
            </a:r>
          </a:p>
          <a:p>
            <a:pPr eaLnBrk="1" hangingPunct="1">
              <a:lnSpc>
                <a:spcPct val="130000"/>
              </a:lnSpc>
              <a:buFont typeface="Wingdings" pitchFamily="2" charset="2"/>
              <a:buNone/>
            </a:pPr>
            <a:r>
              <a:rPr lang="ja-JP" altLang="en-US" sz="2600" b="1" dirty="0">
                <a:solidFill>
                  <a:srgbClr val="3E6EB4"/>
                </a:solidFill>
                <a:latin typeface="Meiryo UI" panose="020B0604030504040204" pitchFamily="50" charset="-128"/>
                <a:ea typeface="Meiryo UI" panose="020B0604030504040204" pitchFamily="50" charset="-128"/>
              </a:rPr>
              <a:t>●</a:t>
            </a:r>
            <a:r>
              <a:rPr lang="ja-JP" altLang="en-US" sz="1200" b="1" dirty="0">
                <a:latin typeface="Meiryo UI" panose="020B0604030504040204" pitchFamily="50" charset="-128"/>
                <a:ea typeface="Meiryo UI" panose="020B0604030504040204" pitchFamily="50" charset="-128"/>
              </a:rPr>
              <a:t>　</a:t>
            </a:r>
            <a:r>
              <a:rPr lang="ja-JP" altLang="en-US" sz="2600" b="1" dirty="0">
                <a:latin typeface="Meiryo UI" panose="020B0604030504040204" pitchFamily="50" charset="-128"/>
                <a:ea typeface="Meiryo UI" panose="020B0604030504040204" pitchFamily="50" charset="-128"/>
              </a:rPr>
              <a:t>疾病や体調管理面での指示・指導</a:t>
            </a:r>
          </a:p>
          <a:p>
            <a:pPr eaLnBrk="1" hangingPunct="1">
              <a:lnSpc>
                <a:spcPct val="130000"/>
              </a:lnSpc>
              <a:buFont typeface="Wingdings" pitchFamily="2" charset="2"/>
              <a:buNone/>
            </a:pPr>
            <a:r>
              <a:rPr lang="ja-JP" altLang="en-US" sz="2600" b="1" dirty="0">
                <a:solidFill>
                  <a:srgbClr val="3E6EB4"/>
                </a:solidFill>
                <a:latin typeface="Meiryo UI" panose="020B0604030504040204" pitchFamily="50" charset="-128"/>
                <a:ea typeface="Meiryo UI" panose="020B0604030504040204" pitchFamily="50" charset="-128"/>
              </a:rPr>
              <a:t>●</a:t>
            </a:r>
            <a:r>
              <a:rPr lang="ja-JP" altLang="en-US" sz="1200" b="1" dirty="0">
                <a:latin typeface="Meiryo UI" panose="020B0604030504040204" pitchFamily="50" charset="-128"/>
                <a:ea typeface="Meiryo UI" panose="020B0604030504040204" pitchFamily="50" charset="-128"/>
              </a:rPr>
              <a:t>　</a:t>
            </a:r>
            <a:r>
              <a:rPr lang="ja-JP" altLang="en-US" sz="2600" b="1" dirty="0">
                <a:latin typeface="Meiryo UI" panose="020B0604030504040204" pitchFamily="50" charset="-128"/>
                <a:ea typeface="Meiryo UI" panose="020B0604030504040204" pitchFamily="50" charset="-128"/>
              </a:rPr>
              <a:t>服薬管理上の注意や薬の副作用の指導</a:t>
            </a:r>
          </a:p>
          <a:p>
            <a:pPr eaLnBrk="1" hangingPunct="1">
              <a:lnSpc>
                <a:spcPct val="130000"/>
              </a:lnSpc>
              <a:buFont typeface="Wingdings" pitchFamily="2" charset="2"/>
              <a:buNone/>
            </a:pPr>
            <a:r>
              <a:rPr lang="ja-JP" altLang="en-US" sz="2600" b="1" dirty="0">
                <a:solidFill>
                  <a:srgbClr val="3E6EB4"/>
                </a:solidFill>
                <a:latin typeface="Meiryo UI" panose="020B0604030504040204" pitchFamily="50" charset="-128"/>
                <a:ea typeface="Meiryo UI" panose="020B0604030504040204" pitchFamily="50" charset="-128"/>
              </a:rPr>
              <a:t>●</a:t>
            </a:r>
            <a:r>
              <a:rPr lang="ja-JP" altLang="en-US" sz="1200" b="1" dirty="0">
                <a:latin typeface="Meiryo UI" panose="020B0604030504040204" pitchFamily="50" charset="-128"/>
                <a:ea typeface="Meiryo UI" panose="020B0604030504040204" pitchFamily="50" charset="-128"/>
              </a:rPr>
              <a:t>　</a:t>
            </a:r>
            <a:r>
              <a:rPr lang="ja-JP" altLang="en-US" sz="2600" b="1" dirty="0">
                <a:latin typeface="Meiryo UI" panose="020B0604030504040204" pitchFamily="50" charset="-128"/>
                <a:ea typeface="Meiryo UI" panose="020B0604030504040204" pitchFamily="50" charset="-128"/>
              </a:rPr>
              <a:t>ケアプランへのアドバイスと共通理解</a:t>
            </a:r>
          </a:p>
          <a:p>
            <a:pPr eaLnBrk="1" hangingPunct="1">
              <a:lnSpc>
                <a:spcPct val="130000"/>
              </a:lnSpc>
              <a:buFont typeface="Wingdings" pitchFamily="2" charset="2"/>
              <a:buNone/>
            </a:pPr>
            <a:r>
              <a:rPr lang="ja-JP" altLang="en-US" sz="2600" b="1" dirty="0">
                <a:solidFill>
                  <a:srgbClr val="3E6EB4"/>
                </a:solidFill>
                <a:latin typeface="Meiryo UI" panose="020B0604030504040204" pitchFamily="50" charset="-128"/>
                <a:ea typeface="Meiryo UI" panose="020B0604030504040204" pitchFamily="50" charset="-128"/>
              </a:rPr>
              <a:t>●</a:t>
            </a:r>
            <a:r>
              <a:rPr lang="ja-JP" altLang="en-US" sz="1200" b="1" dirty="0">
                <a:latin typeface="Meiryo UI" panose="020B0604030504040204" pitchFamily="50" charset="-128"/>
                <a:ea typeface="Meiryo UI" panose="020B0604030504040204" pitchFamily="50" charset="-128"/>
              </a:rPr>
              <a:t>　</a:t>
            </a:r>
            <a:r>
              <a:rPr lang="ja-JP" altLang="en-US" sz="2600" b="1" dirty="0">
                <a:latin typeface="Meiryo UI" panose="020B0604030504040204" pitchFamily="50" charset="-128"/>
                <a:ea typeface="Meiryo UI" panose="020B0604030504040204" pitchFamily="50" charset="-128"/>
              </a:rPr>
              <a:t>家族への共感</a:t>
            </a:r>
            <a:endParaRPr lang="en-US" altLang="ja-JP" sz="2600" b="1" dirty="0">
              <a:latin typeface="Meiryo UI" panose="020B0604030504040204" pitchFamily="50" charset="-128"/>
              <a:ea typeface="Meiryo UI" panose="020B0604030504040204" pitchFamily="50" charset="-128"/>
            </a:endParaRPr>
          </a:p>
        </p:txBody>
      </p:sp>
      <p:sp>
        <p:nvSpPr>
          <p:cNvPr id="7" name="Rectangle 23"/>
          <p:cNvSpPr>
            <a:spLocks noChangeArrowheads="1"/>
          </p:cNvSpPr>
          <p:nvPr/>
        </p:nvSpPr>
        <p:spPr bwMode="auto">
          <a:xfrm>
            <a:off x="0" y="1"/>
            <a:ext cx="2806995" cy="3721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82904" tIns="41452" rIns="82904" bIns="41452" anchor="b"/>
          <a:lstStyle/>
          <a:p>
            <a:pPr defTabSz="828675"/>
            <a:r>
              <a:rPr kumimoji="0" lang="en-US" altLang="ja-JP" sz="1600" b="1" dirty="0">
                <a:latin typeface="Meiryo UI" panose="020B0604030504040204" pitchFamily="50" charset="-128"/>
                <a:ea typeface="Meiryo UI" panose="020B0604030504040204" pitchFamily="50" charset="-128"/>
              </a:rPr>
              <a:t>《</a:t>
            </a:r>
            <a:r>
              <a:rPr kumimoji="0" lang="ja-JP" altLang="en-US" sz="1600" b="1" dirty="0">
                <a:latin typeface="Meiryo UI" panose="020B0604030504040204" pitchFamily="50" charset="-128"/>
                <a:ea typeface="Meiryo UI" panose="020B0604030504040204" pitchFamily="50" charset="-128"/>
              </a:rPr>
              <a:t> 連携</a:t>
            </a:r>
            <a:r>
              <a:rPr kumimoji="0" lang="en-US" altLang="ja-JP" sz="1700" b="1" dirty="0">
                <a:latin typeface="Segoe UI" panose="020B0502040204020203" pitchFamily="34" charset="0"/>
                <a:ea typeface="Meiryo UI" panose="020B0604030504040204" pitchFamily="50" charset="-128"/>
                <a:cs typeface="Segoe UI" panose="020B0502040204020203" pitchFamily="34" charset="0"/>
              </a:rPr>
              <a:t>-6</a:t>
            </a:r>
            <a:r>
              <a:rPr kumimoji="0" lang="ja-JP" altLang="en-US" sz="1700" b="1" dirty="0">
                <a:latin typeface="Segoe UI" panose="020B0502040204020203" pitchFamily="34" charset="0"/>
                <a:ea typeface="Meiryo UI" panose="020B0604030504040204" pitchFamily="50" charset="-128"/>
                <a:cs typeface="Segoe UI" panose="020B0502040204020203" pitchFamily="34" charset="0"/>
              </a:rPr>
              <a:t> </a:t>
            </a:r>
            <a:r>
              <a:rPr kumimoji="0" lang="en-US" altLang="ja-JP" sz="1600" b="1" dirty="0">
                <a:latin typeface="Meiryo UI" panose="020B0604030504040204" pitchFamily="50" charset="-128"/>
                <a:ea typeface="Meiryo UI" panose="020B0604030504040204" pitchFamily="50" charset="-128"/>
              </a:rPr>
              <a:t>》</a:t>
            </a:r>
            <a:r>
              <a:rPr kumimoji="0" lang="ja-JP" altLang="en-US" sz="1600" b="1" dirty="0">
                <a:latin typeface="Meiryo UI" panose="020B0604030504040204" pitchFamily="50" charset="-128"/>
                <a:ea typeface="Meiryo UI" panose="020B0604030504040204" pitchFamily="50" charset="-128"/>
              </a:rPr>
              <a:t>  </a:t>
            </a:r>
            <a:endParaRPr kumimoji="0" lang="ja-JP" altLang="en-US" sz="1600" b="1" dirty="0">
              <a:solidFill>
                <a:srgbClr val="FF5050"/>
              </a:solidFill>
              <a:latin typeface="Meiryo UI" panose="020B0604030504040204" pitchFamily="50" charset="-128"/>
              <a:ea typeface="Meiryo UI" panose="020B0604030504040204" pitchFamily="50" charset="-128"/>
            </a:endParaRPr>
          </a:p>
        </p:txBody>
      </p:sp>
      <p:sp>
        <p:nvSpPr>
          <p:cNvPr id="6" name="Rectangle 12"/>
          <p:cNvSpPr>
            <a:spLocks noChangeArrowheads="1"/>
          </p:cNvSpPr>
          <p:nvPr/>
        </p:nvSpPr>
        <p:spPr bwMode="auto">
          <a:xfrm>
            <a:off x="213519" y="885706"/>
            <a:ext cx="8691562" cy="103179"/>
          </a:xfrm>
          <a:prstGeom prst="rect">
            <a:avLst/>
          </a:prstGeom>
          <a:gradFill rotWithShape="1">
            <a:gsLst>
              <a:gs pos="96951">
                <a:srgbClr val="3E6EB4"/>
              </a:gs>
              <a:gs pos="90000">
                <a:srgbClr val="3E6EB4"/>
              </a:gs>
              <a:gs pos="0">
                <a:srgbClr val="CDE1FF"/>
              </a:gs>
            </a:gsLst>
            <a:lin ang="0" scaled="1"/>
          </a:gradFill>
          <a:ln w="9525" algn="ctr">
            <a:noFill/>
            <a:miter lim="800000"/>
            <a:headEnd/>
            <a:tailEnd/>
          </a:ln>
          <a:effectLst/>
        </p:spPr>
        <p:txBody>
          <a:bodyPr wrap="none" anchor="ctr"/>
          <a:lstStyle/>
          <a:p>
            <a:pPr algn="r">
              <a:defRPr/>
            </a:pPr>
            <a:endParaRPr lang="ja-JP" altLang="en-US">
              <a:latin typeface="Arial" charset="0"/>
            </a:endParaRPr>
          </a:p>
        </p:txBody>
      </p:sp>
    </p:spTree>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4386" name="Rectangle 2"/>
          <p:cNvSpPr>
            <a:spLocks noGrp="1" noChangeArrowheads="1"/>
          </p:cNvSpPr>
          <p:nvPr>
            <p:ph type="title" idx="4294967295"/>
          </p:nvPr>
        </p:nvSpPr>
        <p:spPr>
          <a:xfrm>
            <a:off x="413957" y="260757"/>
            <a:ext cx="8229600" cy="589790"/>
          </a:xfrm>
        </p:spPr>
        <p:txBody>
          <a:bodyPr/>
          <a:lstStyle/>
          <a:p>
            <a:pPr eaLnBrk="1" hangingPunct="1"/>
            <a:r>
              <a:rPr lang="ja-JP" altLang="en-US" sz="3000" b="1" dirty="0">
                <a:solidFill>
                  <a:schemeClr val="tx1"/>
                </a:solidFill>
                <a:latin typeface="Meiryo UI" pitchFamily="50" charset="-128"/>
                <a:ea typeface="Meiryo UI" pitchFamily="50" charset="-128"/>
                <a:cs typeface="Meiryo UI" pitchFamily="50" charset="-128"/>
              </a:rPr>
              <a:t>訪問看護の役割</a:t>
            </a:r>
          </a:p>
        </p:txBody>
      </p:sp>
      <p:sp>
        <p:nvSpPr>
          <p:cNvPr id="144387" name="Rectangle 3"/>
          <p:cNvSpPr>
            <a:spLocks noGrp="1" noChangeArrowheads="1"/>
          </p:cNvSpPr>
          <p:nvPr>
            <p:ph type="body" idx="4294967295"/>
          </p:nvPr>
        </p:nvSpPr>
        <p:spPr>
          <a:xfrm>
            <a:off x="1761413" y="1871625"/>
            <a:ext cx="6723062" cy="3814763"/>
          </a:xfrm>
        </p:spPr>
        <p:txBody>
          <a:bodyPr/>
          <a:lstStyle/>
          <a:p>
            <a:pPr eaLnBrk="1" hangingPunct="1">
              <a:lnSpc>
                <a:spcPct val="150000"/>
              </a:lnSpc>
              <a:buFont typeface="Wingdings" pitchFamily="2" charset="2"/>
              <a:buNone/>
            </a:pPr>
            <a:r>
              <a:rPr lang="en-US" altLang="ja-JP" sz="2600" b="1" dirty="0">
                <a:solidFill>
                  <a:srgbClr val="3E6EB4"/>
                </a:solidFill>
                <a:latin typeface="Meiryo UI" pitchFamily="50" charset="-128"/>
                <a:ea typeface="Meiryo UI" pitchFamily="50" charset="-128"/>
                <a:cs typeface="Meiryo UI" pitchFamily="50" charset="-128"/>
              </a:rPr>
              <a:t>●</a:t>
            </a:r>
            <a:r>
              <a:rPr lang="ja-JP" altLang="en-US" sz="2600" b="1" dirty="0">
                <a:solidFill>
                  <a:srgbClr val="609000"/>
                </a:solidFill>
                <a:latin typeface="Meiryo UI" pitchFamily="50" charset="-128"/>
                <a:ea typeface="Meiryo UI" pitchFamily="50" charset="-128"/>
                <a:cs typeface="Meiryo UI" pitchFamily="50" charset="-128"/>
              </a:rPr>
              <a:t> </a:t>
            </a:r>
            <a:r>
              <a:rPr lang="ja-JP" altLang="en-US" sz="2800" b="1" dirty="0">
                <a:latin typeface="Meiryo UI" pitchFamily="50" charset="-128"/>
                <a:ea typeface="Meiryo UI" pitchFamily="50" charset="-128"/>
                <a:cs typeface="Meiryo UI" pitchFamily="50" charset="-128"/>
              </a:rPr>
              <a:t>身体疾患の観察と看護</a:t>
            </a:r>
          </a:p>
          <a:p>
            <a:pPr eaLnBrk="1" hangingPunct="1">
              <a:lnSpc>
                <a:spcPct val="150000"/>
              </a:lnSpc>
              <a:spcBef>
                <a:spcPts val="0"/>
              </a:spcBef>
              <a:buFont typeface="Wingdings" pitchFamily="2" charset="2"/>
              <a:buNone/>
            </a:pPr>
            <a:r>
              <a:rPr lang="ja-JP" altLang="en-US" sz="2600" b="1" dirty="0">
                <a:solidFill>
                  <a:srgbClr val="3E6EB4"/>
                </a:solidFill>
                <a:latin typeface="Meiryo UI" pitchFamily="50" charset="-128"/>
                <a:ea typeface="Meiryo UI" pitchFamily="50" charset="-128"/>
                <a:cs typeface="Meiryo UI" pitchFamily="50" charset="-128"/>
              </a:rPr>
              <a:t>●</a:t>
            </a:r>
            <a:r>
              <a:rPr lang="ja-JP" altLang="en-US" sz="2600" b="1" dirty="0">
                <a:solidFill>
                  <a:srgbClr val="609000"/>
                </a:solidFill>
                <a:latin typeface="Meiryo UI" pitchFamily="50" charset="-128"/>
                <a:ea typeface="Meiryo UI" pitchFamily="50" charset="-128"/>
                <a:cs typeface="Meiryo UI" pitchFamily="50" charset="-128"/>
              </a:rPr>
              <a:t> </a:t>
            </a:r>
            <a:r>
              <a:rPr lang="ja-JP" altLang="en-US" sz="2800" b="1" dirty="0">
                <a:latin typeface="Meiryo UI" pitchFamily="50" charset="-128"/>
                <a:ea typeface="Meiryo UI" pitchFamily="50" charset="-128"/>
                <a:cs typeface="Meiryo UI" pitchFamily="50" charset="-128"/>
              </a:rPr>
              <a:t>服薬管理  </a:t>
            </a:r>
            <a:endParaRPr lang="ja-JP" altLang="en-US" sz="2400" b="1" dirty="0">
              <a:solidFill>
                <a:srgbClr val="FF6B3D"/>
              </a:solidFill>
              <a:latin typeface="Meiryo UI" pitchFamily="50" charset="-128"/>
              <a:ea typeface="Meiryo UI" pitchFamily="50" charset="-128"/>
              <a:cs typeface="Meiryo UI" pitchFamily="50" charset="-128"/>
            </a:endParaRPr>
          </a:p>
          <a:p>
            <a:pPr eaLnBrk="1" hangingPunct="1">
              <a:lnSpc>
                <a:spcPct val="150000"/>
              </a:lnSpc>
              <a:spcBef>
                <a:spcPts val="0"/>
              </a:spcBef>
              <a:buFont typeface="Wingdings" pitchFamily="2" charset="2"/>
              <a:buNone/>
            </a:pPr>
            <a:r>
              <a:rPr lang="ja-JP" altLang="en-US" sz="2600" b="1" dirty="0">
                <a:solidFill>
                  <a:srgbClr val="3E6EB4"/>
                </a:solidFill>
                <a:latin typeface="Meiryo UI" pitchFamily="50" charset="-128"/>
                <a:ea typeface="Meiryo UI" pitchFamily="50" charset="-128"/>
                <a:cs typeface="Meiryo UI" pitchFamily="50" charset="-128"/>
              </a:rPr>
              <a:t>●</a:t>
            </a:r>
            <a:r>
              <a:rPr lang="ja-JP" altLang="en-US" sz="2600" b="1" dirty="0">
                <a:solidFill>
                  <a:srgbClr val="609000"/>
                </a:solidFill>
                <a:latin typeface="Meiryo UI" pitchFamily="50" charset="-128"/>
                <a:ea typeface="Meiryo UI" pitchFamily="50" charset="-128"/>
                <a:cs typeface="Meiryo UI" pitchFamily="50" charset="-128"/>
              </a:rPr>
              <a:t> </a:t>
            </a:r>
            <a:r>
              <a:rPr lang="ja-JP" altLang="en-US" sz="2800" b="1" dirty="0">
                <a:latin typeface="Meiryo UI" pitchFamily="50" charset="-128"/>
                <a:ea typeface="Meiryo UI" pitchFamily="50" charset="-128"/>
                <a:cs typeface="Meiryo UI" pitchFamily="50" charset="-128"/>
              </a:rPr>
              <a:t>本人の症状観察</a:t>
            </a:r>
          </a:p>
          <a:p>
            <a:pPr eaLnBrk="1" hangingPunct="1">
              <a:lnSpc>
                <a:spcPct val="150000"/>
              </a:lnSpc>
              <a:spcBef>
                <a:spcPts val="0"/>
              </a:spcBef>
              <a:buFont typeface="Wingdings" pitchFamily="2" charset="2"/>
              <a:buNone/>
            </a:pPr>
            <a:r>
              <a:rPr lang="ja-JP" altLang="en-US" sz="2600" b="1" dirty="0">
                <a:solidFill>
                  <a:srgbClr val="3E6EB4"/>
                </a:solidFill>
                <a:latin typeface="Meiryo UI" pitchFamily="50" charset="-128"/>
                <a:ea typeface="Meiryo UI" pitchFamily="50" charset="-128"/>
                <a:cs typeface="Meiryo UI" pitchFamily="50" charset="-128"/>
              </a:rPr>
              <a:t>●</a:t>
            </a:r>
            <a:r>
              <a:rPr lang="ja-JP" altLang="en-US" sz="2600" b="1" dirty="0">
                <a:solidFill>
                  <a:srgbClr val="609000"/>
                </a:solidFill>
                <a:latin typeface="Meiryo UI" pitchFamily="50" charset="-128"/>
                <a:ea typeface="Meiryo UI" pitchFamily="50" charset="-128"/>
                <a:cs typeface="Meiryo UI" pitchFamily="50" charset="-128"/>
              </a:rPr>
              <a:t> </a:t>
            </a:r>
            <a:r>
              <a:rPr lang="ja-JP" altLang="en-US" sz="2800" b="1" dirty="0">
                <a:latin typeface="Meiryo UI" pitchFamily="50" charset="-128"/>
                <a:ea typeface="Meiryo UI" pitchFamily="50" charset="-128"/>
                <a:cs typeface="Meiryo UI" pitchFamily="50" charset="-128"/>
              </a:rPr>
              <a:t>本人・介護者への心理的サポート</a:t>
            </a:r>
            <a:endParaRPr lang="en-US" altLang="ja-JP" b="1" dirty="0">
              <a:latin typeface="Meiryo UI" pitchFamily="50" charset="-128"/>
              <a:ea typeface="Meiryo UI" pitchFamily="50" charset="-128"/>
              <a:cs typeface="Meiryo UI" pitchFamily="50" charset="-128"/>
            </a:endParaRPr>
          </a:p>
        </p:txBody>
      </p:sp>
      <p:sp>
        <p:nvSpPr>
          <p:cNvPr id="6" name="Rectangle 23"/>
          <p:cNvSpPr>
            <a:spLocks noChangeArrowheads="1"/>
          </p:cNvSpPr>
          <p:nvPr/>
        </p:nvSpPr>
        <p:spPr bwMode="auto">
          <a:xfrm>
            <a:off x="0" y="1"/>
            <a:ext cx="2806995" cy="3721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82904" tIns="41452" rIns="82904" bIns="41452" anchor="b"/>
          <a:lstStyle/>
          <a:p>
            <a:pPr defTabSz="828675"/>
            <a:r>
              <a:rPr kumimoji="0" lang="en-US" altLang="ja-JP" sz="1600" b="1" dirty="0">
                <a:latin typeface="Meiryo UI" panose="020B0604030504040204" pitchFamily="50" charset="-128"/>
                <a:ea typeface="Meiryo UI" panose="020B0604030504040204" pitchFamily="50" charset="-128"/>
              </a:rPr>
              <a:t>《</a:t>
            </a:r>
            <a:r>
              <a:rPr kumimoji="0" lang="ja-JP" altLang="en-US" sz="1600" b="1" dirty="0">
                <a:latin typeface="Meiryo UI" panose="020B0604030504040204" pitchFamily="50" charset="-128"/>
                <a:ea typeface="Meiryo UI" panose="020B0604030504040204" pitchFamily="50" charset="-128"/>
              </a:rPr>
              <a:t> 連携</a:t>
            </a:r>
            <a:r>
              <a:rPr kumimoji="0" lang="en-US" altLang="ja-JP" sz="1700" b="1" dirty="0">
                <a:latin typeface="Segoe UI" panose="020B0502040204020203" pitchFamily="34" charset="0"/>
                <a:ea typeface="Meiryo UI" panose="020B0604030504040204" pitchFamily="50" charset="-128"/>
                <a:cs typeface="Segoe UI" panose="020B0502040204020203" pitchFamily="34" charset="0"/>
              </a:rPr>
              <a:t>-7</a:t>
            </a:r>
            <a:r>
              <a:rPr kumimoji="0" lang="ja-JP" altLang="en-US" sz="1700" b="1" dirty="0">
                <a:latin typeface="Segoe UI" panose="020B0502040204020203" pitchFamily="34" charset="0"/>
                <a:ea typeface="Meiryo UI" panose="020B0604030504040204" pitchFamily="50" charset="-128"/>
                <a:cs typeface="Segoe UI" panose="020B0502040204020203" pitchFamily="34" charset="0"/>
              </a:rPr>
              <a:t> </a:t>
            </a:r>
            <a:r>
              <a:rPr kumimoji="0" lang="en-US" altLang="ja-JP" sz="1600" b="1" dirty="0">
                <a:latin typeface="Meiryo UI" panose="020B0604030504040204" pitchFamily="50" charset="-128"/>
                <a:ea typeface="Meiryo UI" panose="020B0604030504040204" pitchFamily="50" charset="-128"/>
              </a:rPr>
              <a:t>》</a:t>
            </a:r>
            <a:r>
              <a:rPr kumimoji="0" lang="ja-JP" altLang="en-US" sz="1600" b="1" dirty="0">
                <a:latin typeface="Meiryo UI" panose="020B0604030504040204" pitchFamily="50" charset="-128"/>
                <a:ea typeface="Meiryo UI" panose="020B0604030504040204" pitchFamily="50" charset="-128"/>
              </a:rPr>
              <a:t>  </a:t>
            </a:r>
            <a:endParaRPr kumimoji="0" lang="ja-JP" altLang="en-US" sz="1600" b="1" dirty="0">
              <a:solidFill>
                <a:srgbClr val="FF5050"/>
              </a:solidFill>
              <a:latin typeface="Meiryo UI" panose="020B0604030504040204" pitchFamily="50" charset="-128"/>
              <a:ea typeface="Meiryo UI" panose="020B0604030504040204" pitchFamily="50" charset="-128"/>
            </a:endParaRPr>
          </a:p>
        </p:txBody>
      </p:sp>
      <p:sp>
        <p:nvSpPr>
          <p:cNvPr id="7" name="Rectangle 12"/>
          <p:cNvSpPr>
            <a:spLocks noChangeArrowheads="1"/>
          </p:cNvSpPr>
          <p:nvPr/>
        </p:nvSpPr>
        <p:spPr bwMode="auto">
          <a:xfrm>
            <a:off x="213519" y="885706"/>
            <a:ext cx="8691562" cy="103179"/>
          </a:xfrm>
          <a:prstGeom prst="rect">
            <a:avLst/>
          </a:prstGeom>
          <a:gradFill rotWithShape="1">
            <a:gsLst>
              <a:gs pos="96951">
                <a:srgbClr val="3E6EB4"/>
              </a:gs>
              <a:gs pos="90000">
                <a:srgbClr val="3E6EB4"/>
              </a:gs>
              <a:gs pos="0">
                <a:srgbClr val="CDE1FF"/>
              </a:gs>
            </a:gsLst>
            <a:lin ang="0" scaled="1"/>
          </a:gradFill>
          <a:ln w="9525" algn="ctr">
            <a:noFill/>
            <a:miter lim="800000"/>
            <a:headEnd/>
            <a:tailEnd/>
          </a:ln>
          <a:effectLst/>
        </p:spPr>
        <p:txBody>
          <a:bodyPr wrap="none" anchor="ctr"/>
          <a:lstStyle/>
          <a:p>
            <a:pPr algn="r">
              <a:defRPr/>
            </a:pPr>
            <a:endParaRPr lang="ja-JP" altLang="en-US">
              <a:latin typeface="Arial" charset="0"/>
            </a:endParaRPr>
          </a:p>
        </p:txBody>
      </p:sp>
    </p:spTree>
    <p:extLst>
      <p:ext uri="{BB962C8B-B14F-4D97-AF65-F5344CB8AC3E}">
        <p14:creationId xmlns:p14="http://schemas.microsoft.com/office/powerpoint/2010/main" val="2437100384"/>
      </p:ext>
    </p:extLst>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7458" name="Rectangle 2"/>
          <p:cNvSpPr>
            <a:spLocks noGrp="1" noChangeArrowheads="1"/>
          </p:cNvSpPr>
          <p:nvPr>
            <p:ph type="title" idx="4294967295"/>
          </p:nvPr>
        </p:nvSpPr>
        <p:spPr>
          <a:xfrm>
            <a:off x="141679" y="310036"/>
            <a:ext cx="8835242" cy="588962"/>
          </a:xfrm>
        </p:spPr>
        <p:txBody>
          <a:bodyPr/>
          <a:lstStyle/>
          <a:p>
            <a:pPr eaLnBrk="1" hangingPunct="1"/>
            <a:r>
              <a:rPr lang="ja-JP" altLang="en-US" sz="2800" b="1" dirty="0">
                <a:solidFill>
                  <a:schemeClr val="tx1"/>
                </a:solidFill>
                <a:latin typeface="Meiryo UI" pitchFamily="50" charset="-128"/>
                <a:ea typeface="Meiryo UI" pitchFamily="50" charset="-128"/>
                <a:cs typeface="Meiryo UI" pitchFamily="50" charset="-128"/>
              </a:rPr>
              <a:t>社会福祉士</a:t>
            </a:r>
            <a:r>
              <a:rPr lang="en-US" altLang="ja-JP" sz="2800" b="1" dirty="0">
                <a:solidFill>
                  <a:schemeClr val="tx1"/>
                </a:solidFill>
                <a:latin typeface="Meiryo UI" pitchFamily="50" charset="-128"/>
                <a:ea typeface="Meiryo UI" pitchFamily="50" charset="-128"/>
                <a:cs typeface="Meiryo UI" pitchFamily="50" charset="-128"/>
              </a:rPr>
              <a:t>･</a:t>
            </a:r>
            <a:r>
              <a:rPr lang="ja-JP" altLang="en-US" sz="2800" b="1" dirty="0">
                <a:solidFill>
                  <a:schemeClr val="tx1"/>
                </a:solidFill>
                <a:latin typeface="Meiryo UI" pitchFamily="50" charset="-128"/>
                <a:ea typeface="Meiryo UI" pitchFamily="50" charset="-128"/>
                <a:cs typeface="Meiryo UI" pitchFamily="50" charset="-128"/>
              </a:rPr>
              <a:t>精神保健福祉士・介護福祉士の役割</a:t>
            </a:r>
          </a:p>
        </p:txBody>
      </p:sp>
      <p:sp>
        <p:nvSpPr>
          <p:cNvPr id="147459" name="正方形/長方形 1"/>
          <p:cNvSpPr>
            <a:spLocks noChangeArrowheads="1"/>
          </p:cNvSpPr>
          <p:nvPr/>
        </p:nvSpPr>
        <p:spPr bwMode="auto">
          <a:xfrm>
            <a:off x="1179031" y="1454337"/>
            <a:ext cx="6221413" cy="25545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marL="85725" eaLnBrk="1" hangingPunct="1">
              <a:spcBef>
                <a:spcPts val="600"/>
              </a:spcBef>
            </a:pPr>
            <a:r>
              <a:rPr lang="ja-JP" altLang="en-US" sz="2250" b="1" dirty="0">
                <a:solidFill>
                  <a:srgbClr val="3E6EB4"/>
                </a:solidFill>
                <a:latin typeface="Meiryo UI" pitchFamily="50" charset="-128"/>
                <a:ea typeface="Meiryo UI" pitchFamily="50" charset="-128"/>
                <a:cs typeface="Meiryo UI" pitchFamily="50" charset="-128"/>
              </a:rPr>
              <a:t>社会福祉士・精神保健福祉士 </a:t>
            </a:r>
          </a:p>
          <a:p>
            <a:pPr marL="85725" eaLnBrk="1" hangingPunct="1">
              <a:spcBef>
                <a:spcPts val="600"/>
              </a:spcBef>
            </a:pPr>
            <a:r>
              <a:rPr lang="en-US" altLang="ja-JP" sz="2250" b="1" dirty="0">
                <a:solidFill>
                  <a:srgbClr val="669900"/>
                </a:solidFill>
                <a:latin typeface="Meiryo UI" pitchFamily="50" charset="-128"/>
                <a:ea typeface="Meiryo UI" pitchFamily="50" charset="-128"/>
                <a:cs typeface="Meiryo UI" pitchFamily="50" charset="-128"/>
              </a:rPr>
              <a:t>  </a:t>
            </a:r>
            <a:r>
              <a:rPr lang="ja-JP" altLang="en-US" sz="2250" b="1" dirty="0">
                <a:solidFill>
                  <a:srgbClr val="3E6EB4"/>
                </a:solidFill>
                <a:latin typeface="Meiryo UI" pitchFamily="50" charset="-128"/>
                <a:ea typeface="Meiryo UI" pitchFamily="50" charset="-128"/>
                <a:cs typeface="Meiryo UI" pitchFamily="50" charset="-128"/>
              </a:rPr>
              <a:t>●</a:t>
            </a:r>
            <a:r>
              <a:rPr lang="en-US" altLang="ja-JP" sz="2250" b="1" dirty="0">
                <a:solidFill>
                  <a:srgbClr val="000000"/>
                </a:solidFill>
                <a:latin typeface="Meiryo UI" pitchFamily="50" charset="-128"/>
                <a:ea typeface="Meiryo UI" pitchFamily="50" charset="-128"/>
                <a:cs typeface="Meiryo UI" pitchFamily="50" charset="-128"/>
              </a:rPr>
              <a:t> </a:t>
            </a:r>
            <a:r>
              <a:rPr lang="ja-JP" altLang="en-US" sz="2250" b="1" dirty="0">
                <a:solidFill>
                  <a:srgbClr val="000000"/>
                </a:solidFill>
                <a:latin typeface="Meiryo UI" pitchFamily="50" charset="-128"/>
                <a:ea typeface="Meiryo UI" pitchFamily="50" charset="-128"/>
                <a:cs typeface="Meiryo UI" pitchFamily="50" charset="-128"/>
              </a:rPr>
              <a:t>権利擁護  </a:t>
            </a:r>
            <a:endParaRPr lang="en-US" altLang="ja-JP" sz="2250" b="1" dirty="0">
              <a:solidFill>
                <a:srgbClr val="000000"/>
              </a:solidFill>
              <a:latin typeface="Meiryo UI" pitchFamily="50" charset="-128"/>
              <a:ea typeface="Meiryo UI" pitchFamily="50" charset="-128"/>
              <a:cs typeface="Meiryo UI" pitchFamily="50" charset="-128"/>
            </a:endParaRPr>
          </a:p>
          <a:p>
            <a:pPr marL="85725" eaLnBrk="1" hangingPunct="1">
              <a:spcBef>
                <a:spcPts val="600"/>
              </a:spcBef>
            </a:pPr>
            <a:r>
              <a:rPr lang="en-US" altLang="ja-JP" sz="2250" b="1" dirty="0">
                <a:solidFill>
                  <a:srgbClr val="669900"/>
                </a:solidFill>
                <a:latin typeface="Meiryo UI" pitchFamily="50" charset="-128"/>
                <a:ea typeface="Meiryo UI" pitchFamily="50" charset="-128"/>
                <a:cs typeface="Meiryo UI" pitchFamily="50" charset="-128"/>
              </a:rPr>
              <a:t>  </a:t>
            </a:r>
            <a:r>
              <a:rPr lang="ja-JP" altLang="en-US" sz="2250" b="1" dirty="0">
                <a:solidFill>
                  <a:srgbClr val="3E6EB4"/>
                </a:solidFill>
                <a:latin typeface="Meiryo UI" pitchFamily="50" charset="-128"/>
                <a:ea typeface="Meiryo UI" pitchFamily="50" charset="-128"/>
                <a:cs typeface="Meiryo UI" pitchFamily="50" charset="-128"/>
              </a:rPr>
              <a:t>●</a:t>
            </a:r>
            <a:r>
              <a:rPr lang="en-US" altLang="ja-JP" sz="2250" b="1" dirty="0">
                <a:solidFill>
                  <a:srgbClr val="669900"/>
                </a:solidFill>
                <a:latin typeface="Meiryo UI" pitchFamily="50" charset="-128"/>
                <a:ea typeface="Meiryo UI" pitchFamily="50" charset="-128"/>
                <a:cs typeface="Meiryo UI" pitchFamily="50" charset="-128"/>
              </a:rPr>
              <a:t> </a:t>
            </a:r>
            <a:r>
              <a:rPr lang="ja-JP" altLang="en-US" sz="2250" b="1" dirty="0">
                <a:solidFill>
                  <a:srgbClr val="000000"/>
                </a:solidFill>
                <a:latin typeface="Meiryo UI" pitchFamily="50" charset="-128"/>
                <a:ea typeface="Meiryo UI" pitchFamily="50" charset="-128"/>
                <a:cs typeface="Meiryo UI" pitchFamily="50" charset="-128"/>
              </a:rPr>
              <a:t>受診援助</a:t>
            </a:r>
            <a:endParaRPr lang="en-US" altLang="ja-JP" sz="2250" b="1" dirty="0">
              <a:solidFill>
                <a:srgbClr val="000000"/>
              </a:solidFill>
              <a:latin typeface="Meiryo UI" pitchFamily="50" charset="-128"/>
              <a:ea typeface="Meiryo UI" pitchFamily="50" charset="-128"/>
              <a:cs typeface="Meiryo UI" pitchFamily="50" charset="-128"/>
            </a:endParaRPr>
          </a:p>
          <a:p>
            <a:pPr marL="85725" eaLnBrk="1" hangingPunct="1">
              <a:spcBef>
                <a:spcPts val="600"/>
              </a:spcBef>
            </a:pPr>
            <a:r>
              <a:rPr lang="ja-JP" altLang="en-US" sz="2250" b="1" dirty="0">
                <a:solidFill>
                  <a:srgbClr val="669900"/>
                </a:solidFill>
                <a:latin typeface="Meiryo UI" pitchFamily="50" charset="-128"/>
                <a:ea typeface="Meiryo UI" pitchFamily="50" charset="-128"/>
                <a:cs typeface="Meiryo UI" pitchFamily="50" charset="-128"/>
              </a:rPr>
              <a:t>  </a:t>
            </a:r>
            <a:r>
              <a:rPr lang="ja-JP" altLang="en-US" sz="2250" b="1" dirty="0">
                <a:solidFill>
                  <a:srgbClr val="3E6EB4"/>
                </a:solidFill>
                <a:latin typeface="Meiryo UI" pitchFamily="50" charset="-128"/>
                <a:ea typeface="Meiryo UI" pitchFamily="50" charset="-128"/>
                <a:cs typeface="Meiryo UI" pitchFamily="50" charset="-128"/>
              </a:rPr>
              <a:t>●</a:t>
            </a:r>
            <a:r>
              <a:rPr lang="en-US" altLang="ja-JP" sz="2250" b="1" dirty="0">
                <a:solidFill>
                  <a:srgbClr val="669900"/>
                </a:solidFill>
                <a:latin typeface="Meiryo UI" pitchFamily="50" charset="-128"/>
                <a:ea typeface="Meiryo UI" pitchFamily="50" charset="-128"/>
                <a:cs typeface="Meiryo UI" pitchFamily="50" charset="-128"/>
              </a:rPr>
              <a:t> </a:t>
            </a:r>
            <a:r>
              <a:rPr lang="ja-JP" altLang="en-US" sz="2250" b="1" dirty="0">
                <a:solidFill>
                  <a:srgbClr val="000000"/>
                </a:solidFill>
                <a:latin typeface="Meiryo UI" pitchFamily="50" charset="-128"/>
                <a:ea typeface="Meiryo UI" pitchFamily="50" charset="-128"/>
                <a:cs typeface="Meiryo UI" pitchFamily="50" charset="-128"/>
              </a:rPr>
              <a:t>本人・家族支援</a:t>
            </a:r>
            <a:endParaRPr lang="en-US" altLang="ja-JP" sz="2250" b="1" dirty="0">
              <a:solidFill>
                <a:srgbClr val="000000"/>
              </a:solidFill>
              <a:latin typeface="Meiryo UI" pitchFamily="50" charset="-128"/>
              <a:ea typeface="Meiryo UI" pitchFamily="50" charset="-128"/>
              <a:cs typeface="Meiryo UI" pitchFamily="50" charset="-128"/>
            </a:endParaRPr>
          </a:p>
          <a:p>
            <a:pPr marL="85725" eaLnBrk="1" hangingPunct="1">
              <a:spcBef>
                <a:spcPts val="600"/>
              </a:spcBef>
            </a:pPr>
            <a:r>
              <a:rPr lang="en-US" altLang="ja-JP" sz="2250" b="1" dirty="0">
                <a:solidFill>
                  <a:srgbClr val="669900"/>
                </a:solidFill>
                <a:latin typeface="Meiryo UI" pitchFamily="50" charset="-128"/>
                <a:ea typeface="Meiryo UI" pitchFamily="50" charset="-128"/>
                <a:cs typeface="Meiryo UI" pitchFamily="50" charset="-128"/>
              </a:rPr>
              <a:t>  </a:t>
            </a:r>
            <a:r>
              <a:rPr lang="ja-JP" altLang="en-US" sz="2250" b="1" dirty="0">
                <a:solidFill>
                  <a:srgbClr val="3E6EB4"/>
                </a:solidFill>
                <a:latin typeface="Meiryo UI" pitchFamily="50" charset="-128"/>
                <a:ea typeface="Meiryo UI" pitchFamily="50" charset="-128"/>
                <a:cs typeface="Meiryo UI" pitchFamily="50" charset="-128"/>
              </a:rPr>
              <a:t>●</a:t>
            </a:r>
            <a:r>
              <a:rPr lang="en-US" altLang="ja-JP" sz="2250" b="1" dirty="0">
                <a:solidFill>
                  <a:srgbClr val="669900"/>
                </a:solidFill>
                <a:latin typeface="Meiryo UI" pitchFamily="50" charset="-128"/>
                <a:ea typeface="Meiryo UI" pitchFamily="50" charset="-128"/>
                <a:cs typeface="Meiryo UI" pitchFamily="50" charset="-128"/>
              </a:rPr>
              <a:t> </a:t>
            </a:r>
            <a:r>
              <a:rPr lang="ja-JP" altLang="en-US" sz="2250" b="1" dirty="0">
                <a:solidFill>
                  <a:srgbClr val="000000"/>
                </a:solidFill>
                <a:latin typeface="Meiryo UI" pitchFamily="50" charset="-128"/>
                <a:ea typeface="Meiryo UI" pitchFamily="50" charset="-128"/>
                <a:cs typeface="Meiryo UI" pitchFamily="50" charset="-128"/>
              </a:rPr>
              <a:t>地域の見守り体制の構築</a:t>
            </a:r>
            <a:endParaRPr lang="en-US" altLang="ja-JP" sz="2250" b="1" dirty="0">
              <a:solidFill>
                <a:srgbClr val="000000"/>
              </a:solidFill>
              <a:latin typeface="Meiryo UI" pitchFamily="50" charset="-128"/>
              <a:ea typeface="Meiryo UI" pitchFamily="50" charset="-128"/>
              <a:cs typeface="Meiryo UI" pitchFamily="50" charset="-128"/>
            </a:endParaRPr>
          </a:p>
          <a:p>
            <a:pPr marL="85725" eaLnBrk="1" hangingPunct="1">
              <a:spcBef>
                <a:spcPts val="600"/>
              </a:spcBef>
            </a:pPr>
            <a:r>
              <a:rPr lang="ja-JP" altLang="en-US" sz="2250" b="1" dirty="0">
                <a:solidFill>
                  <a:srgbClr val="669900"/>
                </a:solidFill>
                <a:latin typeface="Meiryo UI" pitchFamily="50" charset="-128"/>
                <a:ea typeface="Meiryo UI" pitchFamily="50" charset="-128"/>
                <a:cs typeface="Meiryo UI" pitchFamily="50" charset="-128"/>
              </a:rPr>
              <a:t>　</a:t>
            </a:r>
            <a:r>
              <a:rPr lang="ja-JP" altLang="en-US" sz="2250" b="1" dirty="0">
                <a:solidFill>
                  <a:srgbClr val="3E6EB4"/>
                </a:solidFill>
                <a:latin typeface="Meiryo UI" pitchFamily="50" charset="-128"/>
                <a:ea typeface="Meiryo UI" pitchFamily="50" charset="-128"/>
                <a:cs typeface="Meiryo UI" pitchFamily="50" charset="-128"/>
              </a:rPr>
              <a:t>●</a:t>
            </a:r>
            <a:r>
              <a:rPr lang="en-US" altLang="ja-JP" sz="2250" b="1" dirty="0">
                <a:solidFill>
                  <a:srgbClr val="FF0000"/>
                </a:solidFill>
                <a:latin typeface="Meiryo UI" pitchFamily="50" charset="-128"/>
                <a:ea typeface="Meiryo UI" pitchFamily="50" charset="-128"/>
                <a:cs typeface="Meiryo UI" pitchFamily="50" charset="-128"/>
              </a:rPr>
              <a:t> </a:t>
            </a:r>
            <a:r>
              <a:rPr lang="ja-JP" altLang="en-US" sz="2250" b="1" dirty="0">
                <a:latin typeface="Meiryo UI" pitchFamily="50" charset="-128"/>
                <a:ea typeface="Meiryo UI" pitchFamily="50" charset="-128"/>
                <a:cs typeface="Meiryo UI" pitchFamily="50" charset="-128"/>
              </a:rPr>
              <a:t>社会参加支援</a:t>
            </a:r>
            <a:endParaRPr lang="en-US" altLang="ja-JP" sz="2250" b="1" dirty="0">
              <a:latin typeface="Meiryo UI" pitchFamily="50" charset="-128"/>
              <a:ea typeface="Meiryo UI" pitchFamily="50" charset="-128"/>
              <a:cs typeface="Meiryo UI" pitchFamily="50" charset="-128"/>
            </a:endParaRPr>
          </a:p>
        </p:txBody>
      </p:sp>
      <p:sp>
        <p:nvSpPr>
          <p:cNvPr id="147460" name="正方形/長方形 1"/>
          <p:cNvSpPr>
            <a:spLocks noChangeArrowheads="1"/>
          </p:cNvSpPr>
          <p:nvPr/>
        </p:nvSpPr>
        <p:spPr bwMode="auto">
          <a:xfrm>
            <a:off x="1065975" y="4290071"/>
            <a:ext cx="7313613" cy="17081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marL="85725" eaLnBrk="1" hangingPunct="1"/>
            <a:r>
              <a:rPr lang="ja-JP" altLang="en-US" sz="2250" b="1" dirty="0">
                <a:solidFill>
                  <a:srgbClr val="3E6EB4"/>
                </a:solidFill>
                <a:latin typeface="Meiryo UI" pitchFamily="50" charset="-128"/>
                <a:ea typeface="Meiryo UI" pitchFamily="50" charset="-128"/>
                <a:cs typeface="Meiryo UI" pitchFamily="50" charset="-128"/>
              </a:rPr>
              <a:t> 介護福祉士</a:t>
            </a:r>
            <a:r>
              <a:rPr lang="en-US" altLang="ja-JP" sz="2250" b="1" dirty="0">
                <a:solidFill>
                  <a:srgbClr val="3E6EB4"/>
                </a:solidFill>
                <a:latin typeface="Meiryo UI" pitchFamily="50" charset="-128"/>
                <a:ea typeface="Meiryo UI" pitchFamily="50" charset="-128"/>
                <a:cs typeface="Meiryo UI" pitchFamily="50" charset="-128"/>
              </a:rPr>
              <a:t>(</a:t>
            </a:r>
            <a:r>
              <a:rPr lang="ja-JP" altLang="en-US" sz="2250" b="1" dirty="0">
                <a:solidFill>
                  <a:srgbClr val="3E6EB4"/>
                </a:solidFill>
                <a:latin typeface="Meiryo UI" pitchFamily="50" charset="-128"/>
                <a:ea typeface="Meiryo UI" pitchFamily="50" charset="-128"/>
                <a:cs typeface="Meiryo UI" pitchFamily="50" charset="-128"/>
              </a:rPr>
              <a:t>ホームヘルパー・介護職員含む</a:t>
            </a:r>
            <a:r>
              <a:rPr lang="en-US" altLang="ja-JP" sz="2250" b="1" dirty="0">
                <a:solidFill>
                  <a:srgbClr val="3E6EB4"/>
                </a:solidFill>
                <a:latin typeface="Meiryo UI" pitchFamily="50" charset="-128"/>
                <a:ea typeface="Meiryo UI" pitchFamily="50" charset="-128"/>
                <a:cs typeface="Meiryo UI" pitchFamily="50" charset="-128"/>
              </a:rPr>
              <a:t>)</a:t>
            </a:r>
          </a:p>
          <a:p>
            <a:pPr marL="85725" eaLnBrk="1" hangingPunct="1">
              <a:spcBef>
                <a:spcPts val="600"/>
              </a:spcBef>
            </a:pPr>
            <a:r>
              <a:rPr lang="en-US" altLang="ja-JP" sz="2250" b="1" dirty="0">
                <a:solidFill>
                  <a:srgbClr val="669900"/>
                </a:solidFill>
                <a:latin typeface="Meiryo UI" pitchFamily="50" charset="-128"/>
                <a:ea typeface="Meiryo UI" pitchFamily="50" charset="-128"/>
                <a:cs typeface="Meiryo UI" pitchFamily="50" charset="-128"/>
              </a:rPr>
              <a:t>   </a:t>
            </a:r>
            <a:r>
              <a:rPr lang="ja-JP" altLang="en-US" sz="2250" b="1" dirty="0">
                <a:solidFill>
                  <a:srgbClr val="3E6EB4"/>
                </a:solidFill>
                <a:latin typeface="Meiryo UI" pitchFamily="50" charset="-128"/>
                <a:ea typeface="Meiryo UI" pitchFamily="50" charset="-128"/>
                <a:cs typeface="Meiryo UI" pitchFamily="50" charset="-128"/>
              </a:rPr>
              <a:t>●</a:t>
            </a:r>
            <a:r>
              <a:rPr lang="en-US" altLang="ja-JP" sz="2250" b="1" dirty="0">
                <a:solidFill>
                  <a:srgbClr val="669900"/>
                </a:solidFill>
                <a:latin typeface="Meiryo UI" pitchFamily="50" charset="-128"/>
                <a:ea typeface="Meiryo UI" pitchFamily="50" charset="-128"/>
                <a:cs typeface="Meiryo UI" pitchFamily="50" charset="-128"/>
              </a:rPr>
              <a:t> </a:t>
            </a:r>
            <a:r>
              <a:rPr lang="ja-JP" altLang="en-US" sz="2250" b="1" dirty="0">
                <a:solidFill>
                  <a:srgbClr val="000000"/>
                </a:solidFill>
                <a:latin typeface="Meiryo UI" pitchFamily="50" charset="-128"/>
                <a:ea typeface="Meiryo UI" pitchFamily="50" charset="-128"/>
                <a:cs typeface="Meiryo UI" pitchFamily="50" charset="-128"/>
              </a:rPr>
              <a:t>身体介護等のケアの提供</a:t>
            </a:r>
          </a:p>
          <a:p>
            <a:pPr marL="85725" eaLnBrk="1" hangingPunct="1">
              <a:spcBef>
                <a:spcPts val="600"/>
              </a:spcBef>
            </a:pPr>
            <a:r>
              <a:rPr lang="ja-JP" altLang="en-US" sz="2250" b="1" dirty="0">
                <a:solidFill>
                  <a:srgbClr val="669900"/>
                </a:solidFill>
                <a:latin typeface="Meiryo UI" pitchFamily="50" charset="-128"/>
                <a:ea typeface="Meiryo UI" pitchFamily="50" charset="-128"/>
                <a:cs typeface="Meiryo UI" pitchFamily="50" charset="-128"/>
              </a:rPr>
              <a:t>   </a:t>
            </a:r>
            <a:r>
              <a:rPr lang="ja-JP" altLang="en-US" sz="2250" b="1" dirty="0">
                <a:solidFill>
                  <a:srgbClr val="3E6EB4"/>
                </a:solidFill>
                <a:latin typeface="Meiryo UI" pitchFamily="50" charset="-128"/>
                <a:ea typeface="Meiryo UI" pitchFamily="50" charset="-128"/>
                <a:cs typeface="Meiryo UI" pitchFamily="50" charset="-128"/>
              </a:rPr>
              <a:t>●</a:t>
            </a:r>
            <a:r>
              <a:rPr lang="en-US" altLang="ja-JP" sz="2250" b="1" dirty="0">
                <a:solidFill>
                  <a:srgbClr val="669900"/>
                </a:solidFill>
                <a:latin typeface="Meiryo UI" pitchFamily="50" charset="-128"/>
                <a:ea typeface="Meiryo UI" pitchFamily="50" charset="-128"/>
                <a:cs typeface="Meiryo UI" pitchFamily="50" charset="-128"/>
              </a:rPr>
              <a:t> </a:t>
            </a:r>
            <a:r>
              <a:rPr lang="ja-JP" altLang="en-US" sz="2250" b="1" dirty="0">
                <a:solidFill>
                  <a:srgbClr val="000000"/>
                </a:solidFill>
                <a:latin typeface="Meiryo UI" pitchFamily="50" charset="-128"/>
                <a:ea typeface="Meiryo UI" pitchFamily="50" charset="-128"/>
                <a:cs typeface="Meiryo UI" pitchFamily="50" charset="-128"/>
              </a:rPr>
              <a:t>服薬確認や生活リズム維持の支援</a:t>
            </a:r>
          </a:p>
          <a:p>
            <a:pPr marL="85725" eaLnBrk="1" hangingPunct="1">
              <a:spcBef>
                <a:spcPts val="600"/>
              </a:spcBef>
            </a:pPr>
            <a:r>
              <a:rPr lang="ja-JP" altLang="en-US" sz="2250" b="1" dirty="0">
                <a:solidFill>
                  <a:srgbClr val="669900"/>
                </a:solidFill>
                <a:latin typeface="Meiryo UI" pitchFamily="50" charset="-128"/>
                <a:ea typeface="Meiryo UI" pitchFamily="50" charset="-128"/>
                <a:cs typeface="Meiryo UI" pitchFamily="50" charset="-128"/>
              </a:rPr>
              <a:t>   </a:t>
            </a:r>
            <a:r>
              <a:rPr lang="ja-JP" altLang="en-US" sz="2250" b="1" dirty="0">
                <a:solidFill>
                  <a:srgbClr val="3E6EB4"/>
                </a:solidFill>
                <a:latin typeface="Meiryo UI" pitchFamily="50" charset="-128"/>
                <a:ea typeface="Meiryo UI" pitchFamily="50" charset="-128"/>
                <a:cs typeface="Meiryo UI" pitchFamily="50" charset="-128"/>
              </a:rPr>
              <a:t>●</a:t>
            </a:r>
            <a:r>
              <a:rPr lang="en-US" altLang="ja-JP" sz="2250" b="1" dirty="0">
                <a:solidFill>
                  <a:srgbClr val="669900"/>
                </a:solidFill>
                <a:latin typeface="Meiryo UI" pitchFamily="50" charset="-128"/>
                <a:ea typeface="Meiryo UI" pitchFamily="50" charset="-128"/>
                <a:cs typeface="Meiryo UI" pitchFamily="50" charset="-128"/>
              </a:rPr>
              <a:t> </a:t>
            </a:r>
            <a:r>
              <a:rPr lang="ja-JP" altLang="en-US" sz="2250" b="1" dirty="0">
                <a:solidFill>
                  <a:srgbClr val="000000"/>
                </a:solidFill>
                <a:latin typeface="Meiryo UI" pitchFamily="50" charset="-128"/>
                <a:ea typeface="Meiryo UI" pitchFamily="50" charset="-128"/>
                <a:cs typeface="Meiryo UI" pitchFamily="50" charset="-128"/>
              </a:rPr>
              <a:t>緊急時の医療サービスへの連携</a:t>
            </a:r>
          </a:p>
        </p:txBody>
      </p:sp>
      <p:sp>
        <p:nvSpPr>
          <p:cNvPr id="7" name="Rectangle 23"/>
          <p:cNvSpPr>
            <a:spLocks noChangeArrowheads="1"/>
          </p:cNvSpPr>
          <p:nvPr/>
        </p:nvSpPr>
        <p:spPr bwMode="auto">
          <a:xfrm>
            <a:off x="0" y="1"/>
            <a:ext cx="2806995" cy="3721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82904" tIns="41452" rIns="82904" bIns="41452" anchor="b"/>
          <a:lstStyle/>
          <a:p>
            <a:pPr defTabSz="828675"/>
            <a:r>
              <a:rPr kumimoji="0" lang="en-US" altLang="ja-JP" sz="1600" b="1" dirty="0">
                <a:latin typeface="Meiryo UI" panose="020B0604030504040204" pitchFamily="50" charset="-128"/>
                <a:ea typeface="Meiryo UI" panose="020B0604030504040204" pitchFamily="50" charset="-128"/>
              </a:rPr>
              <a:t>《</a:t>
            </a:r>
            <a:r>
              <a:rPr kumimoji="0" lang="ja-JP" altLang="en-US" sz="1600" b="1" dirty="0">
                <a:latin typeface="Meiryo UI" panose="020B0604030504040204" pitchFamily="50" charset="-128"/>
                <a:ea typeface="Meiryo UI" panose="020B0604030504040204" pitchFamily="50" charset="-128"/>
              </a:rPr>
              <a:t> 連携</a:t>
            </a:r>
            <a:r>
              <a:rPr kumimoji="0" lang="en-US" altLang="ja-JP" sz="1700" b="1" dirty="0">
                <a:latin typeface="Segoe UI" panose="020B0502040204020203" pitchFamily="34" charset="0"/>
                <a:ea typeface="Meiryo UI" panose="020B0604030504040204" pitchFamily="50" charset="-128"/>
                <a:cs typeface="Segoe UI" panose="020B0502040204020203" pitchFamily="34" charset="0"/>
              </a:rPr>
              <a:t>-8</a:t>
            </a:r>
            <a:r>
              <a:rPr kumimoji="0" lang="ja-JP" altLang="en-US" sz="1700" b="1" dirty="0">
                <a:latin typeface="Segoe UI" panose="020B0502040204020203" pitchFamily="34" charset="0"/>
                <a:ea typeface="Meiryo UI" panose="020B0604030504040204" pitchFamily="50" charset="-128"/>
                <a:cs typeface="Segoe UI" panose="020B0502040204020203" pitchFamily="34" charset="0"/>
              </a:rPr>
              <a:t> </a:t>
            </a:r>
            <a:r>
              <a:rPr kumimoji="0" lang="en-US" altLang="ja-JP" sz="1600" b="1" dirty="0">
                <a:latin typeface="Meiryo UI" panose="020B0604030504040204" pitchFamily="50" charset="-128"/>
                <a:ea typeface="Meiryo UI" panose="020B0604030504040204" pitchFamily="50" charset="-128"/>
              </a:rPr>
              <a:t>》</a:t>
            </a:r>
            <a:r>
              <a:rPr kumimoji="0" lang="ja-JP" altLang="en-US" sz="1600" b="1" dirty="0">
                <a:latin typeface="Meiryo UI" panose="020B0604030504040204" pitchFamily="50" charset="-128"/>
                <a:ea typeface="Meiryo UI" panose="020B0604030504040204" pitchFamily="50" charset="-128"/>
              </a:rPr>
              <a:t>  </a:t>
            </a:r>
            <a:endParaRPr kumimoji="0" lang="ja-JP" altLang="en-US" sz="1600" b="1" dirty="0">
              <a:solidFill>
                <a:srgbClr val="FF5050"/>
              </a:solidFill>
              <a:latin typeface="Meiryo UI" panose="020B0604030504040204" pitchFamily="50" charset="-128"/>
              <a:ea typeface="Meiryo UI" panose="020B0604030504040204" pitchFamily="50" charset="-128"/>
            </a:endParaRPr>
          </a:p>
        </p:txBody>
      </p:sp>
      <p:sp>
        <p:nvSpPr>
          <p:cNvPr id="8" name="Rectangle 12"/>
          <p:cNvSpPr>
            <a:spLocks noChangeArrowheads="1"/>
          </p:cNvSpPr>
          <p:nvPr/>
        </p:nvSpPr>
        <p:spPr bwMode="auto">
          <a:xfrm>
            <a:off x="213519" y="885706"/>
            <a:ext cx="8691562" cy="103179"/>
          </a:xfrm>
          <a:prstGeom prst="rect">
            <a:avLst/>
          </a:prstGeom>
          <a:gradFill rotWithShape="1">
            <a:gsLst>
              <a:gs pos="96951">
                <a:srgbClr val="3E6EB4"/>
              </a:gs>
              <a:gs pos="90000">
                <a:srgbClr val="3E6EB4"/>
              </a:gs>
              <a:gs pos="0">
                <a:srgbClr val="CDE1FF"/>
              </a:gs>
            </a:gsLst>
            <a:lin ang="0" scaled="1"/>
          </a:gradFill>
          <a:ln w="9525" algn="ctr">
            <a:noFill/>
            <a:miter lim="800000"/>
            <a:headEnd/>
            <a:tailEnd/>
          </a:ln>
          <a:effectLst/>
        </p:spPr>
        <p:txBody>
          <a:bodyPr wrap="none" anchor="ctr"/>
          <a:lstStyle/>
          <a:p>
            <a:pPr algn="r">
              <a:defRPr/>
            </a:pPr>
            <a:endParaRPr lang="ja-JP" altLang="en-US">
              <a:latin typeface="Arial" charset="0"/>
            </a:endParaRPr>
          </a:p>
        </p:txBody>
      </p:sp>
    </p:spTree>
    <p:extLst>
      <p:ext uri="{BB962C8B-B14F-4D97-AF65-F5344CB8AC3E}">
        <p14:creationId xmlns:p14="http://schemas.microsoft.com/office/powerpoint/2010/main" val="2813431558"/>
      </p:ext>
    </p:extLst>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4" name="Text Box 3"/>
          <p:cNvSpPr txBox="1">
            <a:spLocks noChangeArrowheads="1"/>
          </p:cNvSpPr>
          <p:nvPr/>
        </p:nvSpPr>
        <p:spPr bwMode="auto">
          <a:xfrm>
            <a:off x="276225" y="393700"/>
            <a:ext cx="8718550" cy="4770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kumimoji="1" sz="3600">
                <a:solidFill>
                  <a:schemeClr val="tx1"/>
                </a:solidFill>
                <a:latin typeface="Arial" pitchFamily="34" charset="0"/>
                <a:ea typeface="ＭＳ Ｐゴシック" pitchFamily="50" charset="-128"/>
              </a:defRPr>
            </a:lvl1pPr>
            <a:lvl2pPr marL="742950" indent="-285750" eaLnBrk="0" hangingPunct="0">
              <a:defRPr kumimoji="1" sz="3600">
                <a:solidFill>
                  <a:schemeClr val="tx1"/>
                </a:solidFill>
                <a:latin typeface="Arial" pitchFamily="34" charset="0"/>
                <a:ea typeface="ＭＳ Ｐゴシック" pitchFamily="50" charset="-128"/>
              </a:defRPr>
            </a:lvl2pPr>
            <a:lvl3pPr marL="1143000" indent="-228600" eaLnBrk="0" hangingPunct="0">
              <a:defRPr kumimoji="1" sz="3600">
                <a:solidFill>
                  <a:schemeClr val="tx1"/>
                </a:solidFill>
                <a:latin typeface="Arial" pitchFamily="34" charset="0"/>
                <a:ea typeface="ＭＳ Ｐゴシック" pitchFamily="50" charset="-128"/>
              </a:defRPr>
            </a:lvl3pPr>
            <a:lvl4pPr marL="1600200" indent="-228600" eaLnBrk="0" hangingPunct="0">
              <a:defRPr kumimoji="1" sz="3600">
                <a:solidFill>
                  <a:schemeClr val="tx1"/>
                </a:solidFill>
                <a:latin typeface="Arial" pitchFamily="34" charset="0"/>
                <a:ea typeface="ＭＳ Ｐゴシック" pitchFamily="50" charset="-128"/>
              </a:defRPr>
            </a:lvl4pPr>
            <a:lvl5pPr marL="2057400" indent="-228600" eaLnBrk="0" hangingPunct="0">
              <a:defRPr kumimoji="1" sz="3600">
                <a:solidFill>
                  <a:schemeClr val="tx1"/>
                </a:solidFill>
                <a:latin typeface="Arial" pitchFamily="34" charset="0"/>
                <a:ea typeface="ＭＳ Ｐゴシック" pitchFamily="50" charset="-128"/>
              </a:defRPr>
            </a:lvl5pPr>
            <a:lvl6pPr marL="2514600" indent="-228600" eaLnBrk="0" fontAlgn="base" hangingPunct="0">
              <a:spcBef>
                <a:spcPct val="0"/>
              </a:spcBef>
              <a:spcAft>
                <a:spcPct val="0"/>
              </a:spcAft>
              <a:defRPr kumimoji="1" sz="3600">
                <a:solidFill>
                  <a:schemeClr val="tx1"/>
                </a:solidFill>
                <a:latin typeface="Arial" pitchFamily="34" charset="0"/>
                <a:ea typeface="ＭＳ Ｐゴシック" pitchFamily="50" charset="-128"/>
              </a:defRPr>
            </a:lvl6pPr>
            <a:lvl7pPr marL="2971800" indent="-228600" eaLnBrk="0" fontAlgn="base" hangingPunct="0">
              <a:spcBef>
                <a:spcPct val="0"/>
              </a:spcBef>
              <a:spcAft>
                <a:spcPct val="0"/>
              </a:spcAft>
              <a:defRPr kumimoji="1" sz="3600">
                <a:solidFill>
                  <a:schemeClr val="tx1"/>
                </a:solidFill>
                <a:latin typeface="Arial" pitchFamily="34" charset="0"/>
                <a:ea typeface="ＭＳ Ｐゴシック" pitchFamily="50" charset="-128"/>
              </a:defRPr>
            </a:lvl7pPr>
            <a:lvl8pPr marL="3429000" indent="-228600" eaLnBrk="0" fontAlgn="base" hangingPunct="0">
              <a:spcBef>
                <a:spcPct val="0"/>
              </a:spcBef>
              <a:spcAft>
                <a:spcPct val="0"/>
              </a:spcAft>
              <a:defRPr kumimoji="1" sz="3600">
                <a:solidFill>
                  <a:schemeClr val="tx1"/>
                </a:solidFill>
                <a:latin typeface="Arial" pitchFamily="34" charset="0"/>
                <a:ea typeface="ＭＳ Ｐゴシック" pitchFamily="50" charset="-128"/>
              </a:defRPr>
            </a:lvl8pPr>
            <a:lvl9pPr marL="3886200" indent="-228600" eaLnBrk="0" fontAlgn="base" hangingPunct="0">
              <a:spcBef>
                <a:spcPct val="0"/>
              </a:spcBef>
              <a:spcAft>
                <a:spcPct val="0"/>
              </a:spcAft>
              <a:defRPr kumimoji="1" sz="3600">
                <a:solidFill>
                  <a:schemeClr val="tx1"/>
                </a:solidFill>
                <a:latin typeface="Arial" pitchFamily="34" charset="0"/>
                <a:ea typeface="ＭＳ Ｐゴシック" pitchFamily="50" charset="-128"/>
              </a:defRPr>
            </a:lvl9pPr>
          </a:lstStyle>
          <a:p>
            <a:pPr algn="ctr" eaLnBrk="1" hangingPunct="1">
              <a:spcBef>
                <a:spcPct val="50000"/>
              </a:spcBef>
            </a:pPr>
            <a:r>
              <a:rPr lang="ja-JP" altLang="en-US" sz="2500" b="1" dirty="0">
                <a:latin typeface="Meiryo UI" panose="020B0604030504040204" pitchFamily="50" charset="-128"/>
                <a:ea typeface="Meiryo UI" panose="020B0604030504040204" pitchFamily="50" charset="-128"/>
                <a:cs typeface="メイリオ" pitchFamily="50" charset="-128"/>
              </a:rPr>
              <a:t>かかりつけ医・認知症サポート医と地域包括支援センターの連携</a:t>
            </a:r>
          </a:p>
        </p:txBody>
      </p:sp>
      <p:sp>
        <p:nvSpPr>
          <p:cNvPr id="90116" name="AutoShape 5"/>
          <p:cNvSpPr>
            <a:spLocks noChangeArrowheads="1"/>
          </p:cNvSpPr>
          <p:nvPr/>
        </p:nvSpPr>
        <p:spPr bwMode="auto">
          <a:xfrm rot="5400000">
            <a:off x="5988051" y="3886200"/>
            <a:ext cx="298450" cy="1787525"/>
          </a:xfrm>
          <a:prstGeom prst="downArrow">
            <a:avLst>
              <a:gd name="adj1" fmla="val 43620"/>
              <a:gd name="adj2" fmla="val 56400"/>
            </a:avLst>
          </a:prstGeom>
          <a:solidFill>
            <a:srgbClr val="B7B7FF"/>
          </a:solidFill>
          <a:ln>
            <a:noFill/>
          </a:ln>
          <a:extLst>
            <a:ext uri="{91240B29-F687-4F45-9708-019B960494DF}">
              <a14:hiddenLine xmlns:a14="http://schemas.microsoft.com/office/drawing/2010/main" w="6350">
                <a:solidFill>
                  <a:schemeClr val="tx1"/>
                </a:solidFill>
                <a:miter lim="800000"/>
                <a:headEnd/>
                <a:tailEnd/>
              </a14:hiddenLine>
            </a:ext>
          </a:extLst>
        </p:spPr>
        <p:txBody>
          <a:bodyPr wrap="none" anchor="ctr"/>
          <a:lstStyle/>
          <a:p>
            <a:endParaRPr lang="ja-JP" altLang="en-US" sz="1800" b="1">
              <a:latin typeface="Meiryo UI" panose="020B0604030504040204" pitchFamily="50" charset="-128"/>
              <a:ea typeface="Meiryo UI" panose="020B0604030504040204" pitchFamily="50" charset="-128"/>
            </a:endParaRPr>
          </a:p>
        </p:txBody>
      </p:sp>
      <p:sp>
        <p:nvSpPr>
          <p:cNvPr id="90117" name="Text Box 6"/>
          <p:cNvSpPr txBox="1">
            <a:spLocks noChangeArrowheads="1"/>
          </p:cNvSpPr>
          <p:nvPr/>
        </p:nvSpPr>
        <p:spPr bwMode="auto">
          <a:xfrm>
            <a:off x="4073525" y="6189663"/>
            <a:ext cx="3736975" cy="353943"/>
          </a:xfrm>
          <a:prstGeom prst="rect">
            <a:avLst/>
          </a:prstGeom>
          <a:noFill/>
          <a:ln w="28575" cap="rnd">
            <a:solidFill>
              <a:schemeClr val="tx1"/>
            </a:solidFill>
            <a:prstDash val="sysDot"/>
            <a:miter lim="800000"/>
            <a:headEnd/>
            <a:tailEnd/>
          </a:ln>
          <a:extLst>
            <a:ext uri="{909E8E84-426E-40DD-AFC4-6F175D3DCCD1}">
              <a14:hiddenFill xmlns:a14="http://schemas.microsoft.com/office/drawing/2010/main">
                <a:solidFill>
                  <a:srgbClr val="FFFF93"/>
                </a:solidFill>
              </a14:hiddenFill>
            </a:ext>
          </a:extLst>
        </p:spPr>
        <p:txBody>
          <a:bodyPr>
            <a:spAutoFit/>
          </a:bodyPr>
          <a:lstStyle>
            <a:lvl1pPr eaLnBrk="0" hangingPunct="0">
              <a:defRPr kumimoji="1" sz="3600">
                <a:solidFill>
                  <a:schemeClr val="tx1"/>
                </a:solidFill>
                <a:latin typeface="Arial" pitchFamily="34" charset="0"/>
                <a:ea typeface="ＭＳ Ｐゴシック" pitchFamily="50" charset="-128"/>
              </a:defRPr>
            </a:lvl1pPr>
            <a:lvl2pPr marL="742950" indent="-285750" eaLnBrk="0" hangingPunct="0">
              <a:defRPr kumimoji="1" sz="3600">
                <a:solidFill>
                  <a:schemeClr val="tx1"/>
                </a:solidFill>
                <a:latin typeface="Arial" pitchFamily="34" charset="0"/>
                <a:ea typeface="ＭＳ Ｐゴシック" pitchFamily="50" charset="-128"/>
              </a:defRPr>
            </a:lvl2pPr>
            <a:lvl3pPr marL="1143000" indent="-228600" eaLnBrk="0" hangingPunct="0">
              <a:defRPr kumimoji="1" sz="3600">
                <a:solidFill>
                  <a:schemeClr val="tx1"/>
                </a:solidFill>
                <a:latin typeface="Arial" pitchFamily="34" charset="0"/>
                <a:ea typeface="ＭＳ Ｐゴシック" pitchFamily="50" charset="-128"/>
              </a:defRPr>
            </a:lvl3pPr>
            <a:lvl4pPr marL="1600200" indent="-228600" eaLnBrk="0" hangingPunct="0">
              <a:defRPr kumimoji="1" sz="3600">
                <a:solidFill>
                  <a:schemeClr val="tx1"/>
                </a:solidFill>
                <a:latin typeface="Arial" pitchFamily="34" charset="0"/>
                <a:ea typeface="ＭＳ Ｐゴシック" pitchFamily="50" charset="-128"/>
              </a:defRPr>
            </a:lvl4pPr>
            <a:lvl5pPr marL="2057400" indent="-228600" eaLnBrk="0" hangingPunct="0">
              <a:defRPr kumimoji="1" sz="3600">
                <a:solidFill>
                  <a:schemeClr val="tx1"/>
                </a:solidFill>
                <a:latin typeface="Arial" pitchFamily="34" charset="0"/>
                <a:ea typeface="ＭＳ Ｐゴシック" pitchFamily="50" charset="-128"/>
              </a:defRPr>
            </a:lvl5pPr>
            <a:lvl6pPr marL="2514600" indent="-228600" eaLnBrk="0" fontAlgn="base" hangingPunct="0">
              <a:spcBef>
                <a:spcPct val="0"/>
              </a:spcBef>
              <a:spcAft>
                <a:spcPct val="0"/>
              </a:spcAft>
              <a:defRPr kumimoji="1" sz="3600">
                <a:solidFill>
                  <a:schemeClr val="tx1"/>
                </a:solidFill>
                <a:latin typeface="Arial" pitchFamily="34" charset="0"/>
                <a:ea typeface="ＭＳ Ｐゴシック" pitchFamily="50" charset="-128"/>
              </a:defRPr>
            </a:lvl6pPr>
            <a:lvl7pPr marL="2971800" indent="-228600" eaLnBrk="0" fontAlgn="base" hangingPunct="0">
              <a:spcBef>
                <a:spcPct val="0"/>
              </a:spcBef>
              <a:spcAft>
                <a:spcPct val="0"/>
              </a:spcAft>
              <a:defRPr kumimoji="1" sz="3600">
                <a:solidFill>
                  <a:schemeClr val="tx1"/>
                </a:solidFill>
                <a:latin typeface="Arial" pitchFamily="34" charset="0"/>
                <a:ea typeface="ＭＳ Ｐゴシック" pitchFamily="50" charset="-128"/>
              </a:defRPr>
            </a:lvl7pPr>
            <a:lvl8pPr marL="3429000" indent="-228600" eaLnBrk="0" fontAlgn="base" hangingPunct="0">
              <a:spcBef>
                <a:spcPct val="0"/>
              </a:spcBef>
              <a:spcAft>
                <a:spcPct val="0"/>
              </a:spcAft>
              <a:defRPr kumimoji="1" sz="3600">
                <a:solidFill>
                  <a:schemeClr val="tx1"/>
                </a:solidFill>
                <a:latin typeface="Arial" pitchFamily="34" charset="0"/>
                <a:ea typeface="ＭＳ Ｐゴシック" pitchFamily="50" charset="-128"/>
              </a:defRPr>
            </a:lvl8pPr>
            <a:lvl9pPr marL="3886200" indent="-228600" eaLnBrk="0" fontAlgn="base" hangingPunct="0">
              <a:spcBef>
                <a:spcPct val="0"/>
              </a:spcBef>
              <a:spcAft>
                <a:spcPct val="0"/>
              </a:spcAft>
              <a:defRPr kumimoji="1" sz="3600">
                <a:solidFill>
                  <a:schemeClr val="tx1"/>
                </a:solidFill>
                <a:latin typeface="Arial" pitchFamily="34" charset="0"/>
                <a:ea typeface="ＭＳ Ｐゴシック" pitchFamily="50" charset="-128"/>
              </a:defRPr>
            </a:lvl9pPr>
          </a:lstStyle>
          <a:p>
            <a:pPr algn="ctr" eaLnBrk="1" hangingPunct="1">
              <a:spcBef>
                <a:spcPct val="50000"/>
              </a:spcBef>
              <a:spcAft>
                <a:spcPct val="10000"/>
              </a:spcAft>
            </a:pPr>
            <a:r>
              <a:rPr lang="ja-JP" altLang="en-US" sz="1600" b="1">
                <a:latin typeface="Meiryo UI" panose="020B0604030504040204" pitchFamily="50" charset="-128"/>
                <a:ea typeface="Meiryo UI" panose="020B0604030504040204" pitchFamily="50" charset="-128"/>
              </a:rPr>
              <a:t>介護サービス事業所、ケアマネジャー</a:t>
            </a:r>
            <a:r>
              <a:rPr lang="ja-JP" altLang="en-US" sz="1700" b="1">
                <a:latin typeface="Meiryo UI" panose="020B0604030504040204" pitchFamily="50" charset="-128"/>
                <a:ea typeface="Meiryo UI" panose="020B0604030504040204" pitchFamily="50" charset="-128"/>
              </a:rPr>
              <a:t>　</a:t>
            </a:r>
            <a:r>
              <a:rPr lang="ja-JP" altLang="en-US" sz="1400" b="1">
                <a:latin typeface="Meiryo UI" panose="020B0604030504040204" pitchFamily="50" charset="-128"/>
                <a:ea typeface="Meiryo UI" panose="020B0604030504040204" pitchFamily="50" charset="-128"/>
              </a:rPr>
              <a:t>など</a:t>
            </a:r>
          </a:p>
        </p:txBody>
      </p:sp>
      <p:sp>
        <p:nvSpPr>
          <p:cNvPr id="90118" name="Text Box 7"/>
          <p:cNvSpPr txBox="1">
            <a:spLocks noChangeArrowheads="1"/>
          </p:cNvSpPr>
          <p:nvPr/>
        </p:nvSpPr>
        <p:spPr bwMode="auto">
          <a:xfrm>
            <a:off x="5197475" y="2571750"/>
            <a:ext cx="2674938" cy="18497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92075" indent="-92075" eaLnBrk="0" hangingPunct="0">
              <a:defRPr kumimoji="1" sz="3600">
                <a:solidFill>
                  <a:schemeClr val="tx1"/>
                </a:solidFill>
                <a:latin typeface="Arial" pitchFamily="34" charset="0"/>
                <a:ea typeface="ＭＳ Ｐゴシック" pitchFamily="50" charset="-128"/>
              </a:defRPr>
            </a:lvl1pPr>
            <a:lvl2pPr marL="742950" indent="-285750" eaLnBrk="0" hangingPunct="0">
              <a:defRPr kumimoji="1" sz="3600">
                <a:solidFill>
                  <a:schemeClr val="tx1"/>
                </a:solidFill>
                <a:latin typeface="Arial" pitchFamily="34" charset="0"/>
                <a:ea typeface="ＭＳ Ｐゴシック" pitchFamily="50" charset="-128"/>
              </a:defRPr>
            </a:lvl2pPr>
            <a:lvl3pPr marL="1143000" indent="-228600" eaLnBrk="0" hangingPunct="0">
              <a:defRPr kumimoji="1" sz="3600">
                <a:solidFill>
                  <a:schemeClr val="tx1"/>
                </a:solidFill>
                <a:latin typeface="Arial" pitchFamily="34" charset="0"/>
                <a:ea typeface="ＭＳ Ｐゴシック" pitchFamily="50" charset="-128"/>
              </a:defRPr>
            </a:lvl3pPr>
            <a:lvl4pPr marL="1600200" indent="-228600" eaLnBrk="0" hangingPunct="0">
              <a:defRPr kumimoji="1" sz="3600">
                <a:solidFill>
                  <a:schemeClr val="tx1"/>
                </a:solidFill>
                <a:latin typeface="Arial" pitchFamily="34" charset="0"/>
                <a:ea typeface="ＭＳ Ｐゴシック" pitchFamily="50" charset="-128"/>
              </a:defRPr>
            </a:lvl4pPr>
            <a:lvl5pPr marL="2057400" indent="-228600" eaLnBrk="0" hangingPunct="0">
              <a:defRPr kumimoji="1" sz="3600">
                <a:solidFill>
                  <a:schemeClr val="tx1"/>
                </a:solidFill>
                <a:latin typeface="Arial" pitchFamily="34" charset="0"/>
                <a:ea typeface="ＭＳ Ｐゴシック" pitchFamily="50" charset="-128"/>
              </a:defRPr>
            </a:lvl5pPr>
            <a:lvl6pPr marL="2514600" indent="-228600" eaLnBrk="0" fontAlgn="base" hangingPunct="0">
              <a:spcBef>
                <a:spcPct val="0"/>
              </a:spcBef>
              <a:spcAft>
                <a:spcPct val="0"/>
              </a:spcAft>
              <a:defRPr kumimoji="1" sz="3600">
                <a:solidFill>
                  <a:schemeClr val="tx1"/>
                </a:solidFill>
                <a:latin typeface="Arial" pitchFamily="34" charset="0"/>
                <a:ea typeface="ＭＳ Ｐゴシック" pitchFamily="50" charset="-128"/>
              </a:defRPr>
            </a:lvl6pPr>
            <a:lvl7pPr marL="2971800" indent="-228600" eaLnBrk="0" fontAlgn="base" hangingPunct="0">
              <a:spcBef>
                <a:spcPct val="0"/>
              </a:spcBef>
              <a:spcAft>
                <a:spcPct val="0"/>
              </a:spcAft>
              <a:defRPr kumimoji="1" sz="3600">
                <a:solidFill>
                  <a:schemeClr val="tx1"/>
                </a:solidFill>
                <a:latin typeface="Arial" pitchFamily="34" charset="0"/>
                <a:ea typeface="ＭＳ Ｐゴシック" pitchFamily="50" charset="-128"/>
              </a:defRPr>
            </a:lvl7pPr>
            <a:lvl8pPr marL="3429000" indent="-228600" eaLnBrk="0" fontAlgn="base" hangingPunct="0">
              <a:spcBef>
                <a:spcPct val="0"/>
              </a:spcBef>
              <a:spcAft>
                <a:spcPct val="0"/>
              </a:spcAft>
              <a:defRPr kumimoji="1" sz="3600">
                <a:solidFill>
                  <a:schemeClr val="tx1"/>
                </a:solidFill>
                <a:latin typeface="Arial" pitchFamily="34" charset="0"/>
                <a:ea typeface="ＭＳ Ｐゴシック" pitchFamily="50" charset="-128"/>
              </a:defRPr>
            </a:lvl8pPr>
            <a:lvl9pPr marL="3886200" indent="-228600" eaLnBrk="0" fontAlgn="base" hangingPunct="0">
              <a:spcBef>
                <a:spcPct val="0"/>
              </a:spcBef>
              <a:spcAft>
                <a:spcPct val="0"/>
              </a:spcAft>
              <a:defRPr kumimoji="1" sz="3600">
                <a:solidFill>
                  <a:schemeClr val="tx1"/>
                </a:solidFill>
                <a:latin typeface="Arial" pitchFamily="34" charset="0"/>
                <a:ea typeface="ＭＳ Ｐゴシック" pitchFamily="50" charset="-128"/>
              </a:defRPr>
            </a:lvl9pPr>
          </a:lstStyle>
          <a:p>
            <a:pPr eaLnBrk="1" hangingPunct="1">
              <a:lnSpc>
                <a:spcPct val="105000"/>
              </a:lnSpc>
              <a:spcBef>
                <a:spcPct val="50000"/>
              </a:spcBef>
            </a:pPr>
            <a:r>
              <a:rPr lang="en-US" altLang="ja-JP" sz="1600" b="1" dirty="0">
                <a:solidFill>
                  <a:srgbClr val="7F9E40"/>
                </a:solidFill>
                <a:latin typeface="Meiryo UI" panose="020B0604030504040204" pitchFamily="50" charset="-128"/>
                <a:ea typeface="Meiryo UI" panose="020B0604030504040204" pitchFamily="50" charset="-128"/>
              </a:rPr>
              <a:t>◎</a:t>
            </a:r>
            <a:r>
              <a:rPr lang="ja-JP" altLang="en-US" sz="1600" b="1" dirty="0">
                <a:solidFill>
                  <a:srgbClr val="7F9E40"/>
                </a:solidFill>
                <a:latin typeface="Meiryo UI" panose="020B0604030504040204" pitchFamily="50" charset="-128"/>
                <a:ea typeface="Meiryo UI" panose="020B0604030504040204" pitchFamily="50" charset="-128"/>
              </a:rPr>
              <a:t>主任ケアマネジャー</a:t>
            </a:r>
          </a:p>
          <a:p>
            <a:pPr eaLnBrk="1" hangingPunct="1">
              <a:spcBef>
                <a:spcPct val="10000"/>
              </a:spcBef>
            </a:pPr>
            <a:r>
              <a:rPr lang="en-US" altLang="ja-JP" sz="1600" b="1" dirty="0">
                <a:solidFill>
                  <a:srgbClr val="7F9E40"/>
                </a:solidFill>
                <a:latin typeface="Meiryo UI" panose="020B0604030504040204" pitchFamily="50" charset="-128"/>
                <a:ea typeface="Meiryo UI" panose="020B0604030504040204" pitchFamily="50" charset="-128"/>
              </a:rPr>
              <a:t>◎</a:t>
            </a:r>
            <a:r>
              <a:rPr lang="ja-JP" altLang="en-US" sz="1600" b="1" dirty="0">
                <a:solidFill>
                  <a:srgbClr val="7F9E40"/>
                </a:solidFill>
                <a:latin typeface="Meiryo UI" panose="020B0604030504040204" pitchFamily="50" charset="-128"/>
                <a:ea typeface="Meiryo UI" panose="020B0604030504040204" pitchFamily="50" charset="-128"/>
              </a:rPr>
              <a:t>保健師</a:t>
            </a:r>
          </a:p>
          <a:p>
            <a:pPr eaLnBrk="1" hangingPunct="1">
              <a:spcBef>
                <a:spcPct val="10000"/>
              </a:spcBef>
              <a:spcAft>
                <a:spcPts val="600"/>
              </a:spcAft>
            </a:pPr>
            <a:r>
              <a:rPr lang="en-US" altLang="ja-JP" sz="1600" b="1" dirty="0">
                <a:solidFill>
                  <a:srgbClr val="7F9E40"/>
                </a:solidFill>
                <a:latin typeface="Meiryo UI" panose="020B0604030504040204" pitchFamily="50" charset="-128"/>
                <a:ea typeface="Meiryo UI" panose="020B0604030504040204" pitchFamily="50" charset="-128"/>
              </a:rPr>
              <a:t>◎</a:t>
            </a:r>
            <a:r>
              <a:rPr lang="ja-JP" altLang="en-US" sz="1600" b="1" dirty="0">
                <a:solidFill>
                  <a:srgbClr val="7F9E40"/>
                </a:solidFill>
                <a:latin typeface="Meiryo UI" panose="020B0604030504040204" pitchFamily="50" charset="-128"/>
                <a:ea typeface="Meiryo UI" panose="020B0604030504040204" pitchFamily="50" charset="-128"/>
              </a:rPr>
              <a:t>社会福祉士</a:t>
            </a:r>
          </a:p>
          <a:p>
            <a:pPr eaLnBrk="1" hangingPunct="1">
              <a:spcBef>
                <a:spcPct val="10000"/>
              </a:spcBef>
            </a:pPr>
            <a:r>
              <a:rPr lang="ja-JP" altLang="en-US" sz="1300" b="1" dirty="0">
                <a:latin typeface="Meiryo UI" panose="020B0604030504040204" pitchFamily="50" charset="-128"/>
                <a:ea typeface="Meiryo UI" panose="020B0604030504040204" pitchFamily="50" charset="-128"/>
              </a:rPr>
              <a:t>・地域における支援ネットワーク、</a:t>
            </a:r>
          </a:p>
          <a:p>
            <a:pPr eaLnBrk="1" hangingPunct="1">
              <a:spcBef>
                <a:spcPct val="10000"/>
              </a:spcBef>
            </a:pPr>
            <a:r>
              <a:rPr lang="ja-JP" altLang="en-US" sz="1300" b="1" dirty="0">
                <a:latin typeface="Meiryo UI" panose="020B0604030504040204" pitchFamily="50" charset="-128"/>
                <a:ea typeface="Meiryo UI" panose="020B0604030504040204" pitchFamily="50" charset="-128"/>
              </a:rPr>
              <a:t>　見守り体制の構築</a:t>
            </a:r>
          </a:p>
          <a:p>
            <a:pPr eaLnBrk="1" hangingPunct="1">
              <a:spcBef>
                <a:spcPct val="10000"/>
              </a:spcBef>
            </a:pPr>
            <a:r>
              <a:rPr lang="ja-JP" altLang="en-US" sz="1300" b="1" dirty="0">
                <a:latin typeface="Meiryo UI" panose="020B0604030504040204" pitchFamily="50" charset="-128"/>
                <a:ea typeface="Meiryo UI" panose="020B0604030504040204" pitchFamily="50" charset="-128"/>
              </a:rPr>
              <a:t>・高齢者虐待対応</a:t>
            </a:r>
          </a:p>
          <a:p>
            <a:pPr eaLnBrk="1" hangingPunct="1">
              <a:spcBef>
                <a:spcPct val="10000"/>
              </a:spcBef>
            </a:pPr>
            <a:r>
              <a:rPr lang="ja-JP" altLang="en-US" sz="1300" b="1" dirty="0">
                <a:latin typeface="Meiryo UI" panose="020B0604030504040204" pitchFamily="50" charset="-128"/>
                <a:ea typeface="Meiryo UI" panose="020B0604030504040204" pitchFamily="50" charset="-128"/>
              </a:rPr>
              <a:t>・多職種によるネットワーク構築 等</a:t>
            </a:r>
          </a:p>
        </p:txBody>
      </p:sp>
      <p:sp>
        <p:nvSpPr>
          <p:cNvPr id="90119" name="Text Box 9"/>
          <p:cNvSpPr txBox="1">
            <a:spLocks noChangeArrowheads="1"/>
          </p:cNvSpPr>
          <p:nvPr/>
        </p:nvSpPr>
        <p:spPr bwMode="auto">
          <a:xfrm>
            <a:off x="7143750" y="1416050"/>
            <a:ext cx="1531938" cy="453183"/>
          </a:xfrm>
          <a:prstGeom prst="rect">
            <a:avLst/>
          </a:prstGeom>
          <a:solidFill>
            <a:srgbClr val="877BDF"/>
          </a:solidFill>
          <a:ln>
            <a:noFill/>
          </a:ln>
          <a:extLst>
            <a:ext uri="{91240B29-F687-4F45-9708-019B960494DF}">
              <a14:hiddenLine xmlns:a14="http://schemas.microsoft.com/office/drawing/2010/main" w="9525">
                <a:solidFill>
                  <a:schemeClr val="tx1"/>
                </a:solidFill>
                <a:miter lim="800000"/>
                <a:headEnd/>
                <a:tailEnd/>
              </a14:hiddenLine>
            </a:ext>
          </a:extLst>
        </p:spPr>
        <p:txBody>
          <a:bodyPr lIns="72000" tIns="72000" rIns="72000" bIns="72000">
            <a:spAutoFit/>
          </a:bodyPr>
          <a:lstStyle>
            <a:lvl1pPr eaLnBrk="0" hangingPunct="0">
              <a:defRPr kumimoji="1" sz="3600">
                <a:solidFill>
                  <a:schemeClr val="tx1"/>
                </a:solidFill>
                <a:latin typeface="Arial" pitchFamily="34" charset="0"/>
                <a:ea typeface="ＭＳ Ｐゴシック" pitchFamily="50" charset="-128"/>
              </a:defRPr>
            </a:lvl1pPr>
            <a:lvl2pPr marL="742950" indent="-285750" eaLnBrk="0" hangingPunct="0">
              <a:defRPr kumimoji="1" sz="3600">
                <a:solidFill>
                  <a:schemeClr val="tx1"/>
                </a:solidFill>
                <a:latin typeface="Arial" pitchFamily="34" charset="0"/>
                <a:ea typeface="ＭＳ Ｐゴシック" pitchFamily="50" charset="-128"/>
              </a:defRPr>
            </a:lvl2pPr>
            <a:lvl3pPr marL="1143000" indent="-228600" eaLnBrk="0" hangingPunct="0">
              <a:defRPr kumimoji="1" sz="3600">
                <a:solidFill>
                  <a:schemeClr val="tx1"/>
                </a:solidFill>
                <a:latin typeface="Arial" pitchFamily="34" charset="0"/>
                <a:ea typeface="ＭＳ Ｐゴシック" pitchFamily="50" charset="-128"/>
              </a:defRPr>
            </a:lvl3pPr>
            <a:lvl4pPr marL="1600200" indent="-228600" eaLnBrk="0" hangingPunct="0">
              <a:defRPr kumimoji="1" sz="3600">
                <a:solidFill>
                  <a:schemeClr val="tx1"/>
                </a:solidFill>
                <a:latin typeface="Arial" pitchFamily="34" charset="0"/>
                <a:ea typeface="ＭＳ Ｐゴシック" pitchFamily="50" charset="-128"/>
              </a:defRPr>
            </a:lvl4pPr>
            <a:lvl5pPr marL="2057400" indent="-228600" eaLnBrk="0" hangingPunct="0">
              <a:defRPr kumimoji="1" sz="3600">
                <a:solidFill>
                  <a:schemeClr val="tx1"/>
                </a:solidFill>
                <a:latin typeface="Arial" pitchFamily="34" charset="0"/>
                <a:ea typeface="ＭＳ Ｐゴシック" pitchFamily="50" charset="-128"/>
              </a:defRPr>
            </a:lvl5pPr>
            <a:lvl6pPr marL="2514600" indent="-228600" eaLnBrk="0" fontAlgn="base" hangingPunct="0">
              <a:spcBef>
                <a:spcPct val="0"/>
              </a:spcBef>
              <a:spcAft>
                <a:spcPct val="0"/>
              </a:spcAft>
              <a:defRPr kumimoji="1" sz="3600">
                <a:solidFill>
                  <a:schemeClr val="tx1"/>
                </a:solidFill>
                <a:latin typeface="Arial" pitchFamily="34" charset="0"/>
                <a:ea typeface="ＭＳ Ｐゴシック" pitchFamily="50" charset="-128"/>
              </a:defRPr>
            </a:lvl6pPr>
            <a:lvl7pPr marL="2971800" indent="-228600" eaLnBrk="0" fontAlgn="base" hangingPunct="0">
              <a:spcBef>
                <a:spcPct val="0"/>
              </a:spcBef>
              <a:spcAft>
                <a:spcPct val="0"/>
              </a:spcAft>
              <a:defRPr kumimoji="1" sz="3600">
                <a:solidFill>
                  <a:schemeClr val="tx1"/>
                </a:solidFill>
                <a:latin typeface="Arial" pitchFamily="34" charset="0"/>
                <a:ea typeface="ＭＳ Ｐゴシック" pitchFamily="50" charset="-128"/>
              </a:defRPr>
            </a:lvl7pPr>
            <a:lvl8pPr marL="3429000" indent="-228600" eaLnBrk="0" fontAlgn="base" hangingPunct="0">
              <a:spcBef>
                <a:spcPct val="0"/>
              </a:spcBef>
              <a:spcAft>
                <a:spcPct val="0"/>
              </a:spcAft>
              <a:defRPr kumimoji="1" sz="3600">
                <a:solidFill>
                  <a:schemeClr val="tx1"/>
                </a:solidFill>
                <a:latin typeface="Arial" pitchFamily="34" charset="0"/>
                <a:ea typeface="ＭＳ Ｐゴシック" pitchFamily="50" charset="-128"/>
              </a:defRPr>
            </a:lvl8pPr>
            <a:lvl9pPr marL="3886200" indent="-228600" eaLnBrk="0" fontAlgn="base" hangingPunct="0">
              <a:spcBef>
                <a:spcPct val="0"/>
              </a:spcBef>
              <a:spcAft>
                <a:spcPct val="0"/>
              </a:spcAft>
              <a:defRPr kumimoji="1" sz="3600">
                <a:solidFill>
                  <a:schemeClr val="tx1"/>
                </a:solidFill>
                <a:latin typeface="Arial" pitchFamily="34" charset="0"/>
                <a:ea typeface="ＭＳ Ｐゴシック" pitchFamily="50" charset="-128"/>
              </a:defRPr>
            </a:lvl9pPr>
          </a:lstStyle>
          <a:p>
            <a:pPr algn="ctr" eaLnBrk="1" hangingPunct="1">
              <a:spcBef>
                <a:spcPct val="50000"/>
              </a:spcBef>
            </a:pPr>
            <a:r>
              <a:rPr lang="ja-JP" altLang="en-US" sz="2000" b="1">
                <a:solidFill>
                  <a:schemeClr val="bg1"/>
                </a:solidFill>
                <a:latin typeface="Meiryo UI" panose="020B0604030504040204" pitchFamily="50" charset="-128"/>
                <a:ea typeface="Meiryo UI" panose="020B0604030504040204" pitchFamily="50" charset="-128"/>
              </a:rPr>
              <a:t>都道府県</a:t>
            </a:r>
          </a:p>
        </p:txBody>
      </p:sp>
      <p:sp>
        <p:nvSpPr>
          <p:cNvPr id="90120" name="Rectangle 10"/>
          <p:cNvSpPr>
            <a:spLocks noChangeArrowheads="1"/>
          </p:cNvSpPr>
          <p:nvPr/>
        </p:nvSpPr>
        <p:spPr bwMode="auto">
          <a:xfrm>
            <a:off x="7834313" y="4837113"/>
            <a:ext cx="158750" cy="576262"/>
          </a:xfrm>
          <a:prstGeom prst="rect">
            <a:avLst/>
          </a:prstGeom>
          <a:noFill/>
          <a:ln w="12700">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p>
            <a:endParaRPr lang="ja-JP" altLang="en-US" sz="1800" b="1">
              <a:latin typeface="Meiryo UI" panose="020B0604030504040204" pitchFamily="50" charset="-128"/>
              <a:ea typeface="Meiryo UI" panose="020B0604030504040204" pitchFamily="50" charset="-128"/>
            </a:endParaRPr>
          </a:p>
        </p:txBody>
      </p:sp>
      <p:sp>
        <p:nvSpPr>
          <p:cNvPr id="90121" name="Text Box 11"/>
          <p:cNvSpPr txBox="1">
            <a:spLocks noChangeArrowheads="1"/>
          </p:cNvSpPr>
          <p:nvPr/>
        </p:nvSpPr>
        <p:spPr bwMode="auto">
          <a:xfrm>
            <a:off x="7127875" y="4456113"/>
            <a:ext cx="1535113" cy="637849"/>
          </a:xfrm>
          <a:prstGeom prst="rect">
            <a:avLst/>
          </a:prstGeom>
          <a:solidFill>
            <a:srgbClr val="877BDF"/>
          </a:solidFill>
          <a:ln>
            <a:noFill/>
          </a:ln>
          <a:extLst>
            <a:ext uri="{91240B29-F687-4F45-9708-019B960494DF}">
              <a14:hiddenLine xmlns:a14="http://schemas.microsoft.com/office/drawing/2010/main" w="9525">
                <a:solidFill>
                  <a:schemeClr val="tx1"/>
                </a:solidFill>
                <a:miter lim="800000"/>
                <a:headEnd/>
                <a:tailEnd/>
              </a14:hiddenLine>
            </a:ext>
          </a:extLst>
        </p:spPr>
        <p:txBody>
          <a:bodyPr lIns="72000" tIns="72000" rIns="72000" bIns="72000">
            <a:spAutoFit/>
          </a:bodyPr>
          <a:lstStyle>
            <a:lvl1pPr eaLnBrk="0" hangingPunct="0">
              <a:defRPr kumimoji="1" sz="3600">
                <a:solidFill>
                  <a:schemeClr val="tx1"/>
                </a:solidFill>
                <a:latin typeface="Arial" pitchFamily="34" charset="0"/>
                <a:ea typeface="ＭＳ Ｐゴシック" pitchFamily="50" charset="-128"/>
              </a:defRPr>
            </a:lvl1pPr>
            <a:lvl2pPr marL="742950" indent="-285750" eaLnBrk="0" hangingPunct="0">
              <a:defRPr kumimoji="1" sz="3600">
                <a:solidFill>
                  <a:schemeClr val="tx1"/>
                </a:solidFill>
                <a:latin typeface="Arial" pitchFamily="34" charset="0"/>
                <a:ea typeface="ＭＳ Ｐゴシック" pitchFamily="50" charset="-128"/>
              </a:defRPr>
            </a:lvl2pPr>
            <a:lvl3pPr marL="1143000" indent="-228600" eaLnBrk="0" hangingPunct="0">
              <a:defRPr kumimoji="1" sz="3600">
                <a:solidFill>
                  <a:schemeClr val="tx1"/>
                </a:solidFill>
                <a:latin typeface="Arial" pitchFamily="34" charset="0"/>
                <a:ea typeface="ＭＳ Ｐゴシック" pitchFamily="50" charset="-128"/>
              </a:defRPr>
            </a:lvl3pPr>
            <a:lvl4pPr marL="1600200" indent="-228600" eaLnBrk="0" hangingPunct="0">
              <a:defRPr kumimoji="1" sz="3600">
                <a:solidFill>
                  <a:schemeClr val="tx1"/>
                </a:solidFill>
                <a:latin typeface="Arial" pitchFamily="34" charset="0"/>
                <a:ea typeface="ＭＳ Ｐゴシック" pitchFamily="50" charset="-128"/>
              </a:defRPr>
            </a:lvl4pPr>
            <a:lvl5pPr marL="2057400" indent="-228600" eaLnBrk="0" hangingPunct="0">
              <a:defRPr kumimoji="1" sz="3600">
                <a:solidFill>
                  <a:schemeClr val="tx1"/>
                </a:solidFill>
                <a:latin typeface="Arial" pitchFamily="34" charset="0"/>
                <a:ea typeface="ＭＳ Ｐゴシック" pitchFamily="50" charset="-128"/>
              </a:defRPr>
            </a:lvl5pPr>
            <a:lvl6pPr marL="2514600" indent="-228600" eaLnBrk="0" fontAlgn="base" hangingPunct="0">
              <a:spcBef>
                <a:spcPct val="0"/>
              </a:spcBef>
              <a:spcAft>
                <a:spcPct val="0"/>
              </a:spcAft>
              <a:defRPr kumimoji="1" sz="3600">
                <a:solidFill>
                  <a:schemeClr val="tx1"/>
                </a:solidFill>
                <a:latin typeface="Arial" pitchFamily="34" charset="0"/>
                <a:ea typeface="ＭＳ Ｐゴシック" pitchFamily="50" charset="-128"/>
              </a:defRPr>
            </a:lvl6pPr>
            <a:lvl7pPr marL="2971800" indent="-228600" eaLnBrk="0" fontAlgn="base" hangingPunct="0">
              <a:spcBef>
                <a:spcPct val="0"/>
              </a:spcBef>
              <a:spcAft>
                <a:spcPct val="0"/>
              </a:spcAft>
              <a:defRPr kumimoji="1" sz="3600">
                <a:solidFill>
                  <a:schemeClr val="tx1"/>
                </a:solidFill>
                <a:latin typeface="Arial" pitchFamily="34" charset="0"/>
                <a:ea typeface="ＭＳ Ｐゴシック" pitchFamily="50" charset="-128"/>
              </a:defRPr>
            </a:lvl7pPr>
            <a:lvl8pPr marL="3429000" indent="-228600" eaLnBrk="0" fontAlgn="base" hangingPunct="0">
              <a:spcBef>
                <a:spcPct val="0"/>
              </a:spcBef>
              <a:spcAft>
                <a:spcPct val="0"/>
              </a:spcAft>
              <a:defRPr kumimoji="1" sz="3600">
                <a:solidFill>
                  <a:schemeClr val="tx1"/>
                </a:solidFill>
                <a:latin typeface="Arial" pitchFamily="34" charset="0"/>
                <a:ea typeface="ＭＳ Ｐゴシック" pitchFamily="50" charset="-128"/>
              </a:defRPr>
            </a:lvl8pPr>
            <a:lvl9pPr marL="3886200" indent="-228600" eaLnBrk="0" fontAlgn="base" hangingPunct="0">
              <a:spcBef>
                <a:spcPct val="0"/>
              </a:spcBef>
              <a:spcAft>
                <a:spcPct val="0"/>
              </a:spcAft>
              <a:defRPr kumimoji="1" sz="3600">
                <a:solidFill>
                  <a:schemeClr val="tx1"/>
                </a:solidFill>
                <a:latin typeface="Arial" pitchFamily="34" charset="0"/>
                <a:ea typeface="ＭＳ Ｐゴシック" pitchFamily="50" charset="-128"/>
              </a:defRPr>
            </a:lvl9pPr>
          </a:lstStyle>
          <a:p>
            <a:pPr algn="ctr" eaLnBrk="1" hangingPunct="1">
              <a:spcBef>
                <a:spcPct val="50000"/>
              </a:spcBef>
            </a:pPr>
            <a:r>
              <a:rPr lang="ja-JP" altLang="en-US" sz="1800" b="1">
                <a:solidFill>
                  <a:schemeClr val="bg1"/>
                </a:solidFill>
                <a:latin typeface="Meiryo UI" panose="020B0604030504040204" pitchFamily="50" charset="-128"/>
                <a:ea typeface="Meiryo UI" panose="020B0604030504040204" pitchFamily="50" charset="-128"/>
              </a:rPr>
              <a:t>市区町村</a:t>
            </a:r>
          </a:p>
          <a:p>
            <a:pPr algn="ctr" eaLnBrk="1" hangingPunct="1"/>
            <a:r>
              <a:rPr lang="ja-JP" altLang="en-US" sz="1400" b="1">
                <a:solidFill>
                  <a:schemeClr val="bg1"/>
                </a:solidFill>
                <a:latin typeface="Meiryo UI" panose="020B0604030504040204" pitchFamily="50" charset="-128"/>
                <a:ea typeface="Meiryo UI" panose="020B0604030504040204" pitchFamily="50" charset="-128"/>
              </a:rPr>
              <a:t>（責任主体）</a:t>
            </a:r>
          </a:p>
        </p:txBody>
      </p:sp>
      <p:sp>
        <p:nvSpPr>
          <p:cNvPr id="90122" name="Text Box 12"/>
          <p:cNvSpPr txBox="1">
            <a:spLocks noChangeArrowheads="1"/>
          </p:cNvSpPr>
          <p:nvPr/>
        </p:nvSpPr>
        <p:spPr bwMode="auto">
          <a:xfrm>
            <a:off x="7127875" y="5180013"/>
            <a:ext cx="1517650" cy="422405"/>
          </a:xfrm>
          <a:prstGeom prst="rect">
            <a:avLst/>
          </a:prstGeom>
          <a:solidFill>
            <a:srgbClr val="877BDF"/>
          </a:solidFill>
          <a:ln>
            <a:noFill/>
          </a:ln>
          <a:extLst>
            <a:ext uri="{91240B29-F687-4F45-9708-019B960494DF}">
              <a14:hiddenLine xmlns:a14="http://schemas.microsoft.com/office/drawing/2010/main" w="9525">
                <a:solidFill>
                  <a:schemeClr val="tx1"/>
                </a:solidFill>
                <a:miter lim="800000"/>
                <a:headEnd/>
                <a:tailEnd/>
              </a14:hiddenLine>
            </a:ext>
          </a:extLst>
        </p:spPr>
        <p:txBody>
          <a:bodyPr lIns="72000" tIns="72000" rIns="72000" bIns="72000">
            <a:spAutoFit/>
          </a:bodyPr>
          <a:lstStyle>
            <a:lvl1pPr eaLnBrk="0" hangingPunct="0">
              <a:defRPr kumimoji="1" sz="3600">
                <a:solidFill>
                  <a:schemeClr val="tx1"/>
                </a:solidFill>
                <a:latin typeface="Arial" pitchFamily="34" charset="0"/>
                <a:ea typeface="ＭＳ Ｐゴシック" pitchFamily="50" charset="-128"/>
              </a:defRPr>
            </a:lvl1pPr>
            <a:lvl2pPr marL="742950" indent="-285750" eaLnBrk="0" hangingPunct="0">
              <a:defRPr kumimoji="1" sz="3600">
                <a:solidFill>
                  <a:schemeClr val="tx1"/>
                </a:solidFill>
                <a:latin typeface="Arial" pitchFamily="34" charset="0"/>
                <a:ea typeface="ＭＳ Ｐゴシック" pitchFamily="50" charset="-128"/>
              </a:defRPr>
            </a:lvl2pPr>
            <a:lvl3pPr marL="1143000" indent="-228600" eaLnBrk="0" hangingPunct="0">
              <a:defRPr kumimoji="1" sz="3600">
                <a:solidFill>
                  <a:schemeClr val="tx1"/>
                </a:solidFill>
                <a:latin typeface="Arial" pitchFamily="34" charset="0"/>
                <a:ea typeface="ＭＳ Ｐゴシック" pitchFamily="50" charset="-128"/>
              </a:defRPr>
            </a:lvl3pPr>
            <a:lvl4pPr marL="1600200" indent="-228600" eaLnBrk="0" hangingPunct="0">
              <a:defRPr kumimoji="1" sz="3600">
                <a:solidFill>
                  <a:schemeClr val="tx1"/>
                </a:solidFill>
                <a:latin typeface="Arial" pitchFamily="34" charset="0"/>
                <a:ea typeface="ＭＳ Ｐゴシック" pitchFamily="50" charset="-128"/>
              </a:defRPr>
            </a:lvl4pPr>
            <a:lvl5pPr marL="2057400" indent="-228600" eaLnBrk="0" hangingPunct="0">
              <a:defRPr kumimoji="1" sz="3600">
                <a:solidFill>
                  <a:schemeClr val="tx1"/>
                </a:solidFill>
                <a:latin typeface="Arial" pitchFamily="34" charset="0"/>
                <a:ea typeface="ＭＳ Ｐゴシック" pitchFamily="50" charset="-128"/>
              </a:defRPr>
            </a:lvl5pPr>
            <a:lvl6pPr marL="2514600" indent="-228600" eaLnBrk="0" fontAlgn="base" hangingPunct="0">
              <a:spcBef>
                <a:spcPct val="0"/>
              </a:spcBef>
              <a:spcAft>
                <a:spcPct val="0"/>
              </a:spcAft>
              <a:defRPr kumimoji="1" sz="3600">
                <a:solidFill>
                  <a:schemeClr val="tx1"/>
                </a:solidFill>
                <a:latin typeface="Arial" pitchFamily="34" charset="0"/>
                <a:ea typeface="ＭＳ Ｐゴシック" pitchFamily="50" charset="-128"/>
              </a:defRPr>
            </a:lvl6pPr>
            <a:lvl7pPr marL="2971800" indent="-228600" eaLnBrk="0" fontAlgn="base" hangingPunct="0">
              <a:spcBef>
                <a:spcPct val="0"/>
              </a:spcBef>
              <a:spcAft>
                <a:spcPct val="0"/>
              </a:spcAft>
              <a:defRPr kumimoji="1" sz="3600">
                <a:solidFill>
                  <a:schemeClr val="tx1"/>
                </a:solidFill>
                <a:latin typeface="Arial" pitchFamily="34" charset="0"/>
                <a:ea typeface="ＭＳ Ｐゴシック" pitchFamily="50" charset="-128"/>
              </a:defRPr>
            </a:lvl7pPr>
            <a:lvl8pPr marL="3429000" indent="-228600" eaLnBrk="0" fontAlgn="base" hangingPunct="0">
              <a:spcBef>
                <a:spcPct val="0"/>
              </a:spcBef>
              <a:spcAft>
                <a:spcPct val="0"/>
              </a:spcAft>
              <a:defRPr kumimoji="1" sz="3600">
                <a:solidFill>
                  <a:schemeClr val="tx1"/>
                </a:solidFill>
                <a:latin typeface="Arial" pitchFamily="34" charset="0"/>
                <a:ea typeface="ＭＳ Ｐゴシック" pitchFamily="50" charset="-128"/>
              </a:defRPr>
            </a:lvl8pPr>
            <a:lvl9pPr marL="3886200" indent="-228600" eaLnBrk="0" fontAlgn="base" hangingPunct="0">
              <a:spcBef>
                <a:spcPct val="0"/>
              </a:spcBef>
              <a:spcAft>
                <a:spcPct val="0"/>
              </a:spcAft>
              <a:defRPr kumimoji="1" sz="3600">
                <a:solidFill>
                  <a:schemeClr val="tx1"/>
                </a:solidFill>
                <a:latin typeface="Arial" pitchFamily="34" charset="0"/>
                <a:ea typeface="ＭＳ Ｐゴシック" pitchFamily="50" charset="-128"/>
              </a:defRPr>
            </a:lvl9pPr>
          </a:lstStyle>
          <a:p>
            <a:pPr algn="ctr" eaLnBrk="1" hangingPunct="1">
              <a:spcBef>
                <a:spcPct val="50000"/>
              </a:spcBef>
            </a:pPr>
            <a:r>
              <a:rPr lang="ja-JP" altLang="en-US" sz="1800" b="1">
                <a:solidFill>
                  <a:schemeClr val="bg1"/>
                </a:solidFill>
                <a:latin typeface="Meiryo UI" panose="020B0604030504040204" pitchFamily="50" charset="-128"/>
                <a:ea typeface="Meiryo UI" panose="020B0604030504040204" pitchFamily="50" charset="-128"/>
              </a:rPr>
              <a:t>運営協議会</a:t>
            </a:r>
          </a:p>
        </p:txBody>
      </p:sp>
      <p:sp>
        <p:nvSpPr>
          <p:cNvPr id="90123" name="Text Box 13"/>
          <p:cNvSpPr txBox="1">
            <a:spLocks noChangeArrowheads="1"/>
          </p:cNvSpPr>
          <p:nvPr/>
        </p:nvSpPr>
        <p:spPr bwMode="auto">
          <a:xfrm>
            <a:off x="6942138" y="5581650"/>
            <a:ext cx="1911350" cy="360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72000" tIns="72000" rIns="72000" bIns="72000">
            <a:spAutoFit/>
          </a:bodyPr>
          <a:lstStyle>
            <a:lvl1pPr eaLnBrk="0" hangingPunct="0">
              <a:defRPr kumimoji="1" sz="3600">
                <a:solidFill>
                  <a:schemeClr val="tx1"/>
                </a:solidFill>
                <a:latin typeface="Arial" pitchFamily="34" charset="0"/>
                <a:ea typeface="ＭＳ Ｐゴシック" pitchFamily="50" charset="-128"/>
              </a:defRPr>
            </a:lvl1pPr>
            <a:lvl2pPr marL="742950" indent="-285750" eaLnBrk="0" hangingPunct="0">
              <a:defRPr kumimoji="1" sz="3600">
                <a:solidFill>
                  <a:schemeClr val="tx1"/>
                </a:solidFill>
                <a:latin typeface="Arial" pitchFamily="34" charset="0"/>
                <a:ea typeface="ＭＳ Ｐゴシック" pitchFamily="50" charset="-128"/>
              </a:defRPr>
            </a:lvl2pPr>
            <a:lvl3pPr marL="1143000" indent="-228600" eaLnBrk="0" hangingPunct="0">
              <a:defRPr kumimoji="1" sz="3600">
                <a:solidFill>
                  <a:schemeClr val="tx1"/>
                </a:solidFill>
                <a:latin typeface="Arial" pitchFamily="34" charset="0"/>
                <a:ea typeface="ＭＳ Ｐゴシック" pitchFamily="50" charset="-128"/>
              </a:defRPr>
            </a:lvl3pPr>
            <a:lvl4pPr marL="1600200" indent="-228600" eaLnBrk="0" hangingPunct="0">
              <a:defRPr kumimoji="1" sz="3600">
                <a:solidFill>
                  <a:schemeClr val="tx1"/>
                </a:solidFill>
                <a:latin typeface="Arial" pitchFamily="34" charset="0"/>
                <a:ea typeface="ＭＳ Ｐゴシック" pitchFamily="50" charset="-128"/>
              </a:defRPr>
            </a:lvl4pPr>
            <a:lvl5pPr marL="2057400" indent="-228600" eaLnBrk="0" hangingPunct="0">
              <a:defRPr kumimoji="1" sz="3600">
                <a:solidFill>
                  <a:schemeClr val="tx1"/>
                </a:solidFill>
                <a:latin typeface="Arial" pitchFamily="34" charset="0"/>
                <a:ea typeface="ＭＳ Ｐゴシック" pitchFamily="50" charset="-128"/>
              </a:defRPr>
            </a:lvl5pPr>
            <a:lvl6pPr marL="2514600" indent="-228600" eaLnBrk="0" fontAlgn="base" hangingPunct="0">
              <a:spcBef>
                <a:spcPct val="0"/>
              </a:spcBef>
              <a:spcAft>
                <a:spcPct val="0"/>
              </a:spcAft>
              <a:defRPr kumimoji="1" sz="3600">
                <a:solidFill>
                  <a:schemeClr val="tx1"/>
                </a:solidFill>
                <a:latin typeface="Arial" pitchFamily="34" charset="0"/>
                <a:ea typeface="ＭＳ Ｐゴシック" pitchFamily="50" charset="-128"/>
              </a:defRPr>
            </a:lvl6pPr>
            <a:lvl7pPr marL="2971800" indent="-228600" eaLnBrk="0" fontAlgn="base" hangingPunct="0">
              <a:spcBef>
                <a:spcPct val="0"/>
              </a:spcBef>
              <a:spcAft>
                <a:spcPct val="0"/>
              </a:spcAft>
              <a:defRPr kumimoji="1" sz="3600">
                <a:solidFill>
                  <a:schemeClr val="tx1"/>
                </a:solidFill>
                <a:latin typeface="Arial" pitchFamily="34" charset="0"/>
                <a:ea typeface="ＭＳ Ｐゴシック" pitchFamily="50" charset="-128"/>
              </a:defRPr>
            </a:lvl7pPr>
            <a:lvl8pPr marL="3429000" indent="-228600" eaLnBrk="0" fontAlgn="base" hangingPunct="0">
              <a:spcBef>
                <a:spcPct val="0"/>
              </a:spcBef>
              <a:spcAft>
                <a:spcPct val="0"/>
              </a:spcAft>
              <a:defRPr kumimoji="1" sz="3600">
                <a:solidFill>
                  <a:schemeClr val="tx1"/>
                </a:solidFill>
                <a:latin typeface="Arial" pitchFamily="34" charset="0"/>
                <a:ea typeface="ＭＳ Ｐゴシック" pitchFamily="50" charset="-128"/>
              </a:defRPr>
            </a:lvl8pPr>
            <a:lvl9pPr marL="3886200" indent="-228600" eaLnBrk="0" fontAlgn="base" hangingPunct="0">
              <a:spcBef>
                <a:spcPct val="0"/>
              </a:spcBef>
              <a:spcAft>
                <a:spcPct val="0"/>
              </a:spcAft>
              <a:defRPr kumimoji="1" sz="3600">
                <a:solidFill>
                  <a:schemeClr val="tx1"/>
                </a:solidFill>
                <a:latin typeface="Arial" pitchFamily="34" charset="0"/>
                <a:ea typeface="ＭＳ Ｐゴシック" pitchFamily="50" charset="-128"/>
              </a:defRPr>
            </a:lvl9pPr>
          </a:lstStyle>
          <a:p>
            <a:pPr algn="ctr" eaLnBrk="1" hangingPunct="1">
              <a:spcBef>
                <a:spcPct val="50000"/>
              </a:spcBef>
            </a:pPr>
            <a:r>
              <a:rPr lang="ja-JP" altLang="en-US" sz="1400" b="1">
                <a:latin typeface="Meiryo UI" panose="020B0604030504040204" pitchFamily="50" charset="-128"/>
                <a:ea typeface="Meiryo UI" panose="020B0604030504040204" pitchFamily="50" charset="-128"/>
              </a:rPr>
              <a:t>地域医師会も参画</a:t>
            </a:r>
          </a:p>
        </p:txBody>
      </p:sp>
      <p:sp>
        <p:nvSpPr>
          <p:cNvPr id="90124" name="Text Box 14"/>
          <p:cNvSpPr txBox="1">
            <a:spLocks noChangeArrowheads="1"/>
          </p:cNvSpPr>
          <p:nvPr/>
        </p:nvSpPr>
        <p:spPr bwMode="auto">
          <a:xfrm>
            <a:off x="5487988" y="4856163"/>
            <a:ext cx="1320800" cy="274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kumimoji="1" sz="3600">
                <a:solidFill>
                  <a:schemeClr val="tx1"/>
                </a:solidFill>
                <a:latin typeface="Arial" pitchFamily="34" charset="0"/>
                <a:ea typeface="ＭＳ Ｐゴシック" pitchFamily="50" charset="-128"/>
              </a:defRPr>
            </a:lvl1pPr>
            <a:lvl2pPr marL="742950" indent="-285750" eaLnBrk="0" hangingPunct="0">
              <a:defRPr kumimoji="1" sz="3600">
                <a:solidFill>
                  <a:schemeClr val="tx1"/>
                </a:solidFill>
                <a:latin typeface="Arial" pitchFamily="34" charset="0"/>
                <a:ea typeface="ＭＳ Ｐゴシック" pitchFamily="50" charset="-128"/>
              </a:defRPr>
            </a:lvl2pPr>
            <a:lvl3pPr marL="1143000" indent="-228600" eaLnBrk="0" hangingPunct="0">
              <a:defRPr kumimoji="1" sz="3600">
                <a:solidFill>
                  <a:schemeClr val="tx1"/>
                </a:solidFill>
                <a:latin typeface="Arial" pitchFamily="34" charset="0"/>
                <a:ea typeface="ＭＳ Ｐゴシック" pitchFamily="50" charset="-128"/>
              </a:defRPr>
            </a:lvl3pPr>
            <a:lvl4pPr marL="1600200" indent="-228600" eaLnBrk="0" hangingPunct="0">
              <a:defRPr kumimoji="1" sz="3600">
                <a:solidFill>
                  <a:schemeClr val="tx1"/>
                </a:solidFill>
                <a:latin typeface="Arial" pitchFamily="34" charset="0"/>
                <a:ea typeface="ＭＳ Ｐゴシック" pitchFamily="50" charset="-128"/>
              </a:defRPr>
            </a:lvl4pPr>
            <a:lvl5pPr marL="2057400" indent="-228600" eaLnBrk="0" hangingPunct="0">
              <a:defRPr kumimoji="1" sz="3600">
                <a:solidFill>
                  <a:schemeClr val="tx1"/>
                </a:solidFill>
                <a:latin typeface="Arial" pitchFamily="34" charset="0"/>
                <a:ea typeface="ＭＳ Ｐゴシック" pitchFamily="50" charset="-128"/>
              </a:defRPr>
            </a:lvl5pPr>
            <a:lvl6pPr marL="2514600" indent="-228600" eaLnBrk="0" fontAlgn="base" hangingPunct="0">
              <a:spcBef>
                <a:spcPct val="0"/>
              </a:spcBef>
              <a:spcAft>
                <a:spcPct val="0"/>
              </a:spcAft>
              <a:defRPr kumimoji="1" sz="3600">
                <a:solidFill>
                  <a:schemeClr val="tx1"/>
                </a:solidFill>
                <a:latin typeface="Arial" pitchFamily="34" charset="0"/>
                <a:ea typeface="ＭＳ Ｐゴシック" pitchFamily="50" charset="-128"/>
              </a:defRPr>
            </a:lvl6pPr>
            <a:lvl7pPr marL="2971800" indent="-228600" eaLnBrk="0" fontAlgn="base" hangingPunct="0">
              <a:spcBef>
                <a:spcPct val="0"/>
              </a:spcBef>
              <a:spcAft>
                <a:spcPct val="0"/>
              </a:spcAft>
              <a:defRPr kumimoji="1" sz="3600">
                <a:solidFill>
                  <a:schemeClr val="tx1"/>
                </a:solidFill>
                <a:latin typeface="Arial" pitchFamily="34" charset="0"/>
                <a:ea typeface="ＭＳ Ｐゴシック" pitchFamily="50" charset="-128"/>
              </a:defRPr>
            </a:lvl7pPr>
            <a:lvl8pPr marL="3429000" indent="-228600" eaLnBrk="0" fontAlgn="base" hangingPunct="0">
              <a:spcBef>
                <a:spcPct val="0"/>
              </a:spcBef>
              <a:spcAft>
                <a:spcPct val="0"/>
              </a:spcAft>
              <a:defRPr kumimoji="1" sz="3600">
                <a:solidFill>
                  <a:schemeClr val="tx1"/>
                </a:solidFill>
                <a:latin typeface="Arial" pitchFamily="34" charset="0"/>
                <a:ea typeface="ＭＳ Ｐゴシック" pitchFamily="50" charset="-128"/>
              </a:defRPr>
            </a:lvl8pPr>
            <a:lvl9pPr marL="3886200" indent="-228600" eaLnBrk="0" fontAlgn="base" hangingPunct="0">
              <a:spcBef>
                <a:spcPct val="0"/>
              </a:spcBef>
              <a:spcAft>
                <a:spcPct val="0"/>
              </a:spcAft>
              <a:defRPr kumimoji="1" sz="3600">
                <a:solidFill>
                  <a:schemeClr val="tx1"/>
                </a:solidFill>
                <a:latin typeface="Arial" pitchFamily="34" charset="0"/>
                <a:ea typeface="ＭＳ Ｐゴシック" pitchFamily="50" charset="-128"/>
              </a:defRPr>
            </a:lvl9pPr>
          </a:lstStyle>
          <a:p>
            <a:pPr algn="ctr" eaLnBrk="1" hangingPunct="1">
              <a:spcBef>
                <a:spcPct val="50000"/>
              </a:spcBef>
            </a:pPr>
            <a:r>
              <a:rPr lang="ja-JP" altLang="en-US" sz="1200" b="1">
                <a:latin typeface="Meiryo UI" panose="020B0604030504040204" pitchFamily="50" charset="-128"/>
                <a:ea typeface="Meiryo UI" panose="020B0604030504040204" pitchFamily="50" charset="-128"/>
              </a:rPr>
              <a:t>直営又は委託</a:t>
            </a:r>
          </a:p>
        </p:txBody>
      </p:sp>
      <p:sp>
        <p:nvSpPr>
          <p:cNvPr id="90125" name="Text Box 15"/>
          <p:cNvSpPr txBox="1">
            <a:spLocks noChangeArrowheads="1"/>
          </p:cNvSpPr>
          <p:nvPr/>
        </p:nvSpPr>
        <p:spPr bwMode="auto">
          <a:xfrm>
            <a:off x="5427663" y="5510213"/>
            <a:ext cx="1352550" cy="184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kumimoji="1" sz="3600">
                <a:solidFill>
                  <a:schemeClr val="tx1"/>
                </a:solidFill>
                <a:latin typeface="Arial" pitchFamily="34" charset="0"/>
                <a:ea typeface="ＭＳ Ｐゴシック" pitchFamily="50" charset="-128"/>
              </a:defRPr>
            </a:lvl1pPr>
            <a:lvl2pPr marL="742950" indent="-285750" eaLnBrk="0" hangingPunct="0">
              <a:defRPr kumimoji="1" sz="3600">
                <a:solidFill>
                  <a:schemeClr val="tx1"/>
                </a:solidFill>
                <a:latin typeface="Arial" pitchFamily="34" charset="0"/>
                <a:ea typeface="ＭＳ Ｐゴシック" pitchFamily="50" charset="-128"/>
              </a:defRPr>
            </a:lvl2pPr>
            <a:lvl3pPr marL="1143000" indent="-228600" eaLnBrk="0" hangingPunct="0">
              <a:defRPr kumimoji="1" sz="3600">
                <a:solidFill>
                  <a:schemeClr val="tx1"/>
                </a:solidFill>
                <a:latin typeface="Arial" pitchFamily="34" charset="0"/>
                <a:ea typeface="ＭＳ Ｐゴシック" pitchFamily="50" charset="-128"/>
              </a:defRPr>
            </a:lvl3pPr>
            <a:lvl4pPr marL="1600200" indent="-228600" eaLnBrk="0" hangingPunct="0">
              <a:defRPr kumimoji="1" sz="3600">
                <a:solidFill>
                  <a:schemeClr val="tx1"/>
                </a:solidFill>
                <a:latin typeface="Arial" pitchFamily="34" charset="0"/>
                <a:ea typeface="ＭＳ Ｐゴシック" pitchFamily="50" charset="-128"/>
              </a:defRPr>
            </a:lvl4pPr>
            <a:lvl5pPr marL="2057400" indent="-228600" eaLnBrk="0" hangingPunct="0">
              <a:defRPr kumimoji="1" sz="3600">
                <a:solidFill>
                  <a:schemeClr val="tx1"/>
                </a:solidFill>
                <a:latin typeface="Arial" pitchFamily="34" charset="0"/>
                <a:ea typeface="ＭＳ Ｐゴシック" pitchFamily="50" charset="-128"/>
              </a:defRPr>
            </a:lvl5pPr>
            <a:lvl6pPr marL="2514600" indent="-228600" eaLnBrk="0" fontAlgn="base" hangingPunct="0">
              <a:spcBef>
                <a:spcPct val="0"/>
              </a:spcBef>
              <a:spcAft>
                <a:spcPct val="0"/>
              </a:spcAft>
              <a:defRPr kumimoji="1" sz="3600">
                <a:solidFill>
                  <a:schemeClr val="tx1"/>
                </a:solidFill>
                <a:latin typeface="Arial" pitchFamily="34" charset="0"/>
                <a:ea typeface="ＭＳ Ｐゴシック" pitchFamily="50" charset="-128"/>
              </a:defRPr>
            </a:lvl6pPr>
            <a:lvl7pPr marL="2971800" indent="-228600" eaLnBrk="0" fontAlgn="base" hangingPunct="0">
              <a:spcBef>
                <a:spcPct val="0"/>
              </a:spcBef>
              <a:spcAft>
                <a:spcPct val="0"/>
              </a:spcAft>
              <a:defRPr kumimoji="1" sz="3600">
                <a:solidFill>
                  <a:schemeClr val="tx1"/>
                </a:solidFill>
                <a:latin typeface="Arial" pitchFamily="34" charset="0"/>
                <a:ea typeface="ＭＳ Ｐゴシック" pitchFamily="50" charset="-128"/>
              </a:defRPr>
            </a:lvl7pPr>
            <a:lvl8pPr marL="3429000" indent="-228600" eaLnBrk="0" fontAlgn="base" hangingPunct="0">
              <a:spcBef>
                <a:spcPct val="0"/>
              </a:spcBef>
              <a:spcAft>
                <a:spcPct val="0"/>
              </a:spcAft>
              <a:defRPr kumimoji="1" sz="3600">
                <a:solidFill>
                  <a:schemeClr val="tx1"/>
                </a:solidFill>
                <a:latin typeface="Arial" pitchFamily="34" charset="0"/>
                <a:ea typeface="ＭＳ Ｐゴシック" pitchFamily="50" charset="-128"/>
              </a:defRPr>
            </a:lvl8pPr>
            <a:lvl9pPr marL="3886200" indent="-228600" eaLnBrk="0" fontAlgn="base" hangingPunct="0">
              <a:spcBef>
                <a:spcPct val="0"/>
              </a:spcBef>
              <a:spcAft>
                <a:spcPct val="0"/>
              </a:spcAft>
              <a:defRPr kumimoji="1" sz="3600">
                <a:solidFill>
                  <a:schemeClr val="tx1"/>
                </a:solidFill>
                <a:latin typeface="Arial" pitchFamily="34" charset="0"/>
                <a:ea typeface="ＭＳ Ｐゴシック" pitchFamily="50" charset="-128"/>
              </a:defRPr>
            </a:lvl9pPr>
          </a:lstStyle>
          <a:p>
            <a:pPr algn="ctr" eaLnBrk="1" hangingPunct="1">
              <a:lnSpc>
                <a:spcPct val="50000"/>
              </a:lnSpc>
              <a:spcBef>
                <a:spcPct val="50000"/>
              </a:spcBef>
            </a:pPr>
            <a:r>
              <a:rPr lang="ja-JP" altLang="en-US" sz="1200" b="1">
                <a:latin typeface="Meiryo UI" panose="020B0604030504040204" pitchFamily="50" charset="-128"/>
                <a:ea typeface="Meiryo UI" panose="020B0604030504040204" pitchFamily="50" charset="-128"/>
              </a:rPr>
              <a:t>運営支援・評価</a:t>
            </a:r>
          </a:p>
        </p:txBody>
      </p:sp>
      <p:sp>
        <p:nvSpPr>
          <p:cNvPr id="90126" name="Text Box 18"/>
          <p:cNvSpPr txBox="1">
            <a:spLocks noChangeArrowheads="1"/>
          </p:cNvSpPr>
          <p:nvPr/>
        </p:nvSpPr>
        <p:spPr bwMode="auto">
          <a:xfrm>
            <a:off x="960438" y="2247900"/>
            <a:ext cx="1035050" cy="5064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00803" tIns="50402" rIns="100803" bIns="50402">
            <a:spAutoFit/>
          </a:bodyPr>
          <a:lstStyle>
            <a:lvl1pPr defTabSz="1008063" eaLnBrk="0" hangingPunct="0">
              <a:defRPr kumimoji="1" sz="3600">
                <a:solidFill>
                  <a:schemeClr val="tx1"/>
                </a:solidFill>
                <a:latin typeface="Arial" pitchFamily="34" charset="0"/>
                <a:ea typeface="ＭＳ Ｐゴシック" pitchFamily="50" charset="-128"/>
              </a:defRPr>
            </a:lvl1pPr>
            <a:lvl2pPr marL="742950" indent="-285750" defTabSz="1008063" eaLnBrk="0" hangingPunct="0">
              <a:defRPr kumimoji="1" sz="3600">
                <a:solidFill>
                  <a:schemeClr val="tx1"/>
                </a:solidFill>
                <a:latin typeface="Arial" pitchFamily="34" charset="0"/>
                <a:ea typeface="ＭＳ Ｐゴシック" pitchFamily="50" charset="-128"/>
              </a:defRPr>
            </a:lvl2pPr>
            <a:lvl3pPr marL="1143000" indent="-228600" defTabSz="1008063" eaLnBrk="0" hangingPunct="0">
              <a:defRPr kumimoji="1" sz="3600">
                <a:solidFill>
                  <a:schemeClr val="tx1"/>
                </a:solidFill>
                <a:latin typeface="Arial" pitchFamily="34" charset="0"/>
                <a:ea typeface="ＭＳ Ｐゴシック" pitchFamily="50" charset="-128"/>
              </a:defRPr>
            </a:lvl3pPr>
            <a:lvl4pPr marL="1600200" indent="-228600" defTabSz="1008063" eaLnBrk="0" hangingPunct="0">
              <a:defRPr kumimoji="1" sz="3600">
                <a:solidFill>
                  <a:schemeClr val="tx1"/>
                </a:solidFill>
                <a:latin typeface="Arial" pitchFamily="34" charset="0"/>
                <a:ea typeface="ＭＳ Ｐゴシック" pitchFamily="50" charset="-128"/>
              </a:defRPr>
            </a:lvl4pPr>
            <a:lvl5pPr marL="2057400" indent="-228600" defTabSz="1008063" eaLnBrk="0" hangingPunct="0">
              <a:defRPr kumimoji="1" sz="3600">
                <a:solidFill>
                  <a:schemeClr val="tx1"/>
                </a:solidFill>
                <a:latin typeface="Arial" pitchFamily="34" charset="0"/>
                <a:ea typeface="ＭＳ Ｐゴシック" pitchFamily="50" charset="-128"/>
              </a:defRPr>
            </a:lvl5pPr>
            <a:lvl6pPr marL="2514600" indent="-228600" defTabSz="1008063" eaLnBrk="0" fontAlgn="base" hangingPunct="0">
              <a:spcBef>
                <a:spcPct val="0"/>
              </a:spcBef>
              <a:spcAft>
                <a:spcPct val="0"/>
              </a:spcAft>
              <a:defRPr kumimoji="1" sz="3600">
                <a:solidFill>
                  <a:schemeClr val="tx1"/>
                </a:solidFill>
                <a:latin typeface="Arial" pitchFamily="34" charset="0"/>
                <a:ea typeface="ＭＳ Ｐゴシック" pitchFamily="50" charset="-128"/>
              </a:defRPr>
            </a:lvl6pPr>
            <a:lvl7pPr marL="2971800" indent="-228600" defTabSz="1008063" eaLnBrk="0" fontAlgn="base" hangingPunct="0">
              <a:spcBef>
                <a:spcPct val="0"/>
              </a:spcBef>
              <a:spcAft>
                <a:spcPct val="0"/>
              </a:spcAft>
              <a:defRPr kumimoji="1" sz="3600">
                <a:solidFill>
                  <a:schemeClr val="tx1"/>
                </a:solidFill>
                <a:latin typeface="Arial" pitchFamily="34" charset="0"/>
                <a:ea typeface="ＭＳ Ｐゴシック" pitchFamily="50" charset="-128"/>
              </a:defRPr>
            </a:lvl7pPr>
            <a:lvl8pPr marL="3429000" indent="-228600" defTabSz="1008063" eaLnBrk="0" fontAlgn="base" hangingPunct="0">
              <a:spcBef>
                <a:spcPct val="0"/>
              </a:spcBef>
              <a:spcAft>
                <a:spcPct val="0"/>
              </a:spcAft>
              <a:defRPr kumimoji="1" sz="3600">
                <a:solidFill>
                  <a:schemeClr val="tx1"/>
                </a:solidFill>
                <a:latin typeface="Arial" pitchFamily="34" charset="0"/>
                <a:ea typeface="ＭＳ Ｐゴシック" pitchFamily="50" charset="-128"/>
              </a:defRPr>
            </a:lvl8pPr>
            <a:lvl9pPr marL="3886200" indent="-228600" defTabSz="1008063" eaLnBrk="0" fontAlgn="base" hangingPunct="0">
              <a:spcBef>
                <a:spcPct val="0"/>
              </a:spcBef>
              <a:spcAft>
                <a:spcPct val="0"/>
              </a:spcAft>
              <a:defRPr kumimoji="1" sz="3600">
                <a:solidFill>
                  <a:schemeClr val="tx1"/>
                </a:solidFill>
                <a:latin typeface="Arial" pitchFamily="34" charset="0"/>
                <a:ea typeface="ＭＳ Ｐゴシック" pitchFamily="50" charset="-128"/>
              </a:defRPr>
            </a:lvl9pPr>
          </a:lstStyle>
          <a:p>
            <a:pPr algn="ctr" eaLnBrk="1" hangingPunct="1">
              <a:lnSpc>
                <a:spcPct val="90000"/>
              </a:lnSpc>
              <a:spcBef>
                <a:spcPct val="10000"/>
              </a:spcBef>
            </a:pPr>
            <a:r>
              <a:rPr lang="ja-JP" altLang="en-US" sz="1400" b="1" dirty="0">
                <a:solidFill>
                  <a:srgbClr val="777777"/>
                </a:solidFill>
                <a:latin typeface="Meiryo UI" panose="020B0604030504040204" pitchFamily="50" charset="-128"/>
                <a:ea typeface="Meiryo UI" panose="020B0604030504040204" pitchFamily="50" charset="-128"/>
              </a:rPr>
              <a:t>相談・</a:t>
            </a:r>
          </a:p>
          <a:p>
            <a:pPr algn="ctr" eaLnBrk="1" hangingPunct="1">
              <a:lnSpc>
                <a:spcPct val="90000"/>
              </a:lnSpc>
              <a:spcBef>
                <a:spcPct val="10000"/>
              </a:spcBef>
            </a:pPr>
            <a:r>
              <a:rPr lang="ja-JP" altLang="en-US" sz="1400" b="1" dirty="0">
                <a:solidFill>
                  <a:srgbClr val="777777"/>
                </a:solidFill>
                <a:latin typeface="Meiryo UI" panose="020B0604030504040204" pitchFamily="50" charset="-128"/>
                <a:ea typeface="Meiryo UI" panose="020B0604030504040204" pitchFamily="50" charset="-128"/>
              </a:rPr>
              <a:t>助言</a:t>
            </a:r>
          </a:p>
        </p:txBody>
      </p:sp>
      <p:sp>
        <p:nvSpPr>
          <p:cNvPr id="90127" name="Arc 44"/>
          <p:cNvSpPr>
            <a:spLocks/>
          </p:cNvSpPr>
          <p:nvPr/>
        </p:nvSpPr>
        <p:spPr bwMode="auto">
          <a:xfrm flipH="1">
            <a:off x="925513" y="1370013"/>
            <a:ext cx="3049587" cy="1408112"/>
          </a:xfrm>
          <a:custGeom>
            <a:avLst/>
            <a:gdLst>
              <a:gd name="T0" fmla="*/ 0 w 36304"/>
              <a:gd name="T1" fmla="*/ 377517 h 21600"/>
              <a:gd name="T2" fmla="*/ 3049587 w 36304"/>
              <a:gd name="T3" fmla="*/ 1355438 h 21600"/>
              <a:gd name="T4" fmla="*/ 1236417 w 36304"/>
              <a:gd name="T5" fmla="*/ 1408112 h 21600"/>
              <a:gd name="T6" fmla="*/ 0 60000 65536"/>
              <a:gd name="T7" fmla="*/ 0 60000 65536"/>
              <a:gd name="T8" fmla="*/ 0 60000 65536"/>
            </a:gdLst>
            <a:ahLst/>
            <a:cxnLst>
              <a:cxn ang="T6">
                <a:pos x="T0" y="T1"/>
              </a:cxn>
              <a:cxn ang="T7">
                <a:pos x="T2" y="T3"/>
              </a:cxn>
              <a:cxn ang="T8">
                <a:pos x="T4" y="T5"/>
              </a:cxn>
            </a:cxnLst>
            <a:rect l="0" t="0" r="r" b="b"/>
            <a:pathLst>
              <a:path w="36304" h="21600" fill="none" extrusionOk="0">
                <a:moveTo>
                  <a:pt x="0" y="5791"/>
                </a:moveTo>
                <a:cubicBezTo>
                  <a:pt x="3997" y="2069"/>
                  <a:pt x="9256" y="-1"/>
                  <a:pt x="14719" y="0"/>
                </a:cubicBezTo>
                <a:cubicBezTo>
                  <a:pt x="26333" y="0"/>
                  <a:pt x="35869" y="9185"/>
                  <a:pt x="36303" y="20792"/>
                </a:cubicBezTo>
              </a:path>
              <a:path w="36304" h="21600" stroke="0" extrusionOk="0">
                <a:moveTo>
                  <a:pt x="0" y="5791"/>
                </a:moveTo>
                <a:cubicBezTo>
                  <a:pt x="3997" y="2069"/>
                  <a:pt x="9256" y="-1"/>
                  <a:pt x="14719" y="0"/>
                </a:cubicBezTo>
                <a:cubicBezTo>
                  <a:pt x="26333" y="0"/>
                  <a:pt x="35869" y="9185"/>
                  <a:pt x="36303" y="20792"/>
                </a:cubicBezTo>
                <a:lnTo>
                  <a:pt x="14719" y="21600"/>
                </a:lnTo>
                <a:lnTo>
                  <a:pt x="0" y="5791"/>
                </a:lnTo>
                <a:close/>
              </a:path>
            </a:pathLst>
          </a:custGeom>
          <a:noFill/>
          <a:ln w="79375">
            <a:solidFill>
              <a:srgbClr val="FF9999"/>
            </a:solidFill>
            <a:round/>
            <a:headEnd type="triangle" w="med" len="sm"/>
            <a:tailEnd type="triangle" w="med" len="sm"/>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ja-JP" altLang="en-US" b="1">
              <a:latin typeface="Meiryo UI" panose="020B0604030504040204" pitchFamily="50" charset="-128"/>
              <a:ea typeface="Meiryo UI" panose="020B0604030504040204" pitchFamily="50" charset="-128"/>
            </a:endParaRPr>
          </a:p>
        </p:txBody>
      </p:sp>
      <p:sp>
        <p:nvSpPr>
          <p:cNvPr id="90128" name="AutoShape 41"/>
          <p:cNvSpPr>
            <a:spLocks noChangeArrowheads="1"/>
          </p:cNvSpPr>
          <p:nvPr/>
        </p:nvSpPr>
        <p:spPr bwMode="auto">
          <a:xfrm rot="-5400000">
            <a:off x="4487069" y="2185194"/>
            <a:ext cx="381000" cy="331788"/>
          </a:xfrm>
          <a:prstGeom prst="leftRightArrow">
            <a:avLst>
              <a:gd name="adj1" fmla="val 52157"/>
              <a:gd name="adj2" fmla="val 32573"/>
            </a:avLst>
          </a:prstGeom>
          <a:solidFill>
            <a:srgbClr val="7F9E40"/>
          </a:solidFill>
          <a:ln>
            <a:noFill/>
          </a:ln>
          <a:extLst/>
        </p:spPr>
        <p:txBody>
          <a:bodyPr vert="eaVert" wrap="none" anchor="ctr"/>
          <a:lstStyle/>
          <a:p>
            <a:endParaRPr lang="ja-JP" altLang="en-US" sz="1800" b="1">
              <a:latin typeface="Meiryo UI" panose="020B0604030504040204" pitchFamily="50" charset="-128"/>
              <a:ea typeface="Meiryo UI" panose="020B0604030504040204" pitchFamily="50" charset="-128"/>
            </a:endParaRPr>
          </a:p>
        </p:txBody>
      </p:sp>
      <p:sp>
        <p:nvSpPr>
          <p:cNvPr id="90130" name="AutoShape 49"/>
          <p:cNvSpPr>
            <a:spLocks noChangeArrowheads="1"/>
          </p:cNvSpPr>
          <p:nvPr/>
        </p:nvSpPr>
        <p:spPr bwMode="auto">
          <a:xfrm>
            <a:off x="476250" y="2800350"/>
            <a:ext cx="847725" cy="2667000"/>
          </a:xfrm>
          <a:prstGeom prst="roundRect">
            <a:avLst>
              <a:gd name="adj" fmla="val 18046"/>
            </a:avLst>
          </a:prstGeom>
          <a:solidFill>
            <a:srgbClr val="FFA3A5"/>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ja-JP" altLang="en-US" b="1">
              <a:latin typeface="Meiryo UI" panose="020B0604030504040204" pitchFamily="50" charset="-128"/>
              <a:ea typeface="Meiryo UI" panose="020B0604030504040204" pitchFamily="50" charset="-128"/>
            </a:endParaRPr>
          </a:p>
        </p:txBody>
      </p:sp>
      <p:sp>
        <p:nvSpPr>
          <p:cNvPr id="90131" name="Text Box 31"/>
          <p:cNvSpPr txBox="1">
            <a:spLocks noChangeArrowheads="1"/>
          </p:cNvSpPr>
          <p:nvPr/>
        </p:nvSpPr>
        <p:spPr bwMode="auto">
          <a:xfrm>
            <a:off x="818159" y="3266401"/>
            <a:ext cx="430863" cy="1701800"/>
          </a:xfrm>
          <a:prstGeom prst="rect">
            <a:avLst/>
          </a:prstGeom>
          <a:noFill/>
          <a:ln>
            <a:noFill/>
          </a:ln>
          <a:extLst/>
        </p:spPr>
        <p:txBody>
          <a:bodyPr vert="eaVert" lIns="91428" tIns="45715" rIns="91428" bIns="45715">
            <a:spAutoFit/>
          </a:bodyPr>
          <a:lstStyle>
            <a:lvl1pPr eaLnBrk="0" hangingPunct="0">
              <a:defRPr kumimoji="1" sz="3600">
                <a:solidFill>
                  <a:schemeClr val="tx1"/>
                </a:solidFill>
                <a:latin typeface="Arial" pitchFamily="34" charset="0"/>
                <a:ea typeface="ＭＳ Ｐゴシック" pitchFamily="50" charset="-128"/>
              </a:defRPr>
            </a:lvl1pPr>
            <a:lvl2pPr marL="742950" indent="-285750" eaLnBrk="0" hangingPunct="0">
              <a:defRPr kumimoji="1" sz="3600">
                <a:solidFill>
                  <a:schemeClr val="tx1"/>
                </a:solidFill>
                <a:latin typeface="Arial" pitchFamily="34" charset="0"/>
                <a:ea typeface="ＭＳ Ｐゴシック" pitchFamily="50" charset="-128"/>
              </a:defRPr>
            </a:lvl2pPr>
            <a:lvl3pPr marL="1143000" indent="-228600" eaLnBrk="0" hangingPunct="0">
              <a:defRPr kumimoji="1" sz="3600">
                <a:solidFill>
                  <a:schemeClr val="tx1"/>
                </a:solidFill>
                <a:latin typeface="Arial" pitchFamily="34" charset="0"/>
                <a:ea typeface="ＭＳ Ｐゴシック" pitchFamily="50" charset="-128"/>
              </a:defRPr>
            </a:lvl3pPr>
            <a:lvl4pPr marL="1600200" indent="-228600" eaLnBrk="0" hangingPunct="0">
              <a:defRPr kumimoji="1" sz="3600">
                <a:solidFill>
                  <a:schemeClr val="tx1"/>
                </a:solidFill>
                <a:latin typeface="Arial" pitchFamily="34" charset="0"/>
                <a:ea typeface="ＭＳ Ｐゴシック" pitchFamily="50" charset="-128"/>
              </a:defRPr>
            </a:lvl4pPr>
            <a:lvl5pPr marL="2057400" indent="-228600" eaLnBrk="0" hangingPunct="0">
              <a:defRPr kumimoji="1" sz="3600">
                <a:solidFill>
                  <a:schemeClr val="tx1"/>
                </a:solidFill>
                <a:latin typeface="Arial" pitchFamily="34" charset="0"/>
                <a:ea typeface="ＭＳ Ｐゴシック" pitchFamily="50" charset="-128"/>
              </a:defRPr>
            </a:lvl5pPr>
            <a:lvl6pPr marL="2514600" indent="-228600" eaLnBrk="0" fontAlgn="base" hangingPunct="0">
              <a:spcBef>
                <a:spcPct val="0"/>
              </a:spcBef>
              <a:spcAft>
                <a:spcPct val="0"/>
              </a:spcAft>
              <a:defRPr kumimoji="1" sz="3600">
                <a:solidFill>
                  <a:schemeClr val="tx1"/>
                </a:solidFill>
                <a:latin typeface="Arial" pitchFamily="34" charset="0"/>
                <a:ea typeface="ＭＳ Ｐゴシック" pitchFamily="50" charset="-128"/>
              </a:defRPr>
            </a:lvl6pPr>
            <a:lvl7pPr marL="2971800" indent="-228600" eaLnBrk="0" fontAlgn="base" hangingPunct="0">
              <a:spcBef>
                <a:spcPct val="0"/>
              </a:spcBef>
              <a:spcAft>
                <a:spcPct val="0"/>
              </a:spcAft>
              <a:defRPr kumimoji="1" sz="3600">
                <a:solidFill>
                  <a:schemeClr val="tx1"/>
                </a:solidFill>
                <a:latin typeface="Arial" pitchFamily="34" charset="0"/>
                <a:ea typeface="ＭＳ Ｐゴシック" pitchFamily="50" charset="-128"/>
              </a:defRPr>
            </a:lvl7pPr>
            <a:lvl8pPr marL="3429000" indent="-228600" eaLnBrk="0" fontAlgn="base" hangingPunct="0">
              <a:spcBef>
                <a:spcPct val="0"/>
              </a:spcBef>
              <a:spcAft>
                <a:spcPct val="0"/>
              </a:spcAft>
              <a:defRPr kumimoji="1" sz="3600">
                <a:solidFill>
                  <a:schemeClr val="tx1"/>
                </a:solidFill>
                <a:latin typeface="Arial" pitchFamily="34" charset="0"/>
                <a:ea typeface="ＭＳ Ｐゴシック" pitchFamily="50" charset="-128"/>
              </a:defRPr>
            </a:lvl8pPr>
            <a:lvl9pPr marL="3886200" indent="-228600" eaLnBrk="0" fontAlgn="base" hangingPunct="0">
              <a:spcBef>
                <a:spcPct val="0"/>
              </a:spcBef>
              <a:spcAft>
                <a:spcPct val="0"/>
              </a:spcAft>
              <a:defRPr kumimoji="1" sz="3600">
                <a:solidFill>
                  <a:schemeClr val="tx1"/>
                </a:solidFill>
                <a:latin typeface="Arial" pitchFamily="34" charset="0"/>
                <a:ea typeface="ＭＳ Ｐゴシック" pitchFamily="50" charset="-128"/>
              </a:defRPr>
            </a:lvl9pPr>
          </a:lstStyle>
          <a:p>
            <a:pPr algn="ctr" eaLnBrk="1" hangingPunct="1">
              <a:spcBef>
                <a:spcPct val="50000"/>
              </a:spcBef>
            </a:pPr>
            <a:r>
              <a:rPr lang="ja-JP" altLang="en-US" sz="1600" b="1" dirty="0">
                <a:latin typeface="Meiryo UI" panose="020B0604030504040204" pitchFamily="50" charset="-128"/>
                <a:ea typeface="Meiryo UI" panose="020B0604030504040204" pitchFamily="50" charset="-128"/>
              </a:rPr>
              <a:t>か か り つ け 医</a:t>
            </a:r>
          </a:p>
        </p:txBody>
      </p:sp>
      <p:sp>
        <p:nvSpPr>
          <p:cNvPr id="90132" name="Text Box 31"/>
          <p:cNvSpPr txBox="1">
            <a:spLocks noChangeArrowheads="1"/>
          </p:cNvSpPr>
          <p:nvPr/>
        </p:nvSpPr>
        <p:spPr bwMode="auto">
          <a:xfrm>
            <a:off x="570433" y="3402013"/>
            <a:ext cx="430863" cy="1435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eaVert" wrap="square" lIns="91428" tIns="45715" rIns="91428" bIns="45715">
            <a:spAutoFit/>
          </a:bodyPr>
          <a:lstStyle>
            <a:lvl1pPr eaLnBrk="0" hangingPunct="0">
              <a:defRPr kumimoji="1" sz="3600">
                <a:solidFill>
                  <a:schemeClr val="tx1"/>
                </a:solidFill>
                <a:latin typeface="Arial" pitchFamily="34" charset="0"/>
                <a:ea typeface="ＭＳ Ｐゴシック" pitchFamily="50" charset="-128"/>
              </a:defRPr>
            </a:lvl1pPr>
            <a:lvl2pPr marL="742950" indent="-285750" eaLnBrk="0" hangingPunct="0">
              <a:defRPr kumimoji="1" sz="3600">
                <a:solidFill>
                  <a:schemeClr val="tx1"/>
                </a:solidFill>
                <a:latin typeface="Arial" pitchFamily="34" charset="0"/>
                <a:ea typeface="ＭＳ Ｐゴシック" pitchFamily="50" charset="-128"/>
              </a:defRPr>
            </a:lvl2pPr>
            <a:lvl3pPr marL="1143000" indent="-228600" eaLnBrk="0" hangingPunct="0">
              <a:defRPr kumimoji="1" sz="3600">
                <a:solidFill>
                  <a:schemeClr val="tx1"/>
                </a:solidFill>
                <a:latin typeface="Arial" pitchFamily="34" charset="0"/>
                <a:ea typeface="ＭＳ Ｐゴシック" pitchFamily="50" charset="-128"/>
              </a:defRPr>
            </a:lvl3pPr>
            <a:lvl4pPr marL="1600200" indent="-228600" eaLnBrk="0" hangingPunct="0">
              <a:defRPr kumimoji="1" sz="3600">
                <a:solidFill>
                  <a:schemeClr val="tx1"/>
                </a:solidFill>
                <a:latin typeface="Arial" pitchFamily="34" charset="0"/>
                <a:ea typeface="ＭＳ Ｐゴシック" pitchFamily="50" charset="-128"/>
              </a:defRPr>
            </a:lvl4pPr>
            <a:lvl5pPr marL="2057400" indent="-228600" eaLnBrk="0" hangingPunct="0">
              <a:defRPr kumimoji="1" sz="3600">
                <a:solidFill>
                  <a:schemeClr val="tx1"/>
                </a:solidFill>
                <a:latin typeface="Arial" pitchFamily="34" charset="0"/>
                <a:ea typeface="ＭＳ Ｐゴシック" pitchFamily="50" charset="-128"/>
              </a:defRPr>
            </a:lvl5pPr>
            <a:lvl6pPr marL="2514600" indent="-228600" eaLnBrk="0" fontAlgn="base" hangingPunct="0">
              <a:spcBef>
                <a:spcPct val="0"/>
              </a:spcBef>
              <a:spcAft>
                <a:spcPct val="0"/>
              </a:spcAft>
              <a:defRPr kumimoji="1" sz="3600">
                <a:solidFill>
                  <a:schemeClr val="tx1"/>
                </a:solidFill>
                <a:latin typeface="Arial" pitchFamily="34" charset="0"/>
                <a:ea typeface="ＭＳ Ｐゴシック" pitchFamily="50" charset="-128"/>
              </a:defRPr>
            </a:lvl6pPr>
            <a:lvl7pPr marL="2971800" indent="-228600" eaLnBrk="0" fontAlgn="base" hangingPunct="0">
              <a:spcBef>
                <a:spcPct val="0"/>
              </a:spcBef>
              <a:spcAft>
                <a:spcPct val="0"/>
              </a:spcAft>
              <a:defRPr kumimoji="1" sz="3600">
                <a:solidFill>
                  <a:schemeClr val="tx1"/>
                </a:solidFill>
                <a:latin typeface="Arial" pitchFamily="34" charset="0"/>
                <a:ea typeface="ＭＳ Ｐゴシック" pitchFamily="50" charset="-128"/>
              </a:defRPr>
            </a:lvl7pPr>
            <a:lvl8pPr marL="3429000" indent="-228600" eaLnBrk="0" fontAlgn="base" hangingPunct="0">
              <a:spcBef>
                <a:spcPct val="0"/>
              </a:spcBef>
              <a:spcAft>
                <a:spcPct val="0"/>
              </a:spcAft>
              <a:defRPr kumimoji="1" sz="3600">
                <a:solidFill>
                  <a:schemeClr val="tx1"/>
                </a:solidFill>
                <a:latin typeface="Arial" pitchFamily="34" charset="0"/>
                <a:ea typeface="ＭＳ Ｐゴシック" pitchFamily="50" charset="-128"/>
              </a:defRPr>
            </a:lvl8pPr>
            <a:lvl9pPr marL="3886200" indent="-228600" eaLnBrk="0" fontAlgn="base" hangingPunct="0">
              <a:spcBef>
                <a:spcPct val="0"/>
              </a:spcBef>
              <a:spcAft>
                <a:spcPct val="0"/>
              </a:spcAft>
              <a:defRPr kumimoji="1" sz="3600">
                <a:solidFill>
                  <a:schemeClr val="tx1"/>
                </a:solidFill>
                <a:latin typeface="Arial" pitchFamily="34" charset="0"/>
                <a:ea typeface="ＭＳ Ｐゴシック" pitchFamily="50" charset="-128"/>
              </a:defRPr>
            </a:lvl9pPr>
          </a:lstStyle>
          <a:p>
            <a:pPr algn="ctr" eaLnBrk="1" hangingPunct="1">
              <a:spcBef>
                <a:spcPct val="50000"/>
              </a:spcBef>
            </a:pPr>
            <a:r>
              <a:rPr lang="ja-JP" altLang="en-US" sz="1600" b="1">
                <a:latin typeface="Meiryo UI" panose="020B0604030504040204" pitchFamily="50" charset="-128"/>
                <a:ea typeface="Meiryo UI" panose="020B0604030504040204" pitchFamily="50" charset="-128"/>
              </a:rPr>
              <a:t>地 域 医 師 会</a:t>
            </a:r>
          </a:p>
        </p:txBody>
      </p:sp>
      <p:sp>
        <p:nvSpPr>
          <p:cNvPr id="90133" name="Oval 11"/>
          <p:cNvSpPr>
            <a:spLocks noChangeArrowheads="1"/>
          </p:cNvSpPr>
          <p:nvPr/>
        </p:nvSpPr>
        <p:spPr bwMode="auto">
          <a:xfrm>
            <a:off x="2297113" y="3789363"/>
            <a:ext cx="1101725" cy="1052512"/>
          </a:xfrm>
          <a:prstGeom prst="ellipse">
            <a:avLst/>
          </a:prstGeom>
          <a:noFill/>
          <a:ln w="31750">
            <a:solidFill>
              <a:schemeClr val="tx1"/>
            </a:solidFill>
          </a:ln>
          <a:extLst/>
        </p:spPr>
        <p:txBody>
          <a:bodyPr wrap="none" lIns="91428" tIns="45715" rIns="91428" bIns="45715" anchor="ctr"/>
          <a:lstStyle/>
          <a:p>
            <a:pPr algn="ctr"/>
            <a:endParaRPr kumimoji="0" lang="ja-JP" altLang="ja-JP" sz="2000" b="1">
              <a:latin typeface="Meiryo UI" panose="020B0604030504040204" pitchFamily="50" charset="-128"/>
              <a:ea typeface="Meiryo UI" panose="020B0604030504040204" pitchFamily="50" charset="-128"/>
            </a:endParaRPr>
          </a:p>
        </p:txBody>
      </p:sp>
      <p:sp>
        <p:nvSpPr>
          <p:cNvPr id="90134" name="Text Box 12"/>
          <p:cNvSpPr txBox="1">
            <a:spLocks noChangeArrowheads="1"/>
          </p:cNvSpPr>
          <p:nvPr/>
        </p:nvSpPr>
        <p:spPr bwMode="auto">
          <a:xfrm>
            <a:off x="2354263" y="3875088"/>
            <a:ext cx="989012" cy="8309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28" tIns="45715" rIns="91428" bIns="45715">
            <a:spAutoFit/>
          </a:bodyPr>
          <a:lstStyle>
            <a:lvl1pPr eaLnBrk="0" hangingPunct="0">
              <a:defRPr kumimoji="1" sz="3600">
                <a:solidFill>
                  <a:schemeClr val="tx1"/>
                </a:solidFill>
                <a:latin typeface="Arial" pitchFamily="34" charset="0"/>
                <a:ea typeface="ＭＳ Ｐゴシック" pitchFamily="50" charset="-128"/>
              </a:defRPr>
            </a:lvl1pPr>
            <a:lvl2pPr marL="742950" indent="-285750" eaLnBrk="0" hangingPunct="0">
              <a:defRPr kumimoji="1" sz="3600">
                <a:solidFill>
                  <a:schemeClr val="tx1"/>
                </a:solidFill>
                <a:latin typeface="Arial" pitchFamily="34" charset="0"/>
                <a:ea typeface="ＭＳ Ｐゴシック" pitchFamily="50" charset="-128"/>
              </a:defRPr>
            </a:lvl2pPr>
            <a:lvl3pPr marL="1143000" indent="-228600" eaLnBrk="0" hangingPunct="0">
              <a:defRPr kumimoji="1" sz="3600">
                <a:solidFill>
                  <a:schemeClr val="tx1"/>
                </a:solidFill>
                <a:latin typeface="Arial" pitchFamily="34" charset="0"/>
                <a:ea typeface="ＭＳ Ｐゴシック" pitchFamily="50" charset="-128"/>
              </a:defRPr>
            </a:lvl3pPr>
            <a:lvl4pPr marL="1600200" indent="-228600" eaLnBrk="0" hangingPunct="0">
              <a:defRPr kumimoji="1" sz="3600">
                <a:solidFill>
                  <a:schemeClr val="tx1"/>
                </a:solidFill>
                <a:latin typeface="Arial" pitchFamily="34" charset="0"/>
                <a:ea typeface="ＭＳ Ｐゴシック" pitchFamily="50" charset="-128"/>
              </a:defRPr>
            </a:lvl4pPr>
            <a:lvl5pPr marL="2057400" indent="-228600" eaLnBrk="0" hangingPunct="0">
              <a:defRPr kumimoji="1" sz="3600">
                <a:solidFill>
                  <a:schemeClr val="tx1"/>
                </a:solidFill>
                <a:latin typeface="Arial" pitchFamily="34" charset="0"/>
                <a:ea typeface="ＭＳ Ｐゴシック" pitchFamily="50" charset="-128"/>
              </a:defRPr>
            </a:lvl5pPr>
            <a:lvl6pPr marL="2514600" indent="-228600" eaLnBrk="0" fontAlgn="base" hangingPunct="0">
              <a:spcBef>
                <a:spcPct val="0"/>
              </a:spcBef>
              <a:spcAft>
                <a:spcPct val="0"/>
              </a:spcAft>
              <a:defRPr kumimoji="1" sz="3600">
                <a:solidFill>
                  <a:schemeClr val="tx1"/>
                </a:solidFill>
                <a:latin typeface="Arial" pitchFamily="34" charset="0"/>
                <a:ea typeface="ＭＳ Ｐゴシック" pitchFamily="50" charset="-128"/>
              </a:defRPr>
            </a:lvl6pPr>
            <a:lvl7pPr marL="2971800" indent="-228600" eaLnBrk="0" fontAlgn="base" hangingPunct="0">
              <a:spcBef>
                <a:spcPct val="0"/>
              </a:spcBef>
              <a:spcAft>
                <a:spcPct val="0"/>
              </a:spcAft>
              <a:defRPr kumimoji="1" sz="3600">
                <a:solidFill>
                  <a:schemeClr val="tx1"/>
                </a:solidFill>
                <a:latin typeface="Arial" pitchFamily="34" charset="0"/>
                <a:ea typeface="ＭＳ Ｐゴシック" pitchFamily="50" charset="-128"/>
              </a:defRPr>
            </a:lvl7pPr>
            <a:lvl8pPr marL="3429000" indent="-228600" eaLnBrk="0" fontAlgn="base" hangingPunct="0">
              <a:spcBef>
                <a:spcPct val="0"/>
              </a:spcBef>
              <a:spcAft>
                <a:spcPct val="0"/>
              </a:spcAft>
              <a:defRPr kumimoji="1" sz="3600">
                <a:solidFill>
                  <a:schemeClr val="tx1"/>
                </a:solidFill>
                <a:latin typeface="Arial" pitchFamily="34" charset="0"/>
                <a:ea typeface="ＭＳ Ｐゴシック" pitchFamily="50" charset="-128"/>
              </a:defRPr>
            </a:lvl8pPr>
            <a:lvl9pPr marL="3886200" indent="-228600" eaLnBrk="0" fontAlgn="base" hangingPunct="0">
              <a:spcBef>
                <a:spcPct val="0"/>
              </a:spcBef>
              <a:spcAft>
                <a:spcPct val="0"/>
              </a:spcAft>
              <a:defRPr kumimoji="1" sz="3600">
                <a:solidFill>
                  <a:schemeClr val="tx1"/>
                </a:solidFill>
                <a:latin typeface="Arial" pitchFamily="34" charset="0"/>
                <a:ea typeface="ＭＳ Ｐゴシック" pitchFamily="50" charset="-128"/>
              </a:defRPr>
            </a:lvl9pPr>
          </a:lstStyle>
          <a:p>
            <a:pPr algn="ctr" eaLnBrk="1" hangingPunct="1">
              <a:spcBef>
                <a:spcPct val="50000"/>
              </a:spcBef>
            </a:pPr>
            <a:r>
              <a:rPr lang="ja-JP" altLang="en-US" sz="2400" b="1" dirty="0">
                <a:latin typeface="Meiryo UI" panose="020B0604030504040204" pitchFamily="50" charset="-128"/>
                <a:ea typeface="Meiryo UI" panose="020B0604030504040204" pitchFamily="50" charset="-128"/>
              </a:rPr>
              <a:t>本人家族</a:t>
            </a:r>
          </a:p>
        </p:txBody>
      </p:sp>
      <p:sp>
        <p:nvSpPr>
          <p:cNvPr id="90135" name="AutoShape 32"/>
          <p:cNvSpPr>
            <a:spLocks noChangeArrowheads="1"/>
          </p:cNvSpPr>
          <p:nvPr/>
        </p:nvSpPr>
        <p:spPr bwMode="auto">
          <a:xfrm>
            <a:off x="1393825" y="3973513"/>
            <a:ext cx="784225" cy="715962"/>
          </a:xfrm>
          <a:prstGeom prst="rightArrow">
            <a:avLst>
              <a:gd name="adj1" fmla="val 68278"/>
              <a:gd name="adj2" fmla="val 32713"/>
            </a:avLst>
          </a:prstGeom>
          <a:gradFill rotWithShape="1">
            <a:gsLst>
              <a:gs pos="0">
                <a:srgbClr val="FFA3A5"/>
              </a:gs>
              <a:gs pos="100000">
                <a:schemeClr val="hlink"/>
              </a:gs>
            </a:gsLst>
            <a:lin ang="0" scaled="1"/>
          </a:gradFill>
          <a:ln>
            <a:noFill/>
          </a:ln>
          <a:extLst>
            <a:ext uri="{91240B29-F687-4F45-9708-019B960494DF}">
              <a14:hiddenLine xmlns:a14="http://schemas.microsoft.com/office/drawing/2010/main" w="9525" algn="ctr">
                <a:solidFill>
                  <a:srgbClr val="808080"/>
                </a:solidFill>
                <a:miter lim="800000"/>
                <a:headEnd/>
                <a:tailEnd/>
              </a14:hiddenLine>
            </a:ext>
          </a:extLst>
        </p:spPr>
        <p:txBody>
          <a:bodyPr wrap="none" lIns="82936" tIns="41468" rIns="82936" bIns="41468" anchor="ctr"/>
          <a:lstStyle/>
          <a:p>
            <a:pPr algn="ctr" defTabSz="908050">
              <a:lnSpc>
                <a:spcPct val="90000"/>
              </a:lnSpc>
            </a:pPr>
            <a:r>
              <a:rPr lang="ja-JP" altLang="en-US" sz="2000" b="1">
                <a:solidFill>
                  <a:schemeClr val="bg1"/>
                </a:solidFill>
                <a:latin typeface="Meiryo UI" panose="020B0604030504040204" pitchFamily="50" charset="-128"/>
                <a:ea typeface="Meiryo UI" panose="020B0604030504040204" pitchFamily="50" charset="-128"/>
              </a:rPr>
              <a:t>支援</a:t>
            </a:r>
          </a:p>
        </p:txBody>
      </p:sp>
      <p:sp>
        <p:nvSpPr>
          <p:cNvPr id="90136" name="AutoShape 55"/>
          <p:cNvSpPr>
            <a:spLocks noChangeArrowheads="1"/>
          </p:cNvSpPr>
          <p:nvPr/>
        </p:nvSpPr>
        <p:spPr bwMode="auto">
          <a:xfrm>
            <a:off x="1990725" y="1895475"/>
            <a:ext cx="1352550" cy="723900"/>
          </a:xfrm>
          <a:prstGeom prst="roundRect">
            <a:avLst>
              <a:gd name="adj" fmla="val 16667"/>
            </a:avLst>
          </a:prstGeom>
          <a:solidFill>
            <a:srgbClr val="3E6EB4"/>
          </a:solidFill>
          <a:ln>
            <a:noFill/>
          </a:ln>
          <a:effectLst/>
          <a:extLst/>
        </p:spPr>
        <p:txBody>
          <a:bodyPr wrap="none" anchor="ctr"/>
          <a:lstStyle/>
          <a:p>
            <a:endParaRPr lang="ja-JP" altLang="en-US" b="1">
              <a:solidFill>
                <a:srgbClr val="3E6EB4"/>
              </a:solidFill>
              <a:latin typeface="Meiryo UI" panose="020B0604030504040204" pitchFamily="50" charset="-128"/>
              <a:ea typeface="Meiryo UI" panose="020B0604030504040204" pitchFamily="50" charset="-128"/>
            </a:endParaRPr>
          </a:p>
        </p:txBody>
      </p:sp>
      <p:sp>
        <p:nvSpPr>
          <p:cNvPr id="90137" name="Text Box 14"/>
          <p:cNvSpPr txBox="1">
            <a:spLocks noChangeArrowheads="1"/>
          </p:cNvSpPr>
          <p:nvPr/>
        </p:nvSpPr>
        <p:spPr bwMode="auto">
          <a:xfrm>
            <a:off x="1798638" y="1933051"/>
            <a:ext cx="1793875" cy="643986"/>
          </a:xfrm>
          <a:prstGeom prst="rect">
            <a:avLst/>
          </a:prstGeom>
          <a:noFill/>
          <a:ln>
            <a:noFill/>
          </a:ln>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38100" cap="rnd">
                <a:solidFill>
                  <a:schemeClr val="tx1"/>
                </a:solidFill>
                <a:prstDash val="sysDot"/>
                <a:miter lim="800000"/>
                <a:headEnd/>
                <a:tailEnd/>
              </a14:hiddenLine>
            </a:ext>
          </a:extLst>
        </p:spPr>
        <p:txBody>
          <a:bodyPr lIns="71991" tIns="71991" rIns="71991" bIns="71991" anchor="ctr">
            <a:spAutoFit/>
          </a:bodyPr>
          <a:lstStyle>
            <a:lvl1pPr eaLnBrk="0" hangingPunct="0">
              <a:defRPr kumimoji="1" sz="3600">
                <a:solidFill>
                  <a:schemeClr val="tx1"/>
                </a:solidFill>
                <a:latin typeface="Arial" pitchFamily="34" charset="0"/>
                <a:ea typeface="ＭＳ Ｐゴシック" pitchFamily="50" charset="-128"/>
              </a:defRPr>
            </a:lvl1pPr>
            <a:lvl2pPr marL="742950" indent="-285750" eaLnBrk="0" hangingPunct="0">
              <a:defRPr kumimoji="1" sz="3600">
                <a:solidFill>
                  <a:schemeClr val="tx1"/>
                </a:solidFill>
                <a:latin typeface="Arial" pitchFamily="34" charset="0"/>
                <a:ea typeface="ＭＳ Ｐゴシック" pitchFamily="50" charset="-128"/>
              </a:defRPr>
            </a:lvl2pPr>
            <a:lvl3pPr marL="1143000" indent="-228600" eaLnBrk="0" hangingPunct="0">
              <a:defRPr kumimoji="1" sz="3600">
                <a:solidFill>
                  <a:schemeClr val="tx1"/>
                </a:solidFill>
                <a:latin typeface="Arial" pitchFamily="34" charset="0"/>
                <a:ea typeface="ＭＳ Ｐゴシック" pitchFamily="50" charset="-128"/>
              </a:defRPr>
            </a:lvl3pPr>
            <a:lvl4pPr marL="1600200" indent="-228600" eaLnBrk="0" hangingPunct="0">
              <a:defRPr kumimoji="1" sz="3600">
                <a:solidFill>
                  <a:schemeClr val="tx1"/>
                </a:solidFill>
                <a:latin typeface="Arial" pitchFamily="34" charset="0"/>
                <a:ea typeface="ＭＳ Ｐゴシック" pitchFamily="50" charset="-128"/>
              </a:defRPr>
            </a:lvl4pPr>
            <a:lvl5pPr marL="2057400" indent="-228600" eaLnBrk="0" hangingPunct="0">
              <a:defRPr kumimoji="1" sz="3600">
                <a:solidFill>
                  <a:schemeClr val="tx1"/>
                </a:solidFill>
                <a:latin typeface="Arial" pitchFamily="34" charset="0"/>
                <a:ea typeface="ＭＳ Ｐゴシック" pitchFamily="50" charset="-128"/>
              </a:defRPr>
            </a:lvl5pPr>
            <a:lvl6pPr marL="2514600" indent="-228600" eaLnBrk="0" fontAlgn="base" hangingPunct="0">
              <a:spcBef>
                <a:spcPct val="0"/>
              </a:spcBef>
              <a:spcAft>
                <a:spcPct val="0"/>
              </a:spcAft>
              <a:defRPr kumimoji="1" sz="3600">
                <a:solidFill>
                  <a:schemeClr val="tx1"/>
                </a:solidFill>
                <a:latin typeface="Arial" pitchFamily="34" charset="0"/>
                <a:ea typeface="ＭＳ Ｐゴシック" pitchFamily="50" charset="-128"/>
              </a:defRPr>
            </a:lvl6pPr>
            <a:lvl7pPr marL="2971800" indent="-228600" eaLnBrk="0" fontAlgn="base" hangingPunct="0">
              <a:spcBef>
                <a:spcPct val="0"/>
              </a:spcBef>
              <a:spcAft>
                <a:spcPct val="0"/>
              </a:spcAft>
              <a:defRPr kumimoji="1" sz="3600">
                <a:solidFill>
                  <a:schemeClr val="tx1"/>
                </a:solidFill>
                <a:latin typeface="Arial" pitchFamily="34" charset="0"/>
                <a:ea typeface="ＭＳ Ｐゴシック" pitchFamily="50" charset="-128"/>
              </a:defRPr>
            </a:lvl7pPr>
            <a:lvl8pPr marL="3429000" indent="-228600" eaLnBrk="0" fontAlgn="base" hangingPunct="0">
              <a:spcBef>
                <a:spcPct val="0"/>
              </a:spcBef>
              <a:spcAft>
                <a:spcPct val="0"/>
              </a:spcAft>
              <a:defRPr kumimoji="1" sz="3600">
                <a:solidFill>
                  <a:schemeClr val="tx1"/>
                </a:solidFill>
                <a:latin typeface="Arial" pitchFamily="34" charset="0"/>
                <a:ea typeface="ＭＳ Ｐゴシック" pitchFamily="50" charset="-128"/>
              </a:defRPr>
            </a:lvl8pPr>
            <a:lvl9pPr marL="3886200" indent="-228600" eaLnBrk="0" fontAlgn="base" hangingPunct="0">
              <a:spcBef>
                <a:spcPct val="0"/>
              </a:spcBef>
              <a:spcAft>
                <a:spcPct val="0"/>
              </a:spcAft>
              <a:defRPr kumimoji="1" sz="3600">
                <a:solidFill>
                  <a:schemeClr val="tx1"/>
                </a:solidFill>
                <a:latin typeface="Arial" pitchFamily="34" charset="0"/>
                <a:ea typeface="ＭＳ Ｐゴシック" pitchFamily="50" charset="-128"/>
              </a:defRPr>
            </a:lvl9pPr>
          </a:lstStyle>
          <a:p>
            <a:pPr algn="ctr" eaLnBrk="1" hangingPunct="1">
              <a:lnSpc>
                <a:spcPct val="80000"/>
              </a:lnSpc>
              <a:spcBef>
                <a:spcPct val="50000"/>
              </a:spcBef>
            </a:pPr>
            <a:r>
              <a:rPr lang="ja-JP" altLang="en-US" sz="1800" b="1">
                <a:solidFill>
                  <a:schemeClr val="bg1"/>
                </a:solidFill>
                <a:latin typeface="Meiryo UI" panose="020B0604030504040204" pitchFamily="50" charset="-128"/>
                <a:ea typeface="Meiryo UI" panose="020B0604030504040204" pitchFamily="50" charset="-128"/>
              </a:rPr>
              <a:t>認知症</a:t>
            </a:r>
          </a:p>
          <a:p>
            <a:pPr algn="ctr" eaLnBrk="1" hangingPunct="1">
              <a:lnSpc>
                <a:spcPct val="80000"/>
              </a:lnSpc>
              <a:spcBef>
                <a:spcPct val="20000"/>
              </a:spcBef>
            </a:pPr>
            <a:r>
              <a:rPr lang="ja-JP" altLang="en-US" sz="1800" b="1">
                <a:solidFill>
                  <a:schemeClr val="bg1"/>
                </a:solidFill>
                <a:latin typeface="Meiryo UI" panose="020B0604030504040204" pitchFamily="50" charset="-128"/>
                <a:ea typeface="Meiryo UI" panose="020B0604030504040204" pitchFamily="50" charset="-128"/>
              </a:rPr>
              <a:t>サポート医</a:t>
            </a:r>
          </a:p>
        </p:txBody>
      </p:sp>
      <p:sp>
        <p:nvSpPr>
          <p:cNvPr id="90138" name="Text Box 22"/>
          <p:cNvSpPr txBox="1">
            <a:spLocks noChangeArrowheads="1"/>
          </p:cNvSpPr>
          <p:nvPr/>
        </p:nvSpPr>
        <p:spPr bwMode="auto">
          <a:xfrm>
            <a:off x="1881188" y="3032125"/>
            <a:ext cx="1620837" cy="468553"/>
          </a:xfrm>
          <a:prstGeom prst="rect">
            <a:avLst/>
          </a:prstGeom>
          <a:solidFill>
            <a:schemeClr val="bg2"/>
          </a:solidFill>
          <a:ln>
            <a:noFill/>
          </a:ln>
          <a:extLst/>
        </p:spPr>
        <p:txBody>
          <a:bodyPr lIns="71991" tIns="71991" rIns="71991" bIns="71991">
            <a:spAutoFit/>
          </a:bodyPr>
          <a:lstStyle>
            <a:lvl1pPr eaLnBrk="0" hangingPunct="0">
              <a:defRPr kumimoji="1" sz="3600">
                <a:solidFill>
                  <a:schemeClr val="tx1"/>
                </a:solidFill>
                <a:latin typeface="Arial" pitchFamily="34" charset="0"/>
                <a:ea typeface="ＭＳ Ｐゴシック" pitchFamily="50" charset="-128"/>
              </a:defRPr>
            </a:lvl1pPr>
            <a:lvl2pPr marL="742950" indent="-285750" eaLnBrk="0" hangingPunct="0">
              <a:defRPr kumimoji="1" sz="3600">
                <a:solidFill>
                  <a:schemeClr val="tx1"/>
                </a:solidFill>
                <a:latin typeface="Arial" pitchFamily="34" charset="0"/>
                <a:ea typeface="ＭＳ Ｐゴシック" pitchFamily="50" charset="-128"/>
              </a:defRPr>
            </a:lvl2pPr>
            <a:lvl3pPr marL="1143000" indent="-228600" eaLnBrk="0" hangingPunct="0">
              <a:defRPr kumimoji="1" sz="3600">
                <a:solidFill>
                  <a:schemeClr val="tx1"/>
                </a:solidFill>
                <a:latin typeface="Arial" pitchFamily="34" charset="0"/>
                <a:ea typeface="ＭＳ Ｐゴシック" pitchFamily="50" charset="-128"/>
              </a:defRPr>
            </a:lvl3pPr>
            <a:lvl4pPr marL="1600200" indent="-228600" eaLnBrk="0" hangingPunct="0">
              <a:defRPr kumimoji="1" sz="3600">
                <a:solidFill>
                  <a:schemeClr val="tx1"/>
                </a:solidFill>
                <a:latin typeface="Arial" pitchFamily="34" charset="0"/>
                <a:ea typeface="ＭＳ Ｐゴシック" pitchFamily="50" charset="-128"/>
              </a:defRPr>
            </a:lvl4pPr>
            <a:lvl5pPr marL="2057400" indent="-228600" eaLnBrk="0" hangingPunct="0">
              <a:defRPr kumimoji="1" sz="3600">
                <a:solidFill>
                  <a:schemeClr val="tx1"/>
                </a:solidFill>
                <a:latin typeface="Arial" pitchFamily="34" charset="0"/>
                <a:ea typeface="ＭＳ Ｐゴシック" pitchFamily="50" charset="-128"/>
              </a:defRPr>
            </a:lvl5pPr>
            <a:lvl6pPr marL="2514600" indent="-228600" eaLnBrk="0" fontAlgn="base" hangingPunct="0">
              <a:spcBef>
                <a:spcPct val="0"/>
              </a:spcBef>
              <a:spcAft>
                <a:spcPct val="0"/>
              </a:spcAft>
              <a:defRPr kumimoji="1" sz="3600">
                <a:solidFill>
                  <a:schemeClr val="tx1"/>
                </a:solidFill>
                <a:latin typeface="Arial" pitchFamily="34" charset="0"/>
                <a:ea typeface="ＭＳ Ｐゴシック" pitchFamily="50" charset="-128"/>
              </a:defRPr>
            </a:lvl6pPr>
            <a:lvl7pPr marL="2971800" indent="-228600" eaLnBrk="0" fontAlgn="base" hangingPunct="0">
              <a:spcBef>
                <a:spcPct val="0"/>
              </a:spcBef>
              <a:spcAft>
                <a:spcPct val="0"/>
              </a:spcAft>
              <a:defRPr kumimoji="1" sz="3600">
                <a:solidFill>
                  <a:schemeClr val="tx1"/>
                </a:solidFill>
                <a:latin typeface="Arial" pitchFamily="34" charset="0"/>
                <a:ea typeface="ＭＳ Ｐゴシック" pitchFamily="50" charset="-128"/>
              </a:defRPr>
            </a:lvl7pPr>
            <a:lvl8pPr marL="3429000" indent="-228600" eaLnBrk="0" fontAlgn="base" hangingPunct="0">
              <a:spcBef>
                <a:spcPct val="0"/>
              </a:spcBef>
              <a:spcAft>
                <a:spcPct val="0"/>
              </a:spcAft>
              <a:defRPr kumimoji="1" sz="3600">
                <a:solidFill>
                  <a:schemeClr val="tx1"/>
                </a:solidFill>
                <a:latin typeface="Arial" pitchFamily="34" charset="0"/>
                <a:ea typeface="ＭＳ Ｐゴシック" pitchFamily="50" charset="-128"/>
              </a:defRPr>
            </a:lvl8pPr>
            <a:lvl9pPr marL="3886200" indent="-228600" eaLnBrk="0" fontAlgn="base" hangingPunct="0">
              <a:spcBef>
                <a:spcPct val="0"/>
              </a:spcBef>
              <a:spcAft>
                <a:spcPct val="0"/>
              </a:spcAft>
              <a:defRPr kumimoji="1" sz="3600">
                <a:solidFill>
                  <a:schemeClr val="tx1"/>
                </a:solidFill>
                <a:latin typeface="Arial" pitchFamily="34" charset="0"/>
                <a:ea typeface="ＭＳ Ｐゴシック" pitchFamily="50" charset="-128"/>
              </a:defRPr>
            </a:lvl9pPr>
          </a:lstStyle>
          <a:p>
            <a:pPr algn="ctr" eaLnBrk="1" hangingPunct="1">
              <a:spcBef>
                <a:spcPct val="50000"/>
              </a:spcBef>
            </a:pPr>
            <a:r>
              <a:rPr lang="ja-JP" altLang="en-US" sz="1800" b="1">
                <a:solidFill>
                  <a:schemeClr val="bg1"/>
                </a:solidFill>
                <a:latin typeface="Meiryo UI" panose="020B0604030504040204" pitchFamily="50" charset="-128"/>
                <a:ea typeface="Meiryo UI" panose="020B0604030504040204" pitchFamily="50" charset="-128"/>
              </a:rPr>
              <a:t>専門医療機関</a:t>
            </a:r>
          </a:p>
          <a:p>
            <a:pPr algn="ctr" eaLnBrk="1" hangingPunct="1">
              <a:spcBef>
                <a:spcPct val="50000"/>
              </a:spcBef>
            </a:pPr>
            <a:endParaRPr lang="ja-JP" altLang="en-US" sz="200" b="1">
              <a:solidFill>
                <a:schemeClr val="bg1"/>
              </a:solidFill>
              <a:latin typeface="Meiryo UI" panose="020B0604030504040204" pitchFamily="50" charset="-128"/>
              <a:ea typeface="Meiryo UI" panose="020B0604030504040204" pitchFamily="50" charset="-128"/>
            </a:endParaRPr>
          </a:p>
        </p:txBody>
      </p:sp>
      <p:sp>
        <p:nvSpPr>
          <p:cNvPr id="90139" name="AutoShape 58"/>
          <p:cNvSpPr>
            <a:spLocks noChangeArrowheads="1"/>
          </p:cNvSpPr>
          <p:nvPr/>
        </p:nvSpPr>
        <p:spPr bwMode="auto">
          <a:xfrm>
            <a:off x="4235450" y="2616200"/>
            <a:ext cx="904875" cy="3057525"/>
          </a:xfrm>
          <a:prstGeom prst="roundRect">
            <a:avLst>
              <a:gd name="adj" fmla="val 16333"/>
            </a:avLst>
          </a:prstGeom>
          <a:solidFill>
            <a:srgbClr val="7F9E40"/>
          </a:solidFill>
          <a:ln>
            <a:noFill/>
          </a:ln>
          <a:effectLst/>
          <a:extLst/>
        </p:spPr>
        <p:txBody>
          <a:bodyPr vert="eaVert" wrap="none" anchor="ctr"/>
          <a:lstStyle/>
          <a:p>
            <a:endParaRPr lang="ja-JP" altLang="en-US" b="1">
              <a:solidFill>
                <a:schemeClr val="bg1"/>
              </a:solidFill>
              <a:latin typeface="Meiryo UI" panose="020B0604030504040204" pitchFamily="50" charset="-128"/>
              <a:ea typeface="Meiryo UI" panose="020B0604030504040204" pitchFamily="50" charset="-128"/>
            </a:endParaRPr>
          </a:p>
        </p:txBody>
      </p:sp>
      <p:sp>
        <p:nvSpPr>
          <p:cNvPr id="90140" name="Text Box 6"/>
          <p:cNvSpPr txBox="1">
            <a:spLocks noChangeArrowheads="1"/>
          </p:cNvSpPr>
          <p:nvPr/>
        </p:nvSpPr>
        <p:spPr bwMode="auto">
          <a:xfrm>
            <a:off x="4469847" y="2855913"/>
            <a:ext cx="433941" cy="2527300"/>
          </a:xfrm>
          <a:prstGeom prst="rect">
            <a:avLst/>
          </a:prstGeom>
          <a:noFill/>
          <a:ln>
            <a:noFill/>
          </a:ln>
          <a:extLst>
            <a:ext uri="{909E8E84-426E-40DD-AFC4-6F175D3DCCD1}">
              <a14:hiddenFill xmlns:a14="http://schemas.microsoft.com/office/drawing/2010/main">
                <a:solidFill>
                  <a:srgbClr val="0099FF"/>
                </a:solidFill>
              </a14:hiddenFill>
            </a:ext>
            <a:ext uri="{91240B29-F687-4F45-9708-019B960494DF}">
              <a14:hiddenLine xmlns:a14="http://schemas.microsoft.com/office/drawing/2010/main" w="9525">
                <a:solidFill>
                  <a:schemeClr val="tx1"/>
                </a:solidFill>
                <a:miter lim="800000"/>
                <a:headEnd/>
                <a:tailEnd/>
              </a14:hiddenLine>
            </a:ext>
          </a:extLst>
        </p:spPr>
        <p:txBody>
          <a:bodyPr vert="eaVert" lIns="91428" tIns="107987" rIns="91428" bIns="107987">
            <a:spAutoFit/>
          </a:bodyPr>
          <a:lstStyle>
            <a:lvl1pPr eaLnBrk="0" hangingPunct="0">
              <a:defRPr kumimoji="1" sz="3600">
                <a:solidFill>
                  <a:schemeClr val="tx1"/>
                </a:solidFill>
                <a:latin typeface="Arial" pitchFamily="34" charset="0"/>
                <a:ea typeface="ＭＳ Ｐゴシック" pitchFamily="50" charset="-128"/>
              </a:defRPr>
            </a:lvl1pPr>
            <a:lvl2pPr marL="742950" indent="-285750" eaLnBrk="0" hangingPunct="0">
              <a:defRPr kumimoji="1" sz="3600">
                <a:solidFill>
                  <a:schemeClr val="tx1"/>
                </a:solidFill>
                <a:latin typeface="Arial" pitchFamily="34" charset="0"/>
                <a:ea typeface="ＭＳ Ｐゴシック" pitchFamily="50" charset="-128"/>
              </a:defRPr>
            </a:lvl2pPr>
            <a:lvl3pPr marL="1143000" indent="-228600" eaLnBrk="0" hangingPunct="0">
              <a:defRPr kumimoji="1" sz="3600">
                <a:solidFill>
                  <a:schemeClr val="tx1"/>
                </a:solidFill>
                <a:latin typeface="Arial" pitchFamily="34" charset="0"/>
                <a:ea typeface="ＭＳ Ｐゴシック" pitchFamily="50" charset="-128"/>
              </a:defRPr>
            </a:lvl3pPr>
            <a:lvl4pPr marL="1600200" indent="-228600" eaLnBrk="0" hangingPunct="0">
              <a:defRPr kumimoji="1" sz="3600">
                <a:solidFill>
                  <a:schemeClr val="tx1"/>
                </a:solidFill>
                <a:latin typeface="Arial" pitchFamily="34" charset="0"/>
                <a:ea typeface="ＭＳ Ｐゴシック" pitchFamily="50" charset="-128"/>
              </a:defRPr>
            </a:lvl4pPr>
            <a:lvl5pPr marL="2057400" indent="-228600" eaLnBrk="0" hangingPunct="0">
              <a:defRPr kumimoji="1" sz="3600">
                <a:solidFill>
                  <a:schemeClr val="tx1"/>
                </a:solidFill>
                <a:latin typeface="Arial" pitchFamily="34" charset="0"/>
                <a:ea typeface="ＭＳ Ｐゴシック" pitchFamily="50" charset="-128"/>
              </a:defRPr>
            </a:lvl5pPr>
            <a:lvl6pPr marL="2514600" indent="-228600" eaLnBrk="0" fontAlgn="base" hangingPunct="0">
              <a:spcBef>
                <a:spcPct val="0"/>
              </a:spcBef>
              <a:spcAft>
                <a:spcPct val="0"/>
              </a:spcAft>
              <a:defRPr kumimoji="1" sz="3600">
                <a:solidFill>
                  <a:schemeClr val="tx1"/>
                </a:solidFill>
                <a:latin typeface="Arial" pitchFamily="34" charset="0"/>
                <a:ea typeface="ＭＳ Ｐゴシック" pitchFamily="50" charset="-128"/>
              </a:defRPr>
            </a:lvl6pPr>
            <a:lvl7pPr marL="2971800" indent="-228600" eaLnBrk="0" fontAlgn="base" hangingPunct="0">
              <a:spcBef>
                <a:spcPct val="0"/>
              </a:spcBef>
              <a:spcAft>
                <a:spcPct val="0"/>
              </a:spcAft>
              <a:defRPr kumimoji="1" sz="3600">
                <a:solidFill>
                  <a:schemeClr val="tx1"/>
                </a:solidFill>
                <a:latin typeface="Arial" pitchFamily="34" charset="0"/>
                <a:ea typeface="ＭＳ Ｐゴシック" pitchFamily="50" charset="-128"/>
              </a:defRPr>
            </a:lvl7pPr>
            <a:lvl8pPr marL="3429000" indent="-228600" eaLnBrk="0" fontAlgn="base" hangingPunct="0">
              <a:spcBef>
                <a:spcPct val="0"/>
              </a:spcBef>
              <a:spcAft>
                <a:spcPct val="0"/>
              </a:spcAft>
              <a:defRPr kumimoji="1" sz="3600">
                <a:solidFill>
                  <a:schemeClr val="tx1"/>
                </a:solidFill>
                <a:latin typeface="Arial" pitchFamily="34" charset="0"/>
                <a:ea typeface="ＭＳ Ｐゴシック" pitchFamily="50" charset="-128"/>
              </a:defRPr>
            </a:lvl8pPr>
            <a:lvl9pPr marL="3886200" indent="-228600" eaLnBrk="0" fontAlgn="base" hangingPunct="0">
              <a:spcBef>
                <a:spcPct val="0"/>
              </a:spcBef>
              <a:spcAft>
                <a:spcPct val="0"/>
              </a:spcAft>
              <a:defRPr kumimoji="1" sz="3600">
                <a:solidFill>
                  <a:schemeClr val="tx1"/>
                </a:solidFill>
                <a:latin typeface="Arial" pitchFamily="34" charset="0"/>
                <a:ea typeface="ＭＳ Ｐゴシック" pitchFamily="50" charset="-128"/>
              </a:defRPr>
            </a:lvl9pPr>
          </a:lstStyle>
          <a:p>
            <a:pPr algn="ctr" eaLnBrk="1" hangingPunct="1">
              <a:lnSpc>
                <a:spcPct val="90000"/>
              </a:lnSpc>
              <a:spcBef>
                <a:spcPct val="30000"/>
              </a:spcBef>
            </a:pPr>
            <a:r>
              <a:rPr lang="ja-JP" altLang="en-US" sz="1800" b="1" dirty="0">
                <a:solidFill>
                  <a:schemeClr val="bg1"/>
                </a:solidFill>
                <a:latin typeface="Meiryo UI" panose="020B0604030504040204" pitchFamily="50" charset="-128"/>
                <a:ea typeface="Meiryo UI" panose="020B0604030504040204" pitchFamily="50" charset="-128"/>
              </a:rPr>
              <a:t>地域包括支援センター</a:t>
            </a:r>
          </a:p>
        </p:txBody>
      </p:sp>
      <p:sp>
        <p:nvSpPr>
          <p:cNvPr id="90141" name="Text Box 24"/>
          <p:cNvSpPr txBox="1">
            <a:spLocks noChangeArrowheads="1"/>
          </p:cNvSpPr>
          <p:nvPr/>
        </p:nvSpPr>
        <p:spPr bwMode="auto">
          <a:xfrm>
            <a:off x="4140200" y="1492250"/>
            <a:ext cx="1160463" cy="577850"/>
          </a:xfrm>
          <a:prstGeom prst="rect">
            <a:avLst/>
          </a:prstGeom>
          <a:noFill/>
          <a:ln w="15875">
            <a:solidFill>
              <a:schemeClr val="tx1"/>
            </a:solidFill>
            <a:prstDash val="sysDot"/>
            <a:miter lim="800000"/>
            <a:headEnd/>
            <a:tailEnd/>
          </a:ln>
          <a:extLst>
            <a:ext uri="{909E8E84-426E-40DD-AFC4-6F175D3DCCD1}">
              <a14:hiddenFill xmlns:a14="http://schemas.microsoft.com/office/drawing/2010/main">
                <a:solidFill>
                  <a:srgbClr val="FFCC99"/>
                </a:solidFill>
              </a14:hiddenFill>
            </a:ext>
          </a:extLst>
        </p:spPr>
        <p:txBody>
          <a:bodyPr lIns="71991" tIns="71991" rIns="71991" bIns="71991">
            <a:spAutoFit/>
          </a:bodyPr>
          <a:lstStyle>
            <a:lvl1pPr eaLnBrk="0" hangingPunct="0">
              <a:defRPr kumimoji="1" sz="3600">
                <a:solidFill>
                  <a:schemeClr val="tx1"/>
                </a:solidFill>
                <a:latin typeface="Arial" pitchFamily="34" charset="0"/>
                <a:ea typeface="ＭＳ Ｐゴシック" pitchFamily="50" charset="-128"/>
              </a:defRPr>
            </a:lvl1pPr>
            <a:lvl2pPr marL="742950" indent="-285750" eaLnBrk="0" hangingPunct="0">
              <a:defRPr kumimoji="1" sz="3600">
                <a:solidFill>
                  <a:schemeClr val="tx1"/>
                </a:solidFill>
                <a:latin typeface="Arial" pitchFamily="34" charset="0"/>
                <a:ea typeface="ＭＳ Ｐゴシック" pitchFamily="50" charset="-128"/>
              </a:defRPr>
            </a:lvl2pPr>
            <a:lvl3pPr marL="1143000" indent="-228600" eaLnBrk="0" hangingPunct="0">
              <a:defRPr kumimoji="1" sz="3600">
                <a:solidFill>
                  <a:schemeClr val="tx1"/>
                </a:solidFill>
                <a:latin typeface="Arial" pitchFamily="34" charset="0"/>
                <a:ea typeface="ＭＳ Ｐゴシック" pitchFamily="50" charset="-128"/>
              </a:defRPr>
            </a:lvl3pPr>
            <a:lvl4pPr marL="1600200" indent="-228600" eaLnBrk="0" hangingPunct="0">
              <a:defRPr kumimoji="1" sz="3600">
                <a:solidFill>
                  <a:schemeClr val="tx1"/>
                </a:solidFill>
                <a:latin typeface="Arial" pitchFamily="34" charset="0"/>
                <a:ea typeface="ＭＳ Ｐゴシック" pitchFamily="50" charset="-128"/>
              </a:defRPr>
            </a:lvl4pPr>
            <a:lvl5pPr marL="2057400" indent="-228600" eaLnBrk="0" hangingPunct="0">
              <a:defRPr kumimoji="1" sz="3600">
                <a:solidFill>
                  <a:schemeClr val="tx1"/>
                </a:solidFill>
                <a:latin typeface="Arial" pitchFamily="34" charset="0"/>
                <a:ea typeface="ＭＳ Ｐゴシック" pitchFamily="50" charset="-128"/>
              </a:defRPr>
            </a:lvl5pPr>
            <a:lvl6pPr marL="2514600" indent="-228600" eaLnBrk="0" fontAlgn="base" hangingPunct="0">
              <a:spcBef>
                <a:spcPct val="0"/>
              </a:spcBef>
              <a:spcAft>
                <a:spcPct val="0"/>
              </a:spcAft>
              <a:defRPr kumimoji="1" sz="3600">
                <a:solidFill>
                  <a:schemeClr val="tx1"/>
                </a:solidFill>
                <a:latin typeface="Arial" pitchFamily="34" charset="0"/>
                <a:ea typeface="ＭＳ Ｐゴシック" pitchFamily="50" charset="-128"/>
              </a:defRPr>
            </a:lvl6pPr>
            <a:lvl7pPr marL="2971800" indent="-228600" eaLnBrk="0" fontAlgn="base" hangingPunct="0">
              <a:spcBef>
                <a:spcPct val="0"/>
              </a:spcBef>
              <a:spcAft>
                <a:spcPct val="0"/>
              </a:spcAft>
              <a:defRPr kumimoji="1" sz="3600">
                <a:solidFill>
                  <a:schemeClr val="tx1"/>
                </a:solidFill>
                <a:latin typeface="Arial" pitchFamily="34" charset="0"/>
                <a:ea typeface="ＭＳ Ｐゴシック" pitchFamily="50" charset="-128"/>
              </a:defRPr>
            </a:lvl7pPr>
            <a:lvl8pPr marL="3429000" indent="-228600" eaLnBrk="0" fontAlgn="base" hangingPunct="0">
              <a:spcBef>
                <a:spcPct val="0"/>
              </a:spcBef>
              <a:spcAft>
                <a:spcPct val="0"/>
              </a:spcAft>
              <a:defRPr kumimoji="1" sz="3600">
                <a:solidFill>
                  <a:schemeClr val="tx1"/>
                </a:solidFill>
                <a:latin typeface="Arial" pitchFamily="34" charset="0"/>
                <a:ea typeface="ＭＳ Ｐゴシック" pitchFamily="50" charset="-128"/>
              </a:defRPr>
            </a:lvl8pPr>
            <a:lvl9pPr marL="3886200" indent="-228600" eaLnBrk="0" fontAlgn="base" hangingPunct="0">
              <a:spcBef>
                <a:spcPct val="0"/>
              </a:spcBef>
              <a:spcAft>
                <a:spcPct val="0"/>
              </a:spcAft>
              <a:defRPr kumimoji="1" sz="3600">
                <a:solidFill>
                  <a:schemeClr val="tx1"/>
                </a:solidFill>
                <a:latin typeface="Arial" pitchFamily="34" charset="0"/>
                <a:ea typeface="ＭＳ Ｐゴシック" pitchFamily="50" charset="-128"/>
              </a:defRPr>
            </a:lvl9pPr>
          </a:lstStyle>
          <a:p>
            <a:pPr algn="ctr" eaLnBrk="1" hangingPunct="1">
              <a:lnSpc>
                <a:spcPct val="90000"/>
              </a:lnSpc>
              <a:spcBef>
                <a:spcPct val="30000"/>
              </a:spcBef>
            </a:pPr>
            <a:r>
              <a:rPr lang="ja-JP" altLang="en-US" sz="1300" b="1">
                <a:latin typeface="Meiryo UI" panose="020B0604030504040204" pitchFamily="50" charset="-128"/>
                <a:ea typeface="Meiryo UI" panose="020B0604030504040204" pitchFamily="50" charset="-128"/>
              </a:rPr>
              <a:t>ケアマネジャー</a:t>
            </a:r>
          </a:p>
          <a:p>
            <a:pPr algn="ctr" eaLnBrk="1" hangingPunct="1">
              <a:lnSpc>
                <a:spcPct val="90000"/>
              </a:lnSpc>
              <a:spcBef>
                <a:spcPct val="30000"/>
              </a:spcBef>
            </a:pPr>
            <a:r>
              <a:rPr lang="ja-JP" altLang="en-US" sz="1300" b="1">
                <a:latin typeface="Meiryo UI" panose="020B0604030504040204" pitchFamily="50" charset="-128"/>
                <a:ea typeface="Meiryo UI" panose="020B0604030504040204" pitchFamily="50" charset="-128"/>
              </a:rPr>
              <a:t>介護職等</a:t>
            </a:r>
          </a:p>
        </p:txBody>
      </p:sp>
      <p:sp>
        <p:nvSpPr>
          <p:cNvPr id="90142" name="Line 25"/>
          <p:cNvSpPr>
            <a:spLocks noChangeShapeType="1"/>
          </p:cNvSpPr>
          <p:nvPr/>
        </p:nvSpPr>
        <p:spPr bwMode="auto">
          <a:xfrm flipH="1">
            <a:off x="3435350" y="1828800"/>
            <a:ext cx="544513" cy="298450"/>
          </a:xfrm>
          <a:prstGeom prst="line">
            <a:avLst/>
          </a:prstGeom>
          <a:noFill/>
          <a:ln w="57150">
            <a:solidFill>
              <a:srgbClr val="3E6EB4"/>
            </a:solidFill>
            <a:prstDash val="sysDot"/>
            <a:round/>
            <a:headEnd type="triangle" w="med" len="sm"/>
            <a:tailEnd type="none" w="lg" len="lg"/>
          </a:ln>
          <a:extLst>
            <a:ext uri="{909E8E84-426E-40DD-AFC4-6F175D3DCCD1}">
              <a14:hiddenFill xmlns:a14="http://schemas.microsoft.com/office/drawing/2010/main">
                <a:noFill/>
              </a14:hiddenFill>
            </a:ext>
          </a:extLst>
        </p:spPr>
        <p:txBody>
          <a:bodyPr/>
          <a:lstStyle/>
          <a:p>
            <a:endParaRPr lang="ja-JP" altLang="en-US" b="1">
              <a:latin typeface="Meiryo UI" panose="020B0604030504040204" pitchFamily="50" charset="-128"/>
              <a:ea typeface="Meiryo UI" panose="020B0604030504040204" pitchFamily="50" charset="-128"/>
            </a:endParaRPr>
          </a:p>
        </p:txBody>
      </p:sp>
      <p:sp>
        <p:nvSpPr>
          <p:cNvPr id="90143" name="Text Box 27"/>
          <p:cNvSpPr txBox="1">
            <a:spLocks noChangeArrowheads="1"/>
          </p:cNvSpPr>
          <p:nvPr/>
        </p:nvSpPr>
        <p:spPr bwMode="auto">
          <a:xfrm>
            <a:off x="3268663" y="2133600"/>
            <a:ext cx="1166812" cy="476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28" tIns="45715" rIns="91428" bIns="45715">
            <a:spAutoFit/>
          </a:bodyPr>
          <a:lstStyle>
            <a:lvl1pPr eaLnBrk="0" hangingPunct="0">
              <a:defRPr kumimoji="1" sz="3600">
                <a:solidFill>
                  <a:schemeClr val="tx1"/>
                </a:solidFill>
                <a:latin typeface="Arial" pitchFamily="34" charset="0"/>
                <a:ea typeface="ＭＳ Ｐゴシック" pitchFamily="50" charset="-128"/>
              </a:defRPr>
            </a:lvl1pPr>
            <a:lvl2pPr marL="742950" indent="-285750" eaLnBrk="0" hangingPunct="0">
              <a:defRPr kumimoji="1" sz="3600">
                <a:solidFill>
                  <a:schemeClr val="tx1"/>
                </a:solidFill>
                <a:latin typeface="Arial" pitchFamily="34" charset="0"/>
                <a:ea typeface="ＭＳ Ｐゴシック" pitchFamily="50" charset="-128"/>
              </a:defRPr>
            </a:lvl2pPr>
            <a:lvl3pPr marL="1143000" indent="-228600" eaLnBrk="0" hangingPunct="0">
              <a:defRPr kumimoji="1" sz="3600">
                <a:solidFill>
                  <a:schemeClr val="tx1"/>
                </a:solidFill>
                <a:latin typeface="Arial" pitchFamily="34" charset="0"/>
                <a:ea typeface="ＭＳ Ｐゴシック" pitchFamily="50" charset="-128"/>
              </a:defRPr>
            </a:lvl3pPr>
            <a:lvl4pPr marL="1600200" indent="-228600" eaLnBrk="0" hangingPunct="0">
              <a:defRPr kumimoji="1" sz="3600">
                <a:solidFill>
                  <a:schemeClr val="tx1"/>
                </a:solidFill>
                <a:latin typeface="Arial" pitchFamily="34" charset="0"/>
                <a:ea typeface="ＭＳ Ｐゴシック" pitchFamily="50" charset="-128"/>
              </a:defRPr>
            </a:lvl4pPr>
            <a:lvl5pPr marL="2057400" indent="-228600" eaLnBrk="0" hangingPunct="0">
              <a:defRPr kumimoji="1" sz="3600">
                <a:solidFill>
                  <a:schemeClr val="tx1"/>
                </a:solidFill>
                <a:latin typeface="Arial" pitchFamily="34" charset="0"/>
                <a:ea typeface="ＭＳ Ｐゴシック" pitchFamily="50" charset="-128"/>
              </a:defRPr>
            </a:lvl5pPr>
            <a:lvl6pPr marL="2514600" indent="-228600" eaLnBrk="0" fontAlgn="base" hangingPunct="0">
              <a:spcBef>
                <a:spcPct val="0"/>
              </a:spcBef>
              <a:spcAft>
                <a:spcPct val="0"/>
              </a:spcAft>
              <a:defRPr kumimoji="1" sz="3600">
                <a:solidFill>
                  <a:schemeClr val="tx1"/>
                </a:solidFill>
                <a:latin typeface="Arial" pitchFamily="34" charset="0"/>
                <a:ea typeface="ＭＳ Ｐゴシック" pitchFamily="50" charset="-128"/>
              </a:defRPr>
            </a:lvl6pPr>
            <a:lvl7pPr marL="2971800" indent="-228600" eaLnBrk="0" fontAlgn="base" hangingPunct="0">
              <a:spcBef>
                <a:spcPct val="0"/>
              </a:spcBef>
              <a:spcAft>
                <a:spcPct val="0"/>
              </a:spcAft>
              <a:defRPr kumimoji="1" sz="3600">
                <a:solidFill>
                  <a:schemeClr val="tx1"/>
                </a:solidFill>
                <a:latin typeface="Arial" pitchFamily="34" charset="0"/>
                <a:ea typeface="ＭＳ Ｐゴシック" pitchFamily="50" charset="-128"/>
              </a:defRPr>
            </a:lvl7pPr>
            <a:lvl8pPr marL="3429000" indent="-228600" eaLnBrk="0" fontAlgn="base" hangingPunct="0">
              <a:spcBef>
                <a:spcPct val="0"/>
              </a:spcBef>
              <a:spcAft>
                <a:spcPct val="0"/>
              </a:spcAft>
              <a:defRPr kumimoji="1" sz="3600">
                <a:solidFill>
                  <a:schemeClr val="tx1"/>
                </a:solidFill>
                <a:latin typeface="Arial" pitchFamily="34" charset="0"/>
                <a:ea typeface="ＭＳ Ｐゴシック" pitchFamily="50" charset="-128"/>
              </a:defRPr>
            </a:lvl8pPr>
            <a:lvl9pPr marL="3886200" indent="-228600" eaLnBrk="0" fontAlgn="base" hangingPunct="0">
              <a:spcBef>
                <a:spcPct val="0"/>
              </a:spcBef>
              <a:spcAft>
                <a:spcPct val="0"/>
              </a:spcAft>
              <a:defRPr kumimoji="1" sz="3600">
                <a:solidFill>
                  <a:schemeClr val="tx1"/>
                </a:solidFill>
                <a:latin typeface="Arial" pitchFamily="34" charset="0"/>
                <a:ea typeface="ＭＳ Ｐゴシック" pitchFamily="50" charset="-128"/>
              </a:defRPr>
            </a:lvl9pPr>
          </a:lstStyle>
          <a:p>
            <a:pPr algn="ctr" eaLnBrk="1" hangingPunct="1">
              <a:spcBef>
                <a:spcPct val="50000"/>
              </a:spcBef>
            </a:pPr>
            <a:r>
              <a:rPr lang="ja-JP" altLang="en-US" sz="1200" b="1">
                <a:solidFill>
                  <a:srgbClr val="5F5F5F"/>
                </a:solidFill>
                <a:latin typeface="Meiryo UI" panose="020B0604030504040204" pitchFamily="50" charset="-128"/>
                <a:ea typeface="Meiryo UI" panose="020B0604030504040204" pitchFamily="50" charset="-128"/>
              </a:rPr>
              <a:t>可能な範囲で</a:t>
            </a:r>
          </a:p>
          <a:p>
            <a:pPr algn="ctr" eaLnBrk="1" hangingPunct="1">
              <a:spcBef>
                <a:spcPct val="10000"/>
              </a:spcBef>
            </a:pPr>
            <a:r>
              <a:rPr lang="ja-JP" altLang="en-US" sz="1200" b="1">
                <a:solidFill>
                  <a:srgbClr val="5F5F5F"/>
                </a:solidFill>
                <a:latin typeface="Meiryo UI" panose="020B0604030504040204" pitchFamily="50" charset="-128"/>
                <a:ea typeface="Meiryo UI" panose="020B0604030504040204" pitchFamily="50" charset="-128"/>
              </a:rPr>
              <a:t>アドバイス</a:t>
            </a:r>
          </a:p>
        </p:txBody>
      </p:sp>
      <p:sp>
        <p:nvSpPr>
          <p:cNvPr id="90144" name="Text Box 34"/>
          <p:cNvSpPr txBox="1">
            <a:spLocks noChangeArrowheads="1"/>
          </p:cNvSpPr>
          <p:nvPr/>
        </p:nvSpPr>
        <p:spPr bwMode="auto">
          <a:xfrm>
            <a:off x="2673350" y="2635250"/>
            <a:ext cx="608013" cy="320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28" tIns="45715" rIns="91428" bIns="45715">
            <a:spAutoFit/>
          </a:bodyPr>
          <a:lstStyle>
            <a:lvl1pPr eaLnBrk="0" hangingPunct="0">
              <a:defRPr kumimoji="1" sz="3600">
                <a:solidFill>
                  <a:schemeClr val="tx1"/>
                </a:solidFill>
                <a:latin typeface="Arial" pitchFamily="34" charset="0"/>
                <a:ea typeface="ＭＳ Ｐゴシック" pitchFamily="50" charset="-128"/>
              </a:defRPr>
            </a:lvl1pPr>
            <a:lvl2pPr marL="742950" indent="-285750" eaLnBrk="0" hangingPunct="0">
              <a:defRPr kumimoji="1" sz="3600">
                <a:solidFill>
                  <a:schemeClr val="tx1"/>
                </a:solidFill>
                <a:latin typeface="Arial" pitchFamily="34" charset="0"/>
                <a:ea typeface="ＭＳ Ｐゴシック" pitchFamily="50" charset="-128"/>
              </a:defRPr>
            </a:lvl2pPr>
            <a:lvl3pPr marL="1143000" indent="-228600" eaLnBrk="0" hangingPunct="0">
              <a:defRPr kumimoji="1" sz="3600">
                <a:solidFill>
                  <a:schemeClr val="tx1"/>
                </a:solidFill>
                <a:latin typeface="Arial" pitchFamily="34" charset="0"/>
                <a:ea typeface="ＭＳ Ｐゴシック" pitchFamily="50" charset="-128"/>
              </a:defRPr>
            </a:lvl3pPr>
            <a:lvl4pPr marL="1600200" indent="-228600" eaLnBrk="0" hangingPunct="0">
              <a:defRPr kumimoji="1" sz="3600">
                <a:solidFill>
                  <a:schemeClr val="tx1"/>
                </a:solidFill>
                <a:latin typeface="Arial" pitchFamily="34" charset="0"/>
                <a:ea typeface="ＭＳ Ｐゴシック" pitchFamily="50" charset="-128"/>
              </a:defRPr>
            </a:lvl4pPr>
            <a:lvl5pPr marL="2057400" indent="-228600" eaLnBrk="0" hangingPunct="0">
              <a:defRPr kumimoji="1" sz="3600">
                <a:solidFill>
                  <a:schemeClr val="tx1"/>
                </a:solidFill>
                <a:latin typeface="Arial" pitchFamily="34" charset="0"/>
                <a:ea typeface="ＭＳ Ｐゴシック" pitchFamily="50" charset="-128"/>
              </a:defRPr>
            </a:lvl5pPr>
            <a:lvl6pPr marL="2514600" indent="-228600" eaLnBrk="0" fontAlgn="base" hangingPunct="0">
              <a:spcBef>
                <a:spcPct val="0"/>
              </a:spcBef>
              <a:spcAft>
                <a:spcPct val="0"/>
              </a:spcAft>
              <a:defRPr kumimoji="1" sz="3600">
                <a:solidFill>
                  <a:schemeClr val="tx1"/>
                </a:solidFill>
                <a:latin typeface="Arial" pitchFamily="34" charset="0"/>
                <a:ea typeface="ＭＳ Ｐゴシック" pitchFamily="50" charset="-128"/>
              </a:defRPr>
            </a:lvl6pPr>
            <a:lvl7pPr marL="2971800" indent="-228600" eaLnBrk="0" fontAlgn="base" hangingPunct="0">
              <a:spcBef>
                <a:spcPct val="0"/>
              </a:spcBef>
              <a:spcAft>
                <a:spcPct val="0"/>
              </a:spcAft>
              <a:defRPr kumimoji="1" sz="3600">
                <a:solidFill>
                  <a:schemeClr val="tx1"/>
                </a:solidFill>
                <a:latin typeface="Arial" pitchFamily="34" charset="0"/>
                <a:ea typeface="ＭＳ Ｐゴシック" pitchFamily="50" charset="-128"/>
              </a:defRPr>
            </a:lvl7pPr>
            <a:lvl8pPr marL="3429000" indent="-228600" eaLnBrk="0" fontAlgn="base" hangingPunct="0">
              <a:spcBef>
                <a:spcPct val="0"/>
              </a:spcBef>
              <a:spcAft>
                <a:spcPct val="0"/>
              </a:spcAft>
              <a:defRPr kumimoji="1" sz="3600">
                <a:solidFill>
                  <a:schemeClr val="tx1"/>
                </a:solidFill>
                <a:latin typeface="Arial" pitchFamily="34" charset="0"/>
                <a:ea typeface="ＭＳ Ｐゴシック" pitchFamily="50" charset="-128"/>
              </a:defRPr>
            </a:lvl8pPr>
            <a:lvl9pPr marL="3886200" indent="-228600" eaLnBrk="0" fontAlgn="base" hangingPunct="0">
              <a:spcBef>
                <a:spcPct val="0"/>
              </a:spcBef>
              <a:spcAft>
                <a:spcPct val="0"/>
              </a:spcAft>
              <a:defRPr kumimoji="1" sz="3600">
                <a:solidFill>
                  <a:schemeClr val="tx1"/>
                </a:solidFill>
                <a:latin typeface="Arial" pitchFamily="34" charset="0"/>
                <a:ea typeface="ＭＳ Ｐゴシック" pitchFamily="50" charset="-128"/>
              </a:defRPr>
            </a:lvl9pPr>
          </a:lstStyle>
          <a:p>
            <a:pPr algn="ctr" eaLnBrk="1" hangingPunct="1">
              <a:spcBef>
                <a:spcPct val="50000"/>
              </a:spcBef>
            </a:pPr>
            <a:r>
              <a:rPr lang="ja-JP" altLang="en-US" sz="1500" b="1">
                <a:solidFill>
                  <a:schemeClr val="bg2"/>
                </a:solidFill>
                <a:latin typeface="Meiryo UI" panose="020B0604030504040204" pitchFamily="50" charset="-128"/>
                <a:ea typeface="Meiryo UI" panose="020B0604030504040204" pitchFamily="50" charset="-128"/>
              </a:rPr>
              <a:t>連携</a:t>
            </a:r>
          </a:p>
        </p:txBody>
      </p:sp>
      <p:sp>
        <p:nvSpPr>
          <p:cNvPr id="90145" name="Text Box 36"/>
          <p:cNvSpPr txBox="1">
            <a:spLocks noChangeArrowheads="1"/>
          </p:cNvSpPr>
          <p:nvPr/>
        </p:nvSpPr>
        <p:spPr bwMode="auto">
          <a:xfrm>
            <a:off x="3382963" y="3041650"/>
            <a:ext cx="835025" cy="320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28" tIns="45715" rIns="91428" bIns="45715">
            <a:spAutoFit/>
          </a:bodyPr>
          <a:lstStyle>
            <a:lvl1pPr eaLnBrk="0" hangingPunct="0">
              <a:defRPr kumimoji="1" sz="3600">
                <a:solidFill>
                  <a:schemeClr val="tx1"/>
                </a:solidFill>
                <a:latin typeface="Arial" pitchFamily="34" charset="0"/>
                <a:ea typeface="ＭＳ Ｐゴシック" pitchFamily="50" charset="-128"/>
              </a:defRPr>
            </a:lvl1pPr>
            <a:lvl2pPr marL="742950" indent="-285750" eaLnBrk="0" hangingPunct="0">
              <a:defRPr kumimoji="1" sz="3600">
                <a:solidFill>
                  <a:schemeClr val="tx1"/>
                </a:solidFill>
                <a:latin typeface="Arial" pitchFamily="34" charset="0"/>
                <a:ea typeface="ＭＳ Ｐゴシック" pitchFamily="50" charset="-128"/>
              </a:defRPr>
            </a:lvl2pPr>
            <a:lvl3pPr marL="1143000" indent="-228600" eaLnBrk="0" hangingPunct="0">
              <a:defRPr kumimoji="1" sz="3600">
                <a:solidFill>
                  <a:schemeClr val="tx1"/>
                </a:solidFill>
                <a:latin typeface="Arial" pitchFamily="34" charset="0"/>
                <a:ea typeface="ＭＳ Ｐゴシック" pitchFamily="50" charset="-128"/>
              </a:defRPr>
            </a:lvl3pPr>
            <a:lvl4pPr marL="1600200" indent="-228600" eaLnBrk="0" hangingPunct="0">
              <a:defRPr kumimoji="1" sz="3600">
                <a:solidFill>
                  <a:schemeClr val="tx1"/>
                </a:solidFill>
                <a:latin typeface="Arial" pitchFamily="34" charset="0"/>
                <a:ea typeface="ＭＳ Ｐゴシック" pitchFamily="50" charset="-128"/>
              </a:defRPr>
            </a:lvl4pPr>
            <a:lvl5pPr marL="2057400" indent="-228600" eaLnBrk="0" hangingPunct="0">
              <a:defRPr kumimoji="1" sz="3600">
                <a:solidFill>
                  <a:schemeClr val="tx1"/>
                </a:solidFill>
                <a:latin typeface="Arial" pitchFamily="34" charset="0"/>
                <a:ea typeface="ＭＳ Ｐゴシック" pitchFamily="50" charset="-128"/>
              </a:defRPr>
            </a:lvl5pPr>
            <a:lvl6pPr marL="2514600" indent="-228600" eaLnBrk="0" fontAlgn="base" hangingPunct="0">
              <a:spcBef>
                <a:spcPct val="0"/>
              </a:spcBef>
              <a:spcAft>
                <a:spcPct val="0"/>
              </a:spcAft>
              <a:defRPr kumimoji="1" sz="3600">
                <a:solidFill>
                  <a:schemeClr val="tx1"/>
                </a:solidFill>
                <a:latin typeface="Arial" pitchFamily="34" charset="0"/>
                <a:ea typeface="ＭＳ Ｐゴシック" pitchFamily="50" charset="-128"/>
              </a:defRPr>
            </a:lvl6pPr>
            <a:lvl7pPr marL="2971800" indent="-228600" eaLnBrk="0" fontAlgn="base" hangingPunct="0">
              <a:spcBef>
                <a:spcPct val="0"/>
              </a:spcBef>
              <a:spcAft>
                <a:spcPct val="0"/>
              </a:spcAft>
              <a:defRPr kumimoji="1" sz="3600">
                <a:solidFill>
                  <a:schemeClr val="tx1"/>
                </a:solidFill>
                <a:latin typeface="Arial" pitchFamily="34" charset="0"/>
                <a:ea typeface="ＭＳ Ｐゴシック" pitchFamily="50" charset="-128"/>
              </a:defRPr>
            </a:lvl7pPr>
            <a:lvl8pPr marL="3429000" indent="-228600" eaLnBrk="0" fontAlgn="base" hangingPunct="0">
              <a:spcBef>
                <a:spcPct val="0"/>
              </a:spcBef>
              <a:spcAft>
                <a:spcPct val="0"/>
              </a:spcAft>
              <a:defRPr kumimoji="1" sz="3600">
                <a:solidFill>
                  <a:schemeClr val="tx1"/>
                </a:solidFill>
                <a:latin typeface="Arial" pitchFamily="34" charset="0"/>
                <a:ea typeface="ＭＳ Ｐゴシック" pitchFamily="50" charset="-128"/>
              </a:defRPr>
            </a:lvl8pPr>
            <a:lvl9pPr marL="3886200" indent="-228600" eaLnBrk="0" fontAlgn="base" hangingPunct="0">
              <a:spcBef>
                <a:spcPct val="0"/>
              </a:spcBef>
              <a:spcAft>
                <a:spcPct val="0"/>
              </a:spcAft>
              <a:defRPr kumimoji="1" sz="3600">
                <a:solidFill>
                  <a:schemeClr val="tx1"/>
                </a:solidFill>
                <a:latin typeface="Arial" pitchFamily="34" charset="0"/>
                <a:ea typeface="ＭＳ Ｐゴシック" pitchFamily="50" charset="-128"/>
              </a:defRPr>
            </a:lvl9pPr>
          </a:lstStyle>
          <a:p>
            <a:pPr algn="ctr" eaLnBrk="1" hangingPunct="1">
              <a:spcBef>
                <a:spcPct val="50000"/>
              </a:spcBef>
            </a:pPr>
            <a:r>
              <a:rPr lang="ja-JP" altLang="en-US" sz="1500" b="1">
                <a:solidFill>
                  <a:schemeClr val="bg2"/>
                </a:solidFill>
                <a:latin typeface="Meiryo UI" panose="020B0604030504040204" pitchFamily="50" charset="-128"/>
                <a:ea typeface="Meiryo UI" panose="020B0604030504040204" pitchFamily="50" charset="-128"/>
              </a:rPr>
              <a:t>連携</a:t>
            </a:r>
          </a:p>
        </p:txBody>
      </p:sp>
      <p:sp>
        <p:nvSpPr>
          <p:cNvPr id="1430561" name="AutoShape 33"/>
          <p:cNvSpPr>
            <a:spLocks noChangeArrowheads="1"/>
          </p:cNvSpPr>
          <p:nvPr/>
        </p:nvSpPr>
        <p:spPr bwMode="auto">
          <a:xfrm rot="-5400000">
            <a:off x="2506663" y="2720975"/>
            <a:ext cx="320675" cy="219075"/>
          </a:xfrm>
          <a:prstGeom prst="leftRightArrow">
            <a:avLst>
              <a:gd name="adj1" fmla="val 46917"/>
              <a:gd name="adj2" fmla="val 48548"/>
            </a:avLst>
          </a:prstGeom>
          <a:solidFill>
            <a:srgbClr val="3E6EB4"/>
          </a:solidFill>
          <a:ln>
            <a:noFill/>
          </a:ln>
          <a:extLst/>
        </p:spPr>
        <p:txBody>
          <a:bodyPr vert="eaVert" wrap="none" anchor="ctr"/>
          <a:lstStyle/>
          <a:p>
            <a:pPr algn="r">
              <a:defRPr/>
            </a:pPr>
            <a:endParaRPr lang="ja-JP" altLang="en-US" b="1">
              <a:effectLst>
                <a:outerShdw blurRad="38100" dist="38100" dir="2700000" algn="tl">
                  <a:srgbClr val="000000">
                    <a:alpha val="43137"/>
                  </a:srgbClr>
                </a:outerShdw>
              </a:effectLst>
              <a:latin typeface="Meiryo UI" panose="020B0604030504040204" pitchFamily="50" charset="-128"/>
              <a:ea typeface="Meiryo UI" panose="020B0604030504040204" pitchFamily="50" charset="-128"/>
            </a:endParaRPr>
          </a:p>
        </p:txBody>
      </p:sp>
      <p:sp>
        <p:nvSpPr>
          <p:cNvPr id="2" name="AutoShape 33"/>
          <p:cNvSpPr>
            <a:spLocks noChangeArrowheads="1"/>
          </p:cNvSpPr>
          <p:nvPr/>
        </p:nvSpPr>
        <p:spPr bwMode="auto">
          <a:xfrm rot="19522571" flipH="1">
            <a:off x="1368425" y="2749550"/>
            <a:ext cx="674688" cy="222250"/>
          </a:xfrm>
          <a:prstGeom prst="leftRightArrow">
            <a:avLst>
              <a:gd name="adj1" fmla="val 45843"/>
              <a:gd name="adj2" fmla="val 68627"/>
            </a:avLst>
          </a:prstGeom>
          <a:solidFill>
            <a:srgbClr val="3E6EB4"/>
          </a:solidFill>
          <a:ln>
            <a:noFill/>
          </a:ln>
          <a:extLst/>
        </p:spPr>
        <p:txBody>
          <a:bodyPr wrap="none" anchor="ctr"/>
          <a:lstStyle/>
          <a:p>
            <a:pPr algn="r">
              <a:defRPr/>
            </a:pPr>
            <a:endParaRPr lang="ja-JP" altLang="en-US" b="1">
              <a:effectLst>
                <a:outerShdw blurRad="38100" dist="38100" dir="2700000" algn="tl">
                  <a:srgbClr val="000000">
                    <a:alpha val="43137"/>
                  </a:srgbClr>
                </a:outerShdw>
              </a:effectLst>
              <a:latin typeface="Meiryo UI" panose="020B0604030504040204" pitchFamily="50" charset="-128"/>
              <a:ea typeface="Meiryo UI" panose="020B0604030504040204" pitchFamily="50" charset="-128"/>
            </a:endParaRPr>
          </a:p>
        </p:txBody>
      </p:sp>
      <p:sp>
        <p:nvSpPr>
          <p:cNvPr id="3" name="AutoShape 33"/>
          <p:cNvSpPr>
            <a:spLocks noChangeArrowheads="1"/>
          </p:cNvSpPr>
          <p:nvPr/>
        </p:nvSpPr>
        <p:spPr bwMode="auto">
          <a:xfrm rot="12670615" flipH="1">
            <a:off x="3414713" y="2743200"/>
            <a:ext cx="701675" cy="217488"/>
          </a:xfrm>
          <a:prstGeom prst="leftRightArrow">
            <a:avLst>
              <a:gd name="adj1" fmla="val 48981"/>
              <a:gd name="adj2" fmla="val 62031"/>
            </a:avLst>
          </a:prstGeom>
          <a:solidFill>
            <a:srgbClr val="3E6EB4"/>
          </a:solidFill>
          <a:ln>
            <a:noFill/>
          </a:ln>
          <a:extLst/>
        </p:spPr>
        <p:txBody>
          <a:bodyPr rot="10800000" wrap="none" anchor="ctr"/>
          <a:lstStyle/>
          <a:p>
            <a:pPr algn="r">
              <a:defRPr/>
            </a:pPr>
            <a:endParaRPr lang="ja-JP" altLang="en-US" b="1">
              <a:effectLst>
                <a:outerShdw blurRad="38100" dist="38100" dir="2700000" algn="tl">
                  <a:srgbClr val="000000">
                    <a:alpha val="43137"/>
                  </a:srgbClr>
                </a:outerShdw>
              </a:effectLst>
              <a:latin typeface="Meiryo UI" panose="020B0604030504040204" pitchFamily="50" charset="-128"/>
              <a:ea typeface="Meiryo UI" panose="020B0604030504040204" pitchFamily="50" charset="-128"/>
            </a:endParaRPr>
          </a:p>
        </p:txBody>
      </p:sp>
      <p:sp>
        <p:nvSpPr>
          <p:cNvPr id="1430558" name="AutoShape 30"/>
          <p:cNvSpPr>
            <a:spLocks noChangeArrowheads="1"/>
          </p:cNvSpPr>
          <p:nvPr/>
        </p:nvSpPr>
        <p:spPr bwMode="auto">
          <a:xfrm>
            <a:off x="1395413" y="3187700"/>
            <a:ext cx="452437" cy="223838"/>
          </a:xfrm>
          <a:prstGeom prst="leftRightArrow">
            <a:avLst>
              <a:gd name="adj1" fmla="val 36167"/>
              <a:gd name="adj2" fmla="val 48230"/>
            </a:avLst>
          </a:prstGeom>
          <a:solidFill>
            <a:srgbClr val="FF9598"/>
          </a:solidFill>
          <a:ln>
            <a:noFill/>
          </a:ln>
          <a:extLst>
            <a:ext uri="{91240B29-F687-4F45-9708-019B960494DF}">
              <a14:hiddenLine xmlns:a14="http://schemas.microsoft.com/office/drawing/2010/main" w="9525">
                <a:solidFill>
                  <a:schemeClr val="tx1"/>
                </a:solidFill>
                <a:miter lim="800000"/>
                <a:headEnd/>
                <a:tailEnd/>
              </a14:hiddenLine>
            </a:ext>
          </a:extLst>
        </p:spPr>
        <p:txBody>
          <a:bodyPr wrap="none" anchor="ctr"/>
          <a:lstStyle/>
          <a:p>
            <a:pPr algn="r">
              <a:defRPr/>
            </a:pPr>
            <a:endParaRPr lang="ja-JP" altLang="en-US" b="1">
              <a:solidFill>
                <a:srgbClr val="FFA3A5"/>
              </a:solidFill>
              <a:effectLst>
                <a:outerShdw blurRad="38100" dist="38100" dir="2700000" algn="tl">
                  <a:srgbClr val="000000"/>
                </a:outerShdw>
              </a:effectLst>
              <a:latin typeface="Meiryo UI" panose="020B0604030504040204" pitchFamily="50" charset="-128"/>
              <a:ea typeface="Meiryo UI" panose="020B0604030504040204" pitchFamily="50" charset="-128"/>
            </a:endParaRPr>
          </a:p>
        </p:txBody>
      </p:sp>
      <p:sp>
        <p:nvSpPr>
          <p:cNvPr id="90150" name="Text Box 31"/>
          <p:cNvSpPr txBox="1">
            <a:spLocks noChangeArrowheads="1"/>
          </p:cNvSpPr>
          <p:nvPr/>
        </p:nvSpPr>
        <p:spPr bwMode="auto">
          <a:xfrm>
            <a:off x="1173163" y="3389313"/>
            <a:ext cx="836612" cy="320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28" tIns="45715" rIns="91428" bIns="45715">
            <a:spAutoFit/>
          </a:bodyPr>
          <a:lstStyle>
            <a:lvl1pPr eaLnBrk="0" hangingPunct="0">
              <a:defRPr kumimoji="1" sz="3600">
                <a:solidFill>
                  <a:schemeClr val="tx1"/>
                </a:solidFill>
                <a:latin typeface="Arial" pitchFamily="34" charset="0"/>
                <a:ea typeface="ＭＳ Ｐゴシック" pitchFamily="50" charset="-128"/>
              </a:defRPr>
            </a:lvl1pPr>
            <a:lvl2pPr marL="742950" indent="-285750" eaLnBrk="0" hangingPunct="0">
              <a:defRPr kumimoji="1" sz="3600">
                <a:solidFill>
                  <a:schemeClr val="tx1"/>
                </a:solidFill>
                <a:latin typeface="Arial" pitchFamily="34" charset="0"/>
                <a:ea typeface="ＭＳ Ｐゴシック" pitchFamily="50" charset="-128"/>
              </a:defRPr>
            </a:lvl2pPr>
            <a:lvl3pPr marL="1143000" indent="-228600" eaLnBrk="0" hangingPunct="0">
              <a:defRPr kumimoji="1" sz="3600">
                <a:solidFill>
                  <a:schemeClr val="tx1"/>
                </a:solidFill>
                <a:latin typeface="Arial" pitchFamily="34" charset="0"/>
                <a:ea typeface="ＭＳ Ｐゴシック" pitchFamily="50" charset="-128"/>
              </a:defRPr>
            </a:lvl3pPr>
            <a:lvl4pPr marL="1600200" indent="-228600" eaLnBrk="0" hangingPunct="0">
              <a:defRPr kumimoji="1" sz="3600">
                <a:solidFill>
                  <a:schemeClr val="tx1"/>
                </a:solidFill>
                <a:latin typeface="Arial" pitchFamily="34" charset="0"/>
                <a:ea typeface="ＭＳ Ｐゴシック" pitchFamily="50" charset="-128"/>
              </a:defRPr>
            </a:lvl4pPr>
            <a:lvl5pPr marL="2057400" indent="-228600" eaLnBrk="0" hangingPunct="0">
              <a:defRPr kumimoji="1" sz="3600">
                <a:solidFill>
                  <a:schemeClr val="tx1"/>
                </a:solidFill>
                <a:latin typeface="Arial" pitchFamily="34" charset="0"/>
                <a:ea typeface="ＭＳ Ｐゴシック" pitchFamily="50" charset="-128"/>
              </a:defRPr>
            </a:lvl5pPr>
            <a:lvl6pPr marL="2514600" indent="-228600" eaLnBrk="0" fontAlgn="base" hangingPunct="0">
              <a:spcBef>
                <a:spcPct val="0"/>
              </a:spcBef>
              <a:spcAft>
                <a:spcPct val="0"/>
              </a:spcAft>
              <a:defRPr kumimoji="1" sz="3600">
                <a:solidFill>
                  <a:schemeClr val="tx1"/>
                </a:solidFill>
                <a:latin typeface="Arial" pitchFamily="34" charset="0"/>
                <a:ea typeface="ＭＳ Ｐゴシック" pitchFamily="50" charset="-128"/>
              </a:defRPr>
            </a:lvl6pPr>
            <a:lvl7pPr marL="2971800" indent="-228600" eaLnBrk="0" fontAlgn="base" hangingPunct="0">
              <a:spcBef>
                <a:spcPct val="0"/>
              </a:spcBef>
              <a:spcAft>
                <a:spcPct val="0"/>
              </a:spcAft>
              <a:defRPr kumimoji="1" sz="3600">
                <a:solidFill>
                  <a:schemeClr val="tx1"/>
                </a:solidFill>
                <a:latin typeface="Arial" pitchFamily="34" charset="0"/>
                <a:ea typeface="ＭＳ Ｐゴシック" pitchFamily="50" charset="-128"/>
              </a:defRPr>
            </a:lvl7pPr>
            <a:lvl8pPr marL="3429000" indent="-228600" eaLnBrk="0" fontAlgn="base" hangingPunct="0">
              <a:spcBef>
                <a:spcPct val="0"/>
              </a:spcBef>
              <a:spcAft>
                <a:spcPct val="0"/>
              </a:spcAft>
              <a:defRPr kumimoji="1" sz="3600">
                <a:solidFill>
                  <a:schemeClr val="tx1"/>
                </a:solidFill>
                <a:latin typeface="Arial" pitchFamily="34" charset="0"/>
                <a:ea typeface="ＭＳ Ｐゴシック" pitchFamily="50" charset="-128"/>
              </a:defRPr>
            </a:lvl8pPr>
            <a:lvl9pPr marL="3886200" indent="-228600" eaLnBrk="0" fontAlgn="base" hangingPunct="0">
              <a:spcBef>
                <a:spcPct val="0"/>
              </a:spcBef>
              <a:spcAft>
                <a:spcPct val="0"/>
              </a:spcAft>
              <a:defRPr kumimoji="1" sz="3600">
                <a:solidFill>
                  <a:schemeClr val="tx1"/>
                </a:solidFill>
                <a:latin typeface="Arial" pitchFamily="34" charset="0"/>
                <a:ea typeface="ＭＳ Ｐゴシック" pitchFamily="50" charset="-128"/>
              </a:defRPr>
            </a:lvl9pPr>
          </a:lstStyle>
          <a:p>
            <a:pPr algn="ctr" eaLnBrk="1" hangingPunct="1">
              <a:spcBef>
                <a:spcPct val="50000"/>
              </a:spcBef>
            </a:pPr>
            <a:r>
              <a:rPr lang="ja-JP" altLang="en-US" sz="1500" b="1">
                <a:solidFill>
                  <a:srgbClr val="FF7C80"/>
                </a:solidFill>
                <a:latin typeface="Meiryo UI" panose="020B0604030504040204" pitchFamily="50" charset="-128"/>
                <a:ea typeface="Meiryo UI" panose="020B0604030504040204" pitchFamily="50" charset="-128"/>
              </a:rPr>
              <a:t>連携</a:t>
            </a:r>
          </a:p>
        </p:txBody>
      </p:sp>
      <p:sp>
        <p:nvSpPr>
          <p:cNvPr id="90151" name="Text Box 46"/>
          <p:cNvSpPr txBox="1">
            <a:spLocks noChangeArrowheads="1"/>
          </p:cNvSpPr>
          <p:nvPr/>
        </p:nvSpPr>
        <p:spPr bwMode="auto">
          <a:xfrm>
            <a:off x="1336675" y="1420813"/>
            <a:ext cx="673100" cy="346075"/>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lIns="100803" tIns="50402" rIns="100803" bIns="50402">
            <a:spAutoFit/>
          </a:bodyPr>
          <a:lstStyle>
            <a:lvl1pPr defTabSz="1008063" eaLnBrk="0" hangingPunct="0">
              <a:defRPr kumimoji="1" sz="3600">
                <a:solidFill>
                  <a:schemeClr val="tx1"/>
                </a:solidFill>
                <a:latin typeface="Arial" pitchFamily="34" charset="0"/>
                <a:ea typeface="ＭＳ Ｐゴシック" pitchFamily="50" charset="-128"/>
              </a:defRPr>
            </a:lvl1pPr>
            <a:lvl2pPr marL="742950" indent="-285750" defTabSz="1008063" eaLnBrk="0" hangingPunct="0">
              <a:defRPr kumimoji="1" sz="3600">
                <a:solidFill>
                  <a:schemeClr val="tx1"/>
                </a:solidFill>
                <a:latin typeface="Arial" pitchFamily="34" charset="0"/>
                <a:ea typeface="ＭＳ Ｐゴシック" pitchFamily="50" charset="-128"/>
              </a:defRPr>
            </a:lvl2pPr>
            <a:lvl3pPr marL="1143000" indent="-228600" defTabSz="1008063" eaLnBrk="0" hangingPunct="0">
              <a:defRPr kumimoji="1" sz="3600">
                <a:solidFill>
                  <a:schemeClr val="tx1"/>
                </a:solidFill>
                <a:latin typeface="Arial" pitchFamily="34" charset="0"/>
                <a:ea typeface="ＭＳ Ｐゴシック" pitchFamily="50" charset="-128"/>
              </a:defRPr>
            </a:lvl3pPr>
            <a:lvl4pPr marL="1600200" indent="-228600" defTabSz="1008063" eaLnBrk="0" hangingPunct="0">
              <a:defRPr kumimoji="1" sz="3600">
                <a:solidFill>
                  <a:schemeClr val="tx1"/>
                </a:solidFill>
                <a:latin typeface="Arial" pitchFamily="34" charset="0"/>
                <a:ea typeface="ＭＳ Ｐゴシック" pitchFamily="50" charset="-128"/>
              </a:defRPr>
            </a:lvl4pPr>
            <a:lvl5pPr marL="2057400" indent="-228600" defTabSz="1008063" eaLnBrk="0" hangingPunct="0">
              <a:defRPr kumimoji="1" sz="3600">
                <a:solidFill>
                  <a:schemeClr val="tx1"/>
                </a:solidFill>
                <a:latin typeface="Arial" pitchFamily="34" charset="0"/>
                <a:ea typeface="ＭＳ Ｐゴシック" pitchFamily="50" charset="-128"/>
              </a:defRPr>
            </a:lvl5pPr>
            <a:lvl6pPr marL="2514600" indent="-228600" defTabSz="1008063" eaLnBrk="0" fontAlgn="base" hangingPunct="0">
              <a:spcBef>
                <a:spcPct val="0"/>
              </a:spcBef>
              <a:spcAft>
                <a:spcPct val="0"/>
              </a:spcAft>
              <a:defRPr kumimoji="1" sz="3600">
                <a:solidFill>
                  <a:schemeClr val="tx1"/>
                </a:solidFill>
                <a:latin typeface="Arial" pitchFamily="34" charset="0"/>
                <a:ea typeface="ＭＳ Ｐゴシック" pitchFamily="50" charset="-128"/>
              </a:defRPr>
            </a:lvl6pPr>
            <a:lvl7pPr marL="2971800" indent="-228600" defTabSz="1008063" eaLnBrk="0" fontAlgn="base" hangingPunct="0">
              <a:spcBef>
                <a:spcPct val="0"/>
              </a:spcBef>
              <a:spcAft>
                <a:spcPct val="0"/>
              </a:spcAft>
              <a:defRPr kumimoji="1" sz="3600">
                <a:solidFill>
                  <a:schemeClr val="tx1"/>
                </a:solidFill>
                <a:latin typeface="Arial" pitchFamily="34" charset="0"/>
                <a:ea typeface="ＭＳ Ｐゴシック" pitchFamily="50" charset="-128"/>
              </a:defRPr>
            </a:lvl7pPr>
            <a:lvl8pPr marL="3429000" indent="-228600" defTabSz="1008063" eaLnBrk="0" fontAlgn="base" hangingPunct="0">
              <a:spcBef>
                <a:spcPct val="0"/>
              </a:spcBef>
              <a:spcAft>
                <a:spcPct val="0"/>
              </a:spcAft>
              <a:defRPr kumimoji="1" sz="3600">
                <a:solidFill>
                  <a:schemeClr val="tx1"/>
                </a:solidFill>
                <a:latin typeface="Arial" pitchFamily="34" charset="0"/>
                <a:ea typeface="ＭＳ Ｐゴシック" pitchFamily="50" charset="-128"/>
              </a:defRPr>
            </a:lvl8pPr>
            <a:lvl9pPr marL="3886200" indent="-228600" defTabSz="1008063" eaLnBrk="0" fontAlgn="base" hangingPunct="0">
              <a:spcBef>
                <a:spcPct val="0"/>
              </a:spcBef>
              <a:spcAft>
                <a:spcPct val="0"/>
              </a:spcAft>
              <a:defRPr kumimoji="1" sz="3600">
                <a:solidFill>
                  <a:schemeClr val="tx1"/>
                </a:solidFill>
                <a:latin typeface="Arial" pitchFamily="34" charset="0"/>
                <a:ea typeface="ＭＳ Ｐゴシック" pitchFamily="50" charset="-128"/>
              </a:defRPr>
            </a:lvl9pPr>
          </a:lstStyle>
          <a:p>
            <a:pPr algn="ctr" eaLnBrk="1" hangingPunct="1">
              <a:spcBef>
                <a:spcPct val="50000"/>
              </a:spcBef>
            </a:pPr>
            <a:r>
              <a:rPr lang="ja-JP" altLang="en-US" sz="1600" b="1" dirty="0">
                <a:solidFill>
                  <a:srgbClr val="FF7C80"/>
                </a:solidFill>
                <a:latin typeface="Meiryo UI" panose="020B0604030504040204" pitchFamily="50" charset="-128"/>
                <a:ea typeface="Meiryo UI" panose="020B0604030504040204" pitchFamily="50" charset="-128"/>
              </a:rPr>
              <a:t>連携</a:t>
            </a:r>
          </a:p>
        </p:txBody>
      </p:sp>
      <p:sp>
        <p:nvSpPr>
          <p:cNvPr id="90152" name="Text Box 36"/>
          <p:cNvSpPr txBox="1">
            <a:spLocks noChangeArrowheads="1"/>
          </p:cNvSpPr>
          <p:nvPr/>
        </p:nvSpPr>
        <p:spPr bwMode="auto">
          <a:xfrm>
            <a:off x="4741863" y="5715000"/>
            <a:ext cx="835025" cy="320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28" tIns="45715" rIns="91428" bIns="45715">
            <a:spAutoFit/>
          </a:bodyPr>
          <a:lstStyle>
            <a:lvl1pPr eaLnBrk="0" hangingPunct="0">
              <a:defRPr kumimoji="1" sz="3600">
                <a:solidFill>
                  <a:schemeClr val="tx1"/>
                </a:solidFill>
                <a:latin typeface="Arial" pitchFamily="34" charset="0"/>
                <a:ea typeface="ＭＳ Ｐゴシック" pitchFamily="50" charset="-128"/>
              </a:defRPr>
            </a:lvl1pPr>
            <a:lvl2pPr marL="742950" indent="-285750" eaLnBrk="0" hangingPunct="0">
              <a:defRPr kumimoji="1" sz="3600">
                <a:solidFill>
                  <a:schemeClr val="tx1"/>
                </a:solidFill>
                <a:latin typeface="Arial" pitchFamily="34" charset="0"/>
                <a:ea typeface="ＭＳ Ｐゴシック" pitchFamily="50" charset="-128"/>
              </a:defRPr>
            </a:lvl2pPr>
            <a:lvl3pPr marL="1143000" indent="-228600" eaLnBrk="0" hangingPunct="0">
              <a:defRPr kumimoji="1" sz="3600">
                <a:solidFill>
                  <a:schemeClr val="tx1"/>
                </a:solidFill>
                <a:latin typeface="Arial" pitchFamily="34" charset="0"/>
                <a:ea typeface="ＭＳ Ｐゴシック" pitchFamily="50" charset="-128"/>
              </a:defRPr>
            </a:lvl3pPr>
            <a:lvl4pPr marL="1600200" indent="-228600" eaLnBrk="0" hangingPunct="0">
              <a:defRPr kumimoji="1" sz="3600">
                <a:solidFill>
                  <a:schemeClr val="tx1"/>
                </a:solidFill>
                <a:latin typeface="Arial" pitchFamily="34" charset="0"/>
                <a:ea typeface="ＭＳ Ｐゴシック" pitchFamily="50" charset="-128"/>
              </a:defRPr>
            </a:lvl4pPr>
            <a:lvl5pPr marL="2057400" indent="-228600" eaLnBrk="0" hangingPunct="0">
              <a:defRPr kumimoji="1" sz="3600">
                <a:solidFill>
                  <a:schemeClr val="tx1"/>
                </a:solidFill>
                <a:latin typeface="Arial" pitchFamily="34" charset="0"/>
                <a:ea typeface="ＭＳ Ｐゴシック" pitchFamily="50" charset="-128"/>
              </a:defRPr>
            </a:lvl5pPr>
            <a:lvl6pPr marL="2514600" indent="-228600" eaLnBrk="0" fontAlgn="base" hangingPunct="0">
              <a:spcBef>
                <a:spcPct val="0"/>
              </a:spcBef>
              <a:spcAft>
                <a:spcPct val="0"/>
              </a:spcAft>
              <a:defRPr kumimoji="1" sz="3600">
                <a:solidFill>
                  <a:schemeClr val="tx1"/>
                </a:solidFill>
                <a:latin typeface="Arial" pitchFamily="34" charset="0"/>
                <a:ea typeface="ＭＳ Ｐゴシック" pitchFamily="50" charset="-128"/>
              </a:defRPr>
            </a:lvl6pPr>
            <a:lvl7pPr marL="2971800" indent="-228600" eaLnBrk="0" fontAlgn="base" hangingPunct="0">
              <a:spcBef>
                <a:spcPct val="0"/>
              </a:spcBef>
              <a:spcAft>
                <a:spcPct val="0"/>
              </a:spcAft>
              <a:defRPr kumimoji="1" sz="3600">
                <a:solidFill>
                  <a:schemeClr val="tx1"/>
                </a:solidFill>
                <a:latin typeface="Arial" pitchFamily="34" charset="0"/>
                <a:ea typeface="ＭＳ Ｐゴシック" pitchFamily="50" charset="-128"/>
              </a:defRPr>
            </a:lvl7pPr>
            <a:lvl8pPr marL="3429000" indent="-228600" eaLnBrk="0" fontAlgn="base" hangingPunct="0">
              <a:spcBef>
                <a:spcPct val="0"/>
              </a:spcBef>
              <a:spcAft>
                <a:spcPct val="0"/>
              </a:spcAft>
              <a:defRPr kumimoji="1" sz="3600">
                <a:solidFill>
                  <a:schemeClr val="tx1"/>
                </a:solidFill>
                <a:latin typeface="Arial" pitchFamily="34" charset="0"/>
                <a:ea typeface="ＭＳ Ｐゴシック" pitchFamily="50" charset="-128"/>
              </a:defRPr>
            </a:lvl8pPr>
            <a:lvl9pPr marL="3886200" indent="-228600" eaLnBrk="0" fontAlgn="base" hangingPunct="0">
              <a:spcBef>
                <a:spcPct val="0"/>
              </a:spcBef>
              <a:spcAft>
                <a:spcPct val="0"/>
              </a:spcAft>
              <a:defRPr kumimoji="1" sz="3600">
                <a:solidFill>
                  <a:schemeClr val="tx1"/>
                </a:solidFill>
                <a:latin typeface="Arial" pitchFamily="34" charset="0"/>
                <a:ea typeface="ＭＳ Ｐゴシック" pitchFamily="50" charset="-128"/>
              </a:defRPr>
            </a:lvl9pPr>
          </a:lstStyle>
          <a:p>
            <a:pPr algn="ctr" eaLnBrk="1" hangingPunct="1">
              <a:spcBef>
                <a:spcPct val="50000"/>
              </a:spcBef>
            </a:pPr>
            <a:r>
              <a:rPr lang="ja-JP" altLang="en-US" sz="1500" b="1" dirty="0">
                <a:solidFill>
                  <a:srgbClr val="7F9E40"/>
                </a:solidFill>
                <a:latin typeface="Meiryo UI" panose="020B0604030504040204" pitchFamily="50" charset="-128"/>
                <a:ea typeface="Meiryo UI" panose="020B0604030504040204" pitchFamily="50" charset="-128"/>
              </a:rPr>
              <a:t>連携</a:t>
            </a:r>
          </a:p>
        </p:txBody>
      </p:sp>
      <p:sp>
        <p:nvSpPr>
          <p:cNvPr id="90153" name="Text Box 18"/>
          <p:cNvSpPr txBox="1">
            <a:spLocks noChangeArrowheads="1"/>
          </p:cNvSpPr>
          <p:nvPr/>
        </p:nvSpPr>
        <p:spPr bwMode="auto">
          <a:xfrm>
            <a:off x="2290763" y="5262563"/>
            <a:ext cx="1081087" cy="320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28" tIns="45715" rIns="91428" bIns="45715">
            <a:spAutoFit/>
          </a:bodyPr>
          <a:lstStyle>
            <a:lvl1pPr eaLnBrk="0" hangingPunct="0">
              <a:defRPr kumimoji="1" sz="3600">
                <a:solidFill>
                  <a:schemeClr val="tx1"/>
                </a:solidFill>
                <a:latin typeface="Arial" pitchFamily="34" charset="0"/>
                <a:ea typeface="ＭＳ Ｐゴシック" pitchFamily="50" charset="-128"/>
              </a:defRPr>
            </a:lvl1pPr>
            <a:lvl2pPr marL="742950" indent="-285750" eaLnBrk="0" hangingPunct="0">
              <a:defRPr kumimoji="1" sz="3600">
                <a:solidFill>
                  <a:schemeClr val="tx1"/>
                </a:solidFill>
                <a:latin typeface="Arial" pitchFamily="34" charset="0"/>
                <a:ea typeface="ＭＳ Ｐゴシック" pitchFamily="50" charset="-128"/>
              </a:defRPr>
            </a:lvl2pPr>
            <a:lvl3pPr marL="1143000" indent="-228600" eaLnBrk="0" hangingPunct="0">
              <a:defRPr kumimoji="1" sz="3600">
                <a:solidFill>
                  <a:schemeClr val="tx1"/>
                </a:solidFill>
                <a:latin typeface="Arial" pitchFamily="34" charset="0"/>
                <a:ea typeface="ＭＳ Ｐゴシック" pitchFamily="50" charset="-128"/>
              </a:defRPr>
            </a:lvl3pPr>
            <a:lvl4pPr marL="1600200" indent="-228600" eaLnBrk="0" hangingPunct="0">
              <a:defRPr kumimoji="1" sz="3600">
                <a:solidFill>
                  <a:schemeClr val="tx1"/>
                </a:solidFill>
                <a:latin typeface="Arial" pitchFamily="34" charset="0"/>
                <a:ea typeface="ＭＳ Ｐゴシック" pitchFamily="50" charset="-128"/>
              </a:defRPr>
            </a:lvl4pPr>
            <a:lvl5pPr marL="2057400" indent="-228600" eaLnBrk="0" hangingPunct="0">
              <a:defRPr kumimoji="1" sz="3600">
                <a:solidFill>
                  <a:schemeClr val="tx1"/>
                </a:solidFill>
                <a:latin typeface="Arial" pitchFamily="34" charset="0"/>
                <a:ea typeface="ＭＳ Ｐゴシック" pitchFamily="50" charset="-128"/>
              </a:defRPr>
            </a:lvl5pPr>
            <a:lvl6pPr marL="2514600" indent="-228600" eaLnBrk="0" fontAlgn="base" hangingPunct="0">
              <a:spcBef>
                <a:spcPct val="0"/>
              </a:spcBef>
              <a:spcAft>
                <a:spcPct val="0"/>
              </a:spcAft>
              <a:defRPr kumimoji="1" sz="3600">
                <a:solidFill>
                  <a:schemeClr val="tx1"/>
                </a:solidFill>
                <a:latin typeface="Arial" pitchFamily="34" charset="0"/>
                <a:ea typeface="ＭＳ Ｐゴシック" pitchFamily="50" charset="-128"/>
              </a:defRPr>
            </a:lvl6pPr>
            <a:lvl7pPr marL="2971800" indent="-228600" eaLnBrk="0" fontAlgn="base" hangingPunct="0">
              <a:spcBef>
                <a:spcPct val="0"/>
              </a:spcBef>
              <a:spcAft>
                <a:spcPct val="0"/>
              </a:spcAft>
              <a:defRPr kumimoji="1" sz="3600">
                <a:solidFill>
                  <a:schemeClr val="tx1"/>
                </a:solidFill>
                <a:latin typeface="Arial" pitchFamily="34" charset="0"/>
                <a:ea typeface="ＭＳ Ｐゴシック" pitchFamily="50" charset="-128"/>
              </a:defRPr>
            </a:lvl7pPr>
            <a:lvl8pPr marL="3429000" indent="-228600" eaLnBrk="0" fontAlgn="base" hangingPunct="0">
              <a:spcBef>
                <a:spcPct val="0"/>
              </a:spcBef>
              <a:spcAft>
                <a:spcPct val="0"/>
              </a:spcAft>
              <a:defRPr kumimoji="1" sz="3600">
                <a:solidFill>
                  <a:schemeClr val="tx1"/>
                </a:solidFill>
                <a:latin typeface="Arial" pitchFamily="34" charset="0"/>
                <a:ea typeface="ＭＳ Ｐゴシック" pitchFamily="50" charset="-128"/>
              </a:defRPr>
            </a:lvl8pPr>
            <a:lvl9pPr marL="3886200" indent="-228600" eaLnBrk="0" fontAlgn="base" hangingPunct="0">
              <a:spcBef>
                <a:spcPct val="0"/>
              </a:spcBef>
              <a:spcAft>
                <a:spcPct val="0"/>
              </a:spcAft>
              <a:defRPr kumimoji="1" sz="3600">
                <a:solidFill>
                  <a:schemeClr val="tx1"/>
                </a:solidFill>
                <a:latin typeface="Arial" pitchFamily="34" charset="0"/>
                <a:ea typeface="ＭＳ Ｐゴシック" pitchFamily="50" charset="-128"/>
              </a:defRPr>
            </a:lvl9pPr>
          </a:lstStyle>
          <a:p>
            <a:pPr algn="ctr" eaLnBrk="1" hangingPunct="1">
              <a:spcBef>
                <a:spcPct val="50000"/>
              </a:spcBef>
            </a:pPr>
            <a:r>
              <a:rPr lang="ja-JP" altLang="en-US" sz="1500" b="1">
                <a:solidFill>
                  <a:srgbClr val="FF7C80"/>
                </a:solidFill>
                <a:latin typeface="Meiryo UI" panose="020B0604030504040204" pitchFamily="50" charset="-128"/>
                <a:ea typeface="Meiryo UI" panose="020B0604030504040204" pitchFamily="50" charset="-128"/>
              </a:rPr>
              <a:t>連　携</a:t>
            </a:r>
          </a:p>
        </p:txBody>
      </p:sp>
      <p:sp>
        <p:nvSpPr>
          <p:cNvPr id="1430547" name="AutoShape 19"/>
          <p:cNvSpPr>
            <a:spLocks noChangeArrowheads="1"/>
          </p:cNvSpPr>
          <p:nvPr/>
        </p:nvSpPr>
        <p:spPr bwMode="auto">
          <a:xfrm>
            <a:off x="1403350" y="5053013"/>
            <a:ext cx="2746375" cy="233362"/>
          </a:xfrm>
          <a:prstGeom prst="leftRightArrow">
            <a:avLst>
              <a:gd name="adj1" fmla="val 51111"/>
              <a:gd name="adj2" fmla="val 45495"/>
            </a:avLst>
          </a:prstGeom>
          <a:solidFill>
            <a:srgbClr val="FF9598"/>
          </a:solidFill>
          <a:ln>
            <a:noFill/>
          </a:ln>
          <a:extLst>
            <a:ext uri="{91240B29-F687-4F45-9708-019B960494DF}">
              <a14:hiddenLine xmlns:a14="http://schemas.microsoft.com/office/drawing/2010/main" w="9525">
                <a:solidFill>
                  <a:schemeClr val="tx1"/>
                </a:solidFill>
                <a:miter lim="800000"/>
                <a:headEnd/>
                <a:tailEnd/>
              </a14:hiddenLine>
            </a:ext>
          </a:extLst>
        </p:spPr>
        <p:txBody>
          <a:bodyPr wrap="none" anchor="ctr"/>
          <a:lstStyle/>
          <a:p>
            <a:pPr algn="r">
              <a:defRPr/>
            </a:pPr>
            <a:endParaRPr lang="ja-JP" altLang="en-US" b="1">
              <a:solidFill>
                <a:srgbClr val="FFA3A5"/>
              </a:solidFill>
              <a:effectLst>
                <a:outerShdw blurRad="38100" dist="38100" dir="2700000" algn="tl">
                  <a:srgbClr val="000000"/>
                </a:outerShdw>
              </a:effectLst>
              <a:latin typeface="Meiryo UI" panose="020B0604030504040204" pitchFamily="50" charset="-128"/>
              <a:ea typeface="Meiryo UI" panose="020B0604030504040204" pitchFamily="50" charset="-128"/>
            </a:endParaRPr>
          </a:p>
        </p:txBody>
      </p:sp>
      <p:sp>
        <p:nvSpPr>
          <p:cNvPr id="90155" name="Text Box 23"/>
          <p:cNvSpPr txBox="1">
            <a:spLocks noChangeArrowheads="1"/>
          </p:cNvSpPr>
          <p:nvPr/>
        </p:nvSpPr>
        <p:spPr bwMode="auto">
          <a:xfrm>
            <a:off x="1328738" y="5603875"/>
            <a:ext cx="2898775" cy="5232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28" tIns="45715" rIns="91428" bIns="45715">
            <a:spAutoFit/>
          </a:bodyPr>
          <a:lstStyle>
            <a:lvl1pPr eaLnBrk="0" hangingPunct="0">
              <a:defRPr kumimoji="1" sz="3600">
                <a:solidFill>
                  <a:schemeClr val="tx1"/>
                </a:solidFill>
                <a:latin typeface="Arial" pitchFamily="34" charset="0"/>
                <a:ea typeface="ＭＳ Ｐゴシック" pitchFamily="50" charset="-128"/>
              </a:defRPr>
            </a:lvl1pPr>
            <a:lvl2pPr marL="742950" indent="-285750" eaLnBrk="0" hangingPunct="0">
              <a:defRPr kumimoji="1" sz="3600">
                <a:solidFill>
                  <a:schemeClr val="tx1"/>
                </a:solidFill>
                <a:latin typeface="Arial" pitchFamily="34" charset="0"/>
                <a:ea typeface="ＭＳ Ｐゴシック" pitchFamily="50" charset="-128"/>
              </a:defRPr>
            </a:lvl2pPr>
            <a:lvl3pPr marL="1143000" indent="-228600" eaLnBrk="0" hangingPunct="0">
              <a:defRPr kumimoji="1" sz="3600">
                <a:solidFill>
                  <a:schemeClr val="tx1"/>
                </a:solidFill>
                <a:latin typeface="Arial" pitchFamily="34" charset="0"/>
                <a:ea typeface="ＭＳ Ｐゴシック" pitchFamily="50" charset="-128"/>
              </a:defRPr>
            </a:lvl3pPr>
            <a:lvl4pPr marL="1600200" indent="-228600" eaLnBrk="0" hangingPunct="0">
              <a:defRPr kumimoji="1" sz="3600">
                <a:solidFill>
                  <a:schemeClr val="tx1"/>
                </a:solidFill>
                <a:latin typeface="Arial" pitchFamily="34" charset="0"/>
                <a:ea typeface="ＭＳ Ｐゴシック" pitchFamily="50" charset="-128"/>
              </a:defRPr>
            </a:lvl4pPr>
            <a:lvl5pPr marL="2057400" indent="-228600" eaLnBrk="0" hangingPunct="0">
              <a:defRPr kumimoji="1" sz="3600">
                <a:solidFill>
                  <a:schemeClr val="tx1"/>
                </a:solidFill>
                <a:latin typeface="Arial" pitchFamily="34" charset="0"/>
                <a:ea typeface="ＭＳ Ｐゴシック" pitchFamily="50" charset="-128"/>
              </a:defRPr>
            </a:lvl5pPr>
            <a:lvl6pPr marL="2514600" indent="-228600" eaLnBrk="0" fontAlgn="base" hangingPunct="0">
              <a:spcBef>
                <a:spcPct val="0"/>
              </a:spcBef>
              <a:spcAft>
                <a:spcPct val="0"/>
              </a:spcAft>
              <a:defRPr kumimoji="1" sz="3600">
                <a:solidFill>
                  <a:schemeClr val="tx1"/>
                </a:solidFill>
                <a:latin typeface="Arial" pitchFamily="34" charset="0"/>
                <a:ea typeface="ＭＳ Ｐゴシック" pitchFamily="50" charset="-128"/>
              </a:defRPr>
            </a:lvl6pPr>
            <a:lvl7pPr marL="2971800" indent="-228600" eaLnBrk="0" fontAlgn="base" hangingPunct="0">
              <a:spcBef>
                <a:spcPct val="0"/>
              </a:spcBef>
              <a:spcAft>
                <a:spcPct val="0"/>
              </a:spcAft>
              <a:defRPr kumimoji="1" sz="3600">
                <a:solidFill>
                  <a:schemeClr val="tx1"/>
                </a:solidFill>
                <a:latin typeface="Arial" pitchFamily="34" charset="0"/>
                <a:ea typeface="ＭＳ Ｐゴシック" pitchFamily="50" charset="-128"/>
              </a:defRPr>
            </a:lvl7pPr>
            <a:lvl8pPr marL="3429000" indent="-228600" eaLnBrk="0" fontAlgn="base" hangingPunct="0">
              <a:spcBef>
                <a:spcPct val="0"/>
              </a:spcBef>
              <a:spcAft>
                <a:spcPct val="0"/>
              </a:spcAft>
              <a:defRPr kumimoji="1" sz="3600">
                <a:solidFill>
                  <a:schemeClr val="tx1"/>
                </a:solidFill>
                <a:latin typeface="Arial" pitchFamily="34" charset="0"/>
                <a:ea typeface="ＭＳ Ｐゴシック" pitchFamily="50" charset="-128"/>
              </a:defRPr>
            </a:lvl8pPr>
            <a:lvl9pPr marL="3886200" indent="-228600" eaLnBrk="0" fontAlgn="base" hangingPunct="0">
              <a:spcBef>
                <a:spcPct val="0"/>
              </a:spcBef>
              <a:spcAft>
                <a:spcPct val="0"/>
              </a:spcAft>
              <a:defRPr kumimoji="1" sz="3600">
                <a:solidFill>
                  <a:schemeClr val="tx1"/>
                </a:solidFill>
                <a:latin typeface="Arial" pitchFamily="34" charset="0"/>
                <a:ea typeface="ＭＳ Ｐゴシック" pitchFamily="50" charset="-128"/>
              </a:defRPr>
            </a:lvl9pPr>
          </a:lstStyle>
          <a:p>
            <a:pPr algn="ctr" eaLnBrk="1" hangingPunct="1">
              <a:spcBef>
                <a:spcPct val="50000"/>
              </a:spcBef>
            </a:pPr>
            <a:r>
              <a:rPr lang="ja-JP" altLang="en-US" sz="1400" b="1">
                <a:solidFill>
                  <a:schemeClr val="bg2"/>
                </a:solidFill>
                <a:latin typeface="Meiryo UI" panose="020B0604030504040204" pitchFamily="50" charset="-128"/>
                <a:ea typeface="Meiryo UI" panose="020B0604030504040204" pitchFamily="50" charset="-128"/>
              </a:rPr>
              <a:t>（具体的な連携方法や関係づくりを</a:t>
            </a:r>
          </a:p>
          <a:p>
            <a:pPr algn="ctr" eaLnBrk="1" hangingPunct="1"/>
            <a:r>
              <a:rPr lang="ja-JP" altLang="en-US" sz="1400" b="1">
                <a:solidFill>
                  <a:schemeClr val="bg2"/>
                </a:solidFill>
                <a:latin typeface="Meiryo UI" panose="020B0604030504040204" pitchFamily="50" charset="-128"/>
                <a:ea typeface="Meiryo UI" panose="020B0604030504040204" pitchFamily="50" charset="-128"/>
              </a:rPr>
              <a:t>どのようにするか）</a:t>
            </a:r>
          </a:p>
        </p:txBody>
      </p:sp>
      <p:sp>
        <p:nvSpPr>
          <p:cNvPr id="90156" name="AutoShape 41"/>
          <p:cNvSpPr>
            <a:spLocks noChangeArrowheads="1"/>
          </p:cNvSpPr>
          <p:nvPr/>
        </p:nvSpPr>
        <p:spPr bwMode="auto">
          <a:xfrm rot="-5400000">
            <a:off x="4521994" y="5744369"/>
            <a:ext cx="381000" cy="331788"/>
          </a:xfrm>
          <a:prstGeom prst="leftRightArrow">
            <a:avLst>
              <a:gd name="adj1" fmla="val 52157"/>
              <a:gd name="adj2" fmla="val 32573"/>
            </a:avLst>
          </a:prstGeom>
          <a:solidFill>
            <a:srgbClr val="7F9E40"/>
          </a:solidFill>
          <a:ln>
            <a:noFill/>
          </a:ln>
          <a:extLst/>
        </p:spPr>
        <p:txBody>
          <a:bodyPr vert="eaVert" wrap="none" anchor="ctr"/>
          <a:lstStyle/>
          <a:p>
            <a:endParaRPr lang="ja-JP" altLang="en-US" sz="1800" b="1">
              <a:latin typeface="Meiryo UI" panose="020B0604030504040204" pitchFamily="50" charset="-128"/>
              <a:ea typeface="Meiryo UI" panose="020B0604030504040204" pitchFamily="50" charset="-128"/>
            </a:endParaRPr>
          </a:p>
        </p:txBody>
      </p:sp>
      <p:sp>
        <p:nvSpPr>
          <p:cNvPr id="90157" name="Text Box 36"/>
          <p:cNvSpPr txBox="1">
            <a:spLocks noChangeArrowheads="1"/>
          </p:cNvSpPr>
          <p:nvPr/>
        </p:nvSpPr>
        <p:spPr bwMode="auto">
          <a:xfrm>
            <a:off x="4748213" y="2168525"/>
            <a:ext cx="835025" cy="320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28" tIns="45715" rIns="91428" bIns="45715">
            <a:spAutoFit/>
          </a:bodyPr>
          <a:lstStyle>
            <a:lvl1pPr eaLnBrk="0" hangingPunct="0">
              <a:defRPr kumimoji="1" sz="3600">
                <a:solidFill>
                  <a:schemeClr val="tx1"/>
                </a:solidFill>
                <a:latin typeface="Arial" pitchFamily="34" charset="0"/>
                <a:ea typeface="ＭＳ Ｐゴシック" pitchFamily="50" charset="-128"/>
              </a:defRPr>
            </a:lvl1pPr>
            <a:lvl2pPr marL="742950" indent="-285750" eaLnBrk="0" hangingPunct="0">
              <a:defRPr kumimoji="1" sz="3600">
                <a:solidFill>
                  <a:schemeClr val="tx1"/>
                </a:solidFill>
                <a:latin typeface="Arial" pitchFamily="34" charset="0"/>
                <a:ea typeface="ＭＳ Ｐゴシック" pitchFamily="50" charset="-128"/>
              </a:defRPr>
            </a:lvl2pPr>
            <a:lvl3pPr marL="1143000" indent="-228600" eaLnBrk="0" hangingPunct="0">
              <a:defRPr kumimoji="1" sz="3600">
                <a:solidFill>
                  <a:schemeClr val="tx1"/>
                </a:solidFill>
                <a:latin typeface="Arial" pitchFamily="34" charset="0"/>
                <a:ea typeface="ＭＳ Ｐゴシック" pitchFamily="50" charset="-128"/>
              </a:defRPr>
            </a:lvl3pPr>
            <a:lvl4pPr marL="1600200" indent="-228600" eaLnBrk="0" hangingPunct="0">
              <a:defRPr kumimoji="1" sz="3600">
                <a:solidFill>
                  <a:schemeClr val="tx1"/>
                </a:solidFill>
                <a:latin typeface="Arial" pitchFamily="34" charset="0"/>
                <a:ea typeface="ＭＳ Ｐゴシック" pitchFamily="50" charset="-128"/>
              </a:defRPr>
            </a:lvl4pPr>
            <a:lvl5pPr marL="2057400" indent="-228600" eaLnBrk="0" hangingPunct="0">
              <a:defRPr kumimoji="1" sz="3600">
                <a:solidFill>
                  <a:schemeClr val="tx1"/>
                </a:solidFill>
                <a:latin typeface="Arial" pitchFamily="34" charset="0"/>
                <a:ea typeface="ＭＳ Ｐゴシック" pitchFamily="50" charset="-128"/>
              </a:defRPr>
            </a:lvl5pPr>
            <a:lvl6pPr marL="2514600" indent="-228600" eaLnBrk="0" fontAlgn="base" hangingPunct="0">
              <a:spcBef>
                <a:spcPct val="0"/>
              </a:spcBef>
              <a:spcAft>
                <a:spcPct val="0"/>
              </a:spcAft>
              <a:defRPr kumimoji="1" sz="3600">
                <a:solidFill>
                  <a:schemeClr val="tx1"/>
                </a:solidFill>
                <a:latin typeface="Arial" pitchFamily="34" charset="0"/>
                <a:ea typeface="ＭＳ Ｐゴシック" pitchFamily="50" charset="-128"/>
              </a:defRPr>
            </a:lvl6pPr>
            <a:lvl7pPr marL="2971800" indent="-228600" eaLnBrk="0" fontAlgn="base" hangingPunct="0">
              <a:spcBef>
                <a:spcPct val="0"/>
              </a:spcBef>
              <a:spcAft>
                <a:spcPct val="0"/>
              </a:spcAft>
              <a:defRPr kumimoji="1" sz="3600">
                <a:solidFill>
                  <a:schemeClr val="tx1"/>
                </a:solidFill>
                <a:latin typeface="Arial" pitchFamily="34" charset="0"/>
                <a:ea typeface="ＭＳ Ｐゴシック" pitchFamily="50" charset="-128"/>
              </a:defRPr>
            </a:lvl7pPr>
            <a:lvl8pPr marL="3429000" indent="-228600" eaLnBrk="0" fontAlgn="base" hangingPunct="0">
              <a:spcBef>
                <a:spcPct val="0"/>
              </a:spcBef>
              <a:spcAft>
                <a:spcPct val="0"/>
              </a:spcAft>
              <a:defRPr kumimoji="1" sz="3600">
                <a:solidFill>
                  <a:schemeClr val="tx1"/>
                </a:solidFill>
                <a:latin typeface="Arial" pitchFamily="34" charset="0"/>
                <a:ea typeface="ＭＳ Ｐゴシック" pitchFamily="50" charset="-128"/>
              </a:defRPr>
            </a:lvl8pPr>
            <a:lvl9pPr marL="3886200" indent="-228600" eaLnBrk="0" fontAlgn="base" hangingPunct="0">
              <a:spcBef>
                <a:spcPct val="0"/>
              </a:spcBef>
              <a:spcAft>
                <a:spcPct val="0"/>
              </a:spcAft>
              <a:defRPr kumimoji="1" sz="3600">
                <a:solidFill>
                  <a:schemeClr val="tx1"/>
                </a:solidFill>
                <a:latin typeface="Arial" pitchFamily="34" charset="0"/>
                <a:ea typeface="ＭＳ Ｐゴシック" pitchFamily="50" charset="-128"/>
              </a:defRPr>
            </a:lvl9pPr>
          </a:lstStyle>
          <a:p>
            <a:pPr algn="ctr" eaLnBrk="1" hangingPunct="1">
              <a:spcBef>
                <a:spcPct val="50000"/>
              </a:spcBef>
            </a:pPr>
            <a:r>
              <a:rPr lang="ja-JP" altLang="en-US" sz="1500" b="1">
                <a:solidFill>
                  <a:srgbClr val="7F9E40"/>
                </a:solidFill>
                <a:latin typeface="Meiryo UI" panose="020B0604030504040204" pitchFamily="50" charset="-128"/>
                <a:ea typeface="Meiryo UI" panose="020B0604030504040204" pitchFamily="50" charset="-128"/>
              </a:rPr>
              <a:t>連携</a:t>
            </a:r>
          </a:p>
        </p:txBody>
      </p:sp>
      <p:sp>
        <p:nvSpPr>
          <p:cNvPr id="90158" name="AutoShape 5"/>
          <p:cNvSpPr>
            <a:spLocks noChangeArrowheads="1"/>
          </p:cNvSpPr>
          <p:nvPr/>
        </p:nvSpPr>
        <p:spPr bwMode="auto">
          <a:xfrm rot="5400000">
            <a:off x="5984876" y="4483100"/>
            <a:ext cx="298450" cy="1787525"/>
          </a:xfrm>
          <a:prstGeom prst="downArrow">
            <a:avLst>
              <a:gd name="adj1" fmla="val 43620"/>
              <a:gd name="adj2" fmla="val 56400"/>
            </a:avLst>
          </a:prstGeom>
          <a:solidFill>
            <a:srgbClr val="B7B7FF"/>
          </a:solidFill>
          <a:ln>
            <a:noFill/>
          </a:ln>
          <a:extLst>
            <a:ext uri="{91240B29-F687-4F45-9708-019B960494DF}">
              <a14:hiddenLine xmlns:a14="http://schemas.microsoft.com/office/drawing/2010/main" w="6350">
                <a:solidFill>
                  <a:schemeClr val="tx1"/>
                </a:solidFill>
                <a:miter lim="800000"/>
                <a:headEnd/>
                <a:tailEnd/>
              </a14:hiddenLine>
            </a:ext>
          </a:extLst>
        </p:spPr>
        <p:txBody>
          <a:bodyPr wrap="none" anchor="ctr"/>
          <a:lstStyle/>
          <a:p>
            <a:endParaRPr lang="ja-JP" altLang="en-US" sz="1800" b="1">
              <a:latin typeface="Meiryo UI" panose="020B0604030504040204" pitchFamily="50" charset="-128"/>
              <a:ea typeface="Meiryo UI" panose="020B0604030504040204" pitchFamily="50" charset="-128"/>
            </a:endParaRPr>
          </a:p>
        </p:txBody>
      </p:sp>
      <p:sp>
        <p:nvSpPr>
          <p:cNvPr id="90159" name="AutoShape 5"/>
          <p:cNvSpPr>
            <a:spLocks noChangeArrowheads="1"/>
          </p:cNvSpPr>
          <p:nvPr/>
        </p:nvSpPr>
        <p:spPr bwMode="auto">
          <a:xfrm>
            <a:off x="7753350" y="1917700"/>
            <a:ext cx="298450" cy="2454275"/>
          </a:xfrm>
          <a:prstGeom prst="downArrow">
            <a:avLst>
              <a:gd name="adj1" fmla="val 43620"/>
              <a:gd name="adj2" fmla="val 52120"/>
            </a:avLst>
          </a:prstGeom>
          <a:solidFill>
            <a:srgbClr val="B7B7FF"/>
          </a:solidFill>
          <a:ln>
            <a:noFill/>
          </a:ln>
          <a:extLst>
            <a:ext uri="{91240B29-F687-4F45-9708-019B960494DF}">
              <a14:hiddenLine xmlns:a14="http://schemas.microsoft.com/office/drawing/2010/main" w="6350">
                <a:solidFill>
                  <a:schemeClr val="tx1"/>
                </a:solidFill>
                <a:miter lim="800000"/>
                <a:headEnd/>
                <a:tailEnd/>
              </a14:hiddenLine>
            </a:ext>
          </a:extLst>
        </p:spPr>
        <p:txBody>
          <a:bodyPr vert="eaVert" wrap="none" anchor="ctr"/>
          <a:lstStyle/>
          <a:p>
            <a:endParaRPr lang="ja-JP" altLang="en-US" sz="1800" b="1">
              <a:latin typeface="Meiryo UI" panose="020B0604030504040204" pitchFamily="50" charset="-128"/>
              <a:ea typeface="Meiryo UI" panose="020B0604030504040204" pitchFamily="50" charset="-128"/>
            </a:endParaRPr>
          </a:p>
        </p:txBody>
      </p:sp>
      <p:sp>
        <p:nvSpPr>
          <p:cNvPr id="90160" name="Text Box 8"/>
          <p:cNvSpPr txBox="1">
            <a:spLocks noChangeArrowheads="1"/>
          </p:cNvSpPr>
          <p:nvPr/>
        </p:nvSpPr>
        <p:spPr bwMode="auto">
          <a:xfrm>
            <a:off x="7307263" y="2166938"/>
            <a:ext cx="1138237" cy="738664"/>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kumimoji="1" sz="3600">
                <a:solidFill>
                  <a:schemeClr val="tx1"/>
                </a:solidFill>
                <a:latin typeface="Arial" pitchFamily="34" charset="0"/>
                <a:ea typeface="ＭＳ Ｐゴシック" pitchFamily="50" charset="-128"/>
              </a:defRPr>
            </a:lvl1pPr>
            <a:lvl2pPr marL="742950" indent="-285750" eaLnBrk="0" hangingPunct="0">
              <a:defRPr kumimoji="1" sz="3600">
                <a:solidFill>
                  <a:schemeClr val="tx1"/>
                </a:solidFill>
                <a:latin typeface="Arial" pitchFamily="34" charset="0"/>
                <a:ea typeface="ＭＳ Ｐゴシック" pitchFamily="50" charset="-128"/>
              </a:defRPr>
            </a:lvl2pPr>
            <a:lvl3pPr marL="1143000" indent="-228600" eaLnBrk="0" hangingPunct="0">
              <a:defRPr kumimoji="1" sz="3600">
                <a:solidFill>
                  <a:schemeClr val="tx1"/>
                </a:solidFill>
                <a:latin typeface="Arial" pitchFamily="34" charset="0"/>
                <a:ea typeface="ＭＳ Ｐゴシック" pitchFamily="50" charset="-128"/>
              </a:defRPr>
            </a:lvl3pPr>
            <a:lvl4pPr marL="1600200" indent="-228600" eaLnBrk="0" hangingPunct="0">
              <a:defRPr kumimoji="1" sz="3600">
                <a:solidFill>
                  <a:schemeClr val="tx1"/>
                </a:solidFill>
                <a:latin typeface="Arial" pitchFamily="34" charset="0"/>
                <a:ea typeface="ＭＳ Ｐゴシック" pitchFamily="50" charset="-128"/>
              </a:defRPr>
            </a:lvl4pPr>
            <a:lvl5pPr marL="2057400" indent="-228600" eaLnBrk="0" hangingPunct="0">
              <a:defRPr kumimoji="1" sz="3600">
                <a:solidFill>
                  <a:schemeClr val="tx1"/>
                </a:solidFill>
                <a:latin typeface="Arial" pitchFamily="34" charset="0"/>
                <a:ea typeface="ＭＳ Ｐゴシック" pitchFamily="50" charset="-128"/>
              </a:defRPr>
            </a:lvl5pPr>
            <a:lvl6pPr marL="2514600" indent="-228600" eaLnBrk="0" fontAlgn="base" hangingPunct="0">
              <a:spcBef>
                <a:spcPct val="0"/>
              </a:spcBef>
              <a:spcAft>
                <a:spcPct val="0"/>
              </a:spcAft>
              <a:defRPr kumimoji="1" sz="3600">
                <a:solidFill>
                  <a:schemeClr val="tx1"/>
                </a:solidFill>
                <a:latin typeface="Arial" pitchFamily="34" charset="0"/>
                <a:ea typeface="ＭＳ Ｐゴシック" pitchFamily="50" charset="-128"/>
              </a:defRPr>
            </a:lvl6pPr>
            <a:lvl7pPr marL="2971800" indent="-228600" eaLnBrk="0" fontAlgn="base" hangingPunct="0">
              <a:spcBef>
                <a:spcPct val="0"/>
              </a:spcBef>
              <a:spcAft>
                <a:spcPct val="0"/>
              </a:spcAft>
              <a:defRPr kumimoji="1" sz="3600">
                <a:solidFill>
                  <a:schemeClr val="tx1"/>
                </a:solidFill>
                <a:latin typeface="Arial" pitchFamily="34" charset="0"/>
                <a:ea typeface="ＭＳ Ｐゴシック" pitchFamily="50" charset="-128"/>
              </a:defRPr>
            </a:lvl7pPr>
            <a:lvl8pPr marL="3429000" indent="-228600" eaLnBrk="0" fontAlgn="base" hangingPunct="0">
              <a:spcBef>
                <a:spcPct val="0"/>
              </a:spcBef>
              <a:spcAft>
                <a:spcPct val="0"/>
              </a:spcAft>
              <a:defRPr kumimoji="1" sz="3600">
                <a:solidFill>
                  <a:schemeClr val="tx1"/>
                </a:solidFill>
                <a:latin typeface="Arial" pitchFamily="34" charset="0"/>
                <a:ea typeface="ＭＳ Ｐゴシック" pitchFamily="50" charset="-128"/>
              </a:defRPr>
            </a:lvl8pPr>
            <a:lvl9pPr marL="3886200" indent="-228600" eaLnBrk="0" fontAlgn="base" hangingPunct="0">
              <a:spcBef>
                <a:spcPct val="0"/>
              </a:spcBef>
              <a:spcAft>
                <a:spcPct val="0"/>
              </a:spcAft>
              <a:defRPr kumimoji="1" sz="3600">
                <a:solidFill>
                  <a:schemeClr val="tx1"/>
                </a:solidFill>
                <a:latin typeface="Arial" pitchFamily="34" charset="0"/>
                <a:ea typeface="ＭＳ Ｐゴシック" pitchFamily="50" charset="-128"/>
              </a:defRPr>
            </a:lvl9pPr>
          </a:lstStyle>
          <a:p>
            <a:pPr algn="ctr" eaLnBrk="1" hangingPunct="1">
              <a:spcBef>
                <a:spcPct val="50000"/>
              </a:spcBef>
            </a:pPr>
            <a:r>
              <a:rPr lang="ja-JP" altLang="en-US" sz="1400" b="1" dirty="0">
                <a:latin typeface="Meiryo UI" panose="020B0604030504040204" pitchFamily="50" charset="-128"/>
                <a:ea typeface="Meiryo UI" panose="020B0604030504040204" pitchFamily="50" charset="-128"/>
              </a:rPr>
              <a:t>広域調整や連携づくりの協力</a:t>
            </a:r>
          </a:p>
        </p:txBody>
      </p:sp>
      <p:sp>
        <p:nvSpPr>
          <p:cNvPr id="50" name="Rectangle 23"/>
          <p:cNvSpPr>
            <a:spLocks noChangeArrowheads="1"/>
          </p:cNvSpPr>
          <p:nvPr/>
        </p:nvSpPr>
        <p:spPr bwMode="auto">
          <a:xfrm>
            <a:off x="0" y="1"/>
            <a:ext cx="2806995" cy="3721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82904" tIns="41452" rIns="82904" bIns="41452" anchor="b"/>
          <a:lstStyle/>
          <a:p>
            <a:pPr defTabSz="828675"/>
            <a:r>
              <a:rPr kumimoji="0" lang="en-US" altLang="ja-JP" sz="1600" b="1" dirty="0">
                <a:latin typeface="Meiryo UI" panose="020B0604030504040204" pitchFamily="50" charset="-128"/>
                <a:ea typeface="Meiryo UI" panose="020B0604030504040204" pitchFamily="50" charset="-128"/>
              </a:rPr>
              <a:t>《</a:t>
            </a:r>
            <a:r>
              <a:rPr kumimoji="0" lang="ja-JP" altLang="en-US" sz="1600" b="1" dirty="0">
                <a:latin typeface="Meiryo UI" panose="020B0604030504040204" pitchFamily="50" charset="-128"/>
                <a:ea typeface="Meiryo UI" panose="020B0604030504040204" pitchFamily="50" charset="-128"/>
              </a:rPr>
              <a:t> 連携</a:t>
            </a:r>
            <a:r>
              <a:rPr kumimoji="0" lang="en-US" altLang="ja-JP" sz="1700" b="1" dirty="0">
                <a:latin typeface="Segoe UI" panose="020B0502040204020203" pitchFamily="34" charset="0"/>
                <a:ea typeface="Meiryo UI" panose="020B0604030504040204" pitchFamily="50" charset="-128"/>
                <a:cs typeface="Segoe UI" panose="020B0502040204020203" pitchFamily="34" charset="0"/>
              </a:rPr>
              <a:t>-9</a:t>
            </a:r>
            <a:r>
              <a:rPr kumimoji="0" lang="ja-JP" altLang="en-US" sz="1700" b="1" dirty="0">
                <a:latin typeface="Segoe UI" panose="020B0502040204020203" pitchFamily="34" charset="0"/>
                <a:ea typeface="Meiryo UI" panose="020B0604030504040204" pitchFamily="50" charset="-128"/>
                <a:cs typeface="Segoe UI" panose="020B0502040204020203" pitchFamily="34" charset="0"/>
              </a:rPr>
              <a:t> </a:t>
            </a:r>
            <a:r>
              <a:rPr kumimoji="0" lang="en-US" altLang="ja-JP" sz="1600" b="1" dirty="0">
                <a:latin typeface="Meiryo UI" panose="020B0604030504040204" pitchFamily="50" charset="-128"/>
                <a:ea typeface="Meiryo UI" panose="020B0604030504040204" pitchFamily="50" charset="-128"/>
              </a:rPr>
              <a:t>》</a:t>
            </a:r>
            <a:r>
              <a:rPr kumimoji="0" lang="ja-JP" altLang="en-US" sz="1600" b="1" dirty="0">
                <a:latin typeface="Meiryo UI" panose="020B0604030504040204" pitchFamily="50" charset="-128"/>
                <a:ea typeface="Meiryo UI" panose="020B0604030504040204" pitchFamily="50" charset="-128"/>
              </a:rPr>
              <a:t>  </a:t>
            </a:r>
            <a:endParaRPr kumimoji="0" lang="ja-JP" altLang="en-US" sz="1600" b="1" dirty="0">
              <a:solidFill>
                <a:srgbClr val="FF5050"/>
              </a:solidFill>
              <a:latin typeface="Meiryo UI" panose="020B0604030504040204" pitchFamily="50" charset="-128"/>
              <a:ea typeface="Meiryo UI" panose="020B0604030504040204" pitchFamily="50" charset="-128"/>
            </a:endParaRPr>
          </a:p>
        </p:txBody>
      </p:sp>
      <p:sp>
        <p:nvSpPr>
          <p:cNvPr id="49" name="Rectangle 12"/>
          <p:cNvSpPr>
            <a:spLocks noChangeArrowheads="1"/>
          </p:cNvSpPr>
          <p:nvPr/>
        </p:nvSpPr>
        <p:spPr bwMode="auto">
          <a:xfrm>
            <a:off x="213519" y="885706"/>
            <a:ext cx="8691562" cy="103179"/>
          </a:xfrm>
          <a:prstGeom prst="rect">
            <a:avLst/>
          </a:prstGeom>
          <a:gradFill rotWithShape="1">
            <a:gsLst>
              <a:gs pos="96951">
                <a:srgbClr val="3E6EB4"/>
              </a:gs>
              <a:gs pos="90000">
                <a:srgbClr val="3E6EB4"/>
              </a:gs>
              <a:gs pos="0">
                <a:srgbClr val="CDE1FF"/>
              </a:gs>
            </a:gsLst>
            <a:lin ang="0" scaled="1"/>
          </a:gradFill>
          <a:ln w="9525" algn="ctr">
            <a:noFill/>
            <a:miter lim="800000"/>
            <a:headEnd/>
            <a:tailEnd/>
          </a:ln>
          <a:effectLst/>
        </p:spPr>
        <p:txBody>
          <a:bodyPr wrap="none" anchor="ctr"/>
          <a:lstStyle/>
          <a:p>
            <a:pPr algn="r">
              <a:defRPr/>
            </a:pPr>
            <a:endParaRPr lang="ja-JP" altLang="en-US">
              <a:latin typeface="Arial" charset="0"/>
            </a:endParaRPr>
          </a:p>
        </p:txBody>
      </p:sp>
    </p:spTree>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8484" name="Rectangle 3"/>
          <p:cNvSpPr>
            <a:spLocks noGrp="1" noChangeArrowheads="1"/>
          </p:cNvSpPr>
          <p:nvPr>
            <p:ph type="title" idx="4294967295"/>
          </p:nvPr>
        </p:nvSpPr>
        <p:spPr>
          <a:xfrm>
            <a:off x="568412" y="206129"/>
            <a:ext cx="8229600" cy="552053"/>
          </a:xfrm>
        </p:spPr>
        <p:txBody>
          <a:bodyPr/>
          <a:lstStyle/>
          <a:p>
            <a:pPr eaLnBrk="1" hangingPunct="1"/>
            <a:r>
              <a:rPr lang="ja-JP" altLang="en-US" sz="3000" b="1" dirty="0">
                <a:solidFill>
                  <a:schemeClr val="tx1"/>
                </a:solidFill>
                <a:latin typeface="Meiryo UI" pitchFamily="50" charset="-128"/>
                <a:ea typeface="Meiryo UI" pitchFamily="50" charset="-128"/>
                <a:cs typeface="Meiryo UI" pitchFamily="50" charset="-128"/>
              </a:rPr>
              <a:t>地域包括支援センター   </a:t>
            </a:r>
          </a:p>
        </p:txBody>
      </p:sp>
      <p:sp>
        <p:nvSpPr>
          <p:cNvPr id="148489" name="AutoShape 32"/>
          <p:cNvSpPr>
            <a:spLocks noChangeArrowheads="1"/>
          </p:cNvSpPr>
          <p:nvPr/>
        </p:nvSpPr>
        <p:spPr bwMode="auto">
          <a:xfrm>
            <a:off x="2533650" y="3308350"/>
            <a:ext cx="419100" cy="215900"/>
          </a:xfrm>
          <a:prstGeom prst="roundRect">
            <a:avLst>
              <a:gd name="adj" fmla="val 16667"/>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0" tIns="0" rIns="0" bIns="0" anchor="ctr"/>
          <a:lstStyle/>
          <a:p>
            <a:pPr algn="ctr" defTabSz="935038" eaLnBrk="1" hangingPunct="1"/>
            <a:r>
              <a:rPr lang="ja-JP" altLang="en-US" sz="1100">
                <a:solidFill>
                  <a:srgbClr val="FFFFFF"/>
                </a:solidFill>
                <a:latin typeface="Times New Roman" pitchFamily="18" charset="0"/>
              </a:rPr>
              <a:t>支援</a:t>
            </a:r>
          </a:p>
        </p:txBody>
      </p:sp>
      <p:sp>
        <p:nvSpPr>
          <p:cNvPr id="148490" name="AutoShape 61"/>
          <p:cNvSpPr>
            <a:spLocks noChangeArrowheads="1"/>
          </p:cNvSpPr>
          <p:nvPr/>
        </p:nvSpPr>
        <p:spPr bwMode="auto">
          <a:xfrm>
            <a:off x="2747472" y="2421909"/>
            <a:ext cx="3593308" cy="1944144"/>
          </a:xfrm>
          <a:prstGeom prst="roundRect">
            <a:avLst>
              <a:gd name="adj" fmla="val 8106"/>
            </a:avLst>
          </a:prstGeom>
          <a:solidFill>
            <a:srgbClr val="3E6EB4"/>
          </a:solidFill>
          <a:ln>
            <a:noFill/>
          </a:ln>
          <a:extLst/>
        </p:spPr>
        <p:txBody>
          <a:bodyPr wrap="none" anchor="ctr"/>
          <a:lstStyle/>
          <a:p>
            <a:pPr eaLnBrk="1" hangingPunct="1"/>
            <a:endParaRPr lang="ja-JP" altLang="en-US" sz="1800">
              <a:solidFill>
                <a:srgbClr val="000000"/>
              </a:solidFill>
            </a:endParaRPr>
          </a:p>
        </p:txBody>
      </p:sp>
      <p:sp>
        <p:nvSpPr>
          <p:cNvPr id="148491" name="AutoShape 70"/>
          <p:cNvSpPr>
            <a:spLocks noChangeArrowheads="1"/>
          </p:cNvSpPr>
          <p:nvPr/>
        </p:nvSpPr>
        <p:spPr bwMode="auto">
          <a:xfrm>
            <a:off x="2336029" y="5041226"/>
            <a:ext cx="4407812" cy="275471"/>
          </a:xfrm>
          <a:prstGeom prst="roundRect">
            <a:avLst>
              <a:gd name="adj" fmla="val 24602"/>
            </a:avLst>
          </a:prstGeom>
          <a:solidFill>
            <a:srgbClr val="669900"/>
          </a:solidFill>
          <a:ln>
            <a:noFill/>
          </a:ln>
          <a:extLst/>
        </p:spPr>
        <p:txBody>
          <a:bodyPr wrap="none" anchor="ctr"/>
          <a:lstStyle/>
          <a:p>
            <a:pPr eaLnBrk="1" hangingPunct="1"/>
            <a:endParaRPr lang="ja-JP" altLang="en-US" sz="1800">
              <a:solidFill>
                <a:srgbClr val="000000"/>
              </a:solidFill>
            </a:endParaRPr>
          </a:p>
        </p:txBody>
      </p:sp>
      <p:sp>
        <p:nvSpPr>
          <p:cNvPr id="148492" name="Text Box 71"/>
          <p:cNvSpPr txBox="1">
            <a:spLocks noChangeArrowheads="1"/>
          </p:cNvSpPr>
          <p:nvPr/>
        </p:nvSpPr>
        <p:spPr bwMode="auto">
          <a:xfrm>
            <a:off x="2467152" y="5048213"/>
            <a:ext cx="4774659"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kumimoji="1" sz="3200">
                <a:solidFill>
                  <a:schemeClr val="tx1"/>
                </a:solidFill>
                <a:latin typeface="Arial" pitchFamily="34" charset="0"/>
                <a:ea typeface="ＭＳ Ｐゴシック" pitchFamily="50" charset="-128"/>
              </a:defRPr>
            </a:lvl1pPr>
            <a:lvl2pPr>
              <a:defRPr kumimoji="1" sz="2800">
                <a:solidFill>
                  <a:schemeClr val="tx1"/>
                </a:solidFill>
                <a:latin typeface="Arial" pitchFamily="34" charset="0"/>
                <a:ea typeface="ＭＳ Ｐゴシック" pitchFamily="50" charset="-128"/>
              </a:defRPr>
            </a:lvl2pPr>
            <a:lvl3pPr>
              <a:defRPr kumimoji="1" sz="2400">
                <a:solidFill>
                  <a:schemeClr val="tx1"/>
                </a:solidFill>
                <a:latin typeface="Arial" pitchFamily="34" charset="0"/>
                <a:ea typeface="ＭＳ Ｐゴシック" pitchFamily="50" charset="-128"/>
              </a:defRPr>
            </a:lvl3pPr>
            <a:lvl4pPr>
              <a:defRPr kumimoji="1" sz="2000">
                <a:solidFill>
                  <a:schemeClr val="tx1"/>
                </a:solidFill>
                <a:latin typeface="Arial" pitchFamily="34" charset="0"/>
                <a:ea typeface="ＭＳ Ｐゴシック" pitchFamily="50" charset="-128"/>
              </a:defRPr>
            </a:lvl4pPr>
            <a:lvl5pPr>
              <a:defRPr kumimoji="1" sz="2000">
                <a:solidFill>
                  <a:schemeClr val="tx1"/>
                </a:solidFill>
                <a:latin typeface="Arial" pitchFamily="34" charset="0"/>
                <a:ea typeface="ＭＳ Ｐゴシック" pitchFamily="50" charset="-128"/>
              </a:defRPr>
            </a:lvl5pPr>
            <a:lvl6pPr eaLnBrk="0" hangingPunct="0">
              <a:defRPr kumimoji="1" sz="2000">
                <a:solidFill>
                  <a:schemeClr val="tx1"/>
                </a:solidFill>
                <a:latin typeface="Arial" pitchFamily="34" charset="0"/>
                <a:ea typeface="ＭＳ Ｐゴシック" pitchFamily="50" charset="-128"/>
              </a:defRPr>
            </a:lvl6pPr>
            <a:lvl7pPr eaLnBrk="0" hangingPunct="0">
              <a:defRPr kumimoji="1" sz="2000">
                <a:solidFill>
                  <a:schemeClr val="tx1"/>
                </a:solidFill>
                <a:latin typeface="Arial" pitchFamily="34" charset="0"/>
                <a:ea typeface="ＭＳ Ｐゴシック" pitchFamily="50" charset="-128"/>
              </a:defRPr>
            </a:lvl7pPr>
            <a:lvl8pPr eaLnBrk="0" hangingPunct="0">
              <a:defRPr kumimoji="1" sz="2000">
                <a:solidFill>
                  <a:schemeClr val="tx1"/>
                </a:solidFill>
                <a:latin typeface="Arial" pitchFamily="34" charset="0"/>
                <a:ea typeface="ＭＳ Ｐゴシック" pitchFamily="50" charset="-128"/>
              </a:defRPr>
            </a:lvl8pPr>
            <a:lvl9pPr eaLnBrk="0" hangingPunct="0">
              <a:defRPr kumimoji="1" sz="2000">
                <a:solidFill>
                  <a:schemeClr val="tx1"/>
                </a:solidFill>
                <a:latin typeface="Arial" pitchFamily="34" charset="0"/>
                <a:ea typeface="ＭＳ Ｐゴシック" pitchFamily="50" charset="-128"/>
              </a:defRPr>
            </a:lvl9pPr>
          </a:lstStyle>
          <a:p>
            <a:pPr eaLnBrk="1" hangingPunct="1">
              <a:spcBef>
                <a:spcPct val="50000"/>
              </a:spcBef>
            </a:pPr>
            <a:r>
              <a:rPr lang="ja-JP" altLang="en-US" sz="1100" b="1" dirty="0">
                <a:solidFill>
                  <a:srgbClr val="FFFFFF"/>
                </a:solidFill>
                <a:latin typeface="Meiryo UI" pitchFamily="50" charset="-128"/>
                <a:ea typeface="Meiryo UI" pitchFamily="50" charset="-128"/>
                <a:cs typeface="Meiryo UI" pitchFamily="50" charset="-128"/>
              </a:rPr>
              <a:t>市町村：運営方針策定・総合事業の実施・地域ケア会議の実施 等</a:t>
            </a:r>
          </a:p>
        </p:txBody>
      </p:sp>
      <p:sp>
        <p:nvSpPr>
          <p:cNvPr id="148493" name="Rectangle 34"/>
          <p:cNvSpPr>
            <a:spLocks noChangeArrowheads="1"/>
          </p:cNvSpPr>
          <p:nvPr/>
        </p:nvSpPr>
        <p:spPr bwMode="auto">
          <a:xfrm>
            <a:off x="3185729" y="3823015"/>
            <a:ext cx="1911350" cy="4268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3511" tIns="46755" rIns="93511" bIns="46755">
            <a:spAutoFit/>
          </a:bodyPr>
          <a:lstStyle/>
          <a:p>
            <a:pPr defTabSz="935038" eaLnBrk="1" hangingPunct="1">
              <a:lnSpc>
                <a:spcPct val="90000"/>
              </a:lnSpc>
            </a:pPr>
            <a:r>
              <a:rPr lang="ja-JP" altLang="en-US" sz="1200" b="1" dirty="0">
                <a:solidFill>
                  <a:schemeClr val="bg1"/>
                </a:solidFill>
                <a:latin typeface="Meiryo UI" pitchFamily="50" charset="-128"/>
                <a:ea typeface="Meiryo UI" pitchFamily="50" charset="-128"/>
                <a:cs typeface="Meiryo UI" pitchFamily="50" charset="-128"/>
              </a:rPr>
              <a:t>主任</a:t>
            </a:r>
          </a:p>
          <a:p>
            <a:pPr defTabSz="935038" eaLnBrk="1" hangingPunct="1">
              <a:lnSpc>
                <a:spcPct val="90000"/>
              </a:lnSpc>
            </a:pPr>
            <a:r>
              <a:rPr lang="ja-JP" altLang="en-US" sz="1200" b="1" dirty="0">
                <a:solidFill>
                  <a:schemeClr val="bg1"/>
                </a:solidFill>
                <a:latin typeface="Meiryo UI" pitchFamily="50" charset="-128"/>
                <a:ea typeface="Meiryo UI" pitchFamily="50" charset="-128"/>
                <a:cs typeface="Meiryo UI" pitchFamily="50" charset="-128"/>
              </a:rPr>
              <a:t>ケアマネジャー</a:t>
            </a:r>
          </a:p>
        </p:txBody>
      </p:sp>
      <p:sp>
        <p:nvSpPr>
          <p:cNvPr id="148494" name="Rectangle 41"/>
          <p:cNvSpPr>
            <a:spLocks noChangeArrowheads="1"/>
          </p:cNvSpPr>
          <p:nvPr/>
        </p:nvSpPr>
        <p:spPr bwMode="auto">
          <a:xfrm>
            <a:off x="5130565" y="3859814"/>
            <a:ext cx="1003300" cy="2790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3511" tIns="46755" rIns="93511" bIns="46755">
            <a:spAutoFit/>
          </a:bodyPr>
          <a:lstStyle/>
          <a:p>
            <a:pPr algn="ctr" defTabSz="935038" eaLnBrk="1" hangingPunct="1">
              <a:spcBef>
                <a:spcPct val="30000"/>
              </a:spcBef>
            </a:pPr>
            <a:r>
              <a:rPr lang="ja-JP" altLang="en-US" sz="1200" b="1" dirty="0">
                <a:solidFill>
                  <a:schemeClr val="bg1"/>
                </a:solidFill>
                <a:latin typeface="Meiryo UI" pitchFamily="50" charset="-128"/>
                <a:ea typeface="Meiryo UI" pitchFamily="50" charset="-128"/>
                <a:cs typeface="Meiryo UI" pitchFamily="50" charset="-128"/>
              </a:rPr>
              <a:t>保健師等</a:t>
            </a:r>
          </a:p>
        </p:txBody>
      </p:sp>
      <p:sp>
        <p:nvSpPr>
          <p:cNvPr id="148506" name="AutoShape 89"/>
          <p:cNvSpPr>
            <a:spLocks noChangeArrowheads="1"/>
          </p:cNvSpPr>
          <p:nvPr/>
        </p:nvSpPr>
        <p:spPr bwMode="auto">
          <a:xfrm>
            <a:off x="4126781" y="4676264"/>
            <a:ext cx="882366" cy="324067"/>
          </a:xfrm>
          <a:prstGeom prst="triangle">
            <a:avLst>
              <a:gd name="adj" fmla="val 50000"/>
            </a:avLst>
          </a:prstGeom>
          <a:gradFill>
            <a:gsLst>
              <a:gs pos="77000">
                <a:srgbClr val="7F9E40"/>
              </a:gs>
              <a:gs pos="24000">
                <a:srgbClr val="3E6EB4"/>
              </a:gs>
            </a:gsLst>
            <a:lin ang="5400000" scaled="1"/>
          </a:gradFill>
          <a:ln>
            <a:noFill/>
          </a:ln>
          <a:extLst/>
        </p:spPr>
        <p:txBody>
          <a:bodyPr wrap="none" anchor="ctr"/>
          <a:lstStyle/>
          <a:p>
            <a:pPr eaLnBrk="1" hangingPunct="1"/>
            <a:endParaRPr lang="ja-JP" altLang="en-US" sz="1800">
              <a:solidFill>
                <a:srgbClr val="000000"/>
              </a:solidFill>
            </a:endParaRPr>
          </a:p>
        </p:txBody>
      </p:sp>
      <p:sp>
        <p:nvSpPr>
          <p:cNvPr id="148510" name="Text Box 94"/>
          <p:cNvSpPr txBox="1">
            <a:spLocks noChangeArrowheads="1"/>
          </p:cNvSpPr>
          <p:nvPr/>
        </p:nvSpPr>
        <p:spPr bwMode="auto">
          <a:xfrm>
            <a:off x="486864" y="1269647"/>
            <a:ext cx="2320131" cy="6832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kumimoji="1" sz="3200">
                <a:solidFill>
                  <a:schemeClr val="tx1"/>
                </a:solidFill>
                <a:latin typeface="Arial" pitchFamily="34" charset="0"/>
                <a:ea typeface="ＭＳ Ｐゴシック" pitchFamily="50" charset="-128"/>
              </a:defRPr>
            </a:lvl1pPr>
            <a:lvl2pPr>
              <a:defRPr kumimoji="1" sz="2800">
                <a:solidFill>
                  <a:schemeClr val="tx1"/>
                </a:solidFill>
                <a:latin typeface="Arial" pitchFamily="34" charset="0"/>
                <a:ea typeface="ＭＳ Ｐゴシック" pitchFamily="50" charset="-128"/>
              </a:defRPr>
            </a:lvl2pPr>
            <a:lvl3pPr>
              <a:defRPr kumimoji="1" sz="2400">
                <a:solidFill>
                  <a:schemeClr val="tx1"/>
                </a:solidFill>
                <a:latin typeface="Arial" pitchFamily="34" charset="0"/>
                <a:ea typeface="ＭＳ Ｐゴシック" pitchFamily="50" charset="-128"/>
              </a:defRPr>
            </a:lvl3pPr>
            <a:lvl4pPr>
              <a:defRPr kumimoji="1" sz="2000">
                <a:solidFill>
                  <a:schemeClr val="tx1"/>
                </a:solidFill>
                <a:latin typeface="Arial" pitchFamily="34" charset="0"/>
                <a:ea typeface="ＭＳ Ｐゴシック" pitchFamily="50" charset="-128"/>
              </a:defRPr>
            </a:lvl4pPr>
            <a:lvl5pPr>
              <a:defRPr kumimoji="1" sz="2000">
                <a:solidFill>
                  <a:schemeClr val="tx1"/>
                </a:solidFill>
                <a:latin typeface="Arial" pitchFamily="34" charset="0"/>
                <a:ea typeface="ＭＳ Ｐゴシック" pitchFamily="50" charset="-128"/>
              </a:defRPr>
            </a:lvl5pPr>
            <a:lvl6pPr eaLnBrk="0" hangingPunct="0">
              <a:defRPr kumimoji="1" sz="2000">
                <a:solidFill>
                  <a:schemeClr val="tx1"/>
                </a:solidFill>
                <a:latin typeface="Arial" pitchFamily="34" charset="0"/>
                <a:ea typeface="ＭＳ Ｐゴシック" pitchFamily="50" charset="-128"/>
              </a:defRPr>
            </a:lvl6pPr>
            <a:lvl7pPr eaLnBrk="0" hangingPunct="0">
              <a:defRPr kumimoji="1" sz="2000">
                <a:solidFill>
                  <a:schemeClr val="tx1"/>
                </a:solidFill>
                <a:latin typeface="Arial" pitchFamily="34" charset="0"/>
                <a:ea typeface="ＭＳ Ｐゴシック" pitchFamily="50" charset="-128"/>
              </a:defRPr>
            </a:lvl7pPr>
            <a:lvl8pPr eaLnBrk="0" hangingPunct="0">
              <a:defRPr kumimoji="1" sz="2000">
                <a:solidFill>
                  <a:schemeClr val="tx1"/>
                </a:solidFill>
                <a:latin typeface="Arial" pitchFamily="34" charset="0"/>
                <a:ea typeface="ＭＳ Ｐゴシック" pitchFamily="50" charset="-128"/>
              </a:defRPr>
            </a:lvl8pPr>
            <a:lvl9pPr eaLnBrk="0" hangingPunct="0">
              <a:defRPr kumimoji="1" sz="2000">
                <a:solidFill>
                  <a:schemeClr val="tx1"/>
                </a:solidFill>
                <a:latin typeface="Arial" pitchFamily="34" charset="0"/>
                <a:ea typeface="ＭＳ Ｐゴシック" pitchFamily="50" charset="-128"/>
              </a:defRPr>
            </a:lvl9pPr>
          </a:lstStyle>
          <a:p>
            <a:pPr eaLnBrk="1" hangingPunct="1">
              <a:spcBef>
                <a:spcPct val="10000"/>
              </a:spcBef>
            </a:pPr>
            <a:r>
              <a:rPr lang="ja-JP" altLang="en-US" sz="1200" b="1" dirty="0">
                <a:solidFill>
                  <a:srgbClr val="708C38"/>
                </a:solidFill>
                <a:latin typeface="Meiryo UI" pitchFamily="50" charset="-128"/>
                <a:ea typeface="Meiryo UI" pitchFamily="50" charset="-128"/>
                <a:cs typeface="Meiryo UI" pitchFamily="50" charset="-128"/>
              </a:rPr>
              <a:t>地域医師会等との連携により、</a:t>
            </a:r>
            <a:endParaRPr lang="en-US" altLang="ja-JP" sz="1200" b="1" dirty="0">
              <a:solidFill>
                <a:srgbClr val="708C38"/>
              </a:solidFill>
              <a:latin typeface="Meiryo UI" pitchFamily="50" charset="-128"/>
              <a:ea typeface="Meiryo UI" pitchFamily="50" charset="-128"/>
              <a:cs typeface="Meiryo UI" pitchFamily="50" charset="-128"/>
            </a:endParaRPr>
          </a:p>
          <a:p>
            <a:pPr eaLnBrk="1" hangingPunct="1">
              <a:spcBef>
                <a:spcPct val="10000"/>
              </a:spcBef>
            </a:pPr>
            <a:r>
              <a:rPr lang="ja-JP" altLang="en-US" sz="1200" b="1" dirty="0">
                <a:solidFill>
                  <a:srgbClr val="708C38"/>
                </a:solidFill>
                <a:latin typeface="Meiryo UI" pitchFamily="50" charset="-128"/>
                <a:ea typeface="Meiryo UI" pitchFamily="50" charset="-128"/>
                <a:cs typeface="Meiryo UI" pitchFamily="50" charset="-128"/>
              </a:rPr>
              <a:t>在宅医療・介護の一体的な</a:t>
            </a:r>
            <a:endParaRPr lang="en-US" altLang="ja-JP" sz="1200" b="1" dirty="0">
              <a:solidFill>
                <a:srgbClr val="708C38"/>
              </a:solidFill>
              <a:latin typeface="Meiryo UI" pitchFamily="50" charset="-128"/>
              <a:ea typeface="Meiryo UI" pitchFamily="50" charset="-128"/>
              <a:cs typeface="Meiryo UI" pitchFamily="50" charset="-128"/>
            </a:endParaRPr>
          </a:p>
          <a:p>
            <a:pPr eaLnBrk="1" hangingPunct="1">
              <a:spcBef>
                <a:spcPct val="10000"/>
              </a:spcBef>
            </a:pPr>
            <a:r>
              <a:rPr lang="ja-JP" altLang="en-US" sz="1200" b="1" dirty="0">
                <a:solidFill>
                  <a:srgbClr val="708C38"/>
                </a:solidFill>
                <a:latin typeface="Meiryo UI" pitchFamily="50" charset="-128"/>
                <a:ea typeface="Meiryo UI" pitchFamily="50" charset="-128"/>
                <a:cs typeface="Meiryo UI" pitchFamily="50" charset="-128"/>
              </a:rPr>
              <a:t>提供体制を構築</a:t>
            </a:r>
          </a:p>
        </p:txBody>
      </p:sp>
      <p:sp>
        <p:nvSpPr>
          <p:cNvPr id="148516" name="Oval 43"/>
          <p:cNvSpPr>
            <a:spLocks noChangeArrowheads="1"/>
          </p:cNvSpPr>
          <p:nvPr/>
        </p:nvSpPr>
        <p:spPr bwMode="auto">
          <a:xfrm>
            <a:off x="3789928" y="2696784"/>
            <a:ext cx="1547551" cy="1381125"/>
          </a:xfrm>
          <a:prstGeom prst="ellipse">
            <a:avLst/>
          </a:prstGeom>
          <a:noFill/>
          <a:ln w="57150">
            <a:solidFill>
              <a:srgbClr val="969696"/>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hangingPunct="1"/>
            <a:endParaRPr lang="ja-JP" altLang="en-US">
              <a:solidFill>
                <a:srgbClr val="000000"/>
              </a:solidFill>
            </a:endParaRPr>
          </a:p>
        </p:txBody>
      </p:sp>
      <p:sp>
        <p:nvSpPr>
          <p:cNvPr id="56" name="Rectangle 23"/>
          <p:cNvSpPr>
            <a:spLocks noChangeArrowheads="1"/>
          </p:cNvSpPr>
          <p:nvPr/>
        </p:nvSpPr>
        <p:spPr bwMode="auto">
          <a:xfrm>
            <a:off x="0" y="1"/>
            <a:ext cx="2806995" cy="3721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82904" tIns="41452" rIns="82904" bIns="41452" anchor="b"/>
          <a:lstStyle/>
          <a:p>
            <a:pPr defTabSz="828675"/>
            <a:r>
              <a:rPr kumimoji="0" lang="en-US" altLang="ja-JP" sz="1600" b="1" dirty="0">
                <a:latin typeface="Meiryo UI" panose="020B0604030504040204" pitchFamily="50" charset="-128"/>
                <a:ea typeface="Meiryo UI" panose="020B0604030504040204" pitchFamily="50" charset="-128"/>
              </a:rPr>
              <a:t>《</a:t>
            </a:r>
            <a:r>
              <a:rPr kumimoji="0" lang="ja-JP" altLang="en-US" sz="1600" b="1" dirty="0">
                <a:latin typeface="Meiryo UI" panose="020B0604030504040204" pitchFamily="50" charset="-128"/>
                <a:ea typeface="Meiryo UI" panose="020B0604030504040204" pitchFamily="50" charset="-128"/>
              </a:rPr>
              <a:t> 連携</a:t>
            </a:r>
            <a:r>
              <a:rPr kumimoji="0" lang="en-US" altLang="ja-JP" sz="1700" b="1" dirty="0">
                <a:latin typeface="Segoe UI" panose="020B0502040204020203" pitchFamily="34" charset="0"/>
                <a:ea typeface="Meiryo UI" panose="020B0604030504040204" pitchFamily="50" charset="-128"/>
                <a:cs typeface="Segoe UI" panose="020B0502040204020203" pitchFamily="34" charset="0"/>
              </a:rPr>
              <a:t>-10</a:t>
            </a:r>
            <a:r>
              <a:rPr kumimoji="0" lang="ja-JP" altLang="en-US" sz="1700" b="1" dirty="0">
                <a:latin typeface="Segoe UI" panose="020B0502040204020203" pitchFamily="34" charset="0"/>
                <a:ea typeface="Meiryo UI" panose="020B0604030504040204" pitchFamily="50" charset="-128"/>
                <a:cs typeface="Segoe UI" panose="020B0502040204020203" pitchFamily="34" charset="0"/>
              </a:rPr>
              <a:t> </a:t>
            </a:r>
            <a:r>
              <a:rPr kumimoji="0" lang="en-US" altLang="ja-JP" sz="1600" b="1" dirty="0">
                <a:latin typeface="Meiryo UI" panose="020B0604030504040204" pitchFamily="50" charset="-128"/>
                <a:ea typeface="Meiryo UI" panose="020B0604030504040204" pitchFamily="50" charset="-128"/>
              </a:rPr>
              <a:t>》</a:t>
            </a:r>
            <a:r>
              <a:rPr kumimoji="0" lang="ja-JP" altLang="en-US" sz="1600" b="1" dirty="0">
                <a:latin typeface="Meiryo UI" panose="020B0604030504040204" pitchFamily="50" charset="-128"/>
                <a:ea typeface="Meiryo UI" panose="020B0604030504040204" pitchFamily="50" charset="-128"/>
              </a:rPr>
              <a:t>  </a:t>
            </a:r>
            <a:endParaRPr kumimoji="0" lang="ja-JP" altLang="en-US" sz="1600" b="1" dirty="0">
              <a:solidFill>
                <a:srgbClr val="FF5050"/>
              </a:solidFill>
              <a:latin typeface="Meiryo UI" panose="020B0604030504040204" pitchFamily="50" charset="-128"/>
              <a:ea typeface="Meiryo UI" panose="020B0604030504040204" pitchFamily="50" charset="-128"/>
            </a:endParaRPr>
          </a:p>
        </p:txBody>
      </p:sp>
      <p:sp>
        <p:nvSpPr>
          <p:cNvPr id="58" name="Rectangle 12"/>
          <p:cNvSpPr>
            <a:spLocks noChangeArrowheads="1"/>
          </p:cNvSpPr>
          <p:nvPr/>
        </p:nvSpPr>
        <p:spPr bwMode="auto">
          <a:xfrm>
            <a:off x="213519" y="837098"/>
            <a:ext cx="8691562" cy="103179"/>
          </a:xfrm>
          <a:prstGeom prst="rect">
            <a:avLst/>
          </a:prstGeom>
          <a:gradFill rotWithShape="1">
            <a:gsLst>
              <a:gs pos="96951">
                <a:srgbClr val="3E6EB4"/>
              </a:gs>
              <a:gs pos="90000">
                <a:srgbClr val="3E6EB4"/>
              </a:gs>
              <a:gs pos="0">
                <a:srgbClr val="CDE1FF"/>
              </a:gs>
            </a:gsLst>
            <a:lin ang="0" scaled="1"/>
          </a:gradFill>
          <a:ln w="9525" algn="ctr">
            <a:noFill/>
            <a:miter lim="800000"/>
            <a:headEnd/>
            <a:tailEnd/>
          </a:ln>
          <a:effectLst/>
        </p:spPr>
        <p:txBody>
          <a:bodyPr wrap="none" anchor="ctr"/>
          <a:lstStyle/>
          <a:p>
            <a:pPr algn="r">
              <a:defRPr/>
            </a:pPr>
            <a:endParaRPr lang="ja-JP" altLang="en-US">
              <a:latin typeface="Arial" charset="0"/>
            </a:endParaRPr>
          </a:p>
        </p:txBody>
      </p:sp>
      <p:sp>
        <p:nvSpPr>
          <p:cNvPr id="148495" name="Rectangle 42"/>
          <p:cNvSpPr>
            <a:spLocks noChangeArrowheads="1"/>
          </p:cNvSpPr>
          <p:nvPr/>
        </p:nvSpPr>
        <p:spPr bwMode="auto">
          <a:xfrm>
            <a:off x="4011721" y="2518154"/>
            <a:ext cx="650513" cy="463755"/>
          </a:xfrm>
          <a:prstGeom prst="rect">
            <a:avLst/>
          </a:prstGeom>
          <a:solidFill>
            <a:srgbClr val="3E6EB4"/>
          </a:solidFill>
          <a:ln>
            <a:noFill/>
          </a:ln>
          <a:extLst/>
        </p:spPr>
        <p:txBody>
          <a:bodyPr wrap="none" lIns="93511" tIns="46755" rIns="93511" bIns="46755">
            <a:spAutoFit/>
          </a:bodyPr>
          <a:lstStyle/>
          <a:p>
            <a:pPr defTabSz="935038" eaLnBrk="1" hangingPunct="1">
              <a:spcBef>
                <a:spcPts val="0"/>
              </a:spcBef>
            </a:pPr>
            <a:r>
              <a:rPr lang="ja-JP" altLang="en-US" sz="1200" b="1" dirty="0">
                <a:solidFill>
                  <a:schemeClr val="bg1"/>
                </a:solidFill>
                <a:latin typeface="Meiryo UI" pitchFamily="50" charset="-128"/>
                <a:ea typeface="Meiryo UI" pitchFamily="50" charset="-128"/>
                <a:cs typeface="Meiryo UI" pitchFamily="50" charset="-128"/>
              </a:rPr>
              <a:t>社会</a:t>
            </a:r>
            <a:endParaRPr lang="en-US" altLang="ja-JP" sz="1200" b="1" dirty="0">
              <a:solidFill>
                <a:schemeClr val="bg1"/>
              </a:solidFill>
              <a:latin typeface="Meiryo UI" pitchFamily="50" charset="-128"/>
              <a:ea typeface="Meiryo UI" pitchFamily="50" charset="-128"/>
              <a:cs typeface="Meiryo UI" pitchFamily="50" charset="-128"/>
            </a:endParaRPr>
          </a:p>
          <a:p>
            <a:pPr defTabSz="935038" eaLnBrk="1" hangingPunct="1">
              <a:spcBef>
                <a:spcPts val="0"/>
              </a:spcBef>
            </a:pPr>
            <a:r>
              <a:rPr lang="ja-JP" altLang="en-US" sz="1200" b="1" dirty="0">
                <a:solidFill>
                  <a:schemeClr val="bg1"/>
                </a:solidFill>
                <a:latin typeface="Meiryo UI" pitchFamily="50" charset="-128"/>
                <a:ea typeface="Meiryo UI" pitchFamily="50" charset="-128"/>
                <a:cs typeface="Meiryo UI" pitchFamily="50" charset="-128"/>
              </a:rPr>
              <a:t>福祉士</a:t>
            </a:r>
          </a:p>
        </p:txBody>
      </p:sp>
      <p:grpSp>
        <p:nvGrpSpPr>
          <p:cNvPr id="4" name="グループ化 3"/>
          <p:cNvGrpSpPr/>
          <p:nvPr/>
        </p:nvGrpSpPr>
        <p:grpSpPr>
          <a:xfrm>
            <a:off x="4666286" y="2573770"/>
            <a:ext cx="228600" cy="497010"/>
            <a:chOff x="5726649" y="2437966"/>
            <a:chExt cx="228600" cy="497010"/>
          </a:xfrm>
        </p:grpSpPr>
        <p:sp>
          <p:nvSpPr>
            <p:cNvPr id="2" name="円/楕円 1"/>
            <p:cNvSpPr/>
            <p:nvPr/>
          </p:nvSpPr>
          <p:spPr bwMode="auto">
            <a:xfrm>
              <a:off x="5743575" y="2437966"/>
              <a:ext cx="200025" cy="195897"/>
            </a:xfrm>
            <a:prstGeom prst="ellipse">
              <a:avLst/>
            </a:prstGeom>
            <a:noFill/>
            <a:ln w="38100" cap="flat" cmpd="sng" algn="ctr">
              <a:solidFill>
                <a:schemeClr val="bg1"/>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r" defTabSz="914400" rtl="0" eaLnBrk="1" fontAlgn="base" latinLnBrk="0" hangingPunct="1">
                <a:lnSpc>
                  <a:spcPct val="100000"/>
                </a:lnSpc>
                <a:spcBef>
                  <a:spcPct val="0"/>
                </a:spcBef>
                <a:spcAft>
                  <a:spcPct val="0"/>
                </a:spcAft>
                <a:buClrTx/>
                <a:buSzTx/>
                <a:buFontTx/>
                <a:buNone/>
                <a:tabLst/>
              </a:pPr>
              <a:endParaRPr kumimoji="1" lang="ja-JP" altLang="en-US" sz="3600" b="0" i="0" u="none" strike="noStrike" cap="none" normalizeH="0" baseline="0">
                <a:ln>
                  <a:noFill/>
                </a:ln>
                <a:solidFill>
                  <a:schemeClr val="tx1"/>
                </a:solidFill>
                <a:effectLst>
                  <a:outerShdw blurRad="38100" dist="38100" dir="2700000" algn="tl">
                    <a:srgbClr val="000000">
                      <a:alpha val="43137"/>
                    </a:srgbClr>
                  </a:outerShdw>
                </a:effectLst>
                <a:latin typeface="Arial" charset="0"/>
                <a:ea typeface="ＭＳ Ｐゴシック" pitchFamily="50" charset="-128"/>
              </a:endParaRPr>
            </a:p>
          </p:txBody>
        </p:sp>
        <p:sp>
          <p:nvSpPr>
            <p:cNvPr id="3" name="円弧 2"/>
            <p:cNvSpPr/>
            <p:nvPr/>
          </p:nvSpPr>
          <p:spPr bwMode="auto">
            <a:xfrm>
              <a:off x="5726649" y="2633863"/>
              <a:ext cx="228600" cy="301113"/>
            </a:xfrm>
            <a:prstGeom prst="arc">
              <a:avLst>
                <a:gd name="adj1" fmla="val 10715292"/>
                <a:gd name="adj2" fmla="val 0"/>
              </a:avLst>
            </a:prstGeom>
            <a:noFill/>
            <a:ln w="41275" cap="flat" cmpd="sng" algn="ctr">
              <a:solidFill>
                <a:schemeClr val="bg1"/>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r" defTabSz="914400" rtl="0" eaLnBrk="1" fontAlgn="base" latinLnBrk="0" hangingPunct="1">
                <a:lnSpc>
                  <a:spcPct val="100000"/>
                </a:lnSpc>
                <a:spcBef>
                  <a:spcPct val="0"/>
                </a:spcBef>
                <a:spcAft>
                  <a:spcPct val="0"/>
                </a:spcAft>
                <a:buClrTx/>
                <a:buSzTx/>
                <a:buFontTx/>
                <a:buNone/>
                <a:tabLst/>
              </a:pPr>
              <a:endParaRPr kumimoji="1" lang="ja-JP" altLang="en-US" sz="3600" b="0" i="0" u="none" strike="noStrike" cap="none" normalizeH="0" baseline="0">
                <a:ln>
                  <a:noFill/>
                </a:ln>
                <a:solidFill>
                  <a:schemeClr val="tx1"/>
                </a:solidFill>
                <a:effectLst>
                  <a:outerShdw blurRad="38100" dist="38100" dir="2700000" algn="tl">
                    <a:srgbClr val="000000">
                      <a:alpha val="43137"/>
                    </a:srgbClr>
                  </a:outerShdw>
                </a:effectLst>
                <a:latin typeface="Arial" charset="0"/>
                <a:ea typeface="ＭＳ Ｐゴシック" pitchFamily="50" charset="-128"/>
              </a:endParaRPr>
            </a:p>
          </p:txBody>
        </p:sp>
      </p:grpSp>
      <p:grpSp>
        <p:nvGrpSpPr>
          <p:cNvPr id="59" name="グループ化 58"/>
          <p:cNvGrpSpPr/>
          <p:nvPr/>
        </p:nvGrpSpPr>
        <p:grpSpPr>
          <a:xfrm>
            <a:off x="3723362" y="3628711"/>
            <a:ext cx="228600" cy="497010"/>
            <a:chOff x="5726649" y="2437966"/>
            <a:chExt cx="228600" cy="497010"/>
          </a:xfrm>
        </p:grpSpPr>
        <p:sp>
          <p:nvSpPr>
            <p:cNvPr id="60" name="円/楕円 59"/>
            <p:cNvSpPr/>
            <p:nvPr/>
          </p:nvSpPr>
          <p:spPr bwMode="auto">
            <a:xfrm>
              <a:off x="5743575" y="2437966"/>
              <a:ext cx="200025" cy="195897"/>
            </a:xfrm>
            <a:prstGeom prst="ellipse">
              <a:avLst/>
            </a:prstGeom>
            <a:noFill/>
            <a:ln w="38100" cap="flat" cmpd="sng" algn="ctr">
              <a:solidFill>
                <a:schemeClr val="bg1"/>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r" defTabSz="914400" rtl="0" eaLnBrk="1" fontAlgn="base" latinLnBrk="0" hangingPunct="1">
                <a:lnSpc>
                  <a:spcPct val="100000"/>
                </a:lnSpc>
                <a:spcBef>
                  <a:spcPct val="0"/>
                </a:spcBef>
                <a:spcAft>
                  <a:spcPct val="0"/>
                </a:spcAft>
                <a:buClrTx/>
                <a:buSzTx/>
                <a:buFontTx/>
                <a:buNone/>
                <a:tabLst/>
              </a:pPr>
              <a:endParaRPr kumimoji="1" lang="ja-JP" altLang="en-US" sz="3600" b="0" i="0" u="none" strike="noStrike" cap="none" normalizeH="0" baseline="0">
                <a:ln>
                  <a:noFill/>
                </a:ln>
                <a:solidFill>
                  <a:schemeClr val="tx1"/>
                </a:solidFill>
                <a:effectLst>
                  <a:outerShdw blurRad="38100" dist="38100" dir="2700000" algn="tl">
                    <a:srgbClr val="000000">
                      <a:alpha val="43137"/>
                    </a:srgbClr>
                  </a:outerShdw>
                </a:effectLst>
                <a:latin typeface="Arial" charset="0"/>
                <a:ea typeface="ＭＳ Ｐゴシック" pitchFamily="50" charset="-128"/>
              </a:endParaRPr>
            </a:p>
          </p:txBody>
        </p:sp>
        <p:sp>
          <p:nvSpPr>
            <p:cNvPr id="61" name="円弧 60"/>
            <p:cNvSpPr/>
            <p:nvPr/>
          </p:nvSpPr>
          <p:spPr bwMode="auto">
            <a:xfrm>
              <a:off x="5726649" y="2633863"/>
              <a:ext cx="228600" cy="301113"/>
            </a:xfrm>
            <a:prstGeom prst="arc">
              <a:avLst>
                <a:gd name="adj1" fmla="val 10715292"/>
                <a:gd name="adj2" fmla="val 0"/>
              </a:avLst>
            </a:prstGeom>
            <a:noFill/>
            <a:ln w="41275" cap="flat" cmpd="sng" algn="ctr">
              <a:solidFill>
                <a:schemeClr val="bg1"/>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r" defTabSz="914400" rtl="0" eaLnBrk="1" fontAlgn="base" latinLnBrk="0" hangingPunct="1">
                <a:lnSpc>
                  <a:spcPct val="100000"/>
                </a:lnSpc>
                <a:spcBef>
                  <a:spcPct val="0"/>
                </a:spcBef>
                <a:spcAft>
                  <a:spcPct val="0"/>
                </a:spcAft>
                <a:buClrTx/>
                <a:buSzTx/>
                <a:buFontTx/>
                <a:buNone/>
                <a:tabLst/>
              </a:pPr>
              <a:endParaRPr kumimoji="1" lang="ja-JP" altLang="en-US" sz="3600" b="0" i="0" u="none" strike="noStrike" cap="none" normalizeH="0" baseline="0">
                <a:ln>
                  <a:noFill/>
                </a:ln>
                <a:solidFill>
                  <a:schemeClr val="tx1"/>
                </a:solidFill>
                <a:effectLst>
                  <a:outerShdw blurRad="38100" dist="38100" dir="2700000" algn="tl">
                    <a:srgbClr val="000000">
                      <a:alpha val="43137"/>
                    </a:srgbClr>
                  </a:outerShdw>
                </a:effectLst>
                <a:latin typeface="Arial" charset="0"/>
                <a:ea typeface="ＭＳ Ｐゴシック" pitchFamily="50" charset="-128"/>
              </a:endParaRPr>
            </a:p>
          </p:txBody>
        </p:sp>
      </p:grpSp>
      <p:grpSp>
        <p:nvGrpSpPr>
          <p:cNvPr id="62" name="グループ化 61"/>
          <p:cNvGrpSpPr/>
          <p:nvPr/>
        </p:nvGrpSpPr>
        <p:grpSpPr>
          <a:xfrm>
            <a:off x="5005309" y="3638582"/>
            <a:ext cx="228600" cy="497010"/>
            <a:chOff x="5726649" y="2437966"/>
            <a:chExt cx="228600" cy="497010"/>
          </a:xfrm>
        </p:grpSpPr>
        <p:sp>
          <p:nvSpPr>
            <p:cNvPr id="63" name="円/楕円 62"/>
            <p:cNvSpPr/>
            <p:nvPr/>
          </p:nvSpPr>
          <p:spPr bwMode="auto">
            <a:xfrm>
              <a:off x="5743575" y="2437966"/>
              <a:ext cx="200025" cy="195897"/>
            </a:xfrm>
            <a:prstGeom prst="ellipse">
              <a:avLst/>
            </a:prstGeom>
            <a:noFill/>
            <a:ln w="38100" cap="flat" cmpd="sng" algn="ctr">
              <a:solidFill>
                <a:schemeClr val="bg1"/>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r" defTabSz="914400" rtl="0" eaLnBrk="1" fontAlgn="base" latinLnBrk="0" hangingPunct="1">
                <a:lnSpc>
                  <a:spcPct val="100000"/>
                </a:lnSpc>
                <a:spcBef>
                  <a:spcPct val="0"/>
                </a:spcBef>
                <a:spcAft>
                  <a:spcPct val="0"/>
                </a:spcAft>
                <a:buClrTx/>
                <a:buSzTx/>
                <a:buFontTx/>
                <a:buNone/>
                <a:tabLst/>
              </a:pPr>
              <a:endParaRPr kumimoji="1" lang="ja-JP" altLang="en-US" sz="3600" b="0" i="0" u="none" strike="noStrike" cap="none" normalizeH="0" baseline="0">
                <a:ln>
                  <a:noFill/>
                </a:ln>
                <a:solidFill>
                  <a:schemeClr val="tx1"/>
                </a:solidFill>
                <a:effectLst>
                  <a:outerShdw blurRad="38100" dist="38100" dir="2700000" algn="tl">
                    <a:srgbClr val="000000">
                      <a:alpha val="43137"/>
                    </a:srgbClr>
                  </a:outerShdw>
                </a:effectLst>
                <a:latin typeface="Arial" charset="0"/>
                <a:ea typeface="ＭＳ Ｐゴシック" pitchFamily="50" charset="-128"/>
              </a:endParaRPr>
            </a:p>
          </p:txBody>
        </p:sp>
        <p:sp>
          <p:nvSpPr>
            <p:cNvPr id="64" name="円弧 63"/>
            <p:cNvSpPr/>
            <p:nvPr/>
          </p:nvSpPr>
          <p:spPr bwMode="auto">
            <a:xfrm>
              <a:off x="5726649" y="2633863"/>
              <a:ext cx="228600" cy="301113"/>
            </a:xfrm>
            <a:prstGeom prst="arc">
              <a:avLst>
                <a:gd name="adj1" fmla="val 10715292"/>
                <a:gd name="adj2" fmla="val 0"/>
              </a:avLst>
            </a:prstGeom>
            <a:noFill/>
            <a:ln w="41275" cap="flat" cmpd="sng" algn="ctr">
              <a:solidFill>
                <a:schemeClr val="bg1"/>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r" defTabSz="914400" rtl="0" eaLnBrk="1" fontAlgn="base" latinLnBrk="0" hangingPunct="1">
                <a:lnSpc>
                  <a:spcPct val="100000"/>
                </a:lnSpc>
                <a:spcBef>
                  <a:spcPct val="0"/>
                </a:spcBef>
                <a:spcAft>
                  <a:spcPct val="0"/>
                </a:spcAft>
                <a:buClrTx/>
                <a:buSzTx/>
                <a:buFontTx/>
                <a:buNone/>
                <a:tabLst/>
              </a:pPr>
              <a:endParaRPr kumimoji="1" lang="ja-JP" altLang="en-US" sz="3600" b="0" i="0" u="none" strike="noStrike" cap="none" normalizeH="0" baseline="0">
                <a:ln>
                  <a:noFill/>
                </a:ln>
                <a:solidFill>
                  <a:schemeClr val="tx1"/>
                </a:solidFill>
                <a:effectLst>
                  <a:outerShdw blurRad="38100" dist="38100" dir="2700000" algn="tl">
                    <a:srgbClr val="000000">
                      <a:alpha val="43137"/>
                    </a:srgbClr>
                  </a:outerShdw>
                </a:effectLst>
                <a:latin typeface="Arial" charset="0"/>
                <a:ea typeface="ＭＳ Ｐゴシック" pitchFamily="50" charset="-128"/>
              </a:endParaRPr>
            </a:p>
          </p:txBody>
        </p:sp>
      </p:grpSp>
      <p:sp>
        <p:nvSpPr>
          <p:cNvPr id="65" name="AutoShape 70"/>
          <p:cNvSpPr>
            <a:spLocks noChangeArrowheads="1"/>
          </p:cNvSpPr>
          <p:nvPr/>
        </p:nvSpPr>
        <p:spPr bwMode="auto">
          <a:xfrm>
            <a:off x="2336029" y="5357926"/>
            <a:ext cx="4407812" cy="263141"/>
          </a:xfrm>
          <a:prstGeom prst="roundRect">
            <a:avLst>
              <a:gd name="adj" fmla="val 24602"/>
            </a:avLst>
          </a:prstGeom>
          <a:solidFill>
            <a:srgbClr val="669900"/>
          </a:solidFill>
          <a:ln>
            <a:noFill/>
          </a:ln>
          <a:extLst/>
        </p:spPr>
        <p:txBody>
          <a:bodyPr wrap="none" anchor="ctr"/>
          <a:lstStyle/>
          <a:p>
            <a:pPr eaLnBrk="1" hangingPunct="1"/>
            <a:endParaRPr lang="ja-JP" altLang="en-US" sz="1800">
              <a:solidFill>
                <a:srgbClr val="000000"/>
              </a:solidFill>
            </a:endParaRPr>
          </a:p>
        </p:txBody>
      </p:sp>
      <p:sp>
        <p:nvSpPr>
          <p:cNvPr id="66" name="Text Box 71"/>
          <p:cNvSpPr txBox="1">
            <a:spLocks noChangeArrowheads="1"/>
          </p:cNvSpPr>
          <p:nvPr/>
        </p:nvSpPr>
        <p:spPr bwMode="auto">
          <a:xfrm>
            <a:off x="2466345" y="5363518"/>
            <a:ext cx="4774659"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kumimoji="1" sz="3200">
                <a:solidFill>
                  <a:schemeClr val="tx1"/>
                </a:solidFill>
                <a:latin typeface="Arial" pitchFamily="34" charset="0"/>
                <a:ea typeface="ＭＳ Ｐゴシック" pitchFamily="50" charset="-128"/>
              </a:defRPr>
            </a:lvl1pPr>
            <a:lvl2pPr>
              <a:defRPr kumimoji="1" sz="2800">
                <a:solidFill>
                  <a:schemeClr val="tx1"/>
                </a:solidFill>
                <a:latin typeface="Arial" pitchFamily="34" charset="0"/>
                <a:ea typeface="ＭＳ Ｐゴシック" pitchFamily="50" charset="-128"/>
              </a:defRPr>
            </a:lvl2pPr>
            <a:lvl3pPr>
              <a:defRPr kumimoji="1" sz="2400">
                <a:solidFill>
                  <a:schemeClr val="tx1"/>
                </a:solidFill>
                <a:latin typeface="Arial" pitchFamily="34" charset="0"/>
                <a:ea typeface="ＭＳ Ｐゴシック" pitchFamily="50" charset="-128"/>
              </a:defRPr>
            </a:lvl3pPr>
            <a:lvl4pPr>
              <a:defRPr kumimoji="1" sz="2000">
                <a:solidFill>
                  <a:schemeClr val="tx1"/>
                </a:solidFill>
                <a:latin typeface="Arial" pitchFamily="34" charset="0"/>
                <a:ea typeface="ＭＳ Ｐゴシック" pitchFamily="50" charset="-128"/>
              </a:defRPr>
            </a:lvl4pPr>
            <a:lvl5pPr>
              <a:defRPr kumimoji="1" sz="2000">
                <a:solidFill>
                  <a:schemeClr val="tx1"/>
                </a:solidFill>
                <a:latin typeface="Arial" pitchFamily="34" charset="0"/>
                <a:ea typeface="ＭＳ Ｐゴシック" pitchFamily="50" charset="-128"/>
              </a:defRPr>
            </a:lvl5pPr>
            <a:lvl6pPr eaLnBrk="0" hangingPunct="0">
              <a:defRPr kumimoji="1" sz="2000">
                <a:solidFill>
                  <a:schemeClr val="tx1"/>
                </a:solidFill>
                <a:latin typeface="Arial" pitchFamily="34" charset="0"/>
                <a:ea typeface="ＭＳ Ｐゴシック" pitchFamily="50" charset="-128"/>
              </a:defRPr>
            </a:lvl6pPr>
            <a:lvl7pPr eaLnBrk="0" hangingPunct="0">
              <a:defRPr kumimoji="1" sz="2000">
                <a:solidFill>
                  <a:schemeClr val="tx1"/>
                </a:solidFill>
                <a:latin typeface="Arial" pitchFamily="34" charset="0"/>
                <a:ea typeface="ＭＳ Ｐゴシック" pitchFamily="50" charset="-128"/>
              </a:defRPr>
            </a:lvl7pPr>
            <a:lvl8pPr eaLnBrk="0" hangingPunct="0">
              <a:defRPr kumimoji="1" sz="2000">
                <a:solidFill>
                  <a:schemeClr val="tx1"/>
                </a:solidFill>
                <a:latin typeface="Arial" pitchFamily="34" charset="0"/>
                <a:ea typeface="ＭＳ Ｐゴシック" pitchFamily="50" charset="-128"/>
              </a:defRPr>
            </a:lvl8pPr>
            <a:lvl9pPr eaLnBrk="0" hangingPunct="0">
              <a:defRPr kumimoji="1" sz="2000">
                <a:solidFill>
                  <a:schemeClr val="tx1"/>
                </a:solidFill>
                <a:latin typeface="Arial" pitchFamily="34" charset="0"/>
                <a:ea typeface="ＭＳ Ｐゴシック" pitchFamily="50" charset="-128"/>
              </a:defRPr>
            </a:lvl9pPr>
          </a:lstStyle>
          <a:p>
            <a:pPr eaLnBrk="1" hangingPunct="1">
              <a:spcBef>
                <a:spcPct val="50000"/>
              </a:spcBef>
            </a:pPr>
            <a:r>
              <a:rPr lang="ja-JP" altLang="en-US" sz="1100" b="1" dirty="0">
                <a:solidFill>
                  <a:srgbClr val="FFFFFF"/>
                </a:solidFill>
                <a:latin typeface="Meiryo UI" pitchFamily="50" charset="-128"/>
                <a:ea typeface="Meiryo UI" pitchFamily="50" charset="-128"/>
                <a:cs typeface="Meiryo UI" pitchFamily="50" charset="-128"/>
              </a:rPr>
              <a:t>都道府県：市町村に対する情報提供、助言、支援、バックアップ 等</a:t>
            </a:r>
          </a:p>
        </p:txBody>
      </p:sp>
      <p:sp>
        <p:nvSpPr>
          <p:cNvPr id="148509" name="Rectangle 42"/>
          <p:cNvSpPr>
            <a:spLocks noChangeArrowheads="1"/>
          </p:cNvSpPr>
          <p:nvPr/>
        </p:nvSpPr>
        <p:spPr bwMode="auto">
          <a:xfrm>
            <a:off x="3296561" y="3126396"/>
            <a:ext cx="2568454" cy="371422"/>
          </a:xfrm>
          <a:prstGeom prst="rect">
            <a:avLst/>
          </a:prstGeom>
          <a:solidFill>
            <a:srgbClr val="3E6EB4"/>
          </a:solidFill>
          <a:ln>
            <a:noFill/>
          </a:ln>
          <a:extLst/>
        </p:spPr>
        <p:txBody>
          <a:bodyPr wrap="square" lIns="93511" tIns="46755" rIns="93511" bIns="46755">
            <a:spAutoFit/>
          </a:bodyPr>
          <a:lstStyle/>
          <a:p>
            <a:pPr algn="ctr" defTabSz="935038" eaLnBrk="1" hangingPunct="1">
              <a:spcBef>
                <a:spcPct val="30000"/>
              </a:spcBef>
            </a:pPr>
            <a:r>
              <a:rPr lang="ja-JP" altLang="en-US" sz="1800" b="1" dirty="0">
                <a:solidFill>
                  <a:schemeClr val="bg1"/>
                </a:solidFill>
                <a:latin typeface="Meiryo UI" pitchFamily="50" charset="-128"/>
                <a:ea typeface="Meiryo UI" pitchFamily="50" charset="-128"/>
                <a:cs typeface="Meiryo UI" pitchFamily="50" charset="-128"/>
              </a:rPr>
              <a:t>地域包括支援センター</a:t>
            </a:r>
          </a:p>
        </p:txBody>
      </p:sp>
      <p:sp>
        <p:nvSpPr>
          <p:cNvPr id="5" name="円/楕円 4"/>
          <p:cNvSpPr/>
          <p:nvPr/>
        </p:nvSpPr>
        <p:spPr bwMode="auto">
          <a:xfrm>
            <a:off x="1066231" y="2370550"/>
            <a:ext cx="1250553" cy="829208"/>
          </a:xfrm>
          <a:prstGeom prst="ellipse">
            <a:avLst/>
          </a:prstGeom>
          <a:solidFill>
            <a:srgbClr val="FFBD5D"/>
          </a:solidFill>
          <a:ln w="9525" cap="flat" cmpd="sng" algn="ctr">
            <a:no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r" defTabSz="914400" rtl="0" eaLnBrk="1" fontAlgn="base" latinLnBrk="0" hangingPunct="1">
              <a:lnSpc>
                <a:spcPct val="100000"/>
              </a:lnSpc>
              <a:spcBef>
                <a:spcPct val="0"/>
              </a:spcBef>
              <a:spcAft>
                <a:spcPct val="0"/>
              </a:spcAft>
              <a:buClrTx/>
              <a:buSzTx/>
              <a:buFontTx/>
              <a:buNone/>
              <a:tabLst/>
            </a:pPr>
            <a:endParaRPr kumimoji="1" lang="ja-JP" altLang="en-US" sz="3600" b="0" i="0" u="none" strike="noStrike" cap="none" normalizeH="0" baseline="0">
              <a:ln>
                <a:noFill/>
              </a:ln>
              <a:solidFill>
                <a:schemeClr val="tx1"/>
              </a:solidFill>
              <a:effectLst>
                <a:outerShdw blurRad="38100" dist="38100" dir="2700000" algn="tl">
                  <a:srgbClr val="000000">
                    <a:alpha val="43137"/>
                  </a:srgbClr>
                </a:outerShdw>
              </a:effectLst>
              <a:latin typeface="Arial" charset="0"/>
              <a:ea typeface="ＭＳ Ｐゴシック" pitchFamily="50" charset="-128"/>
            </a:endParaRPr>
          </a:p>
        </p:txBody>
      </p:sp>
      <p:sp>
        <p:nvSpPr>
          <p:cNvPr id="148497" name="Text Box 74"/>
          <p:cNvSpPr txBox="1">
            <a:spLocks noChangeArrowheads="1"/>
          </p:cNvSpPr>
          <p:nvPr/>
        </p:nvSpPr>
        <p:spPr bwMode="auto">
          <a:xfrm>
            <a:off x="500298" y="2538098"/>
            <a:ext cx="2320129"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kumimoji="1" sz="3200">
                <a:solidFill>
                  <a:schemeClr val="tx1"/>
                </a:solidFill>
                <a:latin typeface="Arial" pitchFamily="34" charset="0"/>
                <a:ea typeface="ＭＳ Ｐゴシック" pitchFamily="50" charset="-128"/>
              </a:defRPr>
            </a:lvl1pPr>
            <a:lvl2pPr>
              <a:defRPr kumimoji="1" sz="2800">
                <a:solidFill>
                  <a:schemeClr val="tx1"/>
                </a:solidFill>
                <a:latin typeface="Arial" pitchFamily="34" charset="0"/>
                <a:ea typeface="ＭＳ Ｐゴシック" pitchFamily="50" charset="-128"/>
              </a:defRPr>
            </a:lvl2pPr>
            <a:lvl3pPr>
              <a:defRPr kumimoji="1" sz="2400">
                <a:solidFill>
                  <a:schemeClr val="tx1"/>
                </a:solidFill>
                <a:latin typeface="Arial" pitchFamily="34" charset="0"/>
                <a:ea typeface="ＭＳ Ｐゴシック" pitchFamily="50" charset="-128"/>
              </a:defRPr>
            </a:lvl3pPr>
            <a:lvl4pPr>
              <a:defRPr kumimoji="1" sz="2000">
                <a:solidFill>
                  <a:schemeClr val="tx1"/>
                </a:solidFill>
                <a:latin typeface="Arial" pitchFamily="34" charset="0"/>
                <a:ea typeface="ＭＳ Ｐゴシック" pitchFamily="50" charset="-128"/>
              </a:defRPr>
            </a:lvl4pPr>
            <a:lvl5pPr>
              <a:defRPr kumimoji="1" sz="2000">
                <a:solidFill>
                  <a:schemeClr val="tx1"/>
                </a:solidFill>
                <a:latin typeface="Arial" pitchFamily="34" charset="0"/>
                <a:ea typeface="ＭＳ Ｐゴシック" pitchFamily="50" charset="-128"/>
              </a:defRPr>
            </a:lvl5pPr>
            <a:lvl6pPr eaLnBrk="0" hangingPunct="0">
              <a:defRPr kumimoji="1" sz="2000">
                <a:solidFill>
                  <a:schemeClr val="tx1"/>
                </a:solidFill>
                <a:latin typeface="Arial" pitchFamily="34" charset="0"/>
                <a:ea typeface="ＭＳ Ｐゴシック" pitchFamily="50" charset="-128"/>
              </a:defRPr>
            </a:lvl6pPr>
            <a:lvl7pPr eaLnBrk="0" hangingPunct="0">
              <a:defRPr kumimoji="1" sz="2000">
                <a:solidFill>
                  <a:schemeClr val="tx1"/>
                </a:solidFill>
                <a:latin typeface="Arial" pitchFamily="34" charset="0"/>
                <a:ea typeface="ＭＳ Ｐゴシック" pitchFamily="50" charset="-128"/>
              </a:defRPr>
            </a:lvl7pPr>
            <a:lvl8pPr eaLnBrk="0" hangingPunct="0">
              <a:defRPr kumimoji="1" sz="2000">
                <a:solidFill>
                  <a:schemeClr val="tx1"/>
                </a:solidFill>
                <a:latin typeface="Arial" pitchFamily="34" charset="0"/>
                <a:ea typeface="ＭＳ Ｐゴシック" pitchFamily="50" charset="-128"/>
              </a:defRPr>
            </a:lvl8pPr>
            <a:lvl9pPr eaLnBrk="0" hangingPunct="0">
              <a:defRPr kumimoji="1" sz="2000">
                <a:solidFill>
                  <a:schemeClr val="tx1"/>
                </a:solidFill>
                <a:latin typeface="Arial" pitchFamily="34" charset="0"/>
                <a:ea typeface="ＭＳ Ｐゴシック" pitchFamily="50" charset="-128"/>
              </a:defRPr>
            </a:lvl9pPr>
          </a:lstStyle>
          <a:p>
            <a:pPr eaLnBrk="1" hangingPunct="1"/>
            <a:r>
              <a:rPr lang="ja-JP" altLang="en-US" sz="1400" b="1" dirty="0">
                <a:latin typeface="Meiryo UI" pitchFamily="50" charset="-128"/>
                <a:ea typeface="Meiryo UI" pitchFamily="50" charset="-128"/>
                <a:cs typeface="Meiryo UI" pitchFamily="50" charset="-128"/>
              </a:rPr>
              <a:t>認知症初期集中支援チーム</a:t>
            </a:r>
            <a:endParaRPr lang="en-US" altLang="ja-JP" sz="1400" b="1" dirty="0">
              <a:latin typeface="Meiryo UI" pitchFamily="50" charset="-128"/>
              <a:ea typeface="Meiryo UI" pitchFamily="50" charset="-128"/>
              <a:cs typeface="Meiryo UI" pitchFamily="50" charset="-128"/>
            </a:endParaRPr>
          </a:p>
          <a:p>
            <a:pPr eaLnBrk="1" hangingPunct="1"/>
            <a:r>
              <a:rPr lang="ja-JP" altLang="en-US" sz="1400" b="1" dirty="0">
                <a:latin typeface="Meiryo UI" pitchFamily="50" charset="-128"/>
                <a:ea typeface="Meiryo UI" pitchFamily="50" charset="-128"/>
                <a:cs typeface="Meiryo UI" pitchFamily="50" charset="-128"/>
              </a:rPr>
              <a:t>認知症地域支援推進員</a:t>
            </a:r>
          </a:p>
        </p:txBody>
      </p:sp>
      <p:sp>
        <p:nvSpPr>
          <p:cNvPr id="68" name="円/楕円 67"/>
          <p:cNvSpPr/>
          <p:nvPr/>
        </p:nvSpPr>
        <p:spPr bwMode="auto">
          <a:xfrm>
            <a:off x="2666577" y="1392115"/>
            <a:ext cx="1177677" cy="829208"/>
          </a:xfrm>
          <a:prstGeom prst="ellipse">
            <a:avLst/>
          </a:prstGeom>
          <a:solidFill>
            <a:srgbClr val="BCCA9E"/>
          </a:solidFill>
          <a:ln w="9525" cap="flat" cmpd="sng" algn="ctr">
            <a:no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r" defTabSz="914400" rtl="0" eaLnBrk="1" fontAlgn="base" latinLnBrk="0" hangingPunct="1">
              <a:lnSpc>
                <a:spcPct val="100000"/>
              </a:lnSpc>
              <a:spcBef>
                <a:spcPct val="0"/>
              </a:spcBef>
              <a:spcAft>
                <a:spcPct val="0"/>
              </a:spcAft>
              <a:buClrTx/>
              <a:buSzTx/>
              <a:buFontTx/>
              <a:buNone/>
              <a:tabLst/>
            </a:pPr>
            <a:endParaRPr kumimoji="1" lang="ja-JP" altLang="en-US" sz="3600" b="0" i="0" u="none" strike="noStrike" cap="none" normalizeH="0" baseline="0">
              <a:ln>
                <a:noFill/>
              </a:ln>
              <a:solidFill>
                <a:schemeClr val="tx1"/>
              </a:solidFill>
              <a:effectLst>
                <a:outerShdw blurRad="38100" dist="38100" dir="2700000" algn="tl">
                  <a:srgbClr val="000000">
                    <a:alpha val="43137"/>
                  </a:srgbClr>
                </a:outerShdw>
              </a:effectLst>
              <a:latin typeface="Arial" charset="0"/>
              <a:ea typeface="ＭＳ Ｐゴシック" pitchFamily="50" charset="-128"/>
            </a:endParaRPr>
          </a:p>
        </p:txBody>
      </p:sp>
      <p:sp>
        <p:nvSpPr>
          <p:cNvPr id="69" name="Text Box 74"/>
          <p:cNvSpPr txBox="1">
            <a:spLocks noChangeArrowheads="1"/>
          </p:cNvSpPr>
          <p:nvPr/>
        </p:nvSpPr>
        <p:spPr bwMode="auto">
          <a:xfrm>
            <a:off x="2433108" y="1653555"/>
            <a:ext cx="182195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kumimoji="1" sz="3200">
                <a:solidFill>
                  <a:schemeClr val="tx1"/>
                </a:solidFill>
                <a:latin typeface="Arial" pitchFamily="34" charset="0"/>
                <a:ea typeface="ＭＳ Ｐゴシック" pitchFamily="50" charset="-128"/>
              </a:defRPr>
            </a:lvl1pPr>
            <a:lvl2pPr>
              <a:defRPr kumimoji="1" sz="2800">
                <a:solidFill>
                  <a:schemeClr val="tx1"/>
                </a:solidFill>
                <a:latin typeface="Arial" pitchFamily="34" charset="0"/>
                <a:ea typeface="ＭＳ Ｐゴシック" pitchFamily="50" charset="-128"/>
              </a:defRPr>
            </a:lvl2pPr>
            <a:lvl3pPr>
              <a:defRPr kumimoji="1" sz="2400">
                <a:solidFill>
                  <a:schemeClr val="tx1"/>
                </a:solidFill>
                <a:latin typeface="Arial" pitchFamily="34" charset="0"/>
                <a:ea typeface="ＭＳ Ｐゴシック" pitchFamily="50" charset="-128"/>
              </a:defRPr>
            </a:lvl3pPr>
            <a:lvl4pPr>
              <a:defRPr kumimoji="1" sz="2000">
                <a:solidFill>
                  <a:schemeClr val="tx1"/>
                </a:solidFill>
                <a:latin typeface="Arial" pitchFamily="34" charset="0"/>
                <a:ea typeface="ＭＳ Ｐゴシック" pitchFamily="50" charset="-128"/>
              </a:defRPr>
            </a:lvl4pPr>
            <a:lvl5pPr>
              <a:defRPr kumimoji="1" sz="2000">
                <a:solidFill>
                  <a:schemeClr val="tx1"/>
                </a:solidFill>
                <a:latin typeface="Arial" pitchFamily="34" charset="0"/>
                <a:ea typeface="ＭＳ Ｐゴシック" pitchFamily="50" charset="-128"/>
              </a:defRPr>
            </a:lvl5pPr>
            <a:lvl6pPr eaLnBrk="0" hangingPunct="0">
              <a:defRPr kumimoji="1" sz="2000">
                <a:solidFill>
                  <a:schemeClr val="tx1"/>
                </a:solidFill>
                <a:latin typeface="Arial" pitchFamily="34" charset="0"/>
                <a:ea typeface="ＭＳ Ｐゴシック" pitchFamily="50" charset="-128"/>
              </a:defRPr>
            </a:lvl6pPr>
            <a:lvl7pPr eaLnBrk="0" hangingPunct="0">
              <a:defRPr kumimoji="1" sz="2000">
                <a:solidFill>
                  <a:schemeClr val="tx1"/>
                </a:solidFill>
                <a:latin typeface="Arial" pitchFamily="34" charset="0"/>
                <a:ea typeface="ＭＳ Ｐゴシック" pitchFamily="50" charset="-128"/>
              </a:defRPr>
            </a:lvl7pPr>
            <a:lvl8pPr eaLnBrk="0" hangingPunct="0">
              <a:defRPr kumimoji="1" sz="2000">
                <a:solidFill>
                  <a:schemeClr val="tx1"/>
                </a:solidFill>
                <a:latin typeface="Arial" pitchFamily="34" charset="0"/>
                <a:ea typeface="ＭＳ Ｐゴシック" pitchFamily="50" charset="-128"/>
              </a:defRPr>
            </a:lvl8pPr>
            <a:lvl9pPr eaLnBrk="0" hangingPunct="0">
              <a:defRPr kumimoji="1" sz="2000">
                <a:solidFill>
                  <a:schemeClr val="tx1"/>
                </a:solidFill>
                <a:latin typeface="Arial" pitchFamily="34" charset="0"/>
                <a:ea typeface="ＭＳ Ｐゴシック" pitchFamily="50" charset="-128"/>
              </a:defRPr>
            </a:lvl9pPr>
          </a:lstStyle>
          <a:p>
            <a:pPr eaLnBrk="1" hangingPunct="1"/>
            <a:r>
              <a:rPr lang="ja-JP" altLang="en-US" sz="1400" b="1" dirty="0">
                <a:latin typeface="Meiryo UI" pitchFamily="50" charset="-128"/>
                <a:ea typeface="Meiryo UI" pitchFamily="50" charset="-128"/>
                <a:cs typeface="Meiryo UI" pitchFamily="50" charset="-128"/>
              </a:rPr>
              <a:t>在宅医療・介護連携</a:t>
            </a:r>
          </a:p>
        </p:txBody>
      </p:sp>
      <p:sp>
        <p:nvSpPr>
          <p:cNvPr id="70" name="円/楕円 69"/>
          <p:cNvSpPr/>
          <p:nvPr/>
        </p:nvSpPr>
        <p:spPr bwMode="auto">
          <a:xfrm>
            <a:off x="5097079" y="1391529"/>
            <a:ext cx="1235075" cy="829208"/>
          </a:xfrm>
          <a:prstGeom prst="ellipse">
            <a:avLst/>
          </a:prstGeom>
          <a:solidFill>
            <a:schemeClr val="accent6">
              <a:lumMod val="40000"/>
              <a:lumOff val="60000"/>
            </a:schemeClr>
          </a:solidFill>
          <a:ln w="9525" cap="flat" cmpd="sng" algn="ctr">
            <a:no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r" defTabSz="914400" rtl="0" eaLnBrk="1" fontAlgn="base" latinLnBrk="0" hangingPunct="1">
              <a:lnSpc>
                <a:spcPct val="100000"/>
              </a:lnSpc>
              <a:spcBef>
                <a:spcPct val="0"/>
              </a:spcBef>
              <a:spcAft>
                <a:spcPct val="0"/>
              </a:spcAft>
              <a:buClrTx/>
              <a:buSzTx/>
              <a:buFontTx/>
              <a:buNone/>
              <a:tabLst/>
            </a:pPr>
            <a:endParaRPr kumimoji="1" lang="ja-JP" altLang="en-US" sz="3600" b="0" i="0" u="none" strike="noStrike" cap="none" normalizeH="0" baseline="0">
              <a:ln>
                <a:noFill/>
              </a:ln>
              <a:solidFill>
                <a:schemeClr val="tx1"/>
              </a:solidFill>
              <a:effectLst>
                <a:outerShdw blurRad="38100" dist="38100" dir="2700000" algn="tl">
                  <a:srgbClr val="000000">
                    <a:alpha val="43137"/>
                  </a:srgbClr>
                </a:outerShdw>
              </a:effectLst>
              <a:latin typeface="Arial" charset="0"/>
              <a:ea typeface="ＭＳ Ｐゴシック" pitchFamily="50" charset="-128"/>
            </a:endParaRPr>
          </a:p>
        </p:txBody>
      </p:sp>
      <p:sp>
        <p:nvSpPr>
          <p:cNvPr id="71" name="Text Box 74"/>
          <p:cNvSpPr txBox="1">
            <a:spLocks noChangeArrowheads="1"/>
          </p:cNvSpPr>
          <p:nvPr/>
        </p:nvSpPr>
        <p:spPr bwMode="auto">
          <a:xfrm>
            <a:off x="4762291" y="1640874"/>
            <a:ext cx="2095954"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kumimoji="1" sz="3200">
                <a:solidFill>
                  <a:schemeClr val="tx1"/>
                </a:solidFill>
                <a:latin typeface="Arial" pitchFamily="34" charset="0"/>
                <a:ea typeface="ＭＳ Ｐゴシック" pitchFamily="50" charset="-128"/>
              </a:defRPr>
            </a:lvl1pPr>
            <a:lvl2pPr>
              <a:defRPr kumimoji="1" sz="2800">
                <a:solidFill>
                  <a:schemeClr val="tx1"/>
                </a:solidFill>
                <a:latin typeface="Arial" pitchFamily="34" charset="0"/>
                <a:ea typeface="ＭＳ Ｐゴシック" pitchFamily="50" charset="-128"/>
              </a:defRPr>
            </a:lvl2pPr>
            <a:lvl3pPr>
              <a:defRPr kumimoji="1" sz="2400">
                <a:solidFill>
                  <a:schemeClr val="tx1"/>
                </a:solidFill>
                <a:latin typeface="Arial" pitchFamily="34" charset="0"/>
                <a:ea typeface="ＭＳ Ｐゴシック" pitchFamily="50" charset="-128"/>
              </a:defRPr>
            </a:lvl3pPr>
            <a:lvl4pPr>
              <a:defRPr kumimoji="1" sz="2000">
                <a:solidFill>
                  <a:schemeClr val="tx1"/>
                </a:solidFill>
                <a:latin typeface="Arial" pitchFamily="34" charset="0"/>
                <a:ea typeface="ＭＳ Ｐゴシック" pitchFamily="50" charset="-128"/>
              </a:defRPr>
            </a:lvl4pPr>
            <a:lvl5pPr>
              <a:defRPr kumimoji="1" sz="2000">
                <a:solidFill>
                  <a:schemeClr val="tx1"/>
                </a:solidFill>
                <a:latin typeface="Arial" pitchFamily="34" charset="0"/>
                <a:ea typeface="ＭＳ Ｐゴシック" pitchFamily="50" charset="-128"/>
              </a:defRPr>
            </a:lvl5pPr>
            <a:lvl6pPr eaLnBrk="0" hangingPunct="0">
              <a:defRPr kumimoji="1" sz="2000">
                <a:solidFill>
                  <a:schemeClr val="tx1"/>
                </a:solidFill>
                <a:latin typeface="Arial" pitchFamily="34" charset="0"/>
                <a:ea typeface="ＭＳ Ｐゴシック" pitchFamily="50" charset="-128"/>
              </a:defRPr>
            </a:lvl6pPr>
            <a:lvl7pPr eaLnBrk="0" hangingPunct="0">
              <a:defRPr kumimoji="1" sz="2000">
                <a:solidFill>
                  <a:schemeClr val="tx1"/>
                </a:solidFill>
                <a:latin typeface="Arial" pitchFamily="34" charset="0"/>
                <a:ea typeface="ＭＳ Ｐゴシック" pitchFamily="50" charset="-128"/>
              </a:defRPr>
            </a:lvl7pPr>
            <a:lvl8pPr eaLnBrk="0" hangingPunct="0">
              <a:defRPr kumimoji="1" sz="2000">
                <a:solidFill>
                  <a:schemeClr val="tx1"/>
                </a:solidFill>
                <a:latin typeface="Arial" pitchFamily="34" charset="0"/>
                <a:ea typeface="ＭＳ Ｐゴシック" pitchFamily="50" charset="-128"/>
              </a:defRPr>
            </a:lvl8pPr>
            <a:lvl9pPr eaLnBrk="0" hangingPunct="0">
              <a:defRPr kumimoji="1" sz="2000">
                <a:solidFill>
                  <a:schemeClr val="tx1"/>
                </a:solidFill>
                <a:latin typeface="Arial" pitchFamily="34" charset="0"/>
                <a:ea typeface="ＭＳ Ｐゴシック" pitchFamily="50" charset="-128"/>
              </a:defRPr>
            </a:lvl9pPr>
          </a:lstStyle>
          <a:p>
            <a:pPr eaLnBrk="1" hangingPunct="1"/>
            <a:r>
              <a:rPr lang="ja-JP" altLang="en-US" sz="1400" b="1" dirty="0">
                <a:latin typeface="Meiryo UI" pitchFamily="50" charset="-128"/>
                <a:ea typeface="Meiryo UI" pitchFamily="50" charset="-128"/>
                <a:cs typeface="Meiryo UI" pitchFamily="50" charset="-128"/>
              </a:rPr>
              <a:t>生活支援コーディネーター</a:t>
            </a:r>
          </a:p>
        </p:txBody>
      </p:sp>
      <p:sp>
        <p:nvSpPr>
          <p:cNvPr id="72" name="円/楕円 71"/>
          <p:cNvSpPr/>
          <p:nvPr/>
        </p:nvSpPr>
        <p:spPr bwMode="auto">
          <a:xfrm>
            <a:off x="6648590" y="2365599"/>
            <a:ext cx="1365045" cy="829208"/>
          </a:xfrm>
          <a:prstGeom prst="ellipse">
            <a:avLst/>
          </a:prstGeom>
          <a:solidFill>
            <a:srgbClr val="FF7C80"/>
          </a:solidFill>
          <a:ln w="9525" cap="flat" cmpd="sng" algn="ctr">
            <a:no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r" defTabSz="914400" rtl="0" eaLnBrk="1" fontAlgn="base" latinLnBrk="0" hangingPunct="1">
              <a:lnSpc>
                <a:spcPct val="100000"/>
              </a:lnSpc>
              <a:spcBef>
                <a:spcPct val="0"/>
              </a:spcBef>
              <a:spcAft>
                <a:spcPct val="0"/>
              </a:spcAft>
              <a:buClrTx/>
              <a:buSzTx/>
              <a:buFontTx/>
              <a:buNone/>
              <a:tabLst/>
            </a:pPr>
            <a:endParaRPr kumimoji="1" lang="ja-JP" altLang="en-US" sz="3600" b="0" i="0" u="none" strike="noStrike" cap="none" normalizeH="0" baseline="0">
              <a:ln>
                <a:noFill/>
              </a:ln>
              <a:solidFill>
                <a:schemeClr val="tx1"/>
              </a:solidFill>
              <a:effectLst>
                <a:outerShdw blurRad="38100" dist="38100" dir="2700000" algn="tl">
                  <a:srgbClr val="000000">
                    <a:alpha val="43137"/>
                  </a:srgbClr>
                </a:outerShdw>
              </a:effectLst>
              <a:latin typeface="Arial" charset="0"/>
              <a:ea typeface="ＭＳ Ｐゴシック" pitchFamily="50" charset="-128"/>
            </a:endParaRPr>
          </a:p>
        </p:txBody>
      </p:sp>
      <p:sp>
        <p:nvSpPr>
          <p:cNvPr id="73" name="Text Box 74"/>
          <p:cNvSpPr txBox="1">
            <a:spLocks noChangeArrowheads="1"/>
          </p:cNvSpPr>
          <p:nvPr/>
        </p:nvSpPr>
        <p:spPr bwMode="auto">
          <a:xfrm>
            <a:off x="6771468" y="2621098"/>
            <a:ext cx="124216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kumimoji="1" sz="3200">
                <a:solidFill>
                  <a:schemeClr val="tx1"/>
                </a:solidFill>
                <a:latin typeface="Arial" pitchFamily="34" charset="0"/>
                <a:ea typeface="ＭＳ Ｐゴシック" pitchFamily="50" charset="-128"/>
              </a:defRPr>
            </a:lvl1pPr>
            <a:lvl2pPr>
              <a:defRPr kumimoji="1" sz="2800">
                <a:solidFill>
                  <a:schemeClr val="tx1"/>
                </a:solidFill>
                <a:latin typeface="Arial" pitchFamily="34" charset="0"/>
                <a:ea typeface="ＭＳ Ｐゴシック" pitchFamily="50" charset="-128"/>
              </a:defRPr>
            </a:lvl2pPr>
            <a:lvl3pPr>
              <a:defRPr kumimoji="1" sz="2400">
                <a:solidFill>
                  <a:schemeClr val="tx1"/>
                </a:solidFill>
                <a:latin typeface="Arial" pitchFamily="34" charset="0"/>
                <a:ea typeface="ＭＳ Ｐゴシック" pitchFamily="50" charset="-128"/>
              </a:defRPr>
            </a:lvl3pPr>
            <a:lvl4pPr>
              <a:defRPr kumimoji="1" sz="2000">
                <a:solidFill>
                  <a:schemeClr val="tx1"/>
                </a:solidFill>
                <a:latin typeface="Arial" pitchFamily="34" charset="0"/>
                <a:ea typeface="ＭＳ Ｐゴシック" pitchFamily="50" charset="-128"/>
              </a:defRPr>
            </a:lvl4pPr>
            <a:lvl5pPr>
              <a:defRPr kumimoji="1" sz="2000">
                <a:solidFill>
                  <a:schemeClr val="tx1"/>
                </a:solidFill>
                <a:latin typeface="Arial" pitchFamily="34" charset="0"/>
                <a:ea typeface="ＭＳ Ｐゴシック" pitchFamily="50" charset="-128"/>
              </a:defRPr>
            </a:lvl5pPr>
            <a:lvl6pPr eaLnBrk="0" hangingPunct="0">
              <a:defRPr kumimoji="1" sz="2000">
                <a:solidFill>
                  <a:schemeClr val="tx1"/>
                </a:solidFill>
                <a:latin typeface="Arial" pitchFamily="34" charset="0"/>
                <a:ea typeface="ＭＳ Ｐゴシック" pitchFamily="50" charset="-128"/>
              </a:defRPr>
            </a:lvl6pPr>
            <a:lvl7pPr eaLnBrk="0" hangingPunct="0">
              <a:defRPr kumimoji="1" sz="2000">
                <a:solidFill>
                  <a:schemeClr val="tx1"/>
                </a:solidFill>
                <a:latin typeface="Arial" pitchFamily="34" charset="0"/>
                <a:ea typeface="ＭＳ Ｐゴシック" pitchFamily="50" charset="-128"/>
              </a:defRPr>
            </a:lvl7pPr>
            <a:lvl8pPr eaLnBrk="0" hangingPunct="0">
              <a:defRPr kumimoji="1" sz="2000">
                <a:solidFill>
                  <a:schemeClr val="tx1"/>
                </a:solidFill>
                <a:latin typeface="Arial" pitchFamily="34" charset="0"/>
                <a:ea typeface="ＭＳ Ｐゴシック" pitchFamily="50" charset="-128"/>
              </a:defRPr>
            </a:lvl8pPr>
            <a:lvl9pPr eaLnBrk="0" hangingPunct="0">
              <a:defRPr kumimoji="1" sz="2000">
                <a:solidFill>
                  <a:schemeClr val="tx1"/>
                </a:solidFill>
                <a:latin typeface="Arial" pitchFamily="34" charset="0"/>
                <a:ea typeface="ＭＳ Ｐゴシック" pitchFamily="50" charset="-128"/>
              </a:defRPr>
            </a:lvl9pPr>
          </a:lstStyle>
          <a:p>
            <a:pPr eaLnBrk="1" hangingPunct="1"/>
            <a:r>
              <a:rPr lang="ja-JP" altLang="en-US" sz="1400" b="1" dirty="0">
                <a:latin typeface="Meiryo UI" pitchFamily="50" charset="-128"/>
                <a:ea typeface="Meiryo UI" pitchFamily="50" charset="-128"/>
                <a:cs typeface="Meiryo UI" pitchFamily="50" charset="-128"/>
              </a:rPr>
              <a:t>地域ケア会議</a:t>
            </a:r>
          </a:p>
        </p:txBody>
      </p:sp>
      <p:sp>
        <p:nvSpPr>
          <p:cNvPr id="74" name="円/楕円 73"/>
          <p:cNvSpPr/>
          <p:nvPr/>
        </p:nvSpPr>
        <p:spPr bwMode="auto">
          <a:xfrm>
            <a:off x="1988258" y="4138100"/>
            <a:ext cx="1411147" cy="829208"/>
          </a:xfrm>
          <a:prstGeom prst="ellipse">
            <a:avLst/>
          </a:prstGeom>
          <a:solidFill>
            <a:schemeClr val="bg2">
              <a:lumMod val="60000"/>
              <a:lumOff val="40000"/>
            </a:schemeClr>
          </a:solidFill>
          <a:ln w="9525" cap="flat" cmpd="sng" algn="ctr">
            <a:no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r" defTabSz="914400" rtl="0" eaLnBrk="1" fontAlgn="base" latinLnBrk="0" hangingPunct="1">
              <a:lnSpc>
                <a:spcPct val="100000"/>
              </a:lnSpc>
              <a:spcBef>
                <a:spcPct val="0"/>
              </a:spcBef>
              <a:spcAft>
                <a:spcPct val="0"/>
              </a:spcAft>
              <a:buClrTx/>
              <a:buSzTx/>
              <a:buFontTx/>
              <a:buNone/>
              <a:tabLst/>
            </a:pPr>
            <a:endParaRPr kumimoji="1" lang="ja-JP" altLang="en-US" sz="3600" b="0" i="0" u="none" strike="noStrike" cap="none" normalizeH="0" baseline="0">
              <a:ln>
                <a:noFill/>
              </a:ln>
              <a:solidFill>
                <a:schemeClr val="tx1"/>
              </a:solidFill>
              <a:effectLst>
                <a:outerShdw blurRad="38100" dist="38100" dir="2700000" algn="tl">
                  <a:srgbClr val="000000">
                    <a:alpha val="43137"/>
                  </a:srgbClr>
                </a:outerShdw>
              </a:effectLst>
              <a:latin typeface="Arial" charset="0"/>
              <a:ea typeface="ＭＳ Ｐゴシック" pitchFamily="50" charset="-128"/>
            </a:endParaRPr>
          </a:p>
        </p:txBody>
      </p:sp>
      <p:sp>
        <p:nvSpPr>
          <p:cNvPr id="75" name="Text Box 74"/>
          <p:cNvSpPr txBox="1">
            <a:spLocks noChangeArrowheads="1"/>
          </p:cNvSpPr>
          <p:nvPr/>
        </p:nvSpPr>
        <p:spPr bwMode="auto">
          <a:xfrm>
            <a:off x="1559796" y="4277066"/>
            <a:ext cx="2320129"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kumimoji="1" sz="3200">
                <a:solidFill>
                  <a:schemeClr val="tx1"/>
                </a:solidFill>
                <a:latin typeface="Arial" pitchFamily="34" charset="0"/>
                <a:ea typeface="ＭＳ Ｐゴシック" pitchFamily="50" charset="-128"/>
              </a:defRPr>
            </a:lvl1pPr>
            <a:lvl2pPr>
              <a:defRPr kumimoji="1" sz="2800">
                <a:solidFill>
                  <a:schemeClr val="tx1"/>
                </a:solidFill>
                <a:latin typeface="Arial" pitchFamily="34" charset="0"/>
                <a:ea typeface="ＭＳ Ｐゴシック" pitchFamily="50" charset="-128"/>
              </a:defRPr>
            </a:lvl2pPr>
            <a:lvl3pPr>
              <a:defRPr kumimoji="1" sz="2400">
                <a:solidFill>
                  <a:schemeClr val="tx1"/>
                </a:solidFill>
                <a:latin typeface="Arial" pitchFamily="34" charset="0"/>
                <a:ea typeface="ＭＳ Ｐゴシック" pitchFamily="50" charset="-128"/>
              </a:defRPr>
            </a:lvl3pPr>
            <a:lvl4pPr>
              <a:defRPr kumimoji="1" sz="2000">
                <a:solidFill>
                  <a:schemeClr val="tx1"/>
                </a:solidFill>
                <a:latin typeface="Arial" pitchFamily="34" charset="0"/>
                <a:ea typeface="ＭＳ Ｐゴシック" pitchFamily="50" charset="-128"/>
              </a:defRPr>
            </a:lvl4pPr>
            <a:lvl5pPr>
              <a:defRPr kumimoji="1" sz="2000">
                <a:solidFill>
                  <a:schemeClr val="tx1"/>
                </a:solidFill>
                <a:latin typeface="Arial" pitchFamily="34" charset="0"/>
                <a:ea typeface="ＭＳ Ｐゴシック" pitchFamily="50" charset="-128"/>
              </a:defRPr>
            </a:lvl5pPr>
            <a:lvl6pPr eaLnBrk="0" hangingPunct="0">
              <a:defRPr kumimoji="1" sz="2000">
                <a:solidFill>
                  <a:schemeClr val="tx1"/>
                </a:solidFill>
                <a:latin typeface="Arial" pitchFamily="34" charset="0"/>
                <a:ea typeface="ＭＳ Ｐゴシック" pitchFamily="50" charset="-128"/>
              </a:defRPr>
            </a:lvl6pPr>
            <a:lvl7pPr eaLnBrk="0" hangingPunct="0">
              <a:defRPr kumimoji="1" sz="2000">
                <a:solidFill>
                  <a:schemeClr val="tx1"/>
                </a:solidFill>
                <a:latin typeface="Arial" pitchFamily="34" charset="0"/>
                <a:ea typeface="ＭＳ Ｐゴシック" pitchFamily="50" charset="-128"/>
              </a:defRPr>
            </a:lvl7pPr>
            <a:lvl8pPr eaLnBrk="0" hangingPunct="0">
              <a:defRPr kumimoji="1" sz="2000">
                <a:solidFill>
                  <a:schemeClr val="tx1"/>
                </a:solidFill>
                <a:latin typeface="Arial" pitchFamily="34" charset="0"/>
                <a:ea typeface="ＭＳ Ｐゴシック" pitchFamily="50" charset="-128"/>
              </a:defRPr>
            </a:lvl8pPr>
            <a:lvl9pPr eaLnBrk="0" hangingPunct="0">
              <a:defRPr kumimoji="1" sz="2000">
                <a:solidFill>
                  <a:schemeClr val="tx1"/>
                </a:solidFill>
                <a:latin typeface="Arial" pitchFamily="34" charset="0"/>
                <a:ea typeface="ＭＳ Ｐゴシック" pitchFamily="50" charset="-128"/>
              </a:defRPr>
            </a:lvl9pPr>
          </a:lstStyle>
          <a:p>
            <a:pPr algn="ctr" eaLnBrk="1" hangingPunct="1"/>
            <a:r>
              <a:rPr lang="ja-JP" altLang="en-US" sz="1400" b="1" dirty="0">
                <a:latin typeface="Meiryo UI" pitchFamily="50" charset="-128"/>
                <a:ea typeface="Meiryo UI" pitchFamily="50" charset="-128"/>
                <a:cs typeface="Meiryo UI" pitchFamily="50" charset="-128"/>
              </a:rPr>
              <a:t>包括的支援業務</a:t>
            </a:r>
            <a:endParaRPr lang="en-US" altLang="ja-JP" sz="1400" b="1" dirty="0">
              <a:latin typeface="Meiryo UI" pitchFamily="50" charset="-128"/>
              <a:ea typeface="Meiryo UI" pitchFamily="50" charset="-128"/>
              <a:cs typeface="Meiryo UI" pitchFamily="50" charset="-128"/>
            </a:endParaRPr>
          </a:p>
          <a:p>
            <a:pPr algn="ctr" eaLnBrk="1" hangingPunct="1"/>
            <a:r>
              <a:rPr lang="ja-JP" altLang="en-US" sz="1400" b="1" dirty="0">
                <a:latin typeface="Meiryo UI" pitchFamily="50" charset="-128"/>
                <a:ea typeface="Meiryo UI" pitchFamily="50" charset="-128"/>
                <a:cs typeface="Meiryo UI" pitchFamily="50" charset="-128"/>
              </a:rPr>
              <a:t>介護予防ケアマネジメント</a:t>
            </a:r>
          </a:p>
        </p:txBody>
      </p:sp>
      <p:sp>
        <p:nvSpPr>
          <p:cNvPr id="76" name="円/楕円 75"/>
          <p:cNvSpPr/>
          <p:nvPr/>
        </p:nvSpPr>
        <p:spPr bwMode="auto">
          <a:xfrm>
            <a:off x="5657850" y="4137216"/>
            <a:ext cx="1442144" cy="829208"/>
          </a:xfrm>
          <a:prstGeom prst="ellipse">
            <a:avLst/>
          </a:prstGeom>
          <a:solidFill>
            <a:schemeClr val="bg2">
              <a:lumMod val="60000"/>
              <a:lumOff val="40000"/>
            </a:schemeClr>
          </a:solidFill>
          <a:ln w="9525" cap="flat" cmpd="sng" algn="ctr">
            <a:no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r" defTabSz="914400" rtl="0" eaLnBrk="1" fontAlgn="base" latinLnBrk="0" hangingPunct="1">
              <a:lnSpc>
                <a:spcPct val="100000"/>
              </a:lnSpc>
              <a:spcBef>
                <a:spcPct val="0"/>
              </a:spcBef>
              <a:spcAft>
                <a:spcPct val="0"/>
              </a:spcAft>
              <a:buClrTx/>
              <a:buSzTx/>
              <a:buFontTx/>
              <a:buNone/>
              <a:tabLst/>
            </a:pPr>
            <a:endParaRPr kumimoji="1" lang="ja-JP" altLang="en-US" sz="3600" b="0" i="0" u="none" strike="noStrike" cap="none" normalizeH="0" baseline="0">
              <a:ln>
                <a:noFill/>
              </a:ln>
              <a:solidFill>
                <a:schemeClr val="tx1"/>
              </a:solidFill>
              <a:effectLst>
                <a:outerShdw blurRad="38100" dist="38100" dir="2700000" algn="tl">
                  <a:srgbClr val="000000">
                    <a:alpha val="43137"/>
                  </a:srgbClr>
                </a:outerShdw>
              </a:effectLst>
              <a:latin typeface="Arial" charset="0"/>
              <a:ea typeface="ＭＳ Ｐゴシック" pitchFamily="50" charset="-128"/>
            </a:endParaRPr>
          </a:p>
        </p:txBody>
      </p:sp>
      <p:sp>
        <p:nvSpPr>
          <p:cNvPr id="77" name="Text Box 74"/>
          <p:cNvSpPr txBox="1">
            <a:spLocks noChangeArrowheads="1"/>
          </p:cNvSpPr>
          <p:nvPr/>
        </p:nvSpPr>
        <p:spPr bwMode="auto">
          <a:xfrm>
            <a:off x="5225656" y="4378533"/>
            <a:ext cx="232012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kumimoji="1" sz="3200">
                <a:solidFill>
                  <a:schemeClr val="tx1"/>
                </a:solidFill>
                <a:latin typeface="Arial" pitchFamily="34" charset="0"/>
                <a:ea typeface="ＭＳ Ｐゴシック" pitchFamily="50" charset="-128"/>
              </a:defRPr>
            </a:lvl1pPr>
            <a:lvl2pPr>
              <a:defRPr kumimoji="1" sz="2800">
                <a:solidFill>
                  <a:schemeClr val="tx1"/>
                </a:solidFill>
                <a:latin typeface="Arial" pitchFamily="34" charset="0"/>
                <a:ea typeface="ＭＳ Ｐゴシック" pitchFamily="50" charset="-128"/>
              </a:defRPr>
            </a:lvl2pPr>
            <a:lvl3pPr>
              <a:defRPr kumimoji="1" sz="2400">
                <a:solidFill>
                  <a:schemeClr val="tx1"/>
                </a:solidFill>
                <a:latin typeface="Arial" pitchFamily="34" charset="0"/>
                <a:ea typeface="ＭＳ Ｐゴシック" pitchFamily="50" charset="-128"/>
              </a:defRPr>
            </a:lvl3pPr>
            <a:lvl4pPr>
              <a:defRPr kumimoji="1" sz="2000">
                <a:solidFill>
                  <a:schemeClr val="tx1"/>
                </a:solidFill>
                <a:latin typeface="Arial" pitchFamily="34" charset="0"/>
                <a:ea typeface="ＭＳ Ｐゴシック" pitchFamily="50" charset="-128"/>
              </a:defRPr>
            </a:lvl4pPr>
            <a:lvl5pPr>
              <a:defRPr kumimoji="1" sz="2000">
                <a:solidFill>
                  <a:schemeClr val="tx1"/>
                </a:solidFill>
                <a:latin typeface="Arial" pitchFamily="34" charset="0"/>
                <a:ea typeface="ＭＳ Ｐゴシック" pitchFamily="50" charset="-128"/>
              </a:defRPr>
            </a:lvl5pPr>
            <a:lvl6pPr eaLnBrk="0" hangingPunct="0">
              <a:defRPr kumimoji="1" sz="2000">
                <a:solidFill>
                  <a:schemeClr val="tx1"/>
                </a:solidFill>
                <a:latin typeface="Arial" pitchFamily="34" charset="0"/>
                <a:ea typeface="ＭＳ Ｐゴシック" pitchFamily="50" charset="-128"/>
              </a:defRPr>
            </a:lvl6pPr>
            <a:lvl7pPr eaLnBrk="0" hangingPunct="0">
              <a:defRPr kumimoji="1" sz="2000">
                <a:solidFill>
                  <a:schemeClr val="tx1"/>
                </a:solidFill>
                <a:latin typeface="Arial" pitchFamily="34" charset="0"/>
                <a:ea typeface="ＭＳ Ｐゴシック" pitchFamily="50" charset="-128"/>
              </a:defRPr>
            </a:lvl7pPr>
            <a:lvl8pPr eaLnBrk="0" hangingPunct="0">
              <a:defRPr kumimoji="1" sz="2000">
                <a:solidFill>
                  <a:schemeClr val="tx1"/>
                </a:solidFill>
                <a:latin typeface="Arial" pitchFamily="34" charset="0"/>
                <a:ea typeface="ＭＳ Ｐゴシック" pitchFamily="50" charset="-128"/>
              </a:defRPr>
            </a:lvl8pPr>
            <a:lvl9pPr eaLnBrk="0" hangingPunct="0">
              <a:defRPr kumimoji="1" sz="2000">
                <a:solidFill>
                  <a:schemeClr val="tx1"/>
                </a:solidFill>
                <a:latin typeface="Arial" pitchFamily="34" charset="0"/>
                <a:ea typeface="ＭＳ Ｐゴシック" pitchFamily="50" charset="-128"/>
              </a:defRPr>
            </a:lvl9pPr>
          </a:lstStyle>
          <a:p>
            <a:pPr algn="ctr" eaLnBrk="1" hangingPunct="1"/>
            <a:r>
              <a:rPr lang="ja-JP" altLang="en-US" sz="1400" b="1" dirty="0">
                <a:latin typeface="Meiryo UI" pitchFamily="50" charset="-128"/>
                <a:ea typeface="Meiryo UI" pitchFamily="50" charset="-128"/>
                <a:cs typeface="Meiryo UI" pitchFamily="50" charset="-128"/>
              </a:rPr>
              <a:t>介護予防の推進</a:t>
            </a:r>
            <a:endParaRPr lang="en-US" altLang="ja-JP" sz="1400" b="1" dirty="0">
              <a:latin typeface="Meiryo UI" pitchFamily="50" charset="-128"/>
              <a:ea typeface="Meiryo UI" pitchFamily="50" charset="-128"/>
              <a:cs typeface="Meiryo UI" pitchFamily="50" charset="-128"/>
            </a:endParaRPr>
          </a:p>
        </p:txBody>
      </p:sp>
      <p:sp>
        <p:nvSpPr>
          <p:cNvPr id="78" name="Text Box 94"/>
          <p:cNvSpPr txBox="1">
            <a:spLocks noChangeArrowheads="1"/>
          </p:cNvSpPr>
          <p:nvPr/>
        </p:nvSpPr>
        <p:spPr bwMode="auto">
          <a:xfrm>
            <a:off x="6939849" y="1269647"/>
            <a:ext cx="2210756" cy="8863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kumimoji="1" sz="3200">
                <a:solidFill>
                  <a:schemeClr val="tx1"/>
                </a:solidFill>
                <a:latin typeface="Arial" pitchFamily="34" charset="0"/>
                <a:ea typeface="ＭＳ Ｐゴシック" pitchFamily="50" charset="-128"/>
              </a:defRPr>
            </a:lvl1pPr>
            <a:lvl2pPr>
              <a:defRPr kumimoji="1" sz="2800">
                <a:solidFill>
                  <a:schemeClr val="tx1"/>
                </a:solidFill>
                <a:latin typeface="Arial" pitchFamily="34" charset="0"/>
                <a:ea typeface="ＭＳ Ｐゴシック" pitchFamily="50" charset="-128"/>
              </a:defRPr>
            </a:lvl2pPr>
            <a:lvl3pPr>
              <a:defRPr kumimoji="1" sz="2400">
                <a:solidFill>
                  <a:schemeClr val="tx1"/>
                </a:solidFill>
                <a:latin typeface="Arial" pitchFamily="34" charset="0"/>
                <a:ea typeface="ＭＳ Ｐゴシック" pitchFamily="50" charset="-128"/>
              </a:defRPr>
            </a:lvl3pPr>
            <a:lvl4pPr>
              <a:defRPr kumimoji="1" sz="2000">
                <a:solidFill>
                  <a:schemeClr val="tx1"/>
                </a:solidFill>
                <a:latin typeface="Arial" pitchFamily="34" charset="0"/>
                <a:ea typeface="ＭＳ Ｐゴシック" pitchFamily="50" charset="-128"/>
              </a:defRPr>
            </a:lvl4pPr>
            <a:lvl5pPr>
              <a:defRPr kumimoji="1" sz="2000">
                <a:solidFill>
                  <a:schemeClr val="tx1"/>
                </a:solidFill>
                <a:latin typeface="Arial" pitchFamily="34" charset="0"/>
                <a:ea typeface="ＭＳ Ｐゴシック" pitchFamily="50" charset="-128"/>
              </a:defRPr>
            </a:lvl5pPr>
            <a:lvl6pPr eaLnBrk="0" hangingPunct="0">
              <a:defRPr kumimoji="1" sz="2000">
                <a:solidFill>
                  <a:schemeClr val="tx1"/>
                </a:solidFill>
                <a:latin typeface="Arial" pitchFamily="34" charset="0"/>
                <a:ea typeface="ＭＳ Ｐゴシック" pitchFamily="50" charset="-128"/>
              </a:defRPr>
            </a:lvl6pPr>
            <a:lvl7pPr eaLnBrk="0" hangingPunct="0">
              <a:defRPr kumimoji="1" sz="2000">
                <a:solidFill>
                  <a:schemeClr val="tx1"/>
                </a:solidFill>
                <a:latin typeface="Arial" pitchFamily="34" charset="0"/>
                <a:ea typeface="ＭＳ Ｐゴシック" pitchFamily="50" charset="-128"/>
              </a:defRPr>
            </a:lvl7pPr>
            <a:lvl8pPr eaLnBrk="0" hangingPunct="0">
              <a:defRPr kumimoji="1" sz="2000">
                <a:solidFill>
                  <a:schemeClr val="tx1"/>
                </a:solidFill>
                <a:latin typeface="Arial" pitchFamily="34" charset="0"/>
                <a:ea typeface="ＭＳ Ｐゴシック" pitchFamily="50" charset="-128"/>
              </a:defRPr>
            </a:lvl8pPr>
            <a:lvl9pPr eaLnBrk="0" hangingPunct="0">
              <a:defRPr kumimoji="1" sz="2000">
                <a:solidFill>
                  <a:schemeClr val="tx1"/>
                </a:solidFill>
                <a:latin typeface="Arial" pitchFamily="34" charset="0"/>
                <a:ea typeface="ＭＳ Ｐゴシック" pitchFamily="50" charset="-128"/>
              </a:defRPr>
            </a:lvl9pPr>
          </a:lstStyle>
          <a:p>
            <a:pPr eaLnBrk="1" hangingPunct="1">
              <a:spcBef>
                <a:spcPct val="10000"/>
              </a:spcBef>
            </a:pPr>
            <a:r>
              <a:rPr lang="ja-JP" altLang="en-US" sz="1200" b="1" dirty="0">
                <a:solidFill>
                  <a:schemeClr val="accent6">
                    <a:lumMod val="60000"/>
                    <a:lumOff val="40000"/>
                  </a:schemeClr>
                </a:solidFill>
                <a:latin typeface="Meiryo UI" pitchFamily="50" charset="-128"/>
                <a:ea typeface="Meiryo UI" pitchFamily="50" charset="-128"/>
                <a:cs typeface="Meiryo UI" pitchFamily="50" charset="-128"/>
              </a:rPr>
              <a:t>高齢者のニーズとボラン</a:t>
            </a:r>
            <a:endParaRPr lang="en-US" altLang="ja-JP" sz="1200" b="1" dirty="0">
              <a:solidFill>
                <a:schemeClr val="accent6">
                  <a:lumMod val="60000"/>
                  <a:lumOff val="40000"/>
                </a:schemeClr>
              </a:solidFill>
              <a:latin typeface="Meiryo UI" pitchFamily="50" charset="-128"/>
              <a:ea typeface="Meiryo UI" pitchFamily="50" charset="-128"/>
              <a:cs typeface="Meiryo UI" pitchFamily="50" charset="-128"/>
            </a:endParaRPr>
          </a:p>
          <a:p>
            <a:pPr eaLnBrk="1" hangingPunct="1">
              <a:spcBef>
                <a:spcPct val="10000"/>
              </a:spcBef>
            </a:pPr>
            <a:r>
              <a:rPr lang="ja-JP" altLang="en-US" sz="1200" b="1" dirty="0">
                <a:solidFill>
                  <a:schemeClr val="accent6">
                    <a:lumMod val="60000"/>
                    <a:lumOff val="40000"/>
                  </a:schemeClr>
                </a:solidFill>
                <a:latin typeface="Meiryo UI" pitchFamily="50" charset="-128"/>
                <a:ea typeface="Meiryo UI" pitchFamily="50" charset="-128"/>
                <a:cs typeface="Meiryo UI" pitchFamily="50" charset="-128"/>
              </a:rPr>
              <a:t>ティア等の地域資源との</a:t>
            </a:r>
            <a:endParaRPr lang="en-US" altLang="ja-JP" sz="1200" b="1" dirty="0">
              <a:solidFill>
                <a:schemeClr val="accent6">
                  <a:lumMod val="60000"/>
                  <a:lumOff val="40000"/>
                </a:schemeClr>
              </a:solidFill>
              <a:latin typeface="Meiryo UI" pitchFamily="50" charset="-128"/>
              <a:ea typeface="Meiryo UI" pitchFamily="50" charset="-128"/>
              <a:cs typeface="Meiryo UI" pitchFamily="50" charset="-128"/>
            </a:endParaRPr>
          </a:p>
          <a:p>
            <a:pPr eaLnBrk="1" hangingPunct="1">
              <a:spcBef>
                <a:spcPct val="10000"/>
              </a:spcBef>
            </a:pPr>
            <a:r>
              <a:rPr lang="ja-JP" altLang="en-US" sz="1200" b="1" dirty="0">
                <a:solidFill>
                  <a:schemeClr val="accent6">
                    <a:lumMod val="60000"/>
                    <a:lumOff val="40000"/>
                  </a:schemeClr>
                </a:solidFill>
                <a:latin typeface="Meiryo UI" pitchFamily="50" charset="-128"/>
                <a:ea typeface="Meiryo UI" pitchFamily="50" charset="-128"/>
                <a:cs typeface="Meiryo UI" pitchFamily="50" charset="-128"/>
              </a:rPr>
              <a:t>マッチングにより、多様な</a:t>
            </a:r>
            <a:endParaRPr lang="en-US" altLang="ja-JP" sz="1200" b="1" dirty="0">
              <a:solidFill>
                <a:schemeClr val="accent6">
                  <a:lumMod val="60000"/>
                  <a:lumOff val="40000"/>
                </a:schemeClr>
              </a:solidFill>
              <a:latin typeface="Meiryo UI" pitchFamily="50" charset="-128"/>
              <a:ea typeface="Meiryo UI" pitchFamily="50" charset="-128"/>
              <a:cs typeface="Meiryo UI" pitchFamily="50" charset="-128"/>
            </a:endParaRPr>
          </a:p>
          <a:p>
            <a:pPr eaLnBrk="1" hangingPunct="1">
              <a:spcBef>
                <a:spcPct val="10000"/>
              </a:spcBef>
            </a:pPr>
            <a:r>
              <a:rPr lang="ja-JP" altLang="en-US" sz="1200" b="1" dirty="0">
                <a:solidFill>
                  <a:schemeClr val="accent6">
                    <a:lumMod val="60000"/>
                    <a:lumOff val="40000"/>
                  </a:schemeClr>
                </a:solidFill>
                <a:latin typeface="Meiryo UI" pitchFamily="50" charset="-128"/>
                <a:ea typeface="Meiryo UI" pitchFamily="50" charset="-128"/>
                <a:cs typeface="Meiryo UI" pitchFamily="50" charset="-128"/>
              </a:rPr>
              <a:t>主体による生活支援を充実</a:t>
            </a:r>
          </a:p>
        </p:txBody>
      </p:sp>
      <p:sp>
        <p:nvSpPr>
          <p:cNvPr id="79" name="Text Box 94"/>
          <p:cNvSpPr txBox="1">
            <a:spLocks noChangeArrowheads="1"/>
          </p:cNvSpPr>
          <p:nvPr/>
        </p:nvSpPr>
        <p:spPr bwMode="auto">
          <a:xfrm>
            <a:off x="202578" y="3258420"/>
            <a:ext cx="2320131" cy="8863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kumimoji="1" sz="3200">
                <a:solidFill>
                  <a:schemeClr val="tx1"/>
                </a:solidFill>
                <a:latin typeface="Arial" pitchFamily="34" charset="0"/>
                <a:ea typeface="ＭＳ Ｐゴシック" pitchFamily="50" charset="-128"/>
              </a:defRPr>
            </a:lvl1pPr>
            <a:lvl2pPr>
              <a:defRPr kumimoji="1" sz="2800">
                <a:solidFill>
                  <a:schemeClr val="tx1"/>
                </a:solidFill>
                <a:latin typeface="Arial" pitchFamily="34" charset="0"/>
                <a:ea typeface="ＭＳ Ｐゴシック" pitchFamily="50" charset="-128"/>
              </a:defRPr>
            </a:lvl2pPr>
            <a:lvl3pPr>
              <a:defRPr kumimoji="1" sz="2400">
                <a:solidFill>
                  <a:schemeClr val="tx1"/>
                </a:solidFill>
                <a:latin typeface="Arial" pitchFamily="34" charset="0"/>
                <a:ea typeface="ＭＳ Ｐゴシック" pitchFamily="50" charset="-128"/>
              </a:defRPr>
            </a:lvl3pPr>
            <a:lvl4pPr>
              <a:defRPr kumimoji="1" sz="2000">
                <a:solidFill>
                  <a:schemeClr val="tx1"/>
                </a:solidFill>
                <a:latin typeface="Arial" pitchFamily="34" charset="0"/>
                <a:ea typeface="ＭＳ Ｐゴシック" pitchFamily="50" charset="-128"/>
              </a:defRPr>
            </a:lvl4pPr>
            <a:lvl5pPr>
              <a:defRPr kumimoji="1" sz="2000">
                <a:solidFill>
                  <a:schemeClr val="tx1"/>
                </a:solidFill>
                <a:latin typeface="Arial" pitchFamily="34" charset="0"/>
                <a:ea typeface="ＭＳ Ｐゴシック" pitchFamily="50" charset="-128"/>
              </a:defRPr>
            </a:lvl5pPr>
            <a:lvl6pPr eaLnBrk="0" hangingPunct="0">
              <a:defRPr kumimoji="1" sz="2000">
                <a:solidFill>
                  <a:schemeClr val="tx1"/>
                </a:solidFill>
                <a:latin typeface="Arial" pitchFamily="34" charset="0"/>
                <a:ea typeface="ＭＳ Ｐゴシック" pitchFamily="50" charset="-128"/>
              </a:defRPr>
            </a:lvl6pPr>
            <a:lvl7pPr eaLnBrk="0" hangingPunct="0">
              <a:defRPr kumimoji="1" sz="2000">
                <a:solidFill>
                  <a:schemeClr val="tx1"/>
                </a:solidFill>
                <a:latin typeface="Arial" pitchFamily="34" charset="0"/>
                <a:ea typeface="ＭＳ Ｐゴシック" pitchFamily="50" charset="-128"/>
              </a:defRPr>
            </a:lvl7pPr>
            <a:lvl8pPr eaLnBrk="0" hangingPunct="0">
              <a:defRPr kumimoji="1" sz="2000">
                <a:solidFill>
                  <a:schemeClr val="tx1"/>
                </a:solidFill>
                <a:latin typeface="Arial" pitchFamily="34" charset="0"/>
                <a:ea typeface="ＭＳ Ｐゴシック" pitchFamily="50" charset="-128"/>
              </a:defRPr>
            </a:lvl8pPr>
            <a:lvl9pPr eaLnBrk="0" hangingPunct="0">
              <a:defRPr kumimoji="1" sz="2000">
                <a:solidFill>
                  <a:schemeClr val="tx1"/>
                </a:solidFill>
                <a:latin typeface="Arial" pitchFamily="34" charset="0"/>
                <a:ea typeface="ＭＳ Ｐゴシック" pitchFamily="50" charset="-128"/>
              </a:defRPr>
            </a:lvl9pPr>
          </a:lstStyle>
          <a:p>
            <a:pPr eaLnBrk="1" hangingPunct="1">
              <a:spcBef>
                <a:spcPct val="10000"/>
              </a:spcBef>
            </a:pPr>
            <a:r>
              <a:rPr lang="ja-JP" altLang="en-US" sz="1200" b="1" dirty="0">
                <a:solidFill>
                  <a:srgbClr val="D67F00"/>
                </a:solidFill>
                <a:latin typeface="Meiryo UI" pitchFamily="50" charset="-128"/>
                <a:ea typeface="Meiryo UI" pitchFamily="50" charset="-128"/>
                <a:cs typeface="Meiryo UI" pitchFamily="50" charset="-128"/>
              </a:rPr>
              <a:t>早期診断・早期対応等により、</a:t>
            </a:r>
            <a:endParaRPr lang="en-US" altLang="ja-JP" sz="1200" b="1" dirty="0">
              <a:solidFill>
                <a:srgbClr val="D67F00"/>
              </a:solidFill>
              <a:latin typeface="Meiryo UI" pitchFamily="50" charset="-128"/>
              <a:ea typeface="Meiryo UI" pitchFamily="50" charset="-128"/>
              <a:cs typeface="Meiryo UI" pitchFamily="50" charset="-128"/>
            </a:endParaRPr>
          </a:p>
          <a:p>
            <a:pPr eaLnBrk="1" hangingPunct="1">
              <a:spcBef>
                <a:spcPct val="10000"/>
              </a:spcBef>
            </a:pPr>
            <a:r>
              <a:rPr lang="ja-JP" altLang="en-US" sz="1200" b="1" dirty="0">
                <a:solidFill>
                  <a:srgbClr val="D67F00"/>
                </a:solidFill>
                <a:latin typeface="Meiryo UI" pitchFamily="50" charset="-128"/>
                <a:ea typeface="Meiryo UI" pitchFamily="50" charset="-128"/>
                <a:cs typeface="Meiryo UI" pitchFamily="50" charset="-128"/>
              </a:rPr>
              <a:t>認知症になっても住み慣れた</a:t>
            </a:r>
            <a:endParaRPr lang="en-US" altLang="ja-JP" sz="1200" b="1" dirty="0">
              <a:solidFill>
                <a:srgbClr val="D67F00"/>
              </a:solidFill>
              <a:latin typeface="Meiryo UI" pitchFamily="50" charset="-128"/>
              <a:ea typeface="Meiryo UI" pitchFamily="50" charset="-128"/>
              <a:cs typeface="Meiryo UI" pitchFamily="50" charset="-128"/>
            </a:endParaRPr>
          </a:p>
          <a:p>
            <a:pPr eaLnBrk="1" hangingPunct="1">
              <a:spcBef>
                <a:spcPct val="10000"/>
              </a:spcBef>
            </a:pPr>
            <a:r>
              <a:rPr lang="ja-JP" altLang="en-US" sz="1200" b="1" dirty="0">
                <a:solidFill>
                  <a:srgbClr val="D67F00"/>
                </a:solidFill>
                <a:latin typeface="Meiryo UI" pitchFamily="50" charset="-128"/>
                <a:ea typeface="Meiryo UI" pitchFamily="50" charset="-128"/>
                <a:cs typeface="Meiryo UI" pitchFamily="50" charset="-128"/>
              </a:rPr>
              <a:t>地域で暮らし続けられる支援体制</a:t>
            </a:r>
            <a:endParaRPr lang="en-US" altLang="ja-JP" sz="1200" b="1" dirty="0">
              <a:solidFill>
                <a:srgbClr val="D67F00"/>
              </a:solidFill>
              <a:latin typeface="Meiryo UI" pitchFamily="50" charset="-128"/>
              <a:ea typeface="Meiryo UI" pitchFamily="50" charset="-128"/>
              <a:cs typeface="Meiryo UI" pitchFamily="50" charset="-128"/>
            </a:endParaRPr>
          </a:p>
          <a:p>
            <a:pPr eaLnBrk="1" hangingPunct="1">
              <a:spcBef>
                <a:spcPct val="10000"/>
              </a:spcBef>
            </a:pPr>
            <a:r>
              <a:rPr lang="ja-JP" altLang="en-US" sz="1200" b="1" dirty="0">
                <a:solidFill>
                  <a:srgbClr val="D67F00"/>
                </a:solidFill>
                <a:latin typeface="Meiryo UI" pitchFamily="50" charset="-128"/>
                <a:ea typeface="Meiryo UI" pitchFamily="50" charset="-128"/>
                <a:cs typeface="Meiryo UI" pitchFamily="50" charset="-128"/>
              </a:rPr>
              <a:t>づくりなど、認知症施策を推進</a:t>
            </a:r>
            <a:endParaRPr lang="en-US" altLang="ja-JP" sz="1200" b="1" dirty="0">
              <a:solidFill>
                <a:srgbClr val="D67F00"/>
              </a:solidFill>
              <a:latin typeface="Meiryo UI" pitchFamily="50" charset="-128"/>
              <a:ea typeface="Meiryo UI" pitchFamily="50" charset="-128"/>
              <a:cs typeface="Meiryo UI" pitchFamily="50" charset="-128"/>
            </a:endParaRPr>
          </a:p>
        </p:txBody>
      </p:sp>
      <p:sp>
        <p:nvSpPr>
          <p:cNvPr id="80" name="Text Box 94"/>
          <p:cNvSpPr txBox="1">
            <a:spLocks noChangeArrowheads="1"/>
          </p:cNvSpPr>
          <p:nvPr/>
        </p:nvSpPr>
        <p:spPr bwMode="auto">
          <a:xfrm>
            <a:off x="6858245" y="3258419"/>
            <a:ext cx="2093614" cy="8863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kumimoji="1" sz="3200">
                <a:solidFill>
                  <a:schemeClr val="tx1"/>
                </a:solidFill>
                <a:latin typeface="Arial" pitchFamily="34" charset="0"/>
                <a:ea typeface="ＭＳ Ｐゴシック" pitchFamily="50" charset="-128"/>
              </a:defRPr>
            </a:lvl1pPr>
            <a:lvl2pPr>
              <a:defRPr kumimoji="1" sz="2800">
                <a:solidFill>
                  <a:schemeClr val="tx1"/>
                </a:solidFill>
                <a:latin typeface="Arial" pitchFamily="34" charset="0"/>
                <a:ea typeface="ＭＳ Ｐゴシック" pitchFamily="50" charset="-128"/>
              </a:defRPr>
            </a:lvl2pPr>
            <a:lvl3pPr>
              <a:defRPr kumimoji="1" sz="2400">
                <a:solidFill>
                  <a:schemeClr val="tx1"/>
                </a:solidFill>
                <a:latin typeface="Arial" pitchFamily="34" charset="0"/>
                <a:ea typeface="ＭＳ Ｐゴシック" pitchFamily="50" charset="-128"/>
              </a:defRPr>
            </a:lvl3pPr>
            <a:lvl4pPr>
              <a:defRPr kumimoji="1" sz="2000">
                <a:solidFill>
                  <a:schemeClr val="tx1"/>
                </a:solidFill>
                <a:latin typeface="Arial" pitchFamily="34" charset="0"/>
                <a:ea typeface="ＭＳ Ｐゴシック" pitchFamily="50" charset="-128"/>
              </a:defRPr>
            </a:lvl4pPr>
            <a:lvl5pPr>
              <a:defRPr kumimoji="1" sz="2000">
                <a:solidFill>
                  <a:schemeClr val="tx1"/>
                </a:solidFill>
                <a:latin typeface="Arial" pitchFamily="34" charset="0"/>
                <a:ea typeface="ＭＳ Ｐゴシック" pitchFamily="50" charset="-128"/>
              </a:defRPr>
            </a:lvl5pPr>
            <a:lvl6pPr eaLnBrk="0" hangingPunct="0">
              <a:defRPr kumimoji="1" sz="2000">
                <a:solidFill>
                  <a:schemeClr val="tx1"/>
                </a:solidFill>
                <a:latin typeface="Arial" pitchFamily="34" charset="0"/>
                <a:ea typeface="ＭＳ Ｐゴシック" pitchFamily="50" charset="-128"/>
              </a:defRPr>
            </a:lvl6pPr>
            <a:lvl7pPr eaLnBrk="0" hangingPunct="0">
              <a:defRPr kumimoji="1" sz="2000">
                <a:solidFill>
                  <a:schemeClr val="tx1"/>
                </a:solidFill>
                <a:latin typeface="Arial" pitchFamily="34" charset="0"/>
                <a:ea typeface="ＭＳ Ｐゴシック" pitchFamily="50" charset="-128"/>
              </a:defRPr>
            </a:lvl7pPr>
            <a:lvl8pPr eaLnBrk="0" hangingPunct="0">
              <a:defRPr kumimoji="1" sz="2000">
                <a:solidFill>
                  <a:schemeClr val="tx1"/>
                </a:solidFill>
                <a:latin typeface="Arial" pitchFamily="34" charset="0"/>
                <a:ea typeface="ＭＳ Ｐゴシック" pitchFamily="50" charset="-128"/>
              </a:defRPr>
            </a:lvl8pPr>
            <a:lvl9pPr eaLnBrk="0" hangingPunct="0">
              <a:defRPr kumimoji="1" sz="2000">
                <a:solidFill>
                  <a:schemeClr val="tx1"/>
                </a:solidFill>
                <a:latin typeface="Arial" pitchFamily="34" charset="0"/>
                <a:ea typeface="ＭＳ Ｐゴシック" pitchFamily="50" charset="-128"/>
              </a:defRPr>
            </a:lvl9pPr>
          </a:lstStyle>
          <a:p>
            <a:pPr eaLnBrk="1" hangingPunct="1">
              <a:spcBef>
                <a:spcPct val="10000"/>
              </a:spcBef>
            </a:pPr>
            <a:r>
              <a:rPr lang="ja-JP" altLang="en-US" sz="1200" b="1" dirty="0">
                <a:solidFill>
                  <a:srgbClr val="CF594D"/>
                </a:solidFill>
                <a:latin typeface="Meiryo UI" pitchFamily="50" charset="-128"/>
                <a:ea typeface="Meiryo UI" pitchFamily="50" charset="-128"/>
                <a:cs typeface="Meiryo UI" pitchFamily="50" charset="-128"/>
              </a:rPr>
              <a:t>多職種協働による個別事例</a:t>
            </a:r>
            <a:endParaRPr lang="en-US" altLang="ja-JP" sz="1200" b="1" dirty="0">
              <a:solidFill>
                <a:srgbClr val="CF594D"/>
              </a:solidFill>
              <a:latin typeface="Meiryo UI" pitchFamily="50" charset="-128"/>
              <a:ea typeface="Meiryo UI" pitchFamily="50" charset="-128"/>
              <a:cs typeface="Meiryo UI" pitchFamily="50" charset="-128"/>
            </a:endParaRPr>
          </a:p>
          <a:p>
            <a:pPr eaLnBrk="1" hangingPunct="1">
              <a:spcBef>
                <a:spcPct val="10000"/>
              </a:spcBef>
            </a:pPr>
            <a:r>
              <a:rPr lang="ja-JP" altLang="en-US" sz="1200" b="1" dirty="0">
                <a:solidFill>
                  <a:srgbClr val="CF594D"/>
                </a:solidFill>
                <a:latin typeface="Meiryo UI" pitchFamily="50" charset="-128"/>
                <a:ea typeface="Meiryo UI" pitchFamily="50" charset="-128"/>
                <a:cs typeface="Meiryo UI" pitchFamily="50" charset="-128"/>
              </a:rPr>
              <a:t>のケアマネジメントの充実と</a:t>
            </a:r>
            <a:endParaRPr lang="en-US" altLang="ja-JP" sz="1200" b="1" dirty="0">
              <a:solidFill>
                <a:srgbClr val="CF594D"/>
              </a:solidFill>
              <a:latin typeface="Meiryo UI" pitchFamily="50" charset="-128"/>
              <a:ea typeface="Meiryo UI" pitchFamily="50" charset="-128"/>
              <a:cs typeface="Meiryo UI" pitchFamily="50" charset="-128"/>
            </a:endParaRPr>
          </a:p>
          <a:p>
            <a:pPr eaLnBrk="1" hangingPunct="1">
              <a:spcBef>
                <a:spcPct val="10000"/>
              </a:spcBef>
            </a:pPr>
            <a:r>
              <a:rPr lang="ja-JP" altLang="en-US" sz="1200" b="1" dirty="0">
                <a:solidFill>
                  <a:srgbClr val="CF594D"/>
                </a:solidFill>
                <a:latin typeface="Meiryo UI" pitchFamily="50" charset="-128"/>
                <a:ea typeface="Meiryo UI" pitchFamily="50" charset="-128"/>
                <a:cs typeface="Meiryo UI" pitchFamily="50" charset="-128"/>
              </a:rPr>
              <a:t>地域課題の解決による地域</a:t>
            </a:r>
            <a:endParaRPr lang="en-US" altLang="ja-JP" sz="1200" b="1" dirty="0">
              <a:solidFill>
                <a:srgbClr val="CF594D"/>
              </a:solidFill>
              <a:latin typeface="Meiryo UI" pitchFamily="50" charset="-128"/>
              <a:ea typeface="Meiryo UI" pitchFamily="50" charset="-128"/>
              <a:cs typeface="Meiryo UI" pitchFamily="50" charset="-128"/>
            </a:endParaRPr>
          </a:p>
          <a:p>
            <a:pPr eaLnBrk="1" hangingPunct="1">
              <a:spcBef>
                <a:spcPct val="10000"/>
              </a:spcBef>
            </a:pPr>
            <a:r>
              <a:rPr lang="ja-JP" altLang="en-US" sz="1200" b="1" dirty="0">
                <a:solidFill>
                  <a:srgbClr val="CF594D"/>
                </a:solidFill>
                <a:latin typeface="Meiryo UI" pitchFamily="50" charset="-128"/>
                <a:ea typeface="Meiryo UI" pitchFamily="50" charset="-128"/>
                <a:cs typeface="Meiryo UI" pitchFamily="50" charset="-128"/>
              </a:rPr>
              <a:t>包括ケアシステムの構築</a:t>
            </a:r>
            <a:endParaRPr lang="en-US" altLang="ja-JP" sz="1200" b="1" dirty="0">
              <a:solidFill>
                <a:srgbClr val="CF594D"/>
              </a:solidFill>
              <a:latin typeface="Meiryo UI" pitchFamily="50" charset="-128"/>
              <a:ea typeface="Meiryo UI" pitchFamily="50" charset="-128"/>
              <a:cs typeface="Meiryo UI" pitchFamily="50" charset="-128"/>
            </a:endParaRPr>
          </a:p>
        </p:txBody>
      </p:sp>
      <p:sp>
        <p:nvSpPr>
          <p:cNvPr id="81" name="Text Box 74"/>
          <p:cNvSpPr txBox="1">
            <a:spLocks noChangeArrowheads="1"/>
          </p:cNvSpPr>
          <p:nvPr/>
        </p:nvSpPr>
        <p:spPr bwMode="auto">
          <a:xfrm>
            <a:off x="356289" y="6082244"/>
            <a:ext cx="2596461"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kumimoji="1" sz="3200">
                <a:solidFill>
                  <a:schemeClr val="tx1"/>
                </a:solidFill>
                <a:latin typeface="Arial" pitchFamily="34" charset="0"/>
                <a:ea typeface="ＭＳ Ｐゴシック" pitchFamily="50" charset="-128"/>
              </a:defRPr>
            </a:lvl1pPr>
            <a:lvl2pPr>
              <a:defRPr kumimoji="1" sz="2800">
                <a:solidFill>
                  <a:schemeClr val="tx1"/>
                </a:solidFill>
                <a:latin typeface="Arial" pitchFamily="34" charset="0"/>
                <a:ea typeface="ＭＳ Ｐゴシック" pitchFamily="50" charset="-128"/>
              </a:defRPr>
            </a:lvl2pPr>
            <a:lvl3pPr>
              <a:defRPr kumimoji="1" sz="2400">
                <a:solidFill>
                  <a:schemeClr val="tx1"/>
                </a:solidFill>
                <a:latin typeface="Arial" pitchFamily="34" charset="0"/>
                <a:ea typeface="ＭＳ Ｐゴシック" pitchFamily="50" charset="-128"/>
              </a:defRPr>
            </a:lvl3pPr>
            <a:lvl4pPr>
              <a:defRPr kumimoji="1" sz="2000">
                <a:solidFill>
                  <a:schemeClr val="tx1"/>
                </a:solidFill>
                <a:latin typeface="Arial" pitchFamily="34" charset="0"/>
                <a:ea typeface="ＭＳ Ｐゴシック" pitchFamily="50" charset="-128"/>
              </a:defRPr>
            </a:lvl4pPr>
            <a:lvl5pPr>
              <a:defRPr kumimoji="1" sz="2000">
                <a:solidFill>
                  <a:schemeClr val="tx1"/>
                </a:solidFill>
                <a:latin typeface="Arial" pitchFamily="34" charset="0"/>
                <a:ea typeface="ＭＳ Ｐゴシック" pitchFamily="50" charset="-128"/>
              </a:defRPr>
            </a:lvl5pPr>
            <a:lvl6pPr eaLnBrk="0" hangingPunct="0">
              <a:defRPr kumimoji="1" sz="2000">
                <a:solidFill>
                  <a:schemeClr val="tx1"/>
                </a:solidFill>
                <a:latin typeface="Arial" pitchFamily="34" charset="0"/>
                <a:ea typeface="ＭＳ Ｐゴシック" pitchFamily="50" charset="-128"/>
              </a:defRPr>
            </a:lvl6pPr>
            <a:lvl7pPr eaLnBrk="0" hangingPunct="0">
              <a:defRPr kumimoji="1" sz="2000">
                <a:solidFill>
                  <a:schemeClr val="tx1"/>
                </a:solidFill>
                <a:latin typeface="Arial" pitchFamily="34" charset="0"/>
                <a:ea typeface="ＭＳ Ｐゴシック" pitchFamily="50" charset="-128"/>
              </a:defRPr>
            </a:lvl7pPr>
            <a:lvl8pPr eaLnBrk="0" hangingPunct="0">
              <a:defRPr kumimoji="1" sz="2000">
                <a:solidFill>
                  <a:schemeClr val="tx1"/>
                </a:solidFill>
                <a:latin typeface="Arial" pitchFamily="34" charset="0"/>
                <a:ea typeface="ＭＳ Ｐゴシック" pitchFamily="50" charset="-128"/>
              </a:defRPr>
            </a:lvl8pPr>
            <a:lvl9pPr eaLnBrk="0" hangingPunct="0">
              <a:defRPr kumimoji="1" sz="2000">
                <a:solidFill>
                  <a:schemeClr val="tx1"/>
                </a:solidFill>
                <a:latin typeface="Arial" pitchFamily="34" charset="0"/>
                <a:ea typeface="ＭＳ Ｐゴシック" pitchFamily="50" charset="-128"/>
              </a:defRPr>
            </a:lvl9pPr>
          </a:lstStyle>
          <a:p>
            <a:pPr eaLnBrk="1" hangingPunct="1"/>
            <a:r>
              <a:rPr lang="ja-JP" altLang="en-US" sz="1400" b="1" dirty="0">
                <a:latin typeface="Meiryo UI" pitchFamily="50" charset="-128"/>
                <a:ea typeface="Meiryo UI" pitchFamily="50" charset="-128"/>
                <a:cs typeface="Meiryo UI" pitchFamily="50" charset="-128"/>
              </a:rPr>
              <a:t>業務量増加・センターごとの役割</a:t>
            </a:r>
            <a:endParaRPr lang="en-US" altLang="ja-JP" sz="1400" b="1" dirty="0">
              <a:latin typeface="Meiryo UI" pitchFamily="50" charset="-128"/>
              <a:ea typeface="Meiryo UI" pitchFamily="50" charset="-128"/>
              <a:cs typeface="Meiryo UI" pitchFamily="50" charset="-128"/>
            </a:endParaRPr>
          </a:p>
          <a:p>
            <a:pPr eaLnBrk="1" hangingPunct="1"/>
            <a:r>
              <a:rPr lang="ja-JP" altLang="en-US" sz="1400" b="1" dirty="0">
                <a:latin typeface="Meiryo UI" pitchFamily="50" charset="-128"/>
                <a:ea typeface="Meiryo UI" pitchFamily="50" charset="-128"/>
                <a:cs typeface="Meiryo UI" pitchFamily="50" charset="-128"/>
              </a:rPr>
              <a:t>に応じた人員体制の強化</a:t>
            </a:r>
          </a:p>
        </p:txBody>
      </p:sp>
      <p:sp>
        <p:nvSpPr>
          <p:cNvPr id="82" name="Text Box 74"/>
          <p:cNvSpPr txBox="1">
            <a:spLocks noChangeArrowheads="1"/>
          </p:cNvSpPr>
          <p:nvPr/>
        </p:nvSpPr>
        <p:spPr bwMode="auto">
          <a:xfrm>
            <a:off x="3185729" y="6090696"/>
            <a:ext cx="2937780"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kumimoji="1" sz="3200">
                <a:solidFill>
                  <a:schemeClr val="tx1"/>
                </a:solidFill>
                <a:latin typeface="Arial" pitchFamily="34" charset="0"/>
                <a:ea typeface="ＭＳ Ｐゴシック" pitchFamily="50" charset="-128"/>
              </a:defRPr>
            </a:lvl1pPr>
            <a:lvl2pPr>
              <a:defRPr kumimoji="1" sz="2800">
                <a:solidFill>
                  <a:schemeClr val="tx1"/>
                </a:solidFill>
                <a:latin typeface="Arial" pitchFamily="34" charset="0"/>
                <a:ea typeface="ＭＳ Ｐゴシック" pitchFamily="50" charset="-128"/>
              </a:defRPr>
            </a:lvl2pPr>
            <a:lvl3pPr>
              <a:defRPr kumimoji="1" sz="2400">
                <a:solidFill>
                  <a:schemeClr val="tx1"/>
                </a:solidFill>
                <a:latin typeface="Arial" pitchFamily="34" charset="0"/>
                <a:ea typeface="ＭＳ Ｐゴシック" pitchFamily="50" charset="-128"/>
              </a:defRPr>
            </a:lvl3pPr>
            <a:lvl4pPr>
              <a:defRPr kumimoji="1" sz="2000">
                <a:solidFill>
                  <a:schemeClr val="tx1"/>
                </a:solidFill>
                <a:latin typeface="Arial" pitchFamily="34" charset="0"/>
                <a:ea typeface="ＭＳ Ｐゴシック" pitchFamily="50" charset="-128"/>
              </a:defRPr>
            </a:lvl4pPr>
            <a:lvl5pPr>
              <a:defRPr kumimoji="1" sz="2000">
                <a:solidFill>
                  <a:schemeClr val="tx1"/>
                </a:solidFill>
                <a:latin typeface="Arial" pitchFamily="34" charset="0"/>
                <a:ea typeface="ＭＳ Ｐゴシック" pitchFamily="50" charset="-128"/>
              </a:defRPr>
            </a:lvl5pPr>
            <a:lvl6pPr eaLnBrk="0" hangingPunct="0">
              <a:defRPr kumimoji="1" sz="2000">
                <a:solidFill>
                  <a:schemeClr val="tx1"/>
                </a:solidFill>
                <a:latin typeface="Arial" pitchFamily="34" charset="0"/>
                <a:ea typeface="ＭＳ Ｐゴシック" pitchFamily="50" charset="-128"/>
              </a:defRPr>
            </a:lvl6pPr>
            <a:lvl7pPr eaLnBrk="0" hangingPunct="0">
              <a:defRPr kumimoji="1" sz="2000">
                <a:solidFill>
                  <a:schemeClr val="tx1"/>
                </a:solidFill>
                <a:latin typeface="Arial" pitchFamily="34" charset="0"/>
                <a:ea typeface="ＭＳ Ｐゴシック" pitchFamily="50" charset="-128"/>
              </a:defRPr>
            </a:lvl7pPr>
            <a:lvl8pPr eaLnBrk="0" hangingPunct="0">
              <a:defRPr kumimoji="1" sz="2000">
                <a:solidFill>
                  <a:schemeClr val="tx1"/>
                </a:solidFill>
                <a:latin typeface="Arial" pitchFamily="34" charset="0"/>
                <a:ea typeface="ＭＳ Ｐゴシック" pitchFamily="50" charset="-128"/>
              </a:defRPr>
            </a:lvl8pPr>
            <a:lvl9pPr eaLnBrk="0" hangingPunct="0">
              <a:defRPr kumimoji="1" sz="2000">
                <a:solidFill>
                  <a:schemeClr val="tx1"/>
                </a:solidFill>
                <a:latin typeface="Arial" pitchFamily="34" charset="0"/>
                <a:ea typeface="ＭＳ Ｐゴシック" pitchFamily="50" charset="-128"/>
              </a:defRPr>
            </a:lvl9pPr>
          </a:lstStyle>
          <a:p>
            <a:pPr eaLnBrk="1" hangingPunct="1"/>
            <a:r>
              <a:rPr lang="ja-JP" altLang="en-US" sz="1400" b="1" dirty="0">
                <a:latin typeface="Meiryo UI" pitchFamily="50" charset="-128"/>
                <a:ea typeface="Meiryo UI" pitchFamily="50" charset="-128"/>
                <a:cs typeface="Meiryo UI" pitchFamily="50" charset="-128"/>
              </a:rPr>
              <a:t>基幹型・機能強化型センターの位置</a:t>
            </a:r>
            <a:endParaRPr lang="en-US" altLang="ja-JP" sz="1400" b="1" dirty="0">
              <a:latin typeface="Meiryo UI" pitchFamily="50" charset="-128"/>
              <a:ea typeface="Meiryo UI" pitchFamily="50" charset="-128"/>
              <a:cs typeface="Meiryo UI" pitchFamily="50" charset="-128"/>
            </a:endParaRPr>
          </a:p>
          <a:p>
            <a:pPr eaLnBrk="1" hangingPunct="1"/>
            <a:r>
              <a:rPr lang="ja-JP" altLang="en-US" sz="1400" b="1" dirty="0">
                <a:latin typeface="Meiryo UI" pitchFamily="50" charset="-128"/>
                <a:ea typeface="Meiryo UI" pitchFamily="50" charset="-128"/>
                <a:cs typeface="Meiryo UI" pitchFamily="50" charset="-128"/>
              </a:rPr>
              <a:t>づけ等、連携強化・効果的運営</a:t>
            </a:r>
          </a:p>
        </p:txBody>
      </p:sp>
      <p:sp>
        <p:nvSpPr>
          <p:cNvPr id="83" name="Text Box 74"/>
          <p:cNvSpPr txBox="1">
            <a:spLocks noChangeArrowheads="1"/>
          </p:cNvSpPr>
          <p:nvPr/>
        </p:nvSpPr>
        <p:spPr bwMode="auto">
          <a:xfrm>
            <a:off x="6232150" y="6090696"/>
            <a:ext cx="2868094"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kumimoji="1" sz="3200">
                <a:solidFill>
                  <a:schemeClr val="tx1"/>
                </a:solidFill>
                <a:latin typeface="Arial" pitchFamily="34" charset="0"/>
                <a:ea typeface="ＭＳ Ｐゴシック" pitchFamily="50" charset="-128"/>
              </a:defRPr>
            </a:lvl1pPr>
            <a:lvl2pPr>
              <a:defRPr kumimoji="1" sz="2800">
                <a:solidFill>
                  <a:schemeClr val="tx1"/>
                </a:solidFill>
                <a:latin typeface="Arial" pitchFamily="34" charset="0"/>
                <a:ea typeface="ＭＳ Ｐゴシック" pitchFamily="50" charset="-128"/>
              </a:defRPr>
            </a:lvl2pPr>
            <a:lvl3pPr>
              <a:defRPr kumimoji="1" sz="2400">
                <a:solidFill>
                  <a:schemeClr val="tx1"/>
                </a:solidFill>
                <a:latin typeface="Arial" pitchFamily="34" charset="0"/>
                <a:ea typeface="ＭＳ Ｐゴシック" pitchFamily="50" charset="-128"/>
              </a:defRPr>
            </a:lvl3pPr>
            <a:lvl4pPr>
              <a:defRPr kumimoji="1" sz="2000">
                <a:solidFill>
                  <a:schemeClr val="tx1"/>
                </a:solidFill>
                <a:latin typeface="Arial" pitchFamily="34" charset="0"/>
                <a:ea typeface="ＭＳ Ｐゴシック" pitchFamily="50" charset="-128"/>
              </a:defRPr>
            </a:lvl4pPr>
            <a:lvl5pPr>
              <a:defRPr kumimoji="1" sz="2000">
                <a:solidFill>
                  <a:schemeClr val="tx1"/>
                </a:solidFill>
                <a:latin typeface="Arial" pitchFamily="34" charset="0"/>
                <a:ea typeface="ＭＳ Ｐゴシック" pitchFamily="50" charset="-128"/>
              </a:defRPr>
            </a:lvl5pPr>
            <a:lvl6pPr eaLnBrk="0" hangingPunct="0">
              <a:defRPr kumimoji="1" sz="2000">
                <a:solidFill>
                  <a:schemeClr val="tx1"/>
                </a:solidFill>
                <a:latin typeface="Arial" pitchFamily="34" charset="0"/>
                <a:ea typeface="ＭＳ Ｐゴシック" pitchFamily="50" charset="-128"/>
              </a:defRPr>
            </a:lvl6pPr>
            <a:lvl7pPr eaLnBrk="0" hangingPunct="0">
              <a:defRPr kumimoji="1" sz="2000">
                <a:solidFill>
                  <a:schemeClr val="tx1"/>
                </a:solidFill>
                <a:latin typeface="Arial" pitchFamily="34" charset="0"/>
                <a:ea typeface="ＭＳ Ｐゴシック" pitchFamily="50" charset="-128"/>
              </a:defRPr>
            </a:lvl7pPr>
            <a:lvl8pPr eaLnBrk="0" hangingPunct="0">
              <a:defRPr kumimoji="1" sz="2000">
                <a:solidFill>
                  <a:schemeClr val="tx1"/>
                </a:solidFill>
                <a:latin typeface="Arial" pitchFamily="34" charset="0"/>
                <a:ea typeface="ＭＳ Ｐゴシック" pitchFamily="50" charset="-128"/>
              </a:defRPr>
            </a:lvl8pPr>
            <a:lvl9pPr eaLnBrk="0" hangingPunct="0">
              <a:defRPr kumimoji="1" sz="2000">
                <a:solidFill>
                  <a:schemeClr val="tx1"/>
                </a:solidFill>
                <a:latin typeface="Arial" pitchFamily="34" charset="0"/>
                <a:ea typeface="ＭＳ Ｐゴシック" pitchFamily="50" charset="-128"/>
              </a:defRPr>
            </a:lvl9pPr>
          </a:lstStyle>
          <a:p>
            <a:pPr eaLnBrk="1" hangingPunct="1"/>
            <a:r>
              <a:rPr lang="ja-JP" altLang="en-US" sz="1400" b="1" dirty="0">
                <a:latin typeface="Meiryo UI" pitchFamily="50" charset="-128"/>
                <a:ea typeface="Meiryo UI" pitchFamily="50" charset="-128"/>
                <a:cs typeface="Meiryo UI" pitchFamily="50" charset="-128"/>
              </a:rPr>
              <a:t>運営協議会による評価・</a:t>
            </a:r>
            <a:r>
              <a:rPr lang="en-US" altLang="ja-JP" sz="1400" b="1" dirty="0">
                <a:latin typeface="Meiryo UI" pitchFamily="50" charset="-128"/>
                <a:ea typeface="Meiryo UI" pitchFamily="50" charset="-128"/>
                <a:cs typeface="Meiryo UI" pitchFamily="50" charset="-128"/>
              </a:rPr>
              <a:t>PDCA</a:t>
            </a:r>
          </a:p>
          <a:p>
            <a:pPr eaLnBrk="1" hangingPunct="1"/>
            <a:r>
              <a:rPr lang="ja-JP" altLang="en-US" sz="1400" b="1" dirty="0">
                <a:latin typeface="Meiryo UI" pitchFamily="50" charset="-128"/>
                <a:ea typeface="Meiryo UI" pitchFamily="50" charset="-128"/>
                <a:cs typeface="Meiryo UI" pitchFamily="50" charset="-128"/>
              </a:rPr>
              <a:t>の充実等、継続的な評価・点検</a:t>
            </a:r>
            <a:endParaRPr lang="en-US" altLang="ja-JP" sz="1400" b="1" dirty="0">
              <a:latin typeface="Meiryo UI" pitchFamily="50" charset="-128"/>
              <a:ea typeface="Meiryo UI" pitchFamily="50" charset="-128"/>
              <a:cs typeface="Meiryo UI" pitchFamily="50" charset="-128"/>
            </a:endParaRPr>
          </a:p>
        </p:txBody>
      </p:sp>
      <p:sp>
        <p:nvSpPr>
          <p:cNvPr id="6" name="角丸四角形 5"/>
          <p:cNvSpPr/>
          <p:nvPr/>
        </p:nvSpPr>
        <p:spPr bwMode="auto">
          <a:xfrm>
            <a:off x="213519" y="5905500"/>
            <a:ext cx="8738340" cy="800100"/>
          </a:xfrm>
          <a:prstGeom prst="roundRect">
            <a:avLst/>
          </a:prstGeom>
          <a:noFill/>
          <a:ln w="22225" cap="rnd" cmpd="sng" algn="ctr">
            <a:solidFill>
              <a:schemeClr val="tx1">
                <a:lumMod val="65000"/>
                <a:lumOff val="35000"/>
              </a:schemeClr>
            </a:solidFill>
            <a:prstDash val="sysDash"/>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r" defTabSz="914400" rtl="0" eaLnBrk="1" fontAlgn="base" latinLnBrk="0" hangingPunct="1">
              <a:lnSpc>
                <a:spcPct val="100000"/>
              </a:lnSpc>
              <a:spcBef>
                <a:spcPct val="0"/>
              </a:spcBef>
              <a:spcAft>
                <a:spcPct val="0"/>
              </a:spcAft>
              <a:buClrTx/>
              <a:buSzTx/>
              <a:buFontTx/>
              <a:buNone/>
              <a:tabLst/>
            </a:pPr>
            <a:endParaRPr kumimoji="1" lang="ja-JP" altLang="en-US" sz="3600" b="0" i="0" u="none" strike="noStrike" cap="none" normalizeH="0" baseline="0">
              <a:ln>
                <a:noFill/>
              </a:ln>
              <a:solidFill>
                <a:schemeClr val="tx1"/>
              </a:solidFill>
              <a:effectLst>
                <a:outerShdw blurRad="38100" dist="38100" dir="2700000" algn="tl">
                  <a:srgbClr val="000000">
                    <a:alpha val="43137"/>
                  </a:srgbClr>
                </a:outerShdw>
              </a:effectLst>
              <a:latin typeface="Arial" charset="0"/>
              <a:ea typeface="ＭＳ Ｐゴシック" pitchFamily="50" charset="-128"/>
            </a:endParaRPr>
          </a:p>
        </p:txBody>
      </p:sp>
      <p:sp>
        <p:nvSpPr>
          <p:cNvPr id="85" name="Text Box 94"/>
          <p:cNvSpPr txBox="1">
            <a:spLocks noChangeArrowheads="1"/>
          </p:cNvSpPr>
          <p:nvPr/>
        </p:nvSpPr>
        <p:spPr bwMode="auto">
          <a:xfrm>
            <a:off x="2747472" y="5774150"/>
            <a:ext cx="3584682" cy="276999"/>
          </a:xfrm>
          <a:prstGeom prst="rect">
            <a:avLst/>
          </a:prstGeom>
          <a:solidFill>
            <a:schemeClr val="bg1"/>
          </a:solidFill>
          <a:ln>
            <a:noFill/>
          </a:ln>
          <a:extLst/>
        </p:spPr>
        <p:txBody>
          <a:bodyPr wrap="square">
            <a:spAutoFit/>
          </a:bodyPr>
          <a:lstStyle>
            <a:lvl1pPr>
              <a:defRPr kumimoji="1" sz="3200">
                <a:solidFill>
                  <a:schemeClr val="tx1"/>
                </a:solidFill>
                <a:latin typeface="Arial" pitchFamily="34" charset="0"/>
                <a:ea typeface="ＭＳ Ｐゴシック" pitchFamily="50" charset="-128"/>
              </a:defRPr>
            </a:lvl1pPr>
            <a:lvl2pPr>
              <a:defRPr kumimoji="1" sz="2800">
                <a:solidFill>
                  <a:schemeClr val="tx1"/>
                </a:solidFill>
                <a:latin typeface="Arial" pitchFamily="34" charset="0"/>
                <a:ea typeface="ＭＳ Ｐゴシック" pitchFamily="50" charset="-128"/>
              </a:defRPr>
            </a:lvl2pPr>
            <a:lvl3pPr>
              <a:defRPr kumimoji="1" sz="2400">
                <a:solidFill>
                  <a:schemeClr val="tx1"/>
                </a:solidFill>
                <a:latin typeface="Arial" pitchFamily="34" charset="0"/>
                <a:ea typeface="ＭＳ Ｐゴシック" pitchFamily="50" charset="-128"/>
              </a:defRPr>
            </a:lvl3pPr>
            <a:lvl4pPr>
              <a:defRPr kumimoji="1" sz="2000">
                <a:solidFill>
                  <a:schemeClr val="tx1"/>
                </a:solidFill>
                <a:latin typeface="Arial" pitchFamily="34" charset="0"/>
                <a:ea typeface="ＭＳ Ｐゴシック" pitchFamily="50" charset="-128"/>
              </a:defRPr>
            </a:lvl4pPr>
            <a:lvl5pPr>
              <a:defRPr kumimoji="1" sz="2000">
                <a:solidFill>
                  <a:schemeClr val="tx1"/>
                </a:solidFill>
                <a:latin typeface="Arial" pitchFamily="34" charset="0"/>
                <a:ea typeface="ＭＳ Ｐゴシック" pitchFamily="50" charset="-128"/>
              </a:defRPr>
            </a:lvl5pPr>
            <a:lvl6pPr eaLnBrk="0" hangingPunct="0">
              <a:defRPr kumimoji="1" sz="2000">
                <a:solidFill>
                  <a:schemeClr val="tx1"/>
                </a:solidFill>
                <a:latin typeface="Arial" pitchFamily="34" charset="0"/>
                <a:ea typeface="ＭＳ Ｐゴシック" pitchFamily="50" charset="-128"/>
              </a:defRPr>
            </a:lvl6pPr>
            <a:lvl7pPr eaLnBrk="0" hangingPunct="0">
              <a:defRPr kumimoji="1" sz="2000">
                <a:solidFill>
                  <a:schemeClr val="tx1"/>
                </a:solidFill>
                <a:latin typeface="Arial" pitchFamily="34" charset="0"/>
                <a:ea typeface="ＭＳ Ｐゴシック" pitchFamily="50" charset="-128"/>
              </a:defRPr>
            </a:lvl7pPr>
            <a:lvl8pPr eaLnBrk="0" hangingPunct="0">
              <a:defRPr kumimoji="1" sz="2000">
                <a:solidFill>
                  <a:schemeClr val="tx1"/>
                </a:solidFill>
                <a:latin typeface="Arial" pitchFamily="34" charset="0"/>
                <a:ea typeface="ＭＳ Ｐゴシック" pitchFamily="50" charset="-128"/>
              </a:defRPr>
            </a:lvl8pPr>
            <a:lvl9pPr eaLnBrk="0" hangingPunct="0">
              <a:defRPr kumimoji="1" sz="2000">
                <a:solidFill>
                  <a:schemeClr val="tx1"/>
                </a:solidFill>
                <a:latin typeface="Arial" pitchFamily="34" charset="0"/>
                <a:ea typeface="ＭＳ Ｐゴシック" pitchFamily="50" charset="-128"/>
              </a:defRPr>
            </a:lvl9pPr>
          </a:lstStyle>
          <a:p>
            <a:pPr algn="ctr" eaLnBrk="1" hangingPunct="1">
              <a:spcBef>
                <a:spcPct val="10000"/>
              </a:spcBef>
            </a:pPr>
            <a:r>
              <a:rPr lang="ja-JP" altLang="en-US" sz="1200" b="1" dirty="0">
                <a:solidFill>
                  <a:schemeClr val="tx1">
                    <a:lumMod val="65000"/>
                    <a:lumOff val="35000"/>
                  </a:schemeClr>
                </a:solidFill>
                <a:latin typeface="Meiryo UI" pitchFamily="50" charset="-128"/>
                <a:ea typeface="Meiryo UI" pitchFamily="50" charset="-128"/>
                <a:cs typeface="Meiryo UI" pitchFamily="50" charset="-128"/>
              </a:rPr>
              <a:t>地域包括支援センターの機能強化に向けて</a:t>
            </a:r>
            <a:endParaRPr lang="en-US" altLang="ja-JP" sz="1200" b="1" dirty="0">
              <a:solidFill>
                <a:schemeClr val="tx1">
                  <a:lumMod val="65000"/>
                  <a:lumOff val="35000"/>
                </a:schemeClr>
              </a:solidFill>
              <a:latin typeface="Meiryo UI" pitchFamily="50" charset="-128"/>
              <a:ea typeface="Meiryo UI" pitchFamily="50" charset="-128"/>
              <a:cs typeface="Meiryo UI" pitchFamily="50" charset="-128"/>
            </a:endParaRPr>
          </a:p>
        </p:txBody>
      </p:sp>
      <p:sp>
        <p:nvSpPr>
          <p:cNvPr id="7" name="左右矢印 6"/>
          <p:cNvSpPr/>
          <p:nvPr/>
        </p:nvSpPr>
        <p:spPr bwMode="auto">
          <a:xfrm rot="17521350">
            <a:off x="5175952" y="2189793"/>
            <a:ext cx="576483" cy="299435"/>
          </a:xfrm>
          <a:prstGeom prst="leftRightArrow">
            <a:avLst/>
          </a:prstGeom>
          <a:solidFill>
            <a:schemeClr val="bg1"/>
          </a:solidFill>
          <a:ln w="22225" cap="flat" cmpd="sng" algn="ctr">
            <a:solidFill>
              <a:schemeClr val="tx1">
                <a:lumMod val="65000"/>
                <a:lumOff val="35000"/>
              </a:schemeClr>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r" defTabSz="914400" rtl="0" eaLnBrk="1" fontAlgn="base" latinLnBrk="0" hangingPunct="1">
              <a:lnSpc>
                <a:spcPct val="100000"/>
              </a:lnSpc>
              <a:spcBef>
                <a:spcPct val="0"/>
              </a:spcBef>
              <a:spcAft>
                <a:spcPct val="0"/>
              </a:spcAft>
              <a:buClrTx/>
              <a:buSzTx/>
              <a:buFontTx/>
              <a:buNone/>
              <a:tabLst/>
            </a:pPr>
            <a:endParaRPr kumimoji="1" lang="ja-JP" altLang="en-US" sz="3600" b="0" i="0" u="none" strike="noStrike" cap="none" normalizeH="0" baseline="0">
              <a:ln>
                <a:noFill/>
              </a:ln>
              <a:solidFill>
                <a:schemeClr val="tx1"/>
              </a:solidFill>
              <a:effectLst>
                <a:outerShdw blurRad="38100" dist="38100" dir="2700000" algn="tl">
                  <a:srgbClr val="000000">
                    <a:alpha val="43137"/>
                  </a:srgbClr>
                </a:outerShdw>
              </a:effectLst>
              <a:latin typeface="Arial" charset="0"/>
              <a:ea typeface="ＭＳ Ｐゴシック" pitchFamily="50" charset="-128"/>
            </a:endParaRPr>
          </a:p>
        </p:txBody>
      </p:sp>
      <p:sp>
        <p:nvSpPr>
          <p:cNvPr id="87" name="左右矢印 86"/>
          <p:cNvSpPr/>
          <p:nvPr/>
        </p:nvSpPr>
        <p:spPr bwMode="auto">
          <a:xfrm>
            <a:off x="2518753" y="2816840"/>
            <a:ext cx="576483" cy="299435"/>
          </a:xfrm>
          <a:prstGeom prst="leftRightArrow">
            <a:avLst/>
          </a:prstGeom>
          <a:solidFill>
            <a:schemeClr val="bg1"/>
          </a:solidFill>
          <a:ln w="22225" cap="flat" cmpd="sng" algn="ctr">
            <a:solidFill>
              <a:schemeClr val="tx1">
                <a:lumMod val="65000"/>
                <a:lumOff val="35000"/>
              </a:schemeClr>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r" defTabSz="914400" rtl="0" eaLnBrk="1" fontAlgn="base" latinLnBrk="0" hangingPunct="1">
              <a:lnSpc>
                <a:spcPct val="100000"/>
              </a:lnSpc>
              <a:spcBef>
                <a:spcPct val="0"/>
              </a:spcBef>
              <a:spcAft>
                <a:spcPct val="0"/>
              </a:spcAft>
              <a:buClrTx/>
              <a:buSzTx/>
              <a:buFontTx/>
              <a:buNone/>
              <a:tabLst/>
            </a:pPr>
            <a:endParaRPr kumimoji="1" lang="ja-JP" altLang="en-US" sz="3600" b="0" i="0" u="none" strike="noStrike" cap="none" normalizeH="0" baseline="0">
              <a:ln>
                <a:noFill/>
              </a:ln>
              <a:solidFill>
                <a:schemeClr val="tx1"/>
              </a:solidFill>
              <a:effectLst>
                <a:outerShdw blurRad="38100" dist="38100" dir="2700000" algn="tl">
                  <a:srgbClr val="000000">
                    <a:alpha val="43137"/>
                  </a:srgbClr>
                </a:outerShdw>
              </a:effectLst>
              <a:latin typeface="Arial" charset="0"/>
              <a:ea typeface="ＭＳ Ｐゴシック" pitchFamily="50" charset="-128"/>
            </a:endParaRPr>
          </a:p>
        </p:txBody>
      </p:sp>
      <p:sp>
        <p:nvSpPr>
          <p:cNvPr id="88" name="左右矢印 87"/>
          <p:cNvSpPr/>
          <p:nvPr/>
        </p:nvSpPr>
        <p:spPr bwMode="auto">
          <a:xfrm rot="14985088">
            <a:off x="3302472" y="2142109"/>
            <a:ext cx="576483" cy="299435"/>
          </a:xfrm>
          <a:prstGeom prst="leftRightArrow">
            <a:avLst/>
          </a:prstGeom>
          <a:solidFill>
            <a:schemeClr val="bg1"/>
          </a:solidFill>
          <a:ln w="22225" cap="flat" cmpd="sng" algn="ctr">
            <a:solidFill>
              <a:schemeClr val="tx1">
                <a:lumMod val="65000"/>
                <a:lumOff val="35000"/>
              </a:schemeClr>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r" defTabSz="914400" rtl="0" eaLnBrk="1" fontAlgn="base" latinLnBrk="0" hangingPunct="1">
              <a:lnSpc>
                <a:spcPct val="100000"/>
              </a:lnSpc>
              <a:spcBef>
                <a:spcPct val="0"/>
              </a:spcBef>
              <a:spcAft>
                <a:spcPct val="0"/>
              </a:spcAft>
              <a:buClrTx/>
              <a:buSzTx/>
              <a:buFontTx/>
              <a:buNone/>
              <a:tabLst/>
            </a:pPr>
            <a:endParaRPr kumimoji="1" lang="ja-JP" altLang="en-US" sz="3600" b="0" i="0" u="none" strike="noStrike" cap="none" normalizeH="0" baseline="0">
              <a:ln>
                <a:noFill/>
              </a:ln>
              <a:solidFill>
                <a:schemeClr val="tx1"/>
              </a:solidFill>
              <a:effectLst>
                <a:outerShdw blurRad="38100" dist="38100" dir="2700000" algn="tl">
                  <a:srgbClr val="000000">
                    <a:alpha val="43137"/>
                  </a:srgbClr>
                </a:outerShdw>
              </a:effectLst>
              <a:latin typeface="Arial" charset="0"/>
              <a:ea typeface="ＭＳ Ｐゴシック" pitchFamily="50" charset="-128"/>
            </a:endParaRPr>
          </a:p>
        </p:txBody>
      </p:sp>
      <p:sp>
        <p:nvSpPr>
          <p:cNvPr id="89" name="左右矢印 88"/>
          <p:cNvSpPr/>
          <p:nvPr/>
        </p:nvSpPr>
        <p:spPr bwMode="auto">
          <a:xfrm>
            <a:off x="5993024" y="2667123"/>
            <a:ext cx="576483" cy="299435"/>
          </a:xfrm>
          <a:prstGeom prst="leftRightArrow">
            <a:avLst/>
          </a:prstGeom>
          <a:solidFill>
            <a:schemeClr val="bg1"/>
          </a:solidFill>
          <a:ln w="22225" cap="flat" cmpd="sng" algn="ctr">
            <a:solidFill>
              <a:schemeClr val="tx1">
                <a:lumMod val="65000"/>
                <a:lumOff val="35000"/>
              </a:schemeClr>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r" defTabSz="914400" rtl="0" eaLnBrk="1" fontAlgn="base" latinLnBrk="0" hangingPunct="1">
              <a:lnSpc>
                <a:spcPct val="100000"/>
              </a:lnSpc>
              <a:spcBef>
                <a:spcPct val="0"/>
              </a:spcBef>
              <a:spcAft>
                <a:spcPct val="0"/>
              </a:spcAft>
              <a:buClrTx/>
              <a:buSzTx/>
              <a:buFontTx/>
              <a:buNone/>
              <a:tabLst/>
            </a:pPr>
            <a:endParaRPr kumimoji="1" lang="ja-JP" altLang="en-US" sz="3600" b="0" i="0" u="none" strike="noStrike" cap="none" normalizeH="0" baseline="0">
              <a:ln>
                <a:noFill/>
              </a:ln>
              <a:solidFill>
                <a:schemeClr val="tx1"/>
              </a:solidFill>
              <a:effectLst>
                <a:outerShdw blurRad="38100" dist="38100" dir="2700000" algn="tl">
                  <a:srgbClr val="000000">
                    <a:alpha val="43137"/>
                  </a:srgbClr>
                </a:outerShdw>
              </a:effectLst>
              <a:latin typeface="Arial" charset="0"/>
              <a:ea typeface="ＭＳ Ｐゴシック" pitchFamily="50" charset="-128"/>
            </a:endParaRPr>
          </a:p>
        </p:txBody>
      </p:sp>
    </p:spTree>
    <p:extLst>
      <p:ext uri="{BB962C8B-B14F-4D97-AF65-F5344CB8AC3E}">
        <p14:creationId xmlns:p14="http://schemas.microsoft.com/office/powerpoint/2010/main" val="3880975935"/>
      </p:ext>
    </p:extLst>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角丸四角形 16"/>
          <p:cNvSpPr/>
          <p:nvPr/>
        </p:nvSpPr>
        <p:spPr>
          <a:xfrm>
            <a:off x="1655220" y="1009267"/>
            <a:ext cx="5899266" cy="5320284"/>
          </a:xfrm>
          <a:prstGeom prst="roundRect">
            <a:avLst>
              <a:gd name="adj" fmla="val 4978"/>
            </a:avLst>
          </a:prstGeom>
          <a:solidFill>
            <a:srgbClr val="D6E5EE">
              <a:alpha val="55000"/>
            </a:srgbClr>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eaLnBrk="1" fontAlgn="auto" hangingPunct="1">
              <a:spcBef>
                <a:spcPts val="0"/>
              </a:spcBef>
              <a:spcAft>
                <a:spcPts val="0"/>
              </a:spcAft>
            </a:pPr>
            <a:endParaRPr lang="ja-JP" altLang="en-US" sz="1800">
              <a:solidFill>
                <a:prstClr val="white"/>
              </a:solidFill>
              <a:latin typeface="Meiryo UI" panose="020B0604030504040204" pitchFamily="50" charset="-128"/>
              <a:ea typeface="Meiryo UI" panose="020B0604030504040204" pitchFamily="50" charset="-128"/>
              <a:cs typeface="Meiryo UI" panose="020B0604030504040204" pitchFamily="50" charset="-128"/>
            </a:endParaRPr>
          </a:p>
        </p:txBody>
      </p:sp>
      <p:sp>
        <p:nvSpPr>
          <p:cNvPr id="19" name="AutoShape 47"/>
          <p:cNvSpPr>
            <a:spLocks noChangeArrowheads="1"/>
          </p:cNvSpPr>
          <p:nvPr/>
        </p:nvSpPr>
        <p:spPr bwMode="auto">
          <a:xfrm>
            <a:off x="1834164" y="1545240"/>
            <a:ext cx="5540414" cy="3070345"/>
          </a:xfrm>
          <a:prstGeom prst="roundRect">
            <a:avLst>
              <a:gd name="adj" fmla="val 6965"/>
            </a:avLst>
          </a:prstGeom>
          <a:solidFill>
            <a:srgbClr val="C4DC98"/>
          </a:solidFill>
          <a:ln w="9525">
            <a:noFill/>
            <a:round/>
            <a:headEnd/>
            <a:tailEnd/>
          </a:ln>
        </p:spPr>
        <p:txBody>
          <a:bodyPr vert="horz" wrap="square" lIns="74295" tIns="8890" rIns="74295" bIns="8890" numCol="1" anchor="t" anchorCtr="0" compatLnSpc="1">
            <a:prstTxWarp prst="textNoShape">
              <a:avLst/>
            </a:prstTxWarp>
          </a:bodyPr>
          <a:lstStyle/>
          <a:p>
            <a:pPr marL="444500" indent="-265113" eaLnBrk="1" fontAlgn="auto" hangingPunct="1">
              <a:spcBef>
                <a:spcPts val="0"/>
              </a:spcBef>
              <a:spcAft>
                <a:spcPts val="0"/>
              </a:spcAft>
            </a:pPr>
            <a:endParaRPr lang="en-US" altLang="ja-JP" sz="1400" dirty="0">
              <a:solidFill>
                <a:prstClr val="black"/>
              </a:solidFill>
              <a:latin typeface="Meiryo UI" panose="020B0604030504040204" pitchFamily="50" charset="-128"/>
              <a:ea typeface="Meiryo UI" panose="020B0604030504040204" pitchFamily="50" charset="-128"/>
              <a:cs typeface="Meiryo UI" panose="020B0604030504040204" pitchFamily="50" charset="-128"/>
            </a:endParaRPr>
          </a:p>
          <a:p>
            <a:pPr marL="444500" indent="-265113" eaLnBrk="1" fontAlgn="auto" hangingPunct="1">
              <a:spcBef>
                <a:spcPts val="0"/>
              </a:spcBef>
              <a:spcAft>
                <a:spcPts val="0"/>
              </a:spcAft>
            </a:pPr>
            <a:r>
              <a:rPr lang="ja-JP" altLang="en-US" sz="1400" b="1" dirty="0">
                <a:solidFill>
                  <a:prstClr val="black"/>
                </a:solidFill>
                <a:latin typeface="Meiryo UI" panose="020B0604030504040204" pitchFamily="50" charset="-128"/>
                <a:ea typeface="Meiryo UI" panose="020B0604030504040204" pitchFamily="50" charset="-128"/>
                <a:cs typeface="Meiryo UI" panose="020B0604030504040204" pitchFamily="50" charset="-128"/>
              </a:rPr>
              <a:t>○地域包括支援センターが開催</a:t>
            </a:r>
            <a:endParaRPr lang="en-US" altLang="ja-JP" sz="1400" b="1" dirty="0">
              <a:solidFill>
                <a:prstClr val="black"/>
              </a:solidFill>
              <a:latin typeface="Meiryo UI" panose="020B0604030504040204" pitchFamily="50" charset="-128"/>
              <a:ea typeface="Meiryo UI" panose="020B0604030504040204" pitchFamily="50" charset="-128"/>
              <a:cs typeface="Meiryo UI" panose="020B0604030504040204" pitchFamily="50" charset="-128"/>
            </a:endParaRPr>
          </a:p>
          <a:p>
            <a:pPr marL="444500" indent="-265113" eaLnBrk="1" fontAlgn="auto" hangingPunct="1">
              <a:spcBef>
                <a:spcPts val="600"/>
              </a:spcBef>
              <a:spcAft>
                <a:spcPts val="0"/>
              </a:spcAft>
            </a:pPr>
            <a:r>
              <a:rPr lang="ja-JP" altLang="en-US" sz="1400" b="1" u="sng" dirty="0">
                <a:solidFill>
                  <a:prstClr val="black"/>
                </a:solidFill>
                <a:latin typeface="Meiryo UI" panose="020B0604030504040204" pitchFamily="50" charset="-128"/>
                <a:ea typeface="Meiryo UI" panose="020B0604030504040204" pitchFamily="50" charset="-128"/>
                <a:cs typeface="Meiryo UI" panose="020B0604030504040204" pitchFamily="50" charset="-128"/>
              </a:rPr>
              <a:t>○個別ケース</a:t>
            </a:r>
            <a:r>
              <a:rPr lang="en-US" altLang="ja-JP" sz="1400" b="1" u="sng" dirty="0">
                <a:solidFill>
                  <a:prstClr val="black"/>
                </a:solidFill>
                <a:latin typeface="Meiryo UI" panose="020B0604030504040204" pitchFamily="50" charset="-128"/>
                <a:ea typeface="Meiryo UI" panose="020B0604030504040204" pitchFamily="50" charset="-128"/>
                <a:cs typeface="Meiryo UI" panose="020B0604030504040204" pitchFamily="50" charset="-128"/>
              </a:rPr>
              <a:t>(</a:t>
            </a:r>
            <a:r>
              <a:rPr lang="ja-JP" altLang="en-US" sz="1400" b="1" u="sng" dirty="0">
                <a:solidFill>
                  <a:prstClr val="black"/>
                </a:solidFill>
                <a:latin typeface="Meiryo UI" panose="020B0604030504040204" pitchFamily="50" charset="-128"/>
                <a:ea typeface="Meiryo UI" panose="020B0604030504040204" pitchFamily="50" charset="-128"/>
                <a:cs typeface="Meiryo UI" panose="020B0604030504040204" pitchFamily="50" charset="-128"/>
              </a:rPr>
              <a:t>困難事例等</a:t>
            </a:r>
            <a:r>
              <a:rPr lang="en-US" altLang="ja-JP" sz="1400" b="1" u="sng" dirty="0">
                <a:solidFill>
                  <a:prstClr val="black"/>
                </a:solidFill>
                <a:latin typeface="Meiryo UI" panose="020B0604030504040204" pitchFamily="50" charset="-128"/>
                <a:ea typeface="Meiryo UI" panose="020B0604030504040204" pitchFamily="50" charset="-128"/>
                <a:cs typeface="Meiryo UI" panose="020B0604030504040204" pitchFamily="50" charset="-128"/>
              </a:rPr>
              <a:t>)</a:t>
            </a:r>
            <a:r>
              <a:rPr lang="ja-JP" altLang="en-US" sz="1400" b="1" u="sng" dirty="0">
                <a:solidFill>
                  <a:prstClr val="black"/>
                </a:solidFill>
                <a:latin typeface="Meiryo UI" panose="020B0604030504040204" pitchFamily="50" charset="-128"/>
                <a:ea typeface="Meiryo UI" panose="020B0604030504040204" pitchFamily="50" charset="-128"/>
                <a:cs typeface="Meiryo UI" panose="020B0604030504040204" pitchFamily="50" charset="-128"/>
              </a:rPr>
              <a:t> の</a:t>
            </a:r>
            <a:endParaRPr lang="en-US" altLang="ja-JP" sz="1400" b="1" u="sng" dirty="0">
              <a:solidFill>
                <a:prstClr val="black"/>
              </a:solidFill>
              <a:latin typeface="Meiryo UI" panose="020B0604030504040204" pitchFamily="50" charset="-128"/>
              <a:ea typeface="Meiryo UI" panose="020B0604030504040204" pitchFamily="50" charset="-128"/>
              <a:cs typeface="Meiryo UI" panose="020B0604030504040204" pitchFamily="50" charset="-128"/>
            </a:endParaRPr>
          </a:p>
          <a:p>
            <a:pPr marL="444500" indent="-265113" eaLnBrk="1" fontAlgn="auto" hangingPunct="1">
              <a:spcBef>
                <a:spcPts val="0"/>
              </a:spcBef>
              <a:spcAft>
                <a:spcPts val="0"/>
              </a:spcAft>
            </a:pPr>
            <a:r>
              <a:rPr lang="ja-JP" altLang="en-US" sz="1400" b="1" dirty="0">
                <a:solidFill>
                  <a:prstClr val="black"/>
                </a:solidFill>
                <a:latin typeface="Meiryo UI" panose="020B0604030504040204" pitchFamily="50" charset="-128"/>
                <a:ea typeface="Meiryo UI" panose="020B0604030504040204" pitchFamily="50" charset="-128"/>
                <a:cs typeface="Meiryo UI" panose="020B0604030504040204" pitchFamily="50" charset="-128"/>
              </a:rPr>
              <a:t>   </a:t>
            </a:r>
            <a:r>
              <a:rPr lang="ja-JP" altLang="en-US" sz="1400" b="1" u="sng" dirty="0">
                <a:solidFill>
                  <a:prstClr val="black"/>
                </a:solidFill>
                <a:latin typeface="Meiryo UI" panose="020B0604030504040204" pitchFamily="50" charset="-128"/>
                <a:ea typeface="Meiryo UI" panose="020B0604030504040204" pitchFamily="50" charset="-128"/>
                <a:cs typeface="Meiryo UI" panose="020B0604030504040204" pitchFamily="50" charset="-128"/>
              </a:rPr>
              <a:t>支援内容を通じた</a:t>
            </a:r>
            <a:endParaRPr lang="en-US" altLang="ja-JP" sz="1400" b="1" u="sng" dirty="0">
              <a:solidFill>
                <a:prstClr val="black"/>
              </a:solidFill>
              <a:latin typeface="Meiryo UI" panose="020B0604030504040204" pitchFamily="50" charset="-128"/>
              <a:ea typeface="Meiryo UI" panose="020B0604030504040204" pitchFamily="50" charset="-128"/>
              <a:cs typeface="Meiryo UI" panose="020B0604030504040204" pitchFamily="50" charset="-128"/>
            </a:endParaRPr>
          </a:p>
          <a:p>
            <a:pPr marL="355600" indent="-92075" algn="just" eaLnBrk="1" fontAlgn="auto" hangingPunct="1">
              <a:spcBef>
                <a:spcPts val="300"/>
              </a:spcBef>
              <a:spcAft>
                <a:spcPts val="0"/>
              </a:spcAft>
            </a:pPr>
            <a:r>
              <a:rPr lang="ja-JP" altLang="en-US" sz="1400" b="1" dirty="0">
                <a:solidFill>
                  <a:prstClr val="black"/>
                </a:solidFill>
                <a:latin typeface="Meiryo UI" panose="020B0604030504040204" pitchFamily="50" charset="-128"/>
                <a:ea typeface="Meiryo UI" panose="020B0604030504040204" pitchFamily="50" charset="-128"/>
                <a:cs typeface="Meiryo UI" panose="020B0604030504040204" pitchFamily="50" charset="-128"/>
              </a:rPr>
              <a:t>①地域支援ネットワークの構築</a:t>
            </a:r>
            <a:endParaRPr lang="en-US" altLang="ja-JP" sz="1400" b="1" dirty="0">
              <a:solidFill>
                <a:prstClr val="black"/>
              </a:solidFill>
              <a:latin typeface="Meiryo UI" panose="020B0604030504040204" pitchFamily="50" charset="-128"/>
              <a:ea typeface="Meiryo UI" panose="020B0604030504040204" pitchFamily="50" charset="-128"/>
              <a:cs typeface="Meiryo UI" panose="020B0604030504040204" pitchFamily="50" charset="-128"/>
            </a:endParaRPr>
          </a:p>
          <a:p>
            <a:pPr marL="355600" indent="-92075" algn="just" eaLnBrk="1" fontAlgn="auto" hangingPunct="1">
              <a:spcBef>
                <a:spcPts val="300"/>
              </a:spcBef>
              <a:spcAft>
                <a:spcPts val="0"/>
              </a:spcAft>
            </a:pPr>
            <a:r>
              <a:rPr lang="ja-JP" altLang="en-US" sz="1400" b="1" dirty="0">
                <a:solidFill>
                  <a:prstClr val="black"/>
                </a:solidFill>
                <a:latin typeface="Meiryo UI" panose="020B0604030504040204" pitchFamily="50" charset="-128"/>
                <a:ea typeface="Meiryo UI" panose="020B0604030504040204" pitchFamily="50" charset="-128"/>
                <a:cs typeface="Meiryo UI" panose="020B0604030504040204" pitchFamily="50" charset="-128"/>
              </a:rPr>
              <a:t>②高齢者の自立支援に資する</a:t>
            </a:r>
            <a:endParaRPr lang="en-US" altLang="ja-JP" sz="1400" b="1" dirty="0">
              <a:solidFill>
                <a:prstClr val="black"/>
              </a:solidFill>
              <a:latin typeface="Meiryo UI" panose="020B0604030504040204" pitchFamily="50" charset="-128"/>
              <a:ea typeface="Meiryo UI" panose="020B0604030504040204" pitchFamily="50" charset="-128"/>
              <a:cs typeface="Meiryo UI" panose="020B0604030504040204" pitchFamily="50" charset="-128"/>
            </a:endParaRPr>
          </a:p>
          <a:p>
            <a:pPr marL="355600" indent="-92075" algn="just" eaLnBrk="1" fontAlgn="auto" hangingPunct="1">
              <a:spcBef>
                <a:spcPts val="300"/>
              </a:spcBef>
              <a:spcAft>
                <a:spcPts val="0"/>
              </a:spcAft>
            </a:pPr>
            <a:r>
              <a:rPr lang="ja-JP" altLang="en-US" sz="1400" b="1" dirty="0">
                <a:solidFill>
                  <a:prstClr val="black"/>
                </a:solidFill>
                <a:latin typeface="Meiryo UI" panose="020B0604030504040204" pitchFamily="50" charset="-128"/>
                <a:ea typeface="Meiryo UI" panose="020B0604030504040204" pitchFamily="50" charset="-128"/>
                <a:cs typeface="Meiryo UI" panose="020B0604030504040204" pitchFamily="50" charset="-128"/>
              </a:rPr>
              <a:t>   ケアマネジメント支援</a:t>
            </a:r>
            <a:endParaRPr lang="en-US" altLang="ja-JP" sz="1400" b="1" dirty="0">
              <a:solidFill>
                <a:prstClr val="black"/>
              </a:solidFill>
              <a:latin typeface="Meiryo UI" panose="020B0604030504040204" pitchFamily="50" charset="-128"/>
              <a:ea typeface="Meiryo UI" panose="020B0604030504040204" pitchFamily="50" charset="-128"/>
              <a:cs typeface="Meiryo UI" panose="020B0604030504040204" pitchFamily="50" charset="-128"/>
            </a:endParaRPr>
          </a:p>
          <a:p>
            <a:pPr marL="355600" indent="-92075" algn="just" eaLnBrk="1" fontAlgn="auto" hangingPunct="1">
              <a:spcBef>
                <a:spcPts val="300"/>
              </a:spcBef>
              <a:spcAft>
                <a:spcPts val="0"/>
              </a:spcAft>
            </a:pPr>
            <a:r>
              <a:rPr lang="ja-JP" altLang="en-US" sz="1400" b="1" dirty="0">
                <a:solidFill>
                  <a:prstClr val="black"/>
                </a:solidFill>
                <a:latin typeface="Meiryo UI" panose="020B0604030504040204" pitchFamily="50" charset="-128"/>
                <a:ea typeface="Meiryo UI" panose="020B0604030504040204" pitchFamily="50" charset="-128"/>
                <a:cs typeface="Meiryo UI" panose="020B0604030504040204" pitchFamily="50" charset="-128"/>
              </a:rPr>
              <a:t>③地域課題の把握　などを行う。</a:t>
            </a:r>
            <a:endParaRPr lang="en-US" altLang="ja-JP" sz="1400" b="1" dirty="0">
              <a:solidFill>
                <a:prstClr val="black"/>
              </a:solidFill>
              <a:latin typeface="Meiryo UI" panose="020B0604030504040204" pitchFamily="50" charset="-128"/>
              <a:ea typeface="Meiryo UI" panose="020B0604030504040204" pitchFamily="50" charset="-128"/>
              <a:cs typeface="Meiryo UI" panose="020B0604030504040204" pitchFamily="50" charset="-128"/>
            </a:endParaRPr>
          </a:p>
          <a:p>
            <a:pPr marL="84138" indent="-84138" algn="just" eaLnBrk="1" fontAlgn="auto" hangingPunct="1">
              <a:spcBef>
                <a:spcPts val="1200"/>
              </a:spcBef>
              <a:spcAft>
                <a:spcPts val="0"/>
              </a:spcAft>
            </a:pPr>
            <a:r>
              <a:rPr lang="ja-JP" altLang="en-US" sz="1400" b="1" dirty="0">
                <a:solidFill>
                  <a:prstClr val="black"/>
                </a:solidFill>
                <a:latin typeface="Meiryo UI" panose="020B0604030504040204" pitchFamily="50" charset="-128"/>
                <a:ea typeface="Meiryo UI" panose="020B0604030504040204" pitchFamily="50" charset="-128"/>
                <a:cs typeface="Meiryo UI" panose="020B0604030504040204" pitchFamily="50" charset="-128"/>
              </a:rPr>
              <a:t>　  </a:t>
            </a:r>
            <a:r>
              <a:rPr lang="en-US" altLang="ja-JP" sz="1200" b="1" dirty="0">
                <a:solidFill>
                  <a:prstClr val="black"/>
                </a:solidFill>
                <a:latin typeface="Meiryo UI" panose="020B0604030504040204" pitchFamily="50" charset="-128"/>
                <a:ea typeface="Meiryo UI" panose="020B0604030504040204" pitchFamily="50" charset="-128"/>
                <a:cs typeface="Meiryo UI" panose="020B0604030504040204" pitchFamily="50" charset="-128"/>
              </a:rPr>
              <a:t>※</a:t>
            </a:r>
            <a:r>
              <a:rPr lang="ja-JP" altLang="en-US" sz="1200" b="1" dirty="0">
                <a:solidFill>
                  <a:prstClr val="black"/>
                </a:solidFill>
                <a:latin typeface="Meiryo UI" panose="020B0604030504040204" pitchFamily="50" charset="-128"/>
                <a:ea typeface="Meiryo UI" panose="020B0604030504040204" pitchFamily="50" charset="-128"/>
                <a:cs typeface="Meiryo UI" panose="020B0604030504040204" pitchFamily="50" charset="-128"/>
              </a:rPr>
              <a:t>幅広い視点から、直接サービス提供</a:t>
            </a:r>
            <a:endParaRPr lang="en-US" altLang="ja-JP" sz="1200" b="1" dirty="0">
              <a:solidFill>
                <a:prstClr val="black"/>
              </a:solidFill>
              <a:latin typeface="Meiryo UI" panose="020B0604030504040204" pitchFamily="50" charset="-128"/>
              <a:ea typeface="Meiryo UI" panose="020B0604030504040204" pitchFamily="50" charset="-128"/>
              <a:cs typeface="Meiryo UI" panose="020B0604030504040204" pitchFamily="50" charset="-128"/>
            </a:endParaRPr>
          </a:p>
          <a:p>
            <a:pPr marL="84138" indent="-84138" algn="just" eaLnBrk="1" fontAlgn="auto" hangingPunct="1">
              <a:spcBef>
                <a:spcPts val="0"/>
              </a:spcBef>
              <a:spcAft>
                <a:spcPts val="0"/>
              </a:spcAft>
            </a:pPr>
            <a:r>
              <a:rPr lang="ja-JP" altLang="en-US" sz="1200" b="1" dirty="0">
                <a:solidFill>
                  <a:prstClr val="black"/>
                </a:solidFill>
                <a:latin typeface="Meiryo UI" panose="020B0604030504040204" pitchFamily="50" charset="-128"/>
                <a:ea typeface="Meiryo UI" panose="020B0604030504040204" pitchFamily="50" charset="-128"/>
                <a:cs typeface="Meiryo UI" panose="020B0604030504040204" pitchFamily="50" charset="-128"/>
              </a:rPr>
              <a:t>        に当たらない専門職種も参加</a:t>
            </a:r>
            <a:endParaRPr lang="en-US" altLang="ja-JP" sz="1200" b="1" dirty="0">
              <a:solidFill>
                <a:prstClr val="black"/>
              </a:solidFill>
              <a:latin typeface="Meiryo UI" panose="020B0604030504040204" pitchFamily="50" charset="-128"/>
              <a:ea typeface="Meiryo UI" panose="020B0604030504040204" pitchFamily="50" charset="-128"/>
              <a:cs typeface="Meiryo UI" panose="020B0604030504040204" pitchFamily="50" charset="-128"/>
            </a:endParaRPr>
          </a:p>
          <a:p>
            <a:pPr marL="84138" indent="-84138" algn="just" eaLnBrk="1" fontAlgn="auto" hangingPunct="1">
              <a:spcBef>
                <a:spcPts val="0"/>
              </a:spcBef>
              <a:spcAft>
                <a:spcPts val="0"/>
              </a:spcAft>
            </a:pPr>
            <a:r>
              <a:rPr lang="ja-JP" altLang="en-US" sz="1200" b="1" dirty="0">
                <a:solidFill>
                  <a:prstClr val="black"/>
                </a:solidFill>
                <a:latin typeface="Meiryo UI" panose="020B0604030504040204" pitchFamily="50" charset="-128"/>
                <a:ea typeface="Meiryo UI" panose="020B0604030504040204" pitchFamily="50" charset="-128"/>
                <a:cs typeface="Meiryo UI" panose="020B0604030504040204" pitchFamily="50" charset="-128"/>
              </a:rPr>
              <a:t>　   </a:t>
            </a:r>
            <a:r>
              <a:rPr lang="en-US" altLang="ja-JP" sz="1200" b="1" dirty="0">
                <a:solidFill>
                  <a:prstClr val="black"/>
                </a:solidFill>
                <a:latin typeface="Meiryo UI" panose="020B0604030504040204" pitchFamily="50" charset="-128"/>
                <a:ea typeface="Meiryo UI" panose="020B0604030504040204" pitchFamily="50" charset="-128"/>
                <a:cs typeface="Meiryo UI" panose="020B0604030504040204" pitchFamily="50" charset="-128"/>
              </a:rPr>
              <a:t>※</a:t>
            </a:r>
            <a:r>
              <a:rPr lang="ja-JP" altLang="en-US" sz="1200" b="1" dirty="0">
                <a:solidFill>
                  <a:prstClr val="black"/>
                </a:solidFill>
                <a:latin typeface="Meiryo UI" panose="020B0604030504040204" pitchFamily="50" charset="-128"/>
                <a:ea typeface="Meiryo UI" panose="020B0604030504040204" pitchFamily="50" charset="-128"/>
                <a:cs typeface="Meiryo UI" panose="020B0604030504040204" pitchFamily="50" charset="-128"/>
              </a:rPr>
              <a:t>行政職員は、会議の内容を把握し、</a:t>
            </a:r>
            <a:endParaRPr lang="en-US" altLang="ja-JP" sz="1200" b="1" dirty="0">
              <a:solidFill>
                <a:prstClr val="black"/>
              </a:solidFill>
              <a:latin typeface="Meiryo UI" panose="020B0604030504040204" pitchFamily="50" charset="-128"/>
              <a:ea typeface="Meiryo UI" panose="020B0604030504040204" pitchFamily="50" charset="-128"/>
              <a:cs typeface="Meiryo UI" panose="020B0604030504040204" pitchFamily="50" charset="-128"/>
            </a:endParaRPr>
          </a:p>
          <a:p>
            <a:pPr marL="84138" indent="-84138" algn="just" eaLnBrk="1" fontAlgn="auto" hangingPunct="1">
              <a:spcBef>
                <a:spcPts val="0"/>
              </a:spcBef>
              <a:spcAft>
                <a:spcPts val="0"/>
              </a:spcAft>
            </a:pPr>
            <a:r>
              <a:rPr lang="ja-JP" altLang="en-US" sz="1200" b="1" dirty="0">
                <a:solidFill>
                  <a:prstClr val="black"/>
                </a:solidFill>
                <a:latin typeface="Meiryo UI" panose="020B0604030504040204" pitchFamily="50" charset="-128"/>
                <a:ea typeface="Meiryo UI" panose="020B0604030504040204" pitchFamily="50" charset="-128"/>
                <a:cs typeface="Meiryo UI" panose="020B0604030504040204" pitchFamily="50" charset="-128"/>
              </a:rPr>
              <a:t>        地域課題の集約などに活かす</a:t>
            </a:r>
            <a:endParaRPr lang="en-US" altLang="ja-JP" sz="1400" b="1" dirty="0">
              <a:solidFill>
                <a:prstClr val="black"/>
              </a:solidFill>
              <a:latin typeface="Meiryo UI" panose="020B0604030504040204" pitchFamily="50" charset="-128"/>
              <a:ea typeface="Meiryo UI" panose="020B0604030504040204" pitchFamily="50" charset="-128"/>
              <a:cs typeface="Meiryo UI" panose="020B0604030504040204" pitchFamily="50" charset="-128"/>
            </a:endParaRPr>
          </a:p>
          <a:p>
            <a:pPr algn="just" eaLnBrk="1" fontAlgn="auto" hangingPunct="1">
              <a:spcBef>
                <a:spcPts val="0"/>
              </a:spcBef>
              <a:spcAft>
                <a:spcPts val="0"/>
              </a:spcAft>
            </a:pPr>
            <a:endParaRPr lang="ja-JP" altLang="en-US" sz="1200" dirty="0">
              <a:solidFill>
                <a:srgbClr val="FF0000"/>
              </a:solidFill>
              <a:latin typeface="Meiryo UI" panose="020B0604030504040204" pitchFamily="50" charset="-128"/>
              <a:ea typeface="Meiryo UI" panose="020B0604030504040204" pitchFamily="50" charset="-128"/>
              <a:cs typeface="Meiryo UI" panose="020B0604030504040204" pitchFamily="50" charset="-128"/>
            </a:endParaRPr>
          </a:p>
          <a:p>
            <a:pPr marL="355600" indent="-92075" algn="just" eaLnBrk="1" fontAlgn="auto" hangingPunct="1">
              <a:spcBef>
                <a:spcPts val="0"/>
              </a:spcBef>
              <a:spcAft>
                <a:spcPts val="0"/>
              </a:spcAft>
            </a:pPr>
            <a:endParaRPr lang="ja-JP" altLang="en-US" sz="1200" dirty="0">
              <a:solidFill>
                <a:prstClr val="black"/>
              </a:solidFill>
              <a:latin typeface="Meiryo UI" panose="020B0604030504040204" pitchFamily="50" charset="-128"/>
              <a:ea typeface="Meiryo UI" panose="020B0604030504040204" pitchFamily="50" charset="-128"/>
              <a:cs typeface="Meiryo UI" panose="020B0604030504040204" pitchFamily="50" charset="-128"/>
            </a:endParaRPr>
          </a:p>
        </p:txBody>
      </p:sp>
      <p:sp>
        <p:nvSpPr>
          <p:cNvPr id="10" name="角丸四角形 9"/>
          <p:cNvSpPr/>
          <p:nvPr/>
        </p:nvSpPr>
        <p:spPr>
          <a:xfrm>
            <a:off x="3486902" y="4762128"/>
            <a:ext cx="2178875" cy="301811"/>
          </a:xfrm>
          <a:prstGeom prst="roundRect">
            <a:avLst>
              <a:gd name="adj" fmla="val 21442"/>
            </a:avLst>
          </a:prstGeom>
          <a:solidFill>
            <a:schemeClr val="bg1"/>
          </a:solidFill>
          <a:ln w="19050">
            <a:solidFill>
              <a:srgbClr val="3399FF"/>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eaLnBrk="1" fontAlgn="auto" hangingPunct="1">
              <a:spcBef>
                <a:spcPts val="0"/>
              </a:spcBef>
              <a:spcAft>
                <a:spcPts val="0"/>
              </a:spcAft>
            </a:pPr>
            <a:r>
              <a:rPr lang="ja-JP" altLang="en-US" sz="1400" b="1" dirty="0">
                <a:solidFill>
                  <a:prstClr val="black"/>
                </a:solidFill>
                <a:latin typeface="Meiryo UI" panose="020B0604030504040204" pitchFamily="50" charset="-128"/>
                <a:ea typeface="Meiryo UI" panose="020B0604030504040204" pitchFamily="50" charset="-128"/>
                <a:cs typeface="Meiryo UI" panose="020B0604030504040204" pitchFamily="50" charset="-128"/>
              </a:rPr>
              <a:t>地域課題の把握</a:t>
            </a:r>
          </a:p>
        </p:txBody>
      </p:sp>
      <p:sp>
        <p:nvSpPr>
          <p:cNvPr id="14" name="AutoShape 58"/>
          <p:cNvSpPr>
            <a:spLocks noChangeArrowheads="1"/>
          </p:cNvSpPr>
          <p:nvPr/>
        </p:nvSpPr>
        <p:spPr bwMode="auto">
          <a:xfrm>
            <a:off x="186322" y="2295783"/>
            <a:ext cx="1238716" cy="1856178"/>
          </a:xfrm>
          <a:prstGeom prst="roundRect">
            <a:avLst>
              <a:gd name="adj" fmla="val 11438"/>
            </a:avLst>
          </a:prstGeom>
          <a:solidFill>
            <a:srgbClr val="F0B97C"/>
          </a:solidFill>
          <a:ln w="25400">
            <a:noFill/>
            <a:round/>
            <a:headEnd/>
            <a:tailEnd/>
          </a:ln>
          <a:effectLst/>
        </p:spPr>
        <p:txBody>
          <a:bodyPr vert="horz" wrap="square" lIns="74295" tIns="8890" rIns="74295" bIns="8890" numCol="1" anchor="t" anchorCtr="0" compatLnSpc="1">
            <a:prstTxWarp prst="textNoShape">
              <a:avLst/>
            </a:prstTxWarp>
          </a:bodyPr>
          <a:lstStyle/>
          <a:p>
            <a:pPr algn="ctr" eaLnBrk="1" fontAlgn="auto" hangingPunct="1">
              <a:spcBef>
                <a:spcPts val="0"/>
              </a:spcBef>
              <a:spcAft>
                <a:spcPts val="0"/>
              </a:spcAft>
            </a:pPr>
            <a:r>
              <a:rPr lang="ja-JP" altLang="en-US" sz="1200" b="1" dirty="0">
                <a:solidFill>
                  <a:prstClr val="black"/>
                </a:solidFill>
                <a:latin typeface="Meiryo UI" panose="020B0604030504040204" pitchFamily="50" charset="-128"/>
                <a:ea typeface="Meiryo UI" panose="020B0604030504040204" pitchFamily="50" charset="-128"/>
                <a:cs typeface="Meiryo UI" panose="020B0604030504040204" pitchFamily="50" charset="-128"/>
              </a:rPr>
              <a:t>個別の</a:t>
            </a:r>
            <a:endParaRPr lang="en-US" altLang="ja-JP" sz="1200" b="1" dirty="0">
              <a:solidFill>
                <a:prstClr val="black"/>
              </a:solidFill>
              <a:latin typeface="Meiryo UI" panose="020B0604030504040204" pitchFamily="50" charset="-128"/>
              <a:ea typeface="Meiryo UI" panose="020B0604030504040204" pitchFamily="50" charset="-128"/>
              <a:cs typeface="Meiryo UI" panose="020B0604030504040204" pitchFamily="50" charset="-128"/>
            </a:endParaRPr>
          </a:p>
          <a:p>
            <a:pPr algn="ctr" eaLnBrk="1" fontAlgn="auto" hangingPunct="1">
              <a:spcBef>
                <a:spcPts val="0"/>
              </a:spcBef>
              <a:spcAft>
                <a:spcPts val="0"/>
              </a:spcAft>
            </a:pPr>
            <a:r>
              <a:rPr lang="ja-JP" altLang="en-US" sz="1200" b="1" dirty="0">
                <a:solidFill>
                  <a:prstClr val="black"/>
                </a:solidFill>
                <a:latin typeface="Meiryo UI" panose="020B0604030504040204" pitchFamily="50" charset="-128"/>
                <a:ea typeface="Meiryo UI" panose="020B0604030504040204" pitchFamily="50" charset="-128"/>
                <a:cs typeface="Meiryo UI" panose="020B0604030504040204" pitchFamily="50" charset="-128"/>
              </a:rPr>
              <a:t>ケアマネジメント</a:t>
            </a:r>
          </a:p>
        </p:txBody>
      </p:sp>
      <p:sp>
        <p:nvSpPr>
          <p:cNvPr id="21" name="AutoShape 42"/>
          <p:cNvSpPr>
            <a:spLocks noChangeArrowheads="1"/>
          </p:cNvSpPr>
          <p:nvPr/>
        </p:nvSpPr>
        <p:spPr bwMode="auto">
          <a:xfrm>
            <a:off x="2457111" y="6151422"/>
            <a:ext cx="4281652" cy="356259"/>
          </a:xfrm>
          <a:prstGeom prst="roundRect">
            <a:avLst>
              <a:gd name="adj" fmla="val 16667"/>
            </a:avLst>
          </a:prstGeom>
          <a:solidFill>
            <a:srgbClr val="3E6EB4"/>
          </a:solidFill>
          <a:ln w="9525">
            <a:noFill/>
            <a:round/>
            <a:headEnd/>
            <a:tailEnd/>
          </a:ln>
          <a:effectLst/>
        </p:spPr>
        <p:txBody>
          <a:bodyPr vert="horz" wrap="square" lIns="74295" tIns="8890" rIns="74295" bIns="8890" numCol="1" anchor="ctr" anchorCtr="0" compatLnSpc="1">
            <a:prstTxWarp prst="textNoShape">
              <a:avLst/>
            </a:prstTxWarp>
          </a:bodyPr>
          <a:lstStyle/>
          <a:p>
            <a:pPr algn="ctr" eaLnBrk="1" fontAlgn="auto" hangingPunct="1">
              <a:spcBef>
                <a:spcPts val="0"/>
              </a:spcBef>
              <a:spcAft>
                <a:spcPts val="0"/>
              </a:spcAft>
            </a:pPr>
            <a:r>
              <a:rPr lang="ja-JP" altLang="en-US" sz="1600" b="1" dirty="0">
                <a:solidFill>
                  <a:schemeClr val="bg1"/>
                </a:solidFill>
                <a:latin typeface="Meiryo UI" panose="020B0604030504040204" pitchFamily="50" charset="-128"/>
                <a:ea typeface="Meiryo UI" panose="020B0604030504040204" pitchFamily="50" charset="-128"/>
                <a:cs typeface="Meiryo UI" panose="020B0604030504040204" pitchFamily="50" charset="-128"/>
              </a:rPr>
              <a:t>市町村レベルの会議（地域ケア推進会議）</a:t>
            </a:r>
            <a:endParaRPr lang="ja-JP" altLang="en-US" sz="1800" dirty="0">
              <a:solidFill>
                <a:schemeClr val="bg1"/>
              </a:solidFill>
              <a:latin typeface="Meiryo UI" panose="020B0604030504040204" pitchFamily="50" charset="-128"/>
              <a:ea typeface="Meiryo UI" panose="020B0604030504040204" pitchFamily="50" charset="-128"/>
              <a:cs typeface="Meiryo UI" panose="020B0604030504040204" pitchFamily="50" charset="-128"/>
            </a:endParaRPr>
          </a:p>
        </p:txBody>
      </p:sp>
      <p:sp>
        <p:nvSpPr>
          <p:cNvPr id="29" name="テキスト ボックス 28"/>
          <p:cNvSpPr txBox="1"/>
          <p:nvPr/>
        </p:nvSpPr>
        <p:spPr>
          <a:xfrm>
            <a:off x="1386639" y="2020964"/>
            <a:ext cx="537163" cy="430887"/>
          </a:xfrm>
          <a:prstGeom prst="rect">
            <a:avLst/>
          </a:prstGeom>
          <a:noFill/>
        </p:spPr>
        <p:txBody>
          <a:bodyPr wrap="square" rtlCol="0">
            <a:spAutoFit/>
          </a:bodyPr>
          <a:lstStyle/>
          <a:p>
            <a:pPr eaLnBrk="1" fontAlgn="auto" hangingPunct="1">
              <a:spcBef>
                <a:spcPts val="0"/>
              </a:spcBef>
              <a:spcAft>
                <a:spcPts val="0"/>
              </a:spcAft>
            </a:pPr>
            <a:r>
              <a:rPr lang="ja-JP" altLang="en-US" sz="1100" b="1" dirty="0">
                <a:solidFill>
                  <a:prstClr val="black"/>
                </a:solidFill>
                <a:latin typeface="Meiryo UI" panose="020B0604030504040204" pitchFamily="50" charset="-128"/>
                <a:ea typeface="Meiryo UI" panose="020B0604030504040204" pitchFamily="50" charset="-128"/>
                <a:cs typeface="Meiryo UI" panose="020B0604030504040204" pitchFamily="50" charset="-128"/>
              </a:rPr>
              <a:t>事例</a:t>
            </a:r>
            <a:endParaRPr lang="en-US" altLang="ja-JP" sz="1100" b="1" dirty="0">
              <a:solidFill>
                <a:prstClr val="black"/>
              </a:solidFill>
              <a:latin typeface="Meiryo UI" panose="020B0604030504040204" pitchFamily="50" charset="-128"/>
              <a:ea typeface="Meiryo UI" panose="020B0604030504040204" pitchFamily="50" charset="-128"/>
              <a:cs typeface="Meiryo UI" panose="020B0604030504040204" pitchFamily="50" charset="-128"/>
            </a:endParaRPr>
          </a:p>
          <a:p>
            <a:pPr eaLnBrk="1" fontAlgn="auto" hangingPunct="1">
              <a:spcBef>
                <a:spcPts val="0"/>
              </a:spcBef>
              <a:spcAft>
                <a:spcPts val="0"/>
              </a:spcAft>
            </a:pPr>
            <a:r>
              <a:rPr lang="ja-JP" altLang="en-US" sz="1100" b="1" dirty="0">
                <a:solidFill>
                  <a:prstClr val="black"/>
                </a:solidFill>
                <a:latin typeface="Meiryo UI" panose="020B0604030504040204" pitchFamily="50" charset="-128"/>
                <a:ea typeface="Meiryo UI" panose="020B0604030504040204" pitchFamily="50" charset="-128"/>
                <a:cs typeface="Meiryo UI" panose="020B0604030504040204" pitchFamily="50" charset="-128"/>
              </a:rPr>
              <a:t>提供</a:t>
            </a:r>
          </a:p>
        </p:txBody>
      </p:sp>
      <p:sp>
        <p:nvSpPr>
          <p:cNvPr id="30" name="テキスト ボックス 29"/>
          <p:cNvSpPr txBox="1"/>
          <p:nvPr/>
        </p:nvSpPr>
        <p:spPr>
          <a:xfrm>
            <a:off x="1257904" y="4021156"/>
            <a:ext cx="648072" cy="261610"/>
          </a:xfrm>
          <a:prstGeom prst="rect">
            <a:avLst/>
          </a:prstGeom>
          <a:noFill/>
        </p:spPr>
        <p:txBody>
          <a:bodyPr wrap="square" rtlCol="0">
            <a:spAutoFit/>
          </a:bodyPr>
          <a:lstStyle/>
          <a:p>
            <a:pPr eaLnBrk="1" fontAlgn="auto" hangingPunct="1">
              <a:spcBef>
                <a:spcPts val="0"/>
              </a:spcBef>
              <a:spcAft>
                <a:spcPts val="0"/>
              </a:spcAft>
            </a:pPr>
            <a:r>
              <a:rPr lang="ja-JP" altLang="en-US" sz="1100" b="1" dirty="0">
                <a:solidFill>
                  <a:prstClr val="black"/>
                </a:solidFill>
                <a:latin typeface="Meiryo UI" panose="020B0604030504040204" pitchFamily="50" charset="-128"/>
                <a:ea typeface="Meiryo UI" panose="020B0604030504040204" pitchFamily="50" charset="-128"/>
                <a:cs typeface="Meiryo UI" panose="020B0604030504040204" pitchFamily="50" charset="-128"/>
              </a:rPr>
              <a:t>　支援</a:t>
            </a:r>
            <a:endParaRPr lang="en-US" altLang="ja-JP" sz="1100" b="1" dirty="0">
              <a:solidFill>
                <a:prstClr val="black"/>
              </a:solidFill>
              <a:latin typeface="Meiryo UI" panose="020B0604030504040204" pitchFamily="50" charset="-128"/>
              <a:ea typeface="Meiryo UI" panose="020B0604030504040204" pitchFamily="50" charset="-128"/>
              <a:cs typeface="Meiryo UI" panose="020B0604030504040204" pitchFamily="50" charset="-128"/>
            </a:endParaRPr>
          </a:p>
        </p:txBody>
      </p:sp>
      <p:sp>
        <p:nvSpPr>
          <p:cNvPr id="34" name="AutoShape 58"/>
          <p:cNvSpPr>
            <a:spLocks noChangeArrowheads="1"/>
          </p:cNvSpPr>
          <p:nvPr/>
        </p:nvSpPr>
        <p:spPr bwMode="auto">
          <a:xfrm>
            <a:off x="271822" y="2743683"/>
            <a:ext cx="1081964" cy="1337028"/>
          </a:xfrm>
          <a:prstGeom prst="roundRect">
            <a:avLst>
              <a:gd name="adj" fmla="val 10082"/>
            </a:avLst>
          </a:prstGeom>
          <a:solidFill>
            <a:schemeClr val="bg1"/>
          </a:solidFill>
          <a:ln w="25400">
            <a:noFill/>
            <a:round/>
            <a:headEnd/>
            <a:tailEnd/>
          </a:ln>
          <a:effectLst/>
        </p:spPr>
        <p:txBody>
          <a:bodyPr vert="horz" wrap="square" lIns="74295" tIns="8890" rIns="74295" bIns="8890" numCol="1" anchor="t" anchorCtr="0" compatLnSpc="1">
            <a:prstTxWarp prst="textNoShape">
              <a:avLst/>
            </a:prstTxWarp>
          </a:bodyPr>
          <a:lstStyle/>
          <a:p>
            <a:pPr algn="ctr" eaLnBrk="1" fontAlgn="auto" hangingPunct="1">
              <a:spcBef>
                <a:spcPts val="0"/>
              </a:spcBef>
              <a:spcAft>
                <a:spcPts val="0"/>
              </a:spcAft>
            </a:pPr>
            <a:r>
              <a:rPr lang="ja-JP" altLang="en-US" sz="1100" b="1" dirty="0">
                <a:solidFill>
                  <a:prstClr val="black"/>
                </a:solidFill>
                <a:latin typeface="Meiryo UI" panose="020B0604030504040204" pitchFamily="50" charset="-128"/>
                <a:ea typeface="Meiryo UI" panose="020B0604030504040204" pitchFamily="50" charset="-128"/>
                <a:cs typeface="Meiryo UI" panose="020B0604030504040204" pitchFamily="50" charset="-128"/>
              </a:rPr>
              <a:t>サービス</a:t>
            </a:r>
            <a:endParaRPr lang="en-US" altLang="ja-JP" sz="1100" b="1" dirty="0">
              <a:solidFill>
                <a:prstClr val="black"/>
              </a:solidFill>
              <a:latin typeface="Meiryo UI" panose="020B0604030504040204" pitchFamily="50" charset="-128"/>
              <a:ea typeface="Meiryo UI" panose="020B0604030504040204" pitchFamily="50" charset="-128"/>
              <a:cs typeface="Meiryo UI" panose="020B0604030504040204" pitchFamily="50" charset="-128"/>
            </a:endParaRPr>
          </a:p>
          <a:p>
            <a:pPr algn="ctr" eaLnBrk="1" fontAlgn="auto" hangingPunct="1">
              <a:spcBef>
                <a:spcPts val="0"/>
              </a:spcBef>
              <a:spcAft>
                <a:spcPts val="0"/>
              </a:spcAft>
            </a:pPr>
            <a:r>
              <a:rPr lang="ja-JP" altLang="en-US" sz="1100" b="1" dirty="0">
                <a:solidFill>
                  <a:prstClr val="black"/>
                </a:solidFill>
                <a:latin typeface="Meiryo UI" panose="020B0604030504040204" pitchFamily="50" charset="-128"/>
                <a:ea typeface="Meiryo UI" panose="020B0604030504040204" pitchFamily="50" charset="-128"/>
                <a:cs typeface="Meiryo UI" panose="020B0604030504040204" pitchFamily="50" charset="-128"/>
              </a:rPr>
              <a:t>担当者会議</a:t>
            </a:r>
            <a:endParaRPr lang="en-US" altLang="ja-JP" sz="1100" b="1" dirty="0">
              <a:solidFill>
                <a:prstClr val="black"/>
              </a:solidFill>
              <a:latin typeface="Meiryo UI" panose="020B0604030504040204" pitchFamily="50" charset="-128"/>
              <a:ea typeface="Meiryo UI" panose="020B0604030504040204" pitchFamily="50" charset="-128"/>
              <a:cs typeface="Meiryo UI" panose="020B0604030504040204" pitchFamily="50" charset="-128"/>
            </a:endParaRPr>
          </a:p>
          <a:p>
            <a:pPr algn="ctr" eaLnBrk="1" fontAlgn="auto" hangingPunct="1">
              <a:spcBef>
                <a:spcPts val="600"/>
              </a:spcBef>
              <a:spcAft>
                <a:spcPts val="0"/>
              </a:spcAft>
            </a:pPr>
            <a:r>
              <a:rPr lang="ja-JP" altLang="en-US" sz="1050" dirty="0">
                <a:solidFill>
                  <a:prstClr val="black"/>
                </a:solidFill>
                <a:latin typeface="Meiryo UI" panose="020B0604030504040204" pitchFamily="50" charset="-128"/>
                <a:ea typeface="Meiryo UI" panose="020B0604030504040204" pitchFamily="50" charset="-128"/>
                <a:cs typeface="Meiryo UI" panose="020B0604030504040204" pitchFamily="50" charset="-128"/>
              </a:rPr>
              <a:t>（全てのケースについて、多職種協働により適切なケアプランを検討）</a:t>
            </a:r>
            <a:endParaRPr lang="ja-JP" altLang="en-US" sz="1050" b="1" dirty="0">
              <a:solidFill>
                <a:prstClr val="black"/>
              </a:solidFill>
              <a:latin typeface="Meiryo UI" panose="020B0604030504040204" pitchFamily="50" charset="-128"/>
              <a:ea typeface="Meiryo UI" panose="020B0604030504040204" pitchFamily="50" charset="-128"/>
              <a:cs typeface="Meiryo UI" panose="020B0604030504040204" pitchFamily="50" charset="-128"/>
            </a:endParaRPr>
          </a:p>
        </p:txBody>
      </p:sp>
      <p:sp>
        <p:nvSpPr>
          <p:cNvPr id="24" name="AutoShape 43"/>
          <p:cNvSpPr>
            <a:spLocks noChangeArrowheads="1"/>
          </p:cNvSpPr>
          <p:nvPr/>
        </p:nvSpPr>
        <p:spPr bwMode="auto">
          <a:xfrm>
            <a:off x="2640386" y="1154990"/>
            <a:ext cx="3810121" cy="596940"/>
          </a:xfrm>
          <a:prstGeom prst="roundRect">
            <a:avLst>
              <a:gd name="adj" fmla="val 16667"/>
            </a:avLst>
          </a:prstGeom>
          <a:solidFill>
            <a:srgbClr val="3E6EB4"/>
          </a:solidFill>
          <a:ln w="9525">
            <a:noFill/>
            <a:round/>
            <a:headEnd/>
            <a:tailEnd/>
          </a:ln>
          <a:effectLst/>
        </p:spPr>
        <p:txBody>
          <a:bodyPr vert="horz" wrap="square" lIns="74295" tIns="8890" rIns="74295" bIns="8890" numCol="1" anchor="ctr" anchorCtr="0" compatLnSpc="1">
            <a:prstTxWarp prst="textNoShape">
              <a:avLst/>
            </a:prstTxWarp>
          </a:bodyPr>
          <a:lstStyle/>
          <a:p>
            <a:pPr algn="ctr" eaLnBrk="1" fontAlgn="auto" hangingPunct="1">
              <a:spcBef>
                <a:spcPts val="0"/>
              </a:spcBef>
              <a:spcAft>
                <a:spcPts val="0"/>
              </a:spcAft>
            </a:pPr>
            <a:r>
              <a:rPr lang="ja-JP" altLang="en-US" sz="1400" b="1" dirty="0">
                <a:solidFill>
                  <a:schemeClr val="bg1"/>
                </a:solidFill>
                <a:latin typeface="Meiryo UI" panose="020B0604030504040204" pitchFamily="50" charset="-128"/>
                <a:ea typeface="Meiryo UI" panose="020B0604030504040204" pitchFamily="50" charset="-128"/>
                <a:cs typeface="Meiryo UI" panose="020B0604030504040204" pitchFamily="50" charset="-128"/>
              </a:rPr>
              <a:t>地域包括支援センターレベルでの会議</a:t>
            </a:r>
            <a:endParaRPr lang="en-US" altLang="ja-JP" sz="1400" b="1" dirty="0">
              <a:solidFill>
                <a:schemeClr val="bg1"/>
              </a:solidFill>
              <a:latin typeface="Meiryo UI" panose="020B0604030504040204" pitchFamily="50" charset="-128"/>
              <a:ea typeface="Meiryo UI" panose="020B0604030504040204" pitchFamily="50" charset="-128"/>
              <a:cs typeface="Meiryo UI" panose="020B0604030504040204" pitchFamily="50" charset="-128"/>
            </a:endParaRPr>
          </a:p>
          <a:p>
            <a:pPr algn="ctr" eaLnBrk="1" fontAlgn="auto" hangingPunct="1">
              <a:spcBef>
                <a:spcPts val="0"/>
              </a:spcBef>
              <a:spcAft>
                <a:spcPts val="0"/>
              </a:spcAft>
            </a:pPr>
            <a:r>
              <a:rPr lang="ja-JP" altLang="en-US" sz="1400" b="1" dirty="0">
                <a:solidFill>
                  <a:schemeClr val="bg1"/>
                </a:solidFill>
                <a:latin typeface="Meiryo UI" panose="020B0604030504040204" pitchFamily="50" charset="-128"/>
                <a:ea typeface="Meiryo UI" panose="020B0604030504040204" pitchFamily="50" charset="-128"/>
                <a:cs typeface="Meiryo UI" panose="020B0604030504040204" pitchFamily="50" charset="-128"/>
              </a:rPr>
              <a:t>（地域ケア個別会議）</a:t>
            </a:r>
            <a:endParaRPr lang="en-US" altLang="ja-JP" sz="1400" b="1" dirty="0">
              <a:solidFill>
                <a:schemeClr val="bg1"/>
              </a:solidFill>
              <a:latin typeface="Meiryo UI" panose="020B0604030504040204" pitchFamily="50" charset="-128"/>
              <a:ea typeface="Meiryo UI" panose="020B0604030504040204" pitchFamily="50" charset="-128"/>
              <a:cs typeface="Meiryo UI" panose="020B0604030504040204" pitchFamily="50" charset="-128"/>
            </a:endParaRPr>
          </a:p>
        </p:txBody>
      </p:sp>
      <p:grpSp>
        <p:nvGrpSpPr>
          <p:cNvPr id="9" name="グループ化 8"/>
          <p:cNvGrpSpPr/>
          <p:nvPr/>
        </p:nvGrpSpPr>
        <p:grpSpPr>
          <a:xfrm>
            <a:off x="4749781" y="1841267"/>
            <a:ext cx="2405812" cy="2671362"/>
            <a:chOff x="4749781" y="1865017"/>
            <a:chExt cx="2405812" cy="2671362"/>
          </a:xfrm>
        </p:grpSpPr>
        <p:sp>
          <p:nvSpPr>
            <p:cNvPr id="41" name="Rectangle 49"/>
            <p:cNvSpPr>
              <a:spLocks noChangeArrowheads="1"/>
            </p:cNvSpPr>
            <p:nvPr/>
          </p:nvSpPr>
          <p:spPr bwMode="auto">
            <a:xfrm>
              <a:off x="4749781" y="1865017"/>
              <a:ext cx="2405812" cy="2671362"/>
            </a:xfrm>
            <a:prstGeom prst="rect">
              <a:avLst/>
            </a:prstGeom>
            <a:solidFill>
              <a:schemeClr val="bg1"/>
            </a:solidFill>
            <a:ln w="9525">
              <a:noFill/>
              <a:prstDash val="sysDot"/>
              <a:miter lim="800000"/>
              <a:headEnd/>
              <a:tailEnd/>
            </a:ln>
            <a:effectLst/>
          </p:spPr>
          <p:txBody>
            <a:bodyPr vert="horz" wrap="square" lIns="74295" tIns="8890" rIns="74295" bIns="8890" numCol="1" anchor="t" anchorCtr="0" compatLnSpc="1">
              <a:prstTxWarp prst="textNoShape">
                <a:avLst/>
              </a:prstTxWarp>
            </a:bodyPr>
            <a:lstStyle/>
            <a:p>
              <a:pPr algn="ctr" eaLnBrk="1" fontAlgn="auto" hangingPunct="1">
                <a:lnSpc>
                  <a:spcPct val="150000"/>
                </a:lnSpc>
                <a:spcBef>
                  <a:spcPts val="0"/>
                </a:spcBef>
                <a:spcAft>
                  <a:spcPts val="0"/>
                </a:spcAft>
              </a:pPr>
              <a:r>
                <a:rPr lang="en-US" altLang="ja-JP" sz="1200" b="1" dirty="0">
                  <a:solidFill>
                    <a:srgbClr val="336600"/>
                  </a:solidFill>
                  <a:latin typeface="Meiryo UI" panose="020B0604030504040204" pitchFamily="50" charset="-128"/>
                  <a:ea typeface="Meiryo UI" panose="020B0604030504040204" pitchFamily="50" charset="-128"/>
                  <a:cs typeface="Meiryo UI" panose="020B0604030504040204" pitchFamily="50" charset="-128"/>
                </a:rPr>
                <a:t>《</a:t>
              </a:r>
              <a:r>
                <a:rPr lang="ja-JP" altLang="en-US" sz="1200" b="1" dirty="0">
                  <a:solidFill>
                    <a:srgbClr val="336600"/>
                  </a:solidFill>
                  <a:latin typeface="Meiryo UI" panose="020B0604030504040204" pitchFamily="50" charset="-128"/>
                  <a:ea typeface="Meiryo UI" panose="020B0604030504040204" pitchFamily="50" charset="-128"/>
                  <a:cs typeface="Meiryo UI" panose="020B0604030504040204" pitchFamily="50" charset="-128"/>
                </a:rPr>
                <a:t>主な構成員</a:t>
              </a:r>
              <a:r>
                <a:rPr lang="en-US" altLang="ja-JP" sz="1200" b="1" dirty="0">
                  <a:solidFill>
                    <a:srgbClr val="336600"/>
                  </a:solidFill>
                  <a:latin typeface="Meiryo UI" panose="020B0604030504040204" pitchFamily="50" charset="-128"/>
                  <a:ea typeface="Meiryo UI" panose="020B0604030504040204" pitchFamily="50" charset="-128"/>
                  <a:cs typeface="Meiryo UI" panose="020B0604030504040204" pitchFamily="50" charset="-128"/>
                </a:rPr>
                <a:t>》</a:t>
              </a:r>
            </a:p>
            <a:p>
              <a:pPr algn="ctr" eaLnBrk="1" fontAlgn="auto" hangingPunct="1">
                <a:spcBef>
                  <a:spcPts val="0"/>
                </a:spcBef>
                <a:spcAft>
                  <a:spcPts val="0"/>
                </a:spcAft>
              </a:pPr>
              <a:endParaRPr lang="en-US" altLang="ja-JP" sz="1200" b="1" dirty="0">
                <a:solidFill>
                  <a:srgbClr val="336600"/>
                </a:solidFill>
                <a:latin typeface="Meiryo UI" panose="020B0604030504040204" pitchFamily="50" charset="-128"/>
                <a:ea typeface="Meiryo UI" panose="020B0604030504040204" pitchFamily="50" charset="-128"/>
                <a:cs typeface="Meiryo UI" panose="020B0604030504040204" pitchFamily="50" charset="-128"/>
              </a:endParaRPr>
            </a:p>
            <a:p>
              <a:pPr algn="ctr" eaLnBrk="1" fontAlgn="auto" hangingPunct="1">
                <a:spcBef>
                  <a:spcPts val="0"/>
                </a:spcBef>
                <a:spcAft>
                  <a:spcPts val="0"/>
                </a:spcAft>
              </a:pPr>
              <a:endParaRPr lang="en-US" altLang="ja-JP" sz="1200" b="1" dirty="0">
                <a:solidFill>
                  <a:srgbClr val="336600"/>
                </a:solidFill>
                <a:latin typeface="Meiryo UI" panose="020B0604030504040204" pitchFamily="50" charset="-128"/>
                <a:ea typeface="Meiryo UI" panose="020B0604030504040204" pitchFamily="50" charset="-128"/>
                <a:cs typeface="Meiryo UI" panose="020B0604030504040204" pitchFamily="50" charset="-128"/>
              </a:endParaRPr>
            </a:p>
            <a:p>
              <a:pPr algn="ctr" eaLnBrk="1" fontAlgn="auto" hangingPunct="1">
                <a:spcBef>
                  <a:spcPts val="0"/>
                </a:spcBef>
                <a:spcAft>
                  <a:spcPts val="0"/>
                </a:spcAft>
              </a:pPr>
              <a:endParaRPr lang="en-US" altLang="ja-JP" sz="1200" b="1" dirty="0">
                <a:solidFill>
                  <a:srgbClr val="336600"/>
                </a:solidFill>
                <a:latin typeface="Meiryo UI" panose="020B0604030504040204" pitchFamily="50" charset="-128"/>
                <a:ea typeface="Meiryo UI" panose="020B0604030504040204" pitchFamily="50" charset="-128"/>
                <a:cs typeface="Meiryo UI" panose="020B0604030504040204" pitchFamily="50" charset="-128"/>
              </a:endParaRPr>
            </a:p>
            <a:p>
              <a:pPr algn="ctr" eaLnBrk="1" fontAlgn="auto" hangingPunct="1">
                <a:spcBef>
                  <a:spcPts val="0"/>
                </a:spcBef>
                <a:spcAft>
                  <a:spcPts val="0"/>
                </a:spcAft>
              </a:pPr>
              <a:endParaRPr lang="en-US" altLang="ja-JP" sz="1200" dirty="0">
                <a:solidFill>
                  <a:prstClr val="black"/>
                </a:solidFill>
                <a:latin typeface="Meiryo UI" panose="020B0604030504040204" pitchFamily="50" charset="-128"/>
                <a:ea typeface="Meiryo UI" panose="020B0604030504040204" pitchFamily="50" charset="-128"/>
                <a:cs typeface="Meiryo UI" panose="020B0604030504040204" pitchFamily="50" charset="-128"/>
              </a:endParaRPr>
            </a:p>
            <a:p>
              <a:pPr algn="ctr" eaLnBrk="1" fontAlgn="auto" hangingPunct="1">
                <a:spcBef>
                  <a:spcPts val="0"/>
                </a:spcBef>
                <a:spcAft>
                  <a:spcPts val="0"/>
                </a:spcAft>
              </a:pPr>
              <a:endParaRPr lang="en-US" altLang="ja-JP" sz="1200" dirty="0">
                <a:solidFill>
                  <a:prstClr val="black"/>
                </a:solidFill>
                <a:latin typeface="Meiryo UI" panose="020B0604030504040204" pitchFamily="50" charset="-128"/>
                <a:ea typeface="Meiryo UI" panose="020B0604030504040204" pitchFamily="50" charset="-128"/>
                <a:cs typeface="Meiryo UI" panose="020B0604030504040204" pitchFamily="50" charset="-128"/>
              </a:endParaRPr>
            </a:p>
            <a:p>
              <a:pPr algn="ctr" eaLnBrk="1" fontAlgn="auto" hangingPunct="1">
                <a:spcBef>
                  <a:spcPts val="0"/>
                </a:spcBef>
                <a:spcAft>
                  <a:spcPts val="0"/>
                </a:spcAft>
              </a:pPr>
              <a:endParaRPr lang="en-US" altLang="ja-JP" sz="1200" dirty="0">
                <a:solidFill>
                  <a:prstClr val="black"/>
                </a:solidFill>
                <a:latin typeface="Meiryo UI" panose="020B0604030504040204" pitchFamily="50" charset="-128"/>
                <a:ea typeface="Meiryo UI" panose="020B0604030504040204" pitchFamily="50" charset="-128"/>
                <a:cs typeface="Meiryo UI" panose="020B0604030504040204" pitchFamily="50" charset="-128"/>
              </a:endParaRPr>
            </a:p>
            <a:p>
              <a:pPr algn="ctr" eaLnBrk="1" fontAlgn="auto" hangingPunct="1">
                <a:spcBef>
                  <a:spcPts val="0"/>
                </a:spcBef>
                <a:spcAft>
                  <a:spcPts val="0"/>
                </a:spcAft>
              </a:pPr>
              <a:endParaRPr lang="en-US" altLang="ja-JP" sz="1200" dirty="0">
                <a:solidFill>
                  <a:prstClr val="black"/>
                </a:solidFill>
                <a:latin typeface="Meiryo UI" panose="020B0604030504040204" pitchFamily="50" charset="-128"/>
                <a:ea typeface="Meiryo UI" panose="020B0604030504040204" pitchFamily="50" charset="-128"/>
                <a:cs typeface="Meiryo UI" panose="020B0604030504040204" pitchFamily="50" charset="-128"/>
              </a:endParaRPr>
            </a:p>
            <a:p>
              <a:pPr algn="ctr" eaLnBrk="1" fontAlgn="auto" hangingPunct="1">
                <a:spcBef>
                  <a:spcPts val="0"/>
                </a:spcBef>
                <a:spcAft>
                  <a:spcPts val="0"/>
                </a:spcAft>
              </a:pPr>
              <a:endParaRPr lang="en-US" altLang="ja-JP" sz="1200" dirty="0">
                <a:solidFill>
                  <a:prstClr val="black"/>
                </a:solidFill>
                <a:latin typeface="Meiryo UI" panose="020B0604030504040204" pitchFamily="50" charset="-128"/>
                <a:ea typeface="Meiryo UI" panose="020B0604030504040204" pitchFamily="50" charset="-128"/>
                <a:cs typeface="Meiryo UI" panose="020B0604030504040204" pitchFamily="50" charset="-128"/>
              </a:endParaRPr>
            </a:p>
            <a:p>
              <a:pPr algn="ctr" eaLnBrk="1" fontAlgn="auto" hangingPunct="1">
                <a:spcBef>
                  <a:spcPts val="0"/>
                </a:spcBef>
                <a:spcAft>
                  <a:spcPts val="0"/>
                </a:spcAft>
              </a:pPr>
              <a:endParaRPr lang="en-US" altLang="ja-JP" sz="1200" dirty="0">
                <a:solidFill>
                  <a:prstClr val="black"/>
                </a:solidFill>
                <a:latin typeface="Meiryo UI" panose="020B0604030504040204" pitchFamily="50" charset="-128"/>
                <a:ea typeface="Meiryo UI" panose="020B0604030504040204" pitchFamily="50" charset="-128"/>
                <a:cs typeface="Meiryo UI" panose="020B0604030504040204" pitchFamily="50" charset="-128"/>
              </a:endParaRPr>
            </a:p>
            <a:p>
              <a:pPr algn="ctr" eaLnBrk="1" fontAlgn="auto" hangingPunct="1">
                <a:spcBef>
                  <a:spcPts val="0"/>
                </a:spcBef>
                <a:spcAft>
                  <a:spcPts val="0"/>
                </a:spcAft>
              </a:pPr>
              <a:endParaRPr lang="en-US" altLang="ja-JP" sz="1200" dirty="0">
                <a:solidFill>
                  <a:prstClr val="black"/>
                </a:solidFill>
                <a:latin typeface="Meiryo UI" panose="020B0604030504040204" pitchFamily="50" charset="-128"/>
                <a:ea typeface="Meiryo UI" panose="020B0604030504040204" pitchFamily="50" charset="-128"/>
                <a:cs typeface="Meiryo UI" panose="020B0604030504040204" pitchFamily="50" charset="-128"/>
              </a:endParaRPr>
            </a:p>
            <a:p>
              <a:pPr algn="ctr" eaLnBrk="1" fontAlgn="auto" hangingPunct="1">
                <a:spcBef>
                  <a:spcPts val="0"/>
                </a:spcBef>
                <a:spcAft>
                  <a:spcPts val="0"/>
                </a:spcAft>
              </a:pPr>
              <a:endParaRPr lang="en-US" altLang="ja-JP" sz="1200" dirty="0">
                <a:solidFill>
                  <a:prstClr val="black"/>
                </a:solidFill>
                <a:latin typeface="Meiryo UI" panose="020B0604030504040204" pitchFamily="50" charset="-128"/>
                <a:ea typeface="Meiryo UI" panose="020B0604030504040204" pitchFamily="50" charset="-128"/>
                <a:cs typeface="Meiryo UI" panose="020B0604030504040204" pitchFamily="50" charset="-128"/>
              </a:endParaRPr>
            </a:p>
            <a:p>
              <a:pPr algn="ctr" eaLnBrk="1" fontAlgn="auto" hangingPunct="1">
                <a:spcBef>
                  <a:spcPts val="0"/>
                </a:spcBef>
                <a:spcAft>
                  <a:spcPts val="0"/>
                </a:spcAft>
              </a:pPr>
              <a:endParaRPr lang="en-US" altLang="ja-JP" sz="800" b="1" dirty="0">
                <a:solidFill>
                  <a:srgbClr val="336600"/>
                </a:solidFill>
                <a:latin typeface="Meiryo UI" panose="020B0604030504040204" pitchFamily="50" charset="-128"/>
                <a:ea typeface="Meiryo UI" panose="020B0604030504040204" pitchFamily="50" charset="-128"/>
                <a:cs typeface="Meiryo UI" panose="020B0604030504040204" pitchFamily="50" charset="-128"/>
              </a:endParaRPr>
            </a:p>
            <a:p>
              <a:pPr algn="ctr" eaLnBrk="1" fontAlgn="auto" hangingPunct="1">
                <a:spcBef>
                  <a:spcPts val="0"/>
                </a:spcBef>
                <a:spcAft>
                  <a:spcPts val="0"/>
                </a:spcAft>
              </a:pPr>
              <a:r>
                <a:rPr lang="ja-JP" altLang="en-US" sz="1200" b="1" dirty="0">
                  <a:solidFill>
                    <a:srgbClr val="336600"/>
                  </a:solidFill>
                  <a:latin typeface="Meiryo UI" panose="020B0604030504040204" pitchFamily="50" charset="-128"/>
                  <a:ea typeface="Meiryo UI" panose="020B0604030504040204" pitchFamily="50" charset="-128"/>
                  <a:cs typeface="Meiryo UI" panose="020B0604030504040204" pitchFamily="50" charset="-128"/>
                </a:rPr>
                <a:t>その他必要に応じて参加</a:t>
              </a:r>
              <a:endParaRPr lang="en-US" altLang="ja-JP" sz="1200" b="1" dirty="0">
                <a:solidFill>
                  <a:srgbClr val="336600"/>
                </a:solidFill>
                <a:latin typeface="Meiryo UI" panose="020B0604030504040204" pitchFamily="50" charset="-128"/>
                <a:ea typeface="Meiryo UI" panose="020B0604030504040204" pitchFamily="50" charset="-128"/>
                <a:cs typeface="Meiryo UI" panose="020B0604030504040204" pitchFamily="50" charset="-128"/>
              </a:endParaRPr>
            </a:p>
          </p:txBody>
        </p:sp>
        <p:sp>
          <p:nvSpPr>
            <p:cNvPr id="5" name="テキスト ボックス 4"/>
            <p:cNvSpPr txBox="1"/>
            <p:nvPr/>
          </p:nvSpPr>
          <p:spPr>
            <a:xfrm>
              <a:off x="4858851" y="2319185"/>
              <a:ext cx="2208995" cy="1015663"/>
            </a:xfrm>
            <a:prstGeom prst="rect">
              <a:avLst/>
            </a:prstGeom>
            <a:noFill/>
            <a:ln w="19050">
              <a:solidFill>
                <a:srgbClr val="336600"/>
              </a:solidFill>
            </a:ln>
          </p:spPr>
          <p:txBody>
            <a:bodyPr wrap="square" rtlCol="0">
              <a:spAutoFit/>
            </a:bodyPr>
            <a:lstStyle/>
            <a:p>
              <a:pPr eaLnBrk="1" fontAlgn="auto" hangingPunct="1">
                <a:spcBef>
                  <a:spcPts val="0"/>
                </a:spcBef>
                <a:spcAft>
                  <a:spcPts val="0"/>
                </a:spcAft>
              </a:pPr>
              <a:endParaRPr lang="en-US" altLang="ja-JP" sz="1000" dirty="0">
                <a:solidFill>
                  <a:prstClr val="black"/>
                </a:solidFill>
                <a:latin typeface="Meiryo UI" panose="020B0604030504040204" pitchFamily="50" charset="-128"/>
                <a:ea typeface="Meiryo UI" panose="020B0604030504040204" pitchFamily="50" charset="-128"/>
                <a:cs typeface="Meiryo UI" panose="020B0604030504040204" pitchFamily="50" charset="-128"/>
              </a:endParaRPr>
            </a:p>
            <a:p>
              <a:pPr eaLnBrk="1" fontAlgn="auto" hangingPunct="1">
                <a:spcBef>
                  <a:spcPts val="0"/>
                </a:spcBef>
                <a:spcAft>
                  <a:spcPts val="0"/>
                </a:spcAft>
              </a:pPr>
              <a:r>
                <a:rPr lang="ja-JP" altLang="en-US" sz="1200" b="1" dirty="0">
                  <a:solidFill>
                    <a:prstClr val="black"/>
                  </a:solidFill>
                  <a:latin typeface="Meiryo UI" panose="020B0604030504040204" pitchFamily="50" charset="-128"/>
                  <a:ea typeface="Meiryo UI" panose="020B0604030504040204" pitchFamily="50" charset="-128"/>
                  <a:cs typeface="Meiryo UI" panose="020B0604030504040204" pitchFamily="50" charset="-128"/>
                </a:rPr>
                <a:t>医師、歯科医師、薬剤師、看護師、歯科衛生士、</a:t>
              </a:r>
              <a:r>
                <a:rPr lang="en-US" altLang="ja-JP" sz="1200" b="1" dirty="0">
                  <a:solidFill>
                    <a:prstClr val="black"/>
                  </a:solidFill>
                  <a:latin typeface="Meiryo UI" panose="020B0604030504040204" pitchFamily="50" charset="-128"/>
                  <a:ea typeface="Meiryo UI" panose="020B0604030504040204" pitchFamily="50" charset="-128"/>
                  <a:cs typeface="Meiryo UI" panose="020B0604030504040204" pitchFamily="50" charset="-128"/>
                </a:rPr>
                <a:t>PT</a:t>
              </a:r>
              <a:r>
                <a:rPr lang="ja-JP" altLang="en-US" sz="1200" b="1" dirty="0" err="1">
                  <a:solidFill>
                    <a:prstClr val="black"/>
                  </a:solidFill>
                  <a:latin typeface="Meiryo UI" panose="020B0604030504040204" pitchFamily="50" charset="-128"/>
                  <a:ea typeface="Meiryo UI" panose="020B0604030504040204" pitchFamily="50" charset="-128"/>
                  <a:cs typeface="Meiryo UI" panose="020B0604030504040204" pitchFamily="50" charset="-128"/>
                </a:rPr>
                <a:t>、</a:t>
              </a:r>
              <a:r>
                <a:rPr lang="en-US" altLang="ja-JP" sz="1200" b="1" dirty="0">
                  <a:solidFill>
                    <a:prstClr val="black"/>
                  </a:solidFill>
                  <a:latin typeface="Meiryo UI" panose="020B0604030504040204" pitchFamily="50" charset="-128"/>
                  <a:ea typeface="Meiryo UI" panose="020B0604030504040204" pitchFamily="50" charset="-128"/>
                  <a:cs typeface="Meiryo UI" panose="020B0604030504040204" pitchFamily="50" charset="-128"/>
                </a:rPr>
                <a:t>OT</a:t>
              </a:r>
              <a:r>
                <a:rPr lang="ja-JP" altLang="en-US" sz="1200" b="1" dirty="0" err="1">
                  <a:solidFill>
                    <a:prstClr val="black"/>
                  </a:solidFill>
                  <a:latin typeface="Meiryo UI" panose="020B0604030504040204" pitchFamily="50" charset="-128"/>
                  <a:ea typeface="Meiryo UI" panose="020B0604030504040204" pitchFamily="50" charset="-128"/>
                  <a:cs typeface="Meiryo UI" panose="020B0604030504040204" pitchFamily="50" charset="-128"/>
                </a:rPr>
                <a:t>、</a:t>
              </a:r>
              <a:r>
                <a:rPr lang="en-US" altLang="ja-JP" sz="1200" b="1" dirty="0">
                  <a:solidFill>
                    <a:prstClr val="black"/>
                  </a:solidFill>
                  <a:latin typeface="Meiryo UI" panose="020B0604030504040204" pitchFamily="50" charset="-128"/>
                  <a:ea typeface="Meiryo UI" panose="020B0604030504040204" pitchFamily="50" charset="-128"/>
                  <a:cs typeface="Meiryo UI" panose="020B0604030504040204" pitchFamily="50" charset="-128"/>
                </a:rPr>
                <a:t>ST</a:t>
              </a:r>
              <a:r>
                <a:rPr lang="ja-JP" altLang="en-US" sz="1200" b="1" dirty="0" err="1">
                  <a:solidFill>
                    <a:prstClr val="black"/>
                  </a:solidFill>
                  <a:latin typeface="Meiryo UI" panose="020B0604030504040204" pitchFamily="50" charset="-128"/>
                  <a:ea typeface="Meiryo UI" panose="020B0604030504040204" pitchFamily="50" charset="-128"/>
                  <a:cs typeface="Meiryo UI" panose="020B0604030504040204" pitchFamily="50" charset="-128"/>
                </a:rPr>
                <a:t>、</a:t>
              </a:r>
              <a:r>
                <a:rPr lang="ja-JP" altLang="en-US" sz="1200" b="1" dirty="0">
                  <a:solidFill>
                    <a:prstClr val="black"/>
                  </a:solidFill>
                  <a:latin typeface="Meiryo UI" panose="020B0604030504040204" pitchFamily="50" charset="-128"/>
                  <a:ea typeface="Meiryo UI" panose="020B0604030504040204" pitchFamily="50" charset="-128"/>
                  <a:cs typeface="Meiryo UI" panose="020B0604030504040204" pitchFamily="50" charset="-128"/>
                </a:rPr>
                <a:t>管理栄養士、ケアマネジャー、介護サービス事業者　など</a:t>
              </a:r>
            </a:p>
          </p:txBody>
        </p:sp>
        <p:sp>
          <p:nvSpPr>
            <p:cNvPr id="39" name="テキスト ボックス 38"/>
            <p:cNvSpPr txBox="1"/>
            <p:nvPr/>
          </p:nvSpPr>
          <p:spPr>
            <a:xfrm>
              <a:off x="4858851" y="3560158"/>
              <a:ext cx="2208995" cy="615553"/>
            </a:xfrm>
            <a:prstGeom prst="rect">
              <a:avLst/>
            </a:prstGeom>
            <a:noFill/>
            <a:ln w="19050">
              <a:solidFill>
                <a:srgbClr val="336600"/>
              </a:solidFill>
            </a:ln>
          </p:spPr>
          <p:txBody>
            <a:bodyPr wrap="square" rtlCol="0">
              <a:spAutoFit/>
            </a:bodyPr>
            <a:lstStyle/>
            <a:p>
              <a:pPr eaLnBrk="1" fontAlgn="auto" hangingPunct="1">
                <a:spcBef>
                  <a:spcPts val="0"/>
                </a:spcBef>
                <a:spcAft>
                  <a:spcPts val="0"/>
                </a:spcAft>
              </a:pPr>
              <a:endParaRPr lang="en-US" altLang="ja-JP" sz="1000" dirty="0">
                <a:solidFill>
                  <a:prstClr val="black"/>
                </a:solidFill>
                <a:latin typeface="Meiryo UI" panose="020B0604030504040204" pitchFamily="50" charset="-128"/>
                <a:ea typeface="Meiryo UI" panose="020B0604030504040204" pitchFamily="50" charset="-128"/>
                <a:cs typeface="Meiryo UI" panose="020B0604030504040204" pitchFamily="50" charset="-128"/>
              </a:endParaRPr>
            </a:p>
            <a:p>
              <a:pPr eaLnBrk="1" fontAlgn="auto" hangingPunct="1">
                <a:spcBef>
                  <a:spcPts val="0"/>
                </a:spcBef>
                <a:spcAft>
                  <a:spcPts val="0"/>
                </a:spcAft>
              </a:pPr>
              <a:r>
                <a:rPr lang="ja-JP" altLang="en-US" sz="1200" b="1" dirty="0">
                  <a:solidFill>
                    <a:prstClr val="black"/>
                  </a:solidFill>
                  <a:latin typeface="Meiryo UI" panose="020B0604030504040204" pitchFamily="50" charset="-128"/>
                  <a:ea typeface="Meiryo UI" panose="020B0604030504040204" pitchFamily="50" charset="-128"/>
                  <a:cs typeface="Meiryo UI" panose="020B0604030504040204" pitchFamily="50" charset="-128"/>
                </a:rPr>
                <a:t>自治会、民生委員、ボランティア、</a:t>
              </a:r>
              <a:r>
                <a:rPr lang="en-US" altLang="ja-JP" sz="1200" b="1" dirty="0">
                  <a:solidFill>
                    <a:prstClr val="black"/>
                  </a:solidFill>
                  <a:latin typeface="Meiryo UI" panose="020B0604030504040204" pitchFamily="50" charset="-128"/>
                  <a:ea typeface="Meiryo UI" panose="020B0604030504040204" pitchFamily="50" charset="-128"/>
                  <a:cs typeface="Meiryo UI" panose="020B0604030504040204" pitchFamily="50" charset="-128"/>
                </a:rPr>
                <a:t>NPO</a:t>
              </a:r>
              <a:r>
                <a:rPr lang="ja-JP" altLang="en-US" sz="1200" b="1" dirty="0">
                  <a:solidFill>
                    <a:prstClr val="black"/>
                  </a:solidFill>
                  <a:latin typeface="Meiryo UI" panose="020B0604030504040204" pitchFamily="50" charset="-128"/>
                  <a:ea typeface="Meiryo UI" panose="020B0604030504040204" pitchFamily="50" charset="-128"/>
                  <a:cs typeface="Meiryo UI" panose="020B0604030504040204" pitchFamily="50" charset="-128"/>
                </a:rPr>
                <a:t>など</a:t>
              </a:r>
            </a:p>
          </p:txBody>
        </p:sp>
        <p:sp>
          <p:nvSpPr>
            <p:cNvPr id="2" name="テキスト ボックス 1"/>
            <p:cNvSpPr txBox="1"/>
            <p:nvPr/>
          </p:nvSpPr>
          <p:spPr>
            <a:xfrm>
              <a:off x="5045205" y="2181033"/>
              <a:ext cx="1804509" cy="276999"/>
            </a:xfrm>
            <a:prstGeom prst="rect">
              <a:avLst/>
            </a:prstGeom>
            <a:solidFill>
              <a:schemeClr val="accent3">
                <a:lumMod val="40000"/>
                <a:lumOff val="60000"/>
              </a:schemeClr>
            </a:solidFill>
            <a:ln w="19050">
              <a:solidFill>
                <a:srgbClr val="336600"/>
              </a:solidFill>
            </a:ln>
            <a:effectLst/>
          </p:spPr>
          <p:style>
            <a:lnRef idx="1">
              <a:schemeClr val="accent4"/>
            </a:lnRef>
            <a:fillRef idx="2">
              <a:schemeClr val="accent4"/>
            </a:fillRef>
            <a:effectRef idx="1">
              <a:schemeClr val="accent4"/>
            </a:effectRef>
            <a:fontRef idx="minor">
              <a:schemeClr val="dk1"/>
            </a:fontRef>
          </p:style>
          <p:txBody>
            <a:bodyPr wrap="square" rtlCol="0">
              <a:spAutoFit/>
            </a:bodyPr>
            <a:lstStyle/>
            <a:p>
              <a:pPr eaLnBrk="1" fontAlgn="auto" hangingPunct="1">
                <a:spcBef>
                  <a:spcPts val="0"/>
                </a:spcBef>
                <a:spcAft>
                  <a:spcPts val="0"/>
                </a:spcAft>
              </a:pPr>
              <a:r>
                <a:rPr lang="ja-JP" altLang="en-US" sz="1200" b="1" dirty="0">
                  <a:solidFill>
                    <a:srgbClr val="336600"/>
                  </a:solidFill>
                  <a:latin typeface="Meiryo UI" panose="020B0604030504040204" pitchFamily="50" charset="-128"/>
                  <a:ea typeface="Meiryo UI" panose="020B0604030504040204" pitchFamily="50" charset="-128"/>
                  <a:cs typeface="Meiryo UI" panose="020B0604030504040204" pitchFamily="50" charset="-128"/>
                </a:rPr>
                <a:t>医療・介護の専門職種等</a:t>
              </a:r>
            </a:p>
          </p:txBody>
        </p:sp>
        <p:sp>
          <p:nvSpPr>
            <p:cNvPr id="40" name="テキスト ボックス 39"/>
            <p:cNvSpPr txBox="1"/>
            <p:nvPr/>
          </p:nvSpPr>
          <p:spPr>
            <a:xfrm>
              <a:off x="5329041" y="3426508"/>
              <a:ext cx="1236835" cy="276999"/>
            </a:xfrm>
            <a:prstGeom prst="rect">
              <a:avLst/>
            </a:prstGeom>
            <a:solidFill>
              <a:schemeClr val="accent3">
                <a:lumMod val="40000"/>
                <a:lumOff val="60000"/>
              </a:schemeClr>
            </a:solidFill>
            <a:ln w="19050">
              <a:solidFill>
                <a:srgbClr val="336600"/>
              </a:solidFill>
            </a:ln>
            <a:effectLst/>
          </p:spPr>
          <p:style>
            <a:lnRef idx="1">
              <a:schemeClr val="accent4"/>
            </a:lnRef>
            <a:fillRef idx="2">
              <a:schemeClr val="accent4"/>
            </a:fillRef>
            <a:effectRef idx="1">
              <a:schemeClr val="accent4"/>
            </a:effectRef>
            <a:fontRef idx="minor">
              <a:schemeClr val="dk1"/>
            </a:fontRef>
          </p:style>
          <p:txBody>
            <a:bodyPr wrap="square" rtlCol="0">
              <a:spAutoFit/>
            </a:bodyPr>
            <a:lstStyle/>
            <a:p>
              <a:pPr algn="ctr" eaLnBrk="1" fontAlgn="auto" hangingPunct="1">
                <a:spcBef>
                  <a:spcPts val="0"/>
                </a:spcBef>
                <a:spcAft>
                  <a:spcPts val="0"/>
                </a:spcAft>
              </a:pPr>
              <a:r>
                <a:rPr lang="ja-JP" altLang="en-US" sz="1200" b="1" dirty="0">
                  <a:solidFill>
                    <a:srgbClr val="336600"/>
                  </a:solidFill>
                  <a:latin typeface="Meiryo UI" panose="020B0604030504040204" pitchFamily="50" charset="-128"/>
                  <a:ea typeface="Meiryo UI" panose="020B0604030504040204" pitchFamily="50" charset="-128"/>
                  <a:cs typeface="Meiryo UI" panose="020B0604030504040204" pitchFamily="50" charset="-128"/>
                </a:rPr>
                <a:t>地域の支援者</a:t>
              </a:r>
            </a:p>
          </p:txBody>
        </p:sp>
      </p:grpSp>
      <p:sp>
        <p:nvSpPr>
          <p:cNvPr id="44" name="角丸四角形 43"/>
          <p:cNvSpPr/>
          <p:nvPr/>
        </p:nvSpPr>
        <p:spPr>
          <a:xfrm>
            <a:off x="7734634" y="1441833"/>
            <a:ext cx="1190536" cy="4383017"/>
          </a:xfrm>
          <a:prstGeom prst="roundRect">
            <a:avLst>
              <a:gd name="adj" fmla="val 11680"/>
            </a:avLst>
          </a:prstGeom>
          <a:solidFill>
            <a:srgbClr val="FF7171">
              <a:alpha val="58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eaLnBrk="1" fontAlgn="auto" hangingPunct="1">
              <a:spcBef>
                <a:spcPts val="0"/>
              </a:spcBef>
              <a:spcAft>
                <a:spcPts val="0"/>
              </a:spcAft>
            </a:pPr>
            <a:endParaRPr lang="ja-JP" altLang="en-US" sz="1800">
              <a:solidFill>
                <a:prstClr val="white"/>
              </a:solidFill>
              <a:latin typeface="Meiryo UI" panose="020B0604030504040204" pitchFamily="50" charset="-128"/>
              <a:ea typeface="Meiryo UI" panose="020B0604030504040204" pitchFamily="50" charset="-128"/>
              <a:cs typeface="Meiryo UI" panose="020B0604030504040204" pitchFamily="50" charset="-128"/>
            </a:endParaRPr>
          </a:p>
        </p:txBody>
      </p:sp>
      <p:sp>
        <p:nvSpPr>
          <p:cNvPr id="46" name="AutoShape 58"/>
          <p:cNvSpPr>
            <a:spLocks noChangeArrowheads="1"/>
          </p:cNvSpPr>
          <p:nvPr/>
        </p:nvSpPr>
        <p:spPr bwMode="auto">
          <a:xfrm>
            <a:off x="7809244" y="3032912"/>
            <a:ext cx="1053571" cy="1320677"/>
          </a:xfrm>
          <a:prstGeom prst="roundRect">
            <a:avLst>
              <a:gd name="adj" fmla="val 13654"/>
            </a:avLst>
          </a:prstGeom>
          <a:solidFill>
            <a:schemeClr val="bg1"/>
          </a:solidFill>
          <a:ln w="25400">
            <a:noFill/>
            <a:round/>
            <a:headEnd/>
            <a:tailEnd/>
          </a:ln>
          <a:effectLst/>
        </p:spPr>
        <p:txBody>
          <a:bodyPr vert="horz" wrap="square" lIns="74295" tIns="8890" rIns="74295" bIns="8890" numCol="1" anchor="t" anchorCtr="0" compatLnSpc="1">
            <a:prstTxWarp prst="textNoShape">
              <a:avLst/>
            </a:prstTxWarp>
          </a:bodyPr>
          <a:lstStyle/>
          <a:p>
            <a:pPr algn="ctr" eaLnBrk="1" fontAlgn="auto" hangingPunct="1">
              <a:spcBef>
                <a:spcPts val="0"/>
              </a:spcBef>
              <a:spcAft>
                <a:spcPts val="0"/>
              </a:spcAft>
            </a:pPr>
            <a:r>
              <a:rPr lang="ja-JP" altLang="en-US" sz="1100" b="1" dirty="0">
                <a:solidFill>
                  <a:prstClr val="black"/>
                </a:solidFill>
                <a:latin typeface="Meiryo UI" panose="020B0604030504040204" pitchFamily="50" charset="-128"/>
                <a:ea typeface="Meiryo UI" panose="020B0604030504040204" pitchFamily="50" charset="-128"/>
                <a:cs typeface="Meiryo UI" panose="020B0604030504040204" pitchFamily="50" charset="-128"/>
              </a:rPr>
              <a:t>生活支援</a:t>
            </a:r>
            <a:endParaRPr lang="en-US" altLang="ja-JP" sz="1100" b="1" dirty="0">
              <a:solidFill>
                <a:prstClr val="black"/>
              </a:solidFill>
              <a:latin typeface="Meiryo UI" panose="020B0604030504040204" pitchFamily="50" charset="-128"/>
              <a:ea typeface="Meiryo UI" panose="020B0604030504040204" pitchFamily="50" charset="-128"/>
              <a:cs typeface="Meiryo UI" panose="020B0604030504040204" pitchFamily="50" charset="-128"/>
            </a:endParaRPr>
          </a:p>
          <a:p>
            <a:pPr algn="ctr" eaLnBrk="1" fontAlgn="auto" hangingPunct="1">
              <a:spcBef>
                <a:spcPts val="0"/>
              </a:spcBef>
              <a:spcAft>
                <a:spcPts val="0"/>
              </a:spcAft>
            </a:pPr>
            <a:r>
              <a:rPr lang="ja-JP" altLang="en-US" sz="1100" b="1" dirty="0">
                <a:solidFill>
                  <a:prstClr val="black"/>
                </a:solidFill>
                <a:latin typeface="Meiryo UI" panose="020B0604030504040204" pitchFamily="50" charset="-128"/>
                <a:ea typeface="Meiryo UI" panose="020B0604030504040204" pitchFamily="50" charset="-128"/>
                <a:cs typeface="Meiryo UI" panose="020B0604030504040204" pitchFamily="50" charset="-128"/>
              </a:rPr>
              <a:t>体制整備</a:t>
            </a:r>
            <a:endParaRPr lang="en-US" altLang="ja-JP" sz="1100" b="1" dirty="0">
              <a:solidFill>
                <a:prstClr val="black"/>
              </a:solidFill>
              <a:latin typeface="Meiryo UI" panose="020B0604030504040204" pitchFamily="50" charset="-128"/>
              <a:ea typeface="Meiryo UI" panose="020B0604030504040204" pitchFamily="50" charset="-128"/>
              <a:cs typeface="Meiryo UI" panose="020B0604030504040204" pitchFamily="50" charset="-128"/>
            </a:endParaRPr>
          </a:p>
        </p:txBody>
      </p:sp>
      <p:sp>
        <p:nvSpPr>
          <p:cNvPr id="49" name="AutoShape 75"/>
          <p:cNvSpPr>
            <a:spLocks noChangeArrowheads="1"/>
          </p:cNvSpPr>
          <p:nvPr/>
        </p:nvSpPr>
        <p:spPr bwMode="auto">
          <a:xfrm>
            <a:off x="7839897" y="3533671"/>
            <a:ext cx="955561" cy="748342"/>
          </a:xfrm>
          <a:prstGeom prst="roundRect">
            <a:avLst>
              <a:gd name="adj" fmla="val 16667"/>
            </a:avLst>
          </a:prstGeom>
          <a:noFill/>
          <a:ln w="9525">
            <a:noFill/>
            <a:round/>
            <a:headEnd/>
            <a:tailEnd/>
          </a:ln>
          <a:effectLst/>
        </p:spPr>
        <p:txBody>
          <a:bodyPr vert="horz" wrap="square" lIns="74295" tIns="8890" rIns="74295" bIns="8890" numCol="1" anchor="ctr" anchorCtr="0" compatLnSpc="1">
            <a:prstTxWarp prst="textNoShape">
              <a:avLst/>
            </a:prstTxWarp>
          </a:bodyPr>
          <a:lstStyle/>
          <a:p>
            <a:pPr algn="ctr" eaLnBrk="1" fontAlgn="auto" hangingPunct="1">
              <a:lnSpc>
                <a:spcPts val="1200"/>
              </a:lnSpc>
              <a:spcBef>
                <a:spcPts val="0"/>
              </a:spcBef>
              <a:spcAft>
                <a:spcPts val="0"/>
              </a:spcAft>
            </a:pPr>
            <a:r>
              <a:rPr lang="ja-JP" altLang="en-US" sz="1100" b="1" dirty="0">
                <a:solidFill>
                  <a:srgbClr val="FF5757"/>
                </a:solidFill>
                <a:latin typeface="Meiryo UI" panose="020B0604030504040204" pitchFamily="50" charset="-128"/>
                <a:ea typeface="Meiryo UI" panose="020B0604030504040204" pitchFamily="50" charset="-128"/>
                <a:cs typeface="Meiryo UI" panose="020B0604030504040204" pitchFamily="50" charset="-128"/>
              </a:rPr>
              <a:t>生活支援コーディ</a:t>
            </a:r>
            <a:endParaRPr lang="en-US" altLang="ja-JP" sz="1100" b="1" dirty="0">
              <a:solidFill>
                <a:srgbClr val="FF5757"/>
              </a:solidFill>
              <a:latin typeface="Meiryo UI" panose="020B0604030504040204" pitchFamily="50" charset="-128"/>
              <a:ea typeface="Meiryo UI" panose="020B0604030504040204" pitchFamily="50" charset="-128"/>
              <a:cs typeface="Meiryo UI" panose="020B0604030504040204" pitchFamily="50" charset="-128"/>
            </a:endParaRPr>
          </a:p>
          <a:p>
            <a:pPr algn="ctr" eaLnBrk="1" fontAlgn="auto" hangingPunct="1">
              <a:lnSpc>
                <a:spcPts val="1200"/>
              </a:lnSpc>
              <a:spcBef>
                <a:spcPts val="0"/>
              </a:spcBef>
              <a:spcAft>
                <a:spcPts val="0"/>
              </a:spcAft>
            </a:pPr>
            <a:r>
              <a:rPr lang="ja-JP" altLang="en-US" sz="1100" b="1" dirty="0">
                <a:solidFill>
                  <a:srgbClr val="FF5757"/>
                </a:solidFill>
                <a:latin typeface="Meiryo UI" panose="020B0604030504040204" pitchFamily="50" charset="-128"/>
                <a:ea typeface="Meiryo UI" panose="020B0604030504040204" pitchFamily="50" charset="-128"/>
                <a:cs typeface="Meiryo UI" panose="020B0604030504040204" pitchFamily="50" charset="-128"/>
              </a:rPr>
              <a:t>ネーター</a:t>
            </a:r>
            <a:endParaRPr lang="en-US" altLang="ja-JP" sz="1100" b="1" dirty="0">
              <a:solidFill>
                <a:srgbClr val="FF5757"/>
              </a:solidFill>
              <a:latin typeface="Meiryo UI" panose="020B0604030504040204" pitchFamily="50" charset="-128"/>
              <a:ea typeface="Meiryo UI" panose="020B0604030504040204" pitchFamily="50" charset="-128"/>
              <a:cs typeface="Meiryo UI" panose="020B0604030504040204" pitchFamily="50" charset="-128"/>
            </a:endParaRPr>
          </a:p>
          <a:p>
            <a:pPr algn="ctr" eaLnBrk="1" fontAlgn="auto" hangingPunct="1">
              <a:spcBef>
                <a:spcPts val="0"/>
              </a:spcBef>
              <a:spcAft>
                <a:spcPts val="0"/>
              </a:spcAft>
            </a:pPr>
            <a:endParaRPr lang="en-US" altLang="ja-JP" sz="400" b="1" dirty="0">
              <a:solidFill>
                <a:srgbClr val="FF5757"/>
              </a:solidFill>
              <a:latin typeface="Meiryo UI" panose="020B0604030504040204" pitchFamily="50" charset="-128"/>
              <a:ea typeface="Meiryo UI" panose="020B0604030504040204" pitchFamily="50" charset="-128"/>
              <a:cs typeface="Meiryo UI" panose="020B0604030504040204" pitchFamily="50" charset="-128"/>
            </a:endParaRPr>
          </a:p>
          <a:p>
            <a:pPr algn="ctr" eaLnBrk="1" fontAlgn="auto" hangingPunct="1">
              <a:spcBef>
                <a:spcPts val="0"/>
              </a:spcBef>
              <a:spcAft>
                <a:spcPts val="0"/>
              </a:spcAft>
            </a:pPr>
            <a:r>
              <a:rPr lang="ja-JP" altLang="en-US" sz="1200" b="1" dirty="0">
                <a:solidFill>
                  <a:srgbClr val="FF5757"/>
                </a:solidFill>
                <a:latin typeface="Meiryo UI" panose="020B0604030504040204" pitchFamily="50" charset="-128"/>
                <a:ea typeface="Meiryo UI" panose="020B0604030504040204" pitchFamily="50" charset="-128"/>
                <a:cs typeface="Meiryo UI" panose="020B0604030504040204" pitchFamily="50" charset="-128"/>
              </a:rPr>
              <a:t>協議体</a:t>
            </a:r>
          </a:p>
        </p:txBody>
      </p:sp>
      <p:sp>
        <p:nvSpPr>
          <p:cNvPr id="52" name="AutoShape 58"/>
          <p:cNvSpPr>
            <a:spLocks noChangeArrowheads="1"/>
          </p:cNvSpPr>
          <p:nvPr/>
        </p:nvSpPr>
        <p:spPr bwMode="auto">
          <a:xfrm>
            <a:off x="7805711" y="4467675"/>
            <a:ext cx="1057104" cy="1276654"/>
          </a:xfrm>
          <a:prstGeom prst="roundRect">
            <a:avLst>
              <a:gd name="adj" fmla="val 13433"/>
            </a:avLst>
          </a:prstGeom>
          <a:solidFill>
            <a:schemeClr val="bg1"/>
          </a:solidFill>
          <a:ln w="25400">
            <a:noFill/>
            <a:round/>
            <a:headEnd/>
            <a:tailEnd/>
          </a:ln>
          <a:effectLst/>
        </p:spPr>
        <p:txBody>
          <a:bodyPr vert="horz" wrap="square" lIns="74295" tIns="8890" rIns="74295" bIns="8890" numCol="1" anchor="t" anchorCtr="0" compatLnSpc="1">
            <a:prstTxWarp prst="textNoShape">
              <a:avLst/>
            </a:prstTxWarp>
          </a:bodyPr>
          <a:lstStyle/>
          <a:p>
            <a:pPr algn="ctr" eaLnBrk="1" fontAlgn="auto" hangingPunct="1">
              <a:spcBef>
                <a:spcPts val="0"/>
              </a:spcBef>
              <a:spcAft>
                <a:spcPts val="0"/>
              </a:spcAft>
            </a:pPr>
            <a:r>
              <a:rPr lang="ja-JP" altLang="en-US" sz="1100" b="1" dirty="0">
                <a:solidFill>
                  <a:prstClr val="black"/>
                </a:solidFill>
                <a:latin typeface="Meiryo UI" panose="020B0604030504040204" pitchFamily="50" charset="-128"/>
                <a:ea typeface="Meiryo UI" panose="020B0604030504040204" pitchFamily="50" charset="-128"/>
                <a:cs typeface="Meiryo UI" panose="020B0604030504040204" pitchFamily="50" charset="-128"/>
              </a:rPr>
              <a:t>認知症施策</a:t>
            </a:r>
            <a:endParaRPr lang="en-US" altLang="ja-JP" sz="1100" b="1" dirty="0">
              <a:solidFill>
                <a:prstClr val="black"/>
              </a:solidFill>
              <a:latin typeface="Meiryo UI" panose="020B0604030504040204" pitchFamily="50" charset="-128"/>
              <a:ea typeface="Meiryo UI" panose="020B0604030504040204" pitchFamily="50" charset="-128"/>
              <a:cs typeface="Meiryo UI" panose="020B0604030504040204" pitchFamily="50" charset="-128"/>
            </a:endParaRPr>
          </a:p>
        </p:txBody>
      </p:sp>
      <p:sp>
        <p:nvSpPr>
          <p:cNvPr id="53" name="AutoShape 75"/>
          <p:cNvSpPr>
            <a:spLocks noChangeArrowheads="1"/>
          </p:cNvSpPr>
          <p:nvPr/>
        </p:nvSpPr>
        <p:spPr bwMode="auto">
          <a:xfrm>
            <a:off x="7863647" y="4785882"/>
            <a:ext cx="931811" cy="895213"/>
          </a:xfrm>
          <a:prstGeom prst="roundRect">
            <a:avLst>
              <a:gd name="adj" fmla="val 16667"/>
            </a:avLst>
          </a:prstGeom>
          <a:solidFill>
            <a:schemeClr val="bg1"/>
          </a:solidFill>
          <a:ln w="9525">
            <a:noFill/>
            <a:round/>
            <a:headEnd/>
            <a:tailEnd/>
          </a:ln>
        </p:spPr>
        <p:txBody>
          <a:bodyPr vert="horz" wrap="square" lIns="74295" tIns="8890" rIns="74295" bIns="8890" numCol="1" anchor="ctr" anchorCtr="0" compatLnSpc="1">
            <a:prstTxWarp prst="textNoShape">
              <a:avLst/>
            </a:prstTxWarp>
          </a:bodyPr>
          <a:lstStyle/>
          <a:p>
            <a:pPr algn="ctr" eaLnBrk="1" fontAlgn="auto" hangingPunct="1">
              <a:spcBef>
                <a:spcPts val="0"/>
              </a:spcBef>
              <a:spcAft>
                <a:spcPts val="0"/>
              </a:spcAft>
            </a:pPr>
            <a:r>
              <a:rPr lang="ja-JP" altLang="en-US" sz="1000" b="1" dirty="0">
                <a:solidFill>
                  <a:srgbClr val="FF4B4B"/>
                </a:solidFill>
                <a:latin typeface="Meiryo UI" panose="020B0604030504040204" pitchFamily="50" charset="-128"/>
                <a:ea typeface="Meiryo UI" panose="020B0604030504040204" pitchFamily="50" charset="-128"/>
                <a:cs typeface="Meiryo UI" panose="020B0604030504040204" pitchFamily="50" charset="-128"/>
              </a:rPr>
              <a:t>認知症初期</a:t>
            </a:r>
            <a:endParaRPr lang="en-US" altLang="ja-JP" sz="1000" b="1" dirty="0">
              <a:solidFill>
                <a:srgbClr val="FF4B4B"/>
              </a:solidFill>
              <a:latin typeface="Meiryo UI" panose="020B0604030504040204" pitchFamily="50" charset="-128"/>
              <a:ea typeface="Meiryo UI" panose="020B0604030504040204" pitchFamily="50" charset="-128"/>
              <a:cs typeface="Meiryo UI" panose="020B0604030504040204" pitchFamily="50" charset="-128"/>
            </a:endParaRPr>
          </a:p>
          <a:p>
            <a:pPr algn="ctr" eaLnBrk="1" fontAlgn="auto" hangingPunct="1">
              <a:spcBef>
                <a:spcPts val="0"/>
              </a:spcBef>
              <a:spcAft>
                <a:spcPts val="0"/>
              </a:spcAft>
            </a:pPr>
            <a:r>
              <a:rPr lang="ja-JP" altLang="en-US" sz="1000" b="1" dirty="0">
                <a:solidFill>
                  <a:srgbClr val="FF4B4B"/>
                </a:solidFill>
                <a:latin typeface="Meiryo UI" panose="020B0604030504040204" pitchFamily="50" charset="-128"/>
                <a:ea typeface="Meiryo UI" panose="020B0604030504040204" pitchFamily="50" charset="-128"/>
                <a:cs typeface="Meiryo UI" panose="020B0604030504040204" pitchFamily="50" charset="-128"/>
              </a:rPr>
              <a:t>集中支援</a:t>
            </a:r>
            <a:endParaRPr lang="en-US" altLang="ja-JP" sz="1000" b="1" dirty="0">
              <a:solidFill>
                <a:srgbClr val="FF4B4B"/>
              </a:solidFill>
              <a:latin typeface="Meiryo UI" panose="020B0604030504040204" pitchFamily="50" charset="-128"/>
              <a:ea typeface="Meiryo UI" panose="020B0604030504040204" pitchFamily="50" charset="-128"/>
              <a:cs typeface="Meiryo UI" panose="020B0604030504040204" pitchFamily="50" charset="-128"/>
            </a:endParaRPr>
          </a:p>
          <a:p>
            <a:pPr algn="ctr" eaLnBrk="1" fontAlgn="auto" hangingPunct="1">
              <a:spcBef>
                <a:spcPts val="0"/>
              </a:spcBef>
              <a:spcAft>
                <a:spcPts val="0"/>
              </a:spcAft>
            </a:pPr>
            <a:r>
              <a:rPr lang="ja-JP" altLang="en-US" sz="1000" b="1" dirty="0">
                <a:solidFill>
                  <a:srgbClr val="FF4B4B"/>
                </a:solidFill>
                <a:latin typeface="Meiryo UI" panose="020B0604030504040204" pitchFamily="50" charset="-128"/>
                <a:ea typeface="Meiryo UI" panose="020B0604030504040204" pitchFamily="50" charset="-128"/>
                <a:cs typeface="Meiryo UI" panose="020B0604030504040204" pitchFamily="50" charset="-128"/>
              </a:rPr>
              <a:t>チーム</a:t>
            </a:r>
            <a:endParaRPr lang="en-US" altLang="ja-JP" sz="1000" b="1" dirty="0">
              <a:solidFill>
                <a:srgbClr val="FF4B4B"/>
              </a:solidFill>
              <a:latin typeface="Meiryo UI" panose="020B0604030504040204" pitchFamily="50" charset="-128"/>
              <a:ea typeface="Meiryo UI" panose="020B0604030504040204" pitchFamily="50" charset="-128"/>
              <a:cs typeface="Meiryo UI" panose="020B0604030504040204" pitchFamily="50" charset="-128"/>
            </a:endParaRPr>
          </a:p>
          <a:p>
            <a:pPr algn="ctr" eaLnBrk="1" fontAlgn="auto" hangingPunct="1">
              <a:spcBef>
                <a:spcPts val="0"/>
              </a:spcBef>
              <a:spcAft>
                <a:spcPts val="0"/>
              </a:spcAft>
            </a:pPr>
            <a:endParaRPr lang="en-US" altLang="ja-JP" sz="400" b="1" dirty="0">
              <a:solidFill>
                <a:srgbClr val="FF4B4B"/>
              </a:solidFill>
              <a:latin typeface="Meiryo UI" panose="020B0604030504040204" pitchFamily="50" charset="-128"/>
              <a:ea typeface="Meiryo UI" panose="020B0604030504040204" pitchFamily="50" charset="-128"/>
              <a:cs typeface="Meiryo UI" panose="020B0604030504040204" pitchFamily="50" charset="-128"/>
            </a:endParaRPr>
          </a:p>
          <a:p>
            <a:pPr algn="ctr" eaLnBrk="1" fontAlgn="auto" hangingPunct="1">
              <a:spcBef>
                <a:spcPts val="0"/>
              </a:spcBef>
              <a:spcAft>
                <a:spcPts val="0"/>
              </a:spcAft>
            </a:pPr>
            <a:r>
              <a:rPr lang="ja-JP" altLang="en-US" sz="1000" b="1" dirty="0">
                <a:solidFill>
                  <a:srgbClr val="FF4B4B"/>
                </a:solidFill>
                <a:latin typeface="Meiryo UI" panose="020B0604030504040204" pitchFamily="50" charset="-128"/>
                <a:ea typeface="Meiryo UI" panose="020B0604030504040204" pitchFamily="50" charset="-128"/>
                <a:cs typeface="Meiryo UI" panose="020B0604030504040204" pitchFamily="50" charset="-128"/>
              </a:rPr>
              <a:t>認知症地域支援推進員</a:t>
            </a:r>
            <a:endParaRPr lang="en-US" altLang="ja-JP" sz="1000" b="1" dirty="0">
              <a:solidFill>
                <a:srgbClr val="FF4B4B"/>
              </a:solidFill>
              <a:latin typeface="Meiryo UI" panose="020B0604030504040204" pitchFamily="50" charset="-128"/>
              <a:ea typeface="Meiryo UI" panose="020B0604030504040204" pitchFamily="50" charset="-128"/>
              <a:cs typeface="Meiryo UI" panose="020B0604030504040204" pitchFamily="50" charset="-128"/>
            </a:endParaRPr>
          </a:p>
        </p:txBody>
      </p:sp>
      <p:sp>
        <p:nvSpPr>
          <p:cNvPr id="55" name="AutoShape 58"/>
          <p:cNvSpPr>
            <a:spLocks noChangeArrowheads="1"/>
          </p:cNvSpPr>
          <p:nvPr/>
        </p:nvSpPr>
        <p:spPr bwMode="auto">
          <a:xfrm>
            <a:off x="7805712" y="1587123"/>
            <a:ext cx="1057104" cy="1343547"/>
          </a:xfrm>
          <a:prstGeom prst="roundRect">
            <a:avLst>
              <a:gd name="adj" fmla="val 15380"/>
            </a:avLst>
          </a:prstGeom>
          <a:solidFill>
            <a:schemeClr val="bg1"/>
          </a:solidFill>
          <a:ln w="25400">
            <a:noFill/>
            <a:round/>
            <a:headEnd/>
            <a:tailEnd/>
          </a:ln>
          <a:effectLst/>
        </p:spPr>
        <p:txBody>
          <a:bodyPr vert="horz" wrap="square" lIns="36000" tIns="8890" rIns="0" bIns="8890" numCol="1" anchor="t" anchorCtr="0" compatLnSpc="1">
            <a:prstTxWarp prst="textNoShape">
              <a:avLst/>
            </a:prstTxWarp>
          </a:bodyPr>
          <a:lstStyle/>
          <a:p>
            <a:pPr algn="ctr" eaLnBrk="1" fontAlgn="auto" hangingPunct="1">
              <a:spcBef>
                <a:spcPts val="0"/>
              </a:spcBef>
              <a:spcAft>
                <a:spcPts val="0"/>
              </a:spcAft>
            </a:pPr>
            <a:r>
              <a:rPr lang="ja-JP" altLang="en-US" sz="1000" b="1" dirty="0">
                <a:solidFill>
                  <a:prstClr val="black"/>
                </a:solidFill>
                <a:latin typeface="Meiryo UI" panose="020B0604030504040204" pitchFamily="50" charset="-128"/>
                <a:ea typeface="Meiryo UI" panose="020B0604030504040204" pitchFamily="50" charset="-128"/>
                <a:cs typeface="Meiryo UI" panose="020B0604030504040204" pitchFamily="50" charset="-128"/>
              </a:rPr>
              <a:t>在宅医療･介護連携を支援する相談窓口</a:t>
            </a:r>
            <a:endParaRPr lang="en-US" altLang="ja-JP" sz="1000" b="1" dirty="0">
              <a:solidFill>
                <a:prstClr val="black"/>
              </a:solidFill>
              <a:latin typeface="Meiryo UI" panose="020B0604030504040204" pitchFamily="50" charset="-128"/>
              <a:ea typeface="Meiryo UI" panose="020B0604030504040204" pitchFamily="50" charset="-128"/>
              <a:cs typeface="Meiryo UI" panose="020B0604030504040204" pitchFamily="50" charset="-128"/>
            </a:endParaRPr>
          </a:p>
        </p:txBody>
      </p:sp>
      <p:sp>
        <p:nvSpPr>
          <p:cNvPr id="56" name="AutoShape 75"/>
          <p:cNvSpPr>
            <a:spLocks noChangeArrowheads="1"/>
          </p:cNvSpPr>
          <p:nvPr/>
        </p:nvSpPr>
        <p:spPr bwMode="auto">
          <a:xfrm>
            <a:off x="7839897" y="2203530"/>
            <a:ext cx="955561" cy="643756"/>
          </a:xfrm>
          <a:prstGeom prst="roundRect">
            <a:avLst>
              <a:gd name="adj" fmla="val 16667"/>
            </a:avLst>
          </a:prstGeom>
          <a:solidFill>
            <a:schemeClr val="bg1"/>
          </a:solidFill>
          <a:ln w="9525">
            <a:noFill/>
            <a:round/>
            <a:headEnd/>
            <a:tailEnd/>
          </a:ln>
          <a:effectLst/>
        </p:spPr>
        <p:txBody>
          <a:bodyPr vert="horz" wrap="square" lIns="74295" tIns="8890" rIns="74295" bIns="8890" numCol="1" anchor="ctr" anchorCtr="0" compatLnSpc="1">
            <a:prstTxWarp prst="textNoShape">
              <a:avLst/>
            </a:prstTxWarp>
          </a:bodyPr>
          <a:lstStyle/>
          <a:p>
            <a:pPr algn="ctr" eaLnBrk="1" fontAlgn="auto" hangingPunct="1">
              <a:spcBef>
                <a:spcPts val="0"/>
              </a:spcBef>
              <a:spcAft>
                <a:spcPts val="0"/>
              </a:spcAft>
            </a:pPr>
            <a:r>
              <a:rPr lang="ja-JP" altLang="en-US" sz="1000" b="1" dirty="0">
                <a:solidFill>
                  <a:srgbClr val="FF5757"/>
                </a:solidFill>
                <a:latin typeface="Meiryo UI" panose="020B0604030504040204" pitchFamily="50" charset="-128"/>
                <a:ea typeface="Meiryo UI" panose="020B0604030504040204" pitchFamily="50" charset="-128"/>
                <a:cs typeface="Meiryo UI" panose="020B0604030504040204" pitchFamily="50" charset="-128"/>
              </a:rPr>
              <a:t>郡市区</a:t>
            </a:r>
            <a:endParaRPr lang="en-US" altLang="ja-JP" sz="1000" b="1" dirty="0">
              <a:solidFill>
                <a:srgbClr val="FF5757"/>
              </a:solidFill>
              <a:latin typeface="Meiryo UI" panose="020B0604030504040204" pitchFamily="50" charset="-128"/>
              <a:ea typeface="Meiryo UI" panose="020B0604030504040204" pitchFamily="50" charset="-128"/>
              <a:cs typeface="Meiryo UI" panose="020B0604030504040204" pitchFamily="50" charset="-128"/>
            </a:endParaRPr>
          </a:p>
          <a:p>
            <a:pPr algn="ctr" eaLnBrk="1" fontAlgn="auto" hangingPunct="1">
              <a:spcBef>
                <a:spcPts val="0"/>
              </a:spcBef>
              <a:spcAft>
                <a:spcPts val="0"/>
              </a:spcAft>
            </a:pPr>
            <a:r>
              <a:rPr lang="ja-JP" altLang="en-US" sz="1000" b="1" dirty="0">
                <a:solidFill>
                  <a:srgbClr val="FF5757"/>
                </a:solidFill>
                <a:latin typeface="Meiryo UI" panose="020B0604030504040204" pitchFamily="50" charset="-128"/>
                <a:ea typeface="Meiryo UI" panose="020B0604030504040204" pitchFamily="50" charset="-128"/>
                <a:cs typeface="Meiryo UI" panose="020B0604030504040204" pitchFamily="50" charset="-128"/>
              </a:rPr>
              <a:t>医師会等</a:t>
            </a:r>
            <a:endParaRPr lang="en-US" altLang="ja-JP" sz="1000" b="1" dirty="0">
              <a:solidFill>
                <a:srgbClr val="FF5757"/>
              </a:solidFill>
              <a:latin typeface="Meiryo UI" panose="020B0604030504040204" pitchFamily="50" charset="-128"/>
              <a:ea typeface="Meiryo UI" panose="020B0604030504040204" pitchFamily="50" charset="-128"/>
              <a:cs typeface="Meiryo UI" panose="020B0604030504040204" pitchFamily="50" charset="-128"/>
            </a:endParaRPr>
          </a:p>
          <a:p>
            <a:pPr algn="ctr" eaLnBrk="1" fontAlgn="auto" hangingPunct="1">
              <a:spcBef>
                <a:spcPts val="0"/>
              </a:spcBef>
              <a:spcAft>
                <a:spcPts val="0"/>
              </a:spcAft>
            </a:pPr>
            <a:endParaRPr lang="en-US" altLang="ja-JP" sz="400" b="1" dirty="0">
              <a:solidFill>
                <a:srgbClr val="FF5757"/>
              </a:solidFill>
              <a:latin typeface="Meiryo UI" panose="020B0604030504040204" pitchFamily="50" charset="-128"/>
              <a:ea typeface="Meiryo UI" panose="020B0604030504040204" pitchFamily="50" charset="-128"/>
              <a:cs typeface="Meiryo UI" panose="020B0604030504040204" pitchFamily="50" charset="-128"/>
            </a:endParaRPr>
          </a:p>
          <a:p>
            <a:pPr algn="ctr" eaLnBrk="1" fontAlgn="auto" hangingPunct="1">
              <a:spcBef>
                <a:spcPts val="0"/>
              </a:spcBef>
              <a:spcAft>
                <a:spcPts val="0"/>
              </a:spcAft>
            </a:pPr>
            <a:r>
              <a:rPr lang="ja-JP" altLang="en-US" sz="1000" b="1" dirty="0">
                <a:solidFill>
                  <a:srgbClr val="FF5757"/>
                </a:solidFill>
                <a:latin typeface="Meiryo UI" panose="020B0604030504040204" pitchFamily="50" charset="-128"/>
                <a:ea typeface="Meiryo UI" panose="020B0604030504040204" pitchFamily="50" charset="-128"/>
                <a:cs typeface="Meiryo UI" panose="020B0604030504040204" pitchFamily="50" charset="-128"/>
              </a:rPr>
              <a:t>連携を支援</a:t>
            </a:r>
            <a:endParaRPr lang="en-US" altLang="ja-JP" sz="1000" b="1" dirty="0">
              <a:solidFill>
                <a:srgbClr val="FF5757"/>
              </a:solidFill>
              <a:latin typeface="Meiryo UI" panose="020B0604030504040204" pitchFamily="50" charset="-128"/>
              <a:ea typeface="Meiryo UI" panose="020B0604030504040204" pitchFamily="50" charset="-128"/>
              <a:cs typeface="Meiryo UI" panose="020B0604030504040204" pitchFamily="50" charset="-128"/>
            </a:endParaRPr>
          </a:p>
          <a:p>
            <a:pPr algn="ctr" eaLnBrk="1" fontAlgn="auto" hangingPunct="1">
              <a:spcBef>
                <a:spcPts val="0"/>
              </a:spcBef>
              <a:spcAft>
                <a:spcPts val="0"/>
              </a:spcAft>
            </a:pPr>
            <a:r>
              <a:rPr lang="ja-JP" altLang="en-US" sz="1000" b="1" dirty="0">
                <a:solidFill>
                  <a:srgbClr val="FF5757"/>
                </a:solidFill>
                <a:latin typeface="Meiryo UI" panose="020B0604030504040204" pitchFamily="50" charset="-128"/>
                <a:ea typeface="Meiryo UI" panose="020B0604030504040204" pitchFamily="50" charset="-128"/>
                <a:cs typeface="Meiryo UI" panose="020B0604030504040204" pitchFamily="50" charset="-128"/>
              </a:rPr>
              <a:t>する専門職等</a:t>
            </a:r>
            <a:endParaRPr lang="ja-JP" altLang="en-US" sz="1800" b="1" dirty="0">
              <a:solidFill>
                <a:srgbClr val="FF5757"/>
              </a:solidFill>
              <a:latin typeface="Meiryo UI" panose="020B0604030504040204" pitchFamily="50" charset="-128"/>
              <a:ea typeface="Meiryo UI" panose="020B0604030504040204" pitchFamily="50" charset="-128"/>
              <a:cs typeface="Meiryo UI" panose="020B0604030504040204" pitchFamily="50" charset="-128"/>
            </a:endParaRPr>
          </a:p>
        </p:txBody>
      </p:sp>
      <p:sp>
        <p:nvSpPr>
          <p:cNvPr id="50" name="AutoShape 14"/>
          <p:cNvSpPr>
            <a:spLocks noChangeArrowheads="1"/>
          </p:cNvSpPr>
          <p:nvPr/>
        </p:nvSpPr>
        <p:spPr bwMode="auto">
          <a:xfrm rot="10800000">
            <a:off x="4324505" y="4579960"/>
            <a:ext cx="503672" cy="158416"/>
          </a:xfrm>
          <a:prstGeom prst="triangle">
            <a:avLst>
              <a:gd name="adj" fmla="val 50000"/>
            </a:avLst>
          </a:prstGeom>
          <a:solidFill>
            <a:srgbClr val="3399FF"/>
          </a:solidFill>
          <a:ln>
            <a:noFill/>
          </a:ln>
          <a:effectLst/>
          <a:extLst/>
        </p:spPr>
        <p:txBody>
          <a:bodyPr wrap="none" anchor="ctr"/>
          <a:lstStyle/>
          <a:p>
            <a:pPr eaLnBrk="1" hangingPunct="1"/>
            <a:endParaRPr lang="ja-JP" altLang="en-US"/>
          </a:p>
        </p:txBody>
      </p:sp>
      <p:sp>
        <p:nvSpPr>
          <p:cNvPr id="62" name="角丸四角形 61"/>
          <p:cNvSpPr/>
          <p:nvPr/>
        </p:nvSpPr>
        <p:spPr>
          <a:xfrm>
            <a:off x="2937580" y="5605156"/>
            <a:ext cx="3320714" cy="463138"/>
          </a:xfrm>
          <a:prstGeom prst="roundRect">
            <a:avLst>
              <a:gd name="adj" fmla="val 14921"/>
            </a:avLst>
          </a:prstGeom>
          <a:solidFill>
            <a:schemeClr val="bg1"/>
          </a:solidFill>
          <a:ln w="19050">
            <a:solidFill>
              <a:srgbClr val="3399FF"/>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eaLnBrk="1" fontAlgn="auto" hangingPunct="1">
              <a:spcBef>
                <a:spcPts val="0"/>
              </a:spcBef>
              <a:spcAft>
                <a:spcPts val="0"/>
              </a:spcAft>
            </a:pPr>
            <a:r>
              <a:rPr lang="ja-JP" altLang="en-US" sz="1400" b="1" dirty="0">
                <a:solidFill>
                  <a:prstClr val="black"/>
                </a:solidFill>
                <a:latin typeface="Meiryo UI" panose="020B0604030504040204" pitchFamily="50" charset="-128"/>
                <a:ea typeface="Meiryo UI" panose="020B0604030504040204" pitchFamily="50" charset="-128"/>
                <a:cs typeface="Meiryo UI" panose="020B0604030504040204" pitchFamily="50" charset="-128"/>
              </a:rPr>
              <a:t>政策形成</a:t>
            </a:r>
            <a:endParaRPr lang="en-US" altLang="ja-JP" sz="1400" b="1" dirty="0">
              <a:solidFill>
                <a:prstClr val="black"/>
              </a:solidFill>
              <a:latin typeface="Meiryo UI" panose="020B0604030504040204" pitchFamily="50" charset="-128"/>
              <a:ea typeface="Meiryo UI" panose="020B0604030504040204" pitchFamily="50" charset="-128"/>
              <a:cs typeface="Meiryo UI" panose="020B0604030504040204" pitchFamily="50" charset="-128"/>
            </a:endParaRPr>
          </a:p>
          <a:p>
            <a:pPr algn="ctr" eaLnBrk="1" fontAlgn="auto" hangingPunct="1">
              <a:spcBef>
                <a:spcPts val="0"/>
              </a:spcBef>
              <a:spcAft>
                <a:spcPts val="0"/>
              </a:spcAft>
            </a:pPr>
            <a:r>
              <a:rPr lang="ja-JP" altLang="en-US" sz="1200" b="1" dirty="0">
                <a:solidFill>
                  <a:prstClr val="black"/>
                </a:solidFill>
                <a:latin typeface="Meiryo UI" panose="020B0604030504040204" pitchFamily="50" charset="-128"/>
                <a:ea typeface="Meiryo UI" panose="020B0604030504040204" pitchFamily="50" charset="-128"/>
                <a:cs typeface="Meiryo UI" panose="020B0604030504040204" pitchFamily="50" charset="-128"/>
              </a:rPr>
              <a:t>介護保険事業計画等への位置付けなど</a:t>
            </a:r>
          </a:p>
        </p:txBody>
      </p:sp>
      <p:sp>
        <p:nvSpPr>
          <p:cNvPr id="63" name="AutoShape 14"/>
          <p:cNvSpPr>
            <a:spLocks noChangeArrowheads="1"/>
          </p:cNvSpPr>
          <p:nvPr/>
        </p:nvSpPr>
        <p:spPr bwMode="auto">
          <a:xfrm rot="10800000">
            <a:off x="4345450" y="5481334"/>
            <a:ext cx="503672" cy="158416"/>
          </a:xfrm>
          <a:prstGeom prst="triangle">
            <a:avLst>
              <a:gd name="adj" fmla="val 50000"/>
            </a:avLst>
          </a:prstGeom>
          <a:solidFill>
            <a:srgbClr val="3399FF"/>
          </a:solidFill>
          <a:ln>
            <a:noFill/>
          </a:ln>
          <a:effectLst/>
          <a:extLst/>
        </p:spPr>
        <p:txBody>
          <a:bodyPr wrap="none" anchor="ctr"/>
          <a:lstStyle/>
          <a:p>
            <a:pPr eaLnBrk="1" hangingPunct="1"/>
            <a:endParaRPr lang="ja-JP" altLang="en-US"/>
          </a:p>
        </p:txBody>
      </p:sp>
      <p:sp>
        <p:nvSpPr>
          <p:cNvPr id="64" name="角丸四角形 63"/>
          <p:cNvSpPr/>
          <p:nvPr/>
        </p:nvSpPr>
        <p:spPr>
          <a:xfrm>
            <a:off x="3486902" y="5173081"/>
            <a:ext cx="2178875" cy="301811"/>
          </a:xfrm>
          <a:prstGeom prst="roundRect">
            <a:avLst>
              <a:gd name="adj" fmla="val 21442"/>
            </a:avLst>
          </a:prstGeom>
          <a:solidFill>
            <a:schemeClr val="bg1"/>
          </a:solidFill>
          <a:ln w="19050">
            <a:solidFill>
              <a:srgbClr val="3399FF"/>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eaLnBrk="1" fontAlgn="auto" hangingPunct="1">
              <a:spcBef>
                <a:spcPts val="0"/>
              </a:spcBef>
              <a:spcAft>
                <a:spcPts val="0"/>
              </a:spcAft>
            </a:pPr>
            <a:r>
              <a:rPr lang="ja-JP" altLang="en-US" sz="1400" b="1" dirty="0">
                <a:solidFill>
                  <a:prstClr val="black"/>
                </a:solidFill>
                <a:latin typeface="Meiryo UI" panose="020B0604030504040204" pitchFamily="50" charset="-128"/>
                <a:ea typeface="Meiryo UI" panose="020B0604030504040204" pitchFamily="50" charset="-128"/>
                <a:cs typeface="Meiryo UI" panose="020B0604030504040204" pitchFamily="50" charset="-128"/>
              </a:rPr>
              <a:t>地域づくり・資源開発</a:t>
            </a:r>
          </a:p>
        </p:txBody>
      </p:sp>
      <p:sp>
        <p:nvSpPr>
          <p:cNvPr id="65" name="AutoShape 14"/>
          <p:cNvSpPr>
            <a:spLocks noChangeArrowheads="1"/>
          </p:cNvSpPr>
          <p:nvPr/>
        </p:nvSpPr>
        <p:spPr bwMode="auto">
          <a:xfrm rot="10800000">
            <a:off x="4345450" y="5063939"/>
            <a:ext cx="503672" cy="158416"/>
          </a:xfrm>
          <a:prstGeom prst="triangle">
            <a:avLst>
              <a:gd name="adj" fmla="val 50000"/>
            </a:avLst>
          </a:prstGeom>
          <a:solidFill>
            <a:srgbClr val="3399FF"/>
          </a:solidFill>
          <a:ln>
            <a:noFill/>
          </a:ln>
          <a:effectLst/>
          <a:extLst/>
        </p:spPr>
        <p:txBody>
          <a:bodyPr wrap="none" anchor="ctr"/>
          <a:lstStyle/>
          <a:p>
            <a:pPr eaLnBrk="1" hangingPunct="1"/>
            <a:endParaRPr lang="ja-JP" altLang="en-US"/>
          </a:p>
        </p:txBody>
      </p:sp>
      <p:sp>
        <p:nvSpPr>
          <p:cNvPr id="67" name="AutoShape 14"/>
          <p:cNvSpPr>
            <a:spLocks noChangeArrowheads="1"/>
          </p:cNvSpPr>
          <p:nvPr/>
        </p:nvSpPr>
        <p:spPr bwMode="auto">
          <a:xfrm rot="16200000">
            <a:off x="7247345" y="2370904"/>
            <a:ext cx="594435" cy="249591"/>
          </a:xfrm>
          <a:prstGeom prst="triangle">
            <a:avLst>
              <a:gd name="adj" fmla="val 50000"/>
            </a:avLst>
          </a:prstGeom>
          <a:solidFill>
            <a:srgbClr val="FF4B4B"/>
          </a:solidFill>
          <a:ln>
            <a:noFill/>
          </a:ln>
          <a:effectLst/>
          <a:extLst/>
        </p:spPr>
        <p:txBody>
          <a:bodyPr wrap="none" anchor="ctr"/>
          <a:lstStyle/>
          <a:p>
            <a:pPr eaLnBrk="1" hangingPunct="1"/>
            <a:endParaRPr lang="ja-JP" altLang="en-US"/>
          </a:p>
        </p:txBody>
      </p:sp>
      <p:sp>
        <p:nvSpPr>
          <p:cNvPr id="68" name="AutoShape 14"/>
          <p:cNvSpPr>
            <a:spLocks noChangeArrowheads="1"/>
          </p:cNvSpPr>
          <p:nvPr/>
        </p:nvSpPr>
        <p:spPr bwMode="auto">
          <a:xfrm rot="5400000">
            <a:off x="7287064" y="3859527"/>
            <a:ext cx="594435" cy="249591"/>
          </a:xfrm>
          <a:prstGeom prst="triangle">
            <a:avLst>
              <a:gd name="adj" fmla="val 50000"/>
            </a:avLst>
          </a:prstGeom>
          <a:solidFill>
            <a:srgbClr val="FF4B4B"/>
          </a:solidFill>
          <a:ln>
            <a:noFill/>
          </a:ln>
          <a:effectLst/>
          <a:extLst/>
        </p:spPr>
        <p:txBody>
          <a:bodyPr wrap="none" anchor="ctr"/>
          <a:lstStyle/>
          <a:p>
            <a:pPr eaLnBrk="1" hangingPunct="1"/>
            <a:endParaRPr lang="ja-JP" altLang="en-US"/>
          </a:p>
        </p:txBody>
      </p:sp>
      <p:sp>
        <p:nvSpPr>
          <p:cNvPr id="70" name="AutoShape 14"/>
          <p:cNvSpPr>
            <a:spLocks noChangeArrowheads="1"/>
          </p:cNvSpPr>
          <p:nvPr/>
        </p:nvSpPr>
        <p:spPr bwMode="auto">
          <a:xfrm rot="16200000">
            <a:off x="1288663" y="3508545"/>
            <a:ext cx="594435" cy="249591"/>
          </a:xfrm>
          <a:prstGeom prst="triangle">
            <a:avLst>
              <a:gd name="adj" fmla="val 50000"/>
            </a:avLst>
          </a:prstGeom>
          <a:solidFill>
            <a:srgbClr val="E5851B"/>
          </a:solidFill>
          <a:ln>
            <a:noFill/>
          </a:ln>
          <a:effectLst/>
          <a:extLst/>
        </p:spPr>
        <p:txBody>
          <a:bodyPr wrap="none" anchor="ctr"/>
          <a:lstStyle/>
          <a:p>
            <a:pPr eaLnBrk="1" hangingPunct="1"/>
            <a:endParaRPr lang="ja-JP" altLang="en-US"/>
          </a:p>
        </p:txBody>
      </p:sp>
      <p:sp>
        <p:nvSpPr>
          <p:cNvPr id="71" name="AutoShape 14"/>
          <p:cNvSpPr>
            <a:spLocks noChangeArrowheads="1"/>
          </p:cNvSpPr>
          <p:nvPr/>
        </p:nvSpPr>
        <p:spPr bwMode="auto">
          <a:xfrm rot="5400000">
            <a:off x="1339988" y="2618887"/>
            <a:ext cx="594435" cy="249591"/>
          </a:xfrm>
          <a:prstGeom prst="triangle">
            <a:avLst>
              <a:gd name="adj" fmla="val 50000"/>
            </a:avLst>
          </a:prstGeom>
          <a:solidFill>
            <a:srgbClr val="E5851B"/>
          </a:solidFill>
          <a:ln>
            <a:noFill/>
          </a:ln>
          <a:effectLst/>
          <a:extLst/>
        </p:spPr>
        <p:txBody>
          <a:bodyPr wrap="none" anchor="ctr"/>
          <a:lstStyle/>
          <a:p>
            <a:pPr eaLnBrk="1" hangingPunct="1"/>
            <a:endParaRPr lang="ja-JP" altLang="en-US"/>
          </a:p>
        </p:txBody>
      </p:sp>
      <p:sp>
        <p:nvSpPr>
          <p:cNvPr id="72" name="Rectangle 2"/>
          <p:cNvSpPr>
            <a:spLocks noGrp="1" noChangeArrowheads="1"/>
          </p:cNvSpPr>
          <p:nvPr>
            <p:ph type="title" idx="4294967295"/>
          </p:nvPr>
        </p:nvSpPr>
        <p:spPr>
          <a:xfrm>
            <a:off x="2543719" y="216976"/>
            <a:ext cx="4121304" cy="588962"/>
          </a:xfrm>
          <a:noFill/>
        </p:spPr>
        <p:txBody>
          <a:bodyPr/>
          <a:lstStyle/>
          <a:p>
            <a:pPr eaLnBrk="1" hangingPunct="1"/>
            <a:r>
              <a:rPr lang="ja-JP" altLang="en-US" sz="3000" b="1" dirty="0">
                <a:solidFill>
                  <a:schemeClr val="tx1"/>
                </a:solidFill>
                <a:latin typeface="Meiryo UI" pitchFamily="50" charset="-128"/>
                <a:ea typeface="Meiryo UI" pitchFamily="50" charset="-128"/>
                <a:cs typeface="Meiryo UI" pitchFamily="50" charset="-128"/>
              </a:rPr>
              <a:t>地域ケア会議</a:t>
            </a:r>
          </a:p>
        </p:txBody>
      </p:sp>
      <p:sp>
        <p:nvSpPr>
          <p:cNvPr id="36" name="Rectangle 23"/>
          <p:cNvSpPr>
            <a:spLocks noChangeArrowheads="1"/>
          </p:cNvSpPr>
          <p:nvPr/>
        </p:nvSpPr>
        <p:spPr bwMode="auto">
          <a:xfrm>
            <a:off x="0" y="1"/>
            <a:ext cx="2806995" cy="3721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82904" tIns="41452" rIns="82904" bIns="41452" anchor="b"/>
          <a:lstStyle/>
          <a:p>
            <a:pPr defTabSz="828675"/>
            <a:r>
              <a:rPr kumimoji="0" lang="en-US" altLang="ja-JP" sz="1600" b="1" dirty="0">
                <a:latin typeface="Meiryo UI" panose="020B0604030504040204" pitchFamily="50" charset="-128"/>
                <a:ea typeface="Meiryo UI" panose="020B0604030504040204" pitchFamily="50" charset="-128"/>
              </a:rPr>
              <a:t>《</a:t>
            </a:r>
            <a:r>
              <a:rPr kumimoji="0" lang="ja-JP" altLang="en-US" sz="1600" b="1" dirty="0">
                <a:latin typeface="Meiryo UI" panose="020B0604030504040204" pitchFamily="50" charset="-128"/>
                <a:ea typeface="Meiryo UI" panose="020B0604030504040204" pitchFamily="50" charset="-128"/>
              </a:rPr>
              <a:t> 連携</a:t>
            </a:r>
            <a:r>
              <a:rPr kumimoji="0" lang="en-US" altLang="ja-JP" sz="1700" b="1" dirty="0">
                <a:latin typeface="Segoe UI" panose="020B0502040204020203" pitchFamily="34" charset="0"/>
                <a:ea typeface="Meiryo UI" panose="020B0604030504040204" pitchFamily="50" charset="-128"/>
                <a:cs typeface="Segoe UI" panose="020B0502040204020203" pitchFamily="34" charset="0"/>
              </a:rPr>
              <a:t>-11</a:t>
            </a:r>
            <a:r>
              <a:rPr kumimoji="0" lang="ja-JP" altLang="en-US" sz="1700" b="1" dirty="0">
                <a:latin typeface="Segoe UI" panose="020B0502040204020203" pitchFamily="34" charset="0"/>
                <a:ea typeface="Meiryo UI" panose="020B0604030504040204" pitchFamily="50" charset="-128"/>
                <a:cs typeface="Segoe UI" panose="020B0502040204020203" pitchFamily="34" charset="0"/>
              </a:rPr>
              <a:t> </a:t>
            </a:r>
            <a:r>
              <a:rPr kumimoji="0" lang="en-US" altLang="ja-JP" sz="1600" b="1" dirty="0">
                <a:latin typeface="Meiryo UI" panose="020B0604030504040204" pitchFamily="50" charset="-128"/>
                <a:ea typeface="Meiryo UI" panose="020B0604030504040204" pitchFamily="50" charset="-128"/>
              </a:rPr>
              <a:t>》</a:t>
            </a:r>
            <a:r>
              <a:rPr kumimoji="0" lang="ja-JP" altLang="en-US" sz="1600" b="1" dirty="0">
                <a:latin typeface="Meiryo UI" panose="020B0604030504040204" pitchFamily="50" charset="-128"/>
                <a:ea typeface="Meiryo UI" panose="020B0604030504040204" pitchFamily="50" charset="-128"/>
              </a:rPr>
              <a:t>  </a:t>
            </a:r>
            <a:endParaRPr kumimoji="0" lang="ja-JP" altLang="en-US" sz="1600" b="1" dirty="0">
              <a:solidFill>
                <a:srgbClr val="FF5050"/>
              </a:solidFill>
              <a:latin typeface="Meiryo UI" panose="020B0604030504040204" pitchFamily="50" charset="-128"/>
              <a:ea typeface="Meiryo UI" panose="020B0604030504040204" pitchFamily="50" charset="-128"/>
            </a:endParaRPr>
          </a:p>
        </p:txBody>
      </p:sp>
      <p:sp>
        <p:nvSpPr>
          <p:cNvPr id="37" name="Rectangle 12"/>
          <p:cNvSpPr>
            <a:spLocks noChangeArrowheads="1"/>
          </p:cNvSpPr>
          <p:nvPr/>
        </p:nvSpPr>
        <p:spPr bwMode="auto">
          <a:xfrm>
            <a:off x="230558" y="801820"/>
            <a:ext cx="8691562" cy="103179"/>
          </a:xfrm>
          <a:prstGeom prst="rect">
            <a:avLst/>
          </a:prstGeom>
          <a:gradFill rotWithShape="1">
            <a:gsLst>
              <a:gs pos="96951">
                <a:srgbClr val="3E6EB4"/>
              </a:gs>
              <a:gs pos="90000">
                <a:srgbClr val="3E6EB4"/>
              </a:gs>
              <a:gs pos="0">
                <a:srgbClr val="CDE1FF"/>
              </a:gs>
            </a:gsLst>
            <a:lin ang="0" scaled="1"/>
          </a:gradFill>
          <a:ln w="9525" algn="ctr">
            <a:noFill/>
            <a:miter lim="800000"/>
            <a:headEnd/>
            <a:tailEnd/>
          </a:ln>
          <a:effectLst/>
        </p:spPr>
        <p:txBody>
          <a:bodyPr wrap="none" anchor="ctr"/>
          <a:lstStyle/>
          <a:p>
            <a:pPr algn="r">
              <a:defRPr/>
            </a:pPr>
            <a:endParaRPr lang="ja-JP" altLang="en-US">
              <a:latin typeface="Arial" charset="0"/>
            </a:endParaRPr>
          </a:p>
        </p:txBody>
      </p:sp>
    </p:spTree>
    <p:extLst>
      <p:ext uri="{BB962C8B-B14F-4D97-AF65-F5344CB8AC3E}">
        <p14:creationId xmlns:p14="http://schemas.microsoft.com/office/powerpoint/2010/main" val="1404287454"/>
      </p:ext>
    </p:extLst>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89" name="直線矢印コネクタ 88"/>
          <p:cNvCxnSpPr/>
          <p:nvPr/>
        </p:nvCxnSpPr>
        <p:spPr bwMode="auto">
          <a:xfrm>
            <a:off x="3522710" y="2746075"/>
            <a:ext cx="0" cy="2582637"/>
          </a:xfrm>
          <a:prstGeom prst="straightConnector1">
            <a:avLst/>
          </a:prstGeom>
          <a:solidFill>
            <a:srgbClr val="FFFF99"/>
          </a:solidFill>
          <a:ln w="63500" cap="flat" cmpd="sng" algn="ctr">
            <a:solidFill>
              <a:srgbClr val="88B800"/>
            </a:solidFill>
            <a:prstDash val="solid"/>
            <a:round/>
            <a:headEnd type="none" w="med" len="med"/>
            <a:tailEnd type="arrow" w="sm" len="sm"/>
          </a:ln>
          <a:effectLst/>
        </p:spPr>
      </p:cxnSp>
      <p:sp>
        <p:nvSpPr>
          <p:cNvPr id="173058" name="Rectangle 2"/>
          <p:cNvSpPr>
            <a:spLocks noGrp="1" noChangeArrowheads="1"/>
          </p:cNvSpPr>
          <p:nvPr>
            <p:ph type="title" idx="4294967295"/>
          </p:nvPr>
        </p:nvSpPr>
        <p:spPr>
          <a:xfrm>
            <a:off x="638648" y="134487"/>
            <a:ext cx="7891854" cy="547027"/>
          </a:xfrm>
        </p:spPr>
        <p:txBody>
          <a:bodyPr/>
          <a:lstStyle/>
          <a:p>
            <a:pPr eaLnBrk="1" hangingPunct="1"/>
            <a:r>
              <a:rPr lang="ja-JP" altLang="en-US" sz="3000" b="1" dirty="0">
                <a:solidFill>
                  <a:schemeClr val="tx1"/>
                </a:solidFill>
                <a:latin typeface="Meiryo UI" pitchFamily="50" charset="-128"/>
                <a:ea typeface="Meiryo UI" pitchFamily="50" charset="-128"/>
                <a:cs typeface="Meiryo UI" pitchFamily="50" charset="-128"/>
              </a:rPr>
              <a:t>認知症ケアパス</a:t>
            </a:r>
          </a:p>
        </p:txBody>
      </p:sp>
      <p:sp>
        <p:nvSpPr>
          <p:cNvPr id="8" name="テキスト ボックス 60"/>
          <p:cNvSpPr txBox="1">
            <a:spLocks noChangeArrowheads="1"/>
          </p:cNvSpPr>
          <p:nvPr/>
        </p:nvSpPr>
        <p:spPr bwMode="auto">
          <a:xfrm>
            <a:off x="1698871" y="888467"/>
            <a:ext cx="5771408" cy="3049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8575">
                <a:solidFill>
                  <a:srgbClr val="000000"/>
                </a:solidFill>
                <a:miter lim="800000"/>
                <a:headEnd/>
                <a:tailEnd/>
              </a14:hiddenLine>
            </a:ext>
          </a:extLst>
        </p:spPr>
        <p:txBody>
          <a:bodyPr wrap="square" lIns="0" tIns="44342" rIns="0" bIns="44342">
            <a:spAutoFit/>
          </a:bodyPr>
          <a:lstStyle>
            <a:lvl1pPr defTabSz="828675">
              <a:defRPr kumimoji="1" sz="3200">
                <a:solidFill>
                  <a:schemeClr val="tx1"/>
                </a:solidFill>
                <a:latin typeface="Arial" pitchFamily="34" charset="0"/>
                <a:ea typeface="ＭＳ Ｐゴシック" pitchFamily="50" charset="-128"/>
              </a:defRPr>
            </a:lvl1pPr>
            <a:lvl2pPr defTabSz="828675">
              <a:defRPr kumimoji="1" sz="2800">
                <a:solidFill>
                  <a:schemeClr val="tx1"/>
                </a:solidFill>
                <a:latin typeface="Arial" pitchFamily="34" charset="0"/>
                <a:ea typeface="ＭＳ Ｐゴシック" pitchFamily="50" charset="-128"/>
              </a:defRPr>
            </a:lvl2pPr>
            <a:lvl3pPr defTabSz="828675">
              <a:defRPr kumimoji="1" sz="2400">
                <a:solidFill>
                  <a:schemeClr val="tx1"/>
                </a:solidFill>
                <a:latin typeface="Arial" pitchFamily="34" charset="0"/>
                <a:ea typeface="ＭＳ Ｐゴシック" pitchFamily="50" charset="-128"/>
              </a:defRPr>
            </a:lvl3pPr>
            <a:lvl4pPr defTabSz="828675">
              <a:defRPr kumimoji="1" sz="2000">
                <a:solidFill>
                  <a:schemeClr val="tx1"/>
                </a:solidFill>
                <a:latin typeface="Arial" pitchFamily="34" charset="0"/>
                <a:ea typeface="ＭＳ Ｐゴシック" pitchFamily="50" charset="-128"/>
              </a:defRPr>
            </a:lvl4pPr>
            <a:lvl5pPr defTabSz="828675">
              <a:defRPr kumimoji="1" sz="2000">
                <a:solidFill>
                  <a:schemeClr val="tx1"/>
                </a:solidFill>
                <a:latin typeface="Arial" pitchFamily="34" charset="0"/>
                <a:ea typeface="ＭＳ Ｐゴシック" pitchFamily="50" charset="-128"/>
              </a:defRPr>
            </a:lvl5pPr>
            <a:lvl6pPr defTabSz="828675" eaLnBrk="0" hangingPunct="0">
              <a:defRPr kumimoji="1" sz="2000">
                <a:solidFill>
                  <a:schemeClr val="tx1"/>
                </a:solidFill>
                <a:latin typeface="Arial" pitchFamily="34" charset="0"/>
                <a:ea typeface="ＭＳ Ｐゴシック" pitchFamily="50" charset="-128"/>
              </a:defRPr>
            </a:lvl6pPr>
            <a:lvl7pPr defTabSz="828675" eaLnBrk="0" hangingPunct="0">
              <a:defRPr kumimoji="1" sz="2000">
                <a:solidFill>
                  <a:schemeClr val="tx1"/>
                </a:solidFill>
                <a:latin typeface="Arial" pitchFamily="34" charset="0"/>
                <a:ea typeface="ＭＳ Ｐゴシック" pitchFamily="50" charset="-128"/>
              </a:defRPr>
            </a:lvl7pPr>
            <a:lvl8pPr defTabSz="828675" eaLnBrk="0" hangingPunct="0">
              <a:defRPr kumimoji="1" sz="2000">
                <a:solidFill>
                  <a:schemeClr val="tx1"/>
                </a:solidFill>
                <a:latin typeface="Arial" pitchFamily="34" charset="0"/>
                <a:ea typeface="ＭＳ Ｐゴシック" pitchFamily="50" charset="-128"/>
              </a:defRPr>
            </a:lvl8pPr>
            <a:lvl9pPr defTabSz="828675" eaLnBrk="0" hangingPunct="0">
              <a:defRPr kumimoji="1" sz="2000">
                <a:solidFill>
                  <a:schemeClr val="tx1"/>
                </a:solidFill>
                <a:latin typeface="Arial" pitchFamily="34" charset="0"/>
                <a:ea typeface="ＭＳ Ｐゴシック" pitchFamily="50" charset="-128"/>
              </a:defRPr>
            </a:lvl9pPr>
          </a:lstStyle>
          <a:p>
            <a:pPr algn="ctr" eaLnBrk="1" hangingPunct="1"/>
            <a:r>
              <a:rPr lang="ja-JP" altLang="en-US" sz="1400" b="1" dirty="0">
                <a:solidFill>
                  <a:schemeClr val="tx1">
                    <a:lumMod val="50000"/>
                    <a:lumOff val="50000"/>
                  </a:schemeClr>
                </a:solidFill>
                <a:latin typeface="Meiryo UI" pitchFamily="50" charset="-128"/>
                <a:ea typeface="Meiryo UI" pitchFamily="50" charset="-128"/>
                <a:cs typeface="Meiryo UI" pitchFamily="50" charset="-128"/>
              </a:rPr>
              <a:t>認知症の人の状態に応じた適切なサービス提供の流れ</a:t>
            </a:r>
          </a:p>
        </p:txBody>
      </p:sp>
      <p:sp>
        <p:nvSpPr>
          <p:cNvPr id="9" name="Rectangle 32"/>
          <p:cNvSpPr>
            <a:spLocks noChangeArrowheads="1"/>
          </p:cNvSpPr>
          <p:nvPr/>
        </p:nvSpPr>
        <p:spPr bwMode="auto">
          <a:xfrm>
            <a:off x="1071809" y="6222196"/>
            <a:ext cx="6992206" cy="504825"/>
          </a:xfrm>
          <a:prstGeom prst="rect">
            <a:avLst/>
          </a:prstGeom>
          <a:noFill/>
          <a:ln w="38100">
            <a:noFill/>
            <a:miter lim="800000"/>
            <a:headEnd/>
            <a:tailEnd/>
          </a:ln>
        </p:spPr>
        <p:txBody>
          <a:bodyPr wrap="none" anchor="ctr"/>
          <a:lstStyle/>
          <a:p>
            <a:pPr algn="ctr"/>
            <a:r>
              <a:rPr lang="ja-JP" altLang="en-US" sz="1400" b="1" dirty="0">
                <a:solidFill>
                  <a:schemeClr val="bg2"/>
                </a:solidFill>
                <a:latin typeface="Meiryo UI" pitchFamily="50" charset="-128"/>
                <a:ea typeface="Meiryo UI" pitchFamily="50" charset="-128"/>
                <a:cs typeface="Meiryo UI" pitchFamily="50" charset="-128"/>
              </a:rPr>
              <a:t>認知症の人やその家族が、認知症と疑われる症状が発生した場合に、</a:t>
            </a:r>
          </a:p>
          <a:p>
            <a:pPr algn="ctr"/>
            <a:r>
              <a:rPr lang="ja-JP" altLang="en-US" sz="1400" b="1" dirty="0">
                <a:solidFill>
                  <a:srgbClr val="669900"/>
                </a:solidFill>
                <a:latin typeface="Meiryo UI" pitchFamily="50" charset="-128"/>
                <a:ea typeface="Meiryo UI" pitchFamily="50" charset="-128"/>
                <a:cs typeface="Meiryo UI" pitchFamily="50" charset="-128"/>
              </a:rPr>
              <a:t>いつ、どこで、どのような医療や介護サービスを受ければよいか </a:t>
            </a:r>
            <a:r>
              <a:rPr lang="ja-JP" altLang="en-US" sz="1400" b="1" dirty="0">
                <a:solidFill>
                  <a:schemeClr val="bg2"/>
                </a:solidFill>
                <a:latin typeface="Meiryo UI" pitchFamily="50" charset="-128"/>
                <a:ea typeface="Meiryo UI" pitchFamily="50" charset="-128"/>
                <a:cs typeface="Meiryo UI" pitchFamily="50" charset="-128"/>
              </a:rPr>
              <a:t>理解できる</a:t>
            </a:r>
          </a:p>
        </p:txBody>
      </p:sp>
      <p:cxnSp>
        <p:nvCxnSpPr>
          <p:cNvPr id="3" name="直線矢印コネクタ 2"/>
          <p:cNvCxnSpPr/>
          <p:nvPr/>
        </p:nvCxnSpPr>
        <p:spPr bwMode="auto">
          <a:xfrm>
            <a:off x="7633723" y="4106884"/>
            <a:ext cx="831273" cy="0"/>
          </a:xfrm>
          <a:prstGeom prst="straightConnector1">
            <a:avLst/>
          </a:prstGeom>
          <a:solidFill>
            <a:srgbClr val="FFFF99"/>
          </a:solidFill>
          <a:ln w="107950" cap="flat" cmpd="sng" algn="ctr">
            <a:solidFill>
              <a:srgbClr val="3E6EB4"/>
            </a:solidFill>
            <a:prstDash val="solid"/>
            <a:round/>
            <a:headEnd type="none" w="med" len="med"/>
            <a:tailEnd type="triangle" w="med" len="sm"/>
          </a:ln>
          <a:effectLst/>
        </p:spPr>
      </p:cxnSp>
      <p:cxnSp>
        <p:nvCxnSpPr>
          <p:cNvPr id="12" name="直線矢印コネクタ 11"/>
          <p:cNvCxnSpPr/>
          <p:nvPr/>
        </p:nvCxnSpPr>
        <p:spPr bwMode="auto">
          <a:xfrm>
            <a:off x="969722" y="4106884"/>
            <a:ext cx="3822270" cy="4664"/>
          </a:xfrm>
          <a:prstGeom prst="straightConnector1">
            <a:avLst/>
          </a:prstGeom>
          <a:solidFill>
            <a:srgbClr val="FFFF99"/>
          </a:solidFill>
          <a:ln w="107950" cap="flat" cmpd="sng" algn="ctr">
            <a:solidFill>
              <a:srgbClr val="3E6EB4"/>
            </a:solidFill>
            <a:prstDash val="solid"/>
            <a:round/>
            <a:headEnd type="none" w="med" len="med"/>
            <a:tailEnd type="triangle" w="med" len="sm"/>
          </a:ln>
          <a:effectLst/>
        </p:spPr>
      </p:cxnSp>
      <p:cxnSp>
        <p:nvCxnSpPr>
          <p:cNvPr id="13" name="直線矢印コネクタ 12"/>
          <p:cNvCxnSpPr/>
          <p:nvPr/>
        </p:nvCxnSpPr>
        <p:spPr bwMode="auto">
          <a:xfrm>
            <a:off x="5434862" y="4102926"/>
            <a:ext cx="1405247" cy="0"/>
          </a:xfrm>
          <a:prstGeom prst="straightConnector1">
            <a:avLst/>
          </a:prstGeom>
          <a:solidFill>
            <a:srgbClr val="FFFF99"/>
          </a:solidFill>
          <a:ln w="107950" cap="flat" cmpd="sng" algn="ctr">
            <a:solidFill>
              <a:srgbClr val="3E6EB4"/>
            </a:solidFill>
            <a:prstDash val="solid"/>
            <a:round/>
            <a:headEnd type="none" w="med" len="med"/>
            <a:tailEnd type="triangle" w="med" len="sm"/>
          </a:ln>
          <a:effectLst/>
        </p:spPr>
      </p:cxnSp>
      <p:sp>
        <p:nvSpPr>
          <p:cNvPr id="20" name="星 7 19"/>
          <p:cNvSpPr/>
          <p:nvPr/>
        </p:nvSpPr>
        <p:spPr bwMode="auto">
          <a:xfrm rot="10800000">
            <a:off x="4795033" y="3705102"/>
            <a:ext cx="1239067" cy="741872"/>
          </a:xfrm>
          <a:prstGeom prst="star7">
            <a:avLst>
              <a:gd name="adj" fmla="val 31764"/>
              <a:gd name="hf" fmla="val 102572"/>
              <a:gd name="vf" fmla="val 105210"/>
            </a:avLst>
          </a:prstGeom>
          <a:solidFill>
            <a:schemeClr val="bg1"/>
          </a:solidFill>
          <a:ln w="31750" cap="flat" cmpd="sng" algn="ctr">
            <a:solidFill>
              <a:srgbClr val="FF7171"/>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r" defTabSz="914400" rtl="0" eaLnBrk="1" fontAlgn="base" latinLnBrk="0" hangingPunct="1">
              <a:lnSpc>
                <a:spcPct val="100000"/>
              </a:lnSpc>
              <a:spcBef>
                <a:spcPct val="0"/>
              </a:spcBef>
              <a:spcAft>
                <a:spcPct val="0"/>
              </a:spcAft>
              <a:buClrTx/>
              <a:buSzTx/>
              <a:buFontTx/>
              <a:buNone/>
              <a:tabLst/>
            </a:pPr>
            <a:endParaRPr kumimoji="1" lang="ja-JP" altLang="en-US" sz="3600" b="0" i="0" u="none" strike="noStrike" cap="none" normalizeH="0" baseline="0">
              <a:ln>
                <a:noFill/>
              </a:ln>
              <a:solidFill>
                <a:schemeClr val="tx1"/>
              </a:solidFill>
              <a:effectLst>
                <a:outerShdw blurRad="38100" dist="38100" dir="2700000" algn="tl">
                  <a:srgbClr val="000000">
                    <a:alpha val="43137"/>
                  </a:srgbClr>
                </a:outerShdw>
              </a:effectLst>
              <a:latin typeface="Arial" charset="0"/>
              <a:ea typeface="ＭＳ Ｐゴシック" pitchFamily="50" charset="-128"/>
            </a:endParaRPr>
          </a:p>
        </p:txBody>
      </p:sp>
      <p:sp>
        <p:nvSpPr>
          <p:cNvPr id="23" name="テキスト ボックス 22"/>
          <p:cNvSpPr txBox="1"/>
          <p:nvPr/>
        </p:nvSpPr>
        <p:spPr>
          <a:xfrm>
            <a:off x="4117272" y="1665711"/>
            <a:ext cx="2375381" cy="430887"/>
          </a:xfrm>
          <a:prstGeom prst="rect">
            <a:avLst/>
          </a:prstGeom>
          <a:noFill/>
        </p:spPr>
        <p:txBody>
          <a:bodyPr wrap="square" rtlCol="0">
            <a:spAutoFit/>
          </a:bodyPr>
          <a:lstStyle/>
          <a:p>
            <a:r>
              <a:rPr kumimoji="1" lang="ja-JP" altLang="en-US" sz="1050" dirty="0">
                <a:latin typeface="Meiryo UI" pitchFamily="50" charset="-128"/>
                <a:ea typeface="Meiryo UI" pitchFamily="50" charset="-128"/>
                <a:cs typeface="Meiryo UI" pitchFamily="50" charset="-128"/>
              </a:rPr>
              <a:t>急性増悪期のアウトリーチ</a:t>
            </a:r>
            <a:endParaRPr kumimoji="1" lang="en-US" altLang="ja-JP" sz="1050" dirty="0">
              <a:latin typeface="Meiryo UI" pitchFamily="50" charset="-128"/>
              <a:ea typeface="Meiryo UI" pitchFamily="50" charset="-128"/>
              <a:cs typeface="Meiryo UI" pitchFamily="50" charset="-128"/>
            </a:endParaRPr>
          </a:p>
          <a:p>
            <a:r>
              <a:rPr kumimoji="1" lang="ja-JP" altLang="en-US" sz="1050" dirty="0">
                <a:latin typeface="Meiryo UI" pitchFamily="50" charset="-128"/>
                <a:ea typeface="Meiryo UI" pitchFamily="50" charset="-128"/>
                <a:cs typeface="Meiryo UI" pitchFamily="50" charset="-128"/>
              </a:rPr>
              <a:t>                          や電話相談</a:t>
            </a:r>
          </a:p>
        </p:txBody>
      </p:sp>
      <p:sp>
        <p:nvSpPr>
          <p:cNvPr id="26" name="テキスト ボックス 25"/>
          <p:cNvSpPr txBox="1"/>
          <p:nvPr/>
        </p:nvSpPr>
        <p:spPr>
          <a:xfrm>
            <a:off x="5100429" y="3823926"/>
            <a:ext cx="645942" cy="461665"/>
          </a:xfrm>
          <a:prstGeom prst="rect">
            <a:avLst/>
          </a:prstGeom>
          <a:noFill/>
        </p:spPr>
        <p:txBody>
          <a:bodyPr wrap="square" rtlCol="0">
            <a:spAutoFit/>
          </a:bodyPr>
          <a:lstStyle/>
          <a:p>
            <a:pPr algn="ctr"/>
            <a:r>
              <a:rPr kumimoji="1" lang="ja-JP" altLang="en-US" sz="1200" dirty="0">
                <a:latin typeface="Meiryo UI" pitchFamily="50" charset="-128"/>
                <a:ea typeface="Meiryo UI" pitchFamily="50" charset="-128"/>
                <a:cs typeface="Meiryo UI" pitchFamily="50" charset="-128"/>
              </a:rPr>
              <a:t>急性</a:t>
            </a:r>
            <a:endParaRPr kumimoji="1" lang="en-US" altLang="ja-JP" sz="1200" dirty="0">
              <a:latin typeface="Meiryo UI" pitchFamily="50" charset="-128"/>
              <a:ea typeface="Meiryo UI" pitchFamily="50" charset="-128"/>
              <a:cs typeface="Meiryo UI" pitchFamily="50" charset="-128"/>
            </a:endParaRPr>
          </a:p>
          <a:p>
            <a:pPr algn="ctr"/>
            <a:r>
              <a:rPr kumimoji="1" lang="ja-JP" altLang="en-US" sz="1200" dirty="0">
                <a:latin typeface="Meiryo UI" pitchFamily="50" charset="-128"/>
                <a:ea typeface="Meiryo UI" pitchFamily="50" charset="-128"/>
                <a:cs typeface="Meiryo UI" pitchFamily="50" charset="-128"/>
              </a:rPr>
              <a:t>増悪期</a:t>
            </a:r>
          </a:p>
        </p:txBody>
      </p:sp>
      <p:grpSp>
        <p:nvGrpSpPr>
          <p:cNvPr id="58" name="グループ化 57"/>
          <p:cNvGrpSpPr/>
          <p:nvPr/>
        </p:nvGrpSpPr>
        <p:grpSpPr>
          <a:xfrm>
            <a:off x="6480998" y="1831277"/>
            <a:ext cx="1437564" cy="747119"/>
            <a:chOff x="6089985" y="2009191"/>
            <a:chExt cx="1437564" cy="747119"/>
          </a:xfrm>
          <a:solidFill>
            <a:schemeClr val="bg1"/>
          </a:solidFill>
        </p:grpSpPr>
        <p:pic>
          <p:nvPicPr>
            <p:cNvPr id="378882"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524373" y="2009191"/>
              <a:ext cx="990600" cy="704850"/>
            </a:xfrm>
            <a:prstGeom prst="rect">
              <a:avLst/>
            </a:prstGeom>
            <a:grp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7" name="正方形/長方形 16"/>
            <p:cNvSpPr/>
            <p:nvPr/>
          </p:nvSpPr>
          <p:spPr bwMode="auto">
            <a:xfrm>
              <a:off x="7032249" y="2494700"/>
              <a:ext cx="495300" cy="261610"/>
            </a:xfrm>
            <a:prstGeom prst="rect">
              <a:avLst/>
            </a:prstGeom>
            <a:grpFill/>
            <a:ln w="9525" cap="flat" cmpd="sng" algn="ctr">
              <a:no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r" defTabSz="914400" rtl="0" eaLnBrk="1" fontAlgn="base" latinLnBrk="0" hangingPunct="1">
                <a:lnSpc>
                  <a:spcPct val="100000"/>
                </a:lnSpc>
                <a:spcBef>
                  <a:spcPct val="0"/>
                </a:spcBef>
                <a:spcAft>
                  <a:spcPct val="0"/>
                </a:spcAft>
                <a:buClrTx/>
                <a:buSzTx/>
                <a:buFontTx/>
                <a:buNone/>
                <a:tabLst/>
              </a:pPr>
              <a:endParaRPr kumimoji="1" lang="ja-JP" altLang="en-US" sz="3600" b="0" i="0" u="none" strike="noStrike" cap="none" normalizeH="0" baseline="0">
                <a:ln>
                  <a:noFill/>
                </a:ln>
                <a:solidFill>
                  <a:schemeClr val="tx1"/>
                </a:solidFill>
                <a:effectLst>
                  <a:outerShdw blurRad="38100" dist="38100" dir="2700000" algn="tl">
                    <a:srgbClr val="000000">
                      <a:alpha val="43137"/>
                    </a:srgbClr>
                  </a:outerShdw>
                </a:effectLst>
                <a:latin typeface="Arial" charset="0"/>
                <a:ea typeface="ＭＳ Ｐゴシック" pitchFamily="50" charset="-128"/>
              </a:endParaRPr>
            </a:p>
          </p:txBody>
        </p:sp>
        <p:sp>
          <p:nvSpPr>
            <p:cNvPr id="30" name="正方形/長方形 29"/>
            <p:cNvSpPr/>
            <p:nvPr/>
          </p:nvSpPr>
          <p:spPr bwMode="auto">
            <a:xfrm>
              <a:off x="6089985" y="2177849"/>
              <a:ext cx="495300" cy="261610"/>
            </a:xfrm>
            <a:prstGeom prst="rect">
              <a:avLst/>
            </a:prstGeom>
            <a:grpFill/>
            <a:ln w="9525" cap="flat" cmpd="sng" algn="ctr">
              <a:no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r" defTabSz="914400" rtl="0" eaLnBrk="1" fontAlgn="base" latinLnBrk="0" hangingPunct="1">
                <a:lnSpc>
                  <a:spcPct val="100000"/>
                </a:lnSpc>
                <a:spcBef>
                  <a:spcPct val="0"/>
                </a:spcBef>
                <a:spcAft>
                  <a:spcPct val="0"/>
                </a:spcAft>
                <a:buClrTx/>
                <a:buSzTx/>
                <a:buFontTx/>
                <a:buNone/>
                <a:tabLst/>
              </a:pPr>
              <a:endParaRPr kumimoji="1" lang="ja-JP" altLang="en-US" sz="3600" b="0" i="0" u="none" strike="noStrike" cap="none" normalizeH="0" baseline="0">
                <a:ln>
                  <a:noFill/>
                </a:ln>
                <a:solidFill>
                  <a:schemeClr val="tx1"/>
                </a:solidFill>
                <a:effectLst>
                  <a:outerShdw blurRad="38100" dist="38100" dir="2700000" algn="tl">
                    <a:srgbClr val="000000">
                      <a:alpha val="43137"/>
                    </a:srgbClr>
                  </a:outerShdw>
                </a:effectLst>
                <a:latin typeface="Arial" charset="0"/>
                <a:ea typeface="ＭＳ Ｐゴシック" pitchFamily="50" charset="-128"/>
              </a:endParaRPr>
            </a:p>
          </p:txBody>
        </p:sp>
      </p:grpSp>
      <p:sp>
        <p:nvSpPr>
          <p:cNvPr id="18" name="正方形/長方形 17"/>
          <p:cNvSpPr/>
          <p:nvPr/>
        </p:nvSpPr>
        <p:spPr bwMode="auto">
          <a:xfrm>
            <a:off x="2190959" y="1675941"/>
            <a:ext cx="1523944" cy="1229071"/>
          </a:xfrm>
          <a:prstGeom prst="rect">
            <a:avLst/>
          </a:prstGeom>
          <a:solidFill>
            <a:schemeClr val="accent1"/>
          </a:solidFill>
          <a:ln w="9525" cap="flat" cmpd="sng" algn="ctr">
            <a:no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r" defTabSz="914400" rtl="0" eaLnBrk="1" fontAlgn="base" latinLnBrk="0" hangingPunct="1">
              <a:lnSpc>
                <a:spcPct val="100000"/>
              </a:lnSpc>
              <a:spcBef>
                <a:spcPct val="0"/>
              </a:spcBef>
              <a:spcAft>
                <a:spcPct val="0"/>
              </a:spcAft>
              <a:buClrTx/>
              <a:buSzTx/>
              <a:buFontTx/>
              <a:buNone/>
              <a:tabLst/>
            </a:pPr>
            <a:endParaRPr kumimoji="1" lang="ja-JP" altLang="en-US" sz="3600" b="0" i="0" u="none" strike="noStrike" cap="none" normalizeH="0" baseline="0">
              <a:ln>
                <a:noFill/>
              </a:ln>
              <a:solidFill>
                <a:schemeClr val="tx1"/>
              </a:solidFill>
              <a:effectLst>
                <a:outerShdw blurRad="38100" dist="38100" dir="2700000" algn="tl">
                  <a:srgbClr val="000000">
                    <a:alpha val="43137"/>
                  </a:srgbClr>
                </a:outerShdw>
              </a:effectLst>
              <a:latin typeface="Arial" charset="0"/>
              <a:ea typeface="ＭＳ Ｐゴシック" pitchFamily="50" charset="-128"/>
            </a:endParaRPr>
          </a:p>
        </p:txBody>
      </p:sp>
      <p:sp>
        <p:nvSpPr>
          <p:cNvPr id="32" name="正方形/長方形 31"/>
          <p:cNvSpPr/>
          <p:nvPr/>
        </p:nvSpPr>
        <p:spPr bwMode="auto">
          <a:xfrm>
            <a:off x="2311964" y="1797502"/>
            <a:ext cx="1086969" cy="760527"/>
          </a:xfrm>
          <a:prstGeom prst="rect">
            <a:avLst/>
          </a:prstGeom>
          <a:solidFill>
            <a:srgbClr val="669900"/>
          </a:solidFill>
          <a:ln w="9525" cap="flat" cmpd="sng" algn="ctr">
            <a:solidFill>
              <a:srgbClr val="669900"/>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r" defTabSz="914400" rtl="0" eaLnBrk="1" fontAlgn="base" latinLnBrk="0" hangingPunct="1">
              <a:lnSpc>
                <a:spcPct val="100000"/>
              </a:lnSpc>
              <a:spcBef>
                <a:spcPct val="0"/>
              </a:spcBef>
              <a:spcAft>
                <a:spcPct val="0"/>
              </a:spcAft>
              <a:buClrTx/>
              <a:buSzTx/>
              <a:buFontTx/>
              <a:buNone/>
              <a:tabLst/>
            </a:pPr>
            <a:endParaRPr kumimoji="1" lang="ja-JP" altLang="en-US" sz="3600" b="0" i="0" u="none" strike="noStrike" cap="none" normalizeH="0" baseline="0">
              <a:ln>
                <a:noFill/>
              </a:ln>
              <a:solidFill>
                <a:schemeClr val="tx1"/>
              </a:solidFill>
              <a:effectLst>
                <a:outerShdw blurRad="38100" dist="38100" dir="2700000" algn="tl">
                  <a:srgbClr val="000000">
                    <a:alpha val="43137"/>
                  </a:srgbClr>
                </a:outerShdw>
              </a:effectLst>
              <a:latin typeface="Arial" charset="0"/>
              <a:ea typeface="ＭＳ Ｐゴシック" pitchFamily="50" charset="-128"/>
            </a:endParaRPr>
          </a:p>
        </p:txBody>
      </p:sp>
      <p:sp>
        <p:nvSpPr>
          <p:cNvPr id="22" name="テキスト ボックス 21"/>
          <p:cNvSpPr txBox="1"/>
          <p:nvPr/>
        </p:nvSpPr>
        <p:spPr>
          <a:xfrm>
            <a:off x="2081837" y="2068206"/>
            <a:ext cx="1521323" cy="430887"/>
          </a:xfrm>
          <a:prstGeom prst="rect">
            <a:avLst/>
          </a:prstGeom>
          <a:noFill/>
        </p:spPr>
        <p:txBody>
          <a:bodyPr wrap="square" rtlCol="0">
            <a:spAutoFit/>
          </a:bodyPr>
          <a:lstStyle/>
          <a:p>
            <a:pPr algn="ctr"/>
            <a:r>
              <a:rPr kumimoji="1" lang="ja-JP" altLang="en-US" sz="1050" b="1" dirty="0">
                <a:solidFill>
                  <a:schemeClr val="bg1"/>
                </a:solidFill>
                <a:latin typeface="Meiryo UI" pitchFamily="50" charset="-128"/>
                <a:ea typeface="Meiryo UI" pitchFamily="50" charset="-128"/>
                <a:cs typeface="Meiryo UI" pitchFamily="50" charset="-128"/>
              </a:rPr>
              <a:t>認知症初期集中</a:t>
            </a:r>
            <a:endParaRPr kumimoji="1" lang="en-US" altLang="ja-JP" sz="1050" b="1" dirty="0">
              <a:solidFill>
                <a:schemeClr val="bg1"/>
              </a:solidFill>
              <a:latin typeface="Meiryo UI" pitchFamily="50" charset="-128"/>
              <a:ea typeface="Meiryo UI" pitchFamily="50" charset="-128"/>
              <a:cs typeface="Meiryo UI" pitchFamily="50" charset="-128"/>
            </a:endParaRPr>
          </a:p>
          <a:p>
            <a:pPr algn="ctr"/>
            <a:r>
              <a:rPr kumimoji="1" lang="ja-JP" altLang="en-US" sz="1050" b="1" dirty="0">
                <a:solidFill>
                  <a:schemeClr val="bg1"/>
                </a:solidFill>
                <a:latin typeface="Meiryo UI" pitchFamily="50" charset="-128"/>
                <a:ea typeface="Meiryo UI" pitchFamily="50" charset="-128"/>
                <a:cs typeface="Meiryo UI" pitchFamily="50" charset="-128"/>
              </a:rPr>
              <a:t>支援チーム</a:t>
            </a:r>
          </a:p>
        </p:txBody>
      </p:sp>
      <p:sp>
        <p:nvSpPr>
          <p:cNvPr id="19" name="正方形/長方形 18"/>
          <p:cNvSpPr/>
          <p:nvPr/>
        </p:nvSpPr>
        <p:spPr bwMode="auto">
          <a:xfrm>
            <a:off x="2331429" y="2546334"/>
            <a:ext cx="993657" cy="490025"/>
          </a:xfrm>
          <a:prstGeom prst="rect">
            <a:avLst/>
          </a:prstGeom>
          <a:solidFill>
            <a:schemeClr val="bg1"/>
          </a:solidFill>
          <a:ln w="31750" cap="flat" cmpd="sng" algn="ctr">
            <a:solidFill>
              <a:srgbClr val="669900"/>
            </a:solidFill>
            <a:prstDash val="sysDash"/>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r" defTabSz="914400" rtl="0" eaLnBrk="1" fontAlgn="base" latinLnBrk="0" hangingPunct="1">
              <a:lnSpc>
                <a:spcPct val="100000"/>
              </a:lnSpc>
              <a:spcBef>
                <a:spcPct val="0"/>
              </a:spcBef>
              <a:spcAft>
                <a:spcPct val="0"/>
              </a:spcAft>
              <a:buClrTx/>
              <a:buSzTx/>
              <a:buFontTx/>
              <a:buNone/>
              <a:tabLst/>
            </a:pPr>
            <a:endParaRPr kumimoji="1" lang="ja-JP" altLang="en-US" sz="3600" b="0" i="0" u="none" strike="noStrike" cap="none" normalizeH="0" baseline="0">
              <a:ln>
                <a:noFill/>
              </a:ln>
              <a:solidFill>
                <a:schemeClr val="tx1"/>
              </a:solidFill>
              <a:effectLst>
                <a:outerShdw blurRad="38100" dist="38100" dir="2700000" algn="tl">
                  <a:srgbClr val="000000">
                    <a:alpha val="43137"/>
                  </a:srgbClr>
                </a:outerShdw>
              </a:effectLst>
              <a:latin typeface="Arial" charset="0"/>
              <a:ea typeface="ＭＳ Ｐゴシック" pitchFamily="50" charset="-128"/>
            </a:endParaRPr>
          </a:p>
        </p:txBody>
      </p:sp>
      <p:sp>
        <p:nvSpPr>
          <p:cNvPr id="24" name="テキスト ボックス 23"/>
          <p:cNvSpPr txBox="1"/>
          <p:nvPr/>
        </p:nvSpPr>
        <p:spPr>
          <a:xfrm>
            <a:off x="2240294" y="2575366"/>
            <a:ext cx="1194923" cy="415498"/>
          </a:xfrm>
          <a:prstGeom prst="rect">
            <a:avLst/>
          </a:prstGeom>
          <a:noFill/>
        </p:spPr>
        <p:txBody>
          <a:bodyPr wrap="square" rtlCol="0">
            <a:spAutoFit/>
          </a:bodyPr>
          <a:lstStyle/>
          <a:p>
            <a:r>
              <a:rPr kumimoji="1" lang="ja-JP" altLang="en-US" sz="1050" dirty="0">
                <a:latin typeface="Meiryo UI" pitchFamily="50" charset="-128"/>
                <a:ea typeface="Meiryo UI" pitchFamily="50" charset="-128"/>
                <a:cs typeface="Meiryo UI" pitchFamily="50" charset="-128"/>
              </a:rPr>
              <a:t>   チーム員会議</a:t>
            </a:r>
            <a:endParaRPr kumimoji="1" lang="en-US" altLang="ja-JP" sz="1050" dirty="0">
              <a:latin typeface="Meiryo UI" pitchFamily="50" charset="-128"/>
              <a:ea typeface="Meiryo UI" pitchFamily="50" charset="-128"/>
              <a:cs typeface="Meiryo UI" pitchFamily="50" charset="-128"/>
            </a:endParaRPr>
          </a:p>
          <a:p>
            <a:r>
              <a:rPr lang="ja-JP" altLang="en-US" sz="1050" dirty="0">
                <a:latin typeface="Meiryo UI" pitchFamily="50" charset="-128"/>
                <a:ea typeface="Meiryo UI" pitchFamily="50" charset="-128"/>
                <a:cs typeface="Meiryo UI" pitchFamily="50" charset="-128"/>
              </a:rPr>
              <a:t>（地域ケア会議）</a:t>
            </a:r>
            <a:endParaRPr kumimoji="1" lang="ja-JP" altLang="en-US" sz="1050" dirty="0">
              <a:latin typeface="Meiryo UI" pitchFamily="50" charset="-128"/>
              <a:ea typeface="Meiryo UI" pitchFamily="50" charset="-128"/>
              <a:cs typeface="Meiryo UI" pitchFamily="50" charset="-128"/>
            </a:endParaRPr>
          </a:p>
        </p:txBody>
      </p:sp>
      <p:sp>
        <p:nvSpPr>
          <p:cNvPr id="21" name="正方形/長方形 20"/>
          <p:cNvSpPr/>
          <p:nvPr/>
        </p:nvSpPr>
        <p:spPr bwMode="auto">
          <a:xfrm>
            <a:off x="1302169" y="1640316"/>
            <a:ext cx="936853" cy="537744"/>
          </a:xfrm>
          <a:prstGeom prst="rect">
            <a:avLst/>
          </a:prstGeom>
          <a:solidFill>
            <a:srgbClr val="3399FF"/>
          </a:solidFill>
          <a:ln w="9525" cap="flat" cmpd="sng" algn="ctr">
            <a:no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r" defTabSz="914400" rtl="0" eaLnBrk="1" fontAlgn="base" latinLnBrk="0" hangingPunct="1">
              <a:lnSpc>
                <a:spcPct val="100000"/>
              </a:lnSpc>
              <a:spcBef>
                <a:spcPct val="0"/>
              </a:spcBef>
              <a:spcAft>
                <a:spcPct val="0"/>
              </a:spcAft>
              <a:buClrTx/>
              <a:buSzTx/>
              <a:buFontTx/>
              <a:buNone/>
              <a:tabLst/>
            </a:pPr>
            <a:endParaRPr kumimoji="1" lang="ja-JP" altLang="en-US" sz="3600" b="0" i="0" u="none" strike="noStrike" cap="none" normalizeH="0" baseline="0">
              <a:ln>
                <a:noFill/>
              </a:ln>
              <a:solidFill>
                <a:schemeClr val="tx1"/>
              </a:solidFill>
              <a:effectLst>
                <a:outerShdw blurRad="38100" dist="38100" dir="2700000" algn="tl">
                  <a:srgbClr val="000000">
                    <a:alpha val="43137"/>
                  </a:srgbClr>
                </a:outerShdw>
              </a:effectLst>
              <a:latin typeface="Arial" charset="0"/>
              <a:ea typeface="ＭＳ Ｐゴシック" pitchFamily="50" charset="-128"/>
            </a:endParaRPr>
          </a:p>
        </p:txBody>
      </p:sp>
      <p:sp>
        <p:nvSpPr>
          <p:cNvPr id="35" name="テキスト ボックス 34"/>
          <p:cNvSpPr txBox="1"/>
          <p:nvPr/>
        </p:nvSpPr>
        <p:spPr>
          <a:xfrm>
            <a:off x="1183473" y="1691836"/>
            <a:ext cx="1152242" cy="415498"/>
          </a:xfrm>
          <a:prstGeom prst="rect">
            <a:avLst/>
          </a:prstGeom>
          <a:noFill/>
        </p:spPr>
        <p:txBody>
          <a:bodyPr wrap="square" rtlCol="0">
            <a:spAutoFit/>
          </a:bodyPr>
          <a:lstStyle/>
          <a:p>
            <a:pPr algn="ctr"/>
            <a:r>
              <a:rPr kumimoji="1" lang="ja-JP" altLang="en-US" sz="1050" b="1" dirty="0">
                <a:solidFill>
                  <a:schemeClr val="bg1"/>
                </a:solidFill>
                <a:latin typeface="Meiryo UI" pitchFamily="50" charset="-128"/>
                <a:ea typeface="Meiryo UI" pitchFamily="50" charset="-128"/>
                <a:cs typeface="Meiryo UI" pitchFamily="50" charset="-128"/>
              </a:rPr>
              <a:t>地域包括支援</a:t>
            </a:r>
            <a:endParaRPr kumimoji="1" lang="en-US" altLang="ja-JP" sz="1050" b="1" dirty="0">
              <a:solidFill>
                <a:schemeClr val="bg1"/>
              </a:solidFill>
              <a:latin typeface="Meiryo UI" pitchFamily="50" charset="-128"/>
              <a:ea typeface="Meiryo UI" pitchFamily="50" charset="-128"/>
              <a:cs typeface="Meiryo UI" pitchFamily="50" charset="-128"/>
            </a:endParaRPr>
          </a:p>
          <a:p>
            <a:pPr algn="ctr"/>
            <a:r>
              <a:rPr lang="ja-JP" altLang="en-US" sz="1050" b="1" dirty="0">
                <a:solidFill>
                  <a:schemeClr val="bg1"/>
                </a:solidFill>
                <a:latin typeface="Meiryo UI" pitchFamily="50" charset="-128"/>
                <a:ea typeface="Meiryo UI" pitchFamily="50" charset="-128"/>
                <a:cs typeface="Meiryo UI" pitchFamily="50" charset="-128"/>
              </a:rPr>
              <a:t>センター等</a:t>
            </a:r>
            <a:endParaRPr kumimoji="1" lang="ja-JP" altLang="en-US" sz="1050" b="1" dirty="0">
              <a:solidFill>
                <a:schemeClr val="bg1"/>
              </a:solidFill>
              <a:latin typeface="Meiryo UI" pitchFamily="50" charset="-128"/>
              <a:ea typeface="Meiryo UI" pitchFamily="50" charset="-128"/>
              <a:cs typeface="Meiryo UI" pitchFamily="50" charset="-128"/>
            </a:endParaRPr>
          </a:p>
        </p:txBody>
      </p:sp>
      <p:grpSp>
        <p:nvGrpSpPr>
          <p:cNvPr id="27" name="グループ化 26"/>
          <p:cNvGrpSpPr/>
          <p:nvPr/>
        </p:nvGrpSpPr>
        <p:grpSpPr>
          <a:xfrm>
            <a:off x="890041" y="3086223"/>
            <a:ext cx="1197064" cy="662708"/>
            <a:chOff x="413399" y="3011485"/>
            <a:chExt cx="1197064" cy="662708"/>
          </a:xfrm>
          <a:solidFill>
            <a:schemeClr val="bg1"/>
          </a:solidFill>
        </p:grpSpPr>
        <p:pic>
          <p:nvPicPr>
            <p:cNvPr id="378883"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21873" y="3054061"/>
              <a:ext cx="838200" cy="552450"/>
            </a:xfrm>
            <a:prstGeom prst="rect">
              <a:avLst/>
            </a:prstGeom>
            <a:grp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9" name="正方形/長方形 28"/>
            <p:cNvSpPr/>
            <p:nvPr/>
          </p:nvSpPr>
          <p:spPr bwMode="auto">
            <a:xfrm rot="19174192">
              <a:off x="1335320" y="3519965"/>
              <a:ext cx="275143" cy="154228"/>
            </a:xfrm>
            <a:prstGeom prst="rect">
              <a:avLst/>
            </a:prstGeom>
            <a:grpFill/>
            <a:ln w="9525" cap="flat" cmpd="sng" algn="ctr">
              <a:no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r" defTabSz="914400" rtl="0" eaLnBrk="1" fontAlgn="base" latinLnBrk="0" hangingPunct="1">
                <a:lnSpc>
                  <a:spcPct val="100000"/>
                </a:lnSpc>
                <a:spcBef>
                  <a:spcPct val="0"/>
                </a:spcBef>
                <a:spcAft>
                  <a:spcPct val="0"/>
                </a:spcAft>
                <a:buClrTx/>
                <a:buSzTx/>
                <a:buFontTx/>
                <a:buNone/>
                <a:tabLst/>
              </a:pPr>
              <a:endParaRPr kumimoji="1" lang="ja-JP" altLang="en-US" sz="3600" b="0" i="0" u="none" strike="noStrike" cap="none" normalizeH="0" baseline="0">
                <a:ln>
                  <a:noFill/>
                </a:ln>
                <a:solidFill>
                  <a:schemeClr val="tx1"/>
                </a:solidFill>
                <a:effectLst>
                  <a:outerShdw blurRad="38100" dist="38100" dir="2700000" algn="tl">
                    <a:srgbClr val="000000">
                      <a:alpha val="43137"/>
                    </a:srgbClr>
                  </a:outerShdw>
                </a:effectLst>
                <a:latin typeface="Arial" charset="0"/>
                <a:ea typeface="ＭＳ Ｐゴシック" pitchFamily="50" charset="-128"/>
              </a:endParaRPr>
            </a:p>
          </p:txBody>
        </p:sp>
        <p:sp>
          <p:nvSpPr>
            <p:cNvPr id="37" name="正方形/長方形 36"/>
            <p:cNvSpPr/>
            <p:nvPr/>
          </p:nvSpPr>
          <p:spPr bwMode="auto">
            <a:xfrm rot="328583">
              <a:off x="1260044" y="3011485"/>
              <a:ext cx="259061" cy="297827"/>
            </a:xfrm>
            <a:prstGeom prst="rect">
              <a:avLst/>
            </a:prstGeom>
            <a:grpFill/>
            <a:ln w="9525" cap="flat" cmpd="sng" algn="ctr">
              <a:no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r" defTabSz="914400" rtl="0" eaLnBrk="1" fontAlgn="base" latinLnBrk="0" hangingPunct="1">
                <a:lnSpc>
                  <a:spcPct val="100000"/>
                </a:lnSpc>
                <a:spcBef>
                  <a:spcPct val="0"/>
                </a:spcBef>
                <a:spcAft>
                  <a:spcPct val="0"/>
                </a:spcAft>
                <a:buClrTx/>
                <a:buSzTx/>
                <a:buFontTx/>
                <a:buNone/>
                <a:tabLst/>
              </a:pPr>
              <a:endParaRPr kumimoji="1" lang="ja-JP" altLang="en-US" sz="3600" b="0" i="0" u="none" strike="noStrike" cap="none" normalizeH="0" baseline="0">
                <a:ln>
                  <a:noFill/>
                </a:ln>
                <a:solidFill>
                  <a:schemeClr val="tx1"/>
                </a:solidFill>
                <a:effectLst>
                  <a:outerShdw blurRad="38100" dist="38100" dir="2700000" algn="tl">
                    <a:srgbClr val="000000">
                      <a:alpha val="43137"/>
                    </a:srgbClr>
                  </a:outerShdw>
                </a:effectLst>
                <a:latin typeface="Arial" charset="0"/>
                <a:ea typeface="ＭＳ Ｐゴシック" pitchFamily="50" charset="-128"/>
              </a:endParaRPr>
            </a:p>
          </p:txBody>
        </p:sp>
        <p:sp>
          <p:nvSpPr>
            <p:cNvPr id="38" name="正方形/長方形 37"/>
            <p:cNvSpPr/>
            <p:nvPr/>
          </p:nvSpPr>
          <p:spPr bwMode="auto">
            <a:xfrm rot="328583">
              <a:off x="413399" y="3359688"/>
              <a:ext cx="259061" cy="297827"/>
            </a:xfrm>
            <a:prstGeom prst="rect">
              <a:avLst/>
            </a:prstGeom>
            <a:grpFill/>
            <a:ln w="9525" cap="flat" cmpd="sng" algn="ctr">
              <a:no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r" defTabSz="914400" rtl="0" eaLnBrk="1" fontAlgn="base" latinLnBrk="0" hangingPunct="1">
                <a:lnSpc>
                  <a:spcPct val="100000"/>
                </a:lnSpc>
                <a:spcBef>
                  <a:spcPct val="0"/>
                </a:spcBef>
                <a:spcAft>
                  <a:spcPct val="0"/>
                </a:spcAft>
                <a:buClrTx/>
                <a:buSzTx/>
                <a:buFontTx/>
                <a:buNone/>
                <a:tabLst/>
              </a:pPr>
              <a:endParaRPr kumimoji="1" lang="ja-JP" altLang="en-US" sz="3600" b="0" i="0" u="none" strike="noStrike" cap="none" normalizeH="0" baseline="0">
                <a:ln>
                  <a:noFill/>
                </a:ln>
                <a:solidFill>
                  <a:schemeClr val="tx1"/>
                </a:solidFill>
                <a:effectLst>
                  <a:outerShdw blurRad="38100" dist="38100" dir="2700000" algn="tl">
                    <a:srgbClr val="000000">
                      <a:alpha val="43137"/>
                    </a:srgbClr>
                  </a:outerShdw>
                </a:effectLst>
                <a:latin typeface="Arial" charset="0"/>
                <a:ea typeface="ＭＳ Ｐゴシック" pitchFamily="50" charset="-128"/>
              </a:endParaRPr>
            </a:p>
          </p:txBody>
        </p:sp>
      </p:grpSp>
      <p:cxnSp>
        <p:nvCxnSpPr>
          <p:cNvPr id="31" name="直線コネクタ 30"/>
          <p:cNvCxnSpPr/>
          <p:nvPr/>
        </p:nvCxnSpPr>
        <p:spPr bwMode="auto">
          <a:xfrm>
            <a:off x="3410195" y="1972289"/>
            <a:ext cx="1873174" cy="0"/>
          </a:xfrm>
          <a:prstGeom prst="line">
            <a:avLst/>
          </a:prstGeom>
          <a:solidFill>
            <a:srgbClr val="FFFF99"/>
          </a:solidFill>
          <a:ln w="31750" cap="flat" cmpd="sng" algn="ctr">
            <a:solidFill>
              <a:srgbClr val="669900"/>
            </a:solidFill>
            <a:prstDash val="sysDot"/>
            <a:round/>
            <a:headEnd type="none" w="med" len="med"/>
            <a:tailEnd type="none" w="med" len="med"/>
          </a:ln>
          <a:effectLst/>
        </p:spPr>
      </p:cxnSp>
      <p:pic>
        <p:nvPicPr>
          <p:cNvPr id="378884" name="Picture 4"/>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459107" y="2261545"/>
            <a:ext cx="617208" cy="39936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cxnSp>
        <p:nvCxnSpPr>
          <p:cNvPr id="55" name="直線コネクタ 54"/>
          <p:cNvCxnSpPr/>
          <p:nvPr/>
        </p:nvCxnSpPr>
        <p:spPr bwMode="auto">
          <a:xfrm flipH="1">
            <a:off x="5283369" y="1971304"/>
            <a:ext cx="13023" cy="1702161"/>
          </a:xfrm>
          <a:prstGeom prst="line">
            <a:avLst/>
          </a:prstGeom>
          <a:solidFill>
            <a:srgbClr val="FFFF99"/>
          </a:solidFill>
          <a:ln w="31750" cap="flat" cmpd="sng" algn="ctr">
            <a:solidFill>
              <a:srgbClr val="669900"/>
            </a:solidFill>
            <a:prstDash val="sysDot"/>
            <a:round/>
            <a:headEnd type="none" w="med" len="med"/>
            <a:tailEnd type="arrow" w="med" len="sm"/>
          </a:ln>
          <a:effectLst/>
        </p:spPr>
      </p:cxnSp>
      <p:sp>
        <p:nvSpPr>
          <p:cNvPr id="2060" name="右矢印 2059"/>
          <p:cNvSpPr/>
          <p:nvPr/>
        </p:nvSpPr>
        <p:spPr bwMode="auto">
          <a:xfrm>
            <a:off x="3410808" y="2046693"/>
            <a:ext cx="830611" cy="535029"/>
          </a:xfrm>
          <a:prstGeom prst="rightArrow">
            <a:avLst/>
          </a:prstGeom>
          <a:solidFill>
            <a:srgbClr val="88B800"/>
          </a:solidFill>
          <a:ln w="9525" cap="flat" cmpd="sng" algn="ctr">
            <a:no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r" defTabSz="914400" rtl="0" eaLnBrk="1" fontAlgn="base" latinLnBrk="0" hangingPunct="1">
              <a:lnSpc>
                <a:spcPct val="100000"/>
              </a:lnSpc>
              <a:spcBef>
                <a:spcPct val="0"/>
              </a:spcBef>
              <a:spcAft>
                <a:spcPct val="0"/>
              </a:spcAft>
              <a:buClrTx/>
              <a:buSzTx/>
              <a:buFontTx/>
              <a:buNone/>
              <a:tabLst/>
            </a:pPr>
            <a:endParaRPr kumimoji="1" lang="ja-JP" altLang="en-US" sz="3600" b="0" i="0" u="none" strike="noStrike" cap="none" normalizeH="0" baseline="0">
              <a:ln>
                <a:noFill/>
              </a:ln>
              <a:solidFill>
                <a:schemeClr val="tx1"/>
              </a:solidFill>
              <a:effectLst>
                <a:outerShdw blurRad="38100" dist="38100" dir="2700000" algn="tl">
                  <a:srgbClr val="000000">
                    <a:alpha val="43137"/>
                  </a:srgbClr>
                </a:outerShdw>
              </a:effectLst>
              <a:latin typeface="Arial" charset="0"/>
              <a:ea typeface="ＭＳ Ｐゴシック" pitchFamily="50" charset="-128"/>
            </a:endParaRPr>
          </a:p>
        </p:txBody>
      </p:sp>
      <p:pic>
        <p:nvPicPr>
          <p:cNvPr id="378885" name="Picture 5"/>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331850" y="2051982"/>
            <a:ext cx="371475" cy="4476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72" name="テキスト ボックス 71"/>
          <p:cNvSpPr txBox="1"/>
          <p:nvPr/>
        </p:nvSpPr>
        <p:spPr>
          <a:xfrm>
            <a:off x="3384468" y="2172993"/>
            <a:ext cx="768190" cy="253916"/>
          </a:xfrm>
          <a:prstGeom prst="rect">
            <a:avLst/>
          </a:prstGeom>
          <a:noFill/>
        </p:spPr>
        <p:txBody>
          <a:bodyPr wrap="square" rtlCol="0">
            <a:spAutoFit/>
          </a:bodyPr>
          <a:lstStyle/>
          <a:p>
            <a:pPr algn="ctr"/>
            <a:r>
              <a:rPr kumimoji="1" lang="ja-JP" altLang="en-US" sz="1050" b="1" dirty="0">
                <a:solidFill>
                  <a:schemeClr val="bg1"/>
                </a:solidFill>
                <a:latin typeface="Meiryo UI" pitchFamily="50" charset="-128"/>
                <a:ea typeface="Meiryo UI" pitchFamily="50" charset="-128"/>
                <a:cs typeface="Meiryo UI" pitchFamily="50" charset="-128"/>
              </a:rPr>
              <a:t>引き継ぎ</a:t>
            </a:r>
          </a:p>
        </p:txBody>
      </p:sp>
      <p:sp>
        <p:nvSpPr>
          <p:cNvPr id="73" name="テキスト ボックス 72"/>
          <p:cNvSpPr txBox="1"/>
          <p:nvPr/>
        </p:nvSpPr>
        <p:spPr>
          <a:xfrm>
            <a:off x="4177697" y="2499657"/>
            <a:ext cx="1561090" cy="253916"/>
          </a:xfrm>
          <a:prstGeom prst="rect">
            <a:avLst/>
          </a:prstGeom>
          <a:noFill/>
        </p:spPr>
        <p:txBody>
          <a:bodyPr wrap="square" rtlCol="0">
            <a:spAutoFit/>
          </a:bodyPr>
          <a:lstStyle/>
          <a:p>
            <a:r>
              <a:rPr kumimoji="1" lang="ja-JP" altLang="en-US" sz="1050" dirty="0">
                <a:latin typeface="Meiryo UI" pitchFamily="50" charset="-128"/>
                <a:ea typeface="Meiryo UI" pitchFamily="50" charset="-128"/>
                <a:cs typeface="Meiryo UI" pitchFamily="50" charset="-128"/>
              </a:rPr>
              <a:t>ケアマネジャー</a:t>
            </a:r>
          </a:p>
        </p:txBody>
      </p:sp>
      <p:grpSp>
        <p:nvGrpSpPr>
          <p:cNvPr id="2069" name="グループ化 2068"/>
          <p:cNvGrpSpPr/>
          <p:nvPr/>
        </p:nvGrpSpPr>
        <p:grpSpPr>
          <a:xfrm>
            <a:off x="2817762" y="5211286"/>
            <a:ext cx="849808" cy="621405"/>
            <a:chOff x="2067987" y="5392333"/>
            <a:chExt cx="849808" cy="621405"/>
          </a:xfrm>
          <a:solidFill>
            <a:schemeClr val="bg1"/>
          </a:solidFill>
        </p:grpSpPr>
        <p:pic>
          <p:nvPicPr>
            <p:cNvPr id="378886" name="Picture 6"/>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2260570" y="5499388"/>
              <a:ext cx="657225" cy="514350"/>
            </a:xfrm>
            <a:prstGeom prst="rect">
              <a:avLst/>
            </a:prstGeom>
            <a:grp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75" name="正方形/長方形 74"/>
            <p:cNvSpPr/>
            <p:nvPr/>
          </p:nvSpPr>
          <p:spPr bwMode="auto">
            <a:xfrm>
              <a:off x="2093712" y="5392333"/>
              <a:ext cx="495300" cy="261610"/>
            </a:xfrm>
            <a:prstGeom prst="rect">
              <a:avLst/>
            </a:prstGeom>
            <a:grpFill/>
            <a:ln w="9525" cap="flat" cmpd="sng" algn="ctr">
              <a:no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r" defTabSz="914400" rtl="0" eaLnBrk="1" fontAlgn="base" latinLnBrk="0" hangingPunct="1">
                <a:lnSpc>
                  <a:spcPct val="100000"/>
                </a:lnSpc>
                <a:spcBef>
                  <a:spcPct val="0"/>
                </a:spcBef>
                <a:spcAft>
                  <a:spcPct val="0"/>
                </a:spcAft>
                <a:buClrTx/>
                <a:buSzTx/>
                <a:buFontTx/>
                <a:buNone/>
                <a:tabLst/>
              </a:pPr>
              <a:endParaRPr kumimoji="1" lang="ja-JP" altLang="en-US" sz="3600" b="0" i="0" u="none" strike="noStrike" cap="none" normalizeH="0" baseline="0">
                <a:ln>
                  <a:noFill/>
                </a:ln>
                <a:solidFill>
                  <a:schemeClr val="tx1"/>
                </a:solidFill>
                <a:effectLst>
                  <a:outerShdw blurRad="38100" dist="38100" dir="2700000" algn="tl">
                    <a:srgbClr val="000000">
                      <a:alpha val="43137"/>
                    </a:srgbClr>
                  </a:outerShdw>
                </a:effectLst>
                <a:latin typeface="Arial" charset="0"/>
                <a:ea typeface="ＭＳ Ｐゴシック" pitchFamily="50" charset="-128"/>
              </a:endParaRPr>
            </a:p>
          </p:txBody>
        </p:sp>
        <p:sp>
          <p:nvSpPr>
            <p:cNvPr id="76" name="正方形/長方形 75"/>
            <p:cNvSpPr/>
            <p:nvPr/>
          </p:nvSpPr>
          <p:spPr bwMode="auto">
            <a:xfrm>
              <a:off x="2067987" y="5639733"/>
              <a:ext cx="247650" cy="261610"/>
            </a:xfrm>
            <a:prstGeom prst="rect">
              <a:avLst/>
            </a:prstGeom>
            <a:grpFill/>
            <a:ln w="9525" cap="flat" cmpd="sng" algn="ctr">
              <a:no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r" defTabSz="914400" rtl="0" eaLnBrk="1" fontAlgn="base" latinLnBrk="0" hangingPunct="1">
                <a:lnSpc>
                  <a:spcPct val="100000"/>
                </a:lnSpc>
                <a:spcBef>
                  <a:spcPct val="0"/>
                </a:spcBef>
                <a:spcAft>
                  <a:spcPct val="0"/>
                </a:spcAft>
                <a:buClrTx/>
                <a:buSzTx/>
                <a:buFontTx/>
                <a:buNone/>
                <a:tabLst/>
              </a:pPr>
              <a:endParaRPr kumimoji="1" lang="ja-JP" altLang="en-US" sz="3600" b="0" i="0" u="none" strike="noStrike" cap="none" normalizeH="0" baseline="0">
                <a:ln>
                  <a:noFill/>
                </a:ln>
                <a:solidFill>
                  <a:schemeClr val="tx1"/>
                </a:solidFill>
                <a:effectLst>
                  <a:outerShdw blurRad="38100" dist="38100" dir="2700000" algn="tl">
                    <a:srgbClr val="000000">
                      <a:alpha val="43137"/>
                    </a:srgbClr>
                  </a:outerShdw>
                </a:effectLst>
                <a:latin typeface="Arial" charset="0"/>
                <a:ea typeface="ＭＳ Ｐゴシック" pitchFamily="50" charset="-128"/>
              </a:endParaRPr>
            </a:p>
          </p:txBody>
        </p:sp>
      </p:grpSp>
      <p:sp>
        <p:nvSpPr>
          <p:cNvPr id="79" name="テキスト ボックス 78"/>
          <p:cNvSpPr txBox="1"/>
          <p:nvPr/>
        </p:nvSpPr>
        <p:spPr>
          <a:xfrm>
            <a:off x="2742165" y="5884764"/>
            <a:ext cx="1561090" cy="253916"/>
          </a:xfrm>
          <a:prstGeom prst="rect">
            <a:avLst/>
          </a:prstGeom>
          <a:noFill/>
        </p:spPr>
        <p:txBody>
          <a:bodyPr wrap="square" rtlCol="0">
            <a:spAutoFit/>
          </a:bodyPr>
          <a:lstStyle/>
          <a:p>
            <a:r>
              <a:rPr lang="ja-JP" altLang="en-US" sz="1050" dirty="0">
                <a:latin typeface="Meiryo UI" pitchFamily="50" charset="-128"/>
                <a:ea typeface="Meiryo UI" pitchFamily="50" charset="-128"/>
                <a:cs typeface="Meiryo UI" pitchFamily="50" charset="-128"/>
              </a:rPr>
              <a:t>認知症疾患</a:t>
            </a:r>
            <a:r>
              <a:rPr kumimoji="1" lang="ja-JP" altLang="en-US" sz="1050" dirty="0">
                <a:latin typeface="Meiryo UI" pitchFamily="50" charset="-128"/>
                <a:ea typeface="Meiryo UI" pitchFamily="50" charset="-128"/>
                <a:cs typeface="Meiryo UI" pitchFamily="50" charset="-128"/>
              </a:rPr>
              <a:t>医療センター</a:t>
            </a:r>
          </a:p>
        </p:txBody>
      </p:sp>
      <p:pic>
        <p:nvPicPr>
          <p:cNvPr id="378887" name="Picture 7"/>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2250205" y="4352071"/>
            <a:ext cx="592293" cy="59229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nvGrpSpPr>
          <p:cNvPr id="85" name="グループ化 84"/>
          <p:cNvGrpSpPr/>
          <p:nvPr/>
        </p:nvGrpSpPr>
        <p:grpSpPr>
          <a:xfrm>
            <a:off x="532428" y="3309318"/>
            <a:ext cx="661443" cy="564703"/>
            <a:chOff x="6734834" y="3526615"/>
            <a:chExt cx="895160" cy="871723"/>
          </a:xfrm>
          <a:solidFill>
            <a:schemeClr val="bg1"/>
          </a:solidFill>
        </p:grpSpPr>
        <p:pic>
          <p:nvPicPr>
            <p:cNvPr id="86" name="Picture 8"/>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6841748" y="3709060"/>
              <a:ext cx="598241" cy="689278"/>
            </a:xfrm>
            <a:prstGeom prst="rect">
              <a:avLst/>
            </a:prstGeom>
            <a:grp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87" name="正方形/長方形 86"/>
            <p:cNvSpPr/>
            <p:nvPr/>
          </p:nvSpPr>
          <p:spPr bwMode="auto">
            <a:xfrm rot="1865189">
              <a:off x="7134694" y="3526615"/>
              <a:ext cx="495300" cy="261610"/>
            </a:xfrm>
            <a:prstGeom prst="rect">
              <a:avLst/>
            </a:prstGeom>
            <a:grpFill/>
            <a:ln w="9525" cap="flat" cmpd="sng" algn="ctr">
              <a:no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r" defTabSz="914400" rtl="0" eaLnBrk="1" fontAlgn="base" latinLnBrk="0" hangingPunct="1">
                <a:lnSpc>
                  <a:spcPct val="100000"/>
                </a:lnSpc>
                <a:spcBef>
                  <a:spcPct val="0"/>
                </a:spcBef>
                <a:spcAft>
                  <a:spcPct val="0"/>
                </a:spcAft>
                <a:buClrTx/>
                <a:buSzTx/>
                <a:buFontTx/>
                <a:buNone/>
                <a:tabLst/>
              </a:pPr>
              <a:endParaRPr kumimoji="1" lang="ja-JP" altLang="en-US" sz="3600" b="0" i="0" u="none" strike="noStrike" cap="none" normalizeH="0" baseline="0">
                <a:ln>
                  <a:noFill/>
                </a:ln>
                <a:solidFill>
                  <a:schemeClr val="tx1"/>
                </a:solidFill>
                <a:effectLst>
                  <a:outerShdw blurRad="38100" dist="38100" dir="2700000" algn="tl">
                    <a:srgbClr val="000000">
                      <a:alpha val="43137"/>
                    </a:srgbClr>
                  </a:outerShdw>
                </a:effectLst>
                <a:latin typeface="Arial" charset="0"/>
                <a:ea typeface="ＭＳ Ｐゴシック" pitchFamily="50" charset="-128"/>
              </a:endParaRPr>
            </a:p>
          </p:txBody>
        </p:sp>
        <p:sp>
          <p:nvSpPr>
            <p:cNvPr id="88" name="正方形/長方形 87"/>
            <p:cNvSpPr/>
            <p:nvPr/>
          </p:nvSpPr>
          <p:spPr bwMode="auto">
            <a:xfrm rot="1865189">
              <a:off x="6734834" y="3957013"/>
              <a:ext cx="163225" cy="270832"/>
            </a:xfrm>
            <a:prstGeom prst="rect">
              <a:avLst/>
            </a:prstGeom>
            <a:grpFill/>
            <a:ln w="9525" cap="flat" cmpd="sng" algn="ctr">
              <a:no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r" defTabSz="914400" rtl="0" eaLnBrk="1" fontAlgn="base" latinLnBrk="0" hangingPunct="1">
                <a:lnSpc>
                  <a:spcPct val="100000"/>
                </a:lnSpc>
                <a:spcBef>
                  <a:spcPct val="0"/>
                </a:spcBef>
                <a:spcAft>
                  <a:spcPct val="0"/>
                </a:spcAft>
                <a:buClrTx/>
                <a:buSzTx/>
                <a:buFontTx/>
                <a:buNone/>
                <a:tabLst/>
              </a:pPr>
              <a:endParaRPr kumimoji="1" lang="ja-JP" altLang="en-US" sz="3600" b="0" i="0" u="none" strike="noStrike" cap="none" normalizeH="0" baseline="0">
                <a:ln>
                  <a:noFill/>
                </a:ln>
                <a:solidFill>
                  <a:schemeClr val="tx1"/>
                </a:solidFill>
                <a:effectLst>
                  <a:outerShdw blurRad="38100" dist="38100" dir="2700000" algn="tl">
                    <a:srgbClr val="000000">
                      <a:alpha val="43137"/>
                    </a:srgbClr>
                  </a:outerShdw>
                </a:effectLst>
                <a:latin typeface="Arial" charset="0"/>
                <a:ea typeface="ＭＳ Ｐゴシック" pitchFamily="50" charset="-128"/>
              </a:endParaRPr>
            </a:p>
          </p:txBody>
        </p:sp>
      </p:grpSp>
      <p:sp>
        <p:nvSpPr>
          <p:cNvPr id="15" name="星 7 14"/>
          <p:cNvSpPr/>
          <p:nvPr/>
        </p:nvSpPr>
        <p:spPr bwMode="auto">
          <a:xfrm>
            <a:off x="845759" y="3732811"/>
            <a:ext cx="1078737" cy="653652"/>
          </a:xfrm>
          <a:prstGeom prst="star7">
            <a:avLst>
              <a:gd name="adj" fmla="val 31764"/>
              <a:gd name="hf" fmla="val 102572"/>
              <a:gd name="vf" fmla="val 105210"/>
            </a:avLst>
          </a:prstGeom>
          <a:solidFill>
            <a:schemeClr val="bg1"/>
          </a:solidFill>
          <a:ln w="31750" cap="flat" cmpd="sng" algn="ctr">
            <a:solidFill>
              <a:srgbClr val="FF7171"/>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r" defTabSz="914400" rtl="0" eaLnBrk="1" fontAlgn="base" latinLnBrk="0" hangingPunct="1">
              <a:lnSpc>
                <a:spcPct val="100000"/>
              </a:lnSpc>
              <a:spcBef>
                <a:spcPct val="0"/>
              </a:spcBef>
              <a:spcAft>
                <a:spcPct val="0"/>
              </a:spcAft>
              <a:buClrTx/>
              <a:buSzTx/>
              <a:buFontTx/>
              <a:buNone/>
              <a:tabLst/>
            </a:pPr>
            <a:endParaRPr kumimoji="1" lang="ja-JP" altLang="en-US" sz="3600" b="0" i="0" u="none" strike="noStrike" cap="none" normalizeH="0" baseline="0">
              <a:ln>
                <a:noFill/>
              </a:ln>
              <a:solidFill>
                <a:schemeClr val="tx1"/>
              </a:solidFill>
              <a:effectLst>
                <a:outerShdw blurRad="38100" dist="38100" dir="2700000" algn="tl">
                  <a:srgbClr val="000000">
                    <a:alpha val="43137"/>
                  </a:srgbClr>
                </a:outerShdw>
              </a:effectLst>
              <a:latin typeface="Arial" charset="0"/>
              <a:ea typeface="ＭＳ Ｐゴシック" pitchFamily="50" charset="-128"/>
            </a:endParaRPr>
          </a:p>
        </p:txBody>
      </p:sp>
      <p:sp>
        <p:nvSpPr>
          <p:cNvPr id="25" name="テキスト ボックス 24"/>
          <p:cNvSpPr txBox="1"/>
          <p:nvPr/>
        </p:nvSpPr>
        <p:spPr>
          <a:xfrm>
            <a:off x="1109855" y="3935117"/>
            <a:ext cx="602264" cy="276999"/>
          </a:xfrm>
          <a:prstGeom prst="rect">
            <a:avLst/>
          </a:prstGeom>
          <a:noFill/>
        </p:spPr>
        <p:txBody>
          <a:bodyPr wrap="square" rtlCol="0">
            <a:spAutoFit/>
          </a:bodyPr>
          <a:lstStyle/>
          <a:p>
            <a:r>
              <a:rPr lang="ja-JP" altLang="en-US" sz="1200" dirty="0">
                <a:latin typeface="Meiryo UI" pitchFamily="50" charset="-128"/>
                <a:ea typeface="Meiryo UI" pitchFamily="50" charset="-128"/>
                <a:cs typeface="Meiryo UI" pitchFamily="50" charset="-128"/>
              </a:rPr>
              <a:t>気づき</a:t>
            </a:r>
            <a:endParaRPr kumimoji="1" lang="ja-JP" altLang="en-US" sz="1200" dirty="0">
              <a:latin typeface="Meiryo UI" pitchFamily="50" charset="-128"/>
              <a:ea typeface="Meiryo UI" pitchFamily="50" charset="-128"/>
              <a:cs typeface="Meiryo UI" pitchFamily="50" charset="-128"/>
            </a:endParaRPr>
          </a:p>
        </p:txBody>
      </p:sp>
      <p:cxnSp>
        <p:nvCxnSpPr>
          <p:cNvPr id="92" name="直線矢印コネクタ 91"/>
          <p:cNvCxnSpPr/>
          <p:nvPr/>
        </p:nvCxnSpPr>
        <p:spPr bwMode="auto">
          <a:xfrm flipH="1">
            <a:off x="2614507" y="3036359"/>
            <a:ext cx="1" cy="1001034"/>
          </a:xfrm>
          <a:prstGeom prst="straightConnector1">
            <a:avLst/>
          </a:prstGeom>
          <a:solidFill>
            <a:srgbClr val="FFFF99"/>
          </a:solidFill>
          <a:ln w="50800" cap="flat" cmpd="sng" algn="ctr">
            <a:solidFill>
              <a:srgbClr val="88B800"/>
            </a:solidFill>
            <a:prstDash val="solid"/>
            <a:round/>
            <a:headEnd type="none" w="med" len="med"/>
            <a:tailEnd type="arrow" w="sm" len="sm"/>
          </a:ln>
          <a:effectLst/>
        </p:spPr>
      </p:cxnSp>
      <p:sp>
        <p:nvSpPr>
          <p:cNvPr id="95" name="テキスト ボックス 94"/>
          <p:cNvSpPr txBox="1"/>
          <p:nvPr/>
        </p:nvSpPr>
        <p:spPr>
          <a:xfrm>
            <a:off x="2208411" y="3273753"/>
            <a:ext cx="780545" cy="415498"/>
          </a:xfrm>
          <a:prstGeom prst="rect">
            <a:avLst/>
          </a:prstGeom>
          <a:solidFill>
            <a:schemeClr val="bg1"/>
          </a:solidFill>
        </p:spPr>
        <p:txBody>
          <a:bodyPr wrap="square" rtlCol="0">
            <a:spAutoFit/>
          </a:bodyPr>
          <a:lstStyle/>
          <a:p>
            <a:r>
              <a:rPr kumimoji="1" lang="ja-JP" altLang="en-US" sz="1050" dirty="0">
                <a:latin typeface="Meiryo UI" pitchFamily="50" charset="-128"/>
                <a:ea typeface="Meiryo UI" pitchFamily="50" charset="-128"/>
                <a:cs typeface="Meiryo UI" pitchFamily="50" charset="-128"/>
              </a:rPr>
              <a:t>初回アセスメント訪問</a:t>
            </a:r>
          </a:p>
        </p:txBody>
      </p:sp>
      <p:sp>
        <p:nvSpPr>
          <p:cNvPr id="96" name="テキスト ボックス 95"/>
          <p:cNvSpPr txBox="1"/>
          <p:nvPr/>
        </p:nvSpPr>
        <p:spPr>
          <a:xfrm>
            <a:off x="1588959" y="3069535"/>
            <a:ext cx="469089" cy="253916"/>
          </a:xfrm>
          <a:prstGeom prst="rect">
            <a:avLst/>
          </a:prstGeom>
          <a:noFill/>
        </p:spPr>
        <p:txBody>
          <a:bodyPr wrap="square" rtlCol="0">
            <a:spAutoFit/>
          </a:bodyPr>
          <a:lstStyle/>
          <a:p>
            <a:r>
              <a:rPr lang="ja-JP" altLang="en-US" sz="1050" b="1" dirty="0">
                <a:latin typeface="Meiryo UI" pitchFamily="50" charset="-128"/>
                <a:ea typeface="Meiryo UI" pitchFamily="50" charset="-128"/>
                <a:cs typeface="Meiryo UI" pitchFamily="50" charset="-128"/>
              </a:rPr>
              <a:t>自宅</a:t>
            </a:r>
            <a:endParaRPr kumimoji="1" lang="ja-JP" altLang="en-US" sz="1050" b="1" dirty="0">
              <a:latin typeface="Meiryo UI" pitchFamily="50" charset="-128"/>
              <a:ea typeface="Meiryo UI" pitchFamily="50" charset="-128"/>
              <a:cs typeface="Meiryo UI" pitchFamily="50" charset="-128"/>
            </a:endParaRPr>
          </a:p>
        </p:txBody>
      </p:sp>
      <p:sp>
        <p:nvSpPr>
          <p:cNvPr id="98" name="テキスト ボックス 97"/>
          <p:cNvSpPr txBox="1"/>
          <p:nvPr/>
        </p:nvSpPr>
        <p:spPr>
          <a:xfrm>
            <a:off x="1796143" y="4985254"/>
            <a:ext cx="1645432" cy="261610"/>
          </a:xfrm>
          <a:prstGeom prst="rect">
            <a:avLst/>
          </a:prstGeom>
          <a:noFill/>
        </p:spPr>
        <p:txBody>
          <a:bodyPr wrap="square" rtlCol="0">
            <a:spAutoFit/>
          </a:bodyPr>
          <a:lstStyle/>
          <a:p>
            <a:r>
              <a:rPr lang="ja-JP" altLang="en-US" sz="1100" b="1" dirty="0">
                <a:latin typeface="Meiryo UI" pitchFamily="50" charset="-128"/>
                <a:ea typeface="Meiryo UI" pitchFamily="50" charset="-128"/>
                <a:cs typeface="Meiryo UI" pitchFamily="50" charset="-128"/>
              </a:rPr>
              <a:t>かかりつけ医・歯科医</a:t>
            </a:r>
            <a:endParaRPr kumimoji="1" lang="ja-JP" altLang="en-US" sz="1100" b="1" dirty="0">
              <a:latin typeface="Meiryo UI" pitchFamily="50" charset="-128"/>
              <a:ea typeface="Meiryo UI" pitchFamily="50" charset="-128"/>
              <a:cs typeface="Meiryo UI" pitchFamily="50" charset="-128"/>
            </a:endParaRPr>
          </a:p>
        </p:txBody>
      </p:sp>
      <p:cxnSp>
        <p:nvCxnSpPr>
          <p:cNvPr id="2076" name="直線矢印コネクタ 2075"/>
          <p:cNvCxnSpPr/>
          <p:nvPr/>
        </p:nvCxnSpPr>
        <p:spPr bwMode="auto">
          <a:xfrm>
            <a:off x="1418577" y="4386463"/>
            <a:ext cx="0" cy="344783"/>
          </a:xfrm>
          <a:prstGeom prst="straightConnector1">
            <a:avLst/>
          </a:prstGeom>
          <a:solidFill>
            <a:srgbClr val="FFFF99"/>
          </a:solidFill>
          <a:ln w="31750" cap="flat" cmpd="sng" algn="ctr">
            <a:solidFill>
              <a:schemeClr val="bg2"/>
            </a:solidFill>
            <a:prstDash val="solid"/>
            <a:round/>
            <a:headEnd type="none" w="med" len="med"/>
            <a:tailEnd type="none"/>
          </a:ln>
          <a:effectLst/>
        </p:spPr>
      </p:cxnSp>
      <p:cxnSp>
        <p:nvCxnSpPr>
          <p:cNvPr id="101" name="直線矢印コネクタ 100"/>
          <p:cNvCxnSpPr/>
          <p:nvPr/>
        </p:nvCxnSpPr>
        <p:spPr bwMode="auto">
          <a:xfrm flipV="1">
            <a:off x="1411300" y="4712865"/>
            <a:ext cx="598068" cy="682"/>
          </a:xfrm>
          <a:prstGeom prst="straightConnector1">
            <a:avLst/>
          </a:prstGeom>
          <a:solidFill>
            <a:srgbClr val="FFFF99"/>
          </a:solidFill>
          <a:ln w="31750" cap="flat" cmpd="sng" algn="ctr">
            <a:solidFill>
              <a:schemeClr val="bg2"/>
            </a:solidFill>
            <a:prstDash val="solid"/>
            <a:round/>
            <a:headEnd type="none" w="med" len="med"/>
            <a:tailEnd type="arrow" w="med" len="sm"/>
          </a:ln>
          <a:effectLst/>
        </p:spPr>
      </p:cxnSp>
      <p:cxnSp>
        <p:nvCxnSpPr>
          <p:cNvPr id="107" name="直線矢印コネクタ 106"/>
          <p:cNvCxnSpPr/>
          <p:nvPr/>
        </p:nvCxnSpPr>
        <p:spPr bwMode="auto">
          <a:xfrm>
            <a:off x="1418577" y="2589831"/>
            <a:ext cx="0" cy="489152"/>
          </a:xfrm>
          <a:prstGeom prst="straightConnector1">
            <a:avLst/>
          </a:prstGeom>
          <a:solidFill>
            <a:srgbClr val="FFFF99"/>
          </a:solidFill>
          <a:ln w="31750" cap="flat" cmpd="sng" algn="ctr">
            <a:solidFill>
              <a:schemeClr val="bg2"/>
            </a:solidFill>
            <a:prstDash val="solid"/>
            <a:round/>
            <a:headEnd type="none" w="med" len="med"/>
            <a:tailEnd type="none"/>
          </a:ln>
          <a:effectLst/>
        </p:spPr>
      </p:cxnSp>
      <p:cxnSp>
        <p:nvCxnSpPr>
          <p:cNvPr id="108" name="直線矢印コネクタ 107"/>
          <p:cNvCxnSpPr/>
          <p:nvPr/>
        </p:nvCxnSpPr>
        <p:spPr bwMode="auto">
          <a:xfrm flipV="1">
            <a:off x="1418577" y="2598770"/>
            <a:ext cx="668528" cy="2936"/>
          </a:xfrm>
          <a:prstGeom prst="straightConnector1">
            <a:avLst/>
          </a:prstGeom>
          <a:solidFill>
            <a:srgbClr val="FFFF99"/>
          </a:solidFill>
          <a:ln w="31750" cap="flat" cmpd="sng" algn="ctr">
            <a:solidFill>
              <a:schemeClr val="bg2"/>
            </a:solidFill>
            <a:prstDash val="solid"/>
            <a:round/>
            <a:headEnd type="none" w="med" len="med"/>
            <a:tailEnd type="arrow" w="med" len="sm"/>
          </a:ln>
          <a:effectLst/>
        </p:spPr>
      </p:cxnSp>
      <p:sp>
        <p:nvSpPr>
          <p:cNvPr id="111" name="テキスト ボックス 110"/>
          <p:cNvSpPr txBox="1"/>
          <p:nvPr/>
        </p:nvSpPr>
        <p:spPr>
          <a:xfrm>
            <a:off x="1228571" y="4761597"/>
            <a:ext cx="583895" cy="253916"/>
          </a:xfrm>
          <a:prstGeom prst="rect">
            <a:avLst/>
          </a:prstGeom>
          <a:noFill/>
        </p:spPr>
        <p:txBody>
          <a:bodyPr wrap="square" rtlCol="0">
            <a:spAutoFit/>
          </a:bodyPr>
          <a:lstStyle/>
          <a:p>
            <a:r>
              <a:rPr kumimoji="1" lang="ja-JP" altLang="en-US" sz="1050" dirty="0">
                <a:latin typeface="Meiryo UI" pitchFamily="50" charset="-128"/>
                <a:ea typeface="Meiryo UI" pitchFamily="50" charset="-128"/>
                <a:cs typeface="Meiryo UI" pitchFamily="50" charset="-128"/>
              </a:rPr>
              <a:t>相談</a:t>
            </a:r>
          </a:p>
        </p:txBody>
      </p:sp>
      <p:sp>
        <p:nvSpPr>
          <p:cNvPr id="112" name="テキスト ボックス 111"/>
          <p:cNvSpPr txBox="1"/>
          <p:nvPr/>
        </p:nvSpPr>
        <p:spPr>
          <a:xfrm>
            <a:off x="1252079" y="2312501"/>
            <a:ext cx="548156" cy="253916"/>
          </a:xfrm>
          <a:prstGeom prst="rect">
            <a:avLst/>
          </a:prstGeom>
          <a:noFill/>
        </p:spPr>
        <p:txBody>
          <a:bodyPr wrap="square" rtlCol="0">
            <a:spAutoFit/>
          </a:bodyPr>
          <a:lstStyle/>
          <a:p>
            <a:r>
              <a:rPr kumimoji="1" lang="ja-JP" altLang="en-US" sz="1050" dirty="0">
                <a:latin typeface="Meiryo UI" pitchFamily="50" charset="-128"/>
                <a:ea typeface="Meiryo UI" pitchFamily="50" charset="-128"/>
                <a:cs typeface="Meiryo UI" pitchFamily="50" charset="-128"/>
              </a:rPr>
              <a:t>相談</a:t>
            </a:r>
          </a:p>
        </p:txBody>
      </p:sp>
      <p:sp>
        <p:nvSpPr>
          <p:cNvPr id="113" name="テキスト ボックス 112"/>
          <p:cNvSpPr txBox="1"/>
          <p:nvPr/>
        </p:nvSpPr>
        <p:spPr>
          <a:xfrm>
            <a:off x="1817527" y="4373189"/>
            <a:ext cx="583895" cy="253916"/>
          </a:xfrm>
          <a:prstGeom prst="rect">
            <a:avLst/>
          </a:prstGeom>
          <a:noFill/>
        </p:spPr>
        <p:txBody>
          <a:bodyPr wrap="square" rtlCol="0">
            <a:spAutoFit/>
          </a:bodyPr>
          <a:lstStyle/>
          <a:p>
            <a:r>
              <a:rPr kumimoji="1" lang="ja-JP" altLang="en-US" sz="1050" dirty="0">
                <a:latin typeface="Meiryo UI" pitchFamily="50" charset="-128"/>
                <a:ea typeface="Meiryo UI" pitchFamily="50" charset="-128"/>
                <a:cs typeface="Meiryo UI" pitchFamily="50" charset="-128"/>
              </a:rPr>
              <a:t>受診</a:t>
            </a:r>
          </a:p>
        </p:txBody>
      </p:sp>
      <p:cxnSp>
        <p:nvCxnSpPr>
          <p:cNvPr id="114" name="直線矢印コネクタ 113"/>
          <p:cNvCxnSpPr/>
          <p:nvPr/>
        </p:nvCxnSpPr>
        <p:spPr bwMode="auto">
          <a:xfrm>
            <a:off x="2473609" y="5347658"/>
            <a:ext cx="321401" cy="363391"/>
          </a:xfrm>
          <a:prstGeom prst="straightConnector1">
            <a:avLst/>
          </a:prstGeom>
          <a:solidFill>
            <a:srgbClr val="FFFF99"/>
          </a:solidFill>
          <a:ln w="31750" cap="flat" cmpd="sng" algn="ctr">
            <a:solidFill>
              <a:srgbClr val="9E5ECE"/>
            </a:solidFill>
            <a:prstDash val="solid"/>
            <a:round/>
            <a:headEnd type="none" w="med" len="med"/>
            <a:tailEnd type="arrow" w="med" len="sm"/>
          </a:ln>
          <a:effectLst/>
        </p:spPr>
      </p:cxnSp>
      <p:cxnSp>
        <p:nvCxnSpPr>
          <p:cNvPr id="118" name="直線矢印コネクタ 117"/>
          <p:cNvCxnSpPr/>
          <p:nvPr/>
        </p:nvCxnSpPr>
        <p:spPr bwMode="auto">
          <a:xfrm flipH="1" flipV="1">
            <a:off x="2640370" y="5274778"/>
            <a:ext cx="286850" cy="329291"/>
          </a:xfrm>
          <a:prstGeom prst="straightConnector1">
            <a:avLst/>
          </a:prstGeom>
          <a:solidFill>
            <a:srgbClr val="FFFF99"/>
          </a:solidFill>
          <a:ln w="31750" cap="flat" cmpd="sng" algn="ctr">
            <a:solidFill>
              <a:srgbClr val="9E5ECE"/>
            </a:solidFill>
            <a:prstDash val="solid"/>
            <a:round/>
            <a:headEnd type="none" w="med" len="med"/>
            <a:tailEnd type="arrow" w="med" len="sm"/>
          </a:ln>
          <a:effectLst/>
        </p:spPr>
      </p:cxnSp>
      <p:sp>
        <p:nvSpPr>
          <p:cNvPr id="121" name="テキスト ボックス 120"/>
          <p:cNvSpPr txBox="1"/>
          <p:nvPr/>
        </p:nvSpPr>
        <p:spPr>
          <a:xfrm>
            <a:off x="1692434" y="5604069"/>
            <a:ext cx="1075659" cy="307777"/>
          </a:xfrm>
          <a:prstGeom prst="rect">
            <a:avLst/>
          </a:prstGeom>
          <a:noFill/>
        </p:spPr>
        <p:txBody>
          <a:bodyPr wrap="square" rtlCol="0">
            <a:spAutoFit/>
          </a:bodyPr>
          <a:lstStyle/>
          <a:p>
            <a:r>
              <a:rPr lang="ja-JP" altLang="en-US" sz="1400" b="1" dirty="0">
                <a:solidFill>
                  <a:srgbClr val="7030A0"/>
                </a:solidFill>
                <a:latin typeface="Meiryo UI" pitchFamily="50" charset="-128"/>
                <a:ea typeface="Meiryo UI" pitchFamily="50" charset="-128"/>
                <a:cs typeface="Meiryo UI" pitchFamily="50" charset="-128"/>
              </a:rPr>
              <a:t>確定診断</a:t>
            </a:r>
            <a:endParaRPr kumimoji="1" lang="ja-JP" altLang="en-US" sz="1400" b="1" dirty="0">
              <a:solidFill>
                <a:srgbClr val="7030A0"/>
              </a:solidFill>
              <a:latin typeface="Meiryo UI" pitchFamily="50" charset="-128"/>
              <a:ea typeface="Meiryo UI" pitchFamily="50" charset="-128"/>
              <a:cs typeface="Meiryo UI" pitchFamily="50" charset="-128"/>
            </a:endParaRPr>
          </a:p>
        </p:txBody>
      </p:sp>
      <p:sp>
        <p:nvSpPr>
          <p:cNvPr id="125" name="テキスト ボックス 124"/>
          <p:cNvSpPr txBox="1"/>
          <p:nvPr/>
        </p:nvSpPr>
        <p:spPr>
          <a:xfrm>
            <a:off x="7450741" y="2303574"/>
            <a:ext cx="1226548" cy="253916"/>
          </a:xfrm>
          <a:prstGeom prst="rect">
            <a:avLst/>
          </a:prstGeom>
          <a:noFill/>
        </p:spPr>
        <p:txBody>
          <a:bodyPr wrap="square" rtlCol="0">
            <a:spAutoFit/>
          </a:bodyPr>
          <a:lstStyle/>
          <a:p>
            <a:r>
              <a:rPr kumimoji="1" lang="ja-JP" altLang="en-US" sz="1050" dirty="0">
                <a:latin typeface="Meiryo UI" pitchFamily="50" charset="-128"/>
                <a:ea typeface="Meiryo UI" pitchFamily="50" charset="-128"/>
                <a:cs typeface="Meiryo UI" pitchFamily="50" charset="-128"/>
              </a:rPr>
              <a:t>老健施設等</a:t>
            </a:r>
          </a:p>
        </p:txBody>
      </p:sp>
      <p:sp>
        <p:nvSpPr>
          <p:cNvPr id="126" name="テキスト ボックス 125"/>
          <p:cNvSpPr txBox="1"/>
          <p:nvPr/>
        </p:nvSpPr>
        <p:spPr>
          <a:xfrm>
            <a:off x="3014049" y="3120230"/>
            <a:ext cx="842335" cy="415498"/>
          </a:xfrm>
          <a:prstGeom prst="rect">
            <a:avLst/>
          </a:prstGeom>
          <a:solidFill>
            <a:schemeClr val="bg1"/>
          </a:solidFill>
        </p:spPr>
        <p:txBody>
          <a:bodyPr wrap="square" rtlCol="0">
            <a:spAutoFit/>
          </a:bodyPr>
          <a:lstStyle/>
          <a:p>
            <a:r>
              <a:rPr lang="ja-JP" altLang="en-US" sz="1050" dirty="0">
                <a:latin typeface="Meiryo UI" pitchFamily="50" charset="-128"/>
                <a:ea typeface="Meiryo UI" pitchFamily="50" charset="-128"/>
                <a:cs typeface="Meiryo UI" pitchFamily="50" charset="-128"/>
              </a:rPr>
              <a:t>検査や</a:t>
            </a:r>
            <a:endParaRPr lang="en-US" altLang="ja-JP" sz="1050" dirty="0">
              <a:latin typeface="Meiryo UI" pitchFamily="50" charset="-128"/>
              <a:ea typeface="Meiryo UI" pitchFamily="50" charset="-128"/>
              <a:cs typeface="Meiryo UI" pitchFamily="50" charset="-128"/>
            </a:endParaRPr>
          </a:p>
          <a:p>
            <a:r>
              <a:rPr lang="ja-JP" altLang="en-US" sz="1050" dirty="0">
                <a:latin typeface="Meiryo UI" pitchFamily="50" charset="-128"/>
                <a:ea typeface="Meiryo UI" pitchFamily="50" charset="-128"/>
                <a:cs typeface="Meiryo UI" pitchFamily="50" charset="-128"/>
              </a:rPr>
              <a:t>診察の紹介</a:t>
            </a:r>
            <a:endParaRPr kumimoji="1" lang="ja-JP" altLang="en-US" sz="1050" dirty="0">
              <a:latin typeface="Meiryo UI" pitchFamily="50" charset="-128"/>
              <a:ea typeface="Meiryo UI" pitchFamily="50" charset="-128"/>
              <a:cs typeface="Meiryo UI" pitchFamily="50" charset="-128"/>
            </a:endParaRPr>
          </a:p>
        </p:txBody>
      </p:sp>
      <p:cxnSp>
        <p:nvCxnSpPr>
          <p:cNvPr id="127" name="直線矢印コネクタ 126"/>
          <p:cNvCxnSpPr/>
          <p:nvPr/>
        </p:nvCxnSpPr>
        <p:spPr bwMode="auto">
          <a:xfrm flipV="1">
            <a:off x="3768563" y="2746075"/>
            <a:ext cx="578219" cy="1306282"/>
          </a:xfrm>
          <a:prstGeom prst="straightConnector1">
            <a:avLst/>
          </a:prstGeom>
          <a:solidFill>
            <a:srgbClr val="FFFF99"/>
          </a:solidFill>
          <a:ln w="31750" cap="flat" cmpd="sng" algn="ctr">
            <a:solidFill>
              <a:schemeClr val="bg2"/>
            </a:solidFill>
            <a:prstDash val="solid"/>
            <a:round/>
            <a:headEnd type="none" w="med" len="med"/>
            <a:tailEnd type="arrow" w="med" len="sm"/>
          </a:ln>
          <a:effectLst/>
        </p:spPr>
      </p:cxnSp>
      <p:sp>
        <p:nvSpPr>
          <p:cNvPr id="130" name="テキスト ボックス 129"/>
          <p:cNvSpPr txBox="1"/>
          <p:nvPr/>
        </p:nvSpPr>
        <p:spPr>
          <a:xfrm>
            <a:off x="3737635" y="3416064"/>
            <a:ext cx="935608" cy="415498"/>
          </a:xfrm>
          <a:prstGeom prst="rect">
            <a:avLst/>
          </a:prstGeom>
          <a:solidFill>
            <a:schemeClr val="bg1"/>
          </a:solidFill>
        </p:spPr>
        <p:txBody>
          <a:bodyPr wrap="square" rtlCol="0">
            <a:spAutoFit/>
          </a:bodyPr>
          <a:lstStyle/>
          <a:p>
            <a:r>
              <a:rPr lang="ja-JP" altLang="en-US" sz="1050" dirty="0">
                <a:latin typeface="Meiryo UI" pitchFamily="50" charset="-128"/>
                <a:ea typeface="Meiryo UI" pitchFamily="50" charset="-128"/>
                <a:cs typeface="Meiryo UI" pitchFamily="50" charset="-128"/>
              </a:rPr>
              <a:t>介護サービスの必要時</a:t>
            </a:r>
            <a:endParaRPr kumimoji="1" lang="ja-JP" altLang="en-US" sz="1050" dirty="0">
              <a:latin typeface="Meiryo UI" pitchFamily="50" charset="-128"/>
              <a:ea typeface="Meiryo UI" pitchFamily="50" charset="-128"/>
              <a:cs typeface="Meiryo UI" pitchFamily="50" charset="-128"/>
            </a:endParaRPr>
          </a:p>
        </p:txBody>
      </p:sp>
      <p:sp>
        <p:nvSpPr>
          <p:cNvPr id="131" name="テキスト ボックス 130"/>
          <p:cNvSpPr txBox="1"/>
          <p:nvPr/>
        </p:nvSpPr>
        <p:spPr>
          <a:xfrm>
            <a:off x="3886932" y="2991797"/>
            <a:ext cx="954849" cy="253916"/>
          </a:xfrm>
          <a:prstGeom prst="rect">
            <a:avLst/>
          </a:prstGeom>
          <a:solidFill>
            <a:schemeClr val="bg1"/>
          </a:solidFill>
        </p:spPr>
        <p:txBody>
          <a:bodyPr wrap="square" rtlCol="0">
            <a:spAutoFit/>
          </a:bodyPr>
          <a:lstStyle/>
          <a:p>
            <a:r>
              <a:rPr lang="ja-JP" altLang="en-US" sz="1050" dirty="0">
                <a:latin typeface="Meiryo UI" pitchFamily="50" charset="-128"/>
                <a:ea typeface="Meiryo UI" pitchFamily="50" charset="-128"/>
                <a:cs typeface="Meiryo UI" pitchFamily="50" charset="-128"/>
              </a:rPr>
              <a:t>要介護認定</a:t>
            </a:r>
            <a:endParaRPr kumimoji="1" lang="ja-JP" altLang="en-US" sz="1050" dirty="0">
              <a:latin typeface="Meiryo UI" pitchFamily="50" charset="-128"/>
              <a:ea typeface="Meiryo UI" pitchFamily="50" charset="-128"/>
              <a:cs typeface="Meiryo UI" pitchFamily="50" charset="-128"/>
            </a:endParaRPr>
          </a:p>
        </p:txBody>
      </p:sp>
      <p:sp>
        <p:nvSpPr>
          <p:cNvPr id="137" name="テキスト ボックス 136"/>
          <p:cNvSpPr txBox="1"/>
          <p:nvPr/>
        </p:nvSpPr>
        <p:spPr>
          <a:xfrm>
            <a:off x="4969804" y="5723182"/>
            <a:ext cx="1561090" cy="415498"/>
          </a:xfrm>
          <a:prstGeom prst="rect">
            <a:avLst/>
          </a:prstGeom>
          <a:noFill/>
        </p:spPr>
        <p:txBody>
          <a:bodyPr wrap="square" rtlCol="0">
            <a:spAutoFit/>
          </a:bodyPr>
          <a:lstStyle/>
          <a:p>
            <a:pPr algn="ctr"/>
            <a:r>
              <a:rPr kumimoji="1" lang="ja-JP" altLang="en-US" sz="1050" dirty="0">
                <a:latin typeface="Meiryo UI" pitchFamily="50" charset="-128"/>
                <a:ea typeface="Meiryo UI" pitchFamily="50" charset="-128"/>
                <a:cs typeface="Meiryo UI" pitchFamily="50" charset="-128"/>
              </a:rPr>
              <a:t>短期治療</a:t>
            </a:r>
            <a:endParaRPr kumimoji="1" lang="en-US" altLang="ja-JP" sz="1050" dirty="0">
              <a:latin typeface="Meiryo UI" pitchFamily="50" charset="-128"/>
              <a:ea typeface="Meiryo UI" pitchFamily="50" charset="-128"/>
              <a:cs typeface="Meiryo UI" pitchFamily="50" charset="-128"/>
            </a:endParaRPr>
          </a:p>
          <a:p>
            <a:pPr algn="ctr"/>
            <a:r>
              <a:rPr kumimoji="1" lang="ja-JP" altLang="en-US" sz="1050" dirty="0">
                <a:latin typeface="Meiryo UI" pitchFamily="50" charset="-128"/>
                <a:ea typeface="Meiryo UI" pitchFamily="50" charset="-128"/>
                <a:cs typeface="Meiryo UI" pitchFamily="50" charset="-128"/>
              </a:rPr>
              <a:t>（精神科医療機関等）</a:t>
            </a:r>
          </a:p>
        </p:txBody>
      </p:sp>
      <p:cxnSp>
        <p:nvCxnSpPr>
          <p:cNvPr id="138" name="直線矢印コネクタ 137"/>
          <p:cNvCxnSpPr/>
          <p:nvPr/>
        </p:nvCxnSpPr>
        <p:spPr bwMode="auto">
          <a:xfrm>
            <a:off x="4333446" y="4748082"/>
            <a:ext cx="339797" cy="0"/>
          </a:xfrm>
          <a:prstGeom prst="straightConnector1">
            <a:avLst/>
          </a:prstGeom>
          <a:solidFill>
            <a:srgbClr val="FFFF99"/>
          </a:solidFill>
          <a:ln w="31750" cap="flat" cmpd="sng" algn="ctr">
            <a:solidFill>
              <a:schemeClr val="bg2"/>
            </a:solidFill>
            <a:prstDash val="solid"/>
            <a:round/>
            <a:headEnd type="none" w="med" len="med"/>
            <a:tailEnd type="arrow" w="med" len="sm"/>
          </a:ln>
          <a:effectLst/>
        </p:spPr>
      </p:cxnSp>
      <p:cxnSp>
        <p:nvCxnSpPr>
          <p:cNvPr id="139" name="直線矢印コネクタ 138"/>
          <p:cNvCxnSpPr/>
          <p:nvPr/>
        </p:nvCxnSpPr>
        <p:spPr bwMode="auto">
          <a:xfrm>
            <a:off x="2976556" y="4712865"/>
            <a:ext cx="848975" cy="0"/>
          </a:xfrm>
          <a:prstGeom prst="straightConnector1">
            <a:avLst/>
          </a:prstGeom>
          <a:solidFill>
            <a:srgbClr val="FFFF99"/>
          </a:solidFill>
          <a:ln w="31750" cap="flat" cmpd="sng" algn="ctr">
            <a:solidFill>
              <a:schemeClr val="bg2"/>
            </a:solidFill>
            <a:prstDash val="solid"/>
            <a:round/>
            <a:headEnd type="none" w="med" len="med"/>
            <a:tailEnd type="arrow" w="med" len="sm"/>
          </a:ln>
          <a:effectLst/>
        </p:spPr>
      </p:cxnSp>
      <p:sp>
        <p:nvSpPr>
          <p:cNvPr id="141" name="テキスト ボックス 140"/>
          <p:cNvSpPr txBox="1"/>
          <p:nvPr/>
        </p:nvSpPr>
        <p:spPr>
          <a:xfrm>
            <a:off x="3871159" y="4528866"/>
            <a:ext cx="468888" cy="415498"/>
          </a:xfrm>
          <a:prstGeom prst="rect">
            <a:avLst/>
          </a:prstGeom>
          <a:noFill/>
        </p:spPr>
        <p:txBody>
          <a:bodyPr wrap="square" rtlCol="0">
            <a:spAutoFit/>
          </a:bodyPr>
          <a:lstStyle/>
          <a:p>
            <a:r>
              <a:rPr lang="ja-JP" altLang="en-US" sz="1050" dirty="0">
                <a:latin typeface="Meiryo UI" pitchFamily="50" charset="-128"/>
                <a:ea typeface="Meiryo UI" pitchFamily="50" charset="-128"/>
                <a:cs typeface="Meiryo UI" pitchFamily="50" charset="-128"/>
              </a:rPr>
              <a:t>日常</a:t>
            </a:r>
            <a:endParaRPr lang="en-US" altLang="ja-JP" sz="1050" dirty="0">
              <a:latin typeface="Meiryo UI" pitchFamily="50" charset="-128"/>
              <a:ea typeface="Meiryo UI" pitchFamily="50" charset="-128"/>
              <a:cs typeface="Meiryo UI" pitchFamily="50" charset="-128"/>
            </a:endParaRPr>
          </a:p>
          <a:p>
            <a:r>
              <a:rPr lang="ja-JP" altLang="en-US" sz="1050" dirty="0">
                <a:latin typeface="Meiryo UI" pitchFamily="50" charset="-128"/>
                <a:ea typeface="Meiryo UI" pitchFamily="50" charset="-128"/>
                <a:cs typeface="Meiryo UI" pitchFamily="50" charset="-128"/>
              </a:rPr>
              <a:t>診療</a:t>
            </a:r>
            <a:endParaRPr kumimoji="1" lang="en-US" altLang="ja-JP" sz="1050" dirty="0">
              <a:latin typeface="Meiryo UI" pitchFamily="50" charset="-128"/>
              <a:ea typeface="Meiryo UI" pitchFamily="50" charset="-128"/>
              <a:cs typeface="Meiryo UI" pitchFamily="50" charset="-128"/>
            </a:endParaRPr>
          </a:p>
        </p:txBody>
      </p:sp>
      <p:sp>
        <p:nvSpPr>
          <p:cNvPr id="142" name="テキスト ボックス 141"/>
          <p:cNvSpPr txBox="1"/>
          <p:nvPr/>
        </p:nvSpPr>
        <p:spPr>
          <a:xfrm>
            <a:off x="7029348" y="4538307"/>
            <a:ext cx="468888" cy="415498"/>
          </a:xfrm>
          <a:prstGeom prst="rect">
            <a:avLst/>
          </a:prstGeom>
          <a:noFill/>
        </p:spPr>
        <p:txBody>
          <a:bodyPr wrap="square" rtlCol="0">
            <a:spAutoFit/>
          </a:bodyPr>
          <a:lstStyle/>
          <a:p>
            <a:r>
              <a:rPr lang="ja-JP" altLang="en-US" sz="1050" dirty="0">
                <a:latin typeface="Meiryo UI" pitchFamily="50" charset="-128"/>
                <a:ea typeface="Meiryo UI" pitchFamily="50" charset="-128"/>
                <a:cs typeface="Meiryo UI" pitchFamily="50" charset="-128"/>
              </a:rPr>
              <a:t>日常</a:t>
            </a:r>
            <a:endParaRPr lang="en-US" altLang="ja-JP" sz="1050" dirty="0">
              <a:latin typeface="Meiryo UI" pitchFamily="50" charset="-128"/>
              <a:ea typeface="Meiryo UI" pitchFamily="50" charset="-128"/>
              <a:cs typeface="Meiryo UI" pitchFamily="50" charset="-128"/>
            </a:endParaRPr>
          </a:p>
          <a:p>
            <a:r>
              <a:rPr lang="ja-JP" altLang="en-US" sz="1050" dirty="0">
                <a:latin typeface="Meiryo UI" pitchFamily="50" charset="-128"/>
                <a:ea typeface="Meiryo UI" pitchFamily="50" charset="-128"/>
                <a:cs typeface="Meiryo UI" pitchFamily="50" charset="-128"/>
              </a:rPr>
              <a:t>診療</a:t>
            </a:r>
            <a:endParaRPr kumimoji="1" lang="en-US" altLang="ja-JP" sz="1050" dirty="0">
              <a:latin typeface="Meiryo UI" pitchFamily="50" charset="-128"/>
              <a:ea typeface="Meiryo UI" pitchFamily="50" charset="-128"/>
              <a:cs typeface="Meiryo UI" pitchFamily="50" charset="-128"/>
            </a:endParaRPr>
          </a:p>
        </p:txBody>
      </p:sp>
      <p:cxnSp>
        <p:nvCxnSpPr>
          <p:cNvPr id="147" name="直線矢印コネクタ 146"/>
          <p:cNvCxnSpPr/>
          <p:nvPr/>
        </p:nvCxnSpPr>
        <p:spPr bwMode="auto">
          <a:xfrm flipV="1">
            <a:off x="7483020" y="4754360"/>
            <a:ext cx="668908" cy="1"/>
          </a:xfrm>
          <a:prstGeom prst="straightConnector1">
            <a:avLst/>
          </a:prstGeom>
          <a:solidFill>
            <a:srgbClr val="FFFF99"/>
          </a:solidFill>
          <a:ln w="31750" cap="flat" cmpd="sng" algn="ctr">
            <a:solidFill>
              <a:schemeClr val="bg2"/>
            </a:solidFill>
            <a:prstDash val="solid"/>
            <a:round/>
            <a:headEnd type="none" w="med" len="med"/>
            <a:tailEnd type="arrow" w="med" len="sm"/>
          </a:ln>
          <a:effectLst/>
        </p:spPr>
      </p:cxnSp>
      <p:cxnSp>
        <p:nvCxnSpPr>
          <p:cNvPr id="148" name="直線矢印コネクタ 147"/>
          <p:cNvCxnSpPr/>
          <p:nvPr/>
        </p:nvCxnSpPr>
        <p:spPr bwMode="auto">
          <a:xfrm>
            <a:off x="6586412" y="4766235"/>
            <a:ext cx="339797" cy="0"/>
          </a:xfrm>
          <a:prstGeom prst="straightConnector1">
            <a:avLst/>
          </a:prstGeom>
          <a:solidFill>
            <a:srgbClr val="FFFF99"/>
          </a:solidFill>
          <a:ln w="31750" cap="flat" cmpd="sng" algn="ctr">
            <a:solidFill>
              <a:schemeClr val="bg2"/>
            </a:solidFill>
            <a:prstDash val="solid"/>
            <a:round/>
            <a:headEnd type="none" w="med" len="med"/>
            <a:tailEnd type="arrow" w="med" len="sm"/>
          </a:ln>
          <a:effectLst/>
        </p:spPr>
      </p:cxnSp>
      <p:sp>
        <p:nvSpPr>
          <p:cNvPr id="67" name="円弧 66"/>
          <p:cNvSpPr/>
          <p:nvPr/>
        </p:nvSpPr>
        <p:spPr bwMode="auto">
          <a:xfrm flipV="1">
            <a:off x="2768093" y="1665711"/>
            <a:ext cx="2403973" cy="2313225"/>
          </a:xfrm>
          <a:prstGeom prst="arc">
            <a:avLst>
              <a:gd name="adj1" fmla="val 16740851"/>
              <a:gd name="adj2" fmla="val 20674910"/>
            </a:avLst>
          </a:prstGeom>
          <a:noFill/>
          <a:ln w="50800" cap="flat" cmpd="sng" algn="ctr">
            <a:solidFill>
              <a:srgbClr val="3E6EB4"/>
            </a:solidFill>
            <a:prstDash val="solid"/>
            <a:round/>
            <a:headEnd type="none" w="med" len="med"/>
            <a:tailEnd type="triangle" w="med" len="sm"/>
          </a:ln>
          <a:effectLst/>
        </p:spPr>
        <p:txBody>
          <a:bodyPr vert="horz" wrap="none" lIns="91440" tIns="45720" rIns="91440" bIns="45720" numCol="1" rtlCol="0" anchor="ctr" anchorCtr="0" compatLnSpc="1">
            <a:prstTxWarp prst="textNoShape">
              <a:avLst/>
            </a:prstTxWarp>
          </a:bodyPr>
          <a:lstStyle/>
          <a:p>
            <a:pPr marL="0" marR="0" indent="0" algn="r" defTabSz="914400" rtl="0" eaLnBrk="1" fontAlgn="base" latinLnBrk="0" hangingPunct="1">
              <a:lnSpc>
                <a:spcPct val="100000"/>
              </a:lnSpc>
              <a:spcBef>
                <a:spcPct val="0"/>
              </a:spcBef>
              <a:spcAft>
                <a:spcPct val="0"/>
              </a:spcAft>
              <a:buClrTx/>
              <a:buSzTx/>
              <a:buFontTx/>
              <a:buNone/>
              <a:tabLst/>
            </a:pPr>
            <a:endParaRPr kumimoji="1" lang="ja-JP" altLang="en-US" sz="3600" b="0" i="0" u="none" strike="noStrike" cap="none" normalizeH="0" baseline="0">
              <a:ln>
                <a:noFill/>
              </a:ln>
              <a:solidFill>
                <a:schemeClr val="tx1"/>
              </a:solidFill>
              <a:effectLst>
                <a:outerShdw blurRad="38100" dist="38100" dir="2700000" algn="tl">
                  <a:srgbClr val="000000">
                    <a:alpha val="43137"/>
                  </a:srgbClr>
                </a:outerShdw>
              </a:effectLst>
              <a:latin typeface="Arial" charset="0"/>
              <a:ea typeface="ＭＳ Ｐゴシック" pitchFamily="50" charset="-128"/>
            </a:endParaRPr>
          </a:p>
        </p:txBody>
      </p:sp>
      <p:sp>
        <p:nvSpPr>
          <p:cNvPr id="41" name="テキスト ボックス 40"/>
          <p:cNvSpPr txBox="1"/>
          <p:nvPr/>
        </p:nvSpPr>
        <p:spPr>
          <a:xfrm>
            <a:off x="4915244" y="2670822"/>
            <a:ext cx="1561090" cy="430887"/>
          </a:xfrm>
          <a:prstGeom prst="rect">
            <a:avLst/>
          </a:prstGeom>
          <a:solidFill>
            <a:schemeClr val="bg1"/>
          </a:solidFill>
        </p:spPr>
        <p:txBody>
          <a:bodyPr wrap="square" rtlCol="0">
            <a:spAutoFit/>
          </a:bodyPr>
          <a:lstStyle/>
          <a:p>
            <a:r>
              <a:rPr kumimoji="1" lang="ja-JP" altLang="en-US" sz="1050" dirty="0">
                <a:latin typeface="Meiryo UI" pitchFamily="50" charset="-128"/>
                <a:ea typeface="Meiryo UI" pitchFamily="50" charset="-128"/>
                <a:cs typeface="Meiryo UI" pitchFamily="50" charset="-128"/>
              </a:rPr>
              <a:t>居宅サービス・</a:t>
            </a:r>
            <a:endParaRPr kumimoji="1" lang="en-US" altLang="ja-JP" sz="1050" dirty="0">
              <a:latin typeface="Meiryo UI" pitchFamily="50" charset="-128"/>
              <a:ea typeface="Meiryo UI" pitchFamily="50" charset="-128"/>
              <a:cs typeface="Meiryo UI" pitchFamily="50" charset="-128"/>
            </a:endParaRPr>
          </a:p>
          <a:p>
            <a:r>
              <a:rPr kumimoji="1" lang="ja-JP" altLang="en-US" sz="1050" dirty="0">
                <a:latin typeface="Meiryo UI" pitchFamily="50" charset="-128"/>
                <a:ea typeface="Meiryo UI" pitchFamily="50" charset="-128"/>
                <a:cs typeface="Meiryo UI" pitchFamily="50" charset="-128"/>
              </a:rPr>
              <a:t>地域</a:t>
            </a:r>
            <a:r>
              <a:rPr lang="ja-JP" altLang="en-US" sz="1050" dirty="0">
                <a:latin typeface="Meiryo UI" pitchFamily="50" charset="-128"/>
                <a:ea typeface="Meiryo UI" pitchFamily="50" charset="-128"/>
                <a:cs typeface="Meiryo UI" pitchFamily="50" charset="-128"/>
              </a:rPr>
              <a:t>密着型サービス等</a:t>
            </a:r>
            <a:endParaRPr kumimoji="1" lang="ja-JP" altLang="en-US" sz="1050" dirty="0">
              <a:latin typeface="Meiryo UI" pitchFamily="50" charset="-128"/>
              <a:ea typeface="Meiryo UI" pitchFamily="50" charset="-128"/>
              <a:cs typeface="Meiryo UI" pitchFamily="50" charset="-128"/>
            </a:endParaRPr>
          </a:p>
        </p:txBody>
      </p:sp>
      <p:sp>
        <p:nvSpPr>
          <p:cNvPr id="153" name="円弧 152"/>
          <p:cNvSpPr/>
          <p:nvPr/>
        </p:nvSpPr>
        <p:spPr bwMode="auto">
          <a:xfrm flipV="1">
            <a:off x="5566352" y="3035002"/>
            <a:ext cx="509963" cy="864813"/>
          </a:xfrm>
          <a:prstGeom prst="arc">
            <a:avLst>
              <a:gd name="adj1" fmla="val 16984724"/>
              <a:gd name="adj2" fmla="val 3875682"/>
            </a:avLst>
          </a:prstGeom>
          <a:noFill/>
          <a:ln w="50800" cap="flat" cmpd="sng" algn="ctr">
            <a:solidFill>
              <a:srgbClr val="3E6EB4"/>
            </a:solidFill>
            <a:prstDash val="solid"/>
            <a:round/>
            <a:headEnd type="none" w="med" len="med"/>
            <a:tailEnd type="triangle" w="med" len="sm"/>
          </a:ln>
          <a:effectLst/>
        </p:spPr>
        <p:txBody>
          <a:bodyPr vert="horz" wrap="none" lIns="91440" tIns="45720" rIns="91440" bIns="45720" numCol="1" rtlCol="0" anchor="ctr" anchorCtr="0" compatLnSpc="1">
            <a:prstTxWarp prst="textNoShape">
              <a:avLst/>
            </a:prstTxWarp>
          </a:bodyPr>
          <a:lstStyle/>
          <a:p>
            <a:pPr marL="0" marR="0" indent="0" algn="r" defTabSz="914400" rtl="0" eaLnBrk="1" fontAlgn="base" latinLnBrk="0" hangingPunct="1">
              <a:lnSpc>
                <a:spcPct val="100000"/>
              </a:lnSpc>
              <a:spcBef>
                <a:spcPct val="0"/>
              </a:spcBef>
              <a:spcAft>
                <a:spcPct val="0"/>
              </a:spcAft>
              <a:buClrTx/>
              <a:buSzTx/>
              <a:buFontTx/>
              <a:buNone/>
              <a:tabLst/>
            </a:pPr>
            <a:endParaRPr kumimoji="1" lang="ja-JP" altLang="en-US" sz="3600" b="0" i="0" u="none" strike="noStrike" cap="none" normalizeH="0" baseline="0">
              <a:ln>
                <a:noFill/>
              </a:ln>
              <a:solidFill>
                <a:schemeClr val="tx1"/>
              </a:solidFill>
              <a:effectLst>
                <a:outerShdw blurRad="38100" dist="38100" dir="2700000" algn="tl">
                  <a:srgbClr val="000000">
                    <a:alpha val="43137"/>
                  </a:srgbClr>
                </a:outerShdw>
              </a:effectLst>
              <a:latin typeface="Arial" charset="0"/>
              <a:ea typeface="ＭＳ Ｐゴシック" pitchFamily="50" charset="-128"/>
            </a:endParaRPr>
          </a:p>
        </p:txBody>
      </p:sp>
      <p:sp>
        <p:nvSpPr>
          <p:cNvPr id="154" name="円弧 153"/>
          <p:cNvSpPr/>
          <p:nvPr/>
        </p:nvSpPr>
        <p:spPr bwMode="auto">
          <a:xfrm rot="254518" flipV="1">
            <a:off x="5732020" y="2094613"/>
            <a:ext cx="1068579" cy="1905869"/>
          </a:xfrm>
          <a:prstGeom prst="arc">
            <a:avLst>
              <a:gd name="adj1" fmla="val 17169823"/>
              <a:gd name="adj2" fmla="val 6440006"/>
            </a:avLst>
          </a:prstGeom>
          <a:noFill/>
          <a:ln w="50800" cap="flat" cmpd="sng" algn="ctr">
            <a:solidFill>
              <a:srgbClr val="3E6EB4"/>
            </a:solidFill>
            <a:prstDash val="solid"/>
            <a:round/>
            <a:headEnd type="none" w="med" len="med"/>
            <a:tailEnd type="triangle" w="med" len="sm"/>
          </a:ln>
          <a:effectLst/>
        </p:spPr>
        <p:txBody>
          <a:bodyPr vert="horz" wrap="none" lIns="91440" tIns="45720" rIns="91440" bIns="45720" numCol="1" rtlCol="0" anchor="ctr" anchorCtr="0" compatLnSpc="1">
            <a:prstTxWarp prst="textNoShape">
              <a:avLst/>
            </a:prstTxWarp>
          </a:bodyPr>
          <a:lstStyle/>
          <a:p>
            <a:pPr marL="0" marR="0" indent="0" algn="r" defTabSz="914400" rtl="0" eaLnBrk="1" fontAlgn="base" latinLnBrk="0" hangingPunct="1">
              <a:lnSpc>
                <a:spcPct val="100000"/>
              </a:lnSpc>
              <a:spcBef>
                <a:spcPct val="0"/>
              </a:spcBef>
              <a:spcAft>
                <a:spcPct val="0"/>
              </a:spcAft>
              <a:buClrTx/>
              <a:buSzTx/>
              <a:buFontTx/>
              <a:buNone/>
              <a:tabLst/>
            </a:pPr>
            <a:endParaRPr kumimoji="1" lang="ja-JP" altLang="en-US" sz="3600" b="0" i="0" u="none" strike="noStrike" cap="none" normalizeH="0" baseline="0">
              <a:ln>
                <a:noFill/>
              </a:ln>
              <a:solidFill>
                <a:schemeClr val="tx1"/>
              </a:solidFill>
              <a:effectLst>
                <a:outerShdw blurRad="38100" dist="38100" dir="2700000" algn="tl">
                  <a:srgbClr val="000000">
                    <a:alpha val="43137"/>
                  </a:srgbClr>
                </a:outerShdw>
              </a:effectLst>
              <a:latin typeface="Arial" charset="0"/>
              <a:ea typeface="ＭＳ Ｐゴシック" pitchFamily="50" charset="-128"/>
            </a:endParaRPr>
          </a:p>
        </p:txBody>
      </p:sp>
      <p:sp>
        <p:nvSpPr>
          <p:cNvPr id="16" name="テキスト ボックス 15"/>
          <p:cNvSpPr txBox="1"/>
          <p:nvPr/>
        </p:nvSpPr>
        <p:spPr>
          <a:xfrm>
            <a:off x="6526219" y="2560910"/>
            <a:ext cx="1226548" cy="430887"/>
          </a:xfrm>
          <a:prstGeom prst="rect">
            <a:avLst/>
          </a:prstGeom>
          <a:solidFill>
            <a:schemeClr val="bg1"/>
          </a:solidFill>
        </p:spPr>
        <p:txBody>
          <a:bodyPr wrap="square" rtlCol="0">
            <a:spAutoFit/>
          </a:bodyPr>
          <a:lstStyle/>
          <a:p>
            <a:r>
              <a:rPr kumimoji="1" lang="ja-JP" altLang="en-US" sz="1050" dirty="0">
                <a:latin typeface="Meiryo UI" pitchFamily="50" charset="-128"/>
                <a:ea typeface="Meiryo UI" pitchFamily="50" charset="-128"/>
                <a:cs typeface="Meiryo UI" pitchFamily="50" charset="-128"/>
              </a:rPr>
              <a:t>短期入所等施設</a:t>
            </a:r>
            <a:endParaRPr kumimoji="1" lang="en-US" altLang="ja-JP" sz="1050" dirty="0">
              <a:latin typeface="Meiryo UI" pitchFamily="50" charset="-128"/>
              <a:ea typeface="Meiryo UI" pitchFamily="50" charset="-128"/>
              <a:cs typeface="Meiryo UI" pitchFamily="50" charset="-128"/>
            </a:endParaRPr>
          </a:p>
          <a:p>
            <a:r>
              <a:rPr lang="ja-JP" altLang="en-US" sz="1050" dirty="0">
                <a:latin typeface="Meiryo UI" pitchFamily="50" charset="-128"/>
                <a:ea typeface="Meiryo UI" pitchFamily="50" charset="-128"/>
                <a:cs typeface="Meiryo UI" pitchFamily="50" charset="-128"/>
              </a:rPr>
              <a:t>を利用したサービス</a:t>
            </a:r>
            <a:endParaRPr kumimoji="1" lang="ja-JP" altLang="en-US" sz="1050" dirty="0">
              <a:latin typeface="Meiryo UI" pitchFamily="50" charset="-128"/>
              <a:ea typeface="Meiryo UI" pitchFamily="50" charset="-128"/>
              <a:cs typeface="Meiryo UI" pitchFamily="50" charset="-128"/>
            </a:endParaRPr>
          </a:p>
        </p:txBody>
      </p:sp>
      <p:sp>
        <p:nvSpPr>
          <p:cNvPr id="155" name="円弧 154"/>
          <p:cNvSpPr/>
          <p:nvPr/>
        </p:nvSpPr>
        <p:spPr bwMode="auto">
          <a:xfrm rot="5400000" flipV="1">
            <a:off x="5841972" y="2245995"/>
            <a:ext cx="1351715" cy="1644080"/>
          </a:xfrm>
          <a:prstGeom prst="arc">
            <a:avLst>
              <a:gd name="adj1" fmla="val 16524454"/>
              <a:gd name="adj2" fmla="val 3623642"/>
            </a:avLst>
          </a:prstGeom>
          <a:noFill/>
          <a:ln w="50800" cap="flat" cmpd="sng" algn="ctr">
            <a:solidFill>
              <a:srgbClr val="1C3150"/>
            </a:solidFill>
            <a:prstDash val="solid"/>
            <a:round/>
            <a:headEnd type="none" w="med" len="med"/>
            <a:tailEnd type="triangle" w="med" len="sm"/>
          </a:ln>
          <a:effectLst/>
        </p:spPr>
        <p:txBody>
          <a:bodyPr vert="horz" wrap="none" lIns="91440" tIns="45720" rIns="91440" bIns="45720" numCol="1" rtlCol="0" anchor="ctr" anchorCtr="0" compatLnSpc="1">
            <a:prstTxWarp prst="textNoShape">
              <a:avLst/>
            </a:prstTxWarp>
          </a:bodyPr>
          <a:lstStyle/>
          <a:p>
            <a:pPr marL="0" marR="0" indent="0" algn="r" defTabSz="914400" rtl="0" eaLnBrk="1" fontAlgn="base" latinLnBrk="0" hangingPunct="1">
              <a:lnSpc>
                <a:spcPct val="100000"/>
              </a:lnSpc>
              <a:spcBef>
                <a:spcPct val="0"/>
              </a:spcBef>
              <a:spcAft>
                <a:spcPct val="0"/>
              </a:spcAft>
              <a:buClrTx/>
              <a:buSzTx/>
              <a:buFontTx/>
              <a:buNone/>
              <a:tabLst/>
            </a:pPr>
            <a:endParaRPr kumimoji="1" lang="ja-JP" altLang="en-US" sz="3600" b="0" i="0" u="none" strike="noStrike" cap="none" normalizeH="0" baseline="0">
              <a:ln>
                <a:noFill/>
              </a:ln>
              <a:solidFill>
                <a:schemeClr val="tx1"/>
              </a:solidFill>
              <a:effectLst>
                <a:outerShdw blurRad="38100" dist="38100" dir="2700000" algn="tl">
                  <a:srgbClr val="000000">
                    <a:alpha val="43137"/>
                  </a:srgbClr>
                </a:outerShdw>
              </a:effectLst>
              <a:latin typeface="Arial" charset="0"/>
              <a:ea typeface="ＭＳ Ｐゴシック" pitchFamily="50" charset="-128"/>
            </a:endParaRPr>
          </a:p>
        </p:txBody>
      </p:sp>
      <p:sp>
        <p:nvSpPr>
          <p:cNvPr id="156" name="テキスト ボックス 155"/>
          <p:cNvSpPr txBox="1"/>
          <p:nvPr/>
        </p:nvSpPr>
        <p:spPr>
          <a:xfrm>
            <a:off x="493232" y="3874021"/>
            <a:ext cx="469089" cy="253916"/>
          </a:xfrm>
          <a:prstGeom prst="rect">
            <a:avLst/>
          </a:prstGeom>
          <a:noFill/>
        </p:spPr>
        <p:txBody>
          <a:bodyPr wrap="square" rtlCol="0">
            <a:spAutoFit/>
          </a:bodyPr>
          <a:lstStyle/>
          <a:p>
            <a:r>
              <a:rPr lang="ja-JP" altLang="en-US" sz="1050" b="1" dirty="0">
                <a:latin typeface="Meiryo UI" pitchFamily="50" charset="-128"/>
                <a:ea typeface="Meiryo UI" pitchFamily="50" charset="-128"/>
                <a:cs typeface="Meiryo UI" pitchFamily="50" charset="-128"/>
              </a:rPr>
              <a:t>本人</a:t>
            </a:r>
            <a:endParaRPr kumimoji="1" lang="ja-JP" altLang="en-US" sz="1050" b="1" dirty="0">
              <a:latin typeface="Meiryo UI" pitchFamily="50" charset="-128"/>
              <a:ea typeface="Meiryo UI" pitchFamily="50" charset="-128"/>
              <a:cs typeface="Meiryo UI" pitchFamily="50" charset="-128"/>
            </a:endParaRPr>
          </a:p>
        </p:txBody>
      </p:sp>
      <p:sp>
        <p:nvSpPr>
          <p:cNvPr id="157" name="テキスト ボックス 156"/>
          <p:cNvSpPr txBox="1"/>
          <p:nvPr/>
        </p:nvSpPr>
        <p:spPr>
          <a:xfrm>
            <a:off x="7501615" y="4193059"/>
            <a:ext cx="469089" cy="253916"/>
          </a:xfrm>
          <a:prstGeom prst="rect">
            <a:avLst/>
          </a:prstGeom>
          <a:noFill/>
        </p:spPr>
        <p:txBody>
          <a:bodyPr wrap="square" rtlCol="0">
            <a:spAutoFit/>
          </a:bodyPr>
          <a:lstStyle/>
          <a:p>
            <a:r>
              <a:rPr lang="ja-JP" altLang="en-US" sz="1050" b="1" dirty="0">
                <a:latin typeface="Meiryo UI" pitchFamily="50" charset="-128"/>
                <a:ea typeface="Meiryo UI" pitchFamily="50" charset="-128"/>
                <a:cs typeface="Meiryo UI" pitchFamily="50" charset="-128"/>
              </a:rPr>
              <a:t>本人</a:t>
            </a:r>
            <a:endParaRPr kumimoji="1" lang="ja-JP" altLang="en-US" sz="1050" b="1" dirty="0">
              <a:latin typeface="Meiryo UI" pitchFamily="50" charset="-128"/>
              <a:ea typeface="Meiryo UI" pitchFamily="50" charset="-128"/>
              <a:cs typeface="Meiryo UI" pitchFamily="50" charset="-128"/>
            </a:endParaRPr>
          </a:p>
        </p:txBody>
      </p:sp>
      <p:sp>
        <p:nvSpPr>
          <p:cNvPr id="158" name="円弧 157"/>
          <p:cNvSpPr/>
          <p:nvPr/>
        </p:nvSpPr>
        <p:spPr bwMode="auto">
          <a:xfrm rot="9958430" flipV="1">
            <a:off x="4837125" y="4047691"/>
            <a:ext cx="2634833" cy="1413187"/>
          </a:xfrm>
          <a:prstGeom prst="arc">
            <a:avLst>
              <a:gd name="adj1" fmla="val 19497321"/>
              <a:gd name="adj2" fmla="val 8947631"/>
            </a:avLst>
          </a:prstGeom>
          <a:noFill/>
          <a:ln w="50800" cap="flat" cmpd="sng" algn="ctr">
            <a:solidFill>
              <a:srgbClr val="3E6EB4"/>
            </a:solidFill>
            <a:prstDash val="solid"/>
            <a:round/>
            <a:headEnd type="none" w="med" len="med"/>
            <a:tailEnd type="triangle" w="med" len="sm"/>
          </a:ln>
          <a:effectLst/>
        </p:spPr>
        <p:txBody>
          <a:bodyPr vert="horz" wrap="none" lIns="91440" tIns="45720" rIns="91440" bIns="45720" numCol="1" rtlCol="0" anchor="ctr" anchorCtr="0" compatLnSpc="1">
            <a:prstTxWarp prst="textNoShape">
              <a:avLst/>
            </a:prstTxWarp>
          </a:bodyPr>
          <a:lstStyle/>
          <a:p>
            <a:pPr marL="0" marR="0" indent="0" algn="r" defTabSz="914400" rtl="0" eaLnBrk="1" fontAlgn="base" latinLnBrk="0" hangingPunct="1">
              <a:lnSpc>
                <a:spcPct val="100000"/>
              </a:lnSpc>
              <a:spcBef>
                <a:spcPct val="0"/>
              </a:spcBef>
              <a:spcAft>
                <a:spcPct val="0"/>
              </a:spcAft>
              <a:buClrTx/>
              <a:buSzTx/>
              <a:buFontTx/>
              <a:buNone/>
              <a:tabLst/>
            </a:pPr>
            <a:endParaRPr kumimoji="1" lang="ja-JP" altLang="en-US" sz="3600" b="0" i="0" u="none" strike="noStrike" cap="none" normalizeH="0" baseline="0">
              <a:ln>
                <a:noFill/>
              </a:ln>
              <a:solidFill>
                <a:schemeClr val="tx1"/>
              </a:solidFill>
              <a:effectLst>
                <a:outerShdw blurRad="38100" dist="38100" dir="2700000" algn="tl">
                  <a:srgbClr val="000000">
                    <a:alpha val="43137"/>
                  </a:srgbClr>
                </a:outerShdw>
              </a:effectLst>
              <a:latin typeface="Arial" charset="0"/>
              <a:ea typeface="ＭＳ Ｐゴシック" pitchFamily="50" charset="-128"/>
            </a:endParaRPr>
          </a:p>
        </p:txBody>
      </p:sp>
      <p:sp>
        <p:nvSpPr>
          <p:cNvPr id="143" name="テキスト ボックス 142"/>
          <p:cNvSpPr txBox="1"/>
          <p:nvPr/>
        </p:nvSpPr>
        <p:spPr>
          <a:xfrm>
            <a:off x="4740329" y="4572523"/>
            <a:ext cx="1739921" cy="400110"/>
          </a:xfrm>
          <a:prstGeom prst="rect">
            <a:avLst/>
          </a:prstGeom>
          <a:solidFill>
            <a:schemeClr val="bg1"/>
          </a:solidFill>
          <a:ln w="31750">
            <a:solidFill>
              <a:srgbClr val="FF7171"/>
            </a:solidFill>
          </a:ln>
        </p:spPr>
        <p:txBody>
          <a:bodyPr wrap="square" rtlCol="0">
            <a:spAutoFit/>
          </a:bodyPr>
          <a:lstStyle/>
          <a:p>
            <a:pPr algn="ctr"/>
            <a:r>
              <a:rPr lang="ja-JP" altLang="en-US" sz="1000" dirty="0">
                <a:latin typeface="Meiryo UI" pitchFamily="50" charset="-128"/>
                <a:ea typeface="Meiryo UI" pitchFamily="50" charset="-128"/>
                <a:cs typeface="Meiryo UI" pitchFamily="50" charset="-128"/>
              </a:rPr>
              <a:t>認知症行動・心理症状悪化時などの急性増悪期診療</a:t>
            </a:r>
            <a:endParaRPr lang="en-US" altLang="ja-JP" sz="1000" dirty="0">
              <a:latin typeface="Meiryo UI" pitchFamily="50" charset="-128"/>
              <a:ea typeface="Meiryo UI" pitchFamily="50" charset="-128"/>
              <a:cs typeface="Meiryo UI" pitchFamily="50" charset="-128"/>
            </a:endParaRPr>
          </a:p>
        </p:txBody>
      </p:sp>
      <p:grpSp>
        <p:nvGrpSpPr>
          <p:cNvPr id="59" name="グループ化 58"/>
          <p:cNvGrpSpPr/>
          <p:nvPr/>
        </p:nvGrpSpPr>
        <p:grpSpPr>
          <a:xfrm>
            <a:off x="5300219" y="5080512"/>
            <a:ext cx="884718" cy="642412"/>
            <a:chOff x="4770033" y="4743121"/>
            <a:chExt cx="1008543" cy="716659"/>
          </a:xfrm>
          <a:solidFill>
            <a:schemeClr val="bg1"/>
          </a:solidFill>
        </p:grpSpPr>
        <p:pic>
          <p:nvPicPr>
            <p:cNvPr id="378889" name="Picture 9"/>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4996213" y="4743121"/>
              <a:ext cx="550292" cy="716659"/>
            </a:xfrm>
            <a:prstGeom prst="rect">
              <a:avLst/>
            </a:prstGeom>
            <a:grp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34" name="正方形/長方形 133"/>
            <p:cNvSpPr/>
            <p:nvPr/>
          </p:nvSpPr>
          <p:spPr bwMode="auto">
            <a:xfrm>
              <a:off x="4770033" y="5104817"/>
              <a:ext cx="247650" cy="261610"/>
            </a:xfrm>
            <a:prstGeom prst="rect">
              <a:avLst/>
            </a:prstGeom>
            <a:grpFill/>
            <a:ln w="9525" cap="flat" cmpd="sng" algn="ctr">
              <a:no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r" defTabSz="914400" rtl="0" eaLnBrk="1" fontAlgn="base" latinLnBrk="0" hangingPunct="1">
                <a:lnSpc>
                  <a:spcPct val="100000"/>
                </a:lnSpc>
                <a:spcBef>
                  <a:spcPct val="0"/>
                </a:spcBef>
                <a:spcAft>
                  <a:spcPct val="0"/>
                </a:spcAft>
                <a:buClrTx/>
                <a:buSzTx/>
                <a:buFontTx/>
                <a:buNone/>
                <a:tabLst/>
              </a:pPr>
              <a:endParaRPr kumimoji="1" lang="ja-JP" altLang="en-US" sz="3600" b="0" i="0" u="none" strike="noStrike" cap="none" normalizeH="0" baseline="0">
                <a:ln>
                  <a:noFill/>
                </a:ln>
                <a:solidFill>
                  <a:schemeClr val="tx1"/>
                </a:solidFill>
                <a:effectLst>
                  <a:outerShdw blurRad="38100" dist="38100" dir="2700000" algn="tl">
                    <a:srgbClr val="000000">
                      <a:alpha val="43137"/>
                    </a:srgbClr>
                  </a:outerShdw>
                </a:effectLst>
                <a:latin typeface="Arial" charset="0"/>
                <a:ea typeface="ＭＳ Ｐゴシック" pitchFamily="50" charset="-128"/>
              </a:endParaRPr>
            </a:p>
          </p:txBody>
        </p:sp>
        <p:sp>
          <p:nvSpPr>
            <p:cNvPr id="135" name="正方形/長方形 134"/>
            <p:cNvSpPr/>
            <p:nvPr/>
          </p:nvSpPr>
          <p:spPr bwMode="auto">
            <a:xfrm>
              <a:off x="5530927" y="4994936"/>
              <a:ext cx="247649" cy="459542"/>
            </a:xfrm>
            <a:prstGeom prst="rect">
              <a:avLst/>
            </a:prstGeom>
            <a:grpFill/>
            <a:ln w="9525" cap="flat" cmpd="sng" algn="ctr">
              <a:no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r" defTabSz="914400" rtl="0" eaLnBrk="1" fontAlgn="base" latinLnBrk="0" hangingPunct="1">
                <a:lnSpc>
                  <a:spcPct val="100000"/>
                </a:lnSpc>
                <a:spcBef>
                  <a:spcPct val="0"/>
                </a:spcBef>
                <a:spcAft>
                  <a:spcPct val="0"/>
                </a:spcAft>
                <a:buClrTx/>
                <a:buSzTx/>
                <a:buFontTx/>
                <a:buNone/>
                <a:tabLst/>
              </a:pPr>
              <a:endParaRPr kumimoji="1" lang="ja-JP" altLang="en-US" sz="3600" b="0" i="0" u="none" strike="noStrike" cap="none" normalizeH="0" baseline="0">
                <a:ln>
                  <a:noFill/>
                </a:ln>
                <a:solidFill>
                  <a:schemeClr val="tx1"/>
                </a:solidFill>
                <a:effectLst>
                  <a:outerShdw blurRad="38100" dist="38100" dir="2700000" algn="tl">
                    <a:srgbClr val="000000">
                      <a:alpha val="43137"/>
                    </a:srgbClr>
                  </a:outerShdw>
                </a:effectLst>
                <a:latin typeface="Arial" charset="0"/>
                <a:ea typeface="ＭＳ Ｐゴシック" pitchFamily="50" charset="-128"/>
              </a:endParaRPr>
            </a:p>
          </p:txBody>
        </p:sp>
      </p:grpSp>
      <p:sp>
        <p:nvSpPr>
          <p:cNvPr id="161" name="テキスト ボックス 160"/>
          <p:cNvSpPr txBox="1"/>
          <p:nvPr/>
        </p:nvSpPr>
        <p:spPr>
          <a:xfrm>
            <a:off x="539362" y="4464660"/>
            <a:ext cx="707793" cy="451406"/>
          </a:xfrm>
          <a:prstGeom prst="rect">
            <a:avLst/>
          </a:prstGeom>
          <a:solidFill>
            <a:srgbClr val="FF7171"/>
          </a:solidFill>
        </p:spPr>
        <p:txBody>
          <a:bodyPr wrap="square" rtlCol="0">
            <a:spAutoFit/>
          </a:bodyPr>
          <a:lstStyle/>
          <a:p>
            <a:pPr algn="ctr">
              <a:lnSpc>
                <a:spcPts val="1400"/>
              </a:lnSpc>
            </a:pPr>
            <a:r>
              <a:rPr lang="ja-JP" altLang="en-US" sz="1200" b="1" i="1" dirty="0">
                <a:solidFill>
                  <a:schemeClr val="bg1"/>
                </a:solidFill>
                <a:latin typeface="Meiryo UI" pitchFamily="50" charset="-128"/>
                <a:ea typeface="Meiryo UI" pitchFamily="50" charset="-128"/>
                <a:cs typeface="Meiryo UI" pitchFamily="50" charset="-128"/>
              </a:rPr>
              <a:t>認知症</a:t>
            </a:r>
            <a:endParaRPr lang="en-US" altLang="ja-JP" sz="1200" b="1" i="1" dirty="0">
              <a:solidFill>
                <a:schemeClr val="bg1"/>
              </a:solidFill>
              <a:latin typeface="Meiryo UI" pitchFamily="50" charset="-128"/>
              <a:ea typeface="Meiryo UI" pitchFamily="50" charset="-128"/>
              <a:cs typeface="Meiryo UI" pitchFamily="50" charset="-128"/>
            </a:endParaRPr>
          </a:p>
          <a:p>
            <a:pPr algn="ctr">
              <a:lnSpc>
                <a:spcPts val="1400"/>
              </a:lnSpc>
            </a:pPr>
            <a:r>
              <a:rPr kumimoji="1" lang="ja-JP" altLang="en-US" sz="1200" b="1" i="1" dirty="0">
                <a:solidFill>
                  <a:schemeClr val="bg1"/>
                </a:solidFill>
                <a:latin typeface="Meiryo UI" pitchFamily="50" charset="-128"/>
                <a:ea typeface="Meiryo UI" pitchFamily="50" charset="-128"/>
                <a:cs typeface="Meiryo UI" pitchFamily="50" charset="-128"/>
              </a:rPr>
              <a:t>疑い</a:t>
            </a:r>
          </a:p>
        </p:txBody>
      </p:sp>
      <p:cxnSp>
        <p:nvCxnSpPr>
          <p:cNvPr id="71" name="直線矢印コネクタ 70"/>
          <p:cNvCxnSpPr/>
          <p:nvPr/>
        </p:nvCxnSpPr>
        <p:spPr bwMode="auto">
          <a:xfrm>
            <a:off x="631698" y="1390491"/>
            <a:ext cx="2057288" cy="0"/>
          </a:xfrm>
          <a:prstGeom prst="straightConnector1">
            <a:avLst/>
          </a:prstGeom>
          <a:solidFill>
            <a:srgbClr val="FFFF99"/>
          </a:solidFill>
          <a:ln w="12700" cap="flat" cmpd="sng" algn="ctr">
            <a:solidFill>
              <a:schemeClr val="tx1"/>
            </a:solidFill>
            <a:prstDash val="solid"/>
            <a:round/>
            <a:headEnd type="triangle" w="med" len="med"/>
            <a:tailEnd type="triangle"/>
          </a:ln>
          <a:effectLst/>
        </p:spPr>
      </p:cxnSp>
      <p:cxnSp>
        <p:nvCxnSpPr>
          <p:cNvPr id="167" name="直線矢印コネクタ 166"/>
          <p:cNvCxnSpPr/>
          <p:nvPr/>
        </p:nvCxnSpPr>
        <p:spPr bwMode="auto">
          <a:xfrm>
            <a:off x="451590" y="1465132"/>
            <a:ext cx="0" cy="2646416"/>
          </a:xfrm>
          <a:prstGeom prst="straightConnector1">
            <a:avLst/>
          </a:prstGeom>
          <a:solidFill>
            <a:srgbClr val="FFFF99"/>
          </a:solidFill>
          <a:ln w="12700" cap="flat" cmpd="sng" algn="ctr">
            <a:solidFill>
              <a:schemeClr val="tx1"/>
            </a:solidFill>
            <a:prstDash val="solid"/>
            <a:round/>
            <a:headEnd type="triangle" w="med" len="med"/>
            <a:tailEnd type="triangle"/>
          </a:ln>
          <a:effectLst/>
        </p:spPr>
      </p:cxnSp>
      <p:cxnSp>
        <p:nvCxnSpPr>
          <p:cNvPr id="170" name="直線矢印コネクタ 169"/>
          <p:cNvCxnSpPr/>
          <p:nvPr/>
        </p:nvCxnSpPr>
        <p:spPr bwMode="auto">
          <a:xfrm>
            <a:off x="451590" y="4218021"/>
            <a:ext cx="0" cy="1987670"/>
          </a:xfrm>
          <a:prstGeom prst="straightConnector1">
            <a:avLst/>
          </a:prstGeom>
          <a:solidFill>
            <a:srgbClr val="FFFF99"/>
          </a:solidFill>
          <a:ln w="12700" cap="flat" cmpd="sng" algn="ctr">
            <a:solidFill>
              <a:schemeClr val="tx1"/>
            </a:solidFill>
            <a:prstDash val="solid"/>
            <a:round/>
            <a:headEnd type="triangle" w="med" len="med"/>
            <a:tailEnd type="triangle"/>
          </a:ln>
          <a:effectLst/>
        </p:spPr>
      </p:cxnSp>
      <p:cxnSp>
        <p:nvCxnSpPr>
          <p:cNvPr id="173" name="直線矢印コネクタ 172"/>
          <p:cNvCxnSpPr/>
          <p:nvPr/>
        </p:nvCxnSpPr>
        <p:spPr bwMode="auto">
          <a:xfrm flipV="1">
            <a:off x="2820854" y="1390670"/>
            <a:ext cx="5749560" cy="1"/>
          </a:xfrm>
          <a:prstGeom prst="straightConnector1">
            <a:avLst/>
          </a:prstGeom>
          <a:solidFill>
            <a:srgbClr val="FFFF99"/>
          </a:solidFill>
          <a:ln w="12700" cap="flat" cmpd="sng" algn="ctr">
            <a:solidFill>
              <a:schemeClr val="tx1"/>
            </a:solidFill>
            <a:prstDash val="solid"/>
            <a:round/>
            <a:headEnd type="triangle" w="med" len="med"/>
            <a:tailEnd type="triangle"/>
          </a:ln>
          <a:effectLst/>
        </p:spPr>
      </p:cxnSp>
      <p:sp>
        <p:nvSpPr>
          <p:cNvPr id="378890" name="テキスト ボックス 378889"/>
          <p:cNvSpPr txBox="1"/>
          <p:nvPr/>
        </p:nvSpPr>
        <p:spPr>
          <a:xfrm>
            <a:off x="5408841" y="1289155"/>
            <a:ext cx="1066238" cy="246221"/>
          </a:xfrm>
          <a:prstGeom prst="rect">
            <a:avLst/>
          </a:prstGeom>
          <a:solidFill>
            <a:schemeClr val="bg1"/>
          </a:solidFill>
          <a:ln w="25400">
            <a:noFill/>
          </a:ln>
        </p:spPr>
        <p:txBody>
          <a:bodyPr wrap="square" rtlCol="0">
            <a:spAutoFit/>
          </a:bodyPr>
          <a:lstStyle/>
          <a:p>
            <a:pPr algn="ctr"/>
            <a:r>
              <a:rPr kumimoji="1" lang="ja-JP" altLang="en-US" sz="1000" dirty="0">
                <a:latin typeface="Meiryo UI" pitchFamily="50" charset="-128"/>
                <a:ea typeface="Meiryo UI" pitchFamily="50" charset="-128"/>
                <a:cs typeface="Meiryo UI" pitchFamily="50" charset="-128"/>
              </a:rPr>
              <a:t>急性増悪期ケア</a:t>
            </a:r>
          </a:p>
        </p:txBody>
      </p:sp>
      <p:sp>
        <p:nvSpPr>
          <p:cNvPr id="179" name="テキスト ボックス 178"/>
          <p:cNvSpPr txBox="1"/>
          <p:nvPr/>
        </p:nvSpPr>
        <p:spPr>
          <a:xfrm>
            <a:off x="917382" y="1278639"/>
            <a:ext cx="1159194" cy="246221"/>
          </a:xfrm>
          <a:prstGeom prst="rect">
            <a:avLst/>
          </a:prstGeom>
          <a:solidFill>
            <a:schemeClr val="bg1"/>
          </a:solidFill>
          <a:ln w="25400">
            <a:noFill/>
          </a:ln>
        </p:spPr>
        <p:txBody>
          <a:bodyPr wrap="square" rtlCol="0">
            <a:spAutoFit/>
          </a:bodyPr>
          <a:lstStyle/>
          <a:p>
            <a:pPr algn="ctr"/>
            <a:r>
              <a:rPr lang="ja-JP" altLang="en-US" sz="1000" dirty="0">
                <a:latin typeface="Meiryo UI" pitchFamily="50" charset="-128"/>
                <a:ea typeface="Meiryo UI" pitchFamily="50" charset="-128"/>
                <a:cs typeface="Meiryo UI" pitchFamily="50" charset="-128"/>
              </a:rPr>
              <a:t>気づき～診断まで</a:t>
            </a:r>
            <a:endParaRPr kumimoji="1" lang="ja-JP" altLang="en-US" sz="1000" dirty="0">
              <a:latin typeface="Meiryo UI" pitchFamily="50" charset="-128"/>
              <a:ea typeface="Meiryo UI" pitchFamily="50" charset="-128"/>
              <a:cs typeface="Meiryo UI" pitchFamily="50" charset="-128"/>
            </a:endParaRPr>
          </a:p>
        </p:txBody>
      </p:sp>
      <p:sp>
        <p:nvSpPr>
          <p:cNvPr id="180" name="テキスト ボックス 179"/>
          <p:cNvSpPr txBox="1"/>
          <p:nvPr/>
        </p:nvSpPr>
        <p:spPr>
          <a:xfrm>
            <a:off x="3263649" y="1268525"/>
            <a:ext cx="1066238" cy="246221"/>
          </a:xfrm>
          <a:prstGeom prst="rect">
            <a:avLst/>
          </a:prstGeom>
          <a:solidFill>
            <a:schemeClr val="bg1"/>
          </a:solidFill>
          <a:ln w="25400">
            <a:noFill/>
          </a:ln>
        </p:spPr>
        <p:txBody>
          <a:bodyPr wrap="square" rtlCol="0">
            <a:spAutoFit/>
          </a:bodyPr>
          <a:lstStyle/>
          <a:p>
            <a:pPr algn="ctr"/>
            <a:r>
              <a:rPr lang="ja-JP" altLang="en-US" sz="1000" dirty="0">
                <a:latin typeface="Meiryo UI" pitchFamily="50" charset="-128"/>
                <a:ea typeface="Meiryo UI" pitchFamily="50" charset="-128"/>
                <a:cs typeface="Meiryo UI" pitchFamily="50" charset="-128"/>
              </a:rPr>
              <a:t>日常在宅</a:t>
            </a:r>
            <a:r>
              <a:rPr kumimoji="1" lang="ja-JP" altLang="en-US" sz="1000" dirty="0">
                <a:latin typeface="Meiryo UI" pitchFamily="50" charset="-128"/>
                <a:ea typeface="Meiryo UI" pitchFamily="50" charset="-128"/>
                <a:cs typeface="Meiryo UI" pitchFamily="50" charset="-128"/>
              </a:rPr>
              <a:t>ケア</a:t>
            </a:r>
          </a:p>
        </p:txBody>
      </p:sp>
      <p:sp>
        <p:nvSpPr>
          <p:cNvPr id="181" name="テキスト ボックス 180"/>
          <p:cNvSpPr txBox="1"/>
          <p:nvPr/>
        </p:nvSpPr>
        <p:spPr>
          <a:xfrm>
            <a:off x="7203041" y="1267446"/>
            <a:ext cx="1066238" cy="246221"/>
          </a:xfrm>
          <a:prstGeom prst="rect">
            <a:avLst/>
          </a:prstGeom>
          <a:solidFill>
            <a:schemeClr val="bg1"/>
          </a:solidFill>
          <a:ln w="25400">
            <a:noFill/>
          </a:ln>
        </p:spPr>
        <p:txBody>
          <a:bodyPr wrap="square" rtlCol="0">
            <a:spAutoFit/>
          </a:bodyPr>
          <a:lstStyle/>
          <a:p>
            <a:pPr algn="ctr"/>
            <a:r>
              <a:rPr kumimoji="1" lang="ja-JP" altLang="en-US" sz="1000" dirty="0">
                <a:latin typeface="Meiryo UI" pitchFamily="50" charset="-128"/>
                <a:ea typeface="Meiryo UI" pitchFamily="50" charset="-128"/>
                <a:cs typeface="Meiryo UI" pitchFamily="50" charset="-128"/>
              </a:rPr>
              <a:t>日常在宅ケア</a:t>
            </a:r>
          </a:p>
        </p:txBody>
      </p:sp>
      <p:sp>
        <p:nvSpPr>
          <p:cNvPr id="378892" name="テキスト ボックス 378891"/>
          <p:cNvSpPr txBox="1"/>
          <p:nvPr/>
        </p:nvSpPr>
        <p:spPr>
          <a:xfrm>
            <a:off x="285734" y="2309309"/>
            <a:ext cx="338554" cy="792400"/>
          </a:xfrm>
          <a:prstGeom prst="rect">
            <a:avLst/>
          </a:prstGeom>
          <a:solidFill>
            <a:schemeClr val="bg1"/>
          </a:solidFill>
          <a:ln w="25400">
            <a:noFill/>
          </a:ln>
        </p:spPr>
        <p:txBody>
          <a:bodyPr vert="eaVert" wrap="square" rtlCol="0">
            <a:spAutoFit/>
          </a:bodyPr>
          <a:lstStyle/>
          <a:p>
            <a:pPr algn="ctr"/>
            <a:r>
              <a:rPr kumimoji="1" lang="ja-JP" altLang="en-US" sz="1000" dirty="0">
                <a:latin typeface="Meiryo UI" pitchFamily="50" charset="-128"/>
                <a:ea typeface="Meiryo UI" pitchFamily="50" charset="-128"/>
                <a:cs typeface="Meiryo UI" pitchFamily="50" charset="-128"/>
              </a:rPr>
              <a:t>介護分野</a:t>
            </a:r>
          </a:p>
        </p:txBody>
      </p:sp>
      <p:sp>
        <p:nvSpPr>
          <p:cNvPr id="185" name="テキスト ボックス 184"/>
          <p:cNvSpPr txBox="1"/>
          <p:nvPr/>
        </p:nvSpPr>
        <p:spPr>
          <a:xfrm>
            <a:off x="286227" y="4975170"/>
            <a:ext cx="338554" cy="792400"/>
          </a:xfrm>
          <a:prstGeom prst="rect">
            <a:avLst/>
          </a:prstGeom>
          <a:solidFill>
            <a:schemeClr val="bg1"/>
          </a:solidFill>
          <a:ln w="25400">
            <a:noFill/>
          </a:ln>
        </p:spPr>
        <p:txBody>
          <a:bodyPr vert="eaVert" wrap="square" rtlCol="0">
            <a:spAutoFit/>
          </a:bodyPr>
          <a:lstStyle/>
          <a:p>
            <a:pPr algn="ctr"/>
            <a:r>
              <a:rPr lang="ja-JP" altLang="en-US" sz="1000" dirty="0">
                <a:latin typeface="Meiryo UI" pitchFamily="50" charset="-128"/>
                <a:ea typeface="Meiryo UI" pitchFamily="50" charset="-128"/>
                <a:cs typeface="Meiryo UI" pitchFamily="50" charset="-128"/>
              </a:rPr>
              <a:t>医療</a:t>
            </a:r>
            <a:r>
              <a:rPr kumimoji="1" lang="ja-JP" altLang="en-US" sz="1000" dirty="0">
                <a:latin typeface="Meiryo UI" pitchFamily="50" charset="-128"/>
                <a:ea typeface="Meiryo UI" pitchFamily="50" charset="-128"/>
                <a:cs typeface="Meiryo UI" pitchFamily="50" charset="-128"/>
              </a:rPr>
              <a:t>分野</a:t>
            </a:r>
          </a:p>
        </p:txBody>
      </p:sp>
      <p:sp>
        <p:nvSpPr>
          <p:cNvPr id="187" name="円弧 186"/>
          <p:cNvSpPr/>
          <p:nvPr/>
        </p:nvSpPr>
        <p:spPr bwMode="auto">
          <a:xfrm flipH="1" flipV="1">
            <a:off x="6402616" y="2954316"/>
            <a:ext cx="1000559" cy="801430"/>
          </a:xfrm>
          <a:prstGeom prst="arc">
            <a:avLst>
              <a:gd name="adj1" fmla="val 7198652"/>
              <a:gd name="adj2" fmla="val 9802418"/>
            </a:avLst>
          </a:prstGeom>
          <a:noFill/>
          <a:ln w="50800" cap="flat" cmpd="sng" algn="ctr">
            <a:solidFill>
              <a:srgbClr val="3E6EB4"/>
            </a:solidFill>
            <a:prstDash val="solid"/>
            <a:round/>
            <a:headEnd type="none" w="med" len="med"/>
            <a:tailEnd type="triangle" w="med" len="sm"/>
          </a:ln>
          <a:effectLst/>
        </p:spPr>
        <p:txBody>
          <a:bodyPr vert="horz" wrap="none" lIns="91440" tIns="45720" rIns="91440" bIns="45720" numCol="1" rtlCol="0" anchor="ctr" anchorCtr="0" compatLnSpc="1">
            <a:prstTxWarp prst="textNoShape">
              <a:avLst/>
            </a:prstTxWarp>
          </a:bodyPr>
          <a:lstStyle/>
          <a:p>
            <a:pPr marL="0" marR="0" indent="0" algn="r" defTabSz="914400" rtl="0" eaLnBrk="1" fontAlgn="base" latinLnBrk="0" hangingPunct="1">
              <a:lnSpc>
                <a:spcPct val="100000"/>
              </a:lnSpc>
              <a:spcBef>
                <a:spcPct val="0"/>
              </a:spcBef>
              <a:spcAft>
                <a:spcPct val="0"/>
              </a:spcAft>
              <a:buClrTx/>
              <a:buSzTx/>
              <a:buFontTx/>
              <a:buNone/>
              <a:tabLst/>
            </a:pPr>
            <a:endParaRPr kumimoji="1" lang="ja-JP" altLang="en-US" sz="3600" b="0" i="0" u="none" strike="noStrike" cap="none" normalizeH="0" baseline="0">
              <a:ln>
                <a:noFill/>
              </a:ln>
              <a:solidFill>
                <a:schemeClr val="tx1"/>
              </a:solidFill>
              <a:effectLst>
                <a:outerShdw blurRad="38100" dist="38100" dir="2700000" algn="tl">
                  <a:srgbClr val="000000">
                    <a:alpha val="43137"/>
                  </a:srgbClr>
                </a:outerShdw>
              </a:effectLst>
              <a:latin typeface="Arial" charset="0"/>
              <a:ea typeface="ＭＳ Ｐゴシック" pitchFamily="50" charset="-128"/>
            </a:endParaRPr>
          </a:p>
        </p:txBody>
      </p:sp>
      <p:pic>
        <p:nvPicPr>
          <p:cNvPr id="193" name="Picture 10" descr="C:\Users\YCHXX\AppData\Local\Microsoft\Windows\Temporary Internet Files\Content.IE5\CTBVOFOZ\MC900431615[1].png"/>
          <p:cNvPicPr>
            <a:picLocks noChangeAspect="1" noChangeArrowheads="1"/>
          </p:cNvPicPr>
          <p:nvPr/>
        </p:nvPicPr>
        <p:blipFill>
          <a:blip r:embed="rId11" cstate="print"/>
          <a:srcRect/>
          <a:stretch>
            <a:fillRect/>
          </a:stretch>
        </p:blipFill>
        <p:spPr bwMode="auto">
          <a:xfrm>
            <a:off x="2439920" y="1716516"/>
            <a:ext cx="419386" cy="366138"/>
          </a:xfrm>
          <a:prstGeom prst="rect">
            <a:avLst/>
          </a:prstGeom>
          <a:noFill/>
        </p:spPr>
      </p:pic>
      <p:pic>
        <p:nvPicPr>
          <p:cNvPr id="194" name="Picture 10" descr="C:\Users\YCHXX\AppData\Local\Microsoft\Windows\Temporary Internet Files\Content.IE5\CTBVOFOZ\MC900431615[1].png"/>
          <p:cNvPicPr>
            <a:picLocks noChangeAspect="1" noChangeArrowheads="1"/>
          </p:cNvPicPr>
          <p:nvPr/>
        </p:nvPicPr>
        <p:blipFill>
          <a:blip r:embed="rId11" cstate="print"/>
          <a:srcRect/>
          <a:stretch>
            <a:fillRect/>
          </a:stretch>
        </p:blipFill>
        <p:spPr bwMode="auto">
          <a:xfrm>
            <a:off x="2768093" y="1788235"/>
            <a:ext cx="419386" cy="366138"/>
          </a:xfrm>
          <a:prstGeom prst="rect">
            <a:avLst/>
          </a:prstGeom>
          <a:noFill/>
        </p:spPr>
      </p:pic>
      <p:grpSp>
        <p:nvGrpSpPr>
          <p:cNvPr id="42" name="グループ化 41"/>
          <p:cNvGrpSpPr/>
          <p:nvPr/>
        </p:nvGrpSpPr>
        <p:grpSpPr>
          <a:xfrm>
            <a:off x="7320030" y="3245713"/>
            <a:ext cx="1197064" cy="662708"/>
            <a:chOff x="413399" y="3011485"/>
            <a:chExt cx="1197064" cy="662708"/>
          </a:xfrm>
          <a:solidFill>
            <a:schemeClr val="bg1"/>
          </a:solidFill>
        </p:grpSpPr>
        <p:pic>
          <p:nvPicPr>
            <p:cNvPr id="43"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21873" y="3054061"/>
              <a:ext cx="838200" cy="552450"/>
            </a:xfrm>
            <a:prstGeom prst="rect">
              <a:avLst/>
            </a:prstGeom>
            <a:grp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4" name="正方形/長方形 43"/>
            <p:cNvSpPr/>
            <p:nvPr/>
          </p:nvSpPr>
          <p:spPr bwMode="auto">
            <a:xfrm rot="19174192">
              <a:off x="1335320" y="3519965"/>
              <a:ext cx="275143" cy="154228"/>
            </a:xfrm>
            <a:prstGeom prst="rect">
              <a:avLst/>
            </a:prstGeom>
            <a:grpFill/>
            <a:ln w="9525" cap="flat" cmpd="sng" algn="ctr">
              <a:no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r" defTabSz="914400" rtl="0" eaLnBrk="1" fontAlgn="base" latinLnBrk="0" hangingPunct="1">
                <a:lnSpc>
                  <a:spcPct val="100000"/>
                </a:lnSpc>
                <a:spcBef>
                  <a:spcPct val="0"/>
                </a:spcBef>
                <a:spcAft>
                  <a:spcPct val="0"/>
                </a:spcAft>
                <a:buClrTx/>
                <a:buSzTx/>
                <a:buFontTx/>
                <a:buNone/>
                <a:tabLst/>
              </a:pPr>
              <a:endParaRPr kumimoji="1" lang="ja-JP" altLang="en-US" sz="3600" b="0" i="0" u="none" strike="noStrike" cap="none" normalizeH="0" baseline="0">
                <a:ln>
                  <a:noFill/>
                </a:ln>
                <a:solidFill>
                  <a:schemeClr val="tx1"/>
                </a:solidFill>
                <a:effectLst>
                  <a:outerShdw blurRad="38100" dist="38100" dir="2700000" algn="tl">
                    <a:srgbClr val="000000">
                      <a:alpha val="43137"/>
                    </a:srgbClr>
                  </a:outerShdw>
                </a:effectLst>
                <a:latin typeface="Arial" charset="0"/>
                <a:ea typeface="ＭＳ Ｐゴシック" pitchFamily="50" charset="-128"/>
              </a:endParaRPr>
            </a:p>
          </p:txBody>
        </p:sp>
        <p:sp>
          <p:nvSpPr>
            <p:cNvPr id="45" name="正方形/長方形 44"/>
            <p:cNvSpPr/>
            <p:nvPr/>
          </p:nvSpPr>
          <p:spPr bwMode="auto">
            <a:xfrm rot="328583">
              <a:off x="1260044" y="3011485"/>
              <a:ext cx="259061" cy="297827"/>
            </a:xfrm>
            <a:prstGeom prst="rect">
              <a:avLst/>
            </a:prstGeom>
            <a:grpFill/>
            <a:ln w="9525" cap="flat" cmpd="sng" algn="ctr">
              <a:no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r" defTabSz="914400" rtl="0" eaLnBrk="1" fontAlgn="base" latinLnBrk="0" hangingPunct="1">
                <a:lnSpc>
                  <a:spcPct val="100000"/>
                </a:lnSpc>
                <a:spcBef>
                  <a:spcPct val="0"/>
                </a:spcBef>
                <a:spcAft>
                  <a:spcPct val="0"/>
                </a:spcAft>
                <a:buClrTx/>
                <a:buSzTx/>
                <a:buFontTx/>
                <a:buNone/>
                <a:tabLst/>
              </a:pPr>
              <a:endParaRPr kumimoji="1" lang="ja-JP" altLang="en-US" sz="3600" b="0" i="0" u="none" strike="noStrike" cap="none" normalizeH="0" baseline="0">
                <a:ln>
                  <a:noFill/>
                </a:ln>
                <a:solidFill>
                  <a:schemeClr val="tx1"/>
                </a:solidFill>
                <a:effectLst>
                  <a:outerShdw blurRad="38100" dist="38100" dir="2700000" algn="tl">
                    <a:srgbClr val="000000">
                      <a:alpha val="43137"/>
                    </a:srgbClr>
                  </a:outerShdw>
                </a:effectLst>
                <a:latin typeface="Arial" charset="0"/>
                <a:ea typeface="ＭＳ Ｐゴシック" pitchFamily="50" charset="-128"/>
              </a:endParaRPr>
            </a:p>
          </p:txBody>
        </p:sp>
        <p:sp>
          <p:nvSpPr>
            <p:cNvPr id="46" name="正方形/長方形 45"/>
            <p:cNvSpPr/>
            <p:nvPr/>
          </p:nvSpPr>
          <p:spPr bwMode="auto">
            <a:xfrm rot="328583">
              <a:off x="413399" y="3359688"/>
              <a:ext cx="259061" cy="297827"/>
            </a:xfrm>
            <a:prstGeom prst="rect">
              <a:avLst/>
            </a:prstGeom>
            <a:grpFill/>
            <a:ln w="9525" cap="flat" cmpd="sng" algn="ctr">
              <a:no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r" defTabSz="914400" rtl="0" eaLnBrk="1" fontAlgn="base" latinLnBrk="0" hangingPunct="1">
                <a:lnSpc>
                  <a:spcPct val="100000"/>
                </a:lnSpc>
                <a:spcBef>
                  <a:spcPct val="0"/>
                </a:spcBef>
                <a:spcAft>
                  <a:spcPct val="0"/>
                </a:spcAft>
                <a:buClrTx/>
                <a:buSzTx/>
                <a:buFontTx/>
                <a:buNone/>
                <a:tabLst/>
              </a:pPr>
              <a:endParaRPr kumimoji="1" lang="ja-JP" altLang="en-US" sz="3600" b="0" i="0" u="none" strike="noStrike" cap="none" normalizeH="0" baseline="0">
                <a:ln>
                  <a:noFill/>
                </a:ln>
                <a:solidFill>
                  <a:schemeClr val="tx1"/>
                </a:solidFill>
                <a:effectLst>
                  <a:outerShdw blurRad="38100" dist="38100" dir="2700000" algn="tl">
                    <a:srgbClr val="000000">
                      <a:alpha val="43137"/>
                    </a:srgbClr>
                  </a:outerShdw>
                </a:effectLst>
                <a:latin typeface="Arial" charset="0"/>
                <a:ea typeface="ＭＳ Ｐゴシック" pitchFamily="50" charset="-128"/>
              </a:endParaRPr>
            </a:p>
          </p:txBody>
        </p:sp>
      </p:grpSp>
      <p:grpSp>
        <p:nvGrpSpPr>
          <p:cNvPr id="2070" name="グループ化 2069"/>
          <p:cNvGrpSpPr/>
          <p:nvPr/>
        </p:nvGrpSpPr>
        <p:grpSpPr>
          <a:xfrm>
            <a:off x="6877334" y="3645492"/>
            <a:ext cx="718849" cy="729098"/>
            <a:chOff x="6734834" y="3618540"/>
            <a:chExt cx="811748" cy="779798"/>
          </a:xfrm>
          <a:solidFill>
            <a:srgbClr val="FFD5D5"/>
          </a:solidFill>
        </p:grpSpPr>
        <p:pic>
          <p:nvPicPr>
            <p:cNvPr id="378888" name="Picture 8"/>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6841748" y="3709060"/>
              <a:ext cx="598241" cy="689278"/>
            </a:xfrm>
            <a:prstGeom prst="rect">
              <a:avLst/>
            </a:prstGeom>
            <a:grp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82" name="正方形/長方形 81"/>
            <p:cNvSpPr/>
            <p:nvPr/>
          </p:nvSpPr>
          <p:spPr bwMode="auto">
            <a:xfrm rot="1865189">
              <a:off x="7107698" y="3618540"/>
              <a:ext cx="438884" cy="147712"/>
            </a:xfrm>
            <a:prstGeom prst="rect">
              <a:avLst/>
            </a:prstGeom>
            <a:grpFill/>
            <a:ln w="9525" cap="flat" cmpd="sng" algn="ctr">
              <a:no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r" defTabSz="914400" rtl="0" eaLnBrk="1" fontAlgn="base" latinLnBrk="0" hangingPunct="1">
                <a:lnSpc>
                  <a:spcPct val="100000"/>
                </a:lnSpc>
                <a:spcBef>
                  <a:spcPct val="0"/>
                </a:spcBef>
                <a:spcAft>
                  <a:spcPct val="0"/>
                </a:spcAft>
                <a:buClrTx/>
                <a:buSzTx/>
                <a:buFontTx/>
                <a:buNone/>
                <a:tabLst/>
              </a:pPr>
              <a:endParaRPr kumimoji="1" lang="ja-JP" altLang="en-US" sz="3600" b="0" i="0" u="none" strike="noStrike" cap="none" normalizeH="0" baseline="0">
                <a:ln>
                  <a:noFill/>
                </a:ln>
                <a:solidFill>
                  <a:schemeClr val="tx1"/>
                </a:solidFill>
                <a:effectLst>
                  <a:outerShdw blurRad="38100" dist="38100" dir="2700000" algn="tl">
                    <a:srgbClr val="000000">
                      <a:alpha val="43137"/>
                    </a:srgbClr>
                  </a:outerShdw>
                </a:effectLst>
                <a:latin typeface="Arial" charset="0"/>
                <a:ea typeface="ＭＳ Ｐゴシック" pitchFamily="50" charset="-128"/>
              </a:endParaRPr>
            </a:p>
          </p:txBody>
        </p:sp>
        <p:sp>
          <p:nvSpPr>
            <p:cNvPr id="83" name="正方形/長方形 82"/>
            <p:cNvSpPr/>
            <p:nvPr/>
          </p:nvSpPr>
          <p:spPr bwMode="auto">
            <a:xfrm rot="1865189">
              <a:off x="6734834" y="3957013"/>
              <a:ext cx="163225" cy="270832"/>
            </a:xfrm>
            <a:prstGeom prst="rect">
              <a:avLst/>
            </a:prstGeom>
            <a:grpFill/>
            <a:ln w="9525" cap="flat" cmpd="sng" algn="ctr">
              <a:no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r" defTabSz="914400" rtl="0" eaLnBrk="1" fontAlgn="base" latinLnBrk="0" hangingPunct="1">
                <a:lnSpc>
                  <a:spcPct val="100000"/>
                </a:lnSpc>
                <a:spcBef>
                  <a:spcPct val="0"/>
                </a:spcBef>
                <a:spcAft>
                  <a:spcPct val="0"/>
                </a:spcAft>
                <a:buClrTx/>
                <a:buSzTx/>
                <a:buFontTx/>
                <a:buNone/>
                <a:tabLst/>
              </a:pPr>
              <a:endParaRPr kumimoji="1" lang="ja-JP" altLang="en-US" sz="3600" b="0" i="0" u="none" strike="noStrike" cap="none" normalizeH="0" baseline="0">
                <a:ln>
                  <a:noFill/>
                </a:ln>
                <a:solidFill>
                  <a:schemeClr val="tx1"/>
                </a:solidFill>
                <a:effectLst>
                  <a:outerShdw blurRad="38100" dist="38100" dir="2700000" algn="tl">
                    <a:srgbClr val="000000">
                      <a:alpha val="43137"/>
                    </a:srgbClr>
                  </a:outerShdw>
                </a:effectLst>
                <a:latin typeface="Arial" charset="0"/>
                <a:ea typeface="ＭＳ Ｐゴシック" pitchFamily="50" charset="-128"/>
              </a:endParaRPr>
            </a:p>
          </p:txBody>
        </p:sp>
      </p:grpSp>
      <p:sp>
        <p:nvSpPr>
          <p:cNvPr id="97" name="テキスト ボックス 96"/>
          <p:cNvSpPr txBox="1"/>
          <p:nvPr/>
        </p:nvSpPr>
        <p:spPr>
          <a:xfrm>
            <a:off x="8114813" y="3209954"/>
            <a:ext cx="469089" cy="253916"/>
          </a:xfrm>
          <a:prstGeom prst="rect">
            <a:avLst/>
          </a:prstGeom>
          <a:noFill/>
        </p:spPr>
        <p:txBody>
          <a:bodyPr wrap="square" rtlCol="0">
            <a:spAutoFit/>
          </a:bodyPr>
          <a:lstStyle/>
          <a:p>
            <a:r>
              <a:rPr lang="ja-JP" altLang="en-US" sz="1050" b="1" dirty="0">
                <a:latin typeface="Meiryo UI" pitchFamily="50" charset="-128"/>
                <a:ea typeface="Meiryo UI" pitchFamily="50" charset="-128"/>
                <a:cs typeface="Meiryo UI" pitchFamily="50" charset="-128"/>
              </a:rPr>
              <a:t>自宅</a:t>
            </a:r>
            <a:endParaRPr kumimoji="1" lang="ja-JP" altLang="en-US" sz="1050" b="1" dirty="0">
              <a:latin typeface="Meiryo UI" pitchFamily="50" charset="-128"/>
              <a:ea typeface="Meiryo UI" pitchFamily="50" charset="-128"/>
              <a:cs typeface="Meiryo UI" pitchFamily="50" charset="-128"/>
            </a:endParaRPr>
          </a:p>
        </p:txBody>
      </p:sp>
      <p:sp>
        <p:nvSpPr>
          <p:cNvPr id="195" name="テキスト ボックス 194"/>
          <p:cNvSpPr txBox="1"/>
          <p:nvPr/>
        </p:nvSpPr>
        <p:spPr>
          <a:xfrm>
            <a:off x="742255" y="3173590"/>
            <a:ext cx="469089" cy="253916"/>
          </a:xfrm>
          <a:prstGeom prst="rect">
            <a:avLst/>
          </a:prstGeom>
          <a:noFill/>
        </p:spPr>
        <p:txBody>
          <a:bodyPr wrap="square" rtlCol="0">
            <a:spAutoFit/>
          </a:bodyPr>
          <a:lstStyle/>
          <a:p>
            <a:r>
              <a:rPr lang="ja-JP" altLang="en-US" sz="1050" b="1" dirty="0">
                <a:latin typeface="Meiryo UI" pitchFamily="50" charset="-128"/>
                <a:ea typeface="Meiryo UI" pitchFamily="50" charset="-128"/>
                <a:cs typeface="Meiryo UI" pitchFamily="50" charset="-128"/>
              </a:rPr>
              <a:t>家族</a:t>
            </a:r>
            <a:endParaRPr kumimoji="1" lang="ja-JP" altLang="en-US" sz="1050" b="1" dirty="0">
              <a:latin typeface="Meiryo UI" pitchFamily="50" charset="-128"/>
              <a:ea typeface="Meiryo UI" pitchFamily="50" charset="-128"/>
              <a:cs typeface="Meiryo UI" pitchFamily="50" charset="-128"/>
            </a:endParaRPr>
          </a:p>
        </p:txBody>
      </p:sp>
      <p:sp>
        <p:nvSpPr>
          <p:cNvPr id="115" name="Rectangle 23"/>
          <p:cNvSpPr>
            <a:spLocks noChangeArrowheads="1"/>
          </p:cNvSpPr>
          <p:nvPr/>
        </p:nvSpPr>
        <p:spPr bwMode="auto">
          <a:xfrm>
            <a:off x="0" y="1"/>
            <a:ext cx="2806995" cy="3721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82904" tIns="41452" rIns="82904" bIns="41452" anchor="b"/>
          <a:lstStyle/>
          <a:p>
            <a:pPr defTabSz="828675"/>
            <a:r>
              <a:rPr kumimoji="0" lang="en-US" altLang="ja-JP" sz="1600" b="1" dirty="0">
                <a:latin typeface="Meiryo UI" panose="020B0604030504040204" pitchFamily="50" charset="-128"/>
                <a:ea typeface="Meiryo UI" panose="020B0604030504040204" pitchFamily="50" charset="-128"/>
              </a:rPr>
              <a:t>《</a:t>
            </a:r>
            <a:r>
              <a:rPr kumimoji="0" lang="ja-JP" altLang="en-US" sz="1600" b="1" dirty="0">
                <a:latin typeface="Meiryo UI" panose="020B0604030504040204" pitchFamily="50" charset="-128"/>
                <a:ea typeface="Meiryo UI" panose="020B0604030504040204" pitchFamily="50" charset="-128"/>
              </a:rPr>
              <a:t> 連携</a:t>
            </a:r>
            <a:r>
              <a:rPr kumimoji="0" lang="en-US" altLang="ja-JP" sz="1700" b="1" dirty="0">
                <a:latin typeface="Segoe UI" panose="020B0502040204020203" pitchFamily="34" charset="0"/>
                <a:ea typeface="Meiryo UI" panose="020B0604030504040204" pitchFamily="50" charset="-128"/>
                <a:cs typeface="Segoe UI" panose="020B0502040204020203" pitchFamily="34" charset="0"/>
              </a:rPr>
              <a:t>-12</a:t>
            </a:r>
            <a:r>
              <a:rPr kumimoji="0" lang="ja-JP" altLang="en-US" sz="1700" b="1" dirty="0">
                <a:latin typeface="Segoe UI" panose="020B0502040204020203" pitchFamily="34" charset="0"/>
                <a:ea typeface="Meiryo UI" panose="020B0604030504040204" pitchFamily="50" charset="-128"/>
                <a:cs typeface="Segoe UI" panose="020B0502040204020203" pitchFamily="34" charset="0"/>
              </a:rPr>
              <a:t> </a:t>
            </a:r>
            <a:r>
              <a:rPr kumimoji="0" lang="en-US" altLang="ja-JP" sz="1600" b="1" dirty="0">
                <a:latin typeface="Meiryo UI" panose="020B0604030504040204" pitchFamily="50" charset="-128"/>
                <a:ea typeface="Meiryo UI" panose="020B0604030504040204" pitchFamily="50" charset="-128"/>
              </a:rPr>
              <a:t>》</a:t>
            </a:r>
            <a:r>
              <a:rPr kumimoji="0" lang="ja-JP" altLang="en-US" sz="1600" b="1" dirty="0">
                <a:latin typeface="Meiryo UI" panose="020B0604030504040204" pitchFamily="50" charset="-128"/>
                <a:ea typeface="Meiryo UI" panose="020B0604030504040204" pitchFamily="50" charset="-128"/>
              </a:rPr>
              <a:t>  </a:t>
            </a:r>
            <a:endParaRPr kumimoji="0" lang="ja-JP" altLang="en-US" sz="1600" b="1" dirty="0">
              <a:solidFill>
                <a:srgbClr val="FF5050"/>
              </a:solidFill>
              <a:latin typeface="Meiryo UI" panose="020B0604030504040204" pitchFamily="50" charset="-128"/>
              <a:ea typeface="Meiryo UI" panose="020B0604030504040204" pitchFamily="50" charset="-128"/>
            </a:endParaRPr>
          </a:p>
        </p:txBody>
      </p:sp>
      <p:sp>
        <p:nvSpPr>
          <p:cNvPr id="116" name="Rectangle 12"/>
          <p:cNvSpPr>
            <a:spLocks noChangeArrowheads="1"/>
          </p:cNvSpPr>
          <p:nvPr/>
        </p:nvSpPr>
        <p:spPr bwMode="auto">
          <a:xfrm>
            <a:off x="222131" y="755443"/>
            <a:ext cx="8691562" cy="103179"/>
          </a:xfrm>
          <a:prstGeom prst="rect">
            <a:avLst/>
          </a:prstGeom>
          <a:gradFill rotWithShape="1">
            <a:gsLst>
              <a:gs pos="96951">
                <a:srgbClr val="3E6EB4"/>
              </a:gs>
              <a:gs pos="90000">
                <a:srgbClr val="3E6EB4"/>
              </a:gs>
              <a:gs pos="0">
                <a:srgbClr val="CDE1FF"/>
              </a:gs>
            </a:gsLst>
            <a:lin ang="0" scaled="1"/>
          </a:gradFill>
          <a:ln w="9525" algn="ctr">
            <a:noFill/>
            <a:miter lim="800000"/>
            <a:headEnd/>
            <a:tailEnd/>
          </a:ln>
          <a:effectLst/>
        </p:spPr>
        <p:txBody>
          <a:bodyPr wrap="none" anchor="ctr"/>
          <a:lstStyle/>
          <a:p>
            <a:pPr algn="r">
              <a:defRPr/>
            </a:pPr>
            <a:endParaRPr lang="ja-JP" altLang="en-US">
              <a:latin typeface="Arial" charset="0"/>
            </a:endParaRPr>
          </a:p>
        </p:txBody>
      </p:sp>
    </p:spTree>
    <p:extLst>
      <p:ext uri="{BB962C8B-B14F-4D97-AF65-F5344CB8AC3E}">
        <p14:creationId xmlns:p14="http://schemas.microsoft.com/office/powerpoint/2010/main" val="774320467"/>
      </p:ext>
    </p:extLst>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210" name="Rectangle 2"/>
          <p:cNvSpPr>
            <a:spLocks noGrp="1" noChangeArrowheads="1"/>
          </p:cNvSpPr>
          <p:nvPr>
            <p:ph type="title" idx="4294967295"/>
          </p:nvPr>
        </p:nvSpPr>
        <p:spPr>
          <a:xfrm>
            <a:off x="556418" y="284828"/>
            <a:ext cx="8005763" cy="647700"/>
          </a:xfrm>
        </p:spPr>
        <p:txBody>
          <a:bodyPr/>
          <a:lstStyle/>
          <a:p>
            <a:pPr eaLnBrk="1" hangingPunct="1"/>
            <a:r>
              <a:rPr lang="ja-JP" altLang="en-US" sz="3000" b="1" dirty="0">
                <a:solidFill>
                  <a:schemeClr val="tx1"/>
                </a:solidFill>
                <a:latin typeface="Meiryo UI" panose="020B0604030504040204" pitchFamily="50" charset="-128"/>
                <a:ea typeface="Meiryo UI" panose="020B0604030504040204" pitchFamily="50" charset="-128"/>
                <a:cs typeface="メイリオ" pitchFamily="50" charset="-128"/>
              </a:rPr>
              <a:t>地域連携体制構築の方法❶</a:t>
            </a:r>
            <a:endParaRPr lang="en-US" altLang="ja-JP" sz="3000" b="1" dirty="0">
              <a:solidFill>
                <a:schemeClr val="tx1"/>
              </a:solidFill>
              <a:latin typeface="Meiryo UI" panose="020B0604030504040204" pitchFamily="50" charset="-128"/>
              <a:ea typeface="Meiryo UI" panose="020B0604030504040204" pitchFamily="50" charset="-128"/>
              <a:cs typeface="メイリオ" pitchFamily="50" charset="-128"/>
            </a:endParaRPr>
          </a:p>
        </p:txBody>
      </p:sp>
      <p:sp>
        <p:nvSpPr>
          <p:cNvPr id="94211" name="Rectangle 3"/>
          <p:cNvSpPr>
            <a:spLocks noGrp="1" noChangeArrowheads="1"/>
          </p:cNvSpPr>
          <p:nvPr>
            <p:ph type="body" idx="4294967295"/>
          </p:nvPr>
        </p:nvSpPr>
        <p:spPr>
          <a:xfrm>
            <a:off x="1047750" y="1312863"/>
            <a:ext cx="7723188" cy="4746625"/>
          </a:xfrm>
        </p:spPr>
        <p:txBody>
          <a:bodyPr/>
          <a:lstStyle/>
          <a:p>
            <a:pPr eaLnBrk="1" hangingPunct="1">
              <a:lnSpc>
                <a:spcPct val="150000"/>
              </a:lnSpc>
              <a:spcBef>
                <a:spcPct val="0"/>
              </a:spcBef>
              <a:buFontTx/>
              <a:buNone/>
            </a:pPr>
            <a:r>
              <a:rPr lang="ja-JP" altLang="en-US" sz="2800" b="1" dirty="0">
                <a:solidFill>
                  <a:schemeClr val="hlink"/>
                </a:solidFill>
                <a:latin typeface="Meiryo UI" panose="020B0604030504040204" pitchFamily="50" charset="-128"/>
                <a:ea typeface="Meiryo UI" panose="020B0604030504040204" pitchFamily="50" charset="-128"/>
              </a:rPr>
              <a:t>　　</a:t>
            </a:r>
            <a:r>
              <a:rPr lang="en-US" altLang="ja-JP" sz="2800" b="1" dirty="0">
                <a:solidFill>
                  <a:srgbClr val="3E6EB4"/>
                </a:solidFill>
                <a:latin typeface="Meiryo UI" panose="020B0604030504040204" pitchFamily="50" charset="-128"/>
                <a:ea typeface="Meiryo UI" panose="020B0604030504040204" pitchFamily="50" charset="-128"/>
              </a:rPr>
              <a:t>●</a:t>
            </a:r>
            <a:r>
              <a:rPr lang="ja-JP" altLang="en-US" sz="1200" b="1" dirty="0">
                <a:latin typeface="Meiryo UI" panose="020B0604030504040204" pitchFamily="50" charset="-128"/>
                <a:ea typeface="Meiryo UI" panose="020B0604030504040204" pitchFamily="50" charset="-128"/>
              </a:rPr>
              <a:t>　</a:t>
            </a:r>
            <a:r>
              <a:rPr lang="ja-JP" altLang="en-US" sz="2800" b="1" dirty="0">
                <a:latin typeface="Meiryo UI" panose="020B0604030504040204" pitchFamily="50" charset="-128"/>
                <a:ea typeface="Meiryo UI" panose="020B0604030504040204" pitchFamily="50" charset="-128"/>
              </a:rPr>
              <a:t>医師会主導型</a:t>
            </a:r>
          </a:p>
          <a:p>
            <a:pPr eaLnBrk="1" hangingPunct="1">
              <a:lnSpc>
                <a:spcPct val="150000"/>
              </a:lnSpc>
              <a:spcBef>
                <a:spcPct val="0"/>
              </a:spcBef>
              <a:buFontTx/>
              <a:buNone/>
            </a:pPr>
            <a:r>
              <a:rPr lang="ja-JP" altLang="en-US" sz="2800" b="1" dirty="0">
                <a:solidFill>
                  <a:schemeClr val="hlink"/>
                </a:solidFill>
                <a:latin typeface="Meiryo UI" panose="020B0604030504040204" pitchFamily="50" charset="-128"/>
                <a:ea typeface="Meiryo UI" panose="020B0604030504040204" pitchFamily="50" charset="-128"/>
              </a:rPr>
              <a:t>　　</a:t>
            </a:r>
            <a:r>
              <a:rPr lang="ja-JP" altLang="en-US" sz="2800" b="1" dirty="0">
                <a:solidFill>
                  <a:srgbClr val="3E6EB4"/>
                </a:solidFill>
                <a:latin typeface="Meiryo UI" panose="020B0604030504040204" pitchFamily="50" charset="-128"/>
                <a:ea typeface="Meiryo UI" panose="020B0604030504040204" pitchFamily="50" charset="-128"/>
              </a:rPr>
              <a:t>●</a:t>
            </a:r>
            <a:r>
              <a:rPr lang="ja-JP" altLang="en-US" sz="1200" b="1" dirty="0">
                <a:latin typeface="Meiryo UI" panose="020B0604030504040204" pitchFamily="50" charset="-128"/>
                <a:ea typeface="Meiryo UI" panose="020B0604030504040204" pitchFamily="50" charset="-128"/>
              </a:rPr>
              <a:t>　</a:t>
            </a:r>
            <a:r>
              <a:rPr lang="ja-JP" altLang="en-US" sz="2800" b="1" dirty="0">
                <a:latin typeface="Meiryo UI" panose="020B0604030504040204" pitchFamily="50" charset="-128"/>
                <a:ea typeface="Meiryo UI" panose="020B0604030504040204" pitchFamily="50" charset="-128"/>
              </a:rPr>
              <a:t>医療機関主導型</a:t>
            </a:r>
          </a:p>
          <a:p>
            <a:pPr eaLnBrk="1" hangingPunct="1">
              <a:lnSpc>
                <a:spcPct val="150000"/>
              </a:lnSpc>
              <a:spcBef>
                <a:spcPct val="0"/>
              </a:spcBef>
              <a:buFontTx/>
              <a:buNone/>
            </a:pPr>
            <a:r>
              <a:rPr lang="ja-JP" altLang="en-US" sz="2800" b="1" dirty="0">
                <a:solidFill>
                  <a:schemeClr val="hlink"/>
                </a:solidFill>
                <a:latin typeface="Meiryo UI" panose="020B0604030504040204" pitchFamily="50" charset="-128"/>
                <a:ea typeface="Meiryo UI" panose="020B0604030504040204" pitchFamily="50" charset="-128"/>
              </a:rPr>
              <a:t>　　</a:t>
            </a:r>
            <a:r>
              <a:rPr lang="ja-JP" altLang="en-US" sz="2800" b="1" dirty="0">
                <a:solidFill>
                  <a:srgbClr val="3E6EB4"/>
                </a:solidFill>
                <a:latin typeface="Meiryo UI" panose="020B0604030504040204" pitchFamily="50" charset="-128"/>
                <a:ea typeface="Meiryo UI" panose="020B0604030504040204" pitchFamily="50" charset="-128"/>
              </a:rPr>
              <a:t>●</a:t>
            </a:r>
            <a:r>
              <a:rPr lang="ja-JP" altLang="en-US" sz="1200" b="1" dirty="0">
                <a:latin typeface="Meiryo UI" panose="020B0604030504040204" pitchFamily="50" charset="-128"/>
                <a:ea typeface="Meiryo UI" panose="020B0604030504040204" pitchFamily="50" charset="-128"/>
              </a:rPr>
              <a:t>　</a:t>
            </a:r>
            <a:r>
              <a:rPr lang="ja-JP" altLang="en-US" sz="2800" b="1" dirty="0">
                <a:latin typeface="Meiryo UI" panose="020B0604030504040204" pitchFamily="50" charset="-128"/>
                <a:ea typeface="Meiryo UI" panose="020B0604030504040204" pitchFamily="50" charset="-128"/>
              </a:rPr>
              <a:t>行政主導型</a:t>
            </a:r>
          </a:p>
          <a:p>
            <a:pPr eaLnBrk="1" hangingPunct="1">
              <a:lnSpc>
                <a:spcPct val="150000"/>
              </a:lnSpc>
              <a:spcBef>
                <a:spcPct val="0"/>
              </a:spcBef>
              <a:buFontTx/>
              <a:buNone/>
            </a:pPr>
            <a:r>
              <a:rPr lang="ja-JP" altLang="en-US" sz="2800" b="1" dirty="0">
                <a:solidFill>
                  <a:schemeClr val="hlink"/>
                </a:solidFill>
                <a:latin typeface="Meiryo UI" panose="020B0604030504040204" pitchFamily="50" charset="-128"/>
                <a:ea typeface="Meiryo UI" panose="020B0604030504040204" pitchFamily="50" charset="-128"/>
              </a:rPr>
              <a:t>　　</a:t>
            </a:r>
            <a:r>
              <a:rPr lang="ja-JP" altLang="en-US" sz="2800" b="1" dirty="0">
                <a:solidFill>
                  <a:srgbClr val="3E6EB4"/>
                </a:solidFill>
                <a:latin typeface="Meiryo UI" panose="020B0604030504040204" pitchFamily="50" charset="-128"/>
                <a:ea typeface="Meiryo UI" panose="020B0604030504040204" pitchFamily="50" charset="-128"/>
              </a:rPr>
              <a:t>●</a:t>
            </a:r>
            <a:r>
              <a:rPr lang="ja-JP" altLang="en-US" sz="1200" b="1" dirty="0">
                <a:latin typeface="Meiryo UI" panose="020B0604030504040204" pitchFamily="50" charset="-128"/>
                <a:ea typeface="Meiryo UI" panose="020B0604030504040204" pitchFamily="50" charset="-128"/>
              </a:rPr>
              <a:t>　</a:t>
            </a:r>
            <a:r>
              <a:rPr lang="ja-JP" altLang="en-US" sz="2800" b="1" dirty="0">
                <a:latin typeface="Meiryo UI" panose="020B0604030504040204" pitchFamily="50" charset="-128"/>
                <a:ea typeface="Meiryo UI" panose="020B0604030504040204" pitchFamily="50" charset="-128"/>
              </a:rPr>
              <a:t>地域包括支援センター主導型</a:t>
            </a:r>
          </a:p>
          <a:p>
            <a:pPr eaLnBrk="1" hangingPunct="1">
              <a:lnSpc>
                <a:spcPct val="130000"/>
              </a:lnSpc>
              <a:spcBef>
                <a:spcPct val="0"/>
              </a:spcBef>
              <a:buFontTx/>
              <a:buNone/>
            </a:pPr>
            <a:endParaRPr lang="ja-JP" altLang="en-US" sz="2800" b="1" dirty="0">
              <a:solidFill>
                <a:srgbClr val="4D4D4D"/>
              </a:solidFill>
              <a:latin typeface="Meiryo UI" panose="020B0604030504040204" pitchFamily="50" charset="-128"/>
              <a:ea typeface="Meiryo UI" panose="020B0604030504040204" pitchFamily="50" charset="-128"/>
            </a:endParaRPr>
          </a:p>
          <a:p>
            <a:pPr eaLnBrk="1" hangingPunct="1">
              <a:lnSpc>
                <a:spcPct val="130000"/>
              </a:lnSpc>
              <a:spcBef>
                <a:spcPct val="0"/>
              </a:spcBef>
              <a:buFontTx/>
              <a:buNone/>
            </a:pPr>
            <a:r>
              <a:rPr lang="ja-JP" altLang="en-US" sz="2200" b="1" dirty="0">
                <a:solidFill>
                  <a:srgbClr val="4D4D4D"/>
                </a:solidFill>
                <a:latin typeface="Meiryo UI" panose="020B0604030504040204" pitchFamily="50" charset="-128"/>
                <a:ea typeface="Meiryo UI" panose="020B0604030504040204" pitchFamily="50" charset="-128"/>
              </a:rPr>
              <a:t>　　　　その地域にあった連携システムを構築する</a:t>
            </a:r>
          </a:p>
          <a:p>
            <a:pPr eaLnBrk="1" hangingPunct="1">
              <a:lnSpc>
                <a:spcPct val="150000"/>
              </a:lnSpc>
              <a:spcBef>
                <a:spcPct val="0"/>
              </a:spcBef>
              <a:buFontTx/>
              <a:buNone/>
            </a:pPr>
            <a:r>
              <a:rPr lang="ja-JP" altLang="en-US" sz="2200" b="1" dirty="0">
                <a:solidFill>
                  <a:srgbClr val="4D4D4D"/>
                </a:solidFill>
                <a:latin typeface="Meiryo UI" panose="020B0604030504040204" pitchFamily="50" charset="-128"/>
                <a:ea typeface="Meiryo UI" panose="020B0604030504040204" pitchFamily="50" charset="-128"/>
              </a:rPr>
              <a:t>　　　　生活圏内での医療、介護、福祉、地域住民の理解、</a:t>
            </a:r>
          </a:p>
          <a:p>
            <a:pPr eaLnBrk="1" hangingPunct="1">
              <a:lnSpc>
                <a:spcPct val="150000"/>
              </a:lnSpc>
              <a:spcBef>
                <a:spcPct val="0"/>
              </a:spcBef>
              <a:buFontTx/>
              <a:buNone/>
            </a:pPr>
            <a:r>
              <a:rPr lang="ja-JP" altLang="en-US" sz="2200" b="1" dirty="0">
                <a:solidFill>
                  <a:srgbClr val="4D4D4D"/>
                </a:solidFill>
                <a:latin typeface="Meiryo UI" panose="020B0604030504040204" pitchFamily="50" charset="-128"/>
                <a:ea typeface="Meiryo UI" panose="020B0604030504040204" pitchFamily="50" charset="-128"/>
              </a:rPr>
              <a:t>　　　　行政の協力が不可欠である</a:t>
            </a:r>
            <a:endParaRPr lang="en-US" altLang="ja-JP" sz="2200" b="1" dirty="0">
              <a:solidFill>
                <a:srgbClr val="4D4D4D"/>
              </a:solidFill>
              <a:latin typeface="Meiryo UI" panose="020B0604030504040204" pitchFamily="50" charset="-128"/>
              <a:ea typeface="Meiryo UI" panose="020B0604030504040204" pitchFamily="50" charset="-128"/>
            </a:endParaRPr>
          </a:p>
        </p:txBody>
      </p:sp>
      <p:sp>
        <p:nvSpPr>
          <p:cNvPr id="94213" name="Rectangle 12"/>
          <p:cNvSpPr>
            <a:spLocks noChangeArrowheads="1"/>
          </p:cNvSpPr>
          <p:nvPr/>
        </p:nvSpPr>
        <p:spPr bwMode="auto">
          <a:xfrm>
            <a:off x="3763963" y="6296025"/>
            <a:ext cx="5122862" cy="390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p>
            <a:pPr algn="ctr"/>
            <a:r>
              <a:rPr lang="ja-JP" altLang="en-US" sz="1400" b="1">
                <a:latin typeface="Meiryo UI" panose="020B0604030504040204" pitchFamily="50" charset="-128"/>
                <a:ea typeface="Meiryo UI" panose="020B0604030504040204" pitchFamily="50" charset="-128"/>
              </a:rPr>
              <a:t>東京都認知症サポート医フォローアップ研修テキストより、一部改変</a:t>
            </a:r>
          </a:p>
        </p:txBody>
      </p:sp>
      <p:sp>
        <p:nvSpPr>
          <p:cNvPr id="94214" name="AutoShape 6"/>
          <p:cNvSpPr>
            <a:spLocks noChangeArrowheads="1"/>
          </p:cNvSpPr>
          <p:nvPr/>
        </p:nvSpPr>
        <p:spPr bwMode="auto">
          <a:xfrm flipV="1">
            <a:off x="3706813" y="4057650"/>
            <a:ext cx="1627187" cy="354013"/>
          </a:xfrm>
          <a:prstGeom prst="triangle">
            <a:avLst>
              <a:gd name="adj" fmla="val 50000"/>
            </a:avLst>
          </a:prstGeom>
          <a:solidFill>
            <a:schemeClr val="bg2">
              <a:alpha val="63136"/>
            </a:schemeClr>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ja-JP" altLang="en-US"/>
          </a:p>
        </p:txBody>
      </p:sp>
      <p:sp>
        <p:nvSpPr>
          <p:cNvPr id="9" name="Rectangle 23"/>
          <p:cNvSpPr>
            <a:spLocks noChangeArrowheads="1"/>
          </p:cNvSpPr>
          <p:nvPr/>
        </p:nvSpPr>
        <p:spPr bwMode="auto">
          <a:xfrm>
            <a:off x="0" y="1"/>
            <a:ext cx="2806995" cy="3721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82904" tIns="41452" rIns="82904" bIns="41452" anchor="b"/>
          <a:lstStyle/>
          <a:p>
            <a:pPr defTabSz="828675"/>
            <a:r>
              <a:rPr kumimoji="0" lang="en-US" altLang="ja-JP" sz="1600" b="1" dirty="0">
                <a:latin typeface="Meiryo UI" panose="020B0604030504040204" pitchFamily="50" charset="-128"/>
                <a:ea typeface="Meiryo UI" panose="020B0604030504040204" pitchFamily="50" charset="-128"/>
              </a:rPr>
              <a:t>《</a:t>
            </a:r>
            <a:r>
              <a:rPr kumimoji="0" lang="ja-JP" altLang="en-US" sz="1600" b="1" dirty="0">
                <a:latin typeface="Meiryo UI" panose="020B0604030504040204" pitchFamily="50" charset="-128"/>
                <a:ea typeface="Meiryo UI" panose="020B0604030504040204" pitchFamily="50" charset="-128"/>
              </a:rPr>
              <a:t> 連携</a:t>
            </a:r>
            <a:r>
              <a:rPr kumimoji="0" lang="en-US" altLang="ja-JP" sz="1700" b="1" dirty="0">
                <a:latin typeface="Segoe UI" panose="020B0502040204020203" pitchFamily="34" charset="0"/>
                <a:ea typeface="Meiryo UI" panose="020B0604030504040204" pitchFamily="50" charset="-128"/>
                <a:cs typeface="Segoe UI" panose="020B0502040204020203" pitchFamily="34" charset="0"/>
              </a:rPr>
              <a:t>-13</a:t>
            </a:r>
            <a:r>
              <a:rPr kumimoji="0" lang="ja-JP" altLang="en-US" sz="1700" b="1" dirty="0">
                <a:latin typeface="Segoe UI" panose="020B0502040204020203" pitchFamily="34" charset="0"/>
                <a:ea typeface="Meiryo UI" panose="020B0604030504040204" pitchFamily="50" charset="-128"/>
                <a:cs typeface="Segoe UI" panose="020B0502040204020203" pitchFamily="34" charset="0"/>
              </a:rPr>
              <a:t> </a:t>
            </a:r>
            <a:r>
              <a:rPr kumimoji="0" lang="en-US" altLang="ja-JP" sz="1600" b="1" dirty="0">
                <a:latin typeface="Meiryo UI" panose="020B0604030504040204" pitchFamily="50" charset="-128"/>
                <a:ea typeface="Meiryo UI" panose="020B0604030504040204" pitchFamily="50" charset="-128"/>
              </a:rPr>
              <a:t>》</a:t>
            </a:r>
            <a:r>
              <a:rPr kumimoji="0" lang="ja-JP" altLang="en-US" sz="1600" b="1" dirty="0">
                <a:latin typeface="Meiryo UI" panose="020B0604030504040204" pitchFamily="50" charset="-128"/>
                <a:ea typeface="Meiryo UI" panose="020B0604030504040204" pitchFamily="50" charset="-128"/>
              </a:rPr>
              <a:t>  </a:t>
            </a:r>
            <a:endParaRPr kumimoji="0" lang="ja-JP" altLang="en-US" sz="1600" b="1" dirty="0">
              <a:solidFill>
                <a:srgbClr val="FF5050"/>
              </a:solidFill>
              <a:latin typeface="Meiryo UI" panose="020B0604030504040204" pitchFamily="50" charset="-128"/>
              <a:ea typeface="Meiryo UI" panose="020B0604030504040204" pitchFamily="50" charset="-128"/>
            </a:endParaRPr>
          </a:p>
        </p:txBody>
      </p:sp>
      <p:sp>
        <p:nvSpPr>
          <p:cNvPr id="8" name="Rectangle 12"/>
          <p:cNvSpPr>
            <a:spLocks noChangeArrowheads="1"/>
          </p:cNvSpPr>
          <p:nvPr/>
        </p:nvSpPr>
        <p:spPr bwMode="auto">
          <a:xfrm>
            <a:off x="213519" y="933832"/>
            <a:ext cx="8691562" cy="103179"/>
          </a:xfrm>
          <a:prstGeom prst="rect">
            <a:avLst/>
          </a:prstGeom>
          <a:gradFill rotWithShape="1">
            <a:gsLst>
              <a:gs pos="96951">
                <a:srgbClr val="3E6EB4"/>
              </a:gs>
              <a:gs pos="90000">
                <a:srgbClr val="3E6EB4"/>
              </a:gs>
              <a:gs pos="0">
                <a:srgbClr val="CDE1FF"/>
              </a:gs>
            </a:gsLst>
            <a:lin ang="0" scaled="1"/>
          </a:gradFill>
          <a:ln w="9525" algn="ctr">
            <a:noFill/>
            <a:miter lim="800000"/>
            <a:headEnd/>
            <a:tailEnd/>
          </a:ln>
          <a:effectLst/>
        </p:spPr>
        <p:txBody>
          <a:bodyPr wrap="none" anchor="ctr"/>
          <a:lstStyle/>
          <a:p>
            <a:pPr algn="r">
              <a:defRPr/>
            </a:pPr>
            <a:endParaRPr lang="ja-JP" altLang="en-US">
              <a:latin typeface="Arial" charset="0"/>
            </a:endParaRPr>
          </a:p>
        </p:txBody>
      </p:sp>
    </p:spTree>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234" name="Rectangle 2"/>
          <p:cNvSpPr>
            <a:spLocks noGrp="1" noChangeArrowheads="1"/>
          </p:cNvSpPr>
          <p:nvPr>
            <p:ph type="title" idx="4294967295"/>
          </p:nvPr>
        </p:nvSpPr>
        <p:spPr>
          <a:xfrm>
            <a:off x="556418" y="264280"/>
            <a:ext cx="8005763" cy="647700"/>
          </a:xfrm>
        </p:spPr>
        <p:txBody>
          <a:bodyPr/>
          <a:lstStyle/>
          <a:p>
            <a:pPr eaLnBrk="1" hangingPunct="1"/>
            <a:r>
              <a:rPr lang="ja-JP" altLang="en-US" sz="3000" b="1" dirty="0">
                <a:solidFill>
                  <a:schemeClr val="tx1"/>
                </a:solidFill>
                <a:latin typeface="Meiryo UI" panose="020B0604030504040204" pitchFamily="50" charset="-128"/>
                <a:ea typeface="Meiryo UI" panose="020B0604030504040204" pitchFamily="50" charset="-128"/>
                <a:cs typeface="メイリオ" pitchFamily="50" charset="-128"/>
              </a:rPr>
              <a:t>地域連携体制構築の方法❷</a:t>
            </a:r>
            <a:endParaRPr lang="en-US" altLang="ja-JP" sz="3000" b="1" dirty="0">
              <a:solidFill>
                <a:schemeClr val="tx1"/>
              </a:solidFill>
              <a:latin typeface="Meiryo UI" panose="020B0604030504040204" pitchFamily="50" charset="-128"/>
              <a:ea typeface="Meiryo UI" panose="020B0604030504040204" pitchFamily="50" charset="-128"/>
              <a:cs typeface="メイリオ" pitchFamily="50" charset="-128"/>
            </a:endParaRPr>
          </a:p>
        </p:txBody>
      </p:sp>
      <p:sp>
        <p:nvSpPr>
          <p:cNvPr id="95235" name="Rectangle 3"/>
          <p:cNvSpPr>
            <a:spLocks noGrp="1" noChangeArrowheads="1"/>
          </p:cNvSpPr>
          <p:nvPr>
            <p:ph type="body" idx="4294967295"/>
          </p:nvPr>
        </p:nvSpPr>
        <p:spPr>
          <a:xfrm>
            <a:off x="1039091" y="1382713"/>
            <a:ext cx="7658822" cy="4537075"/>
          </a:xfrm>
        </p:spPr>
        <p:txBody>
          <a:bodyPr/>
          <a:lstStyle/>
          <a:p>
            <a:pPr eaLnBrk="1" hangingPunct="1">
              <a:lnSpc>
                <a:spcPct val="150000"/>
              </a:lnSpc>
              <a:buFontTx/>
              <a:buNone/>
            </a:pPr>
            <a:r>
              <a:rPr lang="en-US" altLang="ja-JP" sz="2500" b="1" dirty="0">
                <a:solidFill>
                  <a:srgbClr val="3E6EB4"/>
                </a:solidFill>
                <a:latin typeface="Meiryo UI" panose="020B0604030504040204" pitchFamily="50" charset="-128"/>
                <a:ea typeface="Meiryo UI" panose="020B0604030504040204" pitchFamily="50" charset="-128"/>
              </a:rPr>
              <a:t>●</a:t>
            </a:r>
            <a:r>
              <a:rPr lang="ja-JP" altLang="en-US" sz="1200" b="1" dirty="0">
                <a:latin typeface="Meiryo UI" panose="020B0604030504040204" pitchFamily="50" charset="-128"/>
                <a:ea typeface="Meiryo UI" panose="020B0604030504040204" pitchFamily="50" charset="-128"/>
              </a:rPr>
              <a:t>　</a:t>
            </a:r>
            <a:r>
              <a:rPr lang="ja-JP" altLang="en-US" sz="2500" b="1" dirty="0">
                <a:latin typeface="Meiryo UI" panose="020B0604030504040204" pitchFamily="50" charset="-128"/>
                <a:ea typeface="Meiryo UI" panose="020B0604030504040204" pitchFamily="50" charset="-128"/>
              </a:rPr>
              <a:t>まずは地域包括支援センターとの連携を始める</a:t>
            </a:r>
            <a:endParaRPr lang="ja-JP" altLang="en-US" sz="2500" b="1" dirty="0">
              <a:solidFill>
                <a:schemeClr val="hlink"/>
              </a:solidFill>
              <a:latin typeface="Meiryo UI" panose="020B0604030504040204" pitchFamily="50" charset="-128"/>
              <a:ea typeface="Meiryo UI" panose="020B0604030504040204" pitchFamily="50" charset="-128"/>
            </a:endParaRPr>
          </a:p>
          <a:p>
            <a:pPr eaLnBrk="1" hangingPunct="1">
              <a:lnSpc>
                <a:spcPct val="110000"/>
              </a:lnSpc>
              <a:buFontTx/>
              <a:buNone/>
            </a:pPr>
            <a:r>
              <a:rPr lang="ja-JP" altLang="en-US" sz="2500" b="1" dirty="0">
                <a:solidFill>
                  <a:srgbClr val="3E6EB4"/>
                </a:solidFill>
                <a:latin typeface="Meiryo UI" panose="020B0604030504040204" pitchFamily="50" charset="-128"/>
                <a:ea typeface="Meiryo UI" panose="020B0604030504040204" pitchFamily="50" charset="-128"/>
              </a:rPr>
              <a:t>●</a:t>
            </a:r>
            <a:r>
              <a:rPr lang="ja-JP" altLang="en-US" sz="1200" b="1" dirty="0">
                <a:latin typeface="Meiryo UI" panose="020B0604030504040204" pitchFamily="50" charset="-128"/>
                <a:ea typeface="Meiryo UI" panose="020B0604030504040204" pitchFamily="50" charset="-128"/>
              </a:rPr>
              <a:t>　</a:t>
            </a:r>
            <a:r>
              <a:rPr lang="ja-JP" altLang="en-US" sz="2500" b="1" dirty="0">
                <a:latin typeface="Meiryo UI" panose="020B0604030504040204" pitchFamily="50" charset="-128"/>
                <a:ea typeface="Meiryo UI" panose="020B0604030504040204" pitchFamily="50" charset="-128"/>
              </a:rPr>
              <a:t>地域の認知症に関する資源を把握</a:t>
            </a:r>
          </a:p>
          <a:p>
            <a:pPr eaLnBrk="1" hangingPunct="1">
              <a:lnSpc>
                <a:spcPct val="110000"/>
              </a:lnSpc>
              <a:buFontTx/>
              <a:buNone/>
            </a:pPr>
            <a:r>
              <a:rPr lang="ja-JP" altLang="en-US" sz="2500" b="1" dirty="0">
                <a:solidFill>
                  <a:srgbClr val="3E6EB4"/>
                </a:solidFill>
                <a:latin typeface="Meiryo UI" panose="020B0604030504040204" pitchFamily="50" charset="-128"/>
                <a:ea typeface="Meiryo UI" panose="020B0604030504040204" pitchFamily="50" charset="-128"/>
              </a:rPr>
              <a:t>●</a:t>
            </a:r>
            <a:r>
              <a:rPr lang="ja-JP" altLang="en-US" sz="1200" b="1" dirty="0">
                <a:latin typeface="Meiryo UI" panose="020B0604030504040204" pitchFamily="50" charset="-128"/>
                <a:ea typeface="Meiryo UI" panose="020B0604030504040204" pitchFamily="50" charset="-128"/>
              </a:rPr>
              <a:t>　</a:t>
            </a:r>
            <a:r>
              <a:rPr lang="ja-JP" altLang="en-US" sz="2500" b="1" dirty="0">
                <a:latin typeface="Meiryo UI" panose="020B0604030504040204" pitchFamily="50" charset="-128"/>
                <a:ea typeface="Meiryo UI" panose="020B0604030504040204" pitchFamily="50" charset="-128"/>
              </a:rPr>
              <a:t>認知症専門医はどこにいるのか、受診方法や</a:t>
            </a:r>
            <a:endParaRPr lang="en-US" altLang="ja-JP" sz="2500" b="1" dirty="0">
              <a:latin typeface="Meiryo UI" panose="020B0604030504040204" pitchFamily="50" charset="-128"/>
              <a:ea typeface="Meiryo UI" panose="020B0604030504040204" pitchFamily="50" charset="-128"/>
            </a:endParaRPr>
          </a:p>
          <a:p>
            <a:pPr eaLnBrk="1" hangingPunct="1">
              <a:lnSpc>
                <a:spcPct val="110000"/>
              </a:lnSpc>
              <a:spcBef>
                <a:spcPts val="0"/>
              </a:spcBef>
              <a:buFontTx/>
              <a:buNone/>
            </a:pPr>
            <a:r>
              <a:rPr lang="ja-JP" altLang="en-US" sz="2500" b="1" dirty="0">
                <a:latin typeface="Meiryo UI" panose="020B0604030504040204" pitchFamily="50" charset="-128"/>
                <a:ea typeface="Meiryo UI" panose="020B0604030504040204" pitchFamily="50" charset="-128"/>
              </a:rPr>
              <a:t>　　紹介方法も含めて把握</a:t>
            </a:r>
          </a:p>
          <a:p>
            <a:pPr eaLnBrk="1" hangingPunct="1">
              <a:lnSpc>
                <a:spcPct val="110000"/>
              </a:lnSpc>
              <a:buFontTx/>
              <a:buNone/>
            </a:pPr>
            <a:r>
              <a:rPr lang="ja-JP" altLang="en-US" sz="2500" b="1" dirty="0">
                <a:solidFill>
                  <a:srgbClr val="3E6EB4"/>
                </a:solidFill>
                <a:latin typeface="Meiryo UI" panose="020B0604030504040204" pitchFamily="50" charset="-128"/>
                <a:ea typeface="Meiryo UI" panose="020B0604030504040204" pitchFamily="50" charset="-128"/>
              </a:rPr>
              <a:t>●</a:t>
            </a:r>
            <a:r>
              <a:rPr lang="ja-JP" altLang="en-US" sz="1200" b="1" dirty="0">
                <a:latin typeface="Meiryo UI" panose="020B0604030504040204" pitchFamily="50" charset="-128"/>
                <a:ea typeface="Meiryo UI" panose="020B0604030504040204" pitchFamily="50" charset="-128"/>
              </a:rPr>
              <a:t>　</a:t>
            </a:r>
            <a:r>
              <a:rPr lang="ja-JP" altLang="en-US" sz="2500" b="1" dirty="0">
                <a:latin typeface="Meiryo UI" panose="020B0604030504040204" pitchFamily="50" charset="-128"/>
                <a:ea typeface="Meiryo UI" panose="020B0604030504040204" pitchFamily="50" charset="-128"/>
              </a:rPr>
              <a:t>行動・心理症状</a:t>
            </a:r>
            <a:r>
              <a:rPr lang="en-US" altLang="ja-JP" sz="2500" b="1" dirty="0">
                <a:latin typeface="Meiryo UI" panose="020B0604030504040204" pitchFamily="50" charset="-128"/>
                <a:ea typeface="Meiryo UI" panose="020B0604030504040204" pitchFamily="50" charset="-128"/>
              </a:rPr>
              <a:t>(BPSD)</a:t>
            </a:r>
            <a:r>
              <a:rPr lang="ja-JP" altLang="en-US" sz="2500" b="1" dirty="0">
                <a:latin typeface="Meiryo UI" panose="020B0604030504040204" pitchFamily="50" charset="-128"/>
                <a:ea typeface="Meiryo UI" panose="020B0604030504040204" pitchFamily="50" charset="-128"/>
              </a:rPr>
              <a:t>悪化時に対応できる</a:t>
            </a:r>
          </a:p>
          <a:p>
            <a:pPr eaLnBrk="1" hangingPunct="1">
              <a:lnSpc>
                <a:spcPct val="110000"/>
              </a:lnSpc>
              <a:spcBef>
                <a:spcPts val="0"/>
              </a:spcBef>
              <a:buFontTx/>
              <a:buNone/>
            </a:pPr>
            <a:r>
              <a:rPr lang="ja-JP" altLang="en-US" sz="2500" b="1" dirty="0">
                <a:latin typeface="Meiryo UI" panose="020B0604030504040204" pitchFamily="50" charset="-128"/>
                <a:ea typeface="Meiryo UI" panose="020B0604030504040204" pitchFamily="50" charset="-128"/>
              </a:rPr>
              <a:t>　　病院はあるか</a:t>
            </a:r>
          </a:p>
          <a:p>
            <a:pPr eaLnBrk="1" hangingPunct="1">
              <a:lnSpc>
                <a:spcPct val="110000"/>
              </a:lnSpc>
              <a:buFontTx/>
              <a:buNone/>
            </a:pPr>
            <a:r>
              <a:rPr lang="ja-JP" altLang="en-US" sz="2500" b="1" dirty="0">
                <a:solidFill>
                  <a:srgbClr val="3E6EB4"/>
                </a:solidFill>
                <a:latin typeface="Meiryo UI" panose="020B0604030504040204" pitchFamily="50" charset="-128"/>
                <a:ea typeface="Meiryo UI" panose="020B0604030504040204" pitchFamily="50" charset="-128"/>
              </a:rPr>
              <a:t>●</a:t>
            </a:r>
            <a:r>
              <a:rPr lang="ja-JP" altLang="en-US" sz="1200" b="1" dirty="0">
                <a:latin typeface="Meiryo UI" panose="020B0604030504040204" pitchFamily="50" charset="-128"/>
                <a:ea typeface="Meiryo UI" panose="020B0604030504040204" pitchFamily="50" charset="-128"/>
              </a:rPr>
              <a:t>　</a:t>
            </a:r>
            <a:r>
              <a:rPr lang="ja-JP" altLang="en-US" sz="2500" b="1" dirty="0">
                <a:latin typeface="Meiryo UI" panose="020B0604030504040204" pitchFamily="50" charset="-128"/>
                <a:ea typeface="Meiryo UI" panose="020B0604030504040204" pitchFamily="50" charset="-128"/>
              </a:rPr>
              <a:t>身体合併症に対応できる病院はあるか</a:t>
            </a:r>
          </a:p>
          <a:p>
            <a:pPr eaLnBrk="1" hangingPunct="1">
              <a:lnSpc>
                <a:spcPct val="110000"/>
              </a:lnSpc>
              <a:buFontTx/>
              <a:buNone/>
            </a:pPr>
            <a:r>
              <a:rPr lang="ja-JP" altLang="en-US" sz="2500" b="1" dirty="0">
                <a:solidFill>
                  <a:srgbClr val="3E6EB4"/>
                </a:solidFill>
                <a:latin typeface="Meiryo UI" panose="020B0604030504040204" pitchFamily="50" charset="-128"/>
                <a:ea typeface="Meiryo UI" panose="020B0604030504040204" pitchFamily="50" charset="-128"/>
              </a:rPr>
              <a:t>●</a:t>
            </a:r>
            <a:r>
              <a:rPr lang="ja-JP" altLang="en-US" sz="1200" b="1" dirty="0">
                <a:latin typeface="Meiryo UI" panose="020B0604030504040204" pitchFamily="50" charset="-128"/>
                <a:ea typeface="Meiryo UI" panose="020B0604030504040204" pitchFamily="50" charset="-128"/>
              </a:rPr>
              <a:t>　</a:t>
            </a:r>
            <a:r>
              <a:rPr lang="ja-JP" altLang="en-US" sz="2500" b="1" dirty="0">
                <a:latin typeface="Meiryo UI" panose="020B0604030504040204" pitchFamily="50" charset="-128"/>
                <a:ea typeface="Meiryo UI" panose="020B0604030504040204" pitchFamily="50" charset="-128"/>
              </a:rPr>
              <a:t>介護保険サービス事業所や家族支援の資源に</a:t>
            </a:r>
          </a:p>
          <a:p>
            <a:pPr eaLnBrk="1" hangingPunct="1">
              <a:lnSpc>
                <a:spcPct val="110000"/>
              </a:lnSpc>
              <a:spcBef>
                <a:spcPts val="0"/>
              </a:spcBef>
              <a:buFontTx/>
              <a:buNone/>
            </a:pPr>
            <a:r>
              <a:rPr lang="ja-JP" altLang="en-US" sz="2500" b="1" dirty="0">
                <a:latin typeface="Meiryo UI" panose="020B0604030504040204" pitchFamily="50" charset="-128"/>
                <a:ea typeface="Meiryo UI" panose="020B0604030504040204" pitchFamily="50" charset="-128"/>
              </a:rPr>
              <a:t>　　ついても把握</a:t>
            </a:r>
            <a:endParaRPr lang="en-US" altLang="ja-JP" sz="2500" b="1" dirty="0">
              <a:latin typeface="Meiryo UI" panose="020B0604030504040204" pitchFamily="50" charset="-128"/>
              <a:ea typeface="Meiryo UI" panose="020B0604030504040204" pitchFamily="50" charset="-128"/>
            </a:endParaRPr>
          </a:p>
        </p:txBody>
      </p:sp>
      <p:sp>
        <p:nvSpPr>
          <p:cNvPr id="95237" name="Rectangle 12"/>
          <p:cNvSpPr>
            <a:spLocks noChangeArrowheads="1"/>
          </p:cNvSpPr>
          <p:nvPr/>
        </p:nvSpPr>
        <p:spPr bwMode="auto">
          <a:xfrm>
            <a:off x="3770313" y="6196013"/>
            <a:ext cx="5151437" cy="476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p>
            <a:pPr algn="ctr"/>
            <a:r>
              <a:rPr lang="ja-JP" altLang="en-US" sz="1400" b="1">
                <a:latin typeface="Meiryo UI" panose="020B0604030504040204" pitchFamily="50" charset="-128"/>
                <a:ea typeface="Meiryo UI" panose="020B0604030504040204" pitchFamily="50" charset="-128"/>
              </a:rPr>
              <a:t>東京都認知症サポート医フォローアップ研修テキストより、一部改変</a:t>
            </a:r>
          </a:p>
        </p:txBody>
      </p:sp>
      <p:sp>
        <p:nvSpPr>
          <p:cNvPr id="8" name="Rectangle 23"/>
          <p:cNvSpPr>
            <a:spLocks noChangeArrowheads="1"/>
          </p:cNvSpPr>
          <p:nvPr/>
        </p:nvSpPr>
        <p:spPr bwMode="auto">
          <a:xfrm>
            <a:off x="0" y="1"/>
            <a:ext cx="2806995" cy="3721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82904" tIns="41452" rIns="82904" bIns="41452" anchor="b"/>
          <a:lstStyle/>
          <a:p>
            <a:pPr defTabSz="828675"/>
            <a:r>
              <a:rPr kumimoji="0" lang="en-US" altLang="ja-JP" sz="1600" b="1" dirty="0">
                <a:latin typeface="Meiryo UI" panose="020B0604030504040204" pitchFamily="50" charset="-128"/>
                <a:ea typeface="Meiryo UI" panose="020B0604030504040204" pitchFamily="50" charset="-128"/>
              </a:rPr>
              <a:t>《</a:t>
            </a:r>
            <a:r>
              <a:rPr kumimoji="0" lang="ja-JP" altLang="en-US" sz="1600" b="1" dirty="0">
                <a:latin typeface="Meiryo UI" panose="020B0604030504040204" pitchFamily="50" charset="-128"/>
                <a:ea typeface="Meiryo UI" panose="020B0604030504040204" pitchFamily="50" charset="-128"/>
              </a:rPr>
              <a:t> 連携</a:t>
            </a:r>
            <a:r>
              <a:rPr kumimoji="0" lang="en-US" altLang="ja-JP" sz="1700" b="1" dirty="0">
                <a:latin typeface="Segoe UI" panose="020B0502040204020203" pitchFamily="34" charset="0"/>
                <a:ea typeface="Meiryo UI" panose="020B0604030504040204" pitchFamily="50" charset="-128"/>
                <a:cs typeface="Segoe UI" panose="020B0502040204020203" pitchFamily="34" charset="0"/>
              </a:rPr>
              <a:t>-14</a:t>
            </a:r>
            <a:r>
              <a:rPr kumimoji="0" lang="ja-JP" altLang="en-US" sz="1700" b="1" dirty="0">
                <a:latin typeface="Segoe UI" panose="020B0502040204020203" pitchFamily="34" charset="0"/>
                <a:ea typeface="Meiryo UI" panose="020B0604030504040204" pitchFamily="50" charset="-128"/>
                <a:cs typeface="Segoe UI" panose="020B0502040204020203" pitchFamily="34" charset="0"/>
              </a:rPr>
              <a:t> </a:t>
            </a:r>
            <a:r>
              <a:rPr kumimoji="0" lang="en-US" altLang="ja-JP" sz="1600" b="1" dirty="0">
                <a:latin typeface="Meiryo UI" panose="020B0604030504040204" pitchFamily="50" charset="-128"/>
                <a:ea typeface="Meiryo UI" panose="020B0604030504040204" pitchFamily="50" charset="-128"/>
              </a:rPr>
              <a:t>》</a:t>
            </a:r>
            <a:r>
              <a:rPr kumimoji="0" lang="ja-JP" altLang="en-US" sz="1600" b="1" dirty="0">
                <a:latin typeface="Meiryo UI" panose="020B0604030504040204" pitchFamily="50" charset="-128"/>
                <a:ea typeface="Meiryo UI" panose="020B0604030504040204" pitchFamily="50" charset="-128"/>
              </a:rPr>
              <a:t>  </a:t>
            </a:r>
            <a:endParaRPr kumimoji="0" lang="ja-JP" altLang="en-US" sz="1600" b="1" dirty="0">
              <a:solidFill>
                <a:srgbClr val="FF5050"/>
              </a:solidFill>
              <a:latin typeface="Meiryo UI" panose="020B0604030504040204" pitchFamily="50" charset="-128"/>
              <a:ea typeface="Meiryo UI" panose="020B0604030504040204" pitchFamily="50" charset="-128"/>
            </a:endParaRPr>
          </a:p>
        </p:txBody>
      </p:sp>
      <p:sp>
        <p:nvSpPr>
          <p:cNvPr id="7" name="Rectangle 12"/>
          <p:cNvSpPr>
            <a:spLocks noChangeArrowheads="1"/>
          </p:cNvSpPr>
          <p:nvPr/>
        </p:nvSpPr>
        <p:spPr bwMode="auto">
          <a:xfrm>
            <a:off x="213518" y="911980"/>
            <a:ext cx="8691562" cy="103179"/>
          </a:xfrm>
          <a:prstGeom prst="rect">
            <a:avLst/>
          </a:prstGeom>
          <a:gradFill rotWithShape="1">
            <a:gsLst>
              <a:gs pos="96951">
                <a:srgbClr val="3E6EB4"/>
              </a:gs>
              <a:gs pos="90000">
                <a:srgbClr val="3E6EB4"/>
              </a:gs>
              <a:gs pos="0">
                <a:srgbClr val="CDE1FF"/>
              </a:gs>
            </a:gsLst>
            <a:lin ang="0" scaled="1"/>
          </a:gradFill>
          <a:ln w="9525" algn="ctr">
            <a:noFill/>
            <a:miter lim="800000"/>
            <a:headEnd/>
            <a:tailEnd/>
          </a:ln>
          <a:effectLst/>
        </p:spPr>
        <p:txBody>
          <a:bodyPr wrap="none" anchor="ctr"/>
          <a:lstStyle/>
          <a:p>
            <a:pPr algn="r">
              <a:defRPr/>
            </a:pPr>
            <a:endParaRPr lang="ja-JP" altLang="en-US">
              <a:latin typeface="Arial" charset="0"/>
            </a:endParaRPr>
          </a:p>
        </p:txBody>
      </p:sp>
    </p:spTree>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 name="Oval 4"/>
          <p:cNvSpPr>
            <a:spLocks noChangeArrowheads="1"/>
          </p:cNvSpPr>
          <p:nvPr/>
        </p:nvSpPr>
        <p:spPr bwMode="auto">
          <a:xfrm>
            <a:off x="1072101" y="1240101"/>
            <a:ext cx="6953693" cy="1648017"/>
          </a:xfrm>
          <a:prstGeom prst="ellipse">
            <a:avLst/>
          </a:prstGeom>
          <a:solidFill>
            <a:srgbClr val="3E6EB4"/>
          </a:solidFill>
          <a:ln>
            <a:noFill/>
          </a:ln>
          <a:extLst/>
        </p:spPr>
        <p:txBody>
          <a:bodyPr wrap="none" anchor="ctr"/>
          <a:lstStyle/>
          <a:p>
            <a:pPr algn="ctr" eaLnBrk="1" hangingPunct="1">
              <a:lnSpc>
                <a:spcPct val="110000"/>
              </a:lnSpc>
            </a:pPr>
            <a:r>
              <a:rPr lang="ja-JP" altLang="en-US" sz="2000" b="1" dirty="0">
                <a:solidFill>
                  <a:schemeClr val="bg1"/>
                </a:solidFill>
                <a:latin typeface="Meiryo UI" pitchFamily="50" charset="-128"/>
                <a:ea typeface="Meiryo UI" pitchFamily="50" charset="-128"/>
                <a:cs typeface="Meiryo UI" pitchFamily="50" charset="-128"/>
              </a:rPr>
              <a:t>地域における認知症医療体制</a:t>
            </a:r>
            <a:endParaRPr lang="en-US" altLang="ja-JP" sz="2000" b="1" dirty="0">
              <a:solidFill>
                <a:schemeClr val="bg1"/>
              </a:solidFill>
              <a:latin typeface="Meiryo UI" pitchFamily="50" charset="-128"/>
              <a:ea typeface="Meiryo UI" pitchFamily="50" charset="-128"/>
              <a:cs typeface="Meiryo UI" pitchFamily="50" charset="-128"/>
            </a:endParaRPr>
          </a:p>
          <a:p>
            <a:pPr algn="ctr" eaLnBrk="1" hangingPunct="1">
              <a:lnSpc>
                <a:spcPct val="110000"/>
              </a:lnSpc>
            </a:pPr>
            <a:r>
              <a:rPr lang="ja-JP" altLang="en-US" sz="2000" b="1" dirty="0">
                <a:solidFill>
                  <a:schemeClr val="bg1"/>
                </a:solidFill>
                <a:latin typeface="Meiryo UI" pitchFamily="50" charset="-128"/>
                <a:ea typeface="Meiryo UI" pitchFamily="50" charset="-128"/>
                <a:cs typeface="Meiryo UI" pitchFamily="50" charset="-128"/>
              </a:rPr>
              <a:t>ならびに その支援体制</a:t>
            </a:r>
            <a:endParaRPr lang="en-US" altLang="ja-JP" sz="2000" b="1" dirty="0">
              <a:solidFill>
                <a:schemeClr val="bg1"/>
              </a:solidFill>
              <a:latin typeface="Meiryo UI" pitchFamily="50" charset="-128"/>
              <a:ea typeface="Meiryo UI" pitchFamily="50" charset="-128"/>
              <a:cs typeface="Meiryo UI" pitchFamily="50" charset="-128"/>
            </a:endParaRPr>
          </a:p>
          <a:p>
            <a:pPr algn="ctr" eaLnBrk="1" hangingPunct="1">
              <a:lnSpc>
                <a:spcPct val="130000"/>
              </a:lnSpc>
            </a:pPr>
            <a:endParaRPr lang="en-US" altLang="ja-JP" sz="2000" b="1" dirty="0">
              <a:solidFill>
                <a:srgbClr val="FFFFFF"/>
              </a:solidFill>
              <a:latin typeface="Meiryo UI" pitchFamily="50" charset="-128"/>
              <a:ea typeface="Meiryo UI" pitchFamily="50" charset="-128"/>
              <a:cs typeface="Meiryo UI" pitchFamily="50" charset="-128"/>
            </a:endParaRPr>
          </a:p>
          <a:p>
            <a:pPr algn="ctr" eaLnBrk="1" hangingPunct="1">
              <a:lnSpc>
                <a:spcPct val="130000"/>
              </a:lnSpc>
            </a:pPr>
            <a:endParaRPr lang="ja-JP" altLang="en-US" sz="1400" b="1" dirty="0">
              <a:solidFill>
                <a:srgbClr val="FFFFFF"/>
              </a:solidFill>
              <a:latin typeface="Meiryo UI" pitchFamily="50" charset="-128"/>
              <a:ea typeface="Meiryo UI" pitchFamily="50" charset="-128"/>
              <a:cs typeface="Meiryo UI" pitchFamily="50" charset="-128"/>
            </a:endParaRPr>
          </a:p>
        </p:txBody>
      </p:sp>
      <p:sp>
        <p:nvSpPr>
          <p:cNvPr id="13" name="正方形/長方形 12"/>
          <p:cNvSpPr/>
          <p:nvPr/>
        </p:nvSpPr>
        <p:spPr>
          <a:xfrm>
            <a:off x="3115385" y="4323352"/>
            <a:ext cx="2901401" cy="482998"/>
          </a:xfrm>
          <a:prstGeom prst="rect">
            <a:avLst/>
          </a:prstGeom>
          <a:solidFill>
            <a:schemeClr val="accent5">
              <a:lumMod val="75000"/>
            </a:schemeClr>
          </a:solidFill>
          <a:ln/>
          <a:effectLst/>
          <a:scene3d>
            <a:camera prst="orthographicFront">
              <a:rot lat="0" lon="0" rev="0"/>
            </a:camera>
            <a:lightRig rig="threePt" dir="t">
              <a:rot lat="0" lon="0" rev="1200000"/>
            </a:lightRig>
          </a:scene3d>
          <a:sp3d/>
        </p:spPr>
        <p:style>
          <a:lnRef idx="0">
            <a:schemeClr val="dk1"/>
          </a:lnRef>
          <a:fillRef idx="3">
            <a:schemeClr val="dk1"/>
          </a:fillRef>
          <a:effectRef idx="3">
            <a:schemeClr val="dk1"/>
          </a:effectRef>
          <a:fontRef idx="minor">
            <a:schemeClr val="lt1"/>
          </a:fontRef>
        </p:style>
        <p:txBody>
          <a:bodyPr rtlCol="0" anchor="ct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ctr"/>
            <a:r>
              <a:rPr lang="ja-JP" altLang="en-US" sz="1800" b="1" dirty="0">
                <a:solidFill>
                  <a:schemeClr val="tx2">
                    <a:lumMod val="75000"/>
                    <a:lumOff val="25000"/>
                  </a:schemeClr>
                </a:solidFill>
                <a:latin typeface="Meiryo UI" panose="020B0604030504040204" pitchFamily="50" charset="-128"/>
                <a:ea typeface="Meiryo UI" panose="020B0604030504040204" pitchFamily="50" charset="-128"/>
                <a:cs typeface="Meiryo UI" panose="020B0604030504040204" pitchFamily="50" charset="-128"/>
              </a:rPr>
              <a:t>連携型</a:t>
            </a:r>
            <a:endParaRPr lang="en-US" altLang="ja-JP" sz="1800" b="1" dirty="0">
              <a:solidFill>
                <a:schemeClr val="tx2">
                  <a:lumMod val="75000"/>
                  <a:lumOff val="25000"/>
                </a:schemeClr>
              </a:solidFill>
              <a:latin typeface="Meiryo UI" panose="020B0604030504040204" pitchFamily="50" charset="-128"/>
              <a:ea typeface="Meiryo UI" panose="020B0604030504040204" pitchFamily="50" charset="-128"/>
              <a:cs typeface="Meiryo UI" panose="020B0604030504040204" pitchFamily="50" charset="-128"/>
            </a:endParaRPr>
          </a:p>
        </p:txBody>
      </p:sp>
      <p:sp>
        <p:nvSpPr>
          <p:cNvPr id="12" name="正方形/長方形 11"/>
          <p:cNvSpPr/>
          <p:nvPr/>
        </p:nvSpPr>
        <p:spPr>
          <a:xfrm>
            <a:off x="3122898" y="5012804"/>
            <a:ext cx="2895535" cy="459621"/>
          </a:xfrm>
          <a:prstGeom prst="rect">
            <a:avLst/>
          </a:prstGeom>
          <a:solidFill>
            <a:schemeClr val="accent1">
              <a:lumMod val="50000"/>
            </a:schemeClr>
          </a:solidFill>
          <a:ln/>
          <a:effectLst/>
          <a:scene3d>
            <a:camera prst="orthographicFront">
              <a:rot lat="0" lon="0" rev="0"/>
            </a:camera>
            <a:lightRig rig="threePt" dir="t">
              <a:rot lat="0" lon="0" rev="1200000"/>
            </a:lightRig>
          </a:scene3d>
          <a:sp3d/>
        </p:spPr>
        <p:style>
          <a:lnRef idx="0">
            <a:schemeClr val="dk1"/>
          </a:lnRef>
          <a:fillRef idx="3">
            <a:schemeClr val="dk1"/>
          </a:fillRef>
          <a:effectRef idx="3">
            <a:schemeClr val="dk1"/>
          </a:effectRef>
          <a:fontRef idx="minor">
            <a:schemeClr val="lt1"/>
          </a:fontRef>
        </p:style>
        <p:txBody>
          <a:bodyPr rtlCol="0" anchor="ct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ctr"/>
            <a:r>
              <a:rPr lang="ja-JP" altLang="en-US" sz="1800" b="1" dirty="0">
                <a:solidFill>
                  <a:prstClr val="white"/>
                </a:solidFill>
                <a:latin typeface="Meiryo UI" panose="020B0604030504040204" pitchFamily="50" charset="-128"/>
                <a:ea typeface="Meiryo UI" panose="020B0604030504040204" pitchFamily="50" charset="-128"/>
                <a:cs typeface="Meiryo UI" panose="020B0604030504040204" pitchFamily="50" charset="-128"/>
              </a:rPr>
              <a:t>地域型                      </a:t>
            </a:r>
            <a:endParaRPr lang="en-US" altLang="ja-JP" sz="1800" b="1" dirty="0">
              <a:solidFill>
                <a:prstClr val="white"/>
              </a:solidFill>
              <a:latin typeface="Meiryo UI" panose="020B0604030504040204" pitchFamily="50" charset="-128"/>
              <a:ea typeface="Meiryo UI" panose="020B0604030504040204" pitchFamily="50" charset="-128"/>
              <a:cs typeface="Meiryo UI" panose="020B0604030504040204" pitchFamily="50" charset="-128"/>
            </a:endParaRPr>
          </a:p>
        </p:txBody>
      </p:sp>
      <p:sp>
        <p:nvSpPr>
          <p:cNvPr id="16" name="テキスト ボックス 15"/>
          <p:cNvSpPr txBox="1"/>
          <p:nvPr/>
        </p:nvSpPr>
        <p:spPr>
          <a:xfrm>
            <a:off x="598948" y="4631381"/>
            <a:ext cx="1807793" cy="1692771"/>
          </a:xfrm>
          <a:prstGeom prst="rect">
            <a:avLst/>
          </a:prstGeom>
          <a:noFill/>
          <a:ln>
            <a:noFill/>
          </a:ln>
        </p:spPr>
        <p:txBody>
          <a:bodyPr wrap="square" rtlCol="0">
            <a:spAutoFit/>
          </a:bodyPr>
          <a:lstStyle/>
          <a:p>
            <a:r>
              <a:rPr lang="ja-JP" altLang="en-US" sz="1300" b="1" dirty="0">
                <a:solidFill>
                  <a:prstClr val="black"/>
                </a:solidFill>
                <a:latin typeface="Meiryo UI" pitchFamily="50" charset="-128"/>
                <a:ea typeface="Meiryo UI" pitchFamily="50" charset="-128"/>
                <a:cs typeface="Meiryo UI" pitchFamily="50" charset="-128"/>
              </a:rPr>
              <a:t>・鑑別診断</a:t>
            </a:r>
            <a:endParaRPr lang="en-US" altLang="ja-JP" sz="1300" b="1" dirty="0">
              <a:solidFill>
                <a:prstClr val="black"/>
              </a:solidFill>
              <a:latin typeface="Meiryo UI" pitchFamily="50" charset="-128"/>
              <a:ea typeface="Meiryo UI" pitchFamily="50" charset="-128"/>
              <a:cs typeface="Meiryo UI" pitchFamily="50" charset="-128"/>
            </a:endParaRPr>
          </a:p>
          <a:p>
            <a:r>
              <a:rPr lang="ja-JP" altLang="en-US" sz="1300" b="1" dirty="0">
                <a:solidFill>
                  <a:prstClr val="black"/>
                </a:solidFill>
                <a:latin typeface="Meiryo UI" pitchFamily="50" charset="-128"/>
                <a:ea typeface="Meiryo UI" pitchFamily="50" charset="-128"/>
                <a:cs typeface="Meiryo UI" pitchFamily="50" charset="-128"/>
              </a:rPr>
              <a:t>・</a:t>
            </a:r>
            <a:r>
              <a:rPr lang="ja-JP" altLang="en-US" sz="1300" b="1" dirty="0">
                <a:latin typeface="Meiryo UI" pitchFamily="50" charset="-128"/>
                <a:ea typeface="Meiryo UI" pitchFamily="50" charset="-128"/>
                <a:cs typeface="Meiryo UI" pitchFamily="50" charset="-128"/>
              </a:rPr>
              <a:t>専門医療相談</a:t>
            </a:r>
            <a:endParaRPr lang="en-US" altLang="ja-JP" sz="1300" b="1" dirty="0">
              <a:latin typeface="Meiryo UI" pitchFamily="50" charset="-128"/>
              <a:ea typeface="Meiryo UI" pitchFamily="50" charset="-128"/>
              <a:cs typeface="Meiryo UI" pitchFamily="50" charset="-128"/>
            </a:endParaRPr>
          </a:p>
          <a:p>
            <a:r>
              <a:rPr lang="ja-JP" altLang="en-US" sz="1300" b="1" dirty="0">
                <a:latin typeface="Meiryo UI" pitchFamily="50" charset="-128"/>
                <a:ea typeface="Meiryo UI" pitchFamily="50" charset="-128"/>
                <a:cs typeface="Meiryo UI" pitchFamily="50" charset="-128"/>
              </a:rPr>
              <a:t>・行動・心理症状や </a:t>
            </a:r>
            <a:endParaRPr lang="en-US" altLang="ja-JP" sz="1300" b="1" dirty="0">
              <a:latin typeface="Meiryo UI" pitchFamily="50" charset="-128"/>
              <a:ea typeface="Meiryo UI" pitchFamily="50" charset="-128"/>
              <a:cs typeface="Meiryo UI" pitchFamily="50" charset="-128"/>
            </a:endParaRPr>
          </a:p>
          <a:p>
            <a:r>
              <a:rPr lang="ja-JP" altLang="en-US" sz="1300" b="1" dirty="0">
                <a:solidFill>
                  <a:prstClr val="black"/>
                </a:solidFill>
                <a:latin typeface="Meiryo UI" pitchFamily="50" charset="-128"/>
                <a:ea typeface="Meiryo UI" pitchFamily="50" charset="-128"/>
                <a:cs typeface="Meiryo UI" pitchFamily="50" charset="-128"/>
              </a:rPr>
              <a:t>  身体合併症への</a:t>
            </a:r>
            <a:endParaRPr lang="en-US" altLang="ja-JP" sz="1300" b="1" dirty="0">
              <a:solidFill>
                <a:prstClr val="black"/>
              </a:solidFill>
              <a:latin typeface="Meiryo UI" pitchFamily="50" charset="-128"/>
              <a:ea typeface="Meiryo UI" pitchFamily="50" charset="-128"/>
              <a:cs typeface="Meiryo UI" pitchFamily="50" charset="-128"/>
            </a:endParaRPr>
          </a:p>
          <a:p>
            <a:r>
              <a:rPr lang="ja-JP" altLang="en-US" sz="1300" b="1" dirty="0">
                <a:solidFill>
                  <a:prstClr val="black"/>
                </a:solidFill>
                <a:latin typeface="Meiryo UI" pitchFamily="50" charset="-128"/>
                <a:ea typeface="Meiryo UI" pitchFamily="50" charset="-128"/>
                <a:cs typeface="Meiryo UI" pitchFamily="50" charset="-128"/>
              </a:rPr>
              <a:t>  対応等</a:t>
            </a:r>
            <a:endParaRPr lang="en-US" altLang="ja-JP" sz="1300" b="1" dirty="0">
              <a:solidFill>
                <a:prstClr val="black"/>
              </a:solidFill>
              <a:latin typeface="Meiryo UI" pitchFamily="50" charset="-128"/>
              <a:ea typeface="Meiryo UI" pitchFamily="50" charset="-128"/>
              <a:cs typeface="Meiryo UI" pitchFamily="50" charset="-128"/>
            </a:endParaRPr>
          </a:p>
          <a:p>
            <a:endParaRPr lang="en-US" altLang="ja-JP" sz="1300" b="1" dirty="0">
              <a:solidFill>
                <a:prstClr val="black"/>
              </a:solidFill>
              <a:latin typeface="Meiryo UI" pitchFamily="50" charset="-128"/>
              <a:ea typeface="Meiryo UI" pitchFamily="50" charset="-128"/>
              <a:cs typeface="Meiryo UI" pitchFamily="50" charset="-128"/>
            </a:endParaRPr>
          </a:p>
          <a:p>
            <a:r>
              <a:rPr lang="ja-JP" altLang="en-US" sz="1300" b="1" dirty="0">
                <a:solidFill>
                  <a:prstClr val="black"/>
                </a:solidFill>
                <a:latin typeface="Meiryo UI" pitchFamily="50" charset="-128"/>
                <a:ea typeface="Meiryo UI" pitchFamily="50" charset="-128"/>
                <a:cs typeface="Meiryo UI" pitchFamily="50" charset="-128"/>
              </a:rPr>
              <a:t>・救急対応</a:t>
            </a:r>
            <a:r>
              <a:rPr lang="en-US" altLang="ja-JP" sz="1300" b="1" dirty="0">
                <a:solidFill>
                  <a:prstClr val="black"/>
                </a:solidFill>
                <a:latin typeface="Meiryo UI" pitchFamily="50" charset="-128"/>
                <a:ea typeface="Meiryo UI" pitchFamily="50" charset="-128"/>
                <a:cs typeface="Meiryo UI" pitchFamily="50" charset="-128"/>
              </a:rPr>
              <a:t>(</a:t>
            </a:r>
            <a:r>
              <a:rPr lang="ja-JP" altLang="en-US" sz="1300" b="1" dirty="0">
                <a:solidFill>
                  <a:prstClr val="black"/>
                </a:solidFill>
                <a:latin typeface="Meiryo UI" pitchFamily="50" charset="-128"/>
                <a:ea typeface="Meiryo UI" pitchFamily="50" charset="-128"/>
                <a:cs typeface="Meiryo UI" pitchFamily="50" charset="-128"/>
              </a:rPr>
              <a:t>基幹型</a:t>
            </a:r>
            <a:r>
              <a:rPr lang="en-US" altLang="ja-JP" sz="1300" b="1" dirty="0">
                <a:solidFill>
                  <a:prstClr val="black"/>
                </a:solidFill>
                <a:latin typeface="Meiryo UI" pitchFamily="50" charset="-128"/>
                <a:ea typeface="Meiryo UI" pitchFamily="50" charset="-128"/>
                <a:cs typeface="Meiryo UI" pitchFamily="50" charset="-128"/>
              </a:rPr>
              <a:t>)</a:t>
            </a:r>
          </a:p>
          <a:p>
            <a:endParaRPr lang="ja-JP" altLang="en-US" sz="1300" b="1" dirty="0">
              <a:solidFill>
                <a:prstClr val="black"/>
              </a:solidFill>
              <a:latin typeface="Meiryo UI" pitchFamily="50" charset="-128"/>
              <a:ea typeface="Meiryo UI" pitchFamily="50" charset="-128"/>
              <a:cs typeface="Meiryo UI" pitchFamily="50" charset="-128"/>
            </a:endParaRPr>
          </a:p>
        </p:txBody>
      </p:sp>
      <p:sp>
        <p:nvSpPr>
          <p:cNvPr id="32" name="テキスト ボックス 31"/>
          <p:cNvSpPr txBox="1"/>
          <p:nvPr/>
        </p:nvSpPr>
        <p:spPr>
          <a:xfrm>
            <a:off x="704124" y="4302795"/>
            <a:ext cx="1352737" cy="316529"/>
          </a:xfrm>
          <a:prstGeom prst="rect">
            <a:avLst/>
          </a:prstGeom>
          <a:solidFill>
            <a:srgbClr val="D6E5EE"/>
          </a:solidFill>
          <a:ln>
            <a:noFill/>
          </a:ln>
        </p:spPr>
        <p:txBody>
          <a:bodyPr wrap="square" rtlCol="0">
            <a:spAutoFit/>
          </a:bodyPr>
          <a:lstStyle/>
          <a:p>
            <a:pPr algn="ctr"/>
            <a:r>
              <a:rPr lang="ja-JP" altLang="en-US" sz="1400" b="1" dirty="0">
                <a:solidFill>
                  <a:prstClr val="black"/>
                </a:solidFill>
                <a:latin typeface="Meiryo UI" pitchFamily="50" charset="-128"/>
                <a:ea typeface="Meiryo UI" pitchFamily="50" charset="-128"/>
                <a:cs typeface="Meiryo UI" pitchFamily="50" charset="-128"/>
              </a:rPr>
              <a:t>専門医療機能</a:t>
            </a:r>
            <a:endParaRPr lang="en-US" altLang="ja-JP" sz="1400" b="1" dirty="0">
              <a:solidFill>
                <a:prstClr val="black"/>
              </a:solidFill>
              <a:latin typeface="Meiryo UI" pitchFamily="50" charset="-128"/>
              <a:ea typeface="Meiryo UI" pitchFamily="50" charset="-128"/>
              <a:cs typeface="Meiryo UI" pitchFamily="50" charset="-128"/>
            </a:endParaRPr>
          </a:p>
        </p:txBody>
      </p:sp>
      <p:sp>
        <p:nvSpPr>
          <p:cNvPr id="49" name="角丸四角形 48"/>
          <p:cNvSpPr/>
          <p:nvPr/>
        </p:nvSpPr>
        <p:spPr bwMode="auto">
          <a:xfrm>
            <a:off x="451262" y="4168238"/>
            <a:ext cx="1909228" cy="2155914"/>
          </a:xfrm>
          <a:prstGeom prst="roundRect">
            <a:avLst>
              <a:gd name="adj" fmla="val 10315"/>
            </a:avLst>
          </a:prstGeom>
          <a:noFill/>
          <a:ln w="25400" cap="flat" cmpd="sng" algn="ctr">
            <a:solidFill>
              <a:schemeClr val="accent1">
                <a:lumMod val="50000"/>
              </a:schemeClr>
            </a:solidFill>
            <a:prstDash val="sysDash"/>
            <a:round/>
            <a:headEnd type="none" w="med" len="med"/>
            <a:tailEnd type="none" w="med" len="med"/>
          </a:ln>
          <a:effectLst/>
        </p:spPr>
        <p:txBody>
          <a:bodyPr rot="0" spcFirstLastPara="0" vertOverflow="overflow" horzOverflow="overflow" vert="horz" wrap="none" lIns="91440" tIns="45720" rIns="91440" bIns="45720" numCol="1" spcCol="0" rtlCol="0" fromWordArt="0" anchor="ctr" anchorCtr="0" forceAA="0" compatLnSpc="1">
            <a:prstTxWarp prst="textNoShape">
              <a:avLst/>
            </a:prstTxWarp>
            <a:noAutofit/>
          </a:bodyPr>
          <a:lstStyle/>
          <a:p>
            <a:pPr marL="0" marR="0" indent="0" algn="r" defTabSz="914400" rtl="0" eaLnBrk="1" fontAlgn="base" latinLnBrk="0" hangingPunct="1">
              <a:lnSpc>
                <a:spcPct val="100000"/>
              </a:lnSpc>
              <a:spcBef>
                <a:spcPct val="0"/>
              </a:spcBef>
              <a:spcAft>
                <a:spcPct val="0"/>
              </a:spcAft>
              <a:buClrTx/>
              <a:buSzTx/>
              <a:buFontTx/>
              <a:buNone/>
              <a:tabLst/>
            </a:pPr>
            <a:endParaRPr kumimoji="1" lang="ja-JP" altLang="en-US" sz="3600" b="0" i="0" u="none" strike="noStrike" cap="none" normalizeH="0" baseline="0">
              <a:ln>
                <a:noFill/>
              </a:ln>
              <a:solidFill>
                <a:schemeClr val="tx1"/>
              </a:solidFill>
              <a:effectLst>
                <a:outerShdw blurRad="38100" dist="38100" dir="2700000" algn="tl">
                  <a:srgbClr val="000000">
                    <a:alpha val="43137"/>
                  </a:srgbClr>
                </a:outerShdw>
              </a:effectLst>
              <a:latin typeface="Arial" charset="0"/>
              <a:ea typeface="ＭＳ Ｐゴシック" pitchFamily="50" charset="-128"/>
            </a:endParaRPr>
          </a:p>
        </p:txBody>
      </p:sp>
      <p:sp>
        <p:nvSpPr>
          <p:cNvPr id="10" name="正方形/長方形 9"/>
          <p:cNvSpPr/>
          <p:nvPr/>
        </p:nvSpPr>
        <p:spPr>
          <a:xfrm>
            <a:off x="3122898" y="5707953"/>
            <a:ext cx="2893888" cy="486370"/>
          </a:xfrm>
          <a:prstGeom prst="rect">
            <a:avLst/>
          </a:prstGeom>
          <a:solidFill>
            <a:schemeClr val="accent1">
              <a:lumMod val="25000"/>
            </a:schemeClr>
          </a:solidFill>
          <a:ln/>
          <a:effectLst/>
          <a:scene3d>
            <a:camera prst="orthographicFront">
              <a:rot lat="0" lon="0" rev="0"/>
            </a:camera>
            <a:lightRig rig="threePt" dir="t">
              <a:rot lat="0" lon="0" rev="1200000"/>
            </a:lightRig>
          </a:scene3d>
          <a:sp3d/>
        </p:spPr>
        <p:style>
          <a:lnRef idx="0">
            <a:schemeClr val="dk1"/>
          </a:lnRef>
          <a:fillRef idx="3">
            <a:schemeClr val="dk1"/>
          </a:fillRef>
          <a:effectRef idx="3">
            <a:schemeClr val="dk1"/>
          </a:effectRef>
          <a:fontRef idx="minor">
            <a:schemeClr val="lt1"/>
          </a:fontRef>
        </p:style>
        <p:txBody>
          <a:bodyPr rtlCol="0" anchor="ct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ctr"/>
            <a:r>
              <a:rPr lang="ja-JP" altLang="en-US" sz="1800" b="1" dirty="0">
                <a:solidFill>
                  <a:prstClr val="white"/>
                </a:solidFill>
                <a:latin typeface="Meiryo UI" panose="020B0604030504040204" pitchFamily="50" charset="-128"/>
                <a:ea typeface="Meiryo UI" panose="020B0604030504040204" pitchFamily="50" charset="-128"/>
                <a:cs typeface="Meiryo UI" panose="020B0604030504040204" pitchFamily="50" charset="-128"/>
              </a:rPr>
              <a:t>基幹型                        </a:t>
            </a:r>
            <a:endParaRPr lang="en-US" altLang="ja-JP" sz="1800" b="1" dirty="0">
              <a:solidFill>
                <a:prstClr val="white"/>
              </a:solidFill>
              <a:latin typeface="Meiryo UI" panose="020B0604030504040204" pitchFamily="50" charset="-128"/>
              <a:ea typeface="Meiryo UI" panose="020B0604030504040204" pitchFamily="50" charset="-128"/>
              <a:cs typeface="Meiryo UI" panose="020B0604030504040204" pitchFamily="50" charset="-128"/>
            </a:endParaRPr>
          </a:p>
        </p:txBody>
      </p:sp>
      <p:sp>
        <p:nvSpPr>
          <p:cNvPr id="54" name="角丸四角形 7"/>
          <p:cNvSpPr>
            <a:spLocks noChangeArrowheads="1"/>
          </p:cNvSpPr>
          <p:nvPr/>
        </p:nvSpPr>
        <p:spPr bwMode="auto">
          <a:xfrm>
            <a:off x="252411" y="3386502"/>
            <a:ext cx="8569325" cy="3161597"/>
          </a:xfrm>
          <a:prstGeom prst="roundRect">
            <a:avLst>
              <a:gd name="adj" fmla="val 6315"/>
            </a:avLst>
          </a:prstGeom>
          <a:noFill/>
          <a:ln w="57150" algn="ctr">
            <a:solidFill>
              <a:schemeClr val="accent1">
                <a:lumMod val="50000"/>
              </a:schemeClr>
            </a:solidFill>
            <a:round/>
            <a:headEnd/>
            <a:tailEnd/>
          </a:ln>
          <a:extLst>
            <a:ext uri="{909E8E84-426E-40DD-AFC4-6F175D3DCCD1}">
              <a14:hiddenFill xmlns:a14="http://schemas.microsoft.com/office/drawing/2010/main">
                <a:solidFill>
                  <a:srgbClr val="CCC1D9">
                    <a:alpha val="70195"/>
                  </a:srgbClr>
                </a:solidFill>
              </a14:hiddenFill>
            </a:ext>
          </a:extLst>
        </p:spPr>
        <p:txBody>
          <a:bodyPr lIns="72000" tIns="72000" bIns="72000"/>
          <a:lstStyle/>
          <a:p>
            <a:pPr algn="ctr" eaLnBrk="1" hangingPunct="1">
              <a:lnSpc>
                <a:spcPts val="200"/>
              </a:lnSpc>
              <a:spcBef>
                <a:spcPts val="600"/>
              </a:spcBef>
              <a:spcAft>
                <a:spcPts val="600"/>
              </a:spcAft>
            </a:pPr>
            <a:r>
              <a:rPr lang="ja-JP" altLang="en-US" sz="1500" b="1" dirty="0">
                <a:latin typeface="Meiryo UI" pitchFamily="50" charset="-128"/>
                <a:ea typeface="Meiryo UI" pitchFamily="50" charset="-128"/>
                <a:cs typeface="Meiryo UI" pitchFamily="50" charset="-128"/>
              </a:rPr>
              <a:t>　</a:t>
            </a:r>
            <a:endParaRPr lang="en-US" altLang="ja-JP" sz="1500" b="1" dirty="0">
              <a:latin typeface="Meiryo UI" pitchFamily="50" charset="-128"/>
              <a:ea typeface="Meiryo UI" pitchFamily="50" charset="-128"/>
              <a:cs typeface="Meiryo UI" pitchFamily="50" charset="-128"/>
            </a:endParaRPr>
          </a:p>
          <a:p>
            <a:pPr algn="ctr" eaLnBrk="1" hangingPunct="1">
              <a:spcBef>
                <a:spcPts val="0"/>
              </a:spcBef>
              <a:spcAft>
                <a:spcPts val="600"/>
              </a:spcAft>
            </a:pPr>
            <a:r>
              <a:rPr lang="ja-JP" altLang="en-US" sz="2000" b="1" dirty="0">
                <a:latin typeface="Meiryo UI" pitchFamily="50" charset="-128"/>
                <a:ea typeface="Meiryo UI" pitchFamily="50" charset="-128"/>
                <a:cs typeface="Meiryo UI" pitchFamily="50" charset="-128"/>
              </a:rPr>
              <a:t>認知症疾患医療センター（早期診断等を担う医療機関）</a:t>
            </a:r>
            <a:endParaRPr lang="en-US" altLang="ja-JP" sz="2000" b="1" dirty="0">
              <a:latin typeface="Meiryo UI" pitchFamily="50" charset="-128"/>
              <a:ea typeface="Meiryo UI" pitchFamily="50" charset="-128"/>
              <a:cs typeface="Meiryo UI" pitchFamily="50" charset="-128"/>
            </a:endParaRPr>
          </a:p>
        </p:txBody>
      </p:sp>
      <p:sp>
        <p:nvSpPr>
          <p:cNvPr id="7" name="下カーブ矢印 6"/>
          <p:cNvSpPr/>
          <p:nvPr/>
        </p:nvSpPr>
        <p:spPr bwMode="auto">
          <a:xfrm>
            <a:off x="2584744" y="4692433"/>
            <a:ext cx="485951" cy="325239"/>
          </a:xfrm>
          <a:prstGeom prst="curvedDownArrow">
            <a:avLst/>
          </a:prstGeom>
          <a:solidFill>
            <a:schemeClr val="accent5">
              <a:lumMod val="75000"/>
            </a:schemeClr>
          </a:solidFill>
          <a:ln w="9525" cap="flat" cmpd="sng" algn="ctr">
            <a:noFill/>
            <a:prstDash val="solid"/>
            <a:round/>
            <a:headEnd type="none" w="med" len="med"/>
            <a:tailEnd type="none" w="med" len="med"/>
          </a:ln>
          <a:effectLst/>
          <a:scene3d>
            <a:camera prst="orthographicFront">
              <a:rot lat="0" lon="0" rev="5400000"/>
            </a:camera>
            <a:lightRig rig="threePt" dir="t"/>
          </a:scene3d>
        </p:spPr>
        <p:txBody>
          <a:bodyPr vert="horz" wrap="none" lIns="91440" tIns="45720" rIns="91440" bIns="45720" numCol="1" rtlCol="0" anchor="ctr" anchorCtr="0" compatLnSpc="1">
            <a:prstTxWarp prst="textNoShape">
              <a:avLst/>
            </a:prstTxWarp>
          </a:bodyPr>
          <a:lstStyle/>
          <a:p>
            <a:pPr marL="0" marR="0" indent="0" algn="r" defTabSz="914400" rtl="0" eaLnBrk="1" fontAlgn="base" latinLnBrk="0" hangingPunct="1">
              <a:lnSpc>
                <a:spcPct val="100000"/>
              </a:lnSpc>
              <a:spcBef>
                <a:spcPct val="0"/>
              </a:spcBef>
              <a:spcAft>
                <a:spcPct val="0"/>
              </a:spcAft>
              <a:buClrTx/>
              <a:buSzTx/>
              <a:buFontTx/>
              <a:buNone/>
              <a:tabLst/>
            </a:pPr>
            <a:endParaRPr kumimoji="1" lang="ja-JP" altLang="en-US" sz="3600" b="0" i="0" u="none" strike="noStrike" cap="none" normalizeH="0" baseline="0">
              <a:ln>
                <a:noFill/>
              </a:ln>
              <a:solidFill>
                <a:schemeClr val="tx1"/>
              </a:solidFill>
              <a:effectLst>
                <a:outerShdw blurRad="38100" dist="38100" dir="2700000" algn="tl">
                  <a:srgbClr val="000000">
                    <a:alpha val="43137"/>
                  </a:srgbClr>
                </a:outerShdw>
              </a:effectLst>
              <a:latin typeface="Arial" charset="0"/>
              <a:ea typeface="ＭＳ Ｐゴシック" pitchFamily="50" charset="-128"/>
            </a:endParaRPr>
          </a:p>
        </p:txBody>
      </p:sp>
      <p:sp>
        <p:nvSpPr>
          <p:cNvPr id="58" name="下カーブ矢印 57"/>
          <p:cNvSpPr/>
          <p:nvPr/>
        </p:nvSpPr>
        <p:spPr bwMode="auto">
          <a:xfrm>
            <a:off x="2584744" y="5462422"/>
            <a:ext cx="485951" cy="325239"/>
          </a:xfrm>
          <a:prstGeom prst="curvedDownArrow">
            <a:avLst/>
          </a:prstGeom>
          <a:solidFill>
            <a:schemeClr val="accent5">
              <a:lumMod val="75000"/>
            </a:schemeClr>
          </a:solidFill>
          <a:ln w="9525" cap="flat" cmpd="sng" algn="ctr">
            <a:noFill/>
            <a:prstDash val="solid"/>
            <a:round/>
            <a:headEnd type="none" w="med" len="med"/>
            <a:tailEnd type="none" w="med" len="med"/>
          </a:ln>
          <a:effectLst/>
          <a:scene3d>
            <a:camera prst="orthographicFront">
              <a:rot lat="0" lon="0" rev="5400000"/>
            </a:camera>
            <a:lightRig rig="threePt" dir="t"/>
          </a:scene3d>
        </p:spPr>
        <p:txBody>
          <a:bodyPr vert="horz" wrap="none" lIns="91440" tIns="45720" rIns="91440" bIns="45720" numCol="1" rtlCol="0" anchor="ctr" anchorCtr="0" compatLnSpc="1">
            <a:prstTxWarp prst="textNoShape">
              <a:avLst/>
            </a:prstTxWarp>
          </a:bodyPr>
          <a:lstStyle/>
          <a:p>
            <a:pPr marL="0" marR="0" indent="0" algn="r" defTabSz="914400" rtl="0" eaLnBrk="1" fontAlgn="base" latinLnBrk="0" hangingPunct="1">
              <a:lnSpc>
                <a:spcPct val="100000"/>
              </a:lnSpc>
              <a:spcBef>
                <a:spcPct val="0"/>
              </a:spcBef>
              <a:spcAft>
                <a:spcPct val="0"/>
              </a:spcAft>
              <a:buClrTx/>
              <a:buSzTx/>
              <a:buFontTx/>
              <a:buNone/>
              <a:tabLst/>
            </a:pPr>
            <a:endParaRPr kumimoji="1" lang="ja-JP" altLang="en-US" sz="3600" b="0" i="0" u="none" strike="noStrike" cap="none" normalizeH="0" baseline="0">
              <a:ln>
                <a:noFill/>
              </a:ln>
              <a:solidFill>
                <a:schemeClr val="tx1"/>
              </a:solidFill>
              <a:effectLst>
                <a:outerShdw blurRad="38100" dist="38100" dir="2700000" algn="tl">
                  <a:srgbClr val="000000">
                    <a:alpha val="43137"/>
                  </a:srgbClr>
                </a:outerShdw>
              </a:effectLst>
              <a:latin typeface="Arial" charset="0"/>
              <a:ea typeface="ＭＳ Ｐゴシック" pitchFamily="50" charset="-128"/>
            </a:endParaRPr>
          </a:p>
        </p:txBody>
      </p:sp>
      <p:sp>
        <p:nvSpPr>
          <p:cNvPr id="22" name="上カーブ矢印 21"/>
          <p:cNvSpPr/>
          <p:nvPr/>
        </p:nvSpPr>
        <p:spPr bwMode="auto">
          <a:xfrm>
            <a:off x="6088993" y="4677979"/>
            <a:ext cx="465586" cy="361826"/>
          </a:xfrm>
          <a:prstGeom prst="curvedUpArrow">
            <a:avLst/>
          </a:prstGeom>
          <a:solidFill>
            <a:schemeClr val="accent5">
              <a:lumMod val="75000"/>
            </a:schemeClr>
          </a:solidFill>
          <a:ln w="9525" cap="flat" cmpd="sng" algn="ctr">
            <a:noFill/>
            <a:prstDash val="solid"/>
            <a:round/>
            <a:headEnd type="none" w="med" len="med"/>
            <a:tailEnd type="none" w="med" len="med"/>
          </a:ln>
          <a:effectLst/>
          <a:scene3d>
            <a:camera prst="orthographicFront">
              <a:rot lat="0" lon="0" rev="5400000"/>
            </a:camera>
            <a:lightRig rig="threePt" dir="t"/>
          </a:scene3d>
        </p:spPr>
        <p:txBody>
          <a:bodyPr vert="horz" wrap="none" lIns="91440" tIns="45720" rIns="91440" bIns="45720" numCol="1" rtlCol="0" anchor="ctr" anchorCtr="0" compatLnSpc="1">
            <a:prstTxWarp prst="textNoShape">
              <a:avLst/>
            </a:prstTxWarp>
          </a:bodyPr>
          <a:lstStyle/>
          <a:p>
            <a:pPr marL="0" marR="0" indent="0" algn="r" defTabSz="914400" rtl="0" eaLnBrk="1" fontAlgn="base" latinLnBrk="0" hangingPunct="1">
              <a:lnSpc>
                <a:spcPct val="100000"/>
              </a:lnSpc>
              <a:spcBef>
                <a:spcPct val="0"/>
              </a:spcBef>
              <a:spcAft>
                <a:spcPct val="0"/>
              </a:spcAft>
              <a:buClrTx/>
              <a:buSzTx/>
              <a:buFontTx/>
              <a:buNone/>
              <a:tabLst/>
            </a:pPr>
            <a:endParaRPr kumimoji="1" lang="ja-JP" altLang="en-US" sz="3600" b="0" i="0" u="none" strike="noStrike" cap="none" normalizeH="0" baseline="0">
              <a:ln>
                <a:noFill/>
              </a:ln>
              <a:solidFill>
                <a:schemeClr val="tx1"/>
              </a:solidFill>
              <a:effectLst>
                <a:outerShdw blurRad="38100" dist="38100" dir="2700000" algn="tl">
                  <a:srgbClr val="000000">
                    <a:alpha val="43137"/>
                  </a:srgbClr>
                </a:outerShdw>
              </a:effectLst>
              <a:latin typeface="Arial" charset="0"/>
              <a:ea typeface="ＭＳ Ｐゴシック" pitchFamily="50" charset="-128"/>
            </a:endParaRPr>
          </a:p>
        </p:txBody>
      </p:sp>
      <p:sp>
        <p:nvSpPr>
          <p:cNvPr id="64" name="上カーブ矢印 63"/>
          <p:cNvSpPr/>
          <p:nvPr/>
        </p:nvSpPr>
        <p:spPr bwMode="auto">
          <a:xfrm>
            <a:off x="6121191" y="5461859"/>
            <a:ext cx="465586" cy="361826"/>
          </a:xfrm>
          <a:prstGeom prst="curvedUpArrow">
            <a:avLst/>
          </a:prstGeom>
          <a:solidFill>
            <a:schemeClr val="accent5">
              <a:lumMod val="75000"/>
            </a:schemeClr>
          </a:solidFill>
          <a:ln w="9525" cap="flat" cmpd="sng" algn="ctr">
            <a:noFill/>
            <a:prstDash val="solid"/>
            <a:round/>
            <a:headEnd type="none" w="med" len="med"/>
            <a:tailEnd type="none" w="med" len="med"/>
          </a:ln>
          <a:effectLst/>
          <a:scene3d>
            <a:camera prst="orthographicFront">
              <a:rot lat="0" lon="0" rev="5400000"/>
            </a:camera>
            <a:lightRig rig="threePt" dir="t"/>
          </a:scene3d>
        </p:spPr>
        <p:txBody>
          <a:bodyPr vert="horz" wrap="none" lIns="91440" tIns="45720" rIns="91440" bIns="45720" numCol="1" rtlCol="0" anchor="ctr" anchorCtr="0" compatLnSpc="1">
            <a:prstTxWarp prst="textNoShape">
              <a:avLst/>
            </a:prstTxWarp>
          </a:bodyPr>
          <a:lstStyle/>
          <a:p>
            <a:pPr marL="0" marR="0" indent="0" algn="r" defTabSz="914400" rtl="0" eaLnBrk="1" fontAlgn="base" latinLnBrk="0" hangingPunct="1">
              <a:lnSpc>
                <a:spcPct val="100000"/>
              </a:lnSpc>
              <a:spcBef>
                <a:spcPct val="0"/>
              </a:spcBef>
              <a:spcAft>
                <a:spcPct val="0"/>
              </a:spcAft>
              <a:buClrTx/>
              <a:buSzTx/>
              <a:buFontTx/>
              <a:buNone/>
              <a:tabLst/>
            </a:pPr>
            <a:endParaRPr kumimoji="1" lang="ja-JP" altLang="en-US" sz="3600" b="0" i="0" u="none" strike="noStrike" cap="none" normalizeH="0" baseline="0">
              <a:ln>
                <a:noFill/>
              </a:ln>
              <a:solidFill>
                <a:schemeClr val="tx1"/>
              </a:solidFill>
              <a:effectLst>
                <a:outerShdw blurRad="38100" dist="38100" dir="2700000" algn="tl">
                  <a:srgbClr val="000000">
                    <a:alpha val="43137"/>
                  </a:srgbClr>
                </a:outerShdw>
              </a:effectLst>
              <a:latin typeface="Arial" charset="0"/>
              <a:ea typeface="ＭＳ Ｐゴシック" pitchFamily="50" charset="-128"/>
            </a:endParaRPr>
          </a:p>
        </p:txBody>
      </p:sp>
      <p:sp>
        <p:nvSpPr>
          <p:cNvPr id="50" name="テキスト ボックス 49"/>
          <p:cNvSpPr txBox="1"/>
          <p:nvPr/>
        </p:nvSpPr>
        <p:spPr>
          <a:xfrm>
            <a:off x="7060876" y="4723195"/>
            <a:ext cx="1425848" cy="738664"/>
          </a:xfrm>
          <a:prstGeom prst="rect">
            <a:avLst/>
          </a:prstGeom>
          <a:noFill/>
          <a:ln>
            <a:noFill/>
          </a:ln>
        </p:spPr>
        <p:txBody>
          <a:bodyPr wrap="square" rtlCol="0">
            <a:spAutoFit/>
          </a:bodyPr>
          <a:lstStyle/>
          <a:p>
            <a:r>
              <a:rPr lang="ja-JP" altLang="en-US" sz="1400" b="1" dirty="0">
                <a:solidFill>
                  <a:prstClr val="black"/>
                </a:solidFill>
                <a:latin typeface="Meiryo UI" pitchFamily="50" charset="-128"/>
                <a:ea typeface="Meiryo UI" pitchFamily="50" charset="-128"/>
                <a:cs typeface="Meiryo UI" pitchFamily="50" charset="-128"/>
              </a:rPr>
              <a:t>・情報発信</a:t>
            </a:r>
            <a:endParaRPr lang="en-US" altLang="ja-JP" sz="1400" b="1" dirty="0">
              <a:solidFill>
                <a:prstClr val="black"/>
              </a:solidFill>
              <a:latin typeface="Meiryo UI" pitchFamily="50" charset="-128"/>
              <a:ea typeface="Meiryo UI" pitchFamily="50" charset="-128"/>
              <a:cs typeface="Meiryo UI" pitchFamily="50" charset="-128"/>
            </a:endParaRPr>
          </a:p>
          <a:p>
            <a:r>
              <a:rPr lang="ja-JP" altLang="en-US" sz="1400" b="1" dirty="0">
                <a:solidFill>
                  <a:prstClr val="black"/>
                </a:solidFill>
                <a:latin typeface="Meiryo UI" pitchFamily="50" charset="-128"/>
                <a:ea typeface="Meiryo UI" pitchFamily="50" charset="-128"/>
                <a:cs typeface="Meiryo UI" pitchFamily="50" charset="-128"/>
              </a:rPr>
              <a:t>・研修会</a:t>
            </a:r>
            <a:endParaRPr lang="en-US" altLang="ja-JP" sz="1400" b="1" dirty="0">
              <a:solidFill>
                <a:prstClr val="black"/>
              </a:solidFill>
              <a:latin typeface="Meiryo UI" pitchFamily="50" charset="-128"/>
              <a:ea typeface="Meiryo UI" pitchFamily="50" charset="-128"/>
              <a:cs typeface="Meiryo UI" pitchFamily="50" charset="-128"/>
            </a:endParaRPr>
          </a:p>
          <a:p>
            <a:r>
              <a:rPr lang="ja-JP" altLang="en-US" sz="1400" b="1" dirty="0">
                <a:solidFill>
                  <a:prstClr val="black"/>
                </a:solidFill>
                <a:latin typeface="Meiryo UI" pitchFamily="50" charset="-128"/>
                <a:ea typeface="Meiryo UI" pitchFamily="50" charset="-128"/>
                <a:cs typeface="Meiryo UI" pitchFamily="50" charset="-128"/>
              </a:rPr>
              <a:t>・連絡協議会 等</a:t>
            </a:r>
            <a:endParaRPr lang="en-US" altLang="ja-JP" sz="1400" b="1" dirty="0">
              <a:solidFill>
                <a:prstClr val="black"/>
              </a:solidFill>
              <a:latin typeface="Meiryo UI" pitchFamily="50" charset="-128"/>
              <a:ea typeface="Meiryo UI" pitchFamily="50" charset="-128"/>
              <a:cs typeface="Meiryo UI" pitchFamily="50" charset="-128"/>
            </a:endParaRPr>
          </a:p>
        </p:txBody>
      </p:sp>
      <p:sp>
        <p:nvSpPr>
          <p:cNvPr id="59" name="テキスト ボックス 58"/>
          <p:cNvSpPr txBox="1"/>
          <p:nvPr/>
        </p:nvSpPr>
        <p:spPr>
          <a:xfrm>
            <a:off x="7034557" y="4324103"/>
            <a:ext cx="1404870" cy="307778"/>
          </a:xfrm>
          <a:prstGeom prst="rect">
            <a:avLst/>
          </a:prstGeom>
          <a:solidFill>
            <a:srgbClr val="D6E5EE"/>
          </a:solidFill>
          <a:ln>
            <a:noFill/>
          </a:ln>
        </p:spPr>
        <p:txBody>
          <a:bodyPr wrap="square" rtlCol="0">
            <a:spAutoFit/>
          </a:bodyPr>
          <a:lstStyle/>
          <a:p>
            <a:pPr algn="ctr"/>
            <a:r>
              <a:rPr lang="ja-JP" altLang="en-US" sz="1400" b="1" dirty="0">
                <a:solidFill>
                  <a:prstClr val="black"/>
                </a:solidFill>
                <a:latin typeface="Meiryo UI" pitchFamily="50" charset="-128"/>
                <a:ea typeface="Meiryo UI" pitchFamily="50" charset="-128"/>
                <a:cs typeface="Meiryo UI" pitchFamily="50" charset="-128"/>
              </a:rPr>
              <a:t>地域連携機能</a:t>
            </a:r>
            <a:endParaRPr lang="en-US" altLang="ja-JP" sz="1400" b="1" dirty="0">
              <a:solidFill>
                <a:prstClr val="black"/>
              </a:solidFill>
              <a:latin typeface="Meiryo UI" pitchFamily="50" charset="-128"/>
              <a:ea typeface="Meiryo UI" pitchFamily="50" charset="-128"/>
              <a:cs typeface="Meiryo UI" pitchFamily="50" charset="-128"/>
            </a:endParaRPr>
          </a:p>
        </p:txBody>
      </p:sp>
      <p:sp>
        <p:nvSpPr>
          <p:cNvPr id="65" name="角丸四角形 64"/>
          <p:cNvSpPr/>
          <p:nvPr/>
        </p:nvSpPr>
        <p:spPr bwMode="auto">
          <a:xfrm>
            <a:off x="6863234" y="4168239"/>
            <a:ext cx="1710750" cy="1570651"/>
          </a:xfrm>
          <a:prstGeom prst="roundRect">
            <a:avLst>
              <a:gd name="adj" fmla="val 14617"/>
            </a:avLst>
          </a:prstGeom>
          <a:noFill/>
          <a:ln w="25400" cap="flat" cmpd="sng" algn="ctr">
            <a:solidFill>
              <a:schemeClr val="accent1">
                <a:lumMod val="50000"/>
              </a:schemeClr>
            </a:solidFill>
            <a:prstDash val="sysDash"/>
            <a:round/>
            <a:headEnd type="none" w="med" len="med"/>
            <a:tailEnd type="none" w="med" len="med"/>
          </a:ln>
          <a:effectLst/>
        </p:spPr>
        <p:txBody>
          <a:bodyPr rot="0" spcFirstLastPara="0" vertOverflow="overflow" horzOverflow="overflow" vert="horz" wrap="none" lIns="91440" tIns="45720" rIns="91440" bIns="45720" numCol="1" spcCol="0" rtlCol="0" fromWordArt="0" anchor="ctr" anchorCtr="0" forceAA="0" compatLnSpc="1">
            <a:prstTxWarp prst="textNoShape">
              <a:avLst/>
            </a:prstTxWarp>
            <a:noAutofit/>
          </a:bodyPr>
          <a:lstStyle/>
          <a:p>
            <a:pPr marL="0" marR="0" indent="0" algn="r" defTabSz="914400" rtl="0" eaLnBrk="1" fontAlgn="base" latinLnBrk="0" hangingPunct="1">
              <a:lnSpc>
                <a:spcPct val="100000"/>
              </a:lnSpc>
              <a:spcBef>
                <a:spcPct val="0"/>
              </a:spcBef>
              <a:spcAft>
                <a:spcPct val="0"/>
              </a:spcAft>
              <a:buClrTx/>
              <a:buSzTx/>
              <a:buFontTx/>
              <a:buNone/>
              <a:tabLst/>
            </a:pPr>
            <a:endParaRPr kumimoji="1" lang="ja-JP" altLang="en-US" sz="3600" b="0" i="0" u="none" strike="noStrike" cap="none" normalizeH="0" baseline="0">
              <a:ln>
                <a:noFill/>
              </a:ln>
              <a:solidFill>
                <a:schemeClr val="tx1"/>
              </a:solidFill>
              <a:effectLst>
                <a:outerShdw blurRad="38100" dist="38100" dir="2700000" algn="tl">
                  <a:srgbClr val="000000">
                    <a:alpha val="43137"/>
                  </a:srgbClr>
                </a:outerShdw>
              </a:effectLst>
              <a:latin typeface="Arial" charset="0"/>
              <a:ea typeface="ＭＳ Ｐゴシック" pitchFamily="50" charset="-128"/>
            </a:endParaRPr>
          </a:p>
        </p:txBody>
      </p:sp>
      <p:grpSp>
        <p:nvGrpSpPr>
          <p:cNvPr id="4" name="グループ化 3"/>
          <p:cNvGrpSpPr/>
          <p:nvPr/>
        </p:nvGrpSpPr>
        <p:grpSpPr>
          <a:xfrm>
            <a:off x="3761741" y="2636323"/>
            <a:ext cx="1736661" cy="902524"/>
            <a:chOff x="3152043" y="2770315"/>
            <a:chExt cx="2866391" cy="460375"/>
          </a:xfrm>
        </p:grpSpPr>
        <p:sp>
          <p:nvSpPr>
            <p:cNvPr id="76" name="AutoShape 29"/>
            <p:cNvSpPr>
              <a:spLocks noChangeArrowheads="1"/>
            </p:cNvSpPr>
            <p:nvPr/>
          </p:nvSpPr>
          <p:spPr bwMode="auto">
            <a:xfrm>
              <a:off x="3152043" y="2770315"/>
              <a:ext cx="2866391" cy="460375"/>
            </a:xfrm>
            <a:prstGeom prst="upDownArrow">
              <a:avLst>
                <a:gd name="adj1" fmla="val 45030"/>
                <a:gd name="adj2" fmla="val 33896"/>
              </a:avLst>
            </a:prstGeom>
            <a:solidFill>
              <a:srgbClr val="5F5F5F"/>
            </a:solidFill>
            <a:ln w="44450">
              <a:solidFill>
                <a:schemeClr val="bg1"/>
              </a:solidFill>
              <a:miter lim="800000"/>
              <a:headEnd/>
              <a:tailEnd/>
            </a:ln>
          </p:spPr>
          <p:txBody>
            <a:bodyPr wrap="none" anchor="ctr"/>
            <a:lstStyle/>
            <a:p>
              <a:pPr algn="r" eaLnBrk="1" hangingPunct="1"/>
              <a:endParaRPr lang="ja-JP" altLang="en-US">
                <a:solidFill>
                  <a:srgbClr val="000000"/>
                </a:solidFill>
              </a:endParaRPr>
            </a:p>
          </p:txBody>
        </p:sp>
        <p:sp>
          <p:nvSpPr>
            <p:cNvPr id="77" name="Text Box 4"/>
            <p:cNvSpPr txBox="1">
              <a:spLocks noChangeArrowheads="1"/>
            </p:cNvSpPr>
            <p:nvPr/>
          </p:nvSpPr>
          <p:spPr bwMode="auto">
            <a:xfrm>
              <a:off x="3811019" y="2918458"/>
              <a:ext cx="1470033" cy="1726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7" tIns="45718" rIns="91437" bIns="45718">
              <a:spAutoFit/>
            </a:bodyPr>
            <a:lstStyle>
              <a:lvl1pPr>
                <a:defRPr kumimoji="1" sz="3200">
                  <a:solidFill>
                    <a:schemeClr val="tx1"/>
                  </a:solidFill>
                  <a:latin typeface="Arial" pitchFamily="34" charset="0"/>
                  <a:ea typeface="ＭＳ Ｐゴシック" pitchFamily="50" charset="-128"/>
                </a:defRPr>
              </a:lvl1pPr>
              <a:lvl2pPr>
                <a:defRPr kumimoji="1" sz="2800">
                  <a:solidFill>
                    <a:schemeClr val="tx1"/>
                  </a:solidFill>
                  <a:latin typeface="Arial" pitchFamily="34" charset="0"/>
                  <a:ea typeface="ＭＳ Ｐゴシック" pitchFamily="50" charset="-128"/>
                </a:defRPr>
              </a:lvl2pPr>
              <a:lvl3pPr>
                <a:defRPr kumimoji="1" sz="2400">
                  <a:solidFill>
                    <a:schemeClr val="tx1"/>
                  </a:solidFill>
                  <a:latin typeface="Arial" pitchFamily="34" charset="0"/>
                  <a:ea typeface="ＭＳ Ｐゴシック" pitchFamily="50" charset="-128"/>
                </a:defRPr>
              </a:lvl3pPr>
              <a:lvl4pPr>
                <a:defRPr kumimoji="1" sz="2000">
                  <a:solidFill>
                    <a:schemeClr val="tx1"/>
                  </a:solidFill>
                  <a:latin typeface="Arial" pitchFamily="34" charset="0"/>
                  <a:ea typeface="ＭＳ Ｐゴシック" pitchFamily="50" charset="-128"/>
                </a:defRPr>
              </a:lvl4pPr>
              <a:lvl5pPr>
                <a:defRPr kumimoji="1" sz="2000">
                  <a:solidFill>
                    <a:schemeClr val="tx1"/>
                  </a:solidFill>
                  <a:latin typeface="Arial" pitchFamily="34" charset="0"/>
                  <a:ea typeface="ＭＳ Ｐゴシック" pitchFamily="50" charset="-128"/>
                </a:defRPr>
              </a:lvl5pPr>
              <a:lvl6pPr eaLnBrk="0" hangingPunct="0">
                <a:defRPr kumimoji="1" sz="2000">
                  <a:solidFill>
                    <a:schemeClr val="tx1"/>
                  </a:solidFill>
                  <a:latin typeface="Arial" pitchFamily="34" charset="0"/>
                  <a:ea typeface="ＭＳ Ｐゴシック" pitchFamily="50" charset="-128"/>
                </a:defRPr>
              </a:lvl6pPr>
              <a:lvl7pPr eaLnBrk="0" hangingPunct="0">
                <a:defRPr kumimoji="1" sz="2000">
                  <a:solidFill>
                    <a:schemeClr val="tx1"/>
                  </a:solidFill>
                  <a:latin typeface="Arial" pitchFamily="34" charset="0"/>
                  <a:ea typeface="ＭＳ Ｐゴシック" pitchFamily="50" charset="-128"/>
                </a:defRPr>
              </a:lvl7pPr>
              <a:lvl8pPr eaLnBrk="0" hangingPunct="0">
                <a:defRPr kumimoji="1" sz="2000">
                  <a:solidFill>
                    <a:schemeClr val="tx1"/>
                  </a:solidFill>
                  <a:latin typeface="Arial" pitchFamily="34" charset="0"/>
                  <a:ea typeface="ＭＳ Ｐゴシック" pitchFamily="50" charset="-128"/>
                </a:defRPr>
              </a:lvl8pPr>
              <a:lvl9pPr eaLnBrk="0" hangingPunct="0">
                <a:defRPr kumimoji="1" sz="2000">
                  <a:solidFill>
                    <a:schemeClr val="tx1"/>
                  </a:solidFill>
                  <a:latin typeface="Arial" pitchFamily="34" charset="0"/>
                  <a:ea typeface="ＭＳ Ｐゴシック" pitchFamily="50" charset="-128"/>
                </a:defRPr>
              </a:lvl9pPr>
            </a:lstStyle>
            <a:p>
              <a:pPr algn="ctr" eaLnBrk="1" hangingPunct="1">
                <a:spcBef>
                  <a:spcPct val="50000"/>
                </a:spcBef>
              </a:pPr>
              <a:r>
                <a:rPr lang="ja-JP" altLang="en-US" sz="1600" b="1" dirty="0">
                  <a:solidFill>
                    <a:schemeClr val="bg1"/>
                  </a:solidFill>
                  <a:latin typeface="Meiryo UI" pitchFamily="50" charset="-128"/>
                  <a:ea typeface="Meiryo UI" pitchFamily="50" charset="-128"/>
                  <a:cs typeface="Meiryo UI" pitchFamily="50" charset="-128"/>
                </a:rPr>
                <a:t>連携</a:t>
              </a:r>
              <a:r>
                <a:rPr lang="ja-JP" altLang="en-US" sz="1600" b="1" dirty="0">
                  <a:solidFill>
                    <a:srgbClr val="808080"/>
                  </a:solidFill>
                  <a:latin typeface="Meiryo UI" pitchFamily="50" charset="-128"/>
                  <a:ea typeface="Meiryo UI" pitchFamily="50" charset="-128"/>
                  <a:cs typeface="Meiryo UI" pitchFamily="50" charset="-128"/>
                </a:rPr>
                <a:t>　</a:t>
              </a:r>
            </a:p>
          </p:txBody>
        </p:sp>
      </p:grpSp>
      <p:sp>
        <p:nvSpPr>
          <p:cNvPr id="3" name="円/楕円 2"/>
          <p:cNvSpPr/>
          <p:nvPr/>
        </p:nvSpPr>
        <p:spPr bwMode="auto">
          <a:xfrm>
            <a:off x="1425099" y="1703726"/>
            <a:ext cx="1202605" cy="665945"/>
          </a:xfrm>
          <a:prstGeom prst="ellipse">
            <a:avLst/>
          </a:prstGeom>
          <a:solidFill>
            <a:schemeClr val="bg1"/>
          </a:solidFill>
          <a:ln w="9525" cap="flat" cmpd="sng" algn="ct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algn="ctr" eaLnBrk="1" hangingPunct="1"/>
            <a:r>
              <a:rPr lang="ja-JP" altLang="en-US" sz="1200" b="1" dirty="0">
                <a:solidFill>
                  <a:prstClr val="black"/>
                </a:solidFill>
                <a:latin typeface="Meiryo UI" pitchFamily="50" charset="-128"/>
                <a:ea typeface="Meiryo UI" pitchFamily="50" charset="-128"/>
                <a:cs typeface="Meiryo UI" pitchFamily="50" charset="-128"/>
              </a:rPr>
              <a:t>認知症初期集中</a:t>
            </a:r>
            <a:endParaRPr lang="en-US" altLang="ja-JP" sz="1200" b="1" dirty="0">
              <a:solidFill>
                <a:prstClr val="black"/>
              </a:solidFill>
              <a:latin typeface="Meiryo UI" pitchFamily="50" charset="-128"/>
              <a:ea typeface="Meiryo UI" pitchFamily="50" charset="-128"/>
              <a:cs typeface="Meiryo UI" pitchFamily="50" charset="-128"/>
            </a:endParaRPr>
          </a:p>
          <a:p>
            <a:pPr algn="ctr" eaLnBrk="1" hangingPunct="1"/>
            <a:r>
              <a:rPr lang="ja-JP" altLang="en-US" sz="1200" b="1" dirty="0">
                <a:solidFill>
                  <a:prstClr val="black"/>
                </a:solidFill>
                <a:latin typeface="Meiryo UI" pitchFamily="50" charset="-128"/>
                <a:ea typeface="Meiryo UI" pitchFamily="50" charset="-128"/>
                <a:cs typeface="Meiryo UI" pitchFamily="50" charset="-128"/>
              </a:rPr>
              <a:t>支援チーム</a:t>
            </a:r>
            <a:endParaRPr lang="ja-JP" altLang="en-US" sz="1200" dirty="0">
              <a:effectLst>
                <a:outerShdw blurRad="38100" dist="38100" dir="2700000" algn="tl">
                  <a:srgbClr val="000000">
                    <a:alpha val="43137"/>
                  </a:srgbClr>
                </a:outerShdw>
              </a:effectLst>
              <a:latin typeface="Arial" charset="0"/>
            </a:endParaRPr>
          </a:p>
        </p:txBody>
      </p:sp>
      <p:sp>
        <p:nvSpPr>
          <p:cNvPr id="37" name="円/楕円 36"/>
          <p:cNvSpPr/>
          <p:nvPr/>
        </p:nvSpPr>
        <p:spPr bwMode="auto">
          <a:xfrm>
            <a:off x="2783767" y="2080653"/>
            <a:ext cx="1171166" cy="639774"/>
          </a:xfrm>
          <a:prstGeom prst="ellipse">
            <a:avLst/>
          </a:prstGeom>
          <a:solidFill>
            <a:schemeClr val="bg1"/>
          </a:solidFill>
          <a:ln w="9525" cap="flat" cmpd="sng" algn="ct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prstDash val="solid"/>
            <a:round/>
            <a:headEnd type="none" w="med" len="med"/>
            <a:tailEnd type="none" w="med" len="med"/>
          </a:ln>
          <a:effectLst/>
        </p:spPr>
        <p:txBody>
          <a:bodyPr vert="horz" wrap="none" lIns="91440" tIns="45720" rIns="91440" bIns="45720" numCol="1" rtlCol="0" anchor="b" anchorCtr="0" compatLnSpc="1">
            <a:prstTxWarp prst="textNoShape">
              <a:avLst/>
            </a:prstTxWarp>
          </a:bodyPr>
          <a:lstStyle/>
          <a:p>
            <a:pPr algn="ctr">
              <a:spcBef>
                <a:spcPts val="1200"/>
              </a:spcBef>
            </a:pPr>
            <a:r>
              <a:rPr lang="ja-JP" altLang="en-US" sz="1200" b="1" dirty="0">
                <a:solidFill>
                  <a:prstClr val="black"/>
                </a:solidFill>
                <a:latin typeface="Meiryo UI" pitchFamily="50" charset="-128"/>
                <a:ea typeface="Meiryo UI" pitchFamily="50" charset="-128"/>
                <a:cs typeface="Meiryo UI" pitchFamily="50" charset="-128"/>
              </a:rPr>
              <a:t>地域包括支援</a:t>
            </a:r>
            <a:endParaRPr lang="en-US" altLang="ja-JP" sz="1200" b="1" dirty="0">
              <a:solidFill>
                <a:prstClr val="black"/>
              </a:solidFill>
              <a:latin typeface="Meiryo UI" pitchFamily="50" charset="-128"/>
              <a:ea typeface="Meiryo UI" pitchFamily="50" charset="-128"/>
              <a:cs typeface="Meiryo UI" pitchFamily="50" charset="-128"/>
            </a:endParaRPr>
          </a:p>
          <a:p>
            <a:pPr algn="ctr"/>
            <a:r>
              <a:rPr lang="ja-JP" altLang="en-US" sz="1200" b="1" dirty="0">
                <a:solidFill>
                  <a:prstClr val="black"/>
                </a:solidFill>
                <a:latin typeface="Meiryo UI" pitchFamily="50" charset="-128"/>
                <a:ea typeface="Meiryo UI" pitchFamily="50" charset="-128"/>
                <a:cs typeface="Meiryo UI" pitchFamily="50" charset="-128"/>
              </a:rPr>
              <a:t>センター</a:t>
            </a:r>
          </a:p>
        </p:txBody>
      </p:sp>
      <p:sp>
        <p:nvSpPr>
          <p:cNvPr id="38" name="円/楕円 37"/>
          <p:cNvSpPr/>
          <p:nvPr/>
        </p:nvSpPr>
        <p:spPr bwMode="auto">
          <a:xfrm>
            <a:off x="5159873" y="2080654"/>
            <a:ext cx="1104666" cy="639773"/>
          </a:xfrm>
          <a:prstGeom prst="ellipse">
            <a:avLst/>
          </a:prstGeom>
          <a:solidFill>
            <a:schemeClr val="bg1"/>
          </a:solidFill>
          <a:ln w="9525" cap="flat" cmpd="sng" algn="ct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algn="ctr" eaLnBrk="1" hangingPunct="1">
              <a:spcAft>
                <a:spcPts val="0"/>
              </a:spcAft>
            </a:pPr>
            <a:r>
              <a:rPr lang="ja-JP" altLang="en-US" sz="1200" b="1" dirty="0">
                <a:latin typeface="Meiryo UI" pitchFamily="50" charset="-128"/>
                <a:ea typeface="Meiryo UI" pitchFamily="50" charset="-128"/>
                <a:cs typeface="Meiryo UI" pitchFamily="50" charset="-128"/>
              </a:rPr>
              <a:t>かかりつけ医</a:t>
            </a:r>
            <a:endParaRPr lang="en-US" altLang="ja-JP" sz="1200" b="1" dirty="0">
              <a:latin typeface="Meiryo UI" pitchFamily="50" charset="-128"/>
              <a:ea typeface="Meiryo UI" pitchFamily="50" charset="-128"/>
              <a:cs typeface="Meiryo UI" pitchFamily="50" charset="-128"/>
            </a:endParaRPr>
          </a:p>
          <a:p>
            <a:pPr algn="ctr" eaLnBrk="1" hangingPunct="1">
              <a:spcAft>
                <a:spcPts val="0"/>
              </a:spcAft>
            </a:pPr>
            <a:r>
              <a:rPr lang="ja-JP" altLang="en-US" sz="1200" b="1" dirty="0">
                <a:latin typeface="Meiryo UI" pitchFamily="50" charset="-128"/>
                <a:ea typeface="Meiryo UI" pitchFamily="50" charset="-128"/>
                <a:cs typeface="Meiryo UI" pitchFamily="50" charset="-128"/>
              </a:rPr>
              <a:t>・歯科医</a:t>
            </a:r>
            <a:endParaRPr lang="en-US" altLang="ja-JP" sz="1200" b="1" dirty="0">
              <a:latin typeface="Meiryo UI" pitchFamily="50" charset="-128"/>
              <a:ea typeface="Meiryo UI" pitchFamily="50" charset="-128"/>
              <a:cs typeface="Meiryo UI" pitchFamily="50" charset="-128"/>
            </a:endParaRPr>
          </a:p>
        </p:txBody>
      </p:sp>
      <p:sp>
        <p:nvSpPr>
          <p:cNvPr id="39" name="円/楕円 38"/>
          <p:cNvSpPr/>
          <p:nvPr/>
        </p:nvSpPr>
        <p:spPr bwMode="auto">
          <a:xfrm>
            <a:off x="6452578" y="1709251"/>
            <a:ext cx="1163957" cy="621379"/>
          </a:xfrm>
          <a:prstGeom prst="ellipse">
            <a:avLst/>
          </a:prstGeom>
          <a:solidFill>
            <a:schemeClr val="bg1"/>
          </a:solidFill>
          <a:ln w="9525" cap="flat" cmpd="sng" algn="ct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algn="ctr" eaLnBrk="1" hangingPunct="1">
              <a:spcAft>
                <a:spcPts val="0"/>
              </a:spcAft>
            </a:pPr>
            <a:r>
              <a:rPr lang="ja-JP" altLang="en-US" sz="1200" b="1" dirty="0">
                <a:latin typeface="Meiryo UI" pitchFamily="50" charset="-128"/>
                <a:ea typeface="Meiryo UI" pitchFamily="50" charset="-128"/>
                <a:cs typeface="Meiryo UI" pitchFamily="50" charset="-128"/>
              </a:rPr>
              <a:t>認知症</a:t>
            </a:r>
            <a:endParaRPr lang="en-US" altLang="ja-JP" sz="1200" b="1" dirty="0">
              <a:latin typeface="Meiryo UI" pitchFamily="50" charset="-128"/>
              <a:ea typeface="Meiryo UI" pitchFamily="50" charset="-128"/>
              <a:cs typeface="Meiryo UI" pitchFamily="50" charset="-128"/>
            </a:endParaRPr>
          </a:p>
          <a:p>
            <a:pPr algn="ctr" eaLnBrk="1" hangingPunct="1">
              <a:spcAft>
                <a:spcPts val="0"/>
              </a:spcAft>
            </a:pPr>
            <a:r>
              <a:rPr lang="ja-JP" altLang="en-US" sz="1200" b="1" dirty="0">
                <a:latin typeface="Meiryo UI" pitchFamily="50" charset="-128"/>
                <a:ea typeface="Meiryo UI" pitchFamily="50" charset="-128"/>
                <a:cs typeface="Meiryo UI" pitchFamily="50" charset="-128"/>
              </a:rPr>
              <a:t>サポート医</a:t>
            </a:r>
            <a:endParaRPr lang="en-US" altLang="ja-JP" sz="1200" b="1" dirty="0">
              <a:latin typeface="Meiryo UI" pitchFamily="50" charset="-128"/>
              <a:ea typeface="Meiryo UI" pitchFamily="50" charset="-128"/>
              <a:cs typeface="Meiryo UI" pitchFamily="50" charset="-128"/>
            </a:endParaRPr>
          </a:p>
        </p:txBody>
      </p:sp>
      <p:sp>
        <p:nvSpPr>
          <p:cNvPr id="30" name="Rectangle 2"/>
          <p:cNvSpPr txBox="1">
            <a:spLocks noChangeArrowheads="1"/>
          </p:cNvSpPr>
          <p:nvPr/>
        </p:nvSpPr>
        <p:spPr bwMode="auto">
          <a:xfrm>
            <a:off x="704124" y="307154"/>
            <a:ext cx="7891854" cy="5470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ctr" rtl="0" eaLnBrk="0" fontAlgn="base" hangingPunct="0">
              <a:spcBef>
                <a:spcPct val="0"/>
              </a:spcBef>
              <a:spcAft>
                <a:spcPct val="0"/>
              </a:spcAft>
              <a:defRPr kumimoji="1" sz="4400">
                <a:solidFill>
                  <a:schemeClr val="tx2"/>
                </a:solidFill>
                <a:latin typeface="+mj-lt"/>
                <a:ea typeface="+mj-ea"/>
                <a:cs typeface="+mj-cs"/>
              </a:defRPr>
            </a:lvl1pPr>
            <a:lvl2pPr algn="ctr" rtl="0" eaLnBrk="0" fontAlgn="base" hangingPunct="0">
              <a:spcBef>
                <a:spcPct val="0"/>
              </a:spcBef>
              <a:spcAft>
                <a:spcPct val="0"/>
              </a:spcAft>
              <a:defRPr kumimoji="1" sz="4400">
                <a:solidFill>
                  <a:schemeClr val="tx2"/>
                </a:solidFill>
                <a:latin typeface="Arial" charset="0"/>
                <a:ea typeface="ＭＳ Ｐゴシック" pitchFamily="50" charset="-128"/>
              </a:defRPr>
            </a:lvl2pPr>
            <a:lvl3pPr algn="ctr" rtl="0" eaLnBrk="0" fontAlgn="base" hangingPunct="0">
              <a:spcBef>
                <a:spcPct val="0"/>
              </a:spcBef>
              <a:spcAft>
                <a:spcPct val="0"/>
              </a:spcAft>
              <a:defRPr kumimoji="1" sz="4400">
                <a:solidFill>
                  <a:schemeClr val="tx2"/>
                </a:solidFill>
                <a:latin typeface="Arial" charset="0"/>
                <a:ea typeface="ＭＳ Ｐゴシック" pitchFamily="50" charset="-128"/>
              </a:defRPr>
            </a:lvl3pPr>
            <a:lvl4pPr algn="ctr" rtl="0" eaLnBrk="0" fontAlgn="base" hangingPunct="0">
              <a:spcBef>
                <a:spcPct val="0"/>
              </a:spcBef>
              <a:spcAft>
                <a:spcPct val="0"/>
              </a:spcAft>
              <a:defRPr kumimoji="1" sz="4400">
                <a:solidFill>
                  <a:schemeClr val="tx2"/>
                </a:solidFill>
                <a:latin typeface="Arial" charset="0"/>
                <a:ea typeface="ＭＳ Ｐゴシック" pitchFamily="50" charset="-128"/>
              </a:defRPr>
            </a:lvl4pPr>
            <a:lvl5pPr algn="ctr" rtl="0" eaLnBrk="0" fontAlgn="base" hangingPunct="0">
              <a:spcBef>
                <a:spcPct val="0"/>
              </a:spcBef>
              <a:spcAft>
                <a:spcPct val="0"/>
              </a:spcAft>
              <a:defRPr kumimoji="1" sz="4400">
                <a:solidFill>
                  <a:schemeClr val="tx2"/>
                </a:solidFill>
                <a:latin typeface="Arial" charset="0"/>
                <a:ea typeface="ＭＳ Ｐゴシック" pitchFamily="50" charset="-128"/>
              </a:defRPr>
            </a:lvl5pPr>
            <a:lvl6pPr marL="457200" algn="ctr" rtl="0" fontAlgn="base">
              <a:spcBef>
                <a:spcPct val="0"/>
              </a:spcBef>
              <a:spcAft>
                <a:spcPct val="0"/>
              </a:spcAft>
              <a:defRPr kumimoji="1" sz="4400">
                <a:solidFill>
                  <a:schemeClr val="tx2"/>
                </a:solidFill>
                <a:latin typeface="Arial" charset="0"/>
                <a:ea typeface="ＭＳ Ｐゴシック" pitchFamily="50" charset="-128"/>
              </a:defRPr>
            </a:lvl6pPr>
            <a:lvl7pPr marL="914400" algn="ctr" rtl="0" fontAlgn="base">
              <a:spcBef>
                <a:spcPct val="0"/>
              </a:spcBef>
              <a:spcAft>
                <a:spcPct val="0"/>
              </a:spcAft>
              <a:defRPr kumimoji="1" sz="4400">
                <a:solidFill>
                  <a:schemeClr val="tx2"/>
                </a:solidFill>
                <a:latin typeface="Arial" charset="0"/>
                <a:ea typeface="ＭＳ Ｐゴシック" pitchFamily="50" charset="-128"/>
              </a:defRPr>
            </a:lvl7pPr>
            <a:lvl8pPr marL="1371600" algn="ctr" rtl="0" fontAlgn="base">
              <a:spcBef>
                <a:spcPct val="0"/>
              </a:spcBef>
              <a:spcAft>
                <a:spcPct val="0"/>
              </a:spcAft>
              <a:defRPr kumimoji="1" sz="4400">
                <a:solidFill>
                  <a:schemeClr val="tx2"/>
                </a:solidFill>
                <a:latin typeface="Arial" charset="0"/>
                <a:ea typeface="ＭＳ Ｐゴシック" pitchFamily="50" charset="-128"/>
              </a:defRPr>
            </a:lvl8pPr>
            <a:lvl9pPr marL="1828800" algn="ctr" rtl="0" fontAlgn="base">
              <a:spcBef>
                <a:spcPct val="0"/>
              </a:spcBef>
              <a:spcAft>
                <a:spcPct val="0"/>
              </a:spcAft>
              <a:defRPr kumimoji="1" sz="4400">
                <a:solidFill>
                  <a:schemeClr val="tx2"/>
                </a:solidFill>
                <a:latin typeface="Arial" charset="0"/>
                <a:ea typeface="ＭＳ Ｐゴシック" pitchFamily="50" charset="-128"/>
              </a:defRPr>
            </a:lvl9pPr>
          </a:lstStyle>
          <a:p>
            <a:pPr eaLnBrk="1" hangingPunct="1"/>
            <a:r>
              <a:rPr lang="ja-JP" altLang="en-US" sz="3000" b="1" dirty="0">
                <a:solidFill>
                  <a:schemeClr val="tx1"/>
                </a:solidFill>
                <a:latin typeface="Meiryo UI" pitchFamily="50" charset="-128"/>
                <a:ea typeface="Meiryo UI" pitchFamily="50" charset="-128"/>
                <a:cs typeface="Meiryo UI" pitchFamily="50" charset="-128"/>
              </a:rPr>
              <a:t>認知症疾患医療センター</a:t>
            </a:r>
          </a:p>
        </p:txBody>
      </p:sp>
      <p:sp>
        <p:nvSpPr>
          <p:cNvPr id="33" name="Rectangle 23"/>
          <p:cNvSpPr>
            <a:spLocks noChangeArrowheads="1"/>
          </p:cNvSpPr>
          <p:nvPr/>
        </p:nvSpPr>
        <p:spPr bwMode="auto">
          <a:xfrm>
            <a:off x="0" y="1"/>
            <a:ext cx="2806995" cy="3721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82904" tIns="41452" rIns="82904" bIns="41452" anchor="b"/>
          <a:lstStyle/>
          <a:p>
            <a:pPr defTabSz="828675"/>
            <a:r>
              <a:rPr kumimoji="0" lang="en-US" altLang="ja-JP" sz="1600" b="1" dirty="0">
                <a:latin typeface="Meiryo UI" panose="020B0604030504040204" pitchFamily="50" charset="-128"/>
                <a:ea typeface="Meiryo UI" panose="020B0604030504040204" pitchFamily="50" charset="-128"/>
              </a:rPr>
              <a:t>《</a:t>
            </a:r>
            <a:r>
              <a:rPr kumimoji="0" lang="ja-JP" altLang="en-US" sz="1600" b="1" dirty="0">
                <a:latin typeface="Meiryo UI" panose="020B0604030504040204" pitchFamily="50" charset="-128"/>
                <a:ea typeface="Meiryo UI" panose="020B0604030504040204" pitchFamily="50" charset="-128"/>
              </a:rPr>
              <a:t> 連携</a:t>
            </a:r>
            <a:r>
              <a:rPr kumimoji="0" lang="en-US" altLang="ja-JP" sz="1700" b="1" dirty="0">
                <a:latin typeface="Segoe UI" panose="020B0502040204020203" pitchFamily="34" charset="0"/>
                <a:ea typeface="Meiryo UI" panose="020B0604030504040204" pitchFamily="50" charset="-128"/>
                <a:cs typeface="Segoe UI" panose="020B0502040204020203" pitchFamily="34" charset="0"/>
              </a:rPr>
              <a:t>-15</a:t>
            </a:r>
            <a:r>
              <a:rPr kumimoji="0" lang="ja-JP" altLang="en-US" sz="1700" b="1" dirty="0">
                <a:latin typeface="Segoe UI" panose="020B0502040204020203" pitchFamily="34" charset="0"/>
                <a:ea typeface="Meiryo UI" panose="020B0604030504040204" pitchFamily="50" charset="-128"/>
                <a:cs typeface="Segoe UI" panose="020B0502040204020203" pitchFamily="34" charset="0"/>
              </a:rPr>
              <a:t> </a:t>
            </a:r>
            <a:r>
              <a:rPr kumimoji="0" lang="en-US" altLang="ja-JP" sz="1600" b="1" dirty="0">
                <a:latin typeface="Meiryo UI" panose="020B0604030504040204" pitchFamily="50" charset="-128"/>
                <a:ea typeface="Meiryo UI" panose="020B0604030504040204" pitchFamily="50" charset="-128"/>
              </a:rPr>
              <a:t>》</a:t>
            </a:r>
            <a:r>
              <a:rPr kumimoji="0" lang="ja-JP" altLang="en-US" sz="1600" b="1" dirty="0">
                <a:latin typeface="Meiryo UI" panose="020B0604030504040204" pitchFamily="50" charset="-128"/>
                <a:ea typeface="Meiryo UI" panose="020B0604030504040204" pitchFamily="50" charset="-128"/>
              </a:rPr>
              <a:t>  </a:t>
            </a:r>
            <a:endParaRPr kumimoji="0" lang="ja-JP" altLang="en-US" sz="1600" b="1" dirty="0">
              <a:solidFill>
                <a:srgbClr val="FF5050"/>
              </a:solidFill>
              <a:latin typeface="Meiryo UI" panose="020B0604030504040204" pitchFamily="50" charset="-128"/>
              <a:ea typeface="Meiryo UI" panose="020B0604030504040204" pitchFamily="50" charset="-128"/>
            </a:endParaRPr>
          </a:p>
        </p:txBody>
      </p:sp>
      <p:sp>
        <p:nvSpPr>
          <p:cNvPr id="29" name="Rectangle 12"/>
          <p:cNvSpPr>
            <a:spLocks noChangeArrowheads="1"/>
          </p:cNvSpPr>
          <p:nvPr/>
        </p:nvSpPr>
        <p:spPr bwMode="auto">
          <a:xfrm>
            <a:off x="213519" y="885706"/>
            <a:ext cx="8691562" cy="103179"/>
          </a:xfrm>
          <a:prstGeom prst="rect">
            <a:avLst/>
          </a:prstGeom>
          <a:gradFill rotWithShape="1">
            <a:gsLst>
              <a:gs pos="96951">
                <a:srgbClr val="3E6EB4"/>
              </a:gs>
              <a:gs pos="90000">
                <a:srgbClr val="3E6EB4"/>
              </a:gs>
              <a:gs pos="0">
                <a:srgbClr val="CDE1FF"/>
              </a:gs>
            </a:gsLst>
            <a:lin ang="0" scaled="1"/>
          </a:gradFill>
          <a:ln w="9525" algn="ctr">
            <a:noFill/>
            <a:miter lim="800000"/>
            <a:headEnd/>
            <a:tailEnd/>
          </a:ln>
          <a:effectLst/>
        </p:spPr>
        <p:txBody>
          <a:bodyPr wrap="none" anchor="ctr"/>
          <a:lstStyle/>
          <a:p>
            <a:pPr algn="r">
              <a:defRPr/>
            </a:pPr>
            <a:endParaRPr lang="ja-JP" altLang="en-US">
              <a:latin typeface="Arial" charset="0"/>
            </a:endParaRPr>
          </a:p>
        </p:txBody>
      </p:sp>
      <p:sp>
        <p:nvSpPr>
          <p:cNvPr id="27" name="角丸四角形 26"/>
          <p:cNvSpPr/>
          <p:nvPr/>
        </p:nvSpPr>
        <p:spPr bwMode="auto">
          <a:xfrm>
            <a:off x="571797" y="5773600"/>
            <a:ext cx="1605919" cy="396659"/>
          </a:xfrm>
          <a:prstGeom prst="roundRect">
            <a:avLst>
              <a:gd name="adj" fmla="val 25505"/>
            </a:avLst>
          </a:prstGeom>
          <a:noFill/>
          <a:ln w="12700" cap="flat" cmpd="sng" algn="ctr">
            <a:solidFill>
              <a:schemeClr val="accent1">
                <a:lumMod val="50000"/>
              </a:schemeClr>
            </a:solidFill>
            <a:prstDash val="solid"/>
            <a:round/>
            <a:headEnd type="none" w="med" len="med"/>
            <a:tailEnd type="none" w="med" len="med"/>
          </a:ln>
          <a:effectLst/>
        </p:spPr>
        <p:txBody>
          <a:bodyPr rot="0" spcFirstLastPara="0" vertOverflow="overflow" horzOverflow="overflow" vert="horz" wrap="none" lIns="91440" tIns="45720" rIns="91440" bIns="45720" numCol="1" spcCol="0" rtlCol="0" fromWordArt="0" anchor="ctr" anchorCtr="0" forceAA="0" compatLnSpc="1">
            <a:prstTxWarp prst="textNoShape">
              <a:avLst/>
            </a:prstTxWarp>
            <a:noAutofit/>
          </a:bodyPr>
          <a:lstStyle/>
          <a:p>
            <a:pPr marL="0" marR="0" indent="0" algn="r" defTabSz="914400" rtl="0" eaLnBrk="1" fontAlgn="base" latinLnBrk="0" hangingPunct="1">
              <a:lnSpc>
                <a:spcPct val="100000"/>
              </a:lnSpc>
              <a:spcBef>
                <a:spcPct val="0"/>
              </a:spcBef>
              <a:spcAft>
                <a:spcPct val="0"/>
              </a:spcAft>
              <a:buClrTx/>
              <a:buSzTx/>
              <a:buFontTx/>
              <a:buNone/>
              <a:tabLst/>
            </a:pPr>
            <a:endParaRPr kumimoji="1" lang="ja-JP" altLang="en-US" sz="3600" b="0" i="0" u="none" strike="noStrike" cap="none" normalizeH="0" baseline="0">
              <a:ln>
                <a:noFill/>
              </a:ln>
              <a:solidFill>
                <a:schemeClr val="tx1"/>
              </a:solidFill>
              <a:effectLst>
                <a:outerShdw blurRad="38100" dist="38100" dir="2700000" algn="tl">
                  <a:srgbClr val="000000">
                    <a:alpha val="43137"/>
                  </a:srgbClr>
                </a:outerShdw>
              </a:effectLst>
              <a:latin typeface="Arial" charset="0"/>
              <a:ea typeface="ＭＳ Ｐゴシック" pitchFamily="50" charset="-128"/>
            </a:endParaRPr>
          </a:p>
        </p:txBody>
      </p:sp>
    </p:spTree>
    <p:extLst>
      <p:ext uri="{BB962C8B-B14F-4D97-AF65-F5344CB8AC3E}">
        <p14:creationId xmlns:p14="http://schemas.microsoft.com/office/powerpoint/2010/main" val="1422025873"/>
      </p:ext>
    </p:extLst>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角丸四角形 1"/>
          <p:cNvSpPr/>
          <p:nvPr/>
        </p:nvSpPr>
        <p:spPr bwMode="auto">
          <a:xfrm>
            <a:off x="4713163" y="1492114"/>
            <a:ext cx="4256675" cy="4677749"/>
          </a:xfrm>
          <a:prstGeom prst="roundRect">
            <a:avLst>
              <a:gd name="adj" fmla="val 6062"/>
            </a:avLst>
          </a:prstGeom>
          <a:solidFill>
            <a:srgbClr val="3E6EB4"/>
          </a:solidFill>
          <a:ln w="9525" cap="flat" cmpd="sng" algn="ctr">
            <a:no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r" defTabSz="914400" rtl="0" eaLnBrk="1" fontAlgn="base" latinLnBrk="0" hangingPunct="1">
              <a:lnSpc>
                <a:spcPct val="100000"/>
              </a:lnSpc>
              <a:spcBef>
                <a:spcPct val="0"/>
              </a:spcBef>
              <a:spcAft>
                <a:spcPct val="0"/>
              </a:spcAft>
              <a:buClrTx/>
              <a:buSzTx/>
              <a:buFontTx/>
              <a:buNone/>
              <a:tabLst/>
            </a:pPr>
            <a:endParaRPr kumimoji="1" lang="ja-JP" altLang="en-US" sz="3600" b="0" i="0" u="none" strike="noStrike" cap="none" normalizeH="0" baseline="0">
              <a:ln>
                <a:noFill/>
              </a:ln>
              <a:solidFill>
                <a:schemeClr val="tx1"/>
              </a:solidFill>
              <a:effectLst>
                <a:outerShdw blurRad="38100" dist="38100" dir="2700000" algn="tl">
                  <a:srgbClr val="000000">
                    <a:alpha val="43137"/>
                  </a:srgbClr>
                </a:outerShdw>
              </a:effectLst>
              <a:latin typeface="Arial" charset="0"/>
              <a:ea typeface="ＭＳ Ｐゴシック" pitchFamily="50" charset="-128"/>
            </a:endParaRPr>
          </a:p>
        </p:txBody>
      </p:sp>
      <p:sp>
        <p:nvSpPr>
          <p:cNvPr id="172034" name="Rectangle 2"/>
          <p:cNvSpPr>
            <a:spLocks noGrp="1" noChangeArrowheads="1"/>
          </p:cNvSpPr>
          <p:nvPr>
            <p:ph type="title" idx="4294967295"/>
          </p:nvPr>
        </p:nvSpPr>
        <p:spPr>
          <a:xfrm>
            <a:off x="422274" y="224869"/>
            <a:ext cx="8229600" cy="658171"/>
          </a:xfrm>
        </p:spPr>
        <p:txBody>
          <a:bodyPr/>
          <a:lstStyle/>
          <a:p>
            <a:pPr eaLnBrk="1" hangingPunct="1"/>
            <a:r>
              <a:rPr lang="ja-JP" altLang="en-US" sz="3000" b="1" dirty="0">
                <a:solidFill>
                  <a:schemeClr val="tx1"/>
                </a:solidFill>
                <a:latin typeface="Meiryo UI" pitchFamily="50" charset="-128"/>
                <a:ea typeface="Meiryo UI" pitchFamily="50" charset="-128"/>
                <a:cs typeface="Meiryo UI" pitchFamily="50" charset="-128"/>
              </a:rPr>
              <a:t>認知症初期集中支援チーム</a:t>
            </a:r>
          </a:p>
        </p:txBody>
      </p:sp>
      <p:sp>
        <p:nvSpPr>
          <p:cNvPr id="7" name="正方形/長方形 6"/>
          <p:cNvSpPr/>
          <p:nvPr/>
        </p:nvSpPr>
        <p:spPr>
          <a:xfrm>
            <a:off x="616497" y="5992200"/>
            <a:ext cx="3740347" cy="628429"/>
          </a:xfrm>
          <a:prstGeom prst="rect">
            <a:avLst/>
          </a:prstGeom>
          <a:noFill/>
          <a:ln>
            <a:noFill/>
          </a:ln>
        </p:spPr>
        <p:style>
          <a:lnRef idx="2">
            <a:schemeClr val="accent1"/>
          </a:lnRef>
          <a:fillRef idx="1">
            <a:schemeClr val="lt1"/>
          </a:fillRef>
          <a:effectRef idx="0">
            <a:schemeClr val="accent1"/>
          </a:effectRef>
          <a:fontRef idx="minor">
            <a:schemeClr val="dk1"/>
          </a:fontRef>
        </p:style>
        <p:txBody>
          <a:bodyPr rtlCol="0" anchor="t"/>
          <a:lstStyle/>
          <a:p>
            <a:pPr eaLnBrk="0" fontAlgn="base" hangingPunct="0"/>
            <a:r>
              <a:rPr lang="ja-JP" altLang="en-US" sz="1400" b="1" dirty="0">
                <a:solidFill>
                  <a:srgbClr val="3E6EB4"/>
                </a:solidFill>
                <a:latin typeface="Meiryo UI" pitchFamily="50" charset="-128"/>
                <a:ea typeface="Meiryo UI" pitchFamily="50" charset="-128"/>
                <a:cs typeface="Meiryo UI" pitchFamily="50" charset="-128"/>
              </a:rPr>
              <a:t>●配置場所   </a:t>
            </a:r>
            <a:r>
              <a:rPr lang="ja-JP" altLang="en-US" sz="1400" b="1" dirty="0">
                <a:solidFill>
                  <a:prstClr val="black"/>
                </a:solidFill>
                <a:latin typeface="Meiryo UI" pitchFamily="50" charset="-128"/>
                <a:ea typeface="Meiryo UI" pitchFamily="50" charset="-128"/>
                <a:cs typeface="Meiryo UI" pitchFamily="50" charset="-128"/>
              </a:rPr>
              <a:t>　地域包括支援センター等</a:t>
            </a:r>
            <a:endParaRPr lang="en-US" altLang="ja-JP" sz="1400" b="1" dirty="0">
              <a:solidFill>
                <a:prstClr val="black"/>
              </a:solidFill>
              <a:latin typeface="Meiryo UI" pitchFamily="50" charset="-128"/>
              <a:ea typeface="Meiryo UI" pitchFamily="50" charset="-128"/>
              <a:cs typeface="Meiryo UI" pitchFamily="50" charset="-128"/>
            </a:endParaRPr>
          </a:p>
          <a:p>
            <a:pPr eaLnBrk="0" fontAlgn="base" hangingPunct="0"/>
            <a:r>
              <a:rPr lang="ja-JP" altLang="en-US" sz="1400" b="1" dirty="0">
                <a:solidFill>
                  <a:prstClr val="black"/>
                </a:solidFill>
                <a:latin typeface="Meiryo UI" pitchFamily="50" charset="-128"/>
                <a:ea typeface="Meiryo UI" pitchFamily="50" charset="-128"/>
                <a:cs typeface="Meiryo UI" pitchFamily="50" charset="-128"/>
              </a:rPr>
              <a:t>　                  </a:t>
            </a:r>
            <a:r>
              <a:rPr lang="ja-JP" altLang="en-US" sz="1050" b="1" dirty="0">
                <a:solidFill>
                  <a:prstClr val="black"/>
                </a:solidFill>
                <a:latin typeface="Meiryo UI" pitchFamily="50" charset="-128"/>
                <a:ea typeface="Meiryo UI" pitchFamily="50" charset="-128"/>
                <a:cs typeface="Meiryo UI" pitchFamily="50" charset="-128"/>
              </a:rPr>
              <a:t>診療所、病院、認知症疾患医療センター</a:t>
            </a:r>
            <a:endParaRPr lang="en-US" altLang="ja-JP" sz="1050" b="1" dirty="0">
              <a:solidFill>
                <a:prstClr val="black"/>
              </a:solidFill>
              <a:latin typeface="Meiryo UI" pitchFamily="50" charset="-128"/>
              <a:ea typeface="Meiryo UI" pitchFamily="50" charset="-128"/>
              <a:cs typeface="Meiryo UI" pitchFamily="50" charset="-128"/>
            </a:endParaRPr>
          </a:p>
          <a:p>
            <a:pPr eaLnBrk="0" fontAlgn="base" hangingPunct="0"/>
            <a:r>
              <a:rPr lang="ja-JP" altLang="en-US" sz="1050" b="1" dirty="0">
                <a:solidFill>
                  <a:prstClr val="black"/>
                </a:solidFill>
                <a:latin typeface="Meiryo UI" pitchFamily="50" charset="-128"/>
                <a:ea typeface="Meiryo UI" pitchFamily="50" charset="-128"/>
                <a:cs typeface="Meiryo UI" pitchFamily="50" charset="-128"/>
              </a:rPr>
              <a:t>　　                </a:t>
            </a:r>
            <a:r>
              <a:rPr lang="ja-JP" altLang="en-US" sz="900" b="1" dirty="0">
                <a:solidFill>
                  <a:prstClr val="black"/>
                </a:solidFill>
                <a:latin typeface="Meiryo UI" pitchFamily="50" charset="-128"/>
                <a:ea typeface="Meiryo UI" pitchFamily="50" charset="-128"/>
                <a:cs typeface="Meiryo UI" pitchFamily="50" charset="-128"/>
              </a:rPr>
              <a:t>    </a:t>
            </a:r>
            <a:r>
              <a:rPr lang="ja-JP" altLang="en-US" sz="1050" b="1" dirty="0">
                <a:solidFill>
                  <a:prstClr val="black"/>
                </a:solidFill>
                <a:latin typeface="Meiryo UI" pitchFamily="50" charset="-128"/>
                <a:ea typeface="Meiryo UI" pitchFamily="50" charset="-128"/>
                <a:cs typeface="Meiryo UI" pitchFamily="50" charset="-128"/>
              </a:rPr>
              <a:t>   市町村の本庁　</a:t>
            </a:r>
            <a:endParaRPr lang="en-US" altLang="ja-JP" sz="1050" b="1" dirty="0">
              <a:solidFill>
                <a:prstClr val="black"/>
              </a:solidFill>
              <a:latin typeface="Meiryo UI" pitchFamily="50" charset="-128"/>
              <a:ea typeface="Meiryo UI" pitchFamily="50" charset="-128"/>
              <a:cs typeface="Meiryo UI" pitchFamily="50" charset="-128"/>
            </a:endParaRPr>
          </a:p>
          <a:p>
            <a:pPr eaLnBrk="0" fontAlgn="base" hangingPunct="0"/>
            <a:endParaRPr lang="en-US" altLang="ja-JP" b="1" dirty="0">
              <a:solidFill>
                <a:prstClr val="black"/>
              </a:solidFill>
              <a:latin typeface="Meiryo UI" pitchFamily="50" charset="-128"/>
              <a:ea typeface="Meiryo UI" pitchFamily="50" charset="-128"/>
              <a:cs typeface="Meiryo UI" pitchFamily="50" charset="-128"/>
            </a:endParaRPr>
          </a:p>
          <a:p>
            <a:pPr eaLnBrk="0" fontAlgn="base" hangingPunct="0"/>
            <a:endParaRPr lang="en-US" altLang="ja-JP" b="1" dirty="0">
              <a:solidFill>
                <a:prstClr val="black"/>
              </a:solidFill>
              <a:latin typeface="Meiryo UI" pitchFamily="50" charset="-128"/>
              <a:ea typeface="Meiryo UI" pitchFamily="50" charset="-128"/>
              <a:cs typeface="Meiryo UI" pitchFamily="50" charset="-128"/>
            </a:endParaRPr>
          </a:p>
          <a:p>
            <a:pPr eaLnBrk="0" fontAlgn="base" hangingPunct="0"/>
            <a:endParaRPr lang="ja-JP" altLang="ja-JP" b="1" dirty="0">
              <a:solidFill>
                <a:prstClr val="black"/>
              </a:solidFill>
              <a:latin typeface="Meiryo UI" pitchFamily="50" charset="-128"/>
              <a:ea typeface="Meiryo UI" pitchFamily="50" charset="-128"/>
              <a:cs typeface="Meiryo UI" pitchFamily="50" charset="-128"/>
            </a:endParaRPr>
          </a:p>
        </p:txBody>
      </p:sp>
      <p:sp>
        <p:nvSpPr>
          <p:cNvPr id="8" name="正方形/長方形 7"/>
          <p:cNvSpPr/>
          <p:nvPr/>
        </p:nvSpPr>
        <p:spPr>
          <a:xfrm>
            <a:off x="4806358" y="1520039"/>
            <a:ext cx="4135761" cy="4631379"/>
          </a:xfrm>
          <a:prstGeom prst="rect">
            <a:avLst/>
          </a:prstGeom>
          <a:noFill/>
          <a:ln>
            <a:noFill/>
          </a:ln>
          <a:effectLst/>
        </p:spPr>
        <p:style>
          <a:lnRef idx="2">
            <a:schemeClr val="accent1"/>
          </a:lnRef>
          <a:fillRef idx="1">
            <a:schemeClr val="lt1"/>
          </a:fillRef>
          <a:effectRef idx="0">
            <a:schemeClr val="accent1"/>
          </a:effectRef>
          <a:fontRef idx="minor">
            <a:schemeClr val="dk1"/>
          </a:fontRef>
        </p:style>
        <p:txBody>
          <a:bodyPr rtlCol="0" anchor="t"/>
          <a:lstStyle/>
          <a:p>
            <a:pPr algn="ctr" eaLnBrk="0" fontAlgn="base" hangingPunct="0"/>
            <a:endParaRPr lang="en-US" altLang="ja-JP" sz="800" b="1" dirty="0">
              <a:solidFill>
                <a:schemeClr val="bg1"/>
              </a:solidFill>
              <a:latin typeface="Meiryo UI" pitchFamily="50" charset="-128"/>
              <a:ea typeface="Meiryo UI" pitchFamily="50" charset="-128"/>
              <a:cs typeface="Meiryo UI" pitchFamily="50" charset="-128"/>
            </a:endParaRPr>
          </a:p>
          <a:p>
            <a:pPr algn="ctr" eaLnBrk="0" fontAlgn="base" hangingPunct="0">
              <a:spcAft>
                <a:spcPts val="600"/>
              </a:spcAft>
            </a:pPr>
            <a:r>
              <a:rPr lang="en-US" altLang="ja-JP" sz="2000" b="1" dirty="0">
                <a:solidFill>
                  <a:schemeClr val="bg1"/>
                </a:solidFill>
                <a:latin typeface="Meiryo UI" pitchFamily="50" charset="-128"/>
                <a:ea typeface="Meiryo UI" pitchFamily="50" charset="-128"/>
                <a:cs typeface="Meiryo UI" pitchFamily="50" charset="-128"/>
              </a:rPr>
              <a:t>【</a:t>
            </a:r>
            <a:r>
              <a:rPr lang="ja-JP" altLang="ja-JP" sz="2000" b="1" dirty="0">
                <a:solidFill>
                  <a:schemeClr val="bg1"/>
                </a:solidFill>
                <a:latin typeface="Meiryo UI" pitchFamily="50" charset="-128"/>
                <a:ea typeface="Meiryo UI" pitchFamily="50" charset="-128"/>
                <a:cs typeface="Meiryo UI" pitchFamily="50" charset="-128"/>
              </a:rPr>
              <a:t>対象者</a:t>
            </a:r>
            <a:r>
              <a:rPr lang="en-US" altLang="ja-JP" sz="2000" b="1" dirty="0">
                <a:solidFill>
                  <a:schemeClr val="bg1"/>
                </a:solidFill>
                <a:latin typeface="Meiryo UI" pitchFamily="50" charset="-128"/>
                <a:ea typeface="Meiryo UI" pitchFamily="50" charset="-128"/>
                <a:cs typeface="Meiryo UI" pitchFamily="50" charset="-128"/>
              </a:rPr>
              <a:t>】</a:t>
            </a:r>
            <a:endParaRPr lang="ja-JP" altLang="ja-JP" sz="2000" b="1" dirty="0">
              <a:solidFill>
                <a:schemeClr val="bg1"/>
              </a:solidFill>
              <a:latin typeface="Meiryo UI" pitchFamily="50" charset="-128"/>
              <a:ea typeface="Meiryo UI" pitchFamily="50" charset="-128"/>
              <a:cs typeface="Meiryo UI" pitchFamily="50" charset="-128"/>
            </a:endParaRPr>
          </a:p>
          <a:p>
            <a:pPr eaLnBrk="0" fontAlgn="base" hangingPunct="0">
              <a:spcBef>
                <a:spcPts val="600"/>
              </a:spcBef>
            </a:pPr>
            <a:r>
              <a:rPr lang="ja-JP" altLang="en-US" sz="1600" b="1" dirty="0">
                <a:solidFill>
                  <a:schemeClr val="bg1"/>
                </a:solidFill>
                <a:latin typeface="Meiryo UI" pitchFamily="50" charset="-128"/>
                <a:ea typeface="Meiryo UI" pitchFamily="50" charset="-128"/>
                <a:cs typeface="Meiryo UI" pitchFamily="50" charset="-128"/>
              </a:rPr>
              <a:t>   </a:t>
            </a:r>
            <a:r>
              <a:rPr lang="en-US" altLang="ja-JP" sz="1600" b="1" dirty="0">
                <a:solidFill>
                  <a:schemeClr val="bg1"/>
                </a:solidFill>
                <a:latin typeface="Meiryo UI" pitchFamily="50" charset="-128"/>
                <a:ea typeface="Meiryo UI" pitchFamily="50" charset="-128"/>
                <a:cs typeface="Meiryo UI" pitchFamily="50" charset="-128"/>
              </a:rPr>
              <a:t>40</a:t>
            </a:r>
            <a:r>
              <a:rPr lang="ja-JP" altLang="ja-JP" sz="1600" b="1" dirty="0">
                <a:solidFill>
                  <a:schemeClr val="bg1"/>
                </a:solidFill>
                <a:latin typeface="Meiryo UI" pitchFamily="50" charset="-128"/>
                <a:ea typeface="Meiryo UI" pitchFamily="50" charset="-128"/>
                <a:cs typeface="Meiryo UI" pitchFamily="50" charset="-128"/>
              </a:rPr>
              <a:t>歳以上で、在宅で生活しており、かつ</a:t>
            </a:r>
            <a:endParaRPr lang="en-US" altLang="ja-JP" sz="1600" b="1" dirty="0">
              <a:solidFill>
                <a:schemeClr val="bg1"/>
              </a:solidFill>
              <a:latin typeface="Meiryo UI" pitchFamily="50" charset="-128"/>
              <a:ea typeface="Meiryo UI" pitchFamily="50" charset="-128"/>
              <a:cs typeface="Meiryo UI" pitchFamily="50" charset="-128"/>
            </a:endParaRPr>
          </a:p>
          <a:p>
            <a:pPr eaLnBrk="0" fontAlgn="base" hangingPunct="0">
              <a:spcBef>
                <a:spcPts val="600"/>
              </a:spcBef>
            </a:pPr>
            <a:r>
              <a:rPr lang="ja-JP" altLang="en-US" sz="1600" b="1" dirty="0">
                <a:solidFill>
                  <a:schemeClr val="bg1"/>
                </a:solidFill>
                <a:latin typeface="Meiryo UI" pitchFamily="50" charset="-128"/>
                <a:ea typeface="Meiryo UI" pitchFamily="50" charset="-128"/>
                <a:cs typeface="Meiryo UI" pitchFamily="50" charset="-128"/>
              </a:rPr>
              <a:t>   </a:t>
            </a:r>
            <a:r>
              <a:rPr lang="ja-JP" altLang="ja-JP" sz="1600" b="1" dirty="0">
                <a:solidFill>
                  <a:schemeClr val="bg1"/>
                </a:solidFill>
                <a:latin typeface="Meiryo UI" pitchFamily="50" charset="-128"/>
                <a:ea typeface="Meiryo UI" pitchFamily="50" charset="-128"/>
                <a:cs typeface="Meiryo UI" pitchFamily="50" charset="-128"/>
              </a:rPr>
              <a:t>認知症が疑われる人又は認知症の人で</a:t>
            </a:r>
            <a:endParaRPr lang="en-US" altLang="ja-JP" sz="1600" b="1" dirty="0">
              <a:solidFill>
                <a:schemeClr val="bg1"/>
              </a:solidFill>
              <a:latin typeface="Meiryo UI" pitchFamily="50" charset="-128"/>
              <a:ea typeface="Meiryo UI" pitchFamily="50" charset="-128"/>
              <a:cs typeface="Meiryo UI" pitchFamily="50" charset="-128"/>
            </a:endParaRPr>
          </a:p>
          <a:p>
            <a:pPr eaLnBrk="0" fontAlgn="base" hangingPunct="0">
              <a:spcBef>
                <a:spcPts val="600"/>
              </a:spcBef>
            </a:pPr>
            <a:r>
              <a:rPr lang="ja-JP" altLang="en-US" sz="1600" b="1" dirty="0">
                <a:solidFill>
                  <a:schemeClr val="bg1"/>
                </a:solidFill>
                <a:latin typeface="Meiryo UI" pitchFamily="50" charset="-128"/>
                <a:ea typeface="Meiryo UI" pitchFamily="50" charset="-128"/>
                <a:cs typeface="Meiryo UI" pitchFamily="50" charset="-128"/>
              </a:rPr>
              <a:t>   </a:t>
            </a:r>
            <a:r>
              <a:rPr lang="ja-JP" altLang="ja-JP" sz="1600" b="1" dirty="0">
                <a:solidFill>
                  <a:schemeClr val="bg1"/>
                </a:solidFill>
                <a:latin typeface="Meiryo UI" pitchFamily="50" charset="-128"/>
                <a:ea typeface="Meiryo UI" pitchFamily="50" charset="-128"/>
                <a:cs typeface="Meiryo UI" pitchFamily="50" charset="-128"/>
              </a:rPr>
              <a:t>以下のいずれかの基準に該当する</a:t>
            </a:r>
            <a:r>
              <a:rPr lang="ja-JP" altLang="en-US" sz="1600" b="1" dirty="0">
                <a:solidFill>
                  <a:schemeClr val="bg1"/>
                </a:solidFill>
                <a:latin typeface="Meiryo UI" pitchFamily="50" charset="-128"/>
                <a:ea typeface="Meiryo UI" pitchFamily="50" charset="-128"/>
                <a:cs typeface="Meiryo UI" pitchFamily="50" charset="-128"/>
              </a:rPr>
              <a:t>人</a:t>
            </a:r>
            <a:endParaRPr lang="en-US" altLang="ja-JP" sz="1600" b="1" dirty="0">
              <a:solidFill>
                <a:schemeClr val="bg1"/>
              </a:solidFill>
              <a:latin typeface="Meiryo UI" pitchFamily="50" charset="-128"/>
              <a:ea typeface="Meiryo UI" pitchFamily="50" charset="-128"/>
              <a:cs typeface="Meiryo UI" pitchFamily="50" charset="-128"/>
            </a:endParaRPr>
          </a:p>
          <a:p>
            <a:pPr eaLnBrk="0" fontAlgn="base" hangingPunct="0"/>
            <a:endParaRPr lang="ja-JP" altLang="ja-JP" sz="1600" b="1" dirty="0">
              <a:solidFill>
                <a:schemeClr val="bg1"/>
              </a:solidFill>
              <a:latin typeface="Meiryo UI" pitchFamily="50" charset="-128"/>
              <a:ea typeface="Meiryo UI" pitchFamily="50" charset="-128"/>
              <a:cs typeface="Meiryo UI" pitchFamily="50" charset="-128"/>
            </a:endParaRPr>
          </a:p>
          <a:p>
            <a:pPr eaLnBrk="0" fontAlgn="base" hangingPunct="0"/>
            <a:r>
              <a:rPr lang="ja-JP" altLang="en-US" sz="1600" b="1" dirty="0">
                <a:solidFill>
                  <a:schemeClr val="bg1"/>
                </a:solidFill>
                <a:latin typeface="Meiryo UI" pitchFamily="50" charset="-128"/>
                <a:ea typeface="Meiryo UI" pitchFamily="50" charset="-128"/>
                <a:cs typeface="Meiryo UI" pitchFamily="50" charset="-128"/>
              </a:rPr>
              <a:t>◆ </a:t>
            </a:r>
            <a:r>
              <a:rPr lang="ja-JP" altLang="ja-JP" sz="1600" b="1" dirty="0">
                <a:solidFill>
                  <a:schemeClr val="bg1"/>
                </a:solidFill>
                <a:latin typeface="Meiryo UI" pitchFamily="50" charset="-128"/>
                <a:ea typeface="Meiryo UI" pitchFamily="50" charset="-128"/>
                <a:cs typeface="Meiryo UI" pitchFamily="50" charset="-128"/>
              </a:rPr>
              <a:t>医療</a:t>
            </a:r>
            <a:r>
              <a:rPr lang="ja-JP" altLang="en-US" sz="1600" b="1" dirty="0">
                <a:solidFill>
                  <a:schemeClr val="bg1"/>
                </a:solidFill>
                <a:latin typeface="Meiryo UI" pitchFamily="50" charset="-128"/>
                <a:ea typeface="Meiryo UI" pitchFamily="50" charset="-128"/>
                <a:cs typeface="Meiryo UI" pitchFamily="50" charset="-128"/>
              </a:rPr>
              <a:t>･</a:t>
            </a:r>
            <a:r>
              <a:rPr lang="ja-JP" altLang="ja-JP" sz="1600" b="1" dirty="0">
                <a:solidFill>
                  <a:schemeClr val="bg1"/>
                </a:solidFill>
                <a:latin typeface="Meiryo UI" pitchFamily="50" charset="-128"/>
                <a:ea typeface="Meiryo UI" pitchFamily="50" charset="-128"/>
                <a:cs typeface="Meiryo UI" pitchFamily="50" charset="-128"/>
              </a:rPr>
              <a:t>介護サービスを受けていない</a:t>
            </a:r>
            <a:r>
              <a:rPr lang="ja-JP" altLang="en-US" sz="1600" b="1" dirty="0">
                <a:solidFill>
                  <a:schemeClr val="bg1"/>
                </a:solidFill>
                <a:latin typeface="Meiryo UI" pitchFamily="50" charset="-128"/>
                <a:ea typeface="Meiryo UI" pitchFamily="50" charset="-128"/>
                <a:cs typeface="Meiryo UI" pitchFamily="50" charset="-128"/>
              </a:rPr>
              <a:t>人</a:t>
            </a:r>
            <a:r>
              <a:rPr lang="ja-JP" altLang="ja-JP" sz="1600" b="1" dirty="0">
                <a:solidFill>
                  <a:schemeClr val="bg1"/>
                </a:solidFill>
                <a:latin typeface="Meiryo UI" pitchFamily="50" charset="-128"/>
                <a:ea typeface="Meiryo UI" pitchFamily="50" charset="-128"/>
                <a:cs typeface="Meiryo UI" pitchFamily="50" charset="-128"/>
              </a:rPr>
              <a:t>、</a:t>
            </a:r>
            <a:endParaRPr lang="en-US" altLang="ja-JP" sz="1600" b="1" dirty="0">
              <a:solidFill>
                <a:schemeClr val="bg1"/>
              </a:solidFill>
              <a:latin typeface="Meiryo UI" pitchFamily="50" charset="-128"/>
              <a:ea typeface="Meiryo UI" pitchFamily="50" charset="-128"/>
              <a:cs typeface="Meiryo UI" pitchFamily="50" charset="-128"/>
            </a:endParaRPr>
          </a:p>
          <a:p>
            <a:pPr eaLnBrk="0" fontAlgn="base" hangingPunct="0"/>
            <a:r>
              <a:rPr lang="ja-JP" altLang="en-US" sz="1600" b="1" dirty="0">
                <a:solidFill>
                  <a:schemeClr val="bg1"/>
                </a:solidFill>
                <a:latin typeface="Meiryo UI" pitchFamily="50" charset="-128"/>
                <a:ea typeface="Meiryo UI" pitchFamily="50" charset="-128"/>
                <a:cs typeface="Meiryo UI" pitchFamily="50" charset="-128"/>
              </a:rPr>
              <a:t>    </a:t>
            </a:r>
            <a:r>
              <a:rPr lang="ja-JP" altLang="ja-JP" sz="1600" b="1" dirty="0">
                <a:solidFill>
                  <a:schemeClr val="bg1"/>
                </a:solidFill>
                <a:latin typeface="Meiryo UI" pitchFamily="50" charset="-128"/>
                <a:ea typeface="Meiryo UI" pitchFamily="50" charset="-128"/>
                <a:cs typeface="Meiryo UI" pitchFamily="50" charset="-128"/>
              </a:rPr>
              <a:t>または中断している</a:t>
            </a:r>
            <a:r>
              <a:rPr lang="ja-JP" altLang="en-US" sz="1600" b="1" dirty="0">
                <a:solidFill>
                  <a:schemeClr val="bg1"/>
                </a:solidFill>
                <a:latin typeface="Meiryo UI" pitchFamily="50" charset="-128"/>
                <a:ea typeface="Meiryo UI" pitchFamily="50" charset="-128"/>
                <a:cs typeface="Meiryo UI" pitchFamily="50" charset="-128"/>
              </a:rPr>
              <a:t>人</a:t>
            </a:r>
            <a:r>
              <a:rPr lang="ja-JP" altLang="ja-JP" sz="1600" b="1" dirty="0">
                <a:solidFill>
                  <a:schemeClr val="bg1"/>
                </a:solidFill>
                <a:latin typeface="Meiryo UI" pitchFamily="50" charset="-128"/>
                <a:ea typeface="Meiryo UI" pitchFamily="50" charset="-128"/>
                <a:cs typeface="Meiryo UI" pitchFamily="50" charset="-128"/>
              </a:rPr>
              <a:t>で以下のいずれかに</a:t>
            </a:r>
            <a:endParaRPr lang="en-US" altLang="ja-JP" sz="1600" b="1" dirty="0">
              <a:solidFill>
                <a:schemeClr val="bg1"/>
              </a:solidFill>
              <a:latin typeface="Meiryo UI" pitchFamily="50" charset="-128"/>
              <a:ea typeface="Meiryo UI" pitchFamily="50" charset="-128"/>
              <a:cs typeface="Meiryo UI" pitchFamily="50" charset="-128"/>
            </a:endParaRPr>
          </a:p>
          <a:p>
            <a:pPr eaLnBrk="0" fontAlgn="base" hangingPunct="0"/>
            <a:r>
              <a:rPr lang="ja-JP" altLang="en-US" sz="1600" b="1" dirty="0">
                <a:solidFill>
                  <a:schemeClr val="bg1"/>
                </a:solidFill>
                <a:latin typeface="Meiryo UI" pitchFamily="50" charset="-128"/>
                <a:ea typeface="Meiryo UI" pitchFamily="50" charset="-128"/>
                <a:cs typeface="Meiryo UI" pitchFamily="50" charset="-128"/>
              </a:rPr>
              <a:t>    </a:t>
            </a:r>
            <a:r>
              <a:rPr lang="ja-JP" altLang="ja-JP" sz="1600" b="1" dirty="0">
                <a:solidFill>
                  <a:schemeClr val="bg1"/>
                </a:solidFill>
                <a:latin typeface="Meiryo UI" pitchFamily="50" charset="-128"/>
                <a:ea typeface="Meiryo UI" pitchFamily="50" charset="-128"/>
                <a:cs typeface="Meiryo UI" pitchFamily="50" charset="-128"/>
              </a:rPr>
              <a:t>該当する</a:t>
            </a:r>
            <a:r>
              <a:rPr lang="ja-JP" altLang="en-US" sz="1600" b="1" dirty="0">
                <a:solidFill>
                  <a:schemeClr val="bg1"/>
                </a:solidFill>
                <a:latin typeface="Meiryo UI" pitchFamily="50" charset="-128"/>
                <a:ea typeface="Meiryo UI" pitchFamily="50" charset="-128"/>
                <a:cs typeface="Meiryo UI" pitchFamily="50" charset="-128"/>
              </a:rPr>
              <a:t>人</a:t>
            </a:r>
            <a:endParaRPr lang="ja-JP" altLang="ja-JP" sz="1600" b="1" dirty="0">
              <a:solidFill>
                <a:schemeClr val="bg1"/>
              </a:solidFill>
              <a:latin typeface="Meiryo UI" pitchFamily="50" charset="-128"/>
              <a:ea typeface="Meiryo UI" pitchFamily="50" charset="-128"/>
              <a:cs typeface="Meiryo UI" pitchFamily="50" charset="-128"/>
            </a:endParaRPr>
          </a:p>
          <a:p>
            <a:pPr eaLnBrk="0" fontAlgn="base" hangingPunct="0">
              <a:spcBef>
                <a:spcPts val="200"/>
              </a:spcBef>
            </a:pPr>
            <a:r>
              <a:rPr lang="ja-JP" altLang="ja-JP" sz="1400" b="1" dirty="0">
                <a:solidFill>
                  <a:schemeClr val="bg1"/>
                </a:solidFill>
                <a:latin typeface="Meiryo UI" pitchFamily="50" charset="-128"/>
                <a:ea typeface="Meiryo UI" pitchFamily="50" charset="-128"/>
                <a:cs typeface="Meiryo UI" pitchFamily="50" charset="-128"/>
              </a:rPr>
              <a:t>（ア）認知症疾患の臨床診断を受けていない</a:t>
            </a:r>
            <a:r>
              <a:rPr lang="ja-JP" altLang="en-US" sz="1400" b="1" dirty="0">
                <a:solidFill>
                  <a:schemeClr val="bg1"/>
                </a:solidFill>
                <a:latin typeface="Meiryo UI" pitchFamily="50" charset="-128"/>
                <a:ea typeface="Meiryo UI" pitchFamily="50" charset="-128"/>
                <a:cs typeface="Meiryo UI" pitchFamily="50" charset="-128"/>
              </a:rPr>
              <a:t>人</a:t>
            </a:r>
            <a:endParaRPr lang="ja-JP" altLang="ja-JP" sz="1400" b="1" dirty="0">
              <a:solidFill>
                <a:schemeClr val="bg1"/>
              </a:solidFill>
              <a:latin typeface="Meiryo UI" pitchFamily="50" charset="-128"/>
              <a:ea typeface="Meiryo UI" pitchFamily="50" charset="-128"/>
              <a:cs typeface="Meiryo UI" pitchFamily="50" charset="-128"/>
            </a:endParaRPr>
          </a:p>
          <a:p>
            <a:pPr eaLnBrk="0" fontAlgn="base" hangingPunct="0">
              <a:spcBef>
                <a:spcPts val="200"/>
              </a:spcBef>
            </a:pPr>
            <a:r>
              <a:rPr lang="ja-JP" altLang="ja-JP" sz="1400" b="1" dirty="0">
                <a:solidFill>
                  <a:schemeClr val="bg1"/>
                </a:solidFill>
                <a:latin typeface="Meiryo UI" pitchFamily="50" charset="-128"/>
                <a:ea typeface="Meiryo UI" pitchFamily="50" charset="-128"/>
                <a:cs typeface="Meiryo UI" pitchFamily="50" charset="-128"/>
              </a:rPr>
              <a:t>（イ）継続的な医療サービスを受けていない</a:t>
            </a:r>
            <a:r>
              <a:rPr lang="ja-JP" altLang="en-US" sz="1400" b="1" dirty="0">
                <a:solidFill>
                  <a:schemeClr val="bg1"/>
                </a:solidFill>
                <a:latin typeface="Meiryo UI" pitchFamily="50" charset="-128"/>
                <a:ea typeface="Meiryo UI" pitchFamily="50" charset="-128"/>
                <a:cs typeface="Meiryo UI" pitchFamily="50" charset="-128"/>
              </a:rPr>
              <a:t>人</a:t>
            </a:r>
            <a:endParaRPr lang="en-US" altLang="ja-JP" sz="1400" b="1" dirty="0">
              <a:solidFill>
                <a:schemeClr val="bg1"/>
              </a:solidFill>
              <a:latin typeface="Meiryo UI" pitchFamily="50" charset="-128"/>
              <a:ea typeface="Meiryo UI" pitchFamily="50" charset="-128"/>
              <a:cs typeface="Meiryo UI" pitchFamily="50" charset="-128"/>
            </a:endParaRPr>
          </a:p>
          <a:p>
            <a:pPr eaLnBrk="0" fontAlgn="base" hangingPunct="0">
              <a:spcBef>
                <a:spcPts val="200"/>
              </a:spcBef>
            </a:pPr>
            <a:r>
              <a:rPr lang="ja-JP" altLang="ja-JP" sz="1400" b="1" dirty="0">
                <a:solidFill>
                  <a:schemeClr val="bg1"/>
                </a:solidFill>
                <a:latin typeface="Meiryo UI" pitchFamily="50" charset="-128"/>
                <a:ea typeface="Meiryo UI" pitchFamily="50" charset="-128"/>
                <a:cs typeface="Meiryo UI" pitchFamily="50" charset="-128"/>
              </a:rPr>
              <a:t>（ウ）適切な介護保険サービスに結び付いていない</a:t>
            </a:r>
            <a:r>
              <a:rPr lang="ja-JP" altLang="en-US" sz="1400" b="1" dirty="0">
                <a:solidFill>
                  <a:schemeClr val="bg1"/>
                </a:solidFill>
                <a:latin typeface="Meiryo UI" pitchFamily="50" charset="-128"/>
                <a:ea typeface="Meiryo UI" pitchFamily="50" charset="-128"/>
                <a:cs typeface="Meiryo UI" pitchFamily="50" charset="-128"/>
              </a:rPr>
              <a:t>人</a:t>
            </a:r>
            <a:endParaRPr lang="en-US" altLang="ja-JP" sz="1400" b="1" dirty="0">
              <a:solidFill>
                <a:schemeClr val="bg1"/>
              </a:solidFill>
              <a:latin typeface="Meiryo UI" pitchFamily="50" charset="-128"/>
              <a:ea typeface="Meiryo UI" pitchFamily="50" charset="-128"/>
              <a:cs typeface="Meiryo UI" pitchFamily="50" charset="-128"/>
            </a:endParaRPr>
          </a:p>
          <a:p>
            <a:pPr eaLnBrk="0" fontAlgn="base" hangingPunct="0">
              <a:spcBef>
                <a:spcPts val="200"/>
              </a:spcBef>
            </a:pPr>
            <a:r>
              <a:rPr lang="ja-JP" altLang="ja-JP" sz="1400" b="1" dirty="0">
                <a:solidFill>
                  <a:schemeClr val="bg1"/>
                </a:solidFill>
                <a:latin typeface="Meiryo UI" pitchFamily="50" charset="-128"/>
                <a:ea typeface="Meiryo UI" pitchFamily="50" charset="-128"/>
                <a:cs typeface="Meiryo UI" pitchFamily="50" charset="-128"/>
              </a:rPr>
              <a:t>（エ）診断されたが介護サービスが中断している</a:t>
            </a:r>
            <a:r>
              <a:rPr lang="ja-JP" altLang="en-US" sz="1400" b="1" dirty="0">
                <a:solidFill>
                  <a:schemeClr val="bg1"/>
                </a:solidFill>
                <a:latin typeface="Meiryo UI" pitchFamily="50" charset="-128"/>
                <a:ea typeface="Meiryo UI" pitchFamily="50" charset="-128"/>
                <a:cs typeface="Meiryo UI" pitchFamily="50" charset="-128"/>
              </a:rPr>
              <a:t>人</a:t>
            </a:r>
            <a:r>
              <a:rPr lang="ja-JP" altLang="ja-JP" sz="1400" b="1" dirty="0">
                <a:solidFill>
                  <a:schemeClr val="bg1"/>
                </a:solidFill>
                <a:latin typeface="Meiryo UI" pitchFamily="50" charset="-128"/>
                <a:ea typeface="Meiryo UI" pitchFamily="50" charset="-128"/>
                <a:cs typeface="Meiryo UI" pitchFamily="50" charset="-128"/>
              </a:rPr>
              <a:t>　</a:t>
            </a:r>
          </a:p>
          <a:p>
            <a:pPr eaLnBrk="0" fontAlgn="base" hangingPunct="0"/>
            <a:endParaRPr lang="en-US" altLang="ja-JP" sz="1600" b="1" dirty="0">
              <a:solidFill>
                <a:schemeClr val="bg1"/>
              </a:solidFill>
              <a:latin typeface="Meiryo UI" pitchFamily="50" charset="-128"/>
              <a:ea typeface="Meiryo UI" pitchFamily="50" charset="-128"/>
              <a:cs typeface="Meiryo UI" pitchFamily="50" charset="-128"/>
            </a:endParaRPr>
          </a:p>
          <a:p>
            <a:pPr eaLnBrk="0" fontAlgn="base" hangingPunct="0"/>
            <a:r>
              <a:rPr lang="ja-JP" altLang="en-US" sz="1600" b="1" dirty="0">
                <a:solidFill>
                  <a:schemeClr val="bg1"/>
                </a:solidFill>
                <a:latin typeface="Meiryo UI" pitchFamily="50" charset="-128"/>
                <a:ea typeface="Meiryo UI" pitchFamily="50" charset="-128"/>
                <a:cs typeface="Meiryo UI" pitchFamily="50" charset="-128"/>
              </a:rPr>
              <a:t>◆ </a:t>
            </a:r>
            <a:r>
              <a:rPr lang="ja-JP" altLang="ja-JP" sz="1600" b="1" dirty="0">
                <a:solidFill>
                  <a:schemeClr val="bg1"/>
                </a:solidFill>
                <a:latin typeface="Meiryo UI" pitchFamily="50" charset="-128"/>
                <a:ea typeface="Meiryo UI" pitchFamily="50" charset="-128"/>
                <a:cs typeface="Meiryo UI" pitchFamily="50" charset="-128"/>
              </a:rPr>
              <a:t>医療</a:t>
            </a:r>
            <a:r>
              <a:rPr lang="ja-JP" altLang="en-US" sz="1600" b="1" dirty="0">
                <a:solidFill>
                  <a:schemeClr val="bg1"/>
                </a:solidFill>
                <a:latin typeface="Meiryo UI" pitchFamily="50" charset="-128"/>
                <a:ea typeface="Meiryo UI" pitchFamily="50" charset="-128"/>
                <a:cs typeface="Meiryo UI" pitchFamily="50" charset="-128"/>
              </a:rPr>
              <a:t>･</a:t>
            </a:r>
            <a:r>
              <a:rPr lang="ja-JP" altLang="ja-JP" sz="1600" b="1" dirty="0">
                <a:solidFill>
                  <a:schemeClr val="bg1"/>
                </a:solidFill>
                <a:latin typeface="Meiryo UI" pitchFamily="50" charset="-128"/>
                <a:ea typeface="Meiryo UI" pitchFamily="50" charset="-128"/>
                <a:cs typeface="Meiryo UI" pitchFamily="50" charset="-128"/>
              </a:rPr>
              <a:t>介護サービスを受けているが</a:t>
            </a:r>
            <a:endParaRPr lang="en-US" altLang="ja-JP" sz="1600" b="1" dirty="0">
              <a:solidFill>
                <a:schemeClr val="bg1"/>
              </a:solidFill>
              <a:latin typeface="Meiryo UI" pitchFamily="50" charset="-128"/>
              <a:ea typeface="Meiryo UI" pitchFamily="50" charset="-128"/>
              <a:cs typeface="Meiryo UI" pitchFamily="50" charset="-128"/>
            </a:endParaRPr>
          </a:p>
          <a:p>
            <a:r>
              <a:rPr lang="ja-JP" altLang="en-US" sz="1600" b="1" dirty="0">
                <a:solidFill>
                  <a:schemeClr val="bg1"/>
                </a:solidFill>
                <a:latin typeface="Meiryo UI" pitchFamily="50" charset="-128"/>
                <a:ea typeface="Meiryo UI" pitchFamily="50" charset="-128"/>
                <a:cs typeface="Meiryo UI" pitchFamily="50" charset="-128"/>
              </a:rPr>
              <a:t>    </a:t>
            </a:r>
            <a:r>
              <a:rPr lang="ja-JP" altLang="ja-JP" sz="1600" b="1" dirty="0">
                <a:solidFill>
                  <a:schemeClr val="bg1"/>
                </a:solidFill>
                <a:latin typeface="Meiryo UI" pitchFamily="50" charset="-128"/>
                <a:ea typeface="Meiryo UI" pitchFamily="50" charset="-128"/>
                <a:cs typeface="Meiryo UI" pitchFamily="50" charset="-128"/>
              </a:rPr>
              <a:t>認知症の行動・心理症状が顕著なため、</a:t>
            </a:r>
            <a:endParaRPr lang="en-US" altLang="ja-JP" sz="1600" b="1" dirty="0">
              <a:solidFill>
                <a:schemeClr val="bg1"/>
              </a:solidFill>
              <a:latin typeface="Meiryo UI" pitchFamily="50" charset="-128"/>
              <a:ea typeface="Meiryo UI" pitchFamily="50" charset="-128"/>
              <a:cs typeface="Meiryo UI" pitchFamily="50" charset="-128"/>
            </a:endParaRPr>
          </a:p>
          <a:p>
            <a:r>
              <a:rPr lang="ja-JP" altLang="en-US" sz="1600" b="1" dirty="0">
                <a:solidFill>
                  <a:schemeClr val="bg1"/>
                </a:solidFill>
                <a:latin typeface="Meiryo UI" pitchFamily="50" charset="-128"/>
                <a:ea typeface="Meiryo UI" pitchFamily="50" charset="-128"/>
                <a:cs typeface="Meiryo UI" pitchFamily="50" charset="-128"/>
              </a:rPr>
              <a:t>    </a:t>
            </a:r>
            <a:r>
              <a:rPr lang="ja-JP" altLang="ja-JP" sz="1600" b="1" dirty="0">
                <a:solidFill>
                  <a:schemeClr val="bg1"/>
                </a:solidFill>
                <a:latin typeface="Meiryo UI" pitchFamily="50" charset="-128"/>
                <a:ea typeface="Meiryo UI" pitchFamily="50" charset="-128"/>
                <a:cs typeface="Meiryo UI" pitchFamily="50" charset="-128"/>
              </a:rPr>
              <a:t>対応に苦慮している</a:t>
            </a:r>
          </a:p>
        </p:txBody>
      </p:sp>
      <p:sp>
        <p:nvSpPr>
          <p:cNvPr id="9" name="円/楕円 8"/>
          <p:cNvSpPr/>
          <p:nvPr/>
        </p:nvSpPr>
        <p:spPr>
          <a:xfrm>
            <a:off x="807522" y="3929209"/>
            <a:ext cx="3372591" cy="1555414"/>
          </a:xfrm>
          <a:prstGeom prst="ellipse">
            <a:avLst/>
          </a:prstGeom>
          <a:solidFill>
            <a:srgbClr val="D9ECFF"/>
          </a:solidFill>
          <a:ln>
            <a:noFill/>
          </a:ln>
          <a:effectLst/>
        </p:spPr>
        <p:style>
          <a:lnRef idx="1">
            <a:schemeClr val="accent1"/>
          </a:lnRef>
          <a:fillRef idx="2">
            <a:schemeClr val="accent1"/>
          </a:fillRef>
          <a:effectRef idx="1">
            <a:schemeClr val="accent1"/>
          </a:effectRef>
          <a:fontRef idx="minor">
            <a:schemeClr val="dk1"/>
          </a:fontRef>
        </p:style>
        <p:txBody>
          <a:bodyPr rtlCol="0" anchor="ctr"/>
          <a:lstStyle/>
          <a:p>
            <a:pPr algn="ctr"/>
            <a:endParaRPr lang="ja-JP" altLang="en-US">
              <a:solidFill>
                <a:prstClr val="black"/>
              </a:solidFill>
            </a:endParaRPr>
          </a:p>
        </p:txBody>
      </p:sp>
      <p:pic>
        <p:nvPicPr>
          <p:cNvPr id="10" name="Picture 10" descr="C:\Users\YCHXX\AppData\Local\Microsoft\Windows\Temporary Internet Files\Content.IE5\CTBVOFOZ\MC900431615[1].png"/>
          <p:cNvPicPr>
            <a:picLocks noChangeAspect="1" noChangeArrowheads="1"/>
          </p:cNvPicPr>
          <p:nvPr/>
        </p:nvPicPr>
        <p:blipFill>
          <a:blip r:embed="rId3" cstate="print"/>
          <a:srcRect/>
          <a:stretch>
            <a:fillRect/>
          </a:stretch>
        </p:blipFill>
        <p:spPr bwMode="auto">
          <a:xfrm>
            <a:off x="1237357" y="4093521"/>
            <a:ext cx="1098035" cy="958620"/>
          </a:xfrm>
          <a:prstGeom prst="rect">
            <a:avLst/>
          </a:prstGeom>
          <a:noFill/>
        </p:spPr>
      </p:pic>
      <p:pic>
        <p:nvPicPr>
          <p:cNvPr id="11" name="Picture 14"/>
          <p:cNvPicPr>
            <a:picLocks noChangeAspect="1" noChangeArrowheads="1"/>
          </p:cNvPicPr>
          <p:nvPr/>
        </p:nvPicPr>
        <p:blipFill>
          <a:blip r:embed="rId4" cstate="print"/>
          <a:srcRect/>
          <a:stretch>
            <a:fillRect/>
          </a:stretch>
        </p:blipFill>
        <p:spPr bwMode="auto">
          <a:xfrm>
            <a:off x="3011120" y="4079727"/>
            <a:ext cx="793314" cy="958620"/>
          </a:xfrm>
          <a:prstGeom prst="rect">
            <a:avLst/>
          </a:prstGeom>
          <a:noFill/>
          <a:ln w="9525">
            <a:noFill/>
            <a:miter lim="800000"/>
            <a:headEnd/>
            <a:tailEnd/>
          </a:ln>
          <a:effectLst/>
        </p:spPr>
      </p:pic>
      <p:sp>
        <p:nvSpPr>
          <p:cNvPr id="12" name="テキスト ボックス 11"/>
          <p:cNvSpPr txBox="1"/>
          <p:nvPr/>
        </p:nvSpPr>
        <p:spPr>
          <a:xfrm>
            <a:off x="427512" y="5038347"/>
            <a:ext cx="2262571" cy="892552"/>
          </a:xfrm>
          <a:prstGeom prst="rect">
            <a:avLst/>
          </a:prstGeom>
          <a:noFill/>
        </p:spPr>
        <p:txBody>
          <a:bodyPr wrap="square" rtlCol="0">
            <a:spAutoFit/>
          </a:bodyPr>
          <a:lstStyle/>
          <a:p>
            <a:pPr algn="ctr"/>
            <a:r>
              <a:rPr lang="ja-JP" altLang="en-US" sz="1400" b="1" dirty="0">
                <a:solidFill>
                  <a:prstClr val="black"/>
                </a:solidFill>
                <a:latin typeface="Meiryo UI" pitchFamily="50" charset="-128"/>
                <a:ea typeface="Meiryo UI" pitchFamily="50" charset="-128"/>
                <a:cs typeface="Meiryo UI" pitchFamily="50" charset="-128"/>
              </a:rPr>
              <a:t>医療と介護の専門職</a:t>
            </a:r>
            <a:endParaRPr lang="en-US" altLang="ja-JP" sz="1400" b="1" dirty="0">
              <a:solidFill>
                <a:prstClr val="black"/>
              </a:solidFill>
              <a:latin typeface="Meiryo UI" pitchFamily="50" charset="-128"/>
              <a:ea typeface="Meiryo UI" pitchFamily="50" charset="-128"/>
              <a:cs typeface="Meiryo UI" pitchFamily="50" charset="-128"/>
            </a:endParaRPr>
          </a:p>
          <a:p>
            <a:pPr>
              <a:spcBef>
                <a:spcPts val="600"/>
              </a:spcBef>
            </a:pPr>
            <a:r>
              <a:rPr lang="ja-JP" altLang="en-US" sz="1100" b="1" dirty="0">
                <a:solidFill>
                  <a:prstClr val="black"/>
                </a:solidFill>
                <a:latin typeface="Meiryo UI" pitchFamily="50" charset="-128"/>
                <a:ea typeface="Meiryo UI" pitchFamily="50" charset="-128"/>
                <a:cs typeface="Meiryo UI" pitchFamily="50" charset="-128"/>
              </a:rPr>
              <a:t>　（保健師、看護師、作業療法士、</a:t>
            </a:r>
            <a:endParaRPr lang="en-US" altLang="ja-JP" sz="1100" b="1" dirty="0">
              <a:solidFill>
                <a:prstClr val="black"/>
              </a:solidFill>
              <a:latin typeface="Meiryo UI" pitchFamily="50" charset="-128"/>
              <a:ea typeface="Meiryo UI" pitchFamily="50" charset="-128"/>
              <a:cs typeface="Meiryo UI" pitchFamily="50" charset="-128"/>
            </a:endParaRPr>
          </a:p>
          <a:p>
            <a:r>
              <a:rPr lang="ja-JP" altLang="en-US" sz="1100" b="1" dirty="0">
                <a:solidFill>
                  <a:prstClr val="black"/>
                </a:solidFill>
                <a:latin typeface="Meiryo UI" pitchFamily="50" charset="-128"/>
                <a:ea typeface="Meiryo UI" pitchFamily="50" charset="-128"/>
                <a:cs typeface="Meiryo UI" pitchFamily="50" charset="-128"/>
              </a:rPr>
              <a:t>　　精神保健福祉士、社会福祉士、</a:t>
            </a:r>
            <a:endParaRPr lang="en-US" altLang="ja-JP" sz="1100" b="1" dirty="0">
              <a:solidFill>
                <a:prstClr val="black"/>
              </a:solidFill>
              <a:latin typeface="Meiryo UI" pitchFamily="50" charset="-128"/>
              <a:ea typeface="Meiryo UI" pitchFamily="50" charset="-128"/>
              <a:cs typeface="Meiryo UI" pitchFamily="50" charset="-128"/>
            </a:endParaRPr>
          </a:p>
          <a:p>
            <a:r>
              <a:rPr lang="ja-JP" altLang="en-US" sz="1100" b="1" dirty="0">
                <a:solidFill>
                  <a:prstClr val="black"/>
                </a:solidFill>
                <a:latin typeface="Meiryo UI" pitchFamily="50" charset="-128"/>
                <a:ea typeface="Meiryo UI" pitchFamily="50" charset="-128"/>
                <a:cs typeface="Meiryo UI" pitchFamily="50" charset="-128"/>
              </a:rPr>
              <a:t>    介護福祉士等）</a:t>
            </a:r>
          </a:p>
        </p:txBody>
      </p:sp>
      <p:sp>
        <p:nvSpPr>
          <p:cNvPr id="13" name="テキスト ボックス 12"/>
          <p:cNvSpPr txBox="1"/>
          <p:nvPr/>
        </p:nvSpPr>
        <p:spPr>
          <a:xfrm flipH="1">
            <a:off x="2759102" y="5038347"/>
            <a:ext cx="1789044" cy="523220"/>
          </a:xfrm>
          <a:prstGeom prst="rect">
            <a:avLst/>
          </a:prstGeom>
          <a:noFill/>
        </p:spPr>
        <p:txBody>
          <a:bodyPr wrap="square" rtlCol="0">
            <a:spAutoFit/>
          </a:bodyPr>
          <a:lstStyle/>
          <a:p>
            <a:r>
              <a:rPr lang="ja-JP" altLang="en-US" sz="1400" b="1" dirty="0">
                <a:latin typeface="Meiryo UI" pitchFamily="50" charset="-128"/>
                <a:ea typeface="Meiryo UI" pitchFamily="50" charset="-128"/>
                <a:cs typeface="Meiryo UI" pitchFamily="50" charset="-128"/>
              </a:rPr>
              <a:t>認知症サポート医</a:t>
            </a:r>
            <a:endParaRPr lang="en-US" altLang="ja-JP" sz="1400" b="1" dirty="0">
              <a:latin typeface="Meiryo UI" pitchFamily="50" charset="-128"/>
              <a:ea typeface="Meiryo UI" pitchFamily="50" charset="-128"/>
              <a:cs typeface="Meiryo UI" pitchFamily="50" charset="-128"/>
            </a:endParaRPr>
          </a:p>
          <a:p>
            <a:r>
              <a:rPr lang="ja-JP" altLang="en-US" sz="1400" b="1" dirty="0">
                <a:latin typeface="Meiryo UI" pitchFamily="50" charset="-128"/>
                <a:ea typeface="Meiryo UI" pitchFamily="50" charset="-128"/>
                <a:cs typeface="Meiryo UI" pitchFamily="50" charset="-128"/>
              </a:rPr>
              <a:t>である医師（嘱託）</a:t>
            </a:r>
            <a:endParaRPr lang="ja-JP" altLang="en-US" sz="1100" b="1" dirty="0">
              <a:latin typeface="Meiryo UI" pitchFamily="50" charset="-128"/>
              <a:ea typeface="Meiryo UI" pitchFamily="50" charset="-128"/>
              <a:cs typeface="Meiryo UI" pitchFamily="50" charset="-128"/>
            </a:endParaRPr>
          </a:p>
        </p:txBody>
      </p:sp>
      <p:sp>
        <p:nvSpPr>
          <p:cNvPr id="14" name="テキスト ボックス 13"/>
          <p:cNvSpPr txBox="1"/>
          <p:nvPr/>
        </p:nvSpPr>
        <p:spPr>
          <a:xfrm>
            <a:off x="616498" y="3621431"/>
            <a:ext cx="3255466" cy="307777"/>
          </a:xfrm>
          <a:prstGeom prst="rect">
            <a:avLst/>
          </a:prstGeom>
          <a:noFill/>
        </p:spPr>
        <p:txBody>
          <a:bodyPr wrap="square" rtlCol="0">
            <a:spAutoFit/>
          </a:bodyPr>
          <a:lstStyle/>
          <a:p>
            <a:r>
              <a:rPr lang="ja-JP" altLang="en-US" sz="1400" b="1" dirty="0">
                <a:solidFill>
                  <a:srgbClr val="3E6EB4"/>
                </a:solidFill>
                <a:latin typeface="Meiryo UI" pitchFamily="50" charset="-128"/>
                <a:ea typeface="Meiryo UI" pitchFamily="50" charset="-128"/>
                <a:cs typeface="Meiryo UI" pitchFamily="50" charset="-128"/>
              </a:rPr>
              <a:t>●認知症初期集中支援チームのメンバー</a:t>
            </a:r>
          </a:p>
        </p:txBody>
      </p:sp>
      <p:sp>
        <p:nvSpPr>
          <p:cNvPr id="16" name="正方形/長方形 15"/>
          <p:cNvSpPr/>
          <p:nvPr/>
        </p:nvSpPr>
        <p:spPr>
          <a:xfrm>
            <a:off x="270754" y="1229789"/>
            <a:ext cx="4370819" cy="2356560"/>
          </a:xfrm>
          <a:prstGeom prst="rect">
            <a:avLst/>
          </a:prstGeom>
          <a:noFill/>
          <a:ln>
            <a:noFill/>
          </a:ln>
        </p:spPr>
        <p:style>
          <a:lnRef idx="2">
            <a:schemeClr val="accent1"/>
          </a:lnRef>
          <a:fillRef idx="1">
            <a:schemeClr val="lt1"/>
          </a:fillRef>
          <a:effectRef idx="0">
            <a:schemeClr val="accent1"/>
          </a:effectRef>
          <a:fontRef idx="minor">
            <a:schemeClr val="dk1"/>
          </a:fontRef>
        </p:style>
        <p:txBody>
          <a:bodyPr rtlCol="0" anchor="t"/>
          <a:lstStyle/>
          <a:p>
            <a:pPr algn="just" eaLnBrk="0" fontAlgn="base" hangingPunct="0">
              <a:lnSpc>
                <a:spcPts val="3000"/>
              </a:lnSpc>
              <a:spcBef>
                <a:spcPts val="0"/>
              </a:spcBef>
            </a:pPr>
            <a:r>
              <a:rPr lang="ja-JP" altLang="en-US" sz="2000" b="1" dirty="0">
                <a:solidFill>
                  <a:prstClr val="black"/>
                </a:solidFill>
                <a:latin typeface="Meiryo UI" pitchFamily="50" charset="-128"/>
                <a:ea typeface="Meiryo UI" pitchFamily="50" charset="-128"/>
                <a:cs typeface="Meiryo UI" pitchFamily="50" charset="-128"/>
              </a:rPr>
              <a:t> </a:t>
            </a:r>
            <a:r>
              <a:rPr lang="ja-JP" altLang="ja-JP" sz="2000" b="1" dirty="0">
                <a:solidFill>
                  <a:prstClr val="black"/>
                </a:solidFill>
                <a:latin typeface="Meiryo UI" pitchFamily="50" charset="-128"/>
                <a:ea typeface="Meiryo UI" pitchFamily="50" charset="-128"/>
                <a:cs typeface="Meiryo UI" pitchFamily="50" charset="-128"/>
              </a:rPr>
              <a:t>複数の専門職が家族の訴え等により</a:t>
            </a:r>
            <a:endParaRPr lang="en-US" altLang="ja-JP" sz="2000" b="1" dirty="0">
              <a:solidFill>
                <a:prstClr val="black"/>
              </a:solidFill>
              <a:latin typeface="Meiryo UI" pitchFamily="50" charset="-128"/>
              <a:ea typeface="Meiryo UI" pitchFamily="50" charset="-128"/>
              <a:cs typeface="Meiryo UI" pitchFamily="50" charset="-128"/>
            </a:endParaRPr>
          </a:p>
          <a:p>
            <a:pPr algn="just" eaLnBrk="0" fontAlgn="base" hangingPunct="0">
              <a:lnSpc>
                <a:spcPts val="3000"/>
              </a:lnSpc>
              <a:spcBef>
                <a:spcPts val="0"/>
              </a:spcBef>
            </a:pPr>
            <a:r>
              <a:rPr lang="ja-JP" altLang="en-US" sz="2000" b="1" dirty="0">
                <a:solidFill>
                  <a:prstClr val="black"/>
                </a:solidFill>
                <a:latin typeface="Meiryo UI" pitchFamily="50" charset="-128"/>
                <a:ea typeface="Meiryo UI" pitchFamily="50" charset="-128"/>
                <a:cs typeface="Meiryo UI" pitchFamily="50" charset="-128"/>
              </a:rPr>
              <a:t> </a:t>
            </a:r>
            <a:r>
              <a:rPr lang="ja-JP" altLang="ja-JP" sz="2000" b="1" dirty="0">
                <a:solidFill>
                  <a:prstClr val="black"/>
                </a:solidFill>
                <a:latin typeface="Meiryo UI" pitchFamily="50" charset="-128"/>
                <a:ea typeface="Meiryo UI" pitchFamily="50" charset="-128"/>
                <a:cs typeface="Meiryo UI" pitchFamily="50" charset="-128"/>
              </a:rPr>
              <a:t>認知症が疑われる人や認知症の人及び</a:t>
            </a:r>
            <a:endParaRPr lang="en-US" altLang="ja-JP" sz="2000" b="1" dirty="0">
              <a:solidFill>
                <a:prstClr val="black"/>
              </a:solidFill>
              <a:latin typeface="Meiryo UI" pitchFamily="50" charset="-128"/>
              <a:ea typeface="Meiryo UI" pitchFamily="50" charset="-128"/>
              <a:cs typeface="Meiryo UI" pitchFamily="50" charset="-128"/>
            </a:endParaRPr>
          </a:p>
          <a:p>
            <a:pPr algn="just" eaLnBrk="0" fontAlgn="base" hangingPunct="0">
              <a:lnSpc>
                <a:spcPts val="3000"/>
              </a:lnSpc>
              <a:spcBef>
                <a:spcPts val="0"/>
              </a:spcBef>
            </a:pPr>
            <a:r>
              <a:rPr lang="ja-JP" altLang="en-US" sz="2000" b="1" dirty="0">
                <a:solidFill>
                  <a:prstClr val="black"/>
                </a:solidFill>
                <a:latin typeface="Meiryo UI" pitchFamily="50" charset="-128"/>
                <a:ea typeface="Meiryo UI" pitchFamily="50" charset="-128"/>
                <a:cs typeface="Meiryo UI" pitchFamily="50" charset="-128"/>
              </a:rPr>
              <a:t> </a:t>
            </a:r>
            <a:r>
              <a:rPr lang="ja-JP" altLang="ja-JP" sz="2000" b="1" dirty="0">
                <a:solidFill>
                  <a:prstClr val="black"/>
                </a:solidFill>
                <a:latin typeface="Meiryo UI" pitchFamily="50" charset="-128"/>
                <a:ea typeface="Meiryo UI" pitchFamily="50" charset="-128"/>
                <a:cs typeface="Meiryo UI" pitchFamily="50" charset="-128"/>
              </a:rPr>
              <a:t>その家族を訪問し、アセスメント、家族</a:t>
            </a:r>
            <a:endParaRPr lang="en-US" altLang="ja-JP" sz="2000" b="1" dirty="0">
              <a:solidFill>
                <a:prstClr val="black"/>
              </a:solidFill>
              <a:latin typeface="Meiryo UI" pitchFamily="50" charset="-128"/>
              <a:ea typeface="Meiryo UI" pitchFamily="50" charset="-128"/>
              <a:cs typeface="Meiryo UI" pitchFamily="50" charset="-128"/>
            </a:endParaRPr>
          </a:p>
          <a:p>
            <a:pPr algn="just" eaLnBrk="0" fontAlgn="base" hangingPunct="0">
              <a:lnSpc>
                <a:spcPts val="3000"/>
              </a:lnSpc>
              <a:spcBef>
                <a:spcPts val="0"/>
              </a:spcBef>
            </a:pPr>
            <a:r>
              <a:rPr lang="ja-JP" altLang="en-US" sz="2000" b="1" dirty="0">
                <a:solidFill>
                  <a:prstClr val="black"/>
                </a:solidFill>
                <a:latin typeface="Meiryo UI" pitchFamily="50" charset="-128"/>
                <a:ea typeface="Meiryo UI" pitchFamily="50" charset="-128"/>
                <a:cs typeface="Meiryo UI" pitchFamily="50" charset="-128"/>
              </a:rPr>
              <a:t> </a:t>
            </a:r>
            <a:r>
              <a:rPr lang="ja-JP" altLang="ja-JP" sz="2000" b="1" dirty="0">
                <a:solidFill>
                  <a:prstClr val="black"/>
                </a:solidFill>
                <a:latin typeface="Meiryo UI" pitchFamily="50" charset="-128"/>
                <a:ea typeface="Meiryo UI" pitchFamily="50" charset="-128"/>
                <a:cs typeface="Meiryo UI" pitchFamily="50" charset="-128"/>
              </a:rPr>
              <a:t>支援</a:t>
            </a:r>
            <a:r>
              <a:rPr lang="ja-JP" altLang="en-US" sz="2000" b="1" dirty="0">
                <a:solidFill>
                  <a:prstClr val="black"/>
                </a:solidFill>
                <a:latin typeface="Meiryo UI" pitchFamily="50" charset="-128"/>
                <a:ea typeface="Meiryo UI" pitchFamily="50" charset="-128"/>
                <a:cs typeface="Meiryo UI" pitchFamily="50" charset="-128"/>
              </a:rPr>
              <a:t>等</a:t>
            </a:r>
            <a:r>
              <a:rPr lang="ja-JP" altLang="ja-JP" sz="2000" b="1" dirty="0">
                <a:solidFill>
                  <a:prstClr val="black"/>
                </a:solidFill>
                <a:latin typeface="Meiryo UI" pitchFamily="50" charset="-128"/>
                <a:ea typeface="Meiryo UI" pitchFamily="50" charset="-128"/>
                <a:cs typeface="Meiryo UI" pitchFamily="50" charset="-128"/>
              </a:rPr>
              <a:t>の</a:t>
            </a:r>
            <a:r>
              <a:rPr lang="ja-JP" altLang="ja-JP" sz="2000" b="1" dirty="0">
                <a:solidFill>
                  <a:srgbClr val="3E6EB4"/>
                </a:solidFill>
                <a:latin typeface="Meiryo UI" pitchFamily="50" charset="-128"/>
                <a:ea typeface="Meiryo UI" pitchFamily="50" charset="-128"/>
                <a:cs typeface="Meiryo UI" pitchFamily="50" charset="-128"/>
              </a:rPr>
              <a:t>初期の支援を包括的</a:t>
            </a:r>
            <a:r>
              <a:rPr lang="ja-JP" altLang="en-US" sz="2000" b="1" dirty="0">
                <a:solidFill>
                  <a:srgbClr val="3E6EB4"/>
                </a:solidFill>
                <a:latin typeface="Meiryo UI" pitchFamily="50" charset="-128"/>
                <a:ea typeface="Meiryo UI" pitchFamily="50" charset="-128"/>
                <a:cs typeface="Meiryo UI" pitchFamily="50" charset="-128"/>
              </a:rPr>
              <a:t>･</a:t>
            </a:r>
            <a:r>
              <a:rPr lang="ja-JP" altLang="ja-JP" sz="2000" b="1" dirty="0">
                <a:solidFill>
                  <a:srgbClr val="3E6EB4"/>
                </a:solidFill>
                <a:latin typeface="Meiryo UI" pitchFamily="50" charset="-128"/>
                <a:ea typeface="Meiryo UI" pitchFamily="50" charset="-128"/>
                <a:cs typeface="Meiryo UI" pitchFamily="50" charset="-128"/>
              </a:rPr>
              <a:t>集中的</a:t>
            </a:r>
            <a:endParaRPr lang="en-US" altLang="ja-JP" sz="2000" b="1" dirty="0">
              <a:solidFill>
                <a:srgbClr val="3E6EB4"/>
              </a:solidFill>
              <a:latin typeface="Meiryo UI" pitchFamily="50" charset="-128"/>
              <a:ea typeface="Meiryo UI" pitchFamily="50" charset="-128"/>
              <a:cs typeface="Meiryo UI" pitchFamily="50" charset="-128"/>
            </a:endParaRPr>
          </a:p>
          <a:p>
            <a:pPr algn="just" eaLnBrk="0" fontAlgn="base" hangingPunct="0">
              <a:lnSpc>
                <a:spcPts val="3000"/>
              </a:lnSpc>
              <a:spcBef>
                <a:spcPts val="0"/>
              </a:spcBef>
            </a:pPr>
            <a:r>
              <a:rPr lang="ja-JP" altLang="en-US" sz="2000" b="1" dirty="0">
                <a:solidFill>
                  <a:srgbClr val="3E6EB4"/>
                </a:solidFill>
                <a:latin typeface="Meiryo UI" pitchFamily="50" charset="-128"/>
                <a:ea typeface="Meiryo UI" pitchFamily="50" charset="-128"/>
                <a:cs typeface="Meiryo UI" pitchFamily="50" charset="-128"/>
              </a:rPr>
              <a:t>（おおむね６ヶ月）</a:t>
            </a:r>
            <a:r>
              <a:rPr lang="ja-JP" altLang="ja-JP" sz="2000" b="1" dirty="0">
                <a:solidFill>
                  <a:prstClr val="black"/>
                </a:solidFill>
                <a:latin typeface="Meiryo UI" pitchFamily="50" charset="-128"/>
                <a:ea typeface="Meiryo UI" pitchFamily="50" charset="-128"/>
                <a:cs typeface="Meiryo UI" pitchFamily="50" charset="-128"/>
              </a:rPr>
              <a:t>に行い、自立生活の</a:t>
            </a:r>
            <a:endParaRPr lang="en-US" altLang="ja-JP" sz="2000" b="1" dirty="0">
              <a:solidFill>
                <a:prstClr val="black"/>
              </a:solidFill>
              <a:latin typeface="Meiryo UI" pitchFamily="50" charset="-128"/>
              <a:ea typeface="Meiryo UI" pitchFamily="50" charset="-128"/>
              <a:cs typeface="Meiryo UI" pitchFamily="50" charset="-128"/>
            </a:endParaRPr>
          </a:p>
          <a:p>
            <a:pPr algn="just" eaLnBrk="0" fontAlgn="base" hangingPunct="0">
              <a:lnSpc>
                <a:spcPts val="3000"/>
              </a:lnSpc>
              <a:spcBef>
                <a:spcPts val="0"/>
              </a:spcBef>
            </a:pPr>
            <a:r>
              <a:rPr lang="ja-JP" altLang="en-US" sz="2000" b="1" dirty="0">
                <a:solidFill>
                  <a:prstClr val="black"/>
                </a:solidFill>
                <a:latin typeface="Meiryo UI" pitchFamily="50" charset="-128"/>
                <a:ea typeface="Meiryo UI" pitchFamily="50" charset="-128"/>
                <a:cs typeface="Meiryo UI" pitchFamily="50" charset="-128"/>
              </a:rPr>
              <a:t> </a:t>
            </a:r>
            <a:r>
              <a:rPr lang="ja-JP" altLang="ja-JP" sz="2000" b="1" dirty="0">
                <a:solidFill>
                  <a:prstClr val="black"/>
                </a:solidFill>
                <a:latin typeface="Meiryo UI" pitchFamily="50" charset="-128"/>
                <a:ea typeface="Meiryo UI" pitchFamily="50" charset="-128"/>
                <a:cs typeface="Meiryo UI" pitchFamily="50" charset="-128"/>
              </a:rPr>
              <a:t>サポートを行うチーム</a:t>
            </a:r>
            <a:endParaRPr lang="ja-JP" altLang="ja-JP" b="1" dirty="0">
              <a:solidFill>
                <a:prstClr val="black"/>
              </a:solidFill>
              <a:latin typeface="Meiryo UI" pitchFamily="50" charset="-128"/>
              <a:ea typeface="Meiryo UI" pitchFamily="50" charset="-128"/>
              <a:cs typeface="Meiryo UI" pitchFamily="50" charset="-128"/>
            </a:endParaRPr>
          </a:p>
        </p:txBody>
      </p:sp>
      <p:sp>
        <p:nvSpPr>
          <p:cNvPr id="18" name="AutoShape 32"/>
          <p:cNvSpPr>
            <a:spLocks noChangeArrowheads="1"/>
          </p:cNvSpPr>
          <p:nvPr/>
        </p:nvSpPr>
        <p:spPr bwMode="auto">
          <a:xfrm>
            <a:off x="4070909" y="4205379"/>
            <a:ext cx="571869" cy="1003073"/>
          </a:xfrm>
          <a:prstGeom prst="rightArrow">
            <a:avLst>
              <a:gd name="adj1" fmla="val 44750"/>
              <a:gd name="adj2" fmla="val 56046"/>
            </a:avLst>
          </a:prstGeom>
          <a:gradFill rotWithShape="1">
            <a:gsLst>
              <a:gs pos="0">
                <a:srgbClr val="D9ECFF"/>
              </a:gs>
              <a:gs pos="100000">
                <a:srgbClr val="3E6EB4"/>
              </a:gs>
            </a:gsLst>
            <a:lin ang="0" scaled="1"/>
          </a:gradFill>
          <a:ln>
            <a:noFill/>
          </a:ln>
          <a:extLst/>
        </p:spPr>
        <p:txBody>
          <a:bodyPr wrap="none" anchor="ctr"/>
          <a:lstStyle/>
          <a:p>
            <a:pPr algn="ctr" defTabSz="1001713" eaLnBrk="1" hangingPunct="1">
              <a:lnSpc>
                <a:spcPct val="90000"/>
              </a:lnSpc>
            </a:pPr>
            <a:endParaRPr lang="ja-JP" altLang="en-US" sz="2000">
              <a:ea typeface="HGP創英角ｺﾞｼｯｸUB" pitchFamily="50" charset="-128"/>
            </a:endParaRPr>
          </a:p>
        </p:txBody>
      </p:sp>
      <p:sp>
        <p:nvSpPr>
          <p:cNvPr id="19" name="Rectangle 23"/>
          <p:cNvSpPr>
            <a:spLocks noChangeArrowheads="1"/>
          </p:cNvSpPr>
          <p:nvPr/>
        </p:nvSpPr>
        <p:spPr bwMode="auto">
          <a:xfrm>
            <a:off x="0" y="1"/>
            <a:ext cx="2806995" cy="3721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82904" tIns="41452" rIns="82904" bIns="41452" anchor="b"/>
          <a:lstStyle/>
          <a:p>
            <a:pPr defTabSz="828675"/>
            <a:r>
              <a:rPr kumimoji="0" lang="en-US" altLang="ja-JP" sz="1600" b="1" dirty="0">
                <a:latin typeface="Meiryo UI" panose="020B0604030504040204" pitchFamily="50" charset="-128"/>
                <a:ea typeface="Meiryo UI" panose="020B0604030504040204" pitchFamily="50" charset="-128"/>
              </a:rPr>
              <a:t>《</a:t>
            </a:r>
            <a:r>
              <a:rPr kumimoji="0" lang="ja-JP" altLang="en-US" sz="1600" b="1" dirty="0">
                <a:latin typeface="Meiryo UI" panose="020B0604030504040204" pitchFamily="50" charset="-128"/>
                <a:ea typeface="Meiryo UI" panose="020B0604030504040204" pitchFamily="50" charset="-128"/>
              </a:rPr>
              <a:t> 連携</a:t>
            </a:r>
            <a:r>
              <a:rPr kumimoji="0" lang="en-US" altLang="ja-JP" sz="1700" b="1" dirty="0">
                <a:latin typeface="Segoe UI" panose="020B0502040204020203" pitchFamily="34" charset="0"/>
                <a:ea typeface="Meiryo UI" panose="020B0604030504040204" pitchFamily="50" charset="-128"/>
                <a:cs typeface="Segoe UI" panose="020B0502040204020203" pitchFamily="34" charset="0"/>
              </a:rPr>
              <a:t>-16</a:t>
            </a:r>
            <a:r>
              <a:rPr kumimoji="0" lang="ja-JP" altLang="en-US" sz="1700" b="1" dirty="0">
                <a:latin typeface="Segoe UI" panose="020B0502040204020203" pitchFamily="34" charset="0"/>
                <a:ea typeface="Meiryo UI" panose="020B0604030504040204" pitchFamily="50" charset="-128"/>
                <a:cs typeface="Segoe UI" panose="020B0502040204020203" pitchFamily="34" charset="0"/>
              </a:rPr>
              <a:t> </a:t>
            </a:r>
            <a:r>
              <a:rPr kumimoji="0" lang="en-US" altLang="ja-JP" sz="1600" b="1" dirty="0">
                <a:latin typeface="Meiryo UI" panose="020B0604030504040204" pitchFamily="50" charset="-128"/>
                <a:ea typeface="Meiryo UI" panose="020B0604030504040204" pitchFamily="50" charset="-128"/>
              </a:rPr>
              <a:t>》</a:t>
            </a:r>
            <a:r>
              <a:rPr kumimoji="0" lang="ja-JP" altLang="en-US" sz="1600" b="1" dirty="0">
                <a:latin typeface="Meiryo UI" panose="020B0604030504040204" pitchFamily="50" charset="-128"/>
                <a:ea typeface="Meiryo UI" panose="020B0604030504040204" pitchFamily="50" charset="-128"/>
              </a:rPr>
              <a:t>  </a:t>
            </a:r>
            <a:endParaRPr kumimoji="0" lang="ja-JP" altLang="en-US" sz="1600" b="1" dirty="0">
              <a:solidFill>
                <a:srgbClr val="FF5050"/>
              </a:solidFill>
              <a:latin typeface="Meiryo UI" panose="020B0604030504040204" pitchFamily="50" charset="-128"/>
              <a:ea typeface="Meiryo UI" panose="020B0604030504040204" pitchFamily="50" charset="-128"/>
            </a:endParaRPr>
          </a:p>
        </p:txBody>
      </p:sp>
      <p:sp>
        <p:nvSpPr>
          <p:cNvPr id="15" name="Rectangle 12"/>
          <p:cNvSpPr>
            <a:spLocks noChangeArrowheads="1"/>
          </p:cNvSpPr>
          <p:nvPr/>
        </p:nvSpPr>
        <p:spPr bwMode="auto">
          <a:xfrm>
            <a:off x="202365" y="868685"/>
            <a:ext cx="8691562" cy="103179"/>
          </a:xfrm>
          <a:prstGeom prst="rect">
            <a:avLst/>
          </a:prstGeom>
          <a:gradFill rotWithShape="1">
            <a:gsLst>
              <a:gs pos="96951">
                <a:srgbClr val="3E6EB4"/>
              </a:gs>
              <a:gs pos="90000">
                <a:srgbClr val="3E6EB4"/>
              </a:gs>
              <a:gs pos="0">
                <a:srgbClr val="CDE1FF"/>
              </a:gs>
            </a:gsLst>
            <a:lin ang="0" scaled="1"/>
          </a:gradFill>
          <a:ln w="9525" algn="ctr">
            <a:noFill/>
            <a:miter lim="800000"/>
            <a:headEnd/>
            <a:tailEnd/>
          </a:ln>
          <a:effectLst/>
        </p:spPr>
        <p:txBody>
          <a:bodyPr wrap="none" anchor="ctr"/>
          <a:lstStyle/>
          <a:p>
            <a:pPr algn="r">
              <a:defRPr/>
            </a:pPr>
            <a:endParaRPr lang="ja-JP" altLang="en-US">
              <a:latin typeface="Arial" charset="0"/>
            </a:endParaRPr>
          </a:p>
        </p:txBody>
      </p:sp>
    </p:spTree>
    <p:extLst>
      <p:ext uri="{BB962C8B-B14F-4D97-AF65-F5344CB8AC3E}">
        <p14:creationId xmlns:p14="http://schemas.microsoft.com/office/powerpoint/2010/main" val="3203809631"/>
      </p:ext>
    </p:extLst>
  </p:cSld>
  <p:clrMapOvr>
    <a:masterClrMapping/>
  </p:clrMapOvr>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円/楕円 3"/>
          <p:cNvSpPr/>
          <p:nvPr/>
        </p:nvSpPr>
        <p:spPr bwMode="auto">
          <a:xfrm>
            <a:off x="1748367" y="1651001"/>
            <a:ext cx="1536700" cy="715963"/>
          </a:xfrm>
          <a:prstGeom prst="ellipse">
            <a:avLst/>
          </a:prstGeom>
          <a:solidFill>
            <a:srgbClr val="CE574A"/>
          </a:solidFill>
          <a:ln w="9525" cap="flat" cmpd="sng" algn="ctr">
            <a:noFill/>
            <a:prstDash val="solid"/>
            <a:round/>
            <a:headEnd type="none" w="med" len="med"/>
            <a:tailEnd type="none" w="med" len="med"/>
          </a:ln>
          <a:effectLst/>
        </p:spPr>
        <p:txBody>
          <a:bodyPr wrap="none" anchor="ctr"/>
          <a:lstStyle/>
          <a:p>
            <a:pPr algn="r" eaLnBrk="1" hangingPunct="1">
              <a:defRPr/>
            </a:pPr>
            <a:endParaRPr lang="ja-JP" altLang="en-US" sz="3600">
              <a:solidFill>
                <a:prstClr val="black"/>
              </a:solidFill>
              <a:effectLst>
                <a:outerShdw blurRad="38100" dist="38100" dir="2700000" algn="tl">
                  <a:srgbClr val="000000">
                    <a:alpha val="43137"/>
                  </a:srgbClr>
                </a:outerShdw>
              </a:effectLst>
              <a:latin typeface="Arial" charset="0"/>
              <a:ea typeface="ＭＳ Ｐゴシック"/>
            </a:endParaRPr>
          </a:p>
        </p:txBody>
      </p:sp>
      <p:sp>
        <p:nvSpPr>
          <p:cNvPr id="2" name="正方形/長方形 1"/>
          <p:cNvSpPr/>
          <p:nvPr/>
        </p:nvSpPr>
        <p:spPr bwMode="auto">
          <a:xfrm>
            <a:off x="726722" y="3362326"/>
            <a:ext cx="2757311" cy="2116138"/>
          </a:xfrm>
          <a:prstGeom prst="rect">
            <a:avLst/>
          </a:prstGeom>
          <a:solidFill>
            <a:schemeClr val="accent5"/>
          </a:solidFill>
          <a:ln w="9525" cap="flat" cmpd="sng" algn="ctr">
            <a:noFill/>
            <a:prstDash val="solid"/>
            <a:round/>
            <a:headEnd type="none" w="med" len="med"/>
            <a:tailEnd type="none" w="med" len="med"/>
          </a:ln>
          <a:effectLst/>
        </p:spPr>
        <p:txBody>
          <a:bodyPr wrap="none" anchor="ctr"/>
          <a:lstStyle/>
          <a:p>
            <a:pPr algn="r" eaLnBrk="1" hangingPunct="1">
              <a:defRPr/>
            </a:pPr>
            <a:endParaRPr lang="ja-JP" altLang="en-US" sz="3600">
              <a:solidFill>
                <a:prstClr val="black"/>
              </a:solidFill>
              <a:effectLst>
                <a:outerShdw blurRad="38100" dist="38100" dir="2700000" algn="tl">
                  <a:srgbClr val="000000">
                    <a:alpha val="43137"/>
                  </a:srgbClr>
                </a:outerShdw>
              </a:effectLst>
              <a:latin typeface="Arial" charset="0"/>
              <a:ea typeface="ＭＳ Ｐゴシック"/>
            </a:endParaRPr>
          </a:p>
        </p:txBody>
      </p:sp>
      <p:sp>
        <p:nvSpPr>
          <p:cNvPr id="9" name="テキスト ボックス 71"/>
          <p:cNvSpPr txBox="1"/>
          <p:nvPr/>
        </p:nvSpPr>
        <p:spPr bwMode="auto">
          <a:xfrm>
            <a:off x="554567" y="3265489"/>
            <a:ext cx="1193800" cy="492125"/>
          </a:xfrm>
          <a:prstGeom prst="rect">
            <a:avLst/>
          </a:prstGeom>
          <a:noFill/>
        </p:spPr>
        <p:style>
          <a:lnRef idx="0">
            <a:scrgbClr r="0" g="0" b="0"/>
          </a:lnRef>
          <a:fillRef idx="0">
            <a:scrgbClr r="0" g="0" b="0"/>
          </a:fillRef>
          <a:effectRef idx="0">
            <a:scrgbClr r="0" g="0" b="0"/>
          </a:effectRef>
          <a:fontRef idx="minor">
            <a:schemeClr val="tx1"/>
          </a:fontRef>
        </p:style>
        <p:txBody>
          <a:bodyPr>
            <a:spAutoFit/>
          </a:bodyPr>
          <a:lstStyle>
            <a:lvl1pPr marL="0" indent="0">
              <a:defRPr sz="1100">
                <a:solidFill>
                  <a:schemeClr val="tx1"/>
                </a:solidFill>
                <a:latin typeface="+mn-lt"/>
                <a:ea typeface="+mn-ea"/>
                <a:cs typeface="+mn-cs"/>
              </a:defRPr>
            </a:lvl1pPr>
            <a:lvl2pPr marL="457200" indent="0">
              <a:defRPr sz="1100">
                <a:solidFill>
                  <a:schemeClr val="tx1"/>
                </a:solidFill>
                <a:latin typeface="+mn-lt"/>
                <a:ea typeface="+mn-ea"/>
                <a:cs typeface="+mn-cs"/>
              </a:defRPr>
            </a:lvl2pPr>
            <a:lvl3pPr marL="914400" indent="0">
              <a:defRPr sz="1100">
                <a:solidFill>
                  <a:schemeClr val="tx1"/>
                </a:solidFill>
                <a:latin typeface="+mn-lt"/>
                <a:ea typeface="+mn-ea"/>
                <a:cs typeface="+mn-cs"/>
              </a:defRPr>
            </a:lvl3pPr>
            <a:lvl4pPr marL="1371600" indent="0">
              <a:defRPr sz="1100">
                <a:solidFill>
                  <a:schemeClr val="tx1"/>
                </a:solidFill>
                <a:latin typeface="+mn-lt"/>
                <a:ea typeface="+mn-ea"/>
                <a:cs typeface="+mn-cs"/>
              </a:defRPr>
            </a:lvl4pPr>
            <a:lvl5pPr marL="1828800" indent="0">
              <a:defRPr sz="1100">
                <a:solidFill>
                  <a:schemeClr val="tx1"/>
                </a:solidFill>
                <a:latin typeface="+mn-lt"/>
                <a:ea typeface="+mn-ea"/>
                <a:cs typeface="+mn-cs"/>
              </a:defRPr>
            </a:lvl5pPr>
            <a:lvl6pPr marL="2286000" indent="0">
              <a:defRPr sz="1100">
                <a:solidFill>
                  <a:schemeClr val="tx1"/>
                </a:solidFill>
                <a:latin typeface="+mn-lt"/>
                <a:ea typeface="+mn-ea"/>
                <a:cs typeface="+mn-cs"/>
              </a:defRPr>
            </a:lvl6pPr>
            <a:lvl7pPr marL="2743200" indent="0">
              <a:defRPr sz="1100">
                <a:solidFill>
                  <a:schemeClr val="tx1"/>
                </a:solidFill>
                <a:latin typeface="+mn-lt"/>
                <a:ea typeface="+mn-ea"/>
                <a:cs typeface="+mn-cs"/>
              </a:defRPr>
            </a:lvl7pPr>
            <a:lvl8pPr marL="3200400" indent="0">
              <a:defRPr sz="1100">
                <a:solidFill>
                  <a:schemeClr val="tx1"/>
                </a:solidFill>
                <a:latin typeface="+mn-lt"/>
                <a:ea typeface="+mn-ea"/>
                <a:cs typeface="+mn-cs"/>
              </a:defRPr>
            </a:lvl8pPr>
            <a:lvl9pPr marL="3657600" indent="0">
              <a:defRPr sz="1100">
                <a:solidFill>
                  <a:schemeClr val="tx1"/>
                </a:solidFill>
                <a:latin typeface="+mn-lt"/>
                <a:ea typeface="+mn-ea"/>
                <a:cs typeface="+mn-cs"/>
              </a:defRPr>
            </a:lvl9pPr>
          </a:lstStyle>
          <a:p>
            <a:pPr eaLnBrk="1" hangingPunct="1">
              <a:defRPr/>
            </a:pPr>
            <a:r>
              <a:rPr lang="ja-JP" altLang="en-US" sz="1300" b="1" dirty="0">
                <a:solidFill>
                  <a:prstClr val="black"/>
                </a:solidFill>
                <a:latin typeface="Meiryo UI" panose="020B0604030504040204" pitchFamily="50" charset="-128"/>
                <a:ea typeface="Meiryo UI" panose="020B0604030504040204" pitchFamily="50" charset="-128"/>
                <a:cs typeface="Meiryo UI" panose="020B0604030504040204" pitchFamily="50" charset="-128"/>
              </a:rPr>
              <a:t>地域包括支援</a:t>
            </a:r>
            <a:endParaRPr lang="en-US" altLang="ja-JP" sz="1300" b="1" dirty="0">
              <a:solidFill>
                <a:prstClr val="black"/>
              </a:solidFill>
              <a:latin typeface="Meiryo UI" panose="020B0604030504040204" pitchFamily="50" charset="-128"/>
              <a:ea typeface="Meiryo UI" panose="020B0604030504040204" pitchFamily="50" charset="-128"/>
              <a:cs typeface="Meiryo UI" panose="020B0604030504040204" pitchFamily="50" charset="-128"/>
            </a:endParaRPr>
          </a:p>
          <a:p>
            <a:pPr eaLnBrk="1" hangingPunct="1">
              <a:defRPr/>
            </a:pPr>
            <a:r>
              <a:rPr lang="ja-JP" altLang="en-US" sz="1300" b="1" dirty="0">
                <a:solidFill>
                  <a:prstClr val="black"/>
                </a:solidFill>
                <a:latin typeface="Meiryo UI" panose="020B0604030504040204" pitchFamily="50" charset="-128"/>
                <a:ea typeface="Meiryo UI" panose="020B0604030504040204" pitchFamily="50" charset="-128"/>
                <a:cs typeface="Meiryo UI" panose="020B0604030504040204" pitchFamily="50" charset="-128"/>
              </a:rPr>
              <a:t>センター等</a:t>
            </a:r>
          </a:p>
        </p:txBody>
      </p:sp>
      <p:sp>
        <p:nvSpPr>
          <p:cNvPr id="3" name="正方形/長方形 2"/>
          <p:cNvSpPr/>
          <p:nvPr/>
        </p:nvSpPr>
        <p:spPr bwMode="auto">
          <a:xfrm>
            <a:off x="941211" y="3843339"/>
            <a:ext cx="1669344" cy="1416050"/>
          </a:xfrm>
          <a:prstGeom prst="rect">
            <a:avLst/>
          </a:prstGeom>
          <a:solidFill>
            <a:schemeClr val="bg1"/>
          </a:solidFill>
          <a:ln w="28575" cap="flat" cmpd="sng" algn="ctr">
            <a:solidFill>
              <a:schemeClr val="accent5">
                <a:lumMod val="50000"/>
              </a:schemeClr>
            </a:solidFill>
            <a:prstDash val="sysDash"/>
            <a:round/>
            <a:headEnd type="none" w="med" len="med"/>
            <a:tailEnd type="none" w="med" len="med"/>
          </a:ln>
          <a:effectLst/>
        </p:spPr>
        <p:txBody>
          <a:bodyPr wrap="none" anchor="ctr"/>
          <a:lstStyle/>
          <a:p>
            <a:pPr algn="r" eaLnBrk="1" hangingPunct="1">
              <a:defRPr/>
            </a:pPr>
            <a:endParaRPr lang="ja-JP" altLang="en-US" sz="3600">
              <a:solidFill>
                <a:prstClr val="black"/>
              </a:solidFill>
              <a:effectLst>
                <a:outerShdw blurRad="38100" dist="38100" dir="2700000" algn="tl">
                  <a:srgbClr val="000000">
                    <a:alpha val="43137"/>
                  </a:srgbClr>
                </a:outerShdw>
              </a:effectLst>
              <a:latin typeface="Arial" charset="0"/>
              <a:ea typeface="ＭＳ Ｐゴシック"/>
            </a:endParaRPr>
          </a:p>
        </p:txBody>
      </p:sp>
      <p:pic>
        <p:nvPicPr>
          <p:cNvPr id="216075" name="Picture 10" descr="C:\Users\YCHXX\AppData\Local\Microsoft\Windows\Temporary Internet Files\Content.IE5\CTBVOFOZ\MC900431615[1].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292038" y="3935053"/>
            <a:ext cx="683551" cy="6126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16076" name="Picture 10" descr="C:\Users\YCHXX\AppData\Local\Microsoft\Windows\Temporary Internet Files\Content.IE5\CTBVOFOZ\MC900431615[1].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78112" y="4087435"/>
            <a:ext cx="683551" cy="6126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テキスト ボックス 71"/>
          <p:cNvSpPr txBox="1"/>
          <p:nvPr/>
        </p:nvSpPr>
        <p:spPr bwMode="auto">
          <a:xfrm>
            <a:off x="1014589" y="4672014"/>
            <a:ext cx="1532467" cy="522287"/>
          </a:xfrm>
          <a:prstGeom prst="rect">
            <a:avLst/>
          </a:prstGeom>
          <a:noFill/>
        </p:spPr>
        <p:style>
          <a:lnRef idx="0">
            <a:scrgbClr r="0" g="0" b="0"/>
          </a:lnRef>
          <a:fillRef idx="0">
            <a:scrgbClr r="0" g="0" b="0"/>
          </a:fillRef>
          <a:effectRef idx="0">
            <a:scrgbClr r="0" g="0" b="0"/>
          </a:effectRef>
          <a:fontRef idx="minor">
            <a:schemeClr val="tx1"/>
          </a:fontRef>
        </p:style>
        <p:txBody>
          <a:bodyPr>
            <a:spAutoFit/>
          </a:bodyPr>
          <a:lstStyle>
            <a:lvl1pPr marL="0" indent="0">
              <a:defRPr sz="1100">
                <a:solidFill>
                  <a:schemeClr val="tx1"/>
                </a:solidFill>
                <a:latin typeface="+mn-lt"/>
                <a:ea typeface="+mn-ea"/>
                <a:cs typeface="+mn-cs"/>
              </a:defRPr>
            </a:lvl1pPr>
            <a:lvl2pPr marL="457200" indent="0">
              <a:defRPr sz="1100">
                <a:solidFill>
                  <a:schemeClr val="tx1"/>
                </a:solidFill>
                <a:latin typeface="+mn-lt"/>
                <a:ea typeface="+mn-ea"/>
                <a:cs typeface="+mn-cs"/>
              </a:defRPr>
            </a:lvl2pPr>
            <a:lvl3pPr marL="914400" indent="0">
              <a:defRPr sz="1100">
                <a:solidFill>
                  <a:schemeClr val="tx1"/>
                </a:solidFill>
                <a:latin typeface="+mn-lt"/>
                <a:ea typeface="+mn-ea"/>
                <a:cs typeface="+mn-cs"/>
              </a:defRPr>
            </a:lvl3pPr>
            <a:lvl4pPr marL="1371600" indent="0">
              <a:defRPr sz="1100">
                <a:solidFill>
                  <a:schemeClr val="tx1"/>
                </a:solidFill>
                <a:latin typeface="+mn-lt"/>
                <a:ea typeface="+mn-ea"/>
                <a:cs typeface="+mn-cs"/>
              </a:defRPr>
            </a:lvl4pPr>
            <a:lvl5pPr marL="1828800" indent="0">
              <a:defRPr sz="1100">
                <a:solidFill>
                  <a:schemeClr val="tx1"/>
                </a:solidFill>
                <a:latin typeface="+mn-lt"/>
                <a:ea typeface="+mn-ea"/>
                <a:cs typeface="+mn-cs"/>
              </a:defRPr>
            </a:lvl5pPr>
            <a:lvl6pPr marL="2286000" indent="0">
              <a:defRPr sz="1100">
                <a:solidFill>
                  <a:schemeClr val="tx1"/>
                </a:solidFill>
                <a:latin typeface="+mn-lt"/>
                <a:ea typeface="+mn-ea"/>
                <a:cs typeface="+mn-cs"/>
              </a:defRPr>
            </a:lvl6pPr>
            <a:lvl7pPr marL="2743200" indent="0">
              <a:defRPr sz="1100">
                <a:solidFill>
                  <a:schemeClr val="tx1"/>
                </a:solidFill>
                <a:latin typeface="+mn-lt"/>
                <a:ea typeface="+mn-ea"/>
                <a:cs typeface="+mn-cs"/>
              </a:defRPr>
            </a:lvl7pPr>
            <a:lvl8pPr marL="3200400" indent="0">
              <a:defRPr sz="1100">
                <a:solidFill>
                  <a:schemeClr val="tx1"/>
                </a:solidFill>
                <a:latin typeface="+mn-lt"/>
                <a:ea typeface="+mn-ea"/>
                <a:cs typeface="+mn-cs"/>
              </a:defRPr>
            </a:lvl8pPr>
            <a:lvl9pPr marL="3657600" indent="0">
              <a:defRPr sz="1100">
                <a:solidFill>
                  <a:schemeClr val="tx1"/>
                </a:solidFill>
                <a:latin typeface="+mn-lt"/>
                <a:ea typeface="+mn-ea"/>
                <a:cs typeface="+mn-cs"/>
              </a:defRPr>
            </a:lvl9pPr>
          </a:lstStyle>
          <a:p>
            <a:pPr algn="ctr" eaLnBrk="1" hangingPunct="1">
              <a:defRPr/>
            </a:pPr>
            <a:r>
              <a:rPr lang="ja-JP" altLang="en-US" sz="1400" b="1" dirty="0">
                <a:solidFill>
                  <a:prstClr val="black"/>
                </a:solidFill>
                <a:latin typeface="Meiryo UI" panose="020B0604030504040204" pitchFamily="50" charset="-128"/>
                <a:ea typeface="Meiryo UI" panose="020B0604030504040204" pitchFamily="50" charset="-128"/>
                <a:cs typeface="Meiryo UI" panose="020B0604030504040204" pitchFamily="50" charset="-128"/>
              </a:rPr>
              <a:t>認知症初期集中</a:t>
            </a:r>
            <a:endParaRPr lang="en-US" altLang="ja-JP" sz="1400" b="1" dirty="0">
              <a:solidFill>
                <a:prstClr val="black"/>
              </a:solidFill>
              <a:latin typeface="Meiryo UI" panose="020B0604030504040204" pitchFamily="50" charset="-128"/>
              <a:ea typeface="Meiryo UI" panose="020B0604030504040204" pitchFamily="50" charset="-128"/>
              <a:cs typeface="Meiryo UI" panose="020B0604030504040204" pitchFamily="50" charset="-128"/>
            </a:endParaRPr>
          </a:p>
          <a:p>
            <a:pPr algn="ctr" eaLnBrk="1" hangingPunct="1">
              <a:defRPr/>
            </a:pPr>
            <a:r>
              <a:rPr lang="ja-JP" altLang="en-US" sz="1400" b="1" dirty="0">
                <a:solidFill>
                  <a:prstClr val="black"/>
                </a:solidFill>
                <a:latin typeface="Meiryo UI" panose="020B0604030504040204" pitchFamily="50" charset="-128"/>
                <a:ea typeface="Meiryo UI" panose="020B0604030504040204" pitchFamily="50" charset="-128"/>
                <a:cs typeface="Meiryo UI" panose="020B0604030504040204" pitchFamily="50" charset="-128"/>
              </a:rPr>
              <a:t>支援チーム</a:t>
            </a:r>
          </a:p>
        </p:txBody>
      </p:sp>
      <p:sp>
        <p:nvSpPr>
          <p:cNvPr id="13" name="正方形/長方形 12"/>
          <p:cNvSpPr/>
          <p:nvPr/>
        </p:nvSpPr>
        <p:spPr bwMode="auto">
          <a:xfrm>
            <a:off x="5402469" y="4091683"/>
            <a:ext cx="3169686" cy="286952"/>
          </a:xfrm>
          <a:prstGeom prst="rect">
            <a:avLst/>
          </a:prstGeom>
          <a:solidFill>
            <a:srgbClr val="3E6EB4"/>
          </a:solidFill>
          <a:ln>
            <a:noFill/>
          </a:ln>
          <a:effectLst/>
          <a:scene3d>
            <a:camera prst="orthographicFront">
              <a:rot lat="0" lon="0" rev="0"/>
            </a:camera>
            <a:lightRig rig="threePt" dir="t">
              <a:rot lat="0" lon="0" rev="1200000"/>
            </a:lightRig>
          </a:scene3d>
          <a:sp3d/>
        </p:spPr>
        <p:style>
          <a:lnRef idx="0">
            <a:schemeClr val="dk1"/>
          </a:lnRef>
          <a:fillRef idx="3">
            <a:schemeClr val="dk1"/>
          </a:fillRef>
          <a:effectRef idx="3">
            <a:schemeClr val="dk1"/>
          </a:effectRef>
          <a:fontRef idx="minor">
            <a:schemeClr val="lt1"/>
          </a:fontRef>
        </p:style>
        <p:txBody>
          <a:bodyPr anchor="ct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eaLnBrk="1" hangingPunct="1">
              <a:defRPr/>
            </a:pPr>
            <a:r>
              <a:rPr lang="ja-JP" altLang="en-US" sz="1400" b="1" dirty="0">
                <a:solidFill>
                  <a:prstClr val="white"/>
                </a:solidFill>
                <a:latin typeface="Meiryo UI" panose="020B0604030504040204" pitchFamily="50" charset="-128"/>
                <a:ea typeface="Meiryo UI" panose="020B0604030504040204" pitchFamily="50" charset="-128"/>
                <a:cs typeface="Meiryo UI" panose="020B0604030504040204" pitchFamily="50" charset="-128"/>
              </a:rPr>
              <a:t>❺急性増悪期のアウトリーチや電話相談</a:t>
            </a:r>
            <a:endParaRPr lang="en-US" altLang="ja-JP" sz="1400" b="1" dirty="0">
              <a:solidFill>
                <a:prstClr val="white"/>
              </a:solidFill>
              <a:latin typeface="Meiryo UI" panose="020B0604030504040204" pitchFamily="50" charset="-128"/>
              <a:ea typeface="Meiryo UI" panose="020B0604030504040204" pitchFamily="50" charset="-128"/>
              <a:cs typeface="Meiryo UI" panose="020B0604030504040204" pitchFamily="50" charset="-128"/>
            </a:endParaRPr>
          </a:p>
        </p:txBody>
      </p:sp>
      <p:sp>
        <p:nvSpPr>
          <p:cNvPr id="14" name="正方形/長方形 13"/>
          <p:cNvSpPr/>
          <p:nvPr/>
        </p:nvSpPr>
        <p:spPr bwMode="auto">
          <a:xfrm>
            <a:off x="5402478" y="3361672"/>
            <a:ext cx="1142683" cy="286952"/>
          </a:xfrm>
          <a:prstGeom prst="rect">
            <a:avLst/>
          </a:prstGeom>
          <a:solidFill>
            <a:srgbClr val="3E6EB4"/>
          </a:solidFill>
          <a:ln>
            <a:noFill/>
          </a:ln>
          <a:effectLst/>
          <a:scene3d>
            <a:camera prst="orthographicFront">
              <a:rot lat="0" lon="0" rev="0"/>
            </a:camera>
            <a:lightRig rig="threePt" dir="t">
              <a:rot lat="0" lon="0" rev="1200000"/>
            </a:lightRig>
          </a:scene3d>
          <a:sp3d/>
        </p:spPr>
        <p:style>
          <a:lnRef idx="0">
            <a:schemeClr val="dk1"/>
          </a:lnRef>
          <a:fillRef idx="3">
            <a:schemeClr val="dk1"/>
          </a:fillRef>
          <a:effectRef idx="3">
            <a:schemeClr val="dk1"/>
          </a:effectRef>
          <a:fontRef idx="minor">
            <a:schemeClr val="lt1"/>
          </a:fontRef>
        </p:style>
        <p:txBody>
          <a:bodyPr anchor="ct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eaLnBrk="1" hangingPunct="1">
              <a:defRPr/>
            </a:pPr>
            <a:r>
              <a:rPr lang="ja-JP" altLang="en-US" sz="1400" b="1" dirty="0">
                <a:solidFill>
                  <a:prstClr val="white"/>
                </a:solidFill>
                <a:latin typeface="Meiryo UI" panose="020B0604030504040204" pitchFamily="50" charset="-128"/>
                <a:ea typeface="Meiryo UI" panose="020B0604030504040204" pitchFamily="50" charset="-128"/>
                <a:cs typeface="Meiryo UI" panose="020B0604030504040204" pitchFamily="50" charset="-128"/>
              </a:rPr>
              <a:t>❹家族支援</a:t>
            </a:r>
            <a:endParaRPr lang="en-US" altLang="ja-JP" sz="1400" b="1" dirty="0">
              <a:solidFill>
                <a:prstClr val="white"/>
              </a:solidFill>
              <a:latin typeface="Meiryo UI" panose="020B0604030504040204" pitchFamily="50" charset="-128"/>
              <a:ea typeface="Meiryo UI" panose="020B0604030504040204" pitchFamily="50" charset="-128"/>
              <a:cs typeface="Meiryo UI" panose="020B0604030504040204" pitchFamily="50" charset="-128"/>
            </a:endParaRPr>
          </a:p>
        </p:txBody>
      </p:sp>
      <p:sp>
        <p:nvSpPr>
          <p:cNvPr id="15" name="正方形/長方形 14"/>
          <p:cNvSpPr/>
          <p:nvPr/>
        </p:nvSpPr>
        <p:spPr bwMode="auto">
          <a:xfrm>
            <a:off x="5402453" y="1522985"/>
            <a:ext cx="2914065" cy="501887"/>
          </a:xfrm>
          <a:prstGeom prst="rect">
            <a:avLst/>
          </a:prstGeom>
          <a:solidFill>
            <a:srgbClr val="3E6EB4"/>
          </a:solidFill>
          <a:ln>
            <a:noFill/>
          </a:ln>
          <a:effectLst/>
          <a:scene3d>
            <a:camera prst="orthographicFront">
              <a:rot lat="0" lon="0" rev="0"/>
            </a:camera>
            <a:lightRig rig="threePt" dir="t">
              <a:rot lat="0" lon="0" rev="1200000"/>
            </a:lightRig>
          </a:scene3d>
          <a:sp3d/>
        </p:spPr>
        <p:style>
          <a:lnRef idx="0">
            <a:schemeClr val="dk1"/>
          </a:lnRef>
          <a:fillRef idx="3">
            <a:schemeClr val="dk1"/>
          </a:fillRef>
          <a:effectRef idx="3">
            <a:schemeClr val="dk1"/>
          </a:effectRef>
          <a:fontRef idx="minor">
            <a:schemeClr val="lt1"/>
          </a:fontRef>
        </p:style>
        <p:txBody>
          <a:bodyPr anchor="ct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eaLnBrk="1" hangingPunct="1">
              <a:defRPr/>
            </a:pPr>
            <a:r>
              <a:rPr lang="ja-JP" altLang="en-US" sz="1400" b="1" dirty="0">
                <a:solidFill>
                  <a:prstClr val="white"/>
                </a:solidFill>
                <a:latin typeface="Meiryo UI" panose="020B0604030504040204" pitchFamily="50" charset="-128"/>
                <a:ea typeface="Meiryo UI" panose="020B0604030504040204" pitchFamily="50" charset="-128"/>
                <a:cs typeface="Meiryo UI" panose="020B0604030504040204" pitchFamily="50" charset="-128"/>
              </a:rPr>
              <a:t>❷チーム員による本人･家族への説明</a:t>
            </a:r>
            <a:endParaRPr lang="en-US" altLang="ja-JP" sz="1400" b="1" dirty="0">
              <a:solidFill>
                <a:prstClr val="white"/>
              </a:solidFill>
              <a:latin typeface="Meiryo UI" panose="020B0604030504040204" pitchFamily="50" charset="-128"/>
              <a:ea typeface="Meiryo UI" panose="020B0604030504040204" pitchFamily="50" charset="-128"/>
              <a:cs typeface="Meiryo UI" panose="020B0604030504040204" pitchFamily="50" charset="-128"/>
            </a:endParaRPr>
          </a:p>
          <a:p>
            <a:pPr eaLnBrk="1" hangingPunct="1">
              <a:defRPr/>
            </a:pPr>
            <a:r>
              <a:rPr lang="ja-JP" altLang="en-US" sz="1400" b="1" dirty="0">
                <a:solidFill>
                  <a:prstClr val="white"/>
                </a:solidFill>
                <a:latin typeface="Meiryo UI" panose="020B0604030504040204" pitchFamily="50" charset="-128"/>
                <a:ea typeface="Meiryo UI" panose="020B0604030504040204" pitchFamily="50" charset="-128"/>
                <a:cs typeface="Meiryo UI" panose="020B0604030504040204" pitchFamily="50" charset="-128"/>
              </a:rPr>
              <a:t>   とケア方針の作成</a:t>
            </a:r>
            <a:endParaRPr lang="en-US" altLang="ja-JP" sz="1400" b="1" dirty="0">
              <a:solidFill>
                <a:prstClr val="white"/>
              </a:solidFill>
              <a:latin typeface="Meiryo UI" panose="020B0604030504040204" pitchFamily="50" charset="-128"/>
              <a:ea typeface="Meiryo UI" panose="020B0604030504040204" pitchFamily="50" charset="-128"/>
              <a:cs typeface="Meiryo UI" panose="020B0604030504040204" pitchFamily="50" charset="-128"/>
            </a:endParaRPr>
          </a:p>
        </p:txBody>
      </p:sp>
      <p:sp>
        <p:nvSpPr>
          <p:cNvPr id="16" name="正方形/長方形 15"/>
          <p:cNvSpPr/>
          <p:nvPr/>
        </p:nvSpPr>
        <p:spPr bwMode="auto">
          <a:xfrm>
            <a:off x="5402452" y="2518752"/>
            <a:ext cx="2382090" cy="286952"/>
          </a:xfrm>
          <a:prstGeom prst="rect">
            <a:avLst/>
          </a:prstGeom>
          <a:solidFill>
            <a:srgbClr val="3E6EB4"/>
          </a:solidFill>
          <a:ln>
            <a:noFill/>
          </a:ln>
          <a:effectLst/>
          <a:scene3d>
            <a:camera prst="orthographicFront">
              <a:rot lat="0" lon="0" rev="0"/>
            </a:camera>
            <a:lightRig rig="threePt" dir="t">
              <a:rot lat="0" lon="0" rev="1200000"/>
            </a:lightRig>
          </a:scene3d>
          <a:sp3d/>
        </p:spPr>
        <p:style>
          <a:lnRef idx="0">
            <a:schemeClr val="dk1"/>
          </a:lnRef>
          <a:fillRef idx="3">
            <a:schemeClr val="dk1"/>
          </a:fillRef>
          <a:effectRef idx="3">
            <a:schemeClr val="dk1"/>
          </a:effectRef>
          <a:fontRef idx="minor">
            <a:schemeClr val="lt1"/>
          </a:fontRef>
        </p:style>
        <p:txBody>
          <a:bodyPr anchor="ct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eaLnBrk="1" hangingPunct="1">
              <a:defRPr/>
            </a:pPr>
            <a:r>
              <a:rPr lang="ja-JP" altLang="en-US" sz="1400" b="1" dirty="0">
                <a:solidFill>
                  <a:prstClr val="white"/>
                </a:solidFill>
                <a:latin typeface="Meiryo UI" panose="020B0604030504040204" pitchFamily="50" charset="-128"/>
                <a:ea typeface="Meiryo UI" panose="020B0604030504040204" pitchFamily="50" charset="-128"/>
                <a:cs typeface="Meiryo UI" panose="020B0604030504040204" pitchFamily="50" charset="-128"/>
              </a:rPr>
              <a:t>❷在宅初期集中支援の実施</a:t>
            </a:r>
            <a:endParaRPr lang="en-US" altLang="ja-JP" sz="1400" b="1" dirty="0">
              <a:solidFill>
                <a:prstClr val="white"/>
              </a:solidFill>
              <a:latin typeface="Meiryo UI" panose="020B0604030504040204" pitchFamily="50" charset="-128"/>
              <a:ea typeface="Meiryo UI" panose="020B0604030504040204" pitchFamily="50" charset="-128"/>
              <a:cs typeface="Meiryo UI" panose="020B0604030504040204" pitchFamily="50" charset="-128"/>
            </a:endParaRPr>
          </a:p>
        </p:txBody>
      </p:sp>
      <p:sp>
        <p:nvSpPr>
          <p:cNvPr id="17" name="正方形/長方形 16"/>
          <p:cNvSpPr/>
          <p:nvPr/>
        </p:nvSpPr>
        <p:spPr bwMode="auto">
          <a:xfrm>
            <a:off x="2862410" y="3879803"/>
            <a:ext cx="2211395" cy="722408"/>
          </a:xfrm>
          <a:prstGeom prst="rect">
            <a:avLst/>
          </a:prstGeom>
          <a:solidFill>
            <a:srgbClr val="7F9E40"/>
          </a:solidFill>
          <a:ln>
            <a:noFill/>
          </a:ln>
          <a:effectLst/>
          <a:scene3d>
            <a:camera prst="orthographicFront">
              <a:rot lat="0" lon="0" rev="0"/>
            </a:camera>
            <a:lightRig rig="threePt" dir="t">
              <a:rot lat="0" lon="0" rev="1200000"/>
            </a:lightRig>
          </a:scene3d>
          <a:sp3d/>
        </p:spPr>
        <p:style>
          <a:lnRef idx="0">
            <a:schemeClr val="dk1"/>
          </a:lnRef>
          <a:fillRef idx="3">
            <a:schemeClr val="dk1"/>
          </a:fillRef>
          <a:effectRef idx="3">
            <a:schemeClr val="dk1"/>
          </a:effectRef>
          <a:fontRef idx="minor">
            <a:schemeClr val="lt1"/>
          </a:fontRef>
        </p:style>
        <p:txBody>
          <a:bodyPr anchor="ct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eaLnBrk="1" hangingPunct="1">
              <a:defRPr/>
            </a:pPr>
            <a:r>
              <a:rPr lang="ja-JP" altLang="en-US" sz="1400" b="1" dirty="0">
                <a:solidFill>
                  <a:prstClr val="white"/>
                </a:solidFill>
                <a:latin typeface="Meiryo UI" panose="020B0604030504040204" pitchFamily="50" charset="-128"/>
                <a:ea typeface="Meiryo UI" panose="020B0604030504040204" pitchFamily="50" charset="-128"/>
                <a:cs typeface="Meiryo UI" panose="020B0604030504040204" pitchFamily="50" charset="-128"/>
              </a:rPr>
              <a:t>❸認知症疾患医療センター</a:t>
            </a:r>
            <a:endParaRPr lang="en-US" altLang="ja-JP" sz="1400" b="1" dirty="0">
              <a:solidFill>
                <a:prstClr val="white"/>
              </a:solidFill>
              <a:latin typeface="Meiryo UI" panose="020B0604030504040204" pitchFamily="50" charset="-128"/>
              <a:ea typeface="Meiryo UI" panose="020B0604030504040204" pitchFamily="50" charset="-128"/>
              <a:cs typeface="Meiryo UI" panose="020B0604030504040204" pitchFamily="50" charset="-128"/>
            </a:endParaRPr>
          </a:p>
          <a:p>
            <a:pPr eaLnBrk="1" hangingPunct="1">
              <a:defRPr/>
            </a:pPr>
            <a:r>
              <a:rPr lang="ja-JP" altLang="en-US" sz="1400" b="1" dirty="0">
                <a:solidFill>
                  <a:prstClr val="white"/>
                </a:solidFill>
                <a:latin typeface="Meiryo UI" panose="020B0604030504040204" pitchFamily="50" charset="-128"/>
                <a:ea typeface="Meiryo UI" panose="020B0604030504040204" pitchFamily="50" charset="-128"/>
                <a:cs typeface="Meiryo UI" panose="020B0604030504040204" pitchFamily="50" charset="-128"/>
              </a:rPr>
              <a:t>   等への検査、診察紹介</a:t>
            </a:r>
            <a:endParaRPr lang="en-US" altLang="ja-JP" sz="1400" b="1" dirty="0">
              <a:solidFill>
                <a:prstClr val="white"/>
              </a:solidFill>
              <a:latin typeface="Meiryo UI" panose="020B0604030504040204" pitchFamily="50" charset="-128"/>
              <a:ea typeface="Meiryo UI" panose="020B0604030504040204" pitchFamily="50" charset="-128"/>
              <a:cs typeface="Meiryo UI" panose="020B0604030504040204" pitchFamily="50" charset="-128"/>
            </a:endParaRPr>
          </a:p>
          <a:p>
            <a:pPr eaLnBrk="1" hangingPunct="1">
              <a:defRPr/>
            </a:pPr>
            <a:r>
              <a:rPr lang="ja-JP" altLang="en-US" sz="1400" b="1" dirty="0">
                <a:solidFill>
                  <a:prstClr val="white"/>
                </a:solidFill>
                <a:latin typeface="Meiryo UI" panose="020B0604030504040204" pitchFamily="50" charset="-128"/>
                <a:ea typeface="Meiryo UI" panose="020B0604030504040204" pitchFamily="50" charset="-128"/>
                <a:cs typeface="Meiryo UI" panose="020B0604030504040204" pitchFamily="50" charset="-128"/>
              </a:rPr>
              <a:t>（主治医経由）</a:t>
            </a:r>
            <a:endParaRPr lang="en-US" altLang="ja-JP" sz="1400" b="1" dirty="0">
              <a:solidFill>
                <a:prstClr val="white"/>
              </a:solidFill>
              <a:latin typeface="Meiryo UI" panose="020B0604030504040204" pitchFamily="50" charset="-128"/>
              <a:ea typeface="Meiryo UI" panose="020B0604030504040204" pitchFamily="50" charset="-128"/>
              <a:cs typeface="Meiryo UI" panose="020B0604030504040204" pitchFamily="50" charset="-128"/>
            </a:endParaRPr>
          </a:p>
        </p:txBody>
      </p:sp>
      <p:sp>
        <p:nvSpPr>
          <p:cNvPr id="18" name="正方形/長方形 17"/>
          <p:cNvSpPr/>
          <p:nvPr/>
        </p:nvSpPr>
        <p:spPr bwMode="auto">
          <a:xfrm>
            <a:off x="2862413" y="3470067"/>
            <a:ext cx="1952318" cy="286952"/>
          </a:xfrm>
          <a:prstGeom prst="rect">
            <a:avLst/>
          </a:prstGeom>
          <a:solidFill>
            <a:srgbClr val="7F9E40"/>
          </a:solidFill>
          <a:ln>
            <a:noFill/>
          </a:ln>
          <a:effectLst/>
          <a:scene3d>
            <a:camera prst="orthographicFront">
              <a:rot lat="0" lon="0" rev="0"/>
            </a:camera>
            <a:lightRig rig="threePt" dir="t">
              <a:rot lat="0" lon="0" rev="1200000"/>
            </a:lightRig>
          </a:scene3d>
          <a:sp3d/>
        </p:spPr>
        <p:style>
          <a:lnRef idx="0">
            <a:schemeClr val="dk1"/>
          </a:lnRef>
          <a:fillRef idx="3">
            <a:schemeClr val="dk1"/>
          </a:fillRef>
          <a:effectRef idx="3">
            <a:schemeClr val="dk1"/>
          </a:effectRef>
          <a:fontRef idx="minor">
            <a:schemeClr val="lt1"/>
          </a:fontRef>
        </p:style>
        <p:txBody>
          <a:bodyPr anchor="ct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eaLnBrk="1" hangingPunct="1">
              <a:defRPr/>
            </a:pPr>
            <a:r>
              <a:rPr lang="ja-JP" altLang="en-US" sz="1400" b="1" dirty="0">
                <a:solidFill>
                  <a:prstClr val="white"/>
                </a:solidFill>
                <a:latin typeface="Meiryo UI" panose="020B0604030504040204" pitchFamily="50" charset="-128"/>
                <a:ea typeface="Meiryo UI" panose="020B0604030504040204" pitchFamily="50" charset="-128"/>
                <a:cs typeface="Meiryo UI" panose="020B0604030504040204" pitchFamily="50" charset="-128"/>
              </a:rPr>
              <a:t>❷チーム員会議の開催</a:t>
            </a:r>
            <a:endParaRPr lang="en-US" altLang="ja-JP" sz="1400" b="1" dirty="0">
              <a:solidFill>
                <a:prstClr val="white"/>
              </a:solidFill>
              <a:latin typeface="Meiryo UI" panose="020B0604030504040204" pitchFamily="50" charset="-128"/>
              <a:ea typeface="Meiryo UI" panose="020B0604030504040204" pitchFamily="50" charset="-128"/>
              <a:cs typeface="Meiryo UI" panose="020B0604030504040204" pitchFamily="50" charset="-128"/>
            </a:endParaRPr>
          </a:p>
        </p:txBody>
      </p:sp>
      <p:sp>
        <p:nvSpPr>
          <p:cNvPr id="19" name="テキスト ボックス 71"/>
          <p:cNvSpPr txBox="1"/>
          <p:nvPr/>
        </p:nvSpPr>
        <p:spPr bwMode="auto">
          <a:xfrm>
            <a:off x="2000955" y="1846264"/>
            <a:ext cx="1102078" cy="338554"/>
          </a:xfrm>
          <a:prstGeom prst="rect">
            <a:avLst/>
          </a:prstGeom>
          <a:noFill/>
        </p:spPr>
        <p:style>
          <a:lnRef idx="0">
            <a:scrgbClr r="0" g="0" b="0"/>
          </a:lnRef>
          <a:fillRef idx="0">
            <a:scrgbClr r="0" g="0" b="0"/>
          </a:fillRef>
          <a:effectRef idx="0">
            <a:scrgbClr r="0" g="0" b="0"/>
          </a:effectRef>
          <a:fontRef idx="minor">
            <a:schemeClr val="tx1"/>
          </a:fontRef>
        </p:style>
        <p:txBody>
          <a:bodyPr>
            <a:spAutoFit/>
          </a:bodyPr>
          <a:lstStyle>
            <a:lvl1pPr marL="0" indent="0">
              <a:defRPr sz="1100">
                <a:solidFill>
                  <a:schemeClr val="tx1"/>
                </a:solidFill>
                <a:latin typeface="+mn-lt"/>
                <a:ea typeface="+mn-ea"/>
                <a:cs typeface="+mn-cs"/>
              </a:defRPr>
            </a:lvl1pPr>
            <a:lvl2pPr marL="457200" indent="0">
              <a:defRPr sz="1100">
                <a:solidFill>
                  <a:schemeClr val="tx1"/>
                </a:solidFill>
                <a:latin typeface="+mn-lt"/>
                <a:ea typeface="+mn-ea"/>
                <a:cs typeface="+mn-cs"/>
              </a:defRPr>
            </a:lvl2pPr>
            <a:lvl3pPr marL="914400" indent="0">
              <a:defRPr sz="1100">
                <a:solidFill>
                  <a:schemeClr val="tx1"/>
                </a:solidFill>
                <a:latin typeface="+mn-lt"/>
                <a:ea typeface="+mn-ea"/>
                <a:cs typeface="+mn-cs"/>
              </a:defRPr>
            </a:lvl3pPr>
            <a:lvl4pPr marL="1371600" indent="0">
              <a:defRPr sz="1100">
                <a:solidFill>
                  <a:schemeClr val="tx1"/>
                </a:solidFill>
                <a:latin typeface="+mn-lt"/>
                <a:ea typeface="+mn-ea"/>
                <a:cs typeface="+mn-cs"/>
              </a:defRPr>
            </a:lvl4pPr>
            <a:lvl5pPr marL="1828800" indent="0">
              <a:defRPr sz="1100">
                <a:solidFill>
                  <a:schemeClr val="tx1"/>
                </a:solidFill>
                <a:latin typeface="+mn-lt"/>
                <a:ea typeface="+mn-ea"/>
                <a:cs typeface="+mn-cs"/>
              </a:defRPr>
            </a:lvl5pPr>
            <a:lvl6pPr marL="2286000" indent="0">
              <a:defRPr sz="1100">
                <a:solidFill>
                  <a:schemeClr val="tx1"/>
                </a:solidFill>
                <a:latin typeface="+mn-lt"/>
                <a:ea typeface="+mn-ea"/>
                <a:cs typeface="+mn-cs"/>
              </a:defRPr>
            </a:lvl6pPr>
            <a:lvl7pPr marL="2743200" indent="0">
              <a:defRPr sz="1100">
                <a:solidFill>
                  <a:schemeClr val="tx1"/>
                </a:solidFill>
                <a:latin typeface="+mn-lt"/>
                <a:ea typeface="+mn-ea"/>
                <a:cs typeface="+mn-cs"/>
              </a:defRPr>
            </a:lvl7pPr>
            <a:lvl8pPr marL="3200400" indent="0">
              <a:defRPr sz="1100">
                <a:solidFill>
                  <a:schemeClr val="tx1"/>
                </a:solidFill>
                <a:latin typeface="+mn-lt"/>
                <a:ea typeface="+mn-ea"/>
                <a:cs typeface="+mn-cs"/>
              </a:defRPr>
            </a:lvl8pPr>
            <a:lvl9pPr marL="3657600" indent="0">
              <a:defRPr sz="1100">
                <a:solidFill>
                  <a:schemeClr val="tx1"/>
                </a:solidFill>
                <a:latin typeface="+mn-lt"/>
                <a:ea typeface="+mn-ea"/>
                <a:cs typeface="+mn-cs"/>
              </a:defRPr>
            </a:lvl9pPr>
          </a:lstStyle>
          <a:p>
            <a:pPr eaLnBrk="1" hangingPunct="1">
              <a:defRPr/>
            </a:pPr>
            <a:r>
              <a:rPr lang="ja-JP" altLang="en-US" sz="1600" b="1" dirty="0">
                <a:solidFill>
                  <a:schemeClr val="bg1"/>
                </a:solidFill>
                <a:latin typeface="Meiryo UI" panose="020B0604030504040204" pitchFamily="50" charset="-128"/>
                <a:ea typeface="Meiryo UI" panose="020B0604030504040204" pitchFamily="50" charset="-128"/>
                <a:cs typeface="Meiryo UI" panose="020B0604030504040204" pitchFamily="50" charset="-128"/>
              </a:rPr>
              <a:t>本人･家族</a:t>
            </a:r>
          </a:p>
        </p:txBody>
      </p:sp>
      <p:sp>
        <p:nvSpPr>
          <p:cNvPr id="21" name="円/楕円 20"/>
          <p:cNvSpPr/>
          <p:nvPr/>
        </p:nvSpPr>
        <p:spPr bwMode="auto">
          <a:xfrm>
            <a:off x="1161345" y="1395414"/>
            <a:ext cx="2849033" cy="1258887"/>
          </a:xfrm>
          <a:prstGeom prst="ellipse">
            <a:avLst/>
          </a:prstGeom>
          <a:noFill/>
          <a:ln w="31750" cap="flat" cmpd="sng" algn="ctr">
            <a:solidFill>
              <a:srgbClr val="CE574A"/>
            </a:solidFill>
            <a:prstDash val="sysDash"/>
            <a:round/>
            <a:headEnd type="none" w="med" len="med"/>
            <a:tailEnd type="none" w="med" len="med"/>
          </a:ln>
          <a:effectLst/>
        </p:spPr>
        <p:txBody>
          <a:bodyPr wrap="none" anchor="ctr"/>
          <a:lstStyle/>
          <a:p>
            <a:pPr algn="r" eaLnBrk="1" hangingPunct="1">
              <a:defRPr/>
            </a:pPr>
            <a:endParaRPr lang="ja-JP" altLang="en-US" sz="3600">
              <a:solidFill>
                <a:prstClr val="black"/>
              </a:solidFill>
              <a:effectLst>
                <a:outerShdw blurRad="38100" dist="38100" dir="2700000" algn="tl">
                  <a:srgbClr val="000000">
                    <a:alpha val="43137"/>
                  </a:srgbClr>
                </a:outerShdw>
              </a:effectLst>
              <a:latin typeface="Arial" charset="0"/>
              <a:ea typeface="ＭＳ Ｐゴシック"/>
            </a:endParaRPr>
          </a:p>
        </p:txBody>
      </p:sp>
      <p:sp>
        <p:nvSpPr>
          <p:cNvPr id="22" name="正方形/長方形 21"/>
          <p:cNvSpPr/>
          <p:nvPr/>
        </p:nvSpPr>
        <p:spPr bwMode="auto">
          <a:xfrm>
            <a:off x="1033109" y="5988019"/>
            <a:ext cx="1836743" cy="420720"/>
          </a:xfrm>
          <a:prstGeom prst="rect">
            <a:avLst/>
          </a:prstGeom>
          <a:solidFill>
            <a:srgbClr val="B07BD7"/>
          </a:solidFill>
          <a:ln/>
          <a:effectLst/>
          <a:scene3d>
            <a:camera prst="orthographicFront">
              <a:rot lat="0" lon="0" rev="0"/>
            </a:camera>
            <a:lightRig rig="threePt" dir="t">
              <a:rot lat="0" lon="0" rev="1200000"/>
            </a:lightRig>
          </a:scene3d>
          <a:sp3d/>
        </p:spPr>
        <p:style>
          <a:lnRef idx="0">
            <a:schemeClr val="dk1"/>
          </a:lnRef>
          <a:fillRef idx="3">
            <a:schemeClr val="dk1"/>
          </a:fillRef>
          <a:effectRef idx="3">
            <a:schemeClr val="dk1"/>
          </a:effectRef>
          <a:fontRef idx="minor">
            <a:schemeClr val="lt1"/>
          </a:fontRef>
        </p:style>
        <p:txBody>
          <a:bodyPr anchor="ct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ctr" eaLnBrk="1" hangingPunct="1">
              <a:defRPr/>
            </a:pPr>
            <a:r>
              <a:rPr lang="ja-JP" altLang="en-US" sz="1400" b="1" dirty="0">
                <a:solidFill>
                  <a:prstClr val="white"/>
                </a:solidFill>
                <a:latin typeface="Meiryo UI" panose="020B0604030504040204" pitchFamily="50" charset="-128"/>
                <a:ea typeface="Meiryo UI" panose="020B0604030504040204" pitchFamily="50" charset="-128"/>
                <a:cs typeface="Meiryo UI" panose="020B0604030504040204" pitchFamily="50" charset="-128"/>
              </a:rPr>
              <a:t>かかりつけ医</a:t>
            </a:r>
            <a:endParaRPr lang="en-US" altLang="ja-JP" sz="1400" b="1" dirty="0">
              <a:solidFill>
                <a:prstClr val="white"/>
              </a:solidFill>
              <a:latin typeface="Meiryo UI" panose="020B0604030504040204" pitchFamily="50" charset="-128"/>
              <a:ea typeface="Meiryo UI" panose="020B0604030504040204" pitchFamily="50" charset="-128"/>
              <a:cs typeface="Meiryo UI" panose="020B0604030504040204" pitchFamily="50" charset="-128"/>
            </a:endParaRPr>
          </a:p>
        </p:txBody>
      </p:sp>
      <p:sp>
        <p:nvSpPr>
          <p:cNvPr id="23" name="正方形/長方形 22"/>
          <p:cNvSpPr/>
          <p:nvPr/>
        </p:nvSpPr>
        <p:spPr bwMode="auto">
          <a:xfrm>
            <a:off x="3881952" y="5291384"/>
            <a:ext cx="1415430" cy="544750"/>
          </a:xfrm>
          <a:prstGeom prst="rect">
            <a:avLst/>
          </a:prstGeom>
          <a:solidFill>
            <a:srgbClr val="7030A0"/>
          </a:solidFill>
          <a:ln/>
          <a:effectLst/>
          <a:scene3d>
            <a:camera prst="orthographicFront">
              <a:rot lat="0" lon="0" rev="0"/>
            </a:camera>
            <a:lightRig rig="threePt" dir="t">
              <a:rot lat="0" lon="0" rev="1200000"/>
            </a:lightRig>
          </a:scene3d>
          <a:sp3d/>
        </p:spPr>
        <p:style>
          <a:lnRef idx="0">
            <a:schemeClr val="dk1"/>
          </a:lnRef>
          <a:fillRef idx="3">
            <a:schemeClr val="dk1"/>
          </a:fillRef>
          <a:effectRef idx="3">
            <a:schemeClr val="dk1"/>
          </a:effectRef>
          <a:fontRef idx="minor">
            <a:schemeClr val="lt1"/>
          </a:fontRef>
        </p:style>
        <p:txBody>
          <a:bodyPr anchor="ct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ctr" eaLnBrk="1" hangingPunct="1">
              <a:defRPr/>
            </a:pPr>
            <a:r>
              <a:rPr lang="ja-JP" altLang="en-US" sz="1300" b="1" dirty="0">
                <a:solidFill>
                  <a:prstClr val="white"/>
                </a:solidFill>
                <a:latin typeface="Meiryo UI" panose="020B0604030504040204" pitchFamily="50" charset="-128"/>
                <a:ea typeface="Meiryo UI" panose="020B0604030504040204" pitchFamily="50" charset="-128"/>
                <a:cs typeface="Meiryo UI" panose="020B0604030504040204" pitchFamily="50" charset="-128"/>
              </a:rPr>
              <a:t>認知症疾患医療</a:t>
            </a:r>
            <a:endParaRPr lang="en-US" altLang="ja-JP" sz="1300" b="1" dirty="0">
              <a:solidFill>
                <a:prstClr val="white"/>
              </a:solidFill>
              <a:latin typeface="Meiryo UI" panose="020B0604030504040204" pitchFamily="50" charset="-128"/>
              <a:ea typeface="Meiryo UI" panose="020B0604030504040204" pitchFamily="50" charset="-128"/>
              <a:cs typeface="Meiryo UI" panose="020B0604030504040204" pitchFamily="50" charset="-128"/>
            </a:endParaRPr>
          </a:p>
          <a:p>
            <a:pPr algn="ctr" eaLnBrk="1" hangingPunct="1">
              <a:defRPr/>
            </a:pPr>
            <a:r>
              <a:rPr lang="ja-JP" altLang="en-US" sz="1300" b="1" dirty="0">
                <a:solidFill>
                  <a:prstClr val="white"/>
                </a:solidFill>
                <a:latin typeface="Meiryo UI" panose="020B0604030504040204" pitchFamily="50" charset="-128"/>
                <a:ea typeface="Meiryo UI" panose="020B0604030504040204" pitchFamily="50" charset="-128"/>
                <a:cs typeface="Meiryo UI" panose="020B0604030504040204" pitchFamily="50" charset="-128"/>
              </a:rPr>
              <a:t>センター</a:t>
            </a:r>
            <a:endParaRPr lang="en-US" altLang="ja-JP" sz="1300" b="1" dirty="0">
              <a:solidFill>
                <a:prstClr val="white"/>
              </a:solidFill>
              <a:latin typeface="Meiryo UI" panose="020B0604030504040204" pitchFamily="50" charset="-128"/>
              <a:ea typeface="Meiryo UI" panose="020B0604030504040204" pitchFamily="50" charset="-128"/>
              <a:cs typeface="Meiryo UI" panose="020B0604030504040204" pitchFamily="50" charset="-128"/>
            </a:endParaRPr>
          </a:p>
        </p:txBody>
      </p:sp>
      <p:sp>
        <p:nvSpPr>
          <p:cNvPr id="216104" name="AutoShape 32"/>
          <p:cNvSpPr>
            <a:spLocks noChangeArrowheads="1"/>
          </p:cNvSpPr>
          <p:nvPr/>
        </p:nvSpPr>
        <p:spPr bwMode="auto">
          <a:xfrm rot="5400000">
            <a:off x="6764655" y="4403027"/>
            <a:ext cx="507477" cy="693779"/>
          </a:xfrm>
          <a:prstGeom prst="rightArrow">
            <a:avLst>
              <a:gd name="adj1" fmla="val 62306"/>
              <a:gd name="adj2" fmla="val 56046"/>
            </a:avLst>
          </a:prstGeom>
          <a:gradFill rotWithShape="1">
            <a:gsLst>
              <a:gs pos="0">
                <a:srgbClr val="3E6EB4"/>
              </a:gs>
              <a:gs pos="100000">
                <a:schemeClr val="accent5">
                  <a:lumMod val="50000"/>
                </a:schemeClr>
              </a:gs>
            </a:gsLst>
            <a:lin ang="0" scaled="1"/>
          </a:gradFill>
          <a:ln>
            <a:noFill/>
          </a:ln>
          <a:extLst/>
        </p:spPr>
        <p:txBody>
          <a:bodyPr wrap="none" anchor="ctr"/>
          <a:lstStyle>
            <a:lvl1pPr defTabSz="1001713">
              <a:spcBef>
                <a:spcPct val="20000"/>
              </a:spcBef>
              <a:buFont typeface="Arial" pitchFamily="34" charset="0"/>
              <a:buChar char="•"/>
              <a:defRPr kumimoji="1" sz="3200">
                <a:solidFill>
                  <a:schemeClr val="tx1"/>
                </a:solidFill>
                <a:latin typeface="Calibri" pitchFamily="34" charset="0"/>
                <a:ea typeface="ＭＳ Ｐゴシック" pitchFamily="50" charset="-128"/>
              </a:defRPr>
            </a:lvl1pPr>
            <a:lvl2pPr marL="742950" indent="-285750" defTabSz="1001713">
              <a:spcBef>
                <a:spcPct val="20000"/>
              </a:spcBef>
              <a:buFont typeface="Arial" pitchFamily="34" charset="0"/>
              <a:buChar char="–"/>
              <a:defRPr kumimoji="1" sz="2800">
                <a:solidFill>
                  <a:schemeClr val="tx1"/>
                </a:solidFill>
                <a:latin typeface="Calibri" pitchFamily="34" charset="0"/>
                <a:ea typeface="ＭＳ Ｐゴシック" pitchFamily="50" charset="-128"/>
              </a:defRPr>
            </a:lvl2pPr>
            <a:lvl3pPr marL="1143000" indent="-228600" defTabSz="1001713">
              <a:spcBef>
                <a:spcPct val="20000"/>
              </a:spcBef>
              <a:buFont typeface="Arial" pitchFamily="34" charset="0"/>
              <a:buChar char="•"/>
              <a:defRPr kumimoji="1" sz="2400">
                <a:solidFill>
                  <a:schemeClr val="tx1"/>
                </a:solidFill>
                <a:latin typeface="Calibri" pitchFamily="34" charset="0"/>
                <a:ea typeface="ＭＳ Ｐゴシック" pitchFamily="50" charset="-128"/>
              </a:defRPr>
            </a:lvl3pPr>
            <a:lvl4pPr marL="1600200" indent="-228600" defTabSz="1001713">
              <a:spcBef>
                <a:spcPct val="20000"/>
              </a:spcBef>
              <a:buFont typeface="Arial" pitchFamily="34" charset="0"/>
              <a:buChar char="–"/>
              <a:defRPr kumimoji="1" sz="2000">
                <a:solidFill>
                  <a:schemeClr val="tx1"/>
                </a:solidFill>
                <a:latin typeface="Calibri" pitchFamily="34" charset="0"/>
                <a:ea typeface="ＭＳ Ｐゴシック" pitchFamily="50" charset="-128"/>
              </a:defRPr>
            </a:lvl4pPr>
            <a:lvl5pPr marL="2057400" indent="-228600" defTabSz="1001713">
              <a:spcBef>
                <a:spcPct val="20000"/>
              </a:spcBef>
              <a:buFont typeface="Arial" pitchFamily="34" charset="0"/>
              <a:buChar char="»"/>
              <a:defRPr kumimoji="1" sz="2000">
                <a:solidFill>
                  <a:schemeClr val="tx1"/>
                </a:solidFill>
                <a:latin typeface="Calibri" pitchFamily="34" charset="0"/>
                <a:ea typeface="ＭＳ Ｐゴシック" pitchFamily="50" charset="-128"/>
              </a:defRPr>
            </a:lvl5pPr>
            <a:lvl6pPr marL="2514600" indent="-228600" defTabSz="1001713" eaLnBrk="0" fontAlgn="base" hangingPunct="0">
              <a:spcBef>
                <a:spcPct val="20000"/>
              </a:spcBef>
              <a:spcAft>
                <a:spcPct val="0"/>
              </a:spcAft>
              <a:buFont typeface="Arial" pitchFamily="34" charset="0"/>
              <a:buChar char="»"/>
              <a:defRPr kumimoji="1" sz="2000">
                <a:solidFill>
                  <a:schemeClr val="tx1"/>
                </a:solidFill>
                <a:latin typeface="Calibri" pitchFamily="34" charset="0"/>
                <a:ea typeface="ＭＳ Ｐゴシック" pitchFamily="50" charset="-128"/>
              </a:defRPr>
            </a:lvl6pPr>
            <a:lvl7pPr marL="2971800" indent="-228600" defTabSz="1001713" eaLnBrk="0" fontAlgn="base" hangingPunct="0">
              <a:spcBef>
                <a:spcPct val="20000"/>
              </a:spcBef>
              <a:spcAft>
                <a:spcPct val="0"/>
              </a:spcAft>
              <a:buFont typeface="Arial" pitchFamily="34" charset="0"/>
              <a:buChar char="»"/>
              <a:defRPr kumimoji="1" sz="2000">
                <a:solidFill>
                  <a:schemeClr val="tx1"/>
                </a:solidFill>
                <a:latin typeface="Calibri" pitchFamily="34" charset="0"/>
                <a:ea typeface="ＭＳ Ｐゴシック" pitchFamily="50" charset="-128"/>
              </a:defRPr>
            </a:lvl7pPr>
            <a:lvl8pPr marL="3429000" indent="-228600" defTabSz="1001713" eaLnBrk="0" fontAlgn="base" hangingPunct="0">
              <a:spcBef>
                <a:spcPct val="20000"/>
              </a:spcBef>
              <a:spcAft>
                <a:spcPct val="0"/>
              </a:spcAft>
              <a:buFont typeface="Arial" pitchFamily="34" charset="0"/>
              <a:buChar char="»"/>
              <a:defRPr kumimoji="1" sz="2000">
                <a:solidFill>
                  <a:schemeClr val="tx1"/>
                </a:solidFill>
                <a:latin typeface="Calibri" pitchFamily="34" charset="0"/>
                <a:ea typeface="ＭＳ Ｐゴシック" pitchFamily="50" charset="-128"/>
              </a:defRPr>
            </a:lvl8pPr>
            <a:lvl9pPr marL="3886200" indent="-228600" defTabSz="1001713" eaLnBrk="0" fontAlgn="base" hangingPunct="0">
              <a:spcBef>
                <a:spcPct val="20000"/>
              </a:spcBef>
              <a:spcAft>
                <a:spcPct val="0"/>
              </a:spcAft>
              <a:buFont typeface="Arial" pitchFamily="34" charset="0"/>
              <a:buChar char="»"/>
              <a:defRPr kumimoji="1" sz="2000">
                <a:solidFill>
                  <a:schemeClr val="tx1"/>
                </a:solidFill>
                <a:latin typeface="Calibri" pitchFamily="34" charset="0"/>
                <a:ea typeface="ＭＳ Ｐゴシック" pitchFamily="50" charset="-128"/>
              </a:defRPr>
            </a:lvl9pPr>
          </a:lstStyle>
          <a:p>
            <a:pPr algn="ctr" eaLnBrk="1" hangingPunct="1">
              <a:lnSpc>
                <a:spcPct val="90000"/>
              </a:lnSpc>
              <a:spcBef>
                <a:spcPct val="0"/>
              </a:spcBef>
              <a:buFontTx/>
              <a:buNone/>
            </a:pPr>
            <a:endParaRPr lang="ja-JP" altLang="en-US" sz="2000">
              <a:solidFill>
                <a:srgbClr val="000000"/>
              </a:solidFill>
              <a:latin typeface="Arial" pitchFamily="34" charset="0"/>
              <a:ea typeface="HGP創英角ｺﾞｼｯｸUB" pitchFamily="50" charset="-128"/>
            </a:endParaRPr>
          </a:p>
        </p:txBody>
      </p:sp>
      <p:sp>
        <p:nvSpPr>
          <p:cNvPr id="25" name="正方形/長方形 24"/>
          <p:cNvSpPr/>
          <p:nvPr/>
        </p:nvSpPr>
        <p:spPr bwMode="auto">
          <a:xfrm>
            <a:off x="5866728" y="5104993"/>
            <a:ext cx="2321994" cy="286952"/>
          </a:xfrm>
          <a:prstGeom prst="rect">
            <a:avLst/>
          </a:prstGeom>
          <a:solidFill>
            <a:schemeClr val="accent5">
              <a:lumMod val="50000"/>
            </a:schemeClr>
          </a:solidFill>
          <a:ln/>
          <a:effectLst/>
          <a:scene3d>
            <a:camera prst="orthographicFront">
              <a:rot lat="0" lon="0" rev="0"/>
            </a:camera>
            <a:lightRig rig="threePt" dir="t">
              <a:rot lat="0" lon="0" rev="1200000"/>
            </a:lightRig>
          </a:scene3d>
          <a:sp3d/>
        </p:spPr>
        <p:style>
          <a:lnRef idx="0">
            <a:schemeClr val="dk1"/>
          </a:lnRef>
          <a:fillRef idx="3">
            <a:schemeClr val="dk1"/>
          </a:fillRef>
          <a:effectRef idx="3">
            <a:schemeClr val="dk1"/>
          </a:effectRef>
          <a:fontRef idx="minor">
            <a:schemeClr val="lt1"/>
          </a:fontRef>
        </p:style>
        <p:txBody>
          <a:bodyPr anchor="ct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eaLnBrk="1" hangingPunct="1">
              <a:defRPr/>
            </a:pPr>
            <a:r>
              <a:rPr lang="ja-JP" altLang="en-US" sz="1400" b="1" dirty="0">
                <a:solidFill>
                  <a:prstClr val="white"/>
                </a:solidFill>
                <a:latin typeface="Meiryo UI" panose="020B0604030504040204" pitchFamily="50" charset="-128"/>
                <a:ea typeface="Meiryo UI" panose="020B0604030504040204" pitchFamily="50" charset="-128"/>
                <a:cs typeface="Meiryo UI" panose="020B0604030504040204" pitchFamily="50" charset="-128"/>
              </a:rPr>
              <a:t>❻ケアマネジャー等への助言</a:t>
            </a:r>
            <a:endParaRPr lang="en-US" altLang="ja-JP" sz="1400" b="1" dirty="0">
              <a:solidFill>
                <a:prstClr val="white"/>
              </a:solidFill>
              <a:latin typeface="Meiryo UI" panose="020B0604030504040204" pitchFamily="50" charset="-128"/>
              <a:ea typeface="Meiryo UI" panose="020B0604030504040204" pitchFamily="50" charset="-128"/>
              <a:cs typeface="Meiryo UI" panose="020B0604030504040204" pitchFamily="50" charset="-128"/>
            </a:endParaRPr>
          </a:p>
        </p:txBody>
      </p:sp>
      <p:sp>
        <p:nvSpPr>
          <p:cNvPr id="26" name="正方形/長方形 25"/>
          <p:cNvSpPr/>
          <p:nvPr/>
        </p:nvSpPr>
        <p:spPr bwMode="auto">
          <a:xfrm>
            <a:off x="5857397" y="5509488"/>
            <a:ext cx="2321994" cy="286952"/>
          </a:xfrm>
          <a:prstGeom prst="rect">
            <a:avLst/>
          </a:prstGeom>
          <a:solidFill>
            <a:schemeClr val="accent5">
              <a:lumMod val="50000"/>
            </a:schemeClr>
          </a:solidFill>
          <a:ln>
            <a:noFill/>
          </a:ln>
          <a:effectLst/>
          <a:scene3d>
            <a:camera prst="orthographicFront">
              <a:rot lat="0" lon="0" rev="0"/>
            </a:camera>
            <a:lightRig rig="threePt" dir="t">
              <a:rot lat="0" lon="0" rev="1200000"/>
            </a:lightRig>
          </a:scene3d>
          <a:sp3d/>
        </p:spPr>
        <p:style>
          <a:lnRef idx="0">
            <a:schemeClr val="dk1"/>
          </a:lnRef>
          <a:fillRef idx="3">
            <a:schemeClr val="dk1"/>
          </a:fillRef>
          <a:effectRef idx="3">
            <a:schemeClr val="dk1"/>
          </a:effectRef>
          <a:fontRef idx="minor">
            <a:schemeClr val="lt1"/>
          </a:fontRef>
        </p:style>
        <p:txBody>
          <a:bodyPr anchor="ct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eaLnBrk="1" hangingPunct="1">
              <a:defRPr/>
            </a:pPr>
            <a:r>
              <a:rPr lang="ja-JP" altLang="en-US" sz="1400" b="1" dirty="0">
                <a:solidFill>
                  <a:prstClr val="white"/>
                </a:solidFill>
                <a:latin typeface="Meiryo UI" panose="020B0604030504040204" pitchFamily="50" charset="-128"/>
                <a:ea typeface="Meiryo UI" panose="020B0604030504040204" pitchFamily="50" charset="-128"/>
                <a:cs typeface="Meiryo UI" panose="020B0604030504040204" pitchFamily="50" charset="-128"/>
              </a:rPr>
              <a:t>❼地域ケア会議への出席</a:t>
            </a:r>
            <a:endParaRPr lang="en-US" altLang="ja-JP" sz="1400" b="1" dirty="0">
              <a:solidFill>
                <a:prstClr val="white"/>
              </a:solidFill>
              <a:latin typeface="Meiryo UI" panose="020B0604030504040204" pitchFamily="50" charset="-128"/>
              <a:ea typeface="Meiryo UI" panose="020B0604030504040204" pitchFamily="50" charset="-128"/>
              <a:cs typeface="Meiryo UI" panose="020B0604030504040204" pitchFamily="50" charset="-128"/>
            </a:endParaRPr>
          </a:p>
        </p:txBody>
      </p:sp>
      <p:sp>
        <p:nvSpPr>
          <p:cNvPr id="216111" name="テキスト ボックス 26"/>
          <p:cNvSpPr txBox="1">
            <a:spLocks noChangeArrowheads="1"/>
          </p:cNvSpPr>
          <p:nvPr/>
        </p:nvSpPr>
        <p:spPr bwMode="auto">
          <a:xfrm>
            <a:off x="3284924" y="1519225"/>
            <a:ext cx="900855" cy="261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itchFamily="34" charset="0"/>
              <a:buChar char="•"/>
              <a:defRPr kumimoji="1" sz="3200">
                <a:solidFill>
                  <a:schemeClr val="tx1"/>
                </a:solidFill>
                <a:latin typeface="Calibri" pitchFamily="34" charset="0"/>
                <a:ea typeface="ＭＳ Ｐゴシック" pitchFamily="50" charset="-128"/>
              </a:defRPr>
            </a:lvl1pPr>
            <a:lvl2pPr marL="742950" indent="-285750">
              <a:spcBef>
                <a:spcPct val="20000"/>
              </a:spcBef>
              <a:buFont typeface="Arial" pitchFamily="34" charset="0"/>
              <a:buChar char="–"/>
              <a:defRPr kumimoji="1" sz="2800">
                <a:solidFill>
                  <a:schemeClr val="tx1"/>
                </a:solidFill>
                <a:latin typeface="Calibri" pitchFamily="34" charset="0"/>
                <a:ea typeface="ＭＳ Ｐゴシック" pitchFamily="50" charset="-128"/>
              </a:defRPr>
            </a:lvl2pPr>
            <a:lvl3pPr marL="1143000" indent="-228600">
              <a:spcBef>
                <a:spcPct val="20000"/>
              </a:spcBef>
              <a:buFont typeface="Arial" pitchFamily="34" charset="0"/>
              <a:buChar char="•"/>
              <a:defRPr kumimoji="1" sz="2400">
                <a:solidFill>
                  <a:schemeClr val="tx1"/>
                </a:solidFill>
                <a:latin typeface="Calibri" pitchFamily="34" charset="0"/>
                <a:ea typeface="ＭＳ Ｐゴシック" pitchFamily="50" charset="-128"/>
              </a:defRPr>
            </a:lvl3pPr>
            <a:lvl4pPr marL="1600200" indent="-228600">
              <a:spcBef>
                <a:spcPct val="20000"/>
              </a:spcBef>
              <a:buFont typeface="Arial" pitchFamily="34" charset="0"/>
              <a:buChar char="–"/>
              <a:defRPr kumimoji="1" sz="2000">
                <a:solidFill>
                  <a:schemeClr val="tx1"/>
                </a:solidFill>
                <a:latin typeface="Calibri" pitchFamily="34" charset="0"/>
                <a:ea typeface="ＭＳ Ｐゴシック" pitchFamily="50" charset="-128"/>
              </a:defRPr>
            </a:lvl4pPr>
            <a:lvl5pPr marL="2057400" indent="-228600">
              <a:spcBef>
                <a:spcPct val="20000"/>
              </a:spcBef>
              <a:buFont typeface="Arial" pitchFamily="34" charset="0"/>
              <a:buChar char="»"/>
              <a:defRPr kumimoji="1" sz="2000">
                <a:solidFill>
                  <a:schemeClr val="tx1"/>
                </a:solidFill>
                <a:latin typeface="Calibri" pitchFamily="34" charset="0"/>
                <a:ea typeface="ＭＳ Ｐゴシック" pitchFamily="50" charset="-128"/>
              </a:defRPr>
            </a:lvl5pPr>
            <a:lvl6pPr marL="2514600" indent="-228600" eaLnBrk="0" fontAlgn="base" hangingPunct="0">
              <a:spcBef>
                <a:spcPct val="20000"/>
              </a:spcBef>
              <a:spcAft>
                <a:spcPct val="0"/>
              </a:spcAft>
              <a:buFont typeface="Arial" pitchFamily="34" charset="0"/>
              <a:buChar char="»"/>
              <a:defRPr kumimoji="1" sz="2000">
                <a:solidFill>
                  <a:schemeClr val="tx1"/>
                </a:solidFill>
                <a:latin typeface="Calibri" pitchFamily="34" charset="0"/>
                <a:ea typeface="ＭＳ Ｐゴシック" pitchFamily="50" charset="-128"/>
              </a:defRPr>
            </a:lvl6pPr>
            <a:lvl7pPr marL="2971800" indent="-228600" eaLnBrk="0" fontAlgn="base" hangingPunct="0">
              <a:spcBef>
                <a:spcPct val="20000"/>
              </a:spcBef>
              <a:spcAft>
                <a:spcPct val="0"/>
              </a:spcAft>
              <a:buFont typeface="Arial" pitchFamily="34" charset="0"/>
              <a:buChar char="»"/>
              <a:defRPr kumimoji="1" sz="2000">
                <a:solidFill>
                  <a:schemeClr val="tx1"/>
                </a:solidFill>
                <a:latin typeface="Calibri" pitchFamily="34" charset="0"/>
                <a:ea typeface="ＭＳ Ｐゴシック" pitchFamily="50" charset="-128"/>
              </a:defRPr>
            </a:lvl7pPr>
            <a:lvl8pPr marL="3429000" indent="-228600" eaLnBrk="0" fontAlgn="base" hangingPunct="0">
              <a:spcBef>
                <a:spcPct val="20000"/>
              </a:spcBef>
              <a:spcAft>
                <a:spcPct val="0"/>
              </a:spcAft>
              <a:buFont typeface="Arial" pitchFamily="34" charset="0"/>
              <a:buChar char="»"/>
              <a:defRPr kumimoji="1" sz="2000">
                <a:solidFill>
                  <a:schemeClr val="tx1"/>
                </a:solidFill>
                <a:latin typeface="Calibri" pitchFamily="34" charset="0"/>
                <a:ea typeface="ＭＳ Ｐゴシック" pitchFamily="50" charset="-128"/>
              </a:defRPr>
            </a:lvl8pPr>
            <a:lvl9pPr marL="3886200" indent="-228600" eaLnBrk="0" fontAlgn="base" hangingPunct="0">
              <a:spcBef>
                <a:spcPct val="20000"/>
              </a:spcBef>
              <a:spcAft>
                <a:spcPct val="0"/>
              </a:spcAft>
              <a:buFont typeface="Arial" pitchFamily="34" charset="0"/>
              <a:buChar char="»"/>
              <a:defRPr kumimoji="1" sz="2000">
                <a:solidFill>
                  <a:schemeClr val="tx1"/>
                </a:solidFill>
                <a:latin typeface="Calibri" pitchFamily="34" charset="0"/>
                <a:ea typeface="ＭＳ Ｐゴシック" pitchFamily="50" charset="-128"/>
              </a:defRPr>
            </a:lvl9pPr>
          </a:lstStyle>
          <a:p>
            <a:pPr algn="ctr" eaLnBrk="1" hangingPunct="1">
              <a:spcBef>
                <a:spcPct val="0"/>
              </a:spcBef>
              <a:buFontTx/>
              <a:buNone/>
            </a:pPr>
            <a:r>
              <a:rPr lang="ja-JP" altLang="en-US" sz="1100" b="1">
                <a:solidFill>
                  <a:srgbClr val="000000"/>
                </a:solidFill>
                <a:latin typeface="Meiryo UI" pitchFamily="50" charset="-128"/>
                <a:ea typeface="Meiryo UI" pitchFamily="50" charset="-128"/>
                <a:cs typeface="Meiryo UI" pitchFamily="50" charset="-128"/>
              </a:rPr>
              <a:t>近隣地域</a:t>
            </a:r>
          </a:p>
        </p:txBody>
      </p:sp>
      <p:sp>
        <p:nvSpPr>
          <p:cNvPr id="216112" name="テキスト ボックス 27"/>
          <p:cNvSpPr txBox="1">
            <a:spLocks noChangeArrowheads="1"/>
          </p:cNvSpPr>
          <p:nvPr/>
        </p:nvSpPr>
        <p:spPr bwMode="auto">
          <a:xfrm>
            <a:off x="3045611" y="2265238"/>
            <a:ext cx="1523890" cy="4301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itchFamily="34" charset="0"/>
              <a:buChar char="•"/>
              <a:defRPr kumimoji="1" sz="3200">
                <a:solidFill>
                  <a:schemeClr val="tx1"/>
                </a:solidFill>
                <a:latin typeface="Calibri" pitchFamily="34" charset="0"/>
                <a:ea typeface="ＭＳ Ｐゴシック" pitchFamily="50" charset="-128"/>
              </a:defRPr>
            </a:lvl1pPr>
            <a:lvl2pPr marL="742950" indent="-285750">
              <a:spcBef>
                <a:spcPct val="20000"/>
              </a:spcBef>
              <a:buFont typeface="Arial" pitchFamily="34" charset="0"/>
              <a:buChar char="–"/>
              <a:defRPr kumimoji="1" sz="2800">
                <a:solidFill>
                  <a:schemeClr val="tx1"/>
                </a:solidFill>
                <a:latin typeface="Calibri" pitchFamily="34" charset="0"/>
                <a:ea typeface="ＭＳ Ｐゴシック" pitchFamily="50" charset="-128"/>
              </a:defRPr>
            </a:lvl2pPr>
            <a:lvl3pPr marL="1143000" indent="-228600">
              <a:spcBef>
                <a:spcPct val="20000"/>
              </a:spcBef>
              <a:buFont typeface="Arial" pitchFamily="34" charset="0"/>
              <a:buChar char="•"/>
              <a:defRPr kumimoji="1" sz="2400">
                <a:solidFill>
                  <a:schemeClr val="tx1"/>
                </a:solidFill>
                <a:latin typeface="Calibri" pitchFamily="34" charset="0"/>
                <a:ea typeface="ＭＳ Ｐゴシック" pitchFamily="50" charset="-128"/>
              </a:defRPr>
            </a:lvl3pPr>
            <a:lvl4pPr marL="1600200" indent="-228600">
              <a:spcBef>
                <a:spcPct val="20000"/>
              </a:spcBef>
              <a:buFont typeface="Arial" pitchFamily="34" charset="0"/>
              <a:buChar char="–"/>
              <a:defRPr kumimoji="1" sz="2000">
                <a:solidFill>
                  <a:schemeClr val="tx1"/>
                </a:solidFill>
                <a:latin typeface="Calibri" pitchFamily="34" charset="0"/>
                <a:ea typeface="ＭＳ Ｐゴシック" pitchFamily="50" charset="-128"/>
              </a:defRPr>
            </a:lvl4pPr>
            <a:lvl5pPr marL="2057400" indent="-228600">
              <a:spcBef>
                <a:spcPct val="20000"/>
              </a:spcBef>
              <a:buFont typeface="Arial" pitchFamily="34" charset="0"/>
              <a:buChar char="»"/>
              <a:defRPr kumimoji="1" sz="2000">
                <a:solidFill>
                  <a:schemeClr val="tx1"/>
                </a:solidFill>
                <a:latin typeface="Calibri" pitchFamily="34" charset="0"/>
                <a:ea typeface="ＭＳ Ｐゴシック" pitchFamily="50" charset="-128"/>
              </a:defRPr>
            </a:lvl5pPr>
            <a:lvl6pPr marL="2514600" indent="-228600" eaLnBrk="0" fontAlgn="base" hangingPunct="0">
              <a:spcBef>
                <a:spcPct val="20000"/>
              </a:spcBef>
              <a:spcAft>
                <a:spcPct val="0"/>
              </a:spcAft>
              <a:buFont typeface="Arial" pitchFamily="34" charset="0"/>
              <a:buChar char="»"/>
              <a:defRPr kumimoji="1" sz="2000">
                <a:solidFill>
                  <a:schemeClr val="tx1"/>
                </a:solidFill>
                <a:latin typeface="Calibri" pitchFamily="34" charset="0"/>
                <a:ea typeface="ＭＳ Ｐゴシック" pitchFamily="50" charset="-128"/>
              </a:defRPr>
            </a:lvl6pPr>
            <a:lvl7pPr marL="2971800" indent="-228600" eaLnBrk="0" fontAlgn="base" hangingPunct="0">
              <a:spcBef>
                <a:spcPct val="20000"/>
              </a:spcBef>
              <a:spcAft>
                <a:spcPct val="0"/>
              </a:spcAft>
              <a:buFont typeface="Arial" pitchFamily="34" charset="0"/>
              <a:buChar char="»"/>
              <a:defRPr kumimoji="1" sz="2000">
                <a:solidFill>
                  <a:schemeClr val="tx1"/>
                </a:solidFill>
                <a:latin typeface="Calibri" pitchFamily="34" charset="0"/>
                <a:ea typeface="ＭＳ Ｐゴシック" pitchFamily="50" charset="-128"/>
              </a:defRPr>
            </a:lvl7pPr>
            <a:lvl8pPr marL="3429000" indent="-228600" eaLnBrk="0" fontAlgn="base" hangingPunct="0">
              <a:spcBef>
                <a:spcPct val="20000"/>
              </a:spcBef>
              <a:spcAft>
                <a:spcPct val="0"/>
              </a:spcAft>
              <a:buFont typeface="Arial" pitchFamily="34" charset="0"/>
              <a:buChar char="»"/>
              <a:defRPr kumimoji="1" sz="2000">
                <a:solidFill>
                  <a:schemeClr val="tx1"/>
                </a:solidFill>
                <a:latin typeface="Calibri" pitchFamily="34" charset="0"/>
                <a:ea typeface="ＭＳ Ｐゴシック" pitchFamily="50" charset="-128"/>
              </a:defRPr>
            </a:lvl8pPr>
            <a:lvl9pPr marL="3886200" indent="-228600" eaLnBrk="0" fontAlgn="base" hangingPunct="0">
              <a:spcBef>
                <a:spcPct val="20000"/>
              </a:spcBef>
              <a:spcAft>
                <a:spcPct val="0"/>
              </a:spcAft>
              <a:buFont typeface="Arial" pitchFamily="34" charset="0"/>
              <a:buChar char="»"/>
              <a:defRPr kumimoji="1" sz="2000">
                <a:solidFill>
                  <a:schemeClr val="tx1"/>
                </a:solidFill>
                <a:latin typeface="Calibri" pitchFamily="34" charset="0"/>
                <a:ea typeface="ＭＳ Ｐゴシック" pitchFamily="50" charset="-128"/>
              </a:defRPr>
            </a:lvl9pPr>
          </a:lstStyle>
          <a:p>
            <a:pPr eaLnBrk="1" hangingPunct="1">
              <a:spcBef>
                <a:spcPct val="0"/>
              </a:spcBef>
              <a:buFontTx/>
              <a:buNone/>
            </a:pPr>
            <a:r>
              <a:rPr lang="ja-JP" altLang="en-US" sz="1100" b="1">
                <a:solidFill>
                  <a:srgbClr val="000000"/>
                </a:solidFill>
                <a:latin typeface="Meiryo UI" pitchFamily="50" charset="-128"/>
                <a:ea typeface="Meiryo UI" pitchFamily="50" charset="-128"/>
                <a:cs typeface="Meiryo UI" pitchFamily="50" charset="-128"/>
              </a:rPr>
              <a:t>･アセスメントの共有</a:t>
            </a:r>
            <a:endParaRPr lang="en-US" altLang="ja-JP" sz="1100" b="1">
              <a:solidFill>
                <a:srgbClr val="000000"/>
              </a:solidFill>
              <a:latin typeface="Meiryo UI" pitchFamily="50" charset="-128"/>
              <a:ea typeface="Meiryo UI" pitchFamily="50" charset="-128"/>
              <a:cs typeface="Meiryo UI" pitchFamily="50" charset="-128"/>
            </a:endParaRPr>
          </a:p>
          <a:p>
            <a:pPr eaLnBrk="1" hangingPunct="1">
              <a:spcBef>
                <a:spcPct val="0"/>
              </a:spcBef>
              <a:buFontTx/>
              <a:buNone/>
            </a:pPr>
            <a:r>
              <a:rPr lang="ja-JP" altLang="en-US" sz="1100" b="1">
                <a:solidFill>
                  <a:srgbClr val="000000"/>
                </a:solidFill>
                <a:latin typeface="Meiryo UI" pitchFamily="50" charset="-128"/>
                <a:ea typeface="Meiryo UI" pitchFamily="50" charset="-128"/>
                <a:cs typeface="Meiryo UI" pitchFamily="50" charset="-128"/>
              </a:rPr>
              <a:t>･支援ポイントの明確化</a:t>
            </a:r>
          </a:p>
        </p:txBody>
      </p:sp>
      <p:sp>
        <p:nvSpPr>
          <p:cNvPr id="216113" name="テキスト ボックス 28"/>
          <p:cNvSpPr txBox="1">
            <a:spLocks noChangeArrowheads="1"/>
          </p:cNvSpPr>
          <p:nvPr/>
        </p:nvSpPr>
        <p:spPr bwMode="auto">
          <a:xfrm>
            <a:off x="457200" y="1781121"/>
            <a:ext cx="1291456" cy="11079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itchFamily="34" charset="0"/>
              <a:buChar char="•"/>
              <a:defRPr kumimoji="1" sz="3200">
                <a:solidFill>
                  <a:schemeClr val="tx1"/>
                </a:solidFill>
                <a:latin typeface="Calibri" pitchFamily="34" charset="0"/>
                <a:ea typeface="ＭＳ Ｐゴシック" pitchFamily="50" charset="-128"/>
              </a:defRPr>
            </a:lvl1pPr>
            <a:lvl2pPr marL="742950" indent="-285750">
              <a:spcBef>
                <a:spcPct val="20000"/>
              </a:spcBef>
              <a:buFont typeface="Arial" pitchFamily="34" charset="0"/>
              <a:buChar char="–"/>
              <a:defRPr kumimoji="1" sz="2800">
                <a:solidFill>
                  <a:schemeClr val="tx1"/>
                </a:solidFill>
                <a:latin typeface="Calibri" pitchFamily="34" charset="0"/>
                <a:ea typeface="ＭＳ Ｐゴシック" pitchFamily="50" charset="-128"/>
              </a:defRPr>
            </a:lvl2pPr>
            <a:lvl3pPr marL="1143000" indent="-228600">
              <a:spcBef>
                <a:spcPct val="20000"/>
              </a:spcBef>
              <a:buFont typeface="Arial" pitchFamily="34" charset="0"/>
              <a:buChar char="•"/>
              <a:defRPr kumimoji="1" sz="2400">
                <a:solidFill>
                  <a:schemeClr val="tx1"/>
                </a:solidFill>
                <a:latin typeface="Calibri" pitchFamily="34" charset="0"/>
                <a:ea typeface="ＭＳ Ｐゴシック" pitchFamily="50" charset="-128"/>
              </a:defRPr>
            </a:lvl3pPr>
            <a:lvl4pPr marL="1600200" indent="-228600">
              <a:spcBef>
                <a:spcPct val="20000"/>
              </a:spcBef>
              <a:buFont typeface="Arial" pitchFamily="34" charset="0"/>
              <a:buChar char="–"/>
              <a:defRPr kumimoji="1" sz="2000">
                <a:solidFill>
                  <a:schemeClr val="tx1"/>
                </a:solidFill>
                <a:latin typeface="Calibri" pitchFamily="34" charset="0"/>
                <a:ea typeface="ＭＳ Ｐゴシック" pitchFamily="50" charset="-128"/>
              </a:defRPr>
            </a:lvl4pPr>
            <a:lvl5pPr marL="2057400" indent="-228600">
              <a:spcBef>
                <a:spcPct val="20000"/>
              </a:spcBef>
              <a:buFont typeface="Arial" pitchFamily="34" charset="0"/>
              <a:buChar char="»"/>
              <a:defRPr kumimoji="1" sz="2000">
                <a:solidFill>
                  <a:schemeClr val="tx1"/>
                </a:solidFill>
                <a:latin typeface="Calibri" pitchFamily="34" charset="0"/>
                <a:ea typeface="ＭＳ Ｐゴシック" pitchFamily="50" charset="-128"/>
              </a:defRPr>
            </a:lvl5pPr>
            <a:lvl6pPr marL="2514600" indent="-228600" eaLnBrk="0" fontAlgn="base" hangingPunct="0">
              <a:spcBef>
                <a:spcPct val="20000"/>
              </a:spcBef>
              <a:spcAft>
                <a:spcPct val="0"/>
              </a:spcAft>
              <a:buFont typeface="Arial" pitchFamily="34" charset="0"/>
              <a:buChar char="»"/>
              <a:defRPr kumimoji="1" sz="2000">
                <a:solidFill>
                  <a:schemeClr val="tx1"/>
                </a:solidFill>
                <a:latin typeface="Calibri" pitchFamily="34" charset="0"/>
                <a:ea typeface="ＭＳ Ｐゴシック" pitchFamily="50" charset="-128"/>
              </a:defRPr>
            </a:lvl6pPr>
            <a:lvl7pPr marL="2971800" indent="-228600" eaLnBrk="0" fontAlgn="base" hangingPunct="0">
              <a:spcBef>
                <a:spcPct val="20000"/>
              </a:spcBef>
              <a:spcAft>
                <a:spcPct val="0"/>
              </a:spcAft>
              <a:buFont typeface="Arial" pitchFamily="34" charset="0"/>
              <a:buChar char="»"/>
              <a:defRPr kumimoji="1" sz="2000">
                <a:solidFill>
                  <a:schemeClr val="tx1"/>
                </a:solidFill>
                <a:latin typeface="Calibri" pitchFamily="34" charset="0"/>
                <a:ea typeface="ＭＳ Ｐゴシック" pitchFamily="50" charset="-128"/>
              </a:defRPr>
            </a:lvl7pPr>
            <a:lvl8pPr marL="3429000" indent="-228600" eaLnBrk="0" fontAlgn="base" hangingPunct="0">
              <a:spcBef>
                <a:spcPct val="20000"/>
              </a:spcBef>
              <a:spcAft>
                <a:spcPct val="0"/>
              </a:spcAft>
              <a:buFont typeface="Arial" pitchFamily="34" charset="0"/>
              <a:buChar char="»"/>
              <a:defRPr kumimoji="1" sz="2000">
                <a:solidFill>
                  <a:schemeClr val="tx1"/>
                </a:solidFill>
                <a:latin typeface="Calibri" pitchFamily="34" charset="0"/>
                <a:ea typeface="ＭＳ Ｐゴシック" pitchFamily="50" charset="-128"/>
              </a:defRPr>
            </a:lvl8pPr>
            <a:lvl9pPr marL="3886200" indent="-228600" eaLnBrk="0" fontAlgn="base" hangingPunct="0">
              <a:spcBef>
                <a:spcPct val="20000"/>
              </a:spcBef>
              <a:spcAft>
                <a:spcPct val="0"/>
              </a:spcAft>
              <a:buFont typeface="Arial" pitchFamily="34" charset="0"/>
              <a:buChar char="»"/>
              <a:defRPr kumimoji="1" sz="2000">
                <a:solidFill>
                  <a:schemeClr val="tx1"/>
                </a:solidFill>
                <a:latin typeface="Calibri" pitchFamily="34" charset="0"/>
                <a:ea typeface="ＭＳ Ｐゴシック" pitchFamily="50" charset="-128"/>
              </a:defRPr>
            </a:lvl9pPr>
          </a:lstStyle>
          <a:p>
            <a:pPr eaLnBrk="1" hangingPunct="1">
              <a:spcBef>
                <a:spcPct val="0"/>
              </a:spcBef>
              <a:buFontTx/>
              <a:buNone/>
            </a:pPr>
            <a:r>
              <a:rPr lang="ja-JP" altLang="en-US" sz="1100" b="1">
                <a:solidFill>
                  <a:srgbClr val="000000"/>
                </a:solidFill>
                <a:latin typeface="Meiryo UI" pitchFamily="50" charset="-128"/>
                <a:ea typeface="Meiryo UI" pitchFamily="50" charset="-128"/>
                <a:cs typeface="Meiryo UI" pitchFamily="50" charset="-128"/>
              </a:rPr>
              <a:t>･日常生活</a:t>
            </a:r>
            <a:endParaRPr lang="en-US" altLang="ja-JP" sz="1100" b="1">
              <a:solidFill>
                <a:srgbClr val="000000"/>
              </a:solidFill>
              <a:latin typeface="Meiryo UI" pitchFamily="50" charset="-128"/>
              <a:ea typeface="Meiryo UI" pitchFamily="50" charset="-128"/>
              <a:cs typeface="Meiryo UI" pitchFamily="50" charset="-128"/>
            </a:endParaRPr>
          </a:p>
          <a:p>
            <a:pPr eaLnBrk="1" hangingPunct="1">
              <a:spcBef>
                <a:spcPct val="0"/>
              </a:spcBef>
              <a:buFontTx/>
              <a:buNone/>
            </a:pPr>
            <a:r>
              <a:rPr lang="ja-JP" altLang="en-US" sz="1100" b="1">
                <a:solidFill>
                  <a:srgbClr val="000000"/>
                </a:solidFill>
                <a:latin typeface="Meiryo UI" pitchFamily="50" charset="-128"/>
                <a:ea typeface="Meiryo UI" pitchFamily="50" charset="-128"/>
                <a:cs typeface="Meiryo UI" pitchFamily="50" charset="-128"/>
              </a:rPr>
              <a:t>･生活歴、現病歴</a:t>
            </a:r>
            <a:endParaRPr lang="en-US" altLang="ja-JP" sz="1100" b="1">
              <a:solidFill>
                <a:srgbClr val="000000"/>
              </a:solidFill>
              <a:latin typeface="Meiryo UI" pitchFamily="50" charset="-128"/>
              <a:ea typeface="Meiryo UI" pitchFamily="50" charset="-128"/>
              <a:cs typeface="Meiryo UI" pitchFamily="50" charset="-128"/>
            </a:endParaRPr>
          </a:p>
          <a:p>
            <a:pPr eaLnBrk="1" hangingPunct="1">
              <a:spcBef>
                <a:spcPct val="0"/>
              </a:spcBef>
              <a:buFontTx/>
              <a:buNone/>
            </a:pPr>
            <a:r>
              <a:rPr lang="ja-JP" altLang="en-US" sz="1100" b="1">
                <a:solidFill>
                  <a:srgbClr val="000000"/>
                </a:solidFill>
                <a:latin typeface="Meiryo UI" pitchFamily="50" charset="-128"/>
                <a:ea typeface="Meiryo UI" pitchFamily="50" charset="-128"/>
                <a:cs typeface="Meiryo UI" pitchFamily="50" charset="-128"/>
              </a:rPr>
              <a:t>･身体状況</a:t>
            </a:r>
            <a:endParaRPr lang="en-US" altLang="ja-JP" sz="1100" b="1">
              <a:solidFill>
                <a:srgbClr val="000000"/>
              </a:solidFill>
              <a:latin typeface="Meiryo UI" pitchFamily="50" charset="-128"/>
              <a:ea typeface="Meiryo UI" pitchFamily="50" charset="-128"/>
              <a:cs typeface="Meiryo UI" pitchFamily="50" charset="-128"/>
            </a:endParaRPr>
          </a:p>
          <a:p>
            <a:pPr eaLnBrk="1" hangingPunct="1">
              <a:spcBef>
                <a:spcPct val="0"/>
              </a:spcBef>
              <a:buFontTx/>
              <a:buNone/>
            </a:pPr>
            <a:r>
              <a:rPr lang="ja-JP" altLang="en-US" sz="1100" b="1">
                <a:solidFill>
                  <a:srgbClr val="000000"/>
                </a:solidFill>
                <a:latin typeface="Meiryo UI" pitchFamily="50" charset="-128"/>
                <a:ea typeface="Meiryo UI" pitchFamily="50" charset="-128"/>
                <a:cs typeface="Meiryo UI" pitchFamily="50" charset="-128"/>
              </a:rPr>
              <a:t>･認知能力</a:t>
            </a:r>
            <a:endParaRPr lang="en-US" altLang="ja-JP" sz="1100" b="1">
              <a:solidFill>
                <a:srgbClr val="000000"/>
              </a:solidFill>
              <a:latin typeface="Meiryo UI" pitchFamily="50" charset="-128"/>
              <a:ea typeface="Meiryo UI" pitchFamily="50" charset="-128"/>
              <a:cs typeface="Meiryo UI" pitchFamily="50" charset="-128"/>
            </a:endParaRPr>
          </a:p>
          <a:p>
            <a:pPr eaLnBrk="1" hangingPunct="1">
              <a:spcBef>
                <a:spcPct val="0"/>
              </a:spcBef>
              <a:buFontTx/>
              <a:buNone/>
            </a:pPr>
            <a:r>
              <a:rPr lang="ja-JP" altLang="en-US" sz="1100" b="1">
                <a:solidFill>
                  <a:srgbClr val="000000"/>
                </a:solidFill>
                <a:latin typeface="Meiryo UI" pitchFamily="50" charset="-128"/>
                <a:ea typeface="Meiryo UI" pitchFamily="50" charset="-128"/>
                <a:cs typeface="Meiryo UI" pitchFamily="50" charset="-128"/>
              </a:rPr>
              <a:t>･</a:t>
            </a:r>
            <a:r>
              <a:rPr lang="en-US" altLang="ja-JP" sz="1100" b="1">
                <a:solidFill>
                  <a:srgbClr val="000000"/>
                </a:solidFill>
                <a:latin typeface="Meiryo UI" pitchFamily="50" charset="-128"/>
                <a:ea typeface="Meiryo UI" pitchFamily="50" charset="-128"/>
                <a:cs typeface="Meiryo UI" pitchFamily="50" charset="-128"/>
              </a:rPr>
              <a:t>ADL/IADL</a:t>
            </a:r>
          </a:p>
          <a:p>
            <a:pPr eaLnBrk="1" hangingPunct="1">
              <a:spcBef>
                <a:spcPct val="0"/>
              </a:spcBef>
              <a:buFontTx/>
              <a:buNone/>
            </a:pPr>
            <a:r>
              <a:rPr lang="ja-JP" altLang="en-US" sz="1100" b="1">
                <a:solidFill>
                  <a:srgbClr val="000000"/>
                </a:solidFill>
                <a:latin typeface="Meiryo UI" pitchFamily="50" charset="-128"/>
                <a:ea typeface="Meiryo UI" pitchFamily="50" charset="-128"/>
                <a:cs typeface="Meiryo UI" pitchFamily="50" charset="-128"/>
              </a:rPr>
              <a:t>･生活環境</a:t>
            </a:r>
          </a:p>
        </p:txBody>
      </p:sp>
      <p:sp>
        <p:nvSpPr>
          <p:cNvPr id="216114" name="テキスト ボックス 29"/>
          <p:cNvSpPr txBox="1">
            <a:spLocks noChangeArrowheads="1"/>
          </p:cNvSpPr>
          <p:nvPr/>
        </p:nvSpPr>
        <p:spPr bwMode="auto">
          <a:xfrm>
            <a:off x="6321700" y="2058892"/>
            <a:ext cx="2602167" cy="4301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itchFamily="34" charset="0"/>
              <a:buChar char="•"/>
              <a:defRPr kumimoji="1" sz="3200">
                <a:solidFill>
                  <a:schemeClr val="tx1"/>
                </a:solidFill>
                <a:latin typeface="Calibri" pitchFamily="34" charset="0"/>
                <a:ea typeface="ＭＳ Ｐゴシック" pitchFamily="50" charset="-128"/>
              </a:defRPr>
            </a:lvl1pPr>
            <a:lvl2pPr marL="742950" indent="-285750">
              <a:spcBef>
                <a:spcPct val="20000"/>
              </a:spcBef>
              <a:buFont typeface="Arial" pitchFamily="34" charset="0"/>
              <a:buChar char="–"/>
              <a:defRPr kumimoji="1" sz="2800">
                <a:solidFill>
                  <a:schemeClr val="tx1"/>
                </a:solidFill>
                <a:latin typeface="Calibri" pitchFamily="34" charset="0"/>
                <a:ea typeface="ＭＳ Ｐゴシック" pitchFamily="50" charset="-128"/>
              </a:defRPr>
            </a:lvl2pPr>
            <a:lvl3pPr marL="1143000" indent="-228600">
              <a:spcBef>
                <a:spcPct val="20000"/>
              </a:spcBef>
              <a:buFont typeface="Arial" pitchFamily="34" charset="0"/>
              <a:buChar char="•"/>
              <a:defRPr kumimoji="1" sz="2400">
                <a:solidFill>
                  <a:schemeClr val="tx1"/>
                </a:solidFill>
                <a:latin typeface="Calibri" pitchFamily="34" charset="0"/>
                <a:ea typeface="ＭＳ Ｐゴシック" pitchFamily="50" charset="-128"/>
              </a:defRPr>
            </a:lvl3pPr>
            <a:lvl4pPr marL="1600200" indent="-228600">
              <a:spcBef>
                <a:spcPct val="20000"/>
              </a:spcBef>
              <a:buFont typeface="Arial" pitchFamily="34" charset="0"/>
              <a:buChar char="–"/>
              <a:defRPr kumimoji="1" sz="2000">
                <a:solidFill>
                  <a:schemeClr val="tx1"/>
                </a:solidFill>
                <a:latin typeface="Calibri" pitchFamily="34" charset="0"/>
                <a:ea typeface="ＭＳ Ｐゴシック" pitchFamily="50" charset="-128"/>
              </a:defRPr>
            </a:lvl4pPr>
            <a:lvl5pPr marL="2057400" indent="-228600">
              <a:spcBef>
                <a:spcPct val="20000"/>
              </a:spcBef>
              <a:buFont typeface="Arial" pitchFamily="34" charset="0"/>
              <a:buChar char="»"/>
              <a:defRPr kumimoji="1" sz="2000">
                <a:solidFill>
                  <a:schemeClr val="tx1"/>
                </a:solidFill>
                <a:latin typeface="Calibri" pitchFamily="34" charset="0"/>
                <a:ea typeface="ＭＳ Ｐゴシック" pitchFamily="50" charset="-128"/>
              </a:defRPr>
            </a:lvl5pPr>
            <a:lvl6pPr marL="2514600" indent="-228600" eaLnBrk="0" fontAlgn="base" hangingPunct="0">
              <a:spcBef>
                <a:spcPct val="20000"/>
              </a:spcBef>
              <a:spcAft>
                <a:spcPct val="0"/>
              </a:spcAft>
              <a:buFont typeface="Arial" pitchFamily="34" charset="0"/>
              <a:buChar char="»"/>
              <a:defRPr kumimoji="1" sz="2000">
                <a:solidFill>
                  <a:schemeClr val="tx1"/>
                </a:solidFill>
                <a:latin typeface="Calibri" pitchFamily="34" charset="0"/>
                <a:ea typeface="ＭＳ Ｐゴシック" pitchFamily="50" charset="-128"/>
              </a:defRPr>
            </a:lvl6pPr>
            <a:lvl7pPr marL="2971800" indent="-228600" eaLnBrk="0" fontAlgn="base" hangingPunct="0">
              <a:spcBef>
                <a:spcPct val="20000"/>
              </a:spcBef>
              <a:spcAft>
                <a:spcPct val="0"/>
              </a:spcAft>
              <a:buFont typeface="Arial" pitchFamily="34" charset="0"/>
              <a:buChar char="»"/>
              <a:defRPr kumimoji="1" sz="2000">
                <a:solidFill>
                  <a:schemeClr val="tx1"/>
                </a:solidFill>
                <a:latin typeface="Calibri" pitchFamily="34" charset="0"/>
                <a:ea typeface="ＭＳ Ｐゴシック" pitchFamily="50" charset="-128"/>
              </a:defRPr>
            </a:lvl7pPr>
            <a:lvl8pPr marL="3429000" indent="-228600" eaLnBrk="0" fontAlgn="base" hangingPunct="0">
              <a:spcBef>
                <a:spcPct val="20000"/>
              </a:spcBef>
              <a:spcAft>
                <a:spcPct val="0"/>
              </a:spcAft>
              <a:buFont typeface="Arial" pitchFamily="34" charset="0"/>
              <a:buChar char="»"/>
              <a:defRPr kumimoji="1" sz="2000">
                <a:solidFill>
                  <a:schemeClr val="tx1"/>
                </a:solidFill>
                <a:latin typeface="Calibri" pitchFamily="34" charset="0"/>
                <a:ea typeface="ＭＳ Ｐゴシック" pitchFamily="50" charset="-128"/>
              </a:defRPr>
            </a:lvl8pPr>
            <a:lvl9pPr marL="3886200" indent="-228600" eaLnBrk="0" fontAlgn="base" hangingPunct="0">
              <a:spcBef>
                <a:spcPct val="20000"/>
              </a:spcBef>
              <a:spcAft>
                <a:spcPct val="0"/>
              </a:spcAft>
              <a:buFont typeface="Arial" pitchFamily="34" charset="0"/>
              <a:buChar char="»"/>
              <a:defRPr kumimoji="1" sz="2000">
                <a:solidFill>
                  <a:schemeClr val="tx1"/>
                </a:solidFill>
                <a:latin typeface="Calibri" pitchFamily="34" charset="0"/>
                <a:ea typeface="ＭＳ Ｐゴシック" pitchFamily="50" charset="-128"/>
              </a:defRPr>
            </a:lvl9pPr>
          </a:lstStyle>
          <a:p>
            <a:pPr eaLnBrk="1" hangingPunct="1">
              <a:spcBef>
                <a:spcPct val="0"/>
              </a:spcBef>
              <a:buFontTx/>
              <a:buNone/>
            </a:pPr>
            <a:r>
              <a:rPr lang="ja-JP" altLang="en-US" sz="1100" b="1">
                <a:solidFill>
                  <a:srgbClr val="EEECE1"/>
                </a:solidFill>
                <a:latin typeface="Meiryo UI" pitchFamily="50" charset="-128"/>
                <a:ea typeface="Meiryo UI" pitchFamily="50" charset="-128"/>
                <a:cs typeface="Meiryo UI" pitchFamily="50" charset="-128"/>
              </a:rPr>
              <a:t>･</a:t>
            </a:r>
            <a:r>
              <a:rPr lang="ja-JP" altLang="en-US" sz="1100" b="1">
                <a:solidFill>
                  <a:srgbClr val="000000"/>
                </a:solidFill>
                <a:latin typeface="Meiryo UI" pitchFamily="50" charset="-128"/>
                <a:ea typeface="Meiryo UI" pitchFamily="50" charset="-128"/>
                <a:cs typeface="Meiryo UI" pitchFamily="50" charset="-128"/>
              </a:rPr>
              <a:t>認知症の進行状況に沿った対応</a:t>
            </a:r>
            <a:endParaRPr lang="en-US" altLang="ja-JP" sz="1100" b="1">
              <a:solidFill>
                <a:srgbClr val="000000"/>
              </a:solidFill>
              <a:latin typeface="Meiryo UI" pitchFamily="50" charset="-128"/>
              <a:ea typeface="Meiryo UI" pitchFamily="50" charset="-128"/>
              <a:cs typeface="Meiryo UI" pitchFamily="50" charset="-128"/>
            </a:endParaRPr>
          </a:p>
          <a:p>
            <a:pPr eaLnBrk="1" hangingPunct="1">
              <a:spcBef>
                <a:spcPct val="0"/>
              </a:spcBef>
              <a:buFontTx/>
              <a:buNone/>
            </a:pPr>
            <a:r>
              <a:rPr lang="ja-JP" altLang="en-US" sz="1100" b="1">
                <a:solidFill>
                  <a:srgbClr val="000000"/>
                </a:solidFill>
                <a:latin typeface="Meiryo UI" pitchFamily="50" charset="-128"/>
                <a:ea typeface="Meiryo UI" pitchFamily="50" charset="-128"/>
                <a:cs typeface="Meiryo UI" pitchFamily="50" charset="-128"/>
              </a:rPr>
              <a:t>･経過予測とサービス利用時の調整  等</a:t>
            </a:r>
            <a:endParaRPr lang="en-US" altLang="ja-JP" sz="1100" b="1">
              <a:solidFill>
                <a:srgbClr val="000000"/>
              </a:solidFill>
              <a:latin typeface="Meiryo UI" pitchFamily="50" charset="-128"/>
              <a:ea typeface="Meiryo UI" pitchFamily="50" charset="-128"/>
              <a:cs typeface="Meiryo UI" pitchFamily="50" charset="-128"/>
            </a:endParaRPr>
          </a:p>
        </p:txBody>
      </p:sp>
      <p:sp>
        <p:nvSpPr>
          <p:cNvPr id="216115" name="テキスト ボックス 30"/>
          <p:cNvSpPr txBox="1">
            <a:spLocks noChangeArrowheads="1"/>
          </p:cNvSpPr>
          <p:nvPr/>
        </p:nvSpPr>
        <p:spPr bwMode="auto">
          <a:xfrm>
            <a:off x="6321700" y="2852530"/>
            <a:ext cx="2602167" cy="4301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itchFamily="34" charset="0"/>
              <a:buChar char="•"/>
              <a:defRPr kumimoji="1" sz="3200">
                <a:solidFill>
                  <a:schemeClr val="tx1"/>
                </a:solidFill>
                <a:latin typeface="Calibri" pitchFamily="34" charset="0"/>
                <a:ea typeface="ＭＳ Ｐゴシック" pitchFamily="50" charset="-128"/>
              </a:defRPr>
            </a:lvl1pPr>
            <a:lvl2pPr marL="742950" indent="-285750">
              <a:spcBef>
                <a:spcPct val="20000"/>
              </a:spcBef>
              <a:buFont typeface="Arial" pitchFamily="34" charset="0"/>
              <a:buChar char="–"/>
              <a:defRPr kumimoji="1" sz="2800">
                <a:solidFill>
                  <a:schemeClr val="tx1"/>
                </a:solidFill>
                <a:latin typeface="Calibri" pitchFamily="34" charset="0"/>
                <a:ea typeface="ＭＳ Ｐゴシック" pitchFamily="50" charset="-128"/>
              </a:defRPr>
            </a:lvl2pPr>
            <a:lvl3pPr marL="1143000" indent="-228600">
              <a:spcBef>
                <a:spcPct val="20000"/>
              </a:spcBef>
              <a:buFont typeface="Arial" pitchFamily="34" charset="0"/>
              <a:buChar char="•"/>
              <a:defRPr kumimoji="1" sz="2400">
                <a:solidFill>
                  <a:schemeClr val="tx1"/>
                </a:solidFill>
                <a:latin typeface="Calibri" pitchFamily="34" charset="0"/>
                <a:ea typeface="ＭＳ Ｐゴシック" pitchFamily="50" charset="-128"/>
              </a:defRPr>
            </a:lvl3pPr>
            <a:lvl4pPr marL="1600200" indent="-228600">
              <a:spcBef>
                <a:spcPct val="20000"/>
              </a:spcBef>
              <a:buFont typeface="Arial" pitchFamily="34" charset="0"/>
              <a:buChar char="–"/>
              <a:defRPr kumimoji="1" sz="2000">
                <a:solidFill>
                  <a:schemeClr val="tx1"/>
                </a:solidFill>
                <a:latin typeface="Calibri" pitchFamily="34" charset="0"/>
                <a:ea typeface="ＭＳ Ｐゴシック" pitchFamily="50" charset="-128"/>
              </a:defRPr>
            </a:lvl4pPr>
            <a:lvl5pPr marL="2057400" indent="-228600">
              <a:spcBef>
                <a:spcPct val="20000"/>
              </a:spcBef>
              <a:buFont typeface="Arial" pitchFamily="34" charset="0"/>
              <a:buChar char="»"/>
              <a:defRPr kumimoji="1" sz="2000">
                <a:solidFill>
                  <a:schemeClr val="tx1"/>
                </a:solidFill>
                <a:latin typeface="Calibri" pitchFamily="34" charset="0"/>
                <a:ea typeface="ＭＳ Ｐゴシック" pitchFamily="50" charset="-128"/>
              </a:defRPr>
            </a:lvl5pPr>
            <a:lvl6pPr marL="2514600" indent="-228600" eaLnBrk="0" fontAlgn="base" hangingPunct="0">
              <a:spcBef>
                <a:spcPct val="20000"/>
              </a:spcBef>
              <a:spcAft>
                <a:spcPct val="0"/>
              </a:spcAft>
              <a:buFont typeface="Arial" pitchFamily="34" charset="0"/>
              <a:buChar char="»"/>
              <a:defRPr kumimoji="1" sz="2000">
                <a:solidFill>
                  <a:schemeClr val="tx1"/>
                </a:solidFill>
                <a:latin typeface="Calibri" pitchFamily="34" charset="0"/>
                <a:ea typeface="ＭＳ Ｐゴシック" pitchFamily="50" charset="-128"/>
              </a:defRPr>
            </a:lvl6pPr>
            <a:lvl7pPr marL="2971800" indent="-228600" eaLnBrk="0" fontAlgn="base" hangingPunct="0">
              <a:spcBef>
                <a:spcPct val="20000"/>
              </a:spcBef>
              <a:spcAft>
                <a:spcPct val="0"/>
              </a:spcAft>
              <a:buFont typeface="Arial" pitchFamily="34" charset="0"/>
              <a:buChar char="»"/>
              <a:defRPr kumimoji="1" sz="2000">
                <a:solidFill>
                  <a:schemeClr val="tx1"/>
                </a:solidFill>
                <a:latin typeface="Calibri" pitchFamily="34" charset="0"/>
                <a:ea typeface="ＭＳ Ｐゴシック" pitchFamily="50" charset="-128"/>
              </a:defRPr>
            </a:lvl7pPr>
            <a:lvl8pPr marL="3429000" indent="-228600" eaLnBrk="0" fontAlgn="base" hangingPunct="0">
              <a:spcBef>
                <a:spcPct val="20000"/>
              </a:spcBef>
              <a:spcAft>
                <a:spcPct val="0"/>
              </a:spcAft>
              <a:buFont typeface="Arial" pitchFamily="34" charset="0"/>
              <a:buChar char="»"/>
              <a:defRPr kumimoji="1" sz="2000">
                <a:solidFill>
                  <a:schemeClr val="tx1"/>
                </a:solidFill>
                <a:latin typeface="Calibri" pitchFamily="34" charset="0"/>
                <a:ea typeface="ＭＳ Ｐゴシック" pitchFamily="50" charset="-128"/>
              </a:defRPr>
            </a:lvl8pPr>
            <a:lvl9pPr marL="3886200" indent="-228600" eaLnBrk="0" fontAlgn="base" hangingPunct="0">
              <a:spcBef>
                <a:spcPct val="20000"/>
              </a:spcBef>
              <a:spcAft>
                <a:spcPct val="0"/>
              </a:spcAft>
              <a:buFont typeface="Arial" pitchFamily="34" charset="0"/>
              <a:buChar char="»"/>
              <a:defRPr kumimoji="1" sz="2000">
                <a:solidFill>
                  <a:schemeClr val="tx1"/>
                </a:solidFill>
                <a:latin typeface="Calibri" pitchFamily="34" charset="0"/>
                <a:ea typeface="ＭＳ Ｐゴシック" pitchFamily="50" charset="-128"/>
              </a:defRPr>
            </a:lvl9pPr>
          </a:lstStyle>
          <a:p>
            <a:pPr eaLnBrk="1" hangingPunct="1">
              <a:spcBef>
                <a:spcPct val="0"/>
              </a:spcBef>
              <a:buFontTx/>
              <a:buNone/>
            </a:pPr>
            <a:r>
              <a:rPr lang="ja-JP" altLang="en-US" sz="1100" b="1">
                <a:solidFill>
                  <a:srgbClr val="EEECE1"/>
                </a:solidFill>
                <a:latin typeface="Meiryo UI" pitchFamily="50" charset="-128"/>
                <a:ea typeface="Meiryo UI" pitchFamily="50" charset="-128"/>
                <a:cs typeface="Meiryo UI" pitchFamily="50" charset="-128"/>
              </a:rPr>
              <a:t>･</a:t>
            </a:r>
            <a:r>
              <a:rPr lang="ja-JP" altLang="en-US" sz="1100" b="1">
                <a:solidFill>
                  <a:srgbClr val="000000"/>
                </a:solidFill>
                <a:latin typeface="Meiryo UI" pitchFamily="50" charset="-128"/>
                <a:ea typeface="Meiryo UI" pitchFamily="50" charset="-128"/>
                <a:cs typeface="Meiryo UI" pitchFamily="50" charset="-128"/>
              </a:rPr>
              <a:t>在宅での具体的ケアの提供</a:t>
            </a:r>
            <a:endParaRPr lang="en-US" altLang="ja-JP" sz="1100" b="1">
              <a:solidFill>
                <a:srgbClr val="000000"/>
              </a:solidFill>
              <a:latin typeface="Meiryo UI" pitchFamily="50" charset="-128"/>
              <a:ea typeface="Meiryo UI" pitchFamily="50" charset="-128"/>
              <a:cs typeface="Meiryo UI" pitchFamily="50" charset="-128"/>
            </a:endParaRPr>
          </a:p>
          <a:p>
            <a:pPr eaLnBrk="1" hangingPunct="1">
              <a:spcBef>
                <a:spcPct val="0"/>
              </a:spcBef>
              <a:buFontTx/>
              <a:buNone/>
            </a:pPr>
            <a:r>
              <a:rPr lang="ja-JP" altLang="en-US" sz="1100" b="1">
                <a:solidFill>
                  <a:srgbClr val="000000"/>
                </a:solidFill>
                <a:latin typeface="Meiryo UI" pitchFamily="50" charset="-128"/>
                <a:ea typeface="Meiryo UI" pitchFamily="50" charset="-128"/>
                <a:cs typeface="Meiryo UI" pitchFamily="50" charset="-128"/>
              </a:rPr>
              <a:t>･</a:t>
            </a:r>
            <a:r>
              <a:rPr lang="en-US" altLang="ja-JP" sz="1100" b="1">
                <a:solidFill>
                  <a:srgbClr val="000000"/>
                </a:solidFill>
                <a:latin typeface="Meiryo UI" pitchFamily="50" charset="-128"/>
                <a:ea typeface="Meiryo UI" pitchFamily="50" charset="-128"/>
                <a:cs typeface="Meiryo UI" pitchFamily="50" charset="-128"/>
              </a:rPr>
              <a:t>24</a:t>
            </a:r>
            <a:r>
              <a:rPr lang="ja-JP" altLang="en-US" sz="1100" b="1">
                <a:solidFill>
                  <a:srgbClr val="000000"/>
                </a:solidFill>
                <a:latin typeface="Meiryo UI" pitchFamily="50" charset="-128"/>
                <a:ea typeface="Meiryo UI" pitchFamily="50" charset="-128"/>
                <a:cs typeface="Meiryo UI" pitchFamily="50" charset="-128"/>
              </a:rPr>
              <a:t>時間</a:t>
            </a:r>
            <a:r>
              <a:rPr lang="en-US" altLang="ja-JP" sz="1100" b="1">
                <a:solidFill>
                  <a:srgbClr val="000000"/>
                </a:solidFill>
                <a:latin typeface="Meiryo UI" pitchFamily="50" charset="-128"/>
                <a:ea typeface="Meiryo UI" pitchFamily="50" charset="-128"/>
                <a:cs typeface="Meiryo UI" pitchFamily="50" charset="-128"/>
              </a:rPr>
              <a:t>365</a:t>
            </a:r>
            <a:r>
              <a:rPr lang="ja-JP" altLang="en-US" sz="1100" b="1">
                <a:solidFill>
                  <a:srgbClr val="000000"/>
                </a:solidFill>
                <a:latin typeface="Meiryo UI" pitchFamily="50" charset="-128"/>
                <a:ea typeface="Meiryo UI" pitchFamily="50" charset="-128"/>
                <a:cs typeface="Meiryo UI" pitchFamily="50" charset="-128"/>
              </a:rPr>
              <a:t>日連絡体制の確保  等</a:t>
            </a:r>
            <a:endParaRPr lang="en-US" altLang="ja-JP" sz="1100" b="1">
              <a:solidFill>
                <a:srgbClr val="000000"/>
              </a:solidFill>
              <a:latin typeface="Meiryo UI" pitchFamily="50" charset="-128"/>
              <a:ea typeface="Meiryo UI" pitchFamily="50" charset="-128"/>
              <a:cs typeface="Meiryo UI" pitchFamily="50" charset="-128"/>
            </a:endParaRPr>
          </a:p>
        </p:txBody>
      </p:sp>
      <p:sp>
        <p:nvSpPr>
          <p:cNvPr id="216116" name="テキスト ボックス 31"/>
          <p:cNvSpPr txBox="1">
            <a:spLocks noChangeArrowheads="1"/>
          </p:cNvSpPr>
          <p:nvPr/>
        </p:nvSpPr>
        <p:spPr bwMode="auto">
          <a:xfrm>
            <a:off x="6321700" y="3690618"/>
            <a:ext cx="2602167" cy="261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itchFamily="34" charset="0"/>
              <a:buChar char="•"/>
              <a:defRPr kumimoji="1" sz="3200">
                <a:solidFill>
                  <a:schemeClr val="tx1"/>
                </a:solidFill>
                <a:latin typeface="Calibri" pitchFamily="34" charset="0"/>
                <a:ea typeface="ＭＳ Ｐゴシック" pitchFamily="50" charset="-128"/>
              </a:defRPr>
            </a:lvl1pPr>
            <a:lvl2pPr marL="742950" indent="-285750">
              <a:spcBef>
                <a:spcPct val="20000"/>
              </a:spcBef>
              <a:buFont typeface="Arial" pitchFamily="34" charset="0"/>
              <a:buChar char="–"/>
              <a:defRPr kumimoji="1" sz="2800">
                <a:solidFill>
                  <a:schemeClr val="tx1"/>
                </a:solidFill>
                <a:latin typeface="Calibri" pitchFamily="34" charset="0"/>
                <a:ea typeface="ＭＳ Ｐゴシック" pitchFamily="50" charset="-128"/>
              </a:defRPr>
            </a:lvl2pPr>
            <a:lvl3pPr marL="1143000" indent="-228600">
              <a:spcBef>
                <a:spcPct val="20000"/>
              </a:spcBef>
              <a:buFont typeface="Arial" pitchFamily="34" charset="0"/>
              <a:buChar char="•"/>
              <a:defRPr kumimoji="1" sz="2400">
                <a:solidFill>
                  <a:schemeClr val="tx1"/>
                </a:solidFill>
                <a:latin typeface="Calibri" pitchFamily="34" charset="0"/>
                <a:ea typeface="ＭＳ Ｐゴシック" pitchFamily="50" charset="-128"/>
              </a:defRPr>
            </a:lvl3pPr>
            <a:lvl4pPr marL="1600200" indent="-228600">
              <a:spcBef>
                <a:spcPct val="20000"/>
              </a:spcBef>
              <a:buFont typeface="Arial" pitchFamily="34" charset="0"/>
              <a:buChar char="–"/>
              <a:defRPr kumimoji="1" sz="2000">
                <a:solidFill>
                  <a:schemeClr val="tx1"/>
                </a:solidFill>
                <a:latin typeface="Calibri" pitchFamily="34" charset="0"/>
                <a:ea typeface="ＭＳ Ｐゴシック" pitchFamily="50" charset="-128"/>
              </a:defRPr>
            </a:lvl4pPr>
            <a:lvl5pPr marL="2057400" indent="-228600">
              <a:spcBef>
                <a:spcPct val="20000"/>
              </a:spcBef>
              <a:buFont typeface="Arial" pitchFamily="34" charset="0"/>
              <a:buChar char="»"/>
              <a:defRPr kumimoji="1" sz="2000">
                <a:solidFill>
                  <a:schemeClr val="tx1"/>
                </a:solidFill>
                <a:latin typeface="Calibri" pitchFamily="34" charset="0"/>
                <a:ea typeface="ＭＳ Ｐゴシック" pitchFamily="50" charset="-128"/>
              </a:defRPr>
            </a:lvl5pPr>
            <a:lvl6pPr marL="2514600" indent="-228600" eaLnBrk="0" fontAlgn="base" hangingPunct="0">
              <a:spcBef>
                <a:spcPct val="20000"/>
              </a:spcBef>
              <a:spcAft>
                <a:spcPct val="0"/>
              </a:spcAft>
              <a:buFont typeface="Arial" pitchFamily="34" charset="0"/>
              <a:buChar char="»"/>
              <a:defRPr kumimoji="1" sz="2000">
                <a:solidFill>
                  <a:schemeClr val="tx1"/>
                </a:solidFill>
                <a:latin typeface="Calibri" pitchFamily="34" charset="0"/>
                <a:ea typeface="ＭＳ Ｐゴシック" pitchFamily="50" charset="-128"/>
              </a:defRPr>
            </a:lvl6pPr>
            <a:lvl7pPr marL="2971800" indent="-228600" eaLnBrk="0" fontAlgn="base" hangingPunct="0">
              <a:spcBef>
                <a:spcPct val="20000"/>
              </a:spcBef>
              <a:spcAft>
                <a:spcPct val="0"/>
              </a:spcAft>
              <a:buFont typeface="Arial" pitchFamily="34" charset="0"/>
              <a:buChar char="»"/>
              <a:defRPr kumimoji="1" sz="2000">
                <a:solidFill>
                  <a:schemeClr val="tx1"/>
                </a:solidFill>
                <a:latin typeface="Calibri" pitchFamily="34" charset="0"/>
                <a:ea typeface="ＭＳ Ｐゴシック" pitchFamily="50" charset="-128"/>
              </a:defRPr>
            </a:lvl7pPr>
            <a:lvl8pPr marL="3429000" indent="-228600" eaLnBrk="0" fontAlgn="base" hangingPunct="0">
              <a:spcBef>
                <a:spcPct val="20000"/>
              </a:spcBef>
              <a:spcAft>
                <a:spcPct val="0"/>
              </a:spcAft>
              <a:buFont typeface="Arial" pitchFamily="34" charset="0"/>
              <a:buChar char="»"/>
              <a:defRPr kumimoji="1" sz="2000">
                <a:solidFill>
                  <a:schemeClr val="tx1"/>
                </a:solidFill>
                <a:latin typeface="Calibri" pitchFamily="34" charset="0"/>
                <a:ea typeface="ＭＳ Ｐゴシック" pitchFamily="50" charset="-128"/>
              </a:defRPr>
            </a:lvl8pPr>
            <a:lvl9pPr marL="3886200" indent="-228600" eaLnBrk="0" fontAlgn="base" hangingPunct="0">
              <a:spcBef>
                <a:spcPct val="20000"/>
              </a:spcBef>
              <a:spcAft>
                <a:spcPct val="0"/>
              </a:spcAft>
              <a:buFont typeface="Arial" pitchFamily="34" charset="0"/>
              <a:buChar char="»"/>
              <a:defRPr kumimoji="1" sz="2000">
                <a:solidFill>
                  <a:schemeClr val="tx1"/>
                </a:solidFill>
                <a:latin typeface="Calibri" pitchFamily="34" charset="0"/>
                <a:ea typeface="ＭＳ Ｐゴシック" pitchFamily="50" charset="-128"/>
              </a:defRPr>
            </a:lvl9pPr>
          </a:lstStyle>
          <a:p>
            <a:pPr eaLnBrk="1" hangingPunct="1">
              <a:spcBef>
                <a:spcPct val="0"/>
              </a:spcBef>
              <a:buFontTx/>
              <a:buNone/>
            </a:pPr>
            <a:r>
              <a:rPr lang="ja-JP" altLang="en-US" sz="1100" b="1">
                <a:solidFill>
                  <a:srgbClr val="EEECE1"/>
                </a:solidFill>
                <a:latin typeface="Meiryo UI" pitchFamily="50" charset="-128"/>
                <a:ea typeface="Meiryo UI" pitchFamily="50" charset="-128"/>
                <a:cs typeface="Meiryo UI" pitchFamily="50" charset="-128"/>
              </a:rPr>
              <a:t>･</a:t>
            </a:r>
            <a:r>
              <a:rPr lang="ja-JP" altLang="en-US" sz="1100" b="1">
                <a:solidFill>
                  <a:srgbClr val="000000"/>
                </a:solidFill>
                <a:latin typeface="Meiryo UI" pitchFamily="50" charset="-128"/>
                <a:ea typeface="Meiryo UI" pitchFamily="50" charset="-128"/>
                <a:cs typeface="Meiryo UI" pitchFamily="50" charset="-128"/>
              </a:rPr>
              <a:t>対応方法のアドバイス  等</a:t>
            </a:r>
            <a:endParaRPr lang="en-US" altLang="ja-JP" sz="1100" b="1">
              <a:solidFill>
                <a:srgbClr val="000000"/>
              </a:solidFill>
              <a:latin typeface="Meiryo UI" pitchFamily="50" charset="-128"/>
              <a:ea typeface="Meiryo UI" pitchFamily="50" charset="-128"/>
              <a:cs typeface="Meiryo UI" pitchFamily="50" charset="-128"/>
            </a:endParaRPr>
          </a:p>
        </p:txBody>
      </p:sp>
      <p:cxnSp>
        <p:nvCxnSpPr>
          <p:cNvPr id="216117" name="直線矢印コネクタ 10"/>
          <p:cNvCxnSpPr>
            <a:cxnSpLocks noChangeShapeType="1"/>
          </p:cNvCxnSpPr>
          <p:nvPr/>
        </p:nvCxnSpPr>
        <p:spPr bwMode="auto">
          <a:xfrm flipV="1">
            <a:off x="2104870" y="2366830"/>
            <a:ext cx="0" cy="1455531"/>
          </a:xfrm>
          <a:prstGeom prst="straightConnector1">
            <a:avLst/>
          </a:prstGeom>
          <a:noFill/>
          <a:ln w="50800" algn="ctr">
            <a:solidFill>
              <a:srgbClr val="669900"/>
            </a:solidFill>
            <a:round/>
            <a:headEnd/>
            <a:tailEnd type="arrow" w="med" len="sm"/>
          </a:ln>
          <a:extLst>
            <a:ext uri="{909E8E84-426E-40DD-AFC4-6F175D3DCCD1}">
              <a14:hiddenFill xmlns:a14="http://schemas.microsoft.com/office/drawing/2010/main">
                <a:noFill/>
              </a14:hiddenFill>
            </a:ext>
          </a:extLst>
        </p:spPr>
      </p:cxnSp>
      <p:cxnSp>
        <p:nvCxnSpPr>
          <p:cNvPr id="216118" name="直線矢印コネクタ 35"/>
          <p:cNvCxnSpPr>
            <a:cxnSpLocks noChangeShapeType="1"/>
          </p:cNvCxnSpPr>
          <p:nvPr/>
        </p:nvCxnSpPr>
        <p:spPr bwMode="auto">
          <a:xfrm>
            <a:off x="2357935" y="2396988"/>
            <a:ext cx="0" cy="1446009"/>
          </a:xfrm>
          <a:prstGeom prst="straightConnector1">
            <a:avLst/>
          </a:prstGeom>
          <a:noFill/>
          <a:ln w="50800" algn="ctr">
            <a:solidFill>
              <a:srgbClr val="669900"/>
            </a:solidFill>
            <a:round/>
            <a:headEnd/>
            <a:tailEnd type="arrow" w="med" len="sm"/>
          </a:ln>
          <a:extLst>
            <a:ext uri="{909E8E84-426E-40DD-AFC4-6F175D3DCCD1}">
              <a14:hiddenFill xmlns:a14="http://schemas.microsoft.com/office/drawing/2010/main">
                <a:noFill/>
              </a14:hiddenFill>
            </a:ext>
          </a:extLst>
        </p:spPr>
      </p:cxnSp>
      <p:cxnSp>
        <p:nvCxnSpPr>
          <p:cNvPr id="216119" name="直線矢印コネクタ 38"/>
          <p:cNvCxnSpPr>
            <a:cxnSpLocks noChangeShapeType="1"/>
          </p:cNvCxnSpPr>
          <p:nvPr/>
        </p:nvCxnSpPr>
        <p:spPr bwMode="auto">
          <a:xfrm>
            <a:off x="2820053" y="4827107"/>
            <a:ext cx="936615" cy="452373"/>
          </a:xfrm>
          <a:prstGeom prst="straightConnector1">
            <a:avLst/>
          </a:prstGeom>
          <a:noFill/>
          <a:ln w="50800" algn="ctr">
            <a:solidFill>
              <a:srgbClr val="669900"/>
            </a:solidFill>
            <a:round/>
            <a:headEnd/>
            <a:tailEnd type="arrow" w="med" len="sm"/>
          </a:ln>
          <a:extLst>
            <a:ext uri="{909E8E84-426E-40DD-AFC4-6F175D3DCCD1}">
              <a14:hiddenFill xmlns:a14="http://schemas.microsoft.com/office/drawing/2010/main">
                <a:noFill/>
              </a14:hiddenFill>
            </a:ext>
          </a:extLst>
        </p:spPr>
      </p:cxnSp>
      <p:cxnSp>
        <p:nvCxnSpPr>
          <p:cNvPr id="216120" name="直線矢印コネクタ 41"/>
          <p:cNvCxnSpPr>
            <a:cxnSpLocks noChangeShapeType="1"/>
          </p:cNvCxnSpPr>
          <p:nvPr/>
        </p:nvCxnSpPr>
        <p:spPr bwMode="auto">
          <a:xfrm>
            <a:off x="2084239" y="5301696"/>
            <a:ext cx="0" cy="649196"/>
          </a:xfrm>
          <a:prstGeom prst="straightConnector1">
            <a:avLst/>
          </a:prstGeom>
          <a:noFill/>
          <a:ln w="50800" algn="ctr">
            <a:solidFill>
              <a:srgbClr val="669900"/>
            </a:solidFill>
            <a:round/>
            <a:headEnd/>
            <a:tailEnd type="arrow" w="med" len="sm"/>
          </a:ln>
          <a:extLst>
            <a:ext uri="{909E8E84-426E-40DD-AFC4-6F175D3DCCD1}">
              <a14:hiddenFill xmlns:a14="http://schemas.microsoft.com/office/drawing/2010/main">
                <a:noFill/>
              </a14:hiddenFill>
            </a:ext>
          </a:extLst>
        </p:spPr>
      </p:cxnSp>
      <p:cxnSp>
        <p:nvCxnSpPr>
          <p:cNvPr id="216121" name="直線矢印コネクタ 43"/>
          <p:cNvCxnSpPr>
            <a:cxnSpLocks noChangeShapeType="1"/>
          </p:cNvCxnSpPr>
          <p:nvPr/>
        </p:nvCxnSpPr>
        <p:spPr bwMode="auto">
          <a:xfrm flipV="1">
            <a:off x="1832550" y="5290592"/>
            <a:ext cx="0" cy="649195"/>
          </a:xfrm>
          <a:prstGeom prst="straightConnector1">
            <a:avLst/>
          </a:prstGeom>
          <a:noFill/>
          <a:ln w="50800" algn="ctr">
            <a:solidFill>
              <a:srgbClr val="A162D0"/>
            </a:solidFill>
            <a:round/>
            <a:headEnd/>
            <a:tailEnd type="arrow" w="med" len="sm"/>
          </a:ln>
          <a:extLst>
            <a:ext uri="{909E8E84-426E-40DD-AFC4-6F175D3DCCD1}">
              <a14:hiddenFill xmlns:a14="http://schemas.microsoft.com/office/drawing/2010/main">
                <a:noFill/>
              </a14:hiddenFill>
            </a:ext>
          </a:extLst>
        </p:spPr>
      </p:cxnSp>
      <p:cxnSp>
        <p:nvCxnSpPr>
          <p:cNvPr id="216122" name="直線矢印コネクタ 46"/>
          <p:cNvCxnSpPr>
            <a:cxnSpLocks noChangeShapeType="1"/>
          </p:cNvCxnSpPr>
          <p:nvPr/>
        </p:nvCxnSpPr>
        <p:spPr bwMode="auto">
          <a:xfrm flipH="1" flipV="1">
            <a:off x="2758164" y="5027098"/>
            <a:ext cx="900856" cy="450786"/>
          </a:xfrm>
          <a:prstGeom prst="straightConnector1">
            <a:avLst/>
          </a:prstGeom>
          <a:noFill/>
          <a:ln w="50800" algn="ctr">
            <a:solidFill>
              <a:srgbClr val="A162D0"/>
            </a:solidFill>
            <a:round/>
            <a:headEnd/>
            <a:tailEnd type="arrow" w="med" len="sm"/>
          </a:ln>
          <a:extLst>
            <a:ext uri="{909E8E84-426E-40DD-AFC4-6F175D3DCCD1}">
              <a14:hiddenFill xmlns:a14="http://schemas.microsoft.com/office/drawing/2010/main">
                <a:noFill/>
              </a14:hiddenFill>
            </a:ext>
          </a:extLst>
        </p:spPr>
      </p:cxnSp>
      <p:cxnSp>
        <p:nvCxnSpPr>
          <p:cNvPr id="216123" name="直線矢印コネクタ 53"/>
          <p:cNvCxnSpPr>
            <a:cxnSpLocks noChangeShapeType="1"/>
          </p:cNvCxnSpPr>
          <p:nvPr/>
        </p:nvCxnSpPr>
        <p:spPr bwMode="auto">
          <a:xfrm flipH="1">
            <a:off x="2942460" y="5996923"/>
            <a:ext cx="896730" cy="338090"/>
          </a:xfrm>
          <a:prstGeom prst="straightConnector1">
            <a:avLst/>
          </a:prstGeom>
          <a:noFill/>
          <a:ln w="44450" algn="ctr">
            <a:solidFill>
              <a:srgbClr val="A162D0"/>
            </a:solidFill>
            <a:round/>
            <a:headEnd/>
            <a:tailEnd type="arrow" w="med" len="sm"/>
          </a:ln>
          <a:extLst>
            <a:ext uri="{909E8E84-426E-40DD-AFC4-6F175D3DCCD1}">
              <a14:hiddenFill xmlns:a14="http://schemas.microsoft.com/office/drawing/2010/main">
                <a:noFill/>
              </a14:hiddenFill>
            </a:ext>
          </a:extLst>
        </p:spPr>
      </p:cxnSp>
      <p:cxnSp>
        <p:nvCxnSpPr>
          <p:cNvPr id="216124" name="直線矢印コネクタ 54"/>
          <p:cNvCxnSpPr>
            <a:cxnSpLocks noChangeShapeType="1"/>
          </p:cNvCxnSpPr>
          <p:nvPr/>
        </p:nvCxnSpPr>
        <p:spPr bwMode="auto">
          <a:xfrm flipV="1">
            <a:off x="2952087" y="5808038"/>
            <a:ext cx="804582" cy="284122"/>
          </a:xfrm>
          <a:prstGeom prst="straightConnector1">
            <a:avLst/>
          </a:prstGeom>
          <a:noFill/>
          <a:ln w="44450" algn="ctr">
            <a:solidFill>
              <a:srgbClr val="A162D0"/>
            </a:solidFill>
            <a:round/>
            <a:headEnd/>
            <a:tailEnd type="arrow" w="med" len="sm"/>
          </a:ln>
          <a:extLst>
            <a:ext uri="{909E8E84-426E-40DD-AFC4-6F175D3DCCD1}">
              <a14:hiddenFill xmlns:a14="http://schemas.microsoft.com/office/drawing/2010/main">
                <a:noFill/>
              </a14:hiddenFill>
            </a:ext>
          </a:extLst>
        </p:spPr>
      </p:cxnSp>
      <p:sp>
        <p:nvSpPr>
          <p:cNvPr id="216125" name="テキスト ボックス 72"/>
          <p:cNvSpPr txBox="1">
            <a:spLocks noChangeArrowheads="1"/>
          </p:cNvSpPr>
          <p:nvPr/>
        </p:nvSpPr>
        <p:spPr bwMode="auto">
          <a:xfrm>
            <a:off x="941211" y="5512805"/>
            <a:ext cx="834949" cy="43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itchFamily="34" charset="0"/>
              <a:buChar char="•"/>
              <a:defRPr kumimoji="1" sz="3200">
                <a:solidFill>
                  <a:schemeClr val="tx1"/>
                </a:solidFill>
                <a:latin typeface="Calibri" pitchFamily="34" charset="0"/>
                <a:ea typeface="ＭＳ Ｐゴシック" pitchFamily="50" charset="-128"/>
              </a:defRPr>
            </a:lvl1pPr>
            <a:lvl2pPr marL="742950" indent="-285750">
              <a:spcBef>
                <a:spcPct val="20000"/>
              </a:spcBef>
              <a:buFont typeface="Arial" pitchFamily="34" charset="0"/>
              <a:buChar char="–"/>
              <a:defRPr kumimoji="1" sz="2800">
                <a:solidFill>
                  <a:schemeClr val="tx1"/>
                </a:solidFill>
                <a:latin typeface="Calibri" pitchFamily="34" charset="0"/>
                <a:ea typeface="ＭＳ Ｐゴシック" pitchFamily="50" charset="-128"/>
              </a:defRPr>
            </a:lvl2pPr>
            <a:lvl3pPr marL="1143000" indent="-228600">
              <a:spcBef>
                <a:spcPct val="20000"/>
              </a:spcBef>
              <a:buFont typeface="Arial" pitchFamily="34" charset="0"/>
              <a:buChar char="•"/>
              <a:defRPr kumimoji="1" sz="2400">
                <a:solidFill>
                  <a:schemeClr val="tx1"/>
                </a:solidFill>
                <a:latin typeface="Calibri" pitchFamily="34" charset="0"/>
                <a:ea typeface="ＭＳ Ｐゴシック" pitchFamily="50" charset="-128"/>
              </a:defRPr>
            </a:lvl3pPr>
            <a:lvl4pPr marL="1600200" indent="-228600">
              <a:spcBef>
                <a:spcPct val="20000"/>
              </a:spcBef>
              <a:buFont typeface="Arial" pitchFamily="34" charset="0"/>
              <a:buChar char="–"/>
              <a:defRPr kumimoji="1" sz="2000">
                <a:solidFill>
                  <a:schemeClr val="tx1"/>
                </a:solidFill>
                <a:latin typeface="Calibri" pitchFamily="34" charset="0"/>
                <a:ea typeface="ＭＳ Ｐゴシック" pitchFamily="50" charset="-128"/>
              </a:defRPr>
            </a:lvl4pPr>
            <a:lvl5pPr marL="2057400" indent="-228600">
              <a:spcBef>
                <a:spcPct val="20000"/>
              </a:spcBef>
              <a:buFont typeface="Arial" pitchFamily="34" charset="0"/>
              <a:buChar char="»"/>
              <a:defRPr kumimoji="1" sz="2000">
                <a:solidFill>
                  <a:schemeClr val="tx1"/>
                </a:solidFill>
                <a:latin typeface="Calibri" pitchFamily="34" charset="0"/>
                <a:ea typeface="ＭＳ Ｐゴシック" pitchFamily="50" charset="-128"/>
              </a:defRPr>
            </a:lvl5pPr>
            <a:lvl6pPr marL="2514600" indent="-228600" eaLnBrk="0" fontAlgn="base" hangingPunct="0">
              <a:spcBef>
                <a:spcPct val="20000"/>
              </a:spcBef>
              <a:spcAft>
                <a:spcPct val="0"/>
              </a:spcAft>
              <a:buFont typeface="Arial" pitchFamily="34" charset="0"/>
              <a:buChar char="»"/>
              <a:defRPr kumimoji="1" sz="2000">
                <a:solidFill>
                  <a:schemeClr val="tx1"/>
                </a:solidFill>
                <a:latin typeface="Calibri" pitchFamily="34" charset="0"/>
                <a:ea typeface="ＭＳ Ｐゴシック" pitchFamily="50" charset="-128"/>
              </a:defRPr>
            </a:lvl6pPr>
            <a:lvl7pPr marL="2971800" indent="-228600" eaLnBrk="0" fontAlgn="base" hangingPunct="0">
              <a:spcBef>
                <a:spcPct val="20000"/>
              </a:spcBef>
              <a:spcAft>
                <a:spcPct val="0"/>
              </a:spcAft>
              <a:buFont typeface="Arial" pitchFamily="34" charset="0"/>
              <a:buChar char="»"/>
              <a:defRPr kumimoji="1" sz="2000">
                <a:solidFill>
                  <a:schemeClr val="tx1"/>
                </a:solidFill>
                <a:latin typeface="Calibri" pitchFamily="34" charset="0"/>
                <a:ea typeface="ＭＳ Ｐゴシック" pitchFamily="50" charset="-128"/>
              </a:defRPr>
            </a:lvl7pPr>
            <a:lvl8pPr marL="3429000" indent="-228600" eaLnBrk="0" fontAlgn="base" hangingPunct="0">
              <a:spcBef>
                <a:spcPct val="20000"/>
              </a:spcBef>
              <a:spcAft>
                <a:spcPct val="0"/>
              </a:spcAft>
              <a:buFont typeface="Arial" pitchFamily="34" charset="0"/>
              <a:buChar char="»"/>
              <a:defRPr kumimoji="1" sz="2000">
                <a:solidFill>
                  <a:schemeClr val="tx1"/>
                </a:solidFill>
                <a:latin typeface="Calibri" pitchFamily="34" charset="0"/>
                <a:ea typeface="ＭＳ Ｐゴシック" pitchFamily="50" charset="-128"/>
              </a:defRPr>
            </a:lvl8pPr>
            <a:lvl9pPr marL="3886200" indent="-228600" eaLnBrk="0" fontAlgn="base" hangingPunct="0">
              <a:spcBef>
                <a:spcPct val="20000"/>
              </a:spcBef>
              <a:spcAft>
                <a:spcPct val="0"/>
              </a:spcAft>
              <a:buFont typeface="Arial" pitchFamily="34" charset="0"/>
              <a:buChar char="»"/>
              <a:defRPr kumimoji="1" sz="2000">
                <a:solidFill>
                  <a:schemeClr val="tx1"/>
                </a:solidFill>
                <a:latin typeface="Calibri" pitchFamily="34" charset="0"/>
                <a:ea typeface="ＭＳ Ｐゴシック" pitchFamily="50" charset="-128"/>
              </a:defRPr>
            </a:lvl9pPr>
          </a:lstStyle>
          <a:p>
            <a:pPr algn="ctr" eaLnBrk="1" hangingPunct="1">
              <a:spcBef>
                <a:spcPct val="0"/>
              </a:spcBef>
              <a:buFontTx/>
              <a:buNone/>
            </a:pPr>
            <a:r>
              <a:rPr lang="ja-JP" altLang="en-US" sz="1100" b="1" dirty="0">
                <a:solidFill>
                  <a:srgbClr val="000000"/>
                </a:solidFill>
                <a:latin typeface="Meiryo UI" pitchFamily="50" charset="-128"/>
                <a:ea typeface="Meiryo UI" pitchFamily="50" charset="-128"/>
                <a:cs typeface="Meiryo UI" pitchFamily="50" charset="-128"/>
              </a:rPr>
              <a:t>情報提供    助言</a:t>
            </a:r>
          </a:p>
        </p:txBody>
      </p:sp>
      <p:sp>
        <p:nvSpPr>
          <p:cNvPr id="216126" name="テキスト ボックス 74"/>
          <p:cNvSpPr txBox="1">
            <a:spLocks noChangeArrowheads="1"/>
          </p:cNvSpPr>
          <p:nvPr/>
        </p:nvSpPr>
        <p:spPr bwMode="auto">
          <a:xfrm>
            <a:off x="2837936" y="5668364"/>
            <a:ext cx="741315" cy="261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itchFamily="34" charset="0"/>
              <a:buChar char="•"/>
              <a:defRPr kumimoji="1" sz="3200">
                <a:solidFill>
                  <a:schemeClr val="tx1"/>
                </a:solidFill>
                <a:latin typeface="Calibri" pitchFamily="34" charset="0"/>
                <a:ea typeface="ＭＳ Ｐゴシック" pitchFamily="50" charset="-128"/>
              </a:defRPr>
            </a:lvl1pPr>
            <a:lvl2pPr marL="742950" indent="-285750">
              <a:spcBef>
                <a:spcPct val="20000"/>
              </a:spcBef>
              <a:buFont typeface="Arial" pitchFamily="34" charset="0"/>
              <a:buChar char="–"/>
              <a:defRPr kumimoji="1" sz="2800">
                <a:solidFill>
                  <a:schemeClr val="tx1"/>
                </a:solidFill>
                <a:latin typeface="Calibri" pitchFamily="34" charset="0"/>
                <a:ea typeface="ＭＳ Ｐゴシック" pitchFamily="50" charset="-128"/>
              </a:defRPr>
            </a:lvl2pPr>
            <a:lvl3pPr marL="1143000" indent="-228600">
              <a:spcBef>
                <a:spcPct val="20000"/>
              </a:spcBef>
              <a:buFont typeface="Arial" pitchFamily="34" charset="0"/>
              <a:buChar char="•"/>
              <a:defRPr kumimoji="1" sz="2400">
                <a:solidFill>
                  <a:schemeClr val="tx1"/>
                </a:solidFill>
                <a:latin typeface="Calibri" pitchFamily="34" charset="0"/>
                <a:ea typeface="ＭＳ Ｐゴシック" pitchFamily="50" charset="-128"/>
              </a:defRPr>
            </a:lvl3pPr>
            <a:lvl4pPr marL="1600200" indent="-228600">
              <a:spcBef>
                <a:spcPct val="20000"/>
              </a:spcBef>
              <a:buFont typeface="Arial" pitchFamily="34" charset="0"/>
              <a:buChar char="–"/>
              <a:defRPr kumimoji="1" sz="2000">
                <a:solidFill>
                  <a:schemeClr val="tx1"/>
                </a:solidFill>
                <a:latin typeface="Calibri" pitchFamily="34" charset="0"/>
                <a:ea typeface="ＭＳ Ｐゴシック" pitchFamily="50" charset="-128"/>
              </a:defRPr>
            </a:lvl4pPr>
            <a:lvl5pPr marL="2057400" indent="-228600">
              <a:spcBef>
                <a:spcPct val="20000"/>
              </a:spcBef>
              <a:buFont typeface="Arial" pitchFamily="34" charset="0"/>
              <a:buChar char="»"/>
              <a:defRPr kumimoji="1" sz="2000">
                <a:solidFill>
                  <a:schemeClr val="tx1"/>
                </a:solidFill>
                <a:latin typeface="Calibri" pitchFamily="34" charset="0"/>
                <a:ea typeface="ＭＳ Ｐゴシック" pitchFamily="50" charset="-128"/>
              </a:defRPr>
            </a:lvl5pPr>
            <a:lvl6pPr marL="2514600" indent="-228600" eaLnBrk="0" fontAlgn="base" hangingPunct="0">
              <a:spcBef>
                <a:spcPct val="20000"/>
              </a:spcBef>
              <a:spcAft>
                <a:spcPct val="0"/>
              </a:spcAft>
              <a:buFont typeface="Arial" pitchFamily="34" charset="0"/>
              <a:buChar char="»"/>
              <a:defRPr kumimoji="1" sz="2000">
                <a:solidFill>
                  <a:schemeClr val="tx1"/>
                </a:solidFill>
                <a:latin typeface="Calibri" pitchFamily="34" charset="0"/>
                <a:ea typeface="ＭＳ Ｐゴシック" pitchFamily="50" charset="-128"/>
              </a:defRPr>
            </a:lvl6pPr>
            <a:lvl7pPr marL="2971800" indent="-228600" eaLnBrk="0" fontAlgn="base" hangingPunct="0">
              <a:spcBef>
                <a:spcPct val="20000"/>
              </a:spcBef>
              <a:spcAft>
                <a:spcPct val="0"/>
              </a:spcAft>
              <a:buFont typeface="Arial" pitchFamily="34" charset="0"/>
              <a:buChar char="»"/>
              <a:defRPr kumimoji="1" sz="2000">
                <a:solidFill>
                  <a:schemeClr val="tx1"/>
                </a:solidFill>
                <a:latin typeface="Calibri" pitchFamily="34" charset="0"/>
                <a:ea typeface="ＭＳ Ｐゴシック" pitchFamily="50" charset="-128"/>
              </a:defRPr>
            </a:lvl7pPr>
            <a:lvl8pPr marL="3429000" indent="-228600" eaLnBrk="0" fontAlgn="base" hangingPunct="0">
              <a:spcBef>
                <a:spcPct val="20000"/>
              </a:spcBef>
              <a:spcAft>
                <a:spcPct val="0"/>
              </a:spcAft>
              <a:buFont typeface="Arial" pitchFamily="34" charset="0"/>
              <a:buChar char="»"/>
              <a:defRPr kumimoji="1" sz="2000">
                <a:solidFill>
                  <a:schemeClr val="tx1"/>
                </a:solidFill>
                <a:latin typeface="Calibri" pitchFamily="34" charset="0"/>
                <a:ea typeface="ＭＳ Ｐゴシック" pitchFamily="50" charset="-128"/>
              </a:defRPr>
            </a:lvl8pPr>
            <a:lvl9pPr marL="3886200" indent="-228600" eaLnBrk="0" fontAlgn="base" hangingPunct="0">
              <a:spcBef>
                <a:spcPct val="20000"/>
              </a:spcBef>
              <a:spcAft>
                <a:spcPct val="0"/>
              </a:spcAft>
              <a:buFont typeface="Arial" pitchFamily="34" charset="0"/>
              <a:buChar char="»"/>
              <a:defRPr kumimoji="1" sz="2000">
                <a:solidFill>
                  <a:schemeClr val="tx1"/>
                </a:solidFill>
                <a:latin typeface="Calibri" pitchFamily="34" charset="0"/>
                <a:ea typeface="ＭＳ Ｐゴシック" pitchFamily="50" charset="-128"/>
              </a:defRPr>
            </a:lvl9pPr>
          </a:lstStyle>
          <a:p>
            <a:pPr algn="ctr" eaLnBrk="1" hangingPunct="1">
              <a:spcBef>
                <a:spcPct val="0"/>
              </a:spcBef>
              <a:buFontTx/>
              <a:buNone/>
            </a:pPr>
            <a:r>
              <a:rPr lang="ja-JP" altLang="en-US" sz="1100" b="1">
                <a:solidFill>
                  <a:srgbClr val="000000"/>
                </a:solidFill>
                <a:latin typeface="Meiryo UI" pitchFamily="50" charset="-128"/>
                <a:ea typeface="Meiryo UI" pitchFamily="50" charset="-128"/>
                <a:cs typeface="Meiryo UI" pitchFamily="50" charset="-128"/>
              </a:rPr>
              <a:t>紹介</a:t>
            </a:r>
          </a:p>
        </p:txBody>
      </p:sp>
      <p:sp>
        <p:nvSpPr>
          <p:cNvPr id="216127" name="テキスト ボックス 75"/>
          <p:cNvSpPr txBox="1">
            <a:spLocks noChangeArrowheads="1"/>
          </p:cNvSpPr>
          <p:nvPr/>
        </p:nvSpPr>
        <p:spPr bwMode="auto">
          <a:xfrm>
            <a:off x="3097875" y="4758848"/>
            <a:ext cx="741315" cy="2619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itchFamily="34" charset="0"/>
              <a:buChar char="•"/>
              <a:defRPr kumimoji="1" sz="3200">
                <a:solidFill>
                  <a:schemeClr val="tx1"/>
                </a:solidFill>
                <a:latin typeface="Calibri" pitchFamily="34" charset="0"/>
                <a:ea typeface="ＭＳ Ｐゴシック" pitchFamily="50" charset="-128"/>
              </a:defRPr>
            </a:lvl1pPr>
            <a:lvl2pPr marL="742950" indent="-285750">
              <a:spcBef>
                <a:spcPct val="20000"/>
              </a:spcBef>
              <a:buFont typeface="Arial" pitchFamily="34" charset="0"/>
              <a:buChar char="–"/>
              <a:defRPr kumimoji="1" sz="2800">
                <a:solidFill>
                  <a:schemeClr val="tx1"/>
                </a:solidFill>
                <a:latin typeface="Calibri" pitchFamily="34" charset="0"/>
                <a:ea typeface="ＭＳ Ｐゴシック" pitchFamily="50" charset="-128"/>
              </a:defRPr>
            </a:lvl2pPr>
            <a:lvl3pPr marL="1143000" indent="-228600">
              <a:spcBef>
                <a:spcPct val="20000"/>
              </a:spcBef>
              <a:buFont typeface="Arial" pitchFamily="34" charset="0"/>
              <a:buChar char="•"/>
              <a:defRPr kumimoji="1" sz="2400">
                <a:solidFill>
                  <a:schemeClr val="tx1"/>
                </a:solidFill>
                <a:latin typeface="Calibri" pitchFamily="34" charset="0"/>
                <a:ea typeface="ＭＳ Ｐゴシック" pitchFamily="50" charset="-128"/>
              </a:defRPr>
            </a:lvl3pPr>
            <a:lvl4pPr marL="1600200" indent="-228600">
              <a:spcBef>
                <a:spcPct val="20000"/>
              </a:spcBef>
              <a:buFont typeface="Arial" pitchFamily="34" charset="0"/>
              <a:buChar char="–"/>
              <a:defRPr kumimoji="1" sz="2000">
                <a:solidFill>
                  <a:schemeClr val="tx1"/>
                </a:solidFill>
                <a:latin typeface="Calibri" pitchFamily="34" charset="0"/>
                <a:ea typeface="ＭＳ Ｐゴシック" pitchFamily="50" charset="-128"/>
              </a:defRPr>
            </a:lvl4pPr>
            <a:lvl5pPr marL="2057400" indent="-228600">
              <a:spcBef>
                <a:spcPct val="20000"/>
              </a:spcBef>
              <a:buFont typeface="Arial" pitchFamily="34" charset="0"/>
              <a:buChar char="»"/>
              <a:defRPr kumimoji="1" sz="2000">
                <a:solidFill>
                  <a:schemeClr val="tx1"/>
                </a:solidFill>
                <a:latin typeface="Calibri" pitchFamily="34" charset="0"/>
                <a:ea typeface="ＭＳ Ｐゴシック" pitchFamily="50" charset="-128"/>
              </a:defRPr>
            </a:lvl5pPr>
            <a:lvl6pPr marL="2514600" indent="-228600" eaLnBrk="0" fontAlgn="base" hangingPunct="0">
              <a:spcBef>
                <a:spcPct val="20000"/>
              </a:spcBef>
              <a:spcAft>
                <a:spcPct val="0"/>
              </a:spcAft>
              <a:buFont typeface="Arial" pitchFamily="34" charset="0"/>
              <a:buChar char="»"/>
              <a:defRPr kumimoji="1" sz="2000">
                <a:solidFill>
                  <a:schemeClr val="tx1"/>
                </a:solidFill>
                <a:latin typeface="Calibri" pitchFamily="34" charset="0"/>
                <a:ea typeface="ＭＳ Ｐゴシック" pitchFamily="50" charset="-128"/>
              </a:defRPr>
            </a:lvl6pPr>
            <a:lvl7pPr marL="2971800" indent="-228600" eaLnBrk="0" fontAlgn="base" hangingPunct="0">
              <a:spcBef>
                <a:spcPct val="20000"/>
              </a:spcBef>
              <a:spcAft>
                <a:spcPct val="0"/>
              </a:spcAft>
              <a:buFont typeface="Arial" pitchFamily="34" charset="0"/>
              <a:buChar char="»"/>
              <a:defRPr kumimoji="1" sz="2000">
                <a:solidFill>
                  <a:schemeClr val="tx1"/>
                </a:solidFill>
                <a:latin typeface="Calibri" pitchFamily="34" charset="0"/>
                <a:ea typeface="ＭＳ Ｐゴシック" pitchFamily="50" charset="-128"/>
              </a:defRPr>
            </a:lvl7pPr>
            <a:lvl8pPr marL="3429000" indent="-228600" eaLnBrk="0" fontAlgn="base" hangingPunct="0">
              <a:spcBef>
                <a:spcPct val="20000"/>
              </a:spcBef>
              <a:spcAft>
                <a:spcPct val="0"/>
              </a:spcAft>
              <a:buFont typeface="Arial" pitchFamily="34" charset="0"/>
              <a:buChar char="»"/>
              <a:defRPr kumimoji="1" sz="2000">
                <a:solidFill>
                  <a:schemeClr val="tx1"/>
                </a:solidFill>
                <a:latin typeface="Calibri" pitchFamily="34" charset="0"/>
                <a:ea typeface="ＭＳ Ｐゴシック" pitchFamily="50" charset="-128"/>
              </a:defRPr>
            </a:lvl8pPr>
            <a:lvl9pPr marL="3886200" indent="-228600" eaLnBrk="0" fontAlgn="base" hangingPunct="0">
              <a:spcBef>
                <a:spcPct val="20000"/>
              </a:spcBef>
              <a:spcAft>
                <a:spcPct val="0"/>
              </a:spcAft>
              <a:buFont typeface="Arial" pitchFamily="34" charset="0"/>
              <a:buChar char="»"/>
              <a:defRPr kumimoji="1" sz="2000">
                <a:solidFill>
                  <a:schemeClr val="tx1"/>
                </a:solidFill>
                <a:latin typeface="Calibri" pitchFamily="34" charset="0"/>
                <a:ea typeface="ＭＳ Ｐゴシック" pitchFamily="50" charset="-128"/>
              </a:defRPr>
            </a:lvl9pPr>
          </a:lstStyle>
          <a:p>
            <a:pPr algn="ctr" eaLnBrk="1" hangingPunct="1">
              <a:spcBef>
                <a:spcPct val="0"/>
              </a:spcBef>
              <a:buFontTx/>
              <a:buNone/>
            </a:pPr>
            <a:r>
              <a:rPr lang="ja-JP" altLang="en-US" sz="1100" b="1">
                <a:solidFill>
                  <a:srgbClr val="000000"/>
                </a:solidFill>
                <a:latin typeface="Meiryo UI" pitchFamily="50" charset="-128"/>
                <a:ea typeface="Meiryo UI" pitchFamily="50" charset="-128"/>
                <a:cs typeface="Meiryo UI" pitchFamily="50" charset="-128"/>
              </a:rPr>
              <a:t>紹介</a:t>
            </a:r>
          </a:p>
        </p:txBody>
      </p:sp>
      <p:sp>
        <p:nvSpPr>
          <p:cNvPr id="216128" name="テキスト ボックス 76"/>
          <p:cNvSpPr txBox="1">
            <a:spLocks noChangeArrowheads="1"/>
          </p:cNvSpPr>
          <p:nvPr/>
        </p:nvSpPr>
        <p:spPr bwMode="auto">
          <a:xfrm>
            <a:off x="2707274" y="5258840"/>
            <a:ext cx="739940" cy="260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itchFamily="34" charset="0"/>
              <a:buChar char="•"/>
              <a:defRPr kumimoji="1" sz="3200">
                <a:solidFill>
                  <a:schemeClr val="tx1"/>
                </a:solidFill>
                <a:latin typeface="Calibri" pitchFamily="34" charset="0"/>
                <a:ea typeface="ＭＳ Ｐゴシック" pitchFamily="50" charset="-128"/>
              </a:defRPr>
            </a:lvl1pPr>
            <a:lvl2pPr marL="742950" indent="-285750">
              <a:spcBef>
                <a:spcPct val="20000"/>
              </a:spcBef>
              <a:buFont typeface="Arial" pitchFamily="34" charset="0"/>
              <a:buChar char="–"/>
              <a:defRPr kumimoji="1" sz="2800">
                <a:solidFill>
                  <a:schemeClr val="tx1"/>
                </a:solidFill>
                <a:latin typeface="Calibri" pitchFamily="34" charset="0"/>
                <a:ea typeface="ＭＳ Ｐゴシック" pitchFamily="50" charset="-128"/>
              </a:defRPr>
            </a:lvl2pPr>
            <a:lvl3pPr marL="1143000" indent="-228600">
              <a:spcBef>
                <a:spcPct val="20000"/>
              </a:spcBef>
              <a:buFont typeface="Arial" pitchFamily="34" charset="0"/>
              <a:buChar char="•"/>
              <a:defRPr kumimoji="1" sz="2400">
                <a:solidFill>
                  <a:schemeClr val="tx1"/>
                </a:solidFill>
                <a:latin typeface="Calibri" pitchFamily="34" charset="0"/>
                <a:ea typeface="ＭＳ Ｐゴシック" pitchFamily="50" charset="-128"/>
              </a:defRPr>
            </a:lvl3pPr>
            <a:lvl4pPr marL="1600200" indent="-228600">
              <a:spcBef>
                <a:spcPct val="20000"/>
              </a:spcBef>
              <a:buFont typeface="Arial" pitchFamily="34" charset="0"/>
              <a:buChar char="–"/>
              <a:defRPr kumimoji="1" sz="2000">
                <a:solidFill>
                  <a:schemeClr val="tx1"/>
                </a:solidFill>
                <a:latin typeface="Calibri" pitchFamily="34" charset="0"/>
                <a:ea typeface="ＭＳ Ｐゴシック" pitchFamily="50" charset="-128"/>
              </a:defRPr>
            </a:lvl4pPr>
            <a:lvl5pPr marL="2057400" indent="-228600">
              <a:spcBef>
                <a:spcPct val="20000"/>
              </a:spcBef>
              <a:buFont typeface="Arial" pitchFamily="34" charset="0"/>
              <a:buChar char="»"/>
              <a:defRPr kumimoji="1" sz="2000">
                <a:solidFill>
                  <a:schemeClr val="tx1"/>
                </a:solidFill>
                <a:latin typeface="Calibri" pitchFamily="34" charset="0"/>
                <a:ea typeface="ＭＳ Ｐゴシック" pitchFamily="50" charset="-128"/>
              </a:defRPr>
            </a:lvl5pPr>
            <a:lvl6pPr marL="2514600" indent="-228600" eaLnBrk="0" fontAlgn="base" hangingPunct="0">
              <a:spcBef>
                <a:spcPct val="20000"/>
              </a:spcBef>
              <a:spcAft>
                <a:spcPct val="0"/>
              </a:spcAft>
              <a:buFont typeface="Arial" pitchFamily="34" charset="0"/>
              <a:buChar char="»"/>
              <a:defRPr kumimoji="1" sz="2000">
                <a:solidFill>
                  <a:schemeClr val="tx1"/>
                </a:solidFill>
                <a:latin typeface="Calibri" pitchFamily="34" charset="0"/>
                <a:ea typeface="ＭＳ Ｐゴシック" pitchFamily="50" charset="-128"/>
              </a:defRPr>
            </a:lvl6pPr>
            <a:lvl7pPr marL="2971800" indent="-228600" eaLnBrk="0" fontAlgn="base" hangingPunct="0">
              <a:spcBef>
                <a:spcPct val="20000"/>
              </a:spcBef>
              <a:spcAft>
                <a:spcPct val="0"/>
              </a:spcAft>
              <a:buFont typeface="Arial" pitchFamily="34" charset="0"/>
              <a:buChar char="»"/>
              <a:defRPr kumimoji="1" sz="2000">
                <a:solidFill>
                  <a:schemeClr val="tx1"/>
                </a:solidFill>
                <a:latin typeface="Calibri" pitchFamily="34" charset="0"/>
                <a:ea typeface="ＭＳ Ｐゴシック" pitchFamily="50" charset="-128"/>
              </a:defRPr>
            </a:lvl7pPr>
            <a:lvl8pPr marL="3429000" indent="-228600" eaLnBrk="0" fontAlgn="base" hangingPunct="0">
              <a:spcBef>
                <a:spcPct val="20000"/>
              </a:spcBef>
              <a:spcAft>
                <a:spcPct val="0"/>
              </a:spcAft>
              <a:buFont typeface="Arial" pitchFamily="34" charset="0"/>
              <a:buChar char="»"/>
              <a:defRPr kumimoji="1" sz="2000">
                <a:solidFill>
                  <a:schemeClr val="tx1"/>
                </a:solidFill>
                <a:latin typeface="Calibri" pitchFamily="34" charset="0"/>
                <a:ea typeface="ＭＳ Ｐゴシック" pitchFamily="50" charset="-128"/>
              </a:defRPr>
            </a:lvl8pPr>
            <a:lvl9pPr marL="3886200" indent="-228600" eaLnBrk="0" fontAlgn="base" hangingPunct="0">
              <a:spcBef>
                <a:spcPct val="20000"/>
              </a:spcBef>
              <a:spcAft>
                <a:spcPct val="0"/>
              </a:spcAft>
              <a:buFont typeface="Arial" pitchFamily="34" charset="0"/>
              <a:buChar char="»"/>
              <a:defRPr kumimoji="1" sz="2000">
                <a:solidFill>
                  <a:schemeClr val="tx1"/>
                </a:solidFill>
                <a:latin typeface="Calibri" pitchFamily="34" charset="0"/>
                <a:ea typeface="ＭＳ Ｐゴシック" pitchFamily="50" charset="-128"/>
              </a:defRPr>
            </a:lvl9pPr>
          </a:lstStyle>
          <a:p>
            <a:pPr algn="ctr" eaLnBrk="1" hangingPunct="1">
              <a:spcBef>
                <a:spcPct val="0"/>
              </a:spcBef>
              <a:buFontTx/>
              <a:buNone/>
            </a:pPr>
            <a:r>
              <a:rPr lang="ja-JP" altLang="en-US" sz="1100" b="1">
                <a:solidFill>
                  <a:srgbClr val="000000"/>
                </a:solidFill>
                <a:latin typeface="Meiryo UI" pitchFamily="50" charset="-128"/>
                <a:ea typeface="Meiryo UI" pitchFamily="50" charset="-128"/>
                <a:cs typeface="Meiryo UI" pitchFamily="50" charset="-128"/>
              </a:rPr>
              <a:t>診断</a:t>
            </a:r>
          </a:p>
        </p:txBody>
      </p:sp>
      <p:sp>
        <p:nvSpPr>
          <p:cNvPr id="216129" name="テキスト ボックス 77"/>
          <p:cNvSpPr txBox="1">
            <a:spLocks noChangeArrowheads="1"/>
          </p:cNvSpPr>
          <p:nvPr/>
        </p:nvSpPr>
        <p:spPr bwMode="auto">
          <a:xfrm>
            <a:off x="3246413" y="6104858"/>
            <a:ext cx="741315" cy="260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itchFamily="34" charset="0"/>
              <a:buChar char="•"/>
              <a:defRPr kumimoji="1" sz="3200">
                <a:solidFill>
                  <a:schemeClr val="tx1"/>
                </a:solidFill>
                <a:latin typeface="Calibri" pitchFamily="34" charset="0"/>
                <a:ea typeface="ＭＳ Ｐゴシック" pitchFamily="50" charset="-128"/>
              </a:defRPr>
            </a:lvl1pPr>
            <a:lvl2pPr marL="742950" indent="-285750">
              <a:spcBef>
                <a:spcPct val="20000"/>
              </a:spcBef>
              <a:buFont typeface="Arial" pitchFamily="34" charset="0"/>
              <a:buChar char="–"/>
              <a:defRPr kumimoji="1" sz="2800">
                <a:solidFill>
                  <a:schemeClr val="tx1"/>
                </a:solidFill>
                <a:latin typeface="Calibri" pitchFamily="34" charset="0"/>
                <a:ea typeface="ＭＳ Ｐゴシック" pitchFamily="50" charset="-128"/>
              </a:defRPr>
            </a:lvl2pPr>
            <a:lvl3pPr marL="1143000" indent="-228600">
              <a:spcBef>
                <a:spcPct val="20000"/>
              </a:spcBef>
              <a:buFont typeface="Arial" pitchFamily="34" charset="0"/>
              <a:buChar char="•"/>
              <a:defRPr kumimoji="1" sz="2400">
                <a:solidFill>
                  <a:schemeClr val="tx1"/>
                </a:solidFill>
                <a:latin typeface="Calibri" pitchFamily="34" charset="0"/>
                <a:ea typeface="ＭＳ Ｐゴシック" pitchFamily="50" charset="-128"/>
              </a:defRPr>
            </a:lvl3pPr>
            <a:lvl4pPr marL="1600200" indent="-228600">
              <a:spcBef>
                <a:spcPct val="20000"/>
              </a:spcBef>
              <a:buFont typeface="Arial" pitchFamily="34" charset="0"/>
              <a:buChar char="–"/>
              <a:defRPr kumimoji="1" sz="2000">
                <a:solidFill>
                  <a:schemeClr val="tx1"/>
                </a:solidFill>
                <a:latin typeface="Calibri" pitchFamily="34" charset="0"/>
                <a:ea typeface="ＭＳ Ｐゴシック" pitchFamily="50" charset="-128"/>
              </a:defRPr>
            </a:lvl4pPr>
            <a:lvl5pPr marL="2057400" indent="-228600">
              <a:spcBef>
                <a:spcPct val="20000"/>
              </a:spcBef>
              <a:buFont typeface="Arial" pitchFamily="34" charset="0"/>
              <a:buChar char="»"/>
              <a:defRPr kumimoji="1" sz="2000">
                <a:solidFill>
                  <a:schemeClr val="tx1"/>
                </a:solidFill>
                <a:latin typeface="Calibri" pitchFamily="34" charset="0"/>
                <a:ea typeface="ＭＳ Ｐゴシック" pitchFamily="50" charset="-128"/>
              </a:defRPr>
            </a:lvl5pPr>
            <a:lvl6pPr marL="2514600" indent="-228600" eaLnBrk="0" fontAlgn="base" hangingPunct="0">
              <a:spcBef>
                <a:spcPct val="20000"/>
              </a:spcBef>
              <a:spcAft>
                <a:spcPct val="0"/>
              </a:spcAft>
              <a:buFont typeface="Arial" pitchFamily="34" charset="0"/>
              <a:buChar char="»"/>
              <a:defRPr kumimoji="1" sz="2000">
                <a:solidFill>
                  <a:schemeClr val="tx1"/>
                </a:solidFill>
                <a:latin typeface="Calibri" pitchFamily="34" charset="0"/>
                <a:ea typeface="ＭＳ Ｐゴシック" pitchFamily="50" charset="-128"/>
              </a:defRPr>
            </a:lvl6pPr>
            <a:lvl7pPr marL="2971800" indent="-228600" eaLnBrk="0" fontAlgn="base" hangingPunct="0">
              <a:spcBef>
                <a:spcPct val="20000"/>
              </a:spcBef>
              <a:spcAft>
                <a:spcPct val="0"/>
              </a:spcAft>
              <a:buFont typeface="Arial" pitchFamily="34" charset="0"/>
              <a:buChar char="»"/>
              <a:defRPr kumimoji="1" sz="2000">
                <a:solidFill>
                  <a:schemeClr val="tx1"/>
                </a:solidFill>
                <a:latin typeface="Calibri" pitchFamily="34" charset="0"/>
                <a:ea typeface="ＭＳ Ｐゴシック" pitchFamily="50" charset="-128"/>
              </a:defRPr>
            </a:lvl7pPr>
            <a:lvl8pPr marL="3429000" indent="-228600" eaLnBrk="0" fontAlgn="base" hangingPunct="0">
              <a:spcBef>
                <a:spcPct val="20000"/>
              </a:spcBef>
              <a:spcAft>
                <a:spcPct val="0"/>
              </a:spcAft>
              <a:buFont typeface="Arial" pitchFamily="34" charset="0"/>
              <a:buChar char="»"/>
              <a:defRPr kumimoji="1" sz="2000">
                <a:solidFill>
                  <a:schemeClr val="tx1"/>
                </a:solidFill>
                <a:latin typeface="Calibri" pitchFamily="34" charset="0"/>
                <a:ea typeface="ＭＳ Ｐゴシック" pitchFamily="50" charset="-128"/>
              </a:defRPr>
            </a:lvl8pPr>
            <a:lvl9pPr marL="3886200" indent="-228600" eaLnBrk="0" fontAlgn="base" hangingPunct="0">
              <a:spcBef>
                <a:spcPct val="20000"/>
              </a:spcBef>
              <a:spcAft>
                <a:spcPct val="0"/>
              </a:spcAft>
              <a:buFont typeface="Arial" pitchFamily="34" charset="0"/>
              <a:buChar char="»"/>
              <a:defRPr kumimoji="1" sz="2000">
                <a:solidFill>
                  <a:schemeClr val="tx1"/>
                </a:solidFill>
                <a:latin typeface="Calibri" pitchFamily="34" charset="0"/>
                <a:ea typeface="ＭＳ Ｐゴシック" pitchFamily="50" charset="-128"/>
              </a:defRPr>
            </a:lvl9pPr>
          </a:lstStyle>
          <a:p>
            <a:pPr algn="ctr" eaLnBrk="1" hangingPunct="1">
              <a:spcBef>
                <a:spcPct val="0"/>
              </a:spcBef>
              <a:buFontTx/>
              <a:buNone/>
            </a:pPr>
            <a:r>
              <a:rPr lang="ja-JP" altLang="en-US" sz="1100" b="1">
                <a:solidFill>
                  <a:srgbClr val="000000"/>
                </a:solidFill>
                <a:latin typeface="Meiryo UI" pitchFamily="50" charset="-128"/>
                <a:ea typeface="Meiryo UI" pitchFamily="50" charset="-128"/>
                <a:cs typeface="Meiryo UI" pitchFamily="50" charset="-128"/>
              </a:rPr>
              <a:t>診断</a:t>
            </a:r>
          </a:p>
        </p:txBody>
      </p:sp>
      <p:sp>
        <p:nvSpPr>
          <p:cNvPr id="7" name="正方形/長方形 6"/>
          <p:cNvSpPr/>
          <p:nvPr/>
        </p:nvSpPr>
        <p:spPr bwMode="auto">
          <a:xfrm>
            <a:off x="1748018" y="2899654"/>
            <a:ext cx="1984836" cy="286952"/>
          </a:xfrm>
          <a:prstGeom prst="rect">
            <a:avLst/>
          </a:prstGeom>
          <a:solidFill>
            <a:srgbClr val="3E6EB4"/>
          </a:solidFill>
          <a:ln>
            <a:noFill/>
          </a:ln>
          <a:effectLst/>
          <a:scene3d>
            <a:camera prst="orthographicFront">
              <a:rot lat="0" lon="0" rev="0"/>
            </a:camera>
            <a:lightRig rig="threePt" dir="t">
              <a:rot lat="0" lon="0" rev="1200000"/>
            </a:lightRig>
          </a:scene3d>
          <a:sp3d/>
        </p:spPr>
        <p:style>
          <a:lnRef idx="0">
            <a:schemeClr val="dk1"/>
          </a:lnRef>
          <a:fillRef idx="3">
            <a:schemeClr val="dk1"/>
          </a:fillRef>
          <a:effectRef idx="3">
            <a:schemeClr val="dk1"/>
          </a:effectRef>
          <a:fontRef idx="minor">
            <a:schemeClr val="lt1"/>
          </a:fontRef>
        </p:style>
        <p:txBody>
          <a:bodyPr anchor="ct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eaLnBrk="1" hangingPunct="1">
              <a:defRPr/>
            </a:pPr>
            <a:r>
              <a:rPr lang="ja-JP" altLang="en-US" sz="1400" b="1" dirty="0">
                <a:solidFill>
                  <a:prstClr val="white"/>
                </a:solidFill>
                <a:latin typeface="Meiryo UI" panose="020B0604030504040204" pitchFamily="50" charset="-128"/>
                <a:ea typeface="Meiryo UI" panose="020B0604030504040204" pitchFamily="50" charset="-128"/>
                <a:cs typeface="Meiryo UI" panose="020B0604030504040204" pitchFamily="50" charset="-128"/>
              </a:rPr>
              <a:t>❶初回アセスメント訪問</a:t>
            </a:r>
            <a:endParaRPr lang="en-US" altLang="ja-JP" sz="1400" b="1" dirty="0">
              <a:solidFill>
                <a:prstClr val="white"/>
              </a:solidFill>
              <a:latin typeface="Meiryo UI" panose="020B0604030504040204" pitchFamily="50" charset="-128"/>
              <a:ea typeface="Meiryo UI" panose="020B0604030504040204" pitchFamily="50" charset="-128"/>
              <a:cs typeface="Meiryo UI" panose="020B0604030504040204" pitchFamily="50" charset="-128"/>
            </a:endParaRPr>
          </a:p>
        </p:txBody>
      </p:sp>
      <p:sp>
        <p:nvSpPr>
          <p:cNvPr id="5" name="正方形/長方形 4"/>
          <p:cNvSpPr/>
          <p:nvPr/>
        </p:nvSpPr>
        <p:spPr>
          <a:xfrm>
            <a:off x="1243584" y="182880"/>
            <a:ext cx="6967728" cy="50927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eaLnBrk="1" hangingPunct="1">
              <a:defRPr/>
            </a:pPr>
            <a:r>
              <a:rPr lang="ja-JP" altLang="en-US" sz="2800" b="1"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    認知症初期集中支援の流れ（イメージ）</a:t>
            </a:r>
            <a:endParaRPr lang="ja-JP" altLang="en-US" sz="2800" dirty="0">
              <a:solidFill>
                <a:schemeClr val="tx1"/>
              </a:solidFill>
              <a:latin typeface="Meiryo UI" panose="020B0604030504040204" pitchFamily="50" charset="-128"/>
              <a:ea typeface="Meiryo UI" panose="020B0604030504040204" pitchFamily="50" charset="-128"/>
              <a:cs typeface="Meiryo UI" panose="020B0604030504040204" pitchFamily="50" charset="-128"/>
            </a:endParaRPr>
          </a:p>
        </p:txBody>
      </p:sp>
      <p:sp>
        <p:nvSpPr>
          <p:cNvPr id="8" name="正方形/長方形 7"/>
          <p:cNvSpPr/>
          <p:nvPr/>
        </p:nvSpPr>
        <p:spPr>
          <a:xfrm>
            <a:off x="5470286" y="5917412"/>
            <a:ext cx="3040945" cy="441325"/>
          </a:xfrm>
          <a:prstGeom prst="rect">
            <a:avLst/>
          </a:prstGeom>
          <a:solidFill>
            <a:srgbClr val="CF594D"/>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400" b="1" dirty="0">
                <a:solidFill>
                  <a:schemeClr val="bg1"/>
                </a:solidFill>
                <a:latin typeface="Meiryo UI" panose="020B0604030504040204" pitchFamily="50" charset="-128"/>
                <a:ea typeface="Meiryo UI" panose="020B0604030504040204" pitchFamily="50" charset="-128"/>
                <a:cs typeface="Meiryo UI" panose="020B0604030504040204" pitchFamily="50" charset="-128"/>
              </a:rPr>
              <a:t>❽終了後のモニタリング</a:t>
            </a:r>
          </a:p>
        </p:txBody>
      </p:sp>
      <p:sp>
        <p:nvSpPr>
          <p:cNvPr id="10" name="正方形/長方形 9"/>
          <p:cNvSpPr/>
          <p:nvPr/>
        </p:nvSpPr>
        <p:spPr>
          <a:xfrm>
            <a:off x="457200" y="978208"/>
            <a:ext cx="8115300" cy="302323"/>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en-US" altLang="ja-JP" sz="1400" b="1" dirty="0">
                <a:solidFill>
                  <a:prstClr val="black"/>
                </a:solidFill>
                <a:latin typeface="Meiryo UI" panose="020B0604030504040204" pitchFamily="50" charset="-128"/>
                <a:ea typeface="Meiryo UI" panose="020B0604030504040204" pitchFamily="50" charset="-128"/>
                <a:cs typeface="Meiryo UI" panose="020B0604030504040204" pitchFamily="50" charset="-128"/>
              </a:rPr>
              <a:t>0</a:t>
            </a:r>
            <a:r>
              <a:rPr lang="ja-JP" altLang="en-US" sz="1400" b="1" dirty="0">
                <a:solidFill>
                  <a:prstClr val="black"/>
                </a:solidFill>
                <a:latin typeface="Meiryo UI" panose="020B0604030504040204" pitchFamily="50" charset="-128"/>
                <a:ea typeface="Meiryo UI" panose="020B0604030504040204" pitchFamily="50" charset="-128"/>
                <a:cs typeface="Meiryo UI" panose="020B0604030504040204" pitchFamily="50" charset="-128"/>
              </a:rPr>
              <a:t>　地域への啓発活動　チームの存在の周知</a:t>
            </a:r>
          </a:p>
        </p:txBody>
      </p:sp>
      <p:sp>
        <p:nvSpPr>
          <p:cNvPr id="11" name="右矢印 10"/>
          <p:cNvSpPr/>
          <p:nvPr/>
        </p:nvSpPr>
        <p:spPr>
          <a:xfrm>
            <a:off x="4565805" y="2774765"/>
            <a:ext cx="508000" cy="490724"/>
          </a:xfrm>
          <a:prstGeom prst="rightArrow">
            <a:avLst>
              <a:gd name="adj1" fmla="val 50000"/>
              <a:gd name="adj2" fmla="val 41986"/>
            </a:avLst>
          </a:prstGeom>
          <a:solidFill>
            <a:srgbClr val="3E6EB4"/>
          </a:solidFill>
          <a:ln>
            <a:solidFill>
              <a:srgbClr val="3E6EB4"/>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ja-JP" altLang="en-US">
              <a:solidFill>
                <a:prstClr val="white"/>
              </a:solidFill>
            </a:endParaRPr>
          </a:p>
        </p:txBody>
      </p:sp>
      <p:sp>
        <p:nvSpPr>
          <p:cNvPr id="48" name="Rectangle 23"/>
          <p:cNvSpPr>
            <a:spLocks noChangeArrowheads="1"/>
          </p:cNvSpPr>
          <p:nvPr/>
        </p:nvSpPr>
        <p:spPr bwMode="auto">
          <a:xfrm>
            <a:off x="0" y="1"/>
            <a:ext cx="2806995" cy="3721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82904" tIns="41452" rIns="82904" bIns="41452" anchor="b"/>
          <a:lstStyle/>
          <a:p>
            <a:pPr defTabSz="828675"/>
            <a:r>
              <a:rPr kumimoji="0" lang="en-US" altLang="ja-JP" sz="1600" b="1" dirty="0">
                <a:latin typeface="Meiryo UI" panose="020B0604030504040204" pitchFamily="50" charset="-128"/>
                <a:ea typeface="Meiryo UI" panose="020B0604030504040204" pitchFamily="50" charset="-128"/>
              </a:rPr>
              <a:t>《</a:t>
            </a:r>
            <a:r>
              <a:rPr kumimoji="0" lang="ja-JP" altLang="en-US" sz="1600" b="1" dirty="0">
                <a:latin typeface="Meiryo UI" panose="020B0604030504040204" pitchFamily="50" charset="-128"/>
                <a:ea typeface="Meiryo UI" panose="020B0604030504040204" pitchFamily="50" charset="-128"/>
              </a:rPr>
              <a:t> 連携</a:t>
            </a:r>
            <a:r>
              <a:rPr kumimoji="0" lang="en-US" altLang="ja-JP" sz="1700" b="1" dirty="0">
                <a:latin typeface="Segoe UI" panose="020B0502040204020203" pitchFamily="34" charset="0"/>
                <a:ea typeface="Meiryo UI" panose="020B0604030504040204" pitchFamily="50" charset="-128"/>
                <a:cs typeface="Segoe UI" panose="020B0502040204020203" pitchFamily="34" charset="0"/>
              </a:rPr>
              <a:t>-17</a:t>
            </a:r>
            <a:r>
              <a:rPr kumimoji="0" lang="ja-JP" altLang="en-US" sz="1700" b="1" dirty="0">
                <a:latin typeface="Segoe UI" panose="020B0502040204020203" pitchFamily="34" charset="0"/>
                <a:ea typeface="Meiryo UI" panose="020B0604030504040204" pitchFamily="50" charset="-128"/>
                <a:cs typeface="Segoe UI" panose="020B0502040204020203" pitchFamily="34" charset="0"/>
              </a:rPr>
              <a:t> </a:t>
            </a:r>
            <a:r>
              <a:rPr kumimoji="0" lang="en-US" altLang="ja-JP" sz="1600" b="1" dirty="0">
                <a:latin typeface="Meiryo UI" panose="020B0604030504040204" pitchFamily="50" charset="-128"/>
                <a:ea typeface="Meiryo UI" panose="020B0604030504040204" pitchFamily="50" charset="-128"/>
              </a:rPr>
              <a:t>》</a:t>
            </a:r>
            <a:r>
              <a:rPr kumimoji="0" lang="ja-JP" altLang="en-US" sz="1600" b="1" dirty="0">
                <a:latin typeface="Meiryo UI" panose="020B0604030504040204" pitchFamily="50" charset="-128"/>
                <a:ea typeface="Meiryo UI" panose="020B0604030504040204" pitchFamily="50" charset="-128"/>
              </a:rPr>
              <a:t>  </a:t>
            </a:r>
            <a:endParaRPr kumimoji="0" lang="ja-JP" altLang="en-US" sz="1600" b="1" dirty="0">
              <a:solidFill>
                <a:srgbClr val="FF5050"/>
              </a:solidFill>
              <a:latin typeface="Meiryo UI" panose="020B0604030504040204" pitchFamily="50" charset="-128"/>
              <a:ea typeface="Meiryo UI" panose="020B0604030504040204" pitchFamily="50" charset="-128"/>
            </a:endParaRPr>
          </a:p>
        </p:txBody>
      </p:sp>
      <p:sp>
        <p:nvSpPr>
          <p:cNvPr id="50" name="Rectangle 12"/>
          <p:cNvSpPr>
            <a:spLocks noChangeArrowheads="1"/>
          </p:cNvSpPr>
          <p:nvPr/>
        </p:nvSpPr>
        <p:spPr bwMode="auto">
          <a:xfrm>
            <a:off x="223720" y="744909"/>
            <a:ext cx="8691562" cy="103179"/>
          </a:xfrm>
          <a:prstGeom prst="rect">
            <a:avLst/>
          </a:prstGeom>
          <a:gradFill rotWithShape="1">
            <a:gsLst>
              <a:gs pos="96951">
                <a:srgbClr val="3E6EB4"/>
              </a:gs>
              <a:gs pos="90000">
                <a:srgbClr val="3E6EB4"/>
              </a:gs>
              <a:gs pos="0">
                <a:srgbClr val="CDE1FF"/>
              </a:gs>
            </a:gsLst>
            <a:lin ang="0" scaled="1"/>
          </a:gradFill>
          <a:ln w="9525" algn="ctr">
            <a:noFill/>
            <a:miter lim="800000"/>
            <a:headEnd/>
            <a:tailEnd/>
          </a:ln>
          <a:effectLst/>
        </p:spPr>
        <p:txBody>
          <a:bodyPr wrap="none" anchor="ctr"/>
          <a:lstStyle/>
          <a:p>
            <a:pPr algn="r">
              <a:defRPr/>
            </a:pPr>
            <a:endParaRPr lang="ja-JP" altLang="en-US">
              <a:latin typeface="Arial" charset="0"/>
            </a:endParaRPr>
          </a:p>
        </p:txBody>
      </p:sp>
    </p:spTree>
    <p:extLst>
      <p:ext uri="{BB962C8B-B14F-4D97-AF65-F5344CB8AC3E}">
        <p14:creationId xmlns:p14="http://schemas.microsoft.com/office/powerpoint/2010/main" val="315335140"/>
      </p:ext>
    </p:extLst>
  </p:cSld>
  <p:clrMapOvr>
    <a:masterClrMapping/>
  </p:clrMapOvr>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正方形/長方形 1"/>
          <p:cNvSpPr/>
          <p:nvPr/>
        </p:nvSpPr>
        <p:spPr>
          <a:xfrm>
            <a:off x="813965" y="246090"/>
            <a:ext cx="7521534" cy="580262"/>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ja-JP" altLang="en-US" sz="2800" b="1"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認知症初期集中支援の利点 </a:t>
            </a:r>
            <a:r>
              <a:rPr lang="en-US" altLang="ja-JP" sz="2800" b="1"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a:t>
            </a:r>
            <a:r>
              <a:rPr lang="ja-JP" altLang="en-US" sz="2800" b="1"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効果</a:t>
            </a:r>
            <a:r>
              <a:rPr lang="en-US" altLang="ja-JP" sz="2800" b="1"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a:t>
            </a:r>
            <a:endParaRPr lang="ja-JP" altLang="en-US" sz="2800" b="1" dirty="0">
              <a:solidFill>
                <a:schemeClr val="tx1"/>
              </a:solidFill>
              <a:latin typeface="Meiryo UI" panose="020B0604030504040204" pitchFamily="50" charset="-128"/>
              <a:ea typeface="Meiryo UI" panose="020B0604030504040204" pitchFamily="50" charset="-128"/>
              <a:cs typeface="Meiryo UI" panose="020B0604030504040204" pitchFamily="50" charset="-128"/>
            </a:endParaRPr>
          </a:p>
        </p:txBody>
      </p:sp>
      <p:sp>
        <p:nvSpPr>
          <p:cNvPr id="23" name="Rectangle 23"/>
          <p:cNvSpPr>
            <a:spLocks noChangeArrowheads="1"/>
          </p:cNvSpPr>
          <p:nvPr/>
        </p:nvSpPr>
        <p:spPr bwMode="auto">
          <a:xfrm>
            <a:off x="0" y="1"/>
            <a:ext cx="2806995" cy="3721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82904" tIns="41452" rIns="82904" bIns="41452" anchor="b"/>
          <a:lstStyle/>
          <a:p>
            <a:pPr defTabSz="828675"/>
            <a:r>
              <a:rPr kumimoji="0" lang="en-US" altLang="ja-JP" sz="1600" b="1" dirty="0">
                <a:latin typeface="Meiryo UI" panose="020B0604030504040204" pitchFamily="50" charset="-128"/>
                <a:ea typeface="Meiryo UI" panose="020B0604030504040204" pitchFamily="50" charset="-128"/>
              </a:rPr>
              <a:t>《</a:t>
            </a:r>
            <a:r>
              <a:rPr kumimoji="0" lang="ja-JP" altLang="en-US" sz="1600" b="1" dirty="0">
                <a:latin typeface="Meiryo UI" panose="020B0604030504040204" pitchFamily="50" charset="-128"/>
                <a:ea typeface="Meiryo UI" panose="020B0604030504040204" pitchFamily="50" charset="-128"/>
              </a:rPr>
              <a:t> 連携</a:t>
            </a:r>
            <a:r>
              <a:rPr kumimoji="0" lang="en-US" altLang="ja-JP" sz="1700" b="1" dirty="0">
                <a:latin typeface="Segoe UI" panose="020B0502040204020203" pitchFamily="34" charset="0"/>
                <a:ea typeface="Meiryo UI" panose="020B0604030504040204" pitchFamily="50" charset="-128"/>
                <a:cs typeface="Segoe UI" panose="020B0502040204020203" pitchFamily="34" charset="0"/>
              </a:rPr>
              <a:t>-18</a:t>
            </a:r>
            <a:r>
              <a:rPr kumimoji="0" lang="ja-JP" altLang="en-US" sz="1700" b="1" dirty="0">
                <a:latin typeface="Segoe UI" panose="020B0502040204020203" pitchFamily="34" charset="0"/>
                <a:ea typeface="Meiryo UI" panose="020B0604030504040204" pitchFamily="50" charset="-128"/>
                <a:cs typeface="Segoe UI" panose="020B0502040204020203" pitchFamily="34" charset="0"/>
              </a:rPr>
              <a:t> </a:t>
            </a:r>
            <a:r>
              <a:rPr kumimoji="0" lang="en-US" altLang="ja-JP" sz="1600" b="1" dirty="0">
                <a:latin typeface="Meiryo UI" panose="020B0604030504040204" pitchFamily="50" charset="-128"/>
                <a:ea typeface="Meiryo UI" panose="020B0604030504040204" pitchFamily="50" charset="-128"/>
              </a:rPr>
              <a:t>》</a:t>
            </a:r>
            <a:r>
              <a:rPr kumimoji="0" lang="ja-JP" altLang="en-US" sz="1600" b="1" dirty="0">
                <a:latin typeface="Meiryo UI" panose="020B0604030504040204" pitchFamily="50" charset="-128"/>
                <a:ea typeface="Meiryo UI" panose="020B0604030504040204" pitchFamily="50" charset="-128"/>
              </a:rPr>
              <a:t>  </a:t>
            </a:r>
            <a:endParaRPr kumimoji="0" lang="ja-JP" altLang="en-US" sz="1600" b="1" dirty="0">
              <a:solidFill>
                <a:srgbClr val="FF5050"/>
              </a:solidFill>
              <a:latin typeface="Meiryo UI" panose="020B0604030504040204" pitchFamily="50" charset="-128"/>
              <a:ea typeface="Meiryo UI" panose="020B0604030504040204" pitchFamily="50" charset="-128"/>
            </a:endParaRPr>
          </a:p>
        </p:txBody>
      </p:sp>
      <p:sp>
        <p:nvSpPr>
          <p:cNvPr id="25" name="Rectangle 12"/>
          <p:cNvSpPr>
            <a:spLocks noChangeArrowheads="1"/>
          </p:cNvSpPr>
          <p:nvPr/>
        </p:nvSpPr>
        <p:spPr bwMode="auto">
          <a:xfrm>
            <a:off x="228951" y="826352"/>
            <a:ext cx="8691562" cy="103179"/>
          </a:xfrm>
          <a:prstGeom prst="rect">
            <a:avLst/>
          </a:prstGeom>
          <a:gradFill rotWithShape="1">
            <a:gsLst>
              <a:gs pos="96951">
                <a:srgbClr val="3E6EB4"/>
              </a:gs>
              <a:gs pos="90000">
                <a:srgbClr val="3E6EB4"/>
              </a:gs>
              <a:gs pos="0">
                <a:srgbClr val="CDE1FF"/>
              </a:gs>
            </a:gsLst>
            <a:lin ang="0" scaled="1"/>
          </a:gradFill>
          <a:ln w="9525" algn="ctr">
            <a:noFill/>
            <a:miter lim="800000"/>
            <a:headEnd/>
            <a:tailEnd/>
          </a:ln>
          <a:effectLst/>
        </p:spPr>
        <p:txBody>
          <a:bodyPr wrap="none" anchor="ctr"/>
          <a:lstStyle/>
          <a:p>
            <a:pPr algn="r">
              <a:defRPr/>
            </a:pPr>
            <a:endParaRPr lang="ja-JP" altLang="en-US">
              <a:latin typeface="Arial" charset="0"/>
            </a:endParaRPr>
          </a:p>
        </p:txBody>
      </p:sp>
      <p:grpSp>
        <p:nvGrpSpPr>
          <p:cNvPr id="3" name="グループ化 2"/>
          <p:cNvGrpSpPr/>
          <p:nvPr/>
        </p:nvGrpSpPr>
        <p:grpSpPr>
          <a:xfrm>
            <a:off x="399518" y="1046712"/>
            <a:ext cx="8236084" cy="4889238"/>
            <a:chOff x="423861" y="1334580"/>
            <a:chExt cx="8236084" cy="4889238"/>
          </a:xfrm>
        </p:grpSpPr>
        <p:sp>
          <p:nvSpPr>
            <p:cNvPr id="18" name="正方形/長方形 17"/>
            <p:cNvSpPr/>
            <p:nvPr/>
          </p:nvSpPr>
          <p:spPr>
            <a:xfrm>
              <a:off x="423861" y="1640313"/>
              <a:ext cx="3270149" cy="2137251"/>
            </a:xfrm>
            <a:prstGeom prst="rect">
              <a:avLst/>
            </a:prstGeom>
            <a:solidFill>
              <a:srgbClr val="DAE4F2"/>
            </a:solidFill>
            <a:ln>
              <a:noFill/>
            </a:ln>
            <a:effectLst/>
          </p:spPr>
          <p:style>
            <a:lnRef idx="2">
              <a:schemeClr val="accent1"/>
            </a:lnRef>
            <a:fillRef idx="1">
              <a:schemeClr val="lt1"/>
            </a:fillRef>
            <a:effectRef idx="0">
              <a:schemeClr val="accent1"/>
            </a:effectRef>
            <a:fontRef idx="minor">
              <a:schemeClr val="dk1"/>
            </a:fontRef>
          </p:style>
          <p:txBody>
            <a:bodyPr rtlCol="0" anchor="t"/>
            <a:lstStyle/>
            <a:p>
              <a:pPr eaLnBrk="0" fontAlgn="base" hangingPunct="0">
                <a:lnSpc>
                  <a:spcPct val="110000"/>
                </a:lnSpc>
                <a:spcAft>
                  <a:spcPts val="0"/>
                </a:spcAft>
              </a:pPr>
              <a:endParaRPr lang="en-US" altLang="ja-JP" sz="2000" b="1" dirty="0">
                <a:solidFill>
                  <a:schemeClr val="tx1"/>
                </a:solidFill>
                <a:latin typeface="Meiryo UI" pitchFamily="50" charset="-128"/>
                <a:ea typeface="Meiryo UI" pitchFamily="50" charset="-128"/>
                <a:cs typeface="Meiryo UI" pitchFamily="50" charset="-128"/>
              </a:endParaRPr>
            </a:p>
            <a:p>
              <a:pPr marL="88900" eaLnBrk="0" fontAlgn="base" hangingPunct="0">
                <a:lnSpc>
                  <a:spcPct val="110000"/>
                </a:lnSpc>
                <a:spcAft>
                  <a:spcPts val="0"/>
                </a:spcAft>
              </a:pPr>
              <a:r>
                <a:rPr lang="ja-JP" altLang="en-US" sz="2000" b="1" dirty="0">
                  <a:solidFill>
                    <a:schemeClr val="tx1"/>
                  </a:solidFill>
                  <a:latin typeface="Meiryo UI" pitchFamily="50" charset="-128"/>
                  <a:ea typeface="Meiryo UI" pitchFamily="50" charset="-128"/>
                  <a:cs typeface="Meiryo UI" pitchFamily="50" charset="-128"/>
                </a:rPr>
                <a:t>●診断・治療の早期開始</a:t>
              </a:r>
              <a:endParaRPr lang="en-US" altLang="ja-JP" sz="2000" b="1" dirty="0">
                <a:solidFill>
                  <a:schemeClr val="tx1"/>
                </a:solidFill>
                <a:latin typeface="Meiryo UI" pitchFamily="50" charset="-128"/>
                <a:ea typeface="Meiryo UI" pitchFamily="50" charset="-128"/>
                <a:cs typeface="Meiryo UI" pitchFamily="50" charset="-128"/>
              </a:endParaRPr>
            </a:p>
            <a:p>
              <a:pPr marL="88900" eaLnBrk="0" fontAlgn="base" hangingPunct="0">
                <a:lnSpc>
                  <a:spcPct val="110000"/>
                </a:lnSpc>
                <a:spcAft>
                  <a:spcPts val="0"/>
                </a:spcAft>
              </a:pPr>
              <a:r>
                <a:rPr lang="ja-JP" altLang="en-US" sz="2000" b="1" dirty="0">
                  <a:solidFill>
                    <a:schemeClr val="tx1"/>
                  </a:solidFill>
                  <a:latin typeface="Meiryo UI" pitchFamily="50" charset="-128"/>
                  <a:ea typeface="Meiryo UI" pitchFamily="50" charset="-128"/>
                  <a:cs typeface="Meiryo UI" pitchFamily="50" charset="-128"/>
                </a:rPr>
                <a:t>●介護サービスの利用</a:t>
              </a:r>
              <a:endParaRPr lang="en-US" altLang="ja-JP" sz="2000" b="1" dirty="0">
                <a:solidFill>
                  <a:schemeClr val="tx1"/>
                </a:solidFill>
                <a:latin typeface="Meiryo UI" pitchFamily="50" charset="-128"/>
                <a:ea typeface="Meiryo UI" pitchFamily="50" charset="-128"/>
                <a:cs typeface="Meiryo UI" pitchFamily="50" charset="-128"/>
              </a:endParaRPr>
            </a:p>
            <a:p>
              <a:pPr marL="88900" eaLnBrk="0" fontAlgn="base" hangingPunct="0">
                <a:lnSpc>
                  <a:spcPct val="110000"/>
                </a:lnSpc>
                <a:spcAft>
                  <a:spcPts val="0"/>
                </a:spcAft>
              </a:pPr>
              <a:r>
                <a:rPr lang="ja-JP" altLang="en-US" sz="2000" b="1" dirty="0">
                  <a:solidFill>
                    <a:schemeClr val="tx1"/>
                  </a:solidFill>
                  <a:latin typeface="Meiryo UI" pitchFamily="50" charset="-128"/>
                  <a:ea typeface="Meiryo UI" pitchFamily="50" charset="-128"/>
                  <a:cs typeface="Meiryo UI" pitchFamily="50" charset="-128"/>
                </a:rPr>
                <a:t>●社会や地域とのつながり</a:t>
              </a:r>
              <a:endParaRPr lang="en-US" altLang="ja-JP" sz="2000" b="1" dirty="0">
                <a:solidFill>
                  <a:schemeClr val="tx1"/>
                </a:solidFill>
                <a:latin typeface="Meiryo UI" pitchFamily="50" charset="-128"/>
                <a:ea typeface="Meiryo UI" pitchFamily="50" charset="-128"/>
                <a:cs typeface="Meiryo UI" pitchFamily="50" charset="-128"/>
              </a:endParaRPr>
            </a:p>
            <a:p>
              <a:pPr marL="88900" eaLnBrk="0" fontAlgn="base" hangingPunct="0">
                <a:lnSpc>
                  <a:spcPct val="110000"/>
                </a:lnSpc>
                <a:spcAft>
                  <a:spcPts val="0"/>
                </a:spcAft>
              </a:pPr>
              <a:r>
                <a:rPr lang="ja-JP" altLang="en-US" sz="2000" b="1" dirty="0">
                  <a:solidFill>
                    <a:schemeClr val="tx1"/>
                  </a:solidFill>
                  <a:latin typeface="Meiryo UI" pitchFamily="50" charset="-128"/>
                  <a:ea typeface="Meiryo UI" pitchFamily="50" charset="-128"/>
                  <a:cs typeface="Meiryo UI" pitchFamily="50" charset="-128"/>
                </a:rPr>
                <a:t>●不安の軽減</a:t>
              </a:r>
              <a:endParaRPr lang="en-US" altLang="ja-JP" sz="2000" b="1" dirty="0">
                <a:solidFill>
                  <a:schemeClr val="tx1"/>
                </a:solidFill>
                <a:latin typeface="Meiryo UI" pitchFamily="50" charset="-128"/>
                <a:ea typeface="Meiryo UI" pitchFamily="50" charset="-128"/>
                <a:cs typeface="Meiryo UI" pitchFamily="50" charset="-128"/>
              </a:endParaRPr>
            </a:p>
            <a:p>
              <a:pPr marL="88900" eaLnBrk="0" fontAlgn="base" hangingPunct="0">
                <a:lnSpc>
                  <a:spcPct val="110000"/>
                </a:lnSpc>
                <a:spcAft>
                  <a:spcPts val="0"/>
                </a:spcAft>
              </a:pPr>
              <a:r>
                <a:rPr lang="ja-JP" altLang="en-US" sz="2000" b="1" dirty="0">
                  <a:solidFill>
                    <a:schemeClr val="tx1"/>
                  </a:solidFill>
                  <a:latin typeface="Meiryo UI" pitchFamily="50" charset="-128"/>
                  <a:ea typeface="Meiryo UI" pitchFamily="50" charset="-128"/>
                  <a:cs typeface="Meiryo UI" pitchFamily="50" charset="-128"/>
                </a:rPr>
                <a:t>●介護負担の軽減</a:t>
              </a:r>
              <a:endParaRPr lang="en-US" altLang="ja-JP" sz="2000" b="1" dirty="0">
                <a:solidFill>
                  <a:schemeClr val="tx1"/>
                </a:solidFill>
                <a:latin typeface="Meiryo UI" pitchFamily="50" charset="-128"/>
                <a:ea typeface="Meiryo UI" pitchFamily="50" charset="-128"/>
                <a:cs typeface="Meiryo UI" pitchFamily="50" charset="-128"/>
              </a:endParaRPr>
            </a:p>
          </p:txBody>
        </p:sp>
        <p:sp>
          <p:nvSpPr>
            <p:cNvPr id="19" name="正方形/長方形 18"/>
            <p:cNvSpPr/>
            <p:nvPr/>
          </p:nvSpPr>
          <p:spPr>
            <a:xfrm>
              <a:off x="423861" y="4383835"/>
              <a:ext cx="3270149" cy="1839983"/>
            </a:xfrm>
            <a:prstGeom prst="rect">
              <a:avLst/>
            </a:prstGeom>
            <a:solidFill>
              <a:srgbClr val="DAE4F2"/>
            </a:solidFill>
            <a:ln>
              <a:noFill/>
            </a:ln>
            <a:effectLst/>
          </p:spPr>
          <p:style>
            <a:lnRef idx="2">
              <a:schemeClr val="accent1"/>
            </a:lnRef>
            <a:fillRef idx="1">
              <a:schemeClr val="lt1"/>
            </a:fillRef>
            <a:effectRef idx="0">
              <a:schemeClr val="accent1"/>
            </a:effectRef>
            <a:fontRef idx="minor">
              <a:schemeClr val="dk1"/>
            </a:fontRef>
          </p:style>
          <p:txBody>
            <a:bodyPr rtlCol="0" anchor="t"/>
            <a:lstStyle/>
            <a:p>
              <a:pPr eaLnBrk="0" fontAlgn="base" hangingPunct="0">
                <a:lnSpc>
                  <a:spcPct val="110000"/>
                </a:lnSpc>
                <a:spcAft>
                  <a:spcPts val="0"/>
                </a:spcAft>
              </a:pPr>
              <a:endParaRPr lang="en-US" altLang="ja-JP" sz="2000" b="1" dirty="0">
                <a:solidFill>
                  <a:schemeClr val="tx1"/>
                </a:solidFill>
                <a:latin typeface="Meiryo UI" pitchFamily="50" charset="-128"/>
                <a:ea typeface="Meiryo UI" pitchFamily="50" charset="-128"/>
                <a:cs typeface="Meiryo UI" pitchFamily="50" charset="-128"/>
              </a:endParaRPr>
            </a:p>
            <a:p>
              <a:pPr marL="88900" eaLnBrk="0" fontAlgn="base" hangingPunct="0">
                <a:lnSpc>
                  <a:spcPct val="110000"/>
                </a:lnSpc>
                <a:spcAft>
                  <a:spcPts val="0"/>
                </a:spcAft>
              </a:pPr>
              <a:r>
                <a:rPr lang="ja-JP" altLang="en-US" sz="2000" b="1" dirty="0">
                  <a:solidFill>
                    <a:schemeClr val="tx1"/>
                  </a:solidFill>
                  <a:latin typeface="Meiryo UI" pitchFamily="50" charset="-128"/>
                  <a:ea typeface="Meiryo UI" pitchFamily="50" charset="-128"/>
                  <a:cs typeface="Meiryo UI" pitchFamily="50" charset="-128"/>
                </a:rPr>
                <a:t>●相談先の確保</a:t>
              </a:r>
              <a:endParaRPr lang="en-US" altLang="ja-JP" sz="2000" b="1" dirty="0">
                <a:solidFill>
                  <a:schemeClr val="tx1"/>
                </a:solidFill>
                <a:latin typeface="Meiryo UI" pitchFamily="50" charset="-128"/>
                <a:ea typeface="Meiryo UI" pitchFamily="50" charset="-128"/>
                <a:cs typeface="Meiryo UI" pitchFamily="50" charset="-128"/>
              </a:endParaRPr>
            </a:p>
            <a:p>
              <a:pPr marL="88900" eaLnBrk="0" fontAlgn="base" hangingPunct="0">
                <a:lnSpc>
                  <a:spcPct val="110000"/>
                </a:lnSpc>
                <a:spcAft>
                  <a:spcPts val="0"/>
                </a:spcAft>
              </a:pPr>
              <a:r>
                <a:rPr lang="ja-JP" altLang="en-US" sz="2000" b="1" dirty="0">
                  <a:solidFill>
                    <a:schemeClr val="tx1"/>
                  </a:solidFill>
                  <a:latin typeface="Meiryo UI" pitchFamily="50" charset="-128"/>
                  <a:ea typeface="Meiryo UI" pitchFamily="50" charset="-128"/>
                  <a:cs typeface="Meiryo UI" pitchFamily="50" charset="-128"/>
                </a:rPr>
                <a:t>●社会資源の連携充実</a:t>
              </a:r>
              <a:endParaRPr lang="en-US" altLang="ja-JP" sz="2000" b="1" dirty="0">
                <a:solidFill>
                  <a:schemeClr val="tx1"/>
                </a:solidFill>
                <a:latin typeface="Meiryo UI" pitchFamily="50" charset="-128"/>
                <a:ea typeface="Meiryo UI" pitchFamily="50" charset="-128"/>
                <a:cs typeface="Meiryo UI" pitchFamily="50" charset="-128"/>
              </a:endParaRPr>
            </a:p>
            <a:p>
              <a:pPr marL="88900" eaLnBrk="0" fontAlgn="base" hangingPunct="0">
                <a:lnSpc>
                  <a:spcPct val="110000"/>
                </a:lnSpc>
                <a:spcAft>
                  <a:spcPts val="0"/>
                </a:spcAft>
              </a:pPr>
              <a:r>
                <a:rPr lang="ja-JP" altLang="en-US" sz="2000" b="1" dirty="0">
                  <a:solidFill>
                    <a:schemeClr val="tx1"/>
                  </a:solidFill>
                  <a:latin typeface="Meiryo UI" pitchFamily="50" charset="-128"/>
                  <a:ea typeface="Meiryo UI" pitchFamily="50" charset="-128"/>
                  <a:cs typeface="Meiryo UI" pitchFamily="50" charset="-128"/>
                </a:rPr>
                <a:t>●住民の協力・意識の醸成</a:t>
              </a:r>
              <a:endParaRPr lang="en-US" altLang="ja-JP" sz="2000" b="1" dirty="0">
                <a:solidFill>
                  <a:schemeClr val="tx1"/>
                </a:solidFill>
                <a:latin typeface="Meiryo UI" pitchFamily="50" charset="-128"/>
                <a:ea typeface="Meiryo UI" pitchFamily="50" charset="-128"/>
                <a:cs typeface="Meiryo UI" pitchFamily="50" charset="-128"/>
              </a:endParaRPr>
            </a:p>
            <a:p>
              <a:pPr marL="88900" eaLnBrk="0" fontAlgn="base" hangingPunct="0">
                <a:lnSpc>
                  <a:spcPct val="110000"/>
                </a:lnSpc>
                <a:spcAft>
                  <a:spcPts val="0"/>
                </a:spcAft>
              </a:pPr>
              <a:r>
                <a:rPr lang="ja-JP" altLang="en-US" sz="2000" b="1" dirty="0">
                  <a:solidFill>
                    <a:schemeClr val="tx1"/>
                  </a:solidFill>
                  <a:latin typeface="Meiryo UI" pitchFamily="50" charset="-128"/>
                  <a:ea typeface="Meiryo UI" pitchFamily="50" charset="-128"/>
                  <a:cs typeface="Meiryo UI" pitchFamily="50" charset="-128"/>
                </a:rPr>
                <a:t>●ボランティア育成</a:t>
              </a:r>
              <a:endParaRPr lang="en-US" altLang="ja-JP" sz="2000" b="1" dirty="0">
                <a:solidFill>
                  <a:schemeClr val="tx1"/>
                </a:solidFill>
                <a:latin typeface="Meiryo UI" pitchFamily="50" charset="-128"/>
                <a:ea typeface="Meiryo UI" pitchFamily="50" charset="-128"/>
                <a:cs typeface="Meiryo UI" pitchFamily="50" charset="-128"/>
              </a:endParaRPr>
            </a:p>
          </p:txBody>
        </p:sp>
        <p:sp>
          <p:nvSpPr>
            <p:cNvPr id="20" name="正方形/長方形 19"/>
            <p:cNvSpPr/>
            <p:nvPr/>
          </p:nvSpPr>
          <p:spPr>
            <a:xfrm>
              <a:off x="5409291" y="1640312"/>
              <a:ext cx="3250654" cy="1854527"/>
            </a:xfrm>
            <a:prstGeom prst="rect">
              <a:avLst/>
            </a:prstGeom>
            <a:solidFill>
              <a:srgbClr val="DAE4F2"/>
            </a:solidFill>
            <a:ln>
              <a:noFill/>
            </a:ln>
            <a:effectLst/>
          </p:spPr>
          <p:style>
            <a:lnRef idx="2">
              <a:schemeClr val="accent1"/>
            </a:lnRef>
            <a:fillRef idx="1">
              <a:schemeClr val="lt1"/>
            </a:fillRef>
            <a:effectRef idx="0">
              <a:schemeClr val="accent1"/>
            </a:effectRef>
            <a:fontRef idx="minor">
              <a:schemeClr val="dk1"/>
            </a:fontRef>
          </p:style>
          <p:txBody>
            <a:bodyPr rtlCol="0" anchor="t"/>
            <a:lstStyle/>
            <a:p>
              <a:pPr eaLnBrk="0" fontAlgn="base" hangingPunct="0">
                <a:lnSpc>
                  <a:spcPct val="110000"/>
                </a:lnSpc>
                <a:spcAft>
                  <a:spcPts val="0"/>
                </a:spcAft>
              </a:pPr>
              <a:endParaRPr lang="en-US" altLang="ja-JP" sz="2000" b="1" dirty="0">
                <a:solidFill>
                  <a:schemeClr val="tx1"/>
                </a:solidFill>
                <a:latin typeface="Meiryo UI" pitchFamily="50" charset="-128"/>
                <a:ea typeface="Meiryo UI" pitchFamily="50" charset="-128"/>
                <a:cs typeface="Meiryo UI" pitchFamily="50" charset="-128"/>
              </a:endParaRPr>
            </a:p>
            <a:p>
              <a:pPr marL="88900" eaLnBrk="0" fontAlgn="base" hangingPunct="0">
                <a:lnSpc>
                  <a:spcPct val="110000"/>
                </a:lnSpc>
                <a:spcAft>
                  <a:spcPts val="0"/>
                </a:spcAft>
              </a:pPr>
              <a:r>
                <a:rPr lang="ja-JP" altLang="en-US" sz="2000" b="1" dirty="0">
                  <a:solidFill>
                    <a:schemeClr val="tx1"/>
                  </a:solidFill>
                  <a:latin typeface="Meiryo UI" pitchFamily="50" charset="-128"/>
                  <a:ea typeface="Meiryo UI" pitchFamily="50" charset="-128"/>
                  <a:cs typeface="Meiryo UI" pitchFamily="50" charset="-128"/>
                </a:rPr>
                <a:t>●医療・介護連携の実践</a:t>
              </a:r>
              <a:endParaRPr lang="en-US" altLang="ja-JP" sz="2000" b="1" dirty="0">
                <a:solidFill>
                  <a:schemeClr val="tx1"/>
                </a:solidFill>
                <a:latin typeface="Meiryo UI" pitchFamily="50" charset="-128"/>
                <a:ea typeface="Meiryo UI" pitchFamily="50" charset="-128"/>
                <a:cs typeface="Meiryo UI" pitchFamily="50" charset="-128"/>
              </a:endParaRPr>
            </a:p>
            <a:p>
              <a:pPr marL="88900" eaLnBrk="0" fontAlgn="base" hangingPunct="0">
                <a:lnSpc>
                  <a:spcPct val="110000"/>
                </a:lnSpc>
                <a:spcAft>
                  <a:spcPts val="0"/>
                </a:spcAft>
              </a:pPr>
              <a:r>
                <a:rPr lang="ja-JP" altLang="en-US" sz="2000" b="1" dirty="0">
                  <a:solidFill>
                    <a:schemeClr val="tx1"/>
                  </a:solidFill>
                  <a:latin typeface="Meiryo UI" pitchFamily="50" charset="-128"/>
                  <a:ea typeface="Meiryo UI" pitchFamily="50" charset="-128"/>
                  <a:cs typeface="Meiryo UI" pitchFamily="50" charset="-128"/>
                </a:rPr>
                <a:t>●早期発見の体制整備</a:t>
              </a:r>
              <a:endParaRPr lang="en-US" altLang="ja-JP" sz="2000" b="1" dirty="0">
                <a:solidFill>
                  <a:schemeClr val="tx1"/>
                </a:solidFill>
                <a:latin typeface="Meiryo UI" pitchFamily="50" charset="-128"/>
                <a:ea typeface="Meiryo UI" pitchFamily="50" charset="-128"/>
                <a:cs typeface="Meiryo UI" pitchFamily="50" charset="-128"/>
              </a:endParaRPr>
            </a:p>
            <a:p>
              <a:pPr marL="88900" eaLnBrk="0" fontAlgn="base" hangingPunct="0">
                <a:lnSpc>
                  <a:spcPct val="110000"/>
                </a:lnSpc>
                <a:spcAft>
                  <a:spcPts val="0"/>
                </a:spcAft>
              </a:pPr>
              <a:r>
                <a:rPr lang="ja-JP" altLang="en-US" sz="2000" b="1" dirty="0">
                  <a:solidFill>
                    <a:schemeClr val="tx1"/>
                  </a:solidFill>
                  <a:latin typeface="Meiryo UI" pitchFamily="50" charset="-128"/>
                  <a:ea typeface="Meiryo UI" pitchFamily="50" charset="-128"/>
                  <a:cs typeface="Meiryo UI" pitchFamily="50" charset="-128"/>
                </a:rPr>
                <a:t>●ガバナンスの向上</a:t>
              </a:r>
              <a:endParaRPr lang="en-US" altLang="ja-JP" sz="2000" b="1" dirty="0">
                <a:solidFill>
                  <a:schemeClr val="tx1"/>
                </a:solidFill>
                <a:latin typeface="Meiryo UI" pitchFamily="50" charset="-128"/>
                <a:ea typeface="Meiryo UI" pitchFamily="50" charset="-128"/>
                <a:cs typeface="Meiryo UI" pitchFamily="50" charset="-128"/>
              </a:endParaRPr>
            </a:p>
            <a:p>
              <a:pPr marL="88900" eaLnBrk="0" fontAlgn="base" hangingPunct="0">
                <a:lnSpc>
                  <a:spcPct val="110000"/>
                </a:lnSpc>
                <a:spcAft>
                  <a:spcPts val="0"/>
                </a:spcAft>
              </a:pPr>
              <a:r>
                <a:rPr lang="ja-JP" altLang="en-US" sz="2000" b="1" dirty="0">
                  <a:solidFill>
                    <a:schemeClr val="tx1"/>
                  </a:solidFill>
                  <a:latin typeface="Meiryo UI" pitchFamily="50" charset="-128"/>
                  <a:ea typeface="Meiryo UI" pitchFamily="50" charset="-128"/>
                  <a:cs typeface="Meiryo UI" pitchFamily="50" charset="-128"/>
                </a:rPr>
                <a:t>●認知症の人の所在把握</a:t>
              </a:r>
              <a:endParaRPr lang="en-US" altLang="ja-JP" sz="2000" b="1" dirty="0">
                <a:solidFill>
                  <a:schemeClr val="tx1"/>
                </a:solidFill>
                <a:latin typeface="Meiryo UI" pitchFamily="50" charset="-128"/>
                <a:ea typeface="Meiryo UI" pitchFamily="50" charset="-128"/>
                <a:cs typeface="Meiryo UI" pitchFamily="50" charset="-128"/>
              </a:endParaRPr>
            </a:p>
          </p:txBody>
        </p:sp>
        <p:sp>
          <p:nvSpPr>
            <p:cNvPr id="15" name="正方形/長方形 14"/>
            <p:cNvSpPr/>
            <p:nvPr/>
          </p:nvSpPr>
          <p:spPr>
            <a:xfrm>
              <a:off x="3385951" y="3452269"/>
              <a:ext cx="2327003" cy="906485"/>
            </a:xfrm>
            <a:prstGeom prst="rect">
              <a:avLst/>
            </a:prstGeom>
            <a:noFill/>
            <a:ln>
              <a:noFill/>
            </a:ln>
            <a:effectLst/>
          </p:spPr>
          <p:style>
            <a:lnRef idx="2">
              <a:schemeClr val="accent1"/>
            </a:lnRef>
            <a:fillRef idx="1">
              <a:schemeClr val="lt1"/>
            </a:fillRef>
            <a:effectRef idx="0">
              <a:schemeClr val="accent1"/>
            </a:effectRef>
            <a:fontRef idx="minor">
              <a:schemeClr val="dk1"/>
            </a:fontRef>
          </p:style>
          <p:txBody>
            <a:bodyPr rtlCol="0" anchor="t"/>
            <a:lstStyle/>
            <a:p>
              <a:pPr algn="ctr" eaLnBrk="0" fontAlgn="base" hangingPunct="0">
                <a:spcAft>
                  <a:spcPts val="0"/>
                </a:spcAft>
              </a:pPr>
              <a:r>
                <a:rPr lang="ja-JP" altLang="en-US" sz="2400" b="1" dirty="0">
                  <a:solidFill>
                    <a:schemeClr val="tx1">
                      <a:lumMod val="65000"/>
                      <a:lumOff val="35000"/>
                    </a:schemeClr>
                  </a:solidFill>
                  <a:latin typeface="Meiryo UI" pitchFamily="50" charset="-128"/>
                  <a:ea typeface="Meiryo UI" pitchFamily="50" charset="-128"/>
                  <a:cs typeface="Meiryo UI" pitchFamily="50" charset="-128"/>
                </a:rPr>
                <a:t>認知症初期集中</a:t>
              </a:r>
              <a:endParaRPr lang="en-US" altLang="ja-JP" sz="2400" b="1" dirty="0">
                <a:solidFill>
                  <a:schemeClr val="tx1">
                    <a:lumMod val="65000"/>
                    <a:lumOff val="35000"/>
                  </a:schemeClr>
                </a:solidFill>
                <a:latin typeface="Meiryo UI" pitchFamily="50" charset="-128"/>
                <a:ea typeface="Meiryo UI" pitchFamily="50" charset="-128"/>
                <a:cs typeface="Meiryo UI" pitchFamily="50" charset="-128"/>
              </a:endParaRPr>
            </a:p>
            <a:p>
              <a:pPr algn="ctr" eaLnBrk="0" fontAlgn="base" hangingPunct="0">
                <a:spcAft>
                  <a:spcPts val="0"/>
                </a:spcAft>
              </a:pPr>
              <a:r>
                <a:rPr lang="ja-JP" altLang="en-US" sz="2400" b="1" dirty="0">
                  <a:solidFill>
                    <a:schemeClr val="tx1">
                      <a:lumMod val="65000"/>
                      <a:lumOff val="35000"/>
                    </a:schemeClr>
                  </a:solidFill>
                  <a:latin typeface="Meiryo UI" pitchFamily="50" charset="-128"/>
                  <a:ea typeface="Meiryo UI" pitchFamily="50" charset="-128"/>
                  <a:cs typeface="Meiryo UI" pitchFamily="50" charset="-128"/>
                </a:rPr>
                <a:t>支援チーム</a:t>
              </a:r>
              <a:endParaRPr lang="ja-JP" altLang="ja-JP" sz="2400" b="1" dirty="0">
                <a:solidFill>
                  <a:schemeClr val="tx1">
                    <a:lumMod val="65000"/>
                    <a:lumOff val="35000"/>
                  </a:schemeClr>
                </a:solidFill>
                <a:latin typeface="Meiryo UI" pitchFamily="50" charset="-128"/>
                <a:ea typeface="Meiryo UI" pitchFamily="50" charset="-128"/>
                <a:cs typeface="Meiryo UI" pitchFamily="50" charset="-128"/>
              </a:endParaRPr>
            </a:p>
          </p:txBody>
        </p:sp>
        <p:sp>
          <p:nvSpPr>
            <p:cNvPr id="22" name="正方形/長方形 21"/>
            <p:cNvSpPr/>
            <p:nvPr/>
          </p:nvSpPr>
          <p:spPr>
            <a:xfrm>
              <a:off x="5409291" y="4371360"/>
              <a:ext cx="3250654" cy="1852458"/>
            </a:xfrm>
            <a:prstGeom prst="rect">
              <a:avLst/>
            </a:prstGeom>
            <a:solidFill>
              <a:srgbClr val="DAE4F2"/>
            </a:solidFill>
            <a:ln>
              <a:noFill/>
            </a:ln>
            <a:effectLst/>
          </p:spPr>
          <p:style>
            <a:lnRef idx="2">
              <a:schemeClr val="accent1"/>
            </a:lnRef>
            <a:fillRef idx="1">
              <a:schemeClr val="lt1"/>
            </a:fillRef>
            <a:effectRef idx="0">
              <a:schemeClr val="accent1"/>
            </a:effectRef>
            <a:fontRef idx="minor">
              <a:schemeClr val="dk1"/>
            </a:fontRef>
          </p:style>
          <p:txBody>
            <a:bodyPr rtlCol="0" anchor="t"/>
            <a:lstStyle/>
            <a:p>
              <a:pPr eaLnBrk="0" fontAlgn="base" hangingPunct="0">
                <a:lnSpc>
                  <a:spcPct val="110000"/>
                </a:lnSpc>
                <a:spcAft>
                  <a:spcPts val="0"/>
                </a:spcAft>
              </a:pPr>
              <a:endParaRPr lang="en-US" altLang="ja-JP" sz="2000" b="1" dirty="0">
                <a:solidFill>
                  <a:schemeClr val="tx1"/>
                </a:solidFill>
                <a:latin typeface="Meiryo UI" pitchFamily="50" charset="-128"/>
                <a:ea typeface="Meiryo UI" pitchFamily="50" charset="-128"/>
                <a:cs typeface="Meiryo UI" pitchFamily="50" charset="-128"/>
              </a:endParaRPr>
            </a:p>
            <a:p>
              <a:pPr marL="88900" eaLnBrk="0" fontAlgn="base" hangingPunct="0">
                <a:lnSpc>
                  <a:spcPct val="110000"/>
                </a:lnSpc>
                <a:spcAft>
                  <a:spcPts val="0"/>
                </a:spcAft>
              </a:pPr>
              <a:r>
                <a:rPr lang="ja-JP" altLang="en-US" sz="2000" b="1" dirty="0">
                  <a:solidFill>
                    <a:schemeClr val="tx1"/>
                  </a:solidFill>
                  <a:latin typeface="Meiryo UI" pitchFamily="50" charset="-128"/>
                  <a:ea typeface="Meiryo UI" pitchFamily="50" charset="-128"/>
                  <a:cs typeface="Meiryo UI" pitchFamily="50" charset="-128"/>
                </a:rPr>
                <a:t>●多職種連携</a:t>
              </a:r>
              <a:endParaRPr lang="en-US" altLang="ja-JP" sz="2000" b="1" dirty="0">
                <a:solidFill>
                  <a:schemeClr val="tx1"/>
                </a:solidFill>
                <a:latin typeface="Meiryo UI" pitchFamily="50" charset="-128"/>
                <a:ea typeface="Meiryo UI" pitchFamily="50" charset="-128"/>
                <a:cs typeface="Meiryo UI" pitchFamily="50" charset="-128"/>
              </a:endParaRPr>
            </a:p>
            <a:p>
              <a:pPr marL="88900" eaLnBrk="0" fontAlgn="base" hangingPunct="0">
                <a:lnSpc>
                  <a:spcPct val="110000"/>
                </a:lnSpc>
                <a:spcAft>
                  <a:spcPts val="0"/>
                </a:spcAft>
              </a:pPr>
              <a:r>
                <a:rPr lang="ja-JP" altLang="en-US" sz="2000" b="1" dirty="0">
                  <a:solidFill>
                    <a:schemeClr val="tx1"/>
                  </a:solidFill>
                  <a:latin typeface="Meiryo UI" pitchFamily="50" charset="-128"/>
                  <a:ea typeface="Meiryo UI" pitchFamily="50" charset="-128"/>
                  <a:cs typeface="Meiryo UI" pitchFamily="50" charset="-128"/>
                </a:rPr>
                <a:t>●認知症ケアのレベルアップ</a:t>
              </a:r>
              <a:endParaRPr lang="en-US" altLang="ja-JP" sz="2000" b="1" dirty="0">
                <a:solidFill>
                  <a:schemeClr val="tx1"/>
                </a:solidFill>
                <a:latin typeface="Meiryo UI" pitchFamily="50" charset="-128"/>
                <a:ea typeface="Meiryo UI" pitchFamily="50" charset="-128"/>
                <a:cs typeface="Meiryo UI" pitchFamily="50" charset="-128"/>
              </a:endParaRPr>
            </a:p>
            <a:p>
              <a:pPr marL="88900" eaLnBrk="0" fontAlgn="base" hangingPunct="0">
                <a:lnSpc>
                  <a:spcPct val="110000"/>
                </a:lnSpc>
                <a:spcAft>
                  <a:spcPts val="0"/>
                </a:spcAft>
              </a:pPr>
              <a:r>
                <a:rPr lang="ja-JP" altLang="en-US" sz="2000" b="1" dirty="0">
                  <a:solidFill>
                    <a:schemeClr val="tx1"/>
                  </a:solidFill>
                  <a:latin typeface="Meiryo UI" pitchFamily="50" charset="-128"/>
                  <a:ea typeface="Meiryo UI" pitchFamily="50" charset="-128"/>
                  <a:cs typeface="Meiryo UI" pitchFamily="50" charset="-128"/>
                </a:rPr>
                <a:t>●施策への理解</a:t>
              </a:r>
              <a:endParaRPr lang="en-US" altLang="ja-JP" sz="2000" b="1" dirty="0">
                <a:solidFill>
                  <a:schemeClr val="tx1"/>
                </a:solidFill>
                <a:latin typeface="Meiryo UI" pitchFamily="50" charset="-128"/>
                <a:ea typeface="Meiryo UI" pitchFamily="50" charset="-128"/>
                <a:cs typeface="Meiryo UI" pitchFamily="50" charset="-128"/>
              </a:endParaRPr>
            </a:p>
            <a:p>
              <a:pPr marL="88900" eaLnBrk="0" fontAlgn="base" hangingPunct="0">
                <a:lnSpc>
                  <a:spcPct val="110000"/>
                </a:lnSpc>
                <a:spcAft>
                  <a:spcPts val="0"/>
                </a:spcAft>
              </a:pPr>
              <a:r>
                <a:rPr lang="ja-JP" altLang="en-US" sz="2000" b="1" dirty="0">
                  <a:solidFill>
                    <a:schemeClr val="tx1"/>
                  </a:solidFill>
                  <a:latin typeface="Meiryo UI" pitchFamily="50" charset="-128"/>
                  <a:ea typeface="Meiryo UI" pitchFamily="50" charset="-128"/>
                  <a:cs typeface="Meiryo UI" pitchFamily="50" charset="-128"/>
                </a:rPr>
                <a:t>●継続教育の機会</a:t>
              </a:r>
              <a:endParaRPr lang="en-US" altLang="ja-JP" sz="2000" b="1" dirty="0">
                <a:solidFill>
                  <a:schemeClr val="tx1"/>
                </a:solidFill>
                <a:latin typeface="Meiryo UI" pitchFamily="50" charset="-128"/>
                <a:ea typeface="Meiryo UI" pitchFamily="50" charset="-128"/>
                <a:cs typeface="Meiryo UI" pitchFamily="50" charset="-128"/>
              </a:endParaRPr>
            </a:p>
          </p:txBody>
        </p:sp>
        <p:sp>
          <p:nvSpPr>
            <p:cNvPr id="8" name="角丸四角形 7"/>
            <p:cNvSpPr/>
            <p:nvPr/>
          </p:nvSpPr>
          <p:spPr bwMode="auto">
            <a:xfrm>
              <a:off x="813964" y="4121154"/>
              <a:ext cx="2489947" cy="528571"/>
            </a:xfrm>
            <a:prstGeom prst="roundRect">
              <a:avLst>
                <a:gd name="adj" fmla="val 50000"/>
              </a:avLst>
            </a:prstGeom>
            <a:solidFill>
              <a:srgbClr val="3E6EB4"/>
            </a:solidFill>
            <a:ln w="9525" cap="flat" cmpd="sng" algn="ctr">
              <a:no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r" defTabSz="914400" rtl="0" eaLnBrk="1" fontAlgn="base" latinLnBrk="0" hangingPunct="1">
                <a:lnSpc>
                  <a:spcPct val="100000"/>
                </a:lnSpc>
                <a:spcBef>
                  <a:spcPct val="0"/>
                </a:spcBef>
                <a:spcAft>
                  <a:spcPct val="0"/>
                </a:spcAft>
                <a:buClrTx/>
                <a:buSzTx/>
                <a:buFontTx/>
                <a:buNone/>
                <a:tabLst/>
              </a:pPr>
              <a:endParaRPr kumimoji="1" lang="ja-JP" altLang="en-US" sz="3600" b="0" i="0" u="none" strike="noStrike" cap="none" normalizeH="0" baseline="0">
                <a:ln>
                  <a:noFill/>
                </a:ln>
                <a:solidFill>
                  <a:schemeClr val="tx1"/>
                </a:solidFill>
                <a:effectLst>
                  <a:outerShdw blurRad="38100" dist="38100" dir="2700000" algn="tl">
                    <a:srgbClr val="000000">
                      <a:alpha val="43137"/>
                    </a:srgbClr>
                  </a:outerShdw>
                </a:effectLst>
                <a:latin typeface="Arial" charset="0"/>
                <a:ea typeface="ＭＳ Ｐゴシック" pitchFamily="50" charset="-128"/>
              </a:endParaRPr>
            </a:p>
          </p:txBody>
        </p:sp>
        <p:sp>
          <p:nvSpPr>
            <p:cNvPr id="9" name="正方形/長方形 8"/>
            <p:cNvSpPr/>
            <p:nvPr/>
          </p:nvSpPr>
          <p:spPr>
            <a:xfrm>
              <a:off x="1202125" y="4071992"/>
              <a:ext cx="1777050" cy="626894"/>
            </a:xfrm>
            <a:prstGeom prst="rect">
              <a:avLst/>
            </a:prstGeom>
            <a:noFill/>
            <a:ln>
              <a:noFill/>
            </a:ln>
            <a:effectLst/>
          </p:spPr>
          <p:style>
            <a:lnRef idx="2">
              <a:schemeClr val="accent1"/>
            </a:lnRef>
            <a:fillRef idx="1">
              <a:schemeClr val="lt1"/>
            </a:fillRef>
            <a:effectRef idx="0">
              <a:schemeClr val="accent1"/>
            </a:effectRef>
            <a:fontRef idx="minor">
              <a:schemeClr val="dk1"/>
            </a:fontRef>
          </p:style>
          <p:txBody>
            <a:bodyPr rtlCol="0" anchor="t"/>
            <a:lstStyle/>
            <a:p>
              <a:pPr algn="ctr" eaLnBrk="0" fontAlgn="base" hangingPunct="0"/>
              <a:endParaRPr lang="en-US" altLang="ja-JP" sz="800" b="1" dirty="0">
                <a:solidFill>
                  <a:schemeClr val="bg1"/>
                </a:solidFill>
                <a:latin typeface="Meiryo UI" pitchFamily="50" charset="-128"/>
                <a:ea typeface="Meiryo UI" pitchFamily="50" charset="-128"/>
                <a:cs typeface="Meiryo UI" pitchFamily="50" charset="-128"/>
              </a:endParaRPr>
            </a:p>
            <a:p>
              <a:pPr algn="ctr" eaLnBrk="0" fontAlgn="base" hangingPunct="0">
                <a:spcAft>
                  <a:spcPts val="600"/>
                </a:spcAft>
              </a:pPr>
              <a:r>
                <a:rPr lang="ja-JP" altLang="en-US" sz="2000" b="1" dirty="0">
                  <a:solidFill>
                    <a:schemeClr val="bg1"/>
                  </a:solidFill>
                  <a:latin typeface="Meiryo UI" pitchFamily="50" charset="-128"/>
                  <a:ea typeface="Meiryo UI" pitchFamily="50" charset="-128"/>
                  <a:cs typeface="Meiryo UI" pitchFamily="50" charset="-128"/>
                </a:rPr>
                <a:t>地域にとって</a:t>
              </a:r>
              <a:endParaRPr lang="ja-JP" altLang="ja-JP" sz="2000" b="1" dirty="0">
                <a:solidFill>
                  <a:schemeClr val="bg1"/>
                </a:solidFill>
                <a:latin typeface="Meiryo UI" pitchFamily="50" charset="-128"/>
                <a:ea typeface="Meiryo UI" pitchFamily="50" charset="-128"/>
                <a:cs typeface="Meiryo UI" pitchFamily="50" charset="-128"/>
              </a:endParaRPr>
            </a:p>
          </p:txBody>
        </p:sp>
        <p:sp>
          <p:nvSpPr>
            <p:cNvPr id="6" name="角丸四角形 5"/>
            <p:cNvSpPr/>
            <p:nvPr/>
          </p:nvSpPr>
          <p:spPr bwMode="auto">
            <a:xfrm>
              <a:off x="813964" y="1389419"/>
              <a:ext cx="2489947" cy="528571"/>
            </a:xfrm>
            <a:prstGeom prst="roundRect">
              <a:avLst>
                <a:gd name="adj" fmla="val 50000"/>
              </a:avLst>
            </a:prstGeom>
            <a:solidFill>
              <a:srgbClr val="3E6EB4"/>
            </a:solidFill>
            <a:ln w="9525" cap="flat" cmpd="sng" algn="ctr">
              <a:no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r" defTabSz="914400" rtl="0" eaLnBrk="1" fontAlgn="base" latinLnBrk="0" hangingPunct="1">
                <a:lnSpc>
                  <a:spcPct val="100000"/>
                </a:lnSpc>
                <a:spcBef>
                  <a:spcPct val="0"/>
                </a:spcBef>
                <a:spcAft>
                  <a:spcPct val="0"/>
                </a:spcAft>
                <a:buClrTx/>
                <a:buSzTx/>
                <a:buFontTx/>
                <a:buNone/>
                <a:tabLst/>
              </a:pPr>
              <a:endParaRPr kumimoji="1" lang="ja-JP" altLang="en-US" sz="3600" b="0" i="0" u="none" strike="noStrike" cap="none" normalizeH="0" baseline="0">
                <a:ln>
                  <a:noFill/>
                </a:ln>
                <a:solidFill>
                  <a:schemeClr val="tx1"/>
                </a:solidFill>
                <a:effectLst>
                  <a:outerShdw blurRad="38100" dist="38100" dir="2700000" algn="tl">
                    <a:srgbClr val="000000">
                      <a:alpha val="43137"/>
                    </a:srgbClr>
                  </a:outerShdw>
                </a:effectLst>
                <a:latin typeface="Arial" charset="0"/>
                <a:ea typeface="ＭＳ Ｐゴシック" pitchFamily="50" charset="-128"/>
              </a:endParaRPr>
            </a:p>
          </p:txBody>
        </p:sp>
        <p:sp>
          <p:nvSpPr>
            <p:cNvPr id="7" name="正方形/長方形 6"/>
            <p:cNvSpPr/>
            <p:nvPr/>
          </p:nvSpPr>
          <p:spPr>
            <a:xfrm>
              <a:off x="692253" y="1334580"/>
              <a:ext cx="2733367" cy="626894"/>
            </a:xfrm>
            <a:prstGeom prst="rect">
              <a:avLst/>
            </a:prstGeom>
            <a:noFill/>
            <a:ln>
              <a:noFill/>
            </a:ln>
            <a:effectLst/>
          </p:spPr>
          <p:style>
            <a:lnRef idx="2">
              <a:schemeClr val="accent1"/>
            </a:lnRef>
            <a:fillRef idx="1">
              <a:schemeClr val="lt1"/>
            </a:fillRef>
            <a:effectRef idx="0">
              <a:schemeClr val="accent1"/>
            </a:effectRef>
            <a:fontRef idx="minor">
              <a:schemeClr val="dk1"/>
            </a:fontRef>
          </p:style>
          <p:txBody>
            <a:bodyPr rtlCol="0" anchor="t"/>
            <a:lstStyle/>
            <a:p>
              <a:pPr algn="ctr" eaLnBrk="0" fontAlgn="base" hangingPunct="0"/>
              <a:endParaRPr lang="en-US" altLang="ja-JP" sz="800" b="1" dirty="0">
                <a:solidFill>
                  <a:schemeClr val="bg1"/>
                </a:solidFill>
                <a:latin typeface="Meiryo UI" pitchFamily="50" charset="-128"/>
                <a:ea typeface="Meiryo UI" pitchFamily="50" charset="-128"/>
                <a:cs typeface="Meiryo UI" pitchFamily="50" charset="-128"/>
              </a:endParaRPr>
            </a:p>
            <a:p>
              <a:pPr algn="ctr" eaLnBrk="0" fontAlgn="base" hangingPunct="0">
                <a:spcAft>
                  <a:spcPts val="600"/>
                </a:spcAft>
              </a:pPr>
              <a:r>
                <a:rPr lang="ja-JP" altLang="en-US" sz="2000" b="1" dirty="0">
                  <a:solidFill>
                    <a:schemeClr val="bg1"/>
                  </a:solidFill>
                  <a:latin typeface="Meiryo UI" pitchFamily="50" charset="-128"/>
                  <a:ea typeface="Meiryo UI" pitchFamily="50" charset="-128"/>
                  <a:cs typeface="Meiryo UI" pitchFamily="50" charset="-128"/>
                </a:rPr>
                <a:t>本人・家族にとって</a:t>
              </a:r>
              <a:endParaRPr lang="ja-JP" altLang="ja-JP" sz="2000" b="1" dirty="0">
                <a:solidFill>
                  <a:schemeClr val="bg1"/>
                </a:solidFill>
                <a:latin typeface="Meiryo UI" pitchFamily="50" charset="-128"/>
                <a:ea typeface="Meiryo UI" pitchFamily="50" charset="-128"/>
                <a:cs typeface="Meiryo UI" pitchFamily="50" charset="-128"/>
              </a:endParaRPr>
            </a:p>
          </p:txBody>
        </p:sp>
        <p:sp>
          <p:nvSpPr>
            <p:cNvPr id="10" name="角丸四角形 9"/>
            <p:cNvSpPr/>
            <p:nvPr/>
          </p:nvSpPr>
          <p:spPr bwMode="auto">
            <a:xfrm>
              <a:off x="5796218" y="1383742"/>
              <a:ext cx="2489947" cy="528571"/>
            </a:xfrm>
            <a:prstGeom prst="roundRect">
              <a:avLst>
                <a:gd name="adj" fmla="val 50000"/>
              </a:avLst>
            </a:prstGeom>
            <a:solidFill>
              <a:srgbClr val="3E6EB4"/>
            </a:solidFill>
            <a:ln w="9525" cap="flat" cmpd="sng" algn="ctr">
              <a:no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r" defTabSz="914400" rtl="0" eaLnBrk="1" fontAlgn="base" latinLnBrk="0" hangingPunct="1">
                <a:lnSpc>
                  <a:spcPct val="100000"/>
                </a:lnSpc>
                <a:spcBef>
                  <a:spcPct val="0"/>
                </a:spcBef>
                <a:spcAft>
                  <a:spcPct val="0"/>
                </a:spcAft>
                <a:buClrTx/>
                <a:buSzTx/>
                <a:buFontTx/>
                <a:buNone/>
                <a:tabLst/>
              </a:pPr>
              <a:endParaRPr kumimoji="1" lang="ja-JP" altLang="en-US" sz="3600" b="0" i="0" u="none" strike="noStrike" cap="none" normalizeH="0" baseline="0">
                <a:ln>
                  <a:noFill/>
                </a:ln>
                <a:solidFill>
                  <a:schemeClr val="tx1"/>
                </a:solidFill>
                <a:effectLst>
                  <a:outerShdw blurRad="38100" dist="38100" dir="2700000" algn="tl">
                    <a:srgbClr val="000000">
                      <a:alpha val="43137"/>
                    </a:srgbClr>
                  </a:outerShdw>
                </a:effectLst>
                <a:latin typeface="Arial" charset="0"/>
                <a:ea typeface="ＭＳ Ｐゴシック" pitchFamily="50" charset="-128"/>
              </a:endParaRPr>
            </a:p>
          </p:txBody>
        </p:sp>
        <p:sp>
          <p:nvSpPr>
            <p:cNvPr id="11" name="正方形/長方形 10"/>
            <p:cNvSpPr/>
            <p:nvPr/>
          </p:nvSpPr>
          <p:spPr>
            <a:xfrm>
              <a:off x="6152667" y="1334580"/>
              <a:ext cx="1777050" cy="626894"/>
            </a:xfrm>
            <a:prstGeom prst="rect">
              <a:avLst/>
            </a:prstGeom>
            <a:noFill/>
            <a:ln>
              <a:noFill/>
            </a:ln>
            <a:effectLst/>
          </p:spPr>
          <p:style>
            <a:lnRef idx="2">
              <a:schemeClr val="accent1"/>
            </a:lnRef>
            <a:fillRef idx="1">
              <a:schemeClr val="lt1"/>
            </a:fillRef>
            <a:effectRef idx="0">
              <a:schemeClr val="accent1"/>
            </a:effectRef>
            <a:fontRef idx="minor">
              <a:schemeClr val="dk1"/>
            </a:fontRef>
          </p:style>
          <p:txBody>
            <a:bodyPr rtlCol="0" anchor="t"/>
            <a:lstStyle/>
            <a:p>
              <a:pPr algn="ctr" eaLnBrk="0" fontAlgn="base" hangingPunct="0"/>
              <a:endParaRPr lang="en-US" altLang="ja-JP" sz="800" b="1" dirty="0">
                <a:solidFill>
                  <a:schemeClr val="bg1"/>
                </a:solidFill>
                <a:latin typeface="Meiryo UI" pitchFamily="50" charset="-128"/>
                <a:ea typeface="Meiryo UI" pitchFamily="50" charset="-128"/>
                <a:cs typeface="Meiryo UI" pitchFamily="50" charset="-128"/>
              </a:endParaRPr>
            </a:p>
            <a:p>
              <a:pPr algn="ctr" eaLnBrk="0" fontAlgn="base" hangingPunct="0">
                <a:spcAft>
                  <a:spcPts val="600"/>
                </a:spcAft>
              </a:pPr>
              <a:r>
                <a:rPr lang="ja-JP" altLang="en-US" sz="2000" b="1" dirty="0">
                  <a:solidFill>
                    <a:schemeClr val="bg1"/>
                  </a:solidFill>
                  <a:latin typeface="Meiryo UI" pitchFamily="50" charset="-128"/>
                  <a:ea typeface="Meiryo UI" pitchFamily="50" charset="-128"/>
                  <a:cs typeface="Meiryo UI" pitchFamily="50" charset="-128"/>
                </a:rPr>
                <a:t>自治体にとって</a:t>
              </a:r>
              <a:endParaRPr lang="ja-JP" altLang="ja-JP" sz="2000" b="1" dirty="0">
                <a:solidFill>
                  <a:schemeClr val="bg1"/>
                </a:solidFill>
                <a:latin typeface="Meiryo UI" pitchFamily="50" charset="-128"/>
                <a:ea typeface="Meiryo UI" pitchFamily="50" charset="-128"/>
                <a:cs typeface="Meiryo UI" pitchFamily="50" charset="-128"/>
              </a:endParaRPr>
            </a:p>
          </p:txBody>
        </p:sp>
        <p:sp>
          <p:nvSpPr>
            <p:cNvPr id="12" name="角丸四角形 11"/>
            <p:cNvSpPr/>
            <p:nvPr/>
          </p:nvSpPr>
          <p:spPr bwMode="auto">
            <a:xfrm>
              <a:off x="5796218" y="4119551"/>
              <a:ext cx="2489947" cy="528571"/>
            </a:xfrm>
            <a:prstGeom prst="roundRect">
              <a:avLst>
                <a:gd name="adj" fmla="val 50000"/>
              </a:avLst>
            </a:prstGeom>
            <a:solidFill>
              <a:srgbClr val="3E6EB4"/>
            </a:solidFill>
            <a:ln w="9525" cap="flat" cmpd="sng" algn="ctr">
              <a:no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r" defTabSz="914400" rtl="0" eaLnBrk="1" fontAlgn="base" latinLnBrk="0" hangingPunct="1">
                <a:lnSpc>
                  <a:spcPct val="100000"/>
                </a:lnSpc>
                <a:spcBef>
                  <a:spcPct val="0"/>
                </a:spcBef>
                <a:spcAft>
                  <a:spcPct val="0"/>
                </a:spcAft>
                <a:buClrTx/>
                <a:buSzTx/>
                <a:buFontTx/>
                <a:buNone/>
                <a:tabLst/>
              </a:pPr>
              <a:endParaRPr kumimoji="1" lang="ja-JP" altLang="en-US" sz="3600" b="0" i="0" u="none" strike="noStrike" cap="none" normalizeH="0" baseline="0">
                <a:ln>
                  <a:noFill/>
                </a:ln>
                <a:solidFill>
                  <a:schemeClr val="tx1"/>
                </a:solidFill>
                <a:effectLst>
                  <a:outerShdw blurRad="38100" dist="38100" dir="2700000" algn="tl">
                    <a:srgbClr val="000000">
                      <a:alpha val="43137"/>
                    </a:srgbClr>
                  </a:outerShdw>
                </a:effectLst>
                <a:latin typeface="Arial" charset="0"/>
                <a:ea typeface="ＭＳ Ｐゴシック" pitchFamily="50" charset="-128"/>
              </a:endParaRPr>
            </a:p>
          </p:txBody>
        </p:sp>
        <p:sp>
          <p:nvSpPr>
            <p:cNvPr id="13" name="正方形/長方形 12"/>
            <p:cNvSpPr/>
            <p:nvPr/>
          </p:nvSpPr>
          <p:spPr>
            <a:xfrm>
              <a:off x="6016617" y="4070389"/>
              <a:ext cx="2036002" cy="626894"/>
            </a:xfrm>
            <a:prstGeom prst="rect">
              <a:avLst/>
            </a:prstGeom>
            <a:noFill/>
            <a:ln>
              <a:noFill/>
            </a:ln>
            <a:effectLst/>
          </p:spPr>
          <p:style>
            <a:lnRef idx="2">
              <a:schemeClr val="accent1"/>
            </a:lnRef>
            <a:fillRef idx="1">
              <a:schemeClr val="lt1"/>
            </a:fillRef>
            <a:effectRef idx="0">
              <a:schemeClr val="accent1"/>
            </a:effectRef>
            <a:fontRef idx="minor">
              <a:schemeClr val="dk1"/>
            </a:fontRef>
          </p:style>
          <p:txBody>
            <a:bodyPr rtlCol="0" anchor="t"/>
            <a:lstStyle/>
            <a:p>
              <a:pPr algn="ctr" eaLnBrk="0" fontAlgn="base" hangingPunct="0"/>
              <a:endParaRPr lang="en-US" altLang="ja-JP" sz="800" b="1" dirty="0">
                <a:solidFill>
                  <a:schemeClr val="bg1"/>
                </a:solidFill>
                <a:latin typeface="Meiryo UI" pitchFamily="50" charset="-128"/>
                <a:ea typeface="Meiryo UI" pitchFamily="50" charset="-128"/>
                <a:cs typeface="Meiryo UI" pitchFamily="50" charset="-128"/>
              </a:endParaRPr>
            </a:p>
            <a:p>
              <a:pPr algn="ctr" eaLnBrk="0" fontAlgn="base" hangingPunct="0">
                <a:spcAft>
                  <a:spcPts val="600"/>
                </a:spcAft>
              </a:pPr>
              <a:r>
                <a:rPr lang="ja-JP" altLang="en-US" sz="2000" b="1" dirty="0">
                  <a:solidFill>
                    <a:schemeClr val="bg1"/>
                  </a:solidFill>
                  <a:latin typeface="Meiryo UI" pitchFamily="50" charset="-128"/>
                  <a:ea typeface="Meiryo UI" pitchFamily="50" charset="-128"/>
                  <a:cs typeface="Meiryo UI" pitchFamily="50" charset="-128"/>
                </a:rPr>
                <a:t>チーム員にとって</a:t>
              </a:r>
              <a:endParaRPr lang="ja-JP" altLang="ja-JP" sz="2000" b="1" dirty="0">
                <a:solidFill>
                  <a:schemeClr val="bg1"/>
                </a:solidFill>
                <a:latin typeface="Meiryo UI" pitchFamily="50" charset="-128"/>
                <a:ea typeface="Meiryo UI" pitchFamily="50" charset="-128"/>
                <a:cs typeface="Meiryo UI" pitchFamily="50" charset="-128"/>
              </a:endParaRPr>
            </a:p>
          </p:txBody>
        </p:sp>
        <p:sp>
          <p:nvSpPr>
            <p:cNvPr id="5" name="円/楕円 4"/>
            <p:cNvSpPr/>
            <p:nvPr/>
          </p:nvSpPr>
          <p:spPr bwMode="auto">
            <a:xfrm>
              <a:off x="2998839" y="2356693"/>
              <a:ext cx="3037442" cy="3000541"/>
            </a:xfrm>
            <a:prstGeom prst="ellipse">
              <a:avLst/>
            </a:prstGeom>
            <a:noFill/>
            <a:ln w="85725" cap="flat" cmpd="sng" algn="ctr">
              <a:solidFill>
                <a:schemeClr val="tx1">
                  <a:lumMod val="50000"/>
                  <a:lumOff val="50000"/>
                  <a:alpha val="50000"/>
                </a:schemeClr>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r" defTabSz="914400" rtl="0" eaLnBrk="1" fontAlgn="base" latinLnBrk="0" hangingPunct="1">
                <a:lnSpc>
                  <a:spcPct val="100000"/>
                </a:lnSpc>
                <a:spcBef>
                  <a:spcPct val="0"/>
                </a:spcBef>
                <a:spcAft>
                  <a:spcPct val="0"/>
                </a:spcAft>
                <a:buClrTx/>
                <a:buSzTx/>
                <a:buFontTx/>
                <a:buNone/>
                <a:tabLst/>
              </a:pPr>
              <a:endParaRPr kumimoji="1" lang="ja-JP" altLang="en-US" sz="3600" b="0" i="0" u="none" strike="noStrike" cap="none" normalizeH="0" baseline="0">
                <a:ln>
                  <a:noFill/>
                </a:ln>
                <a:solidFill>
                  <a:schemeClr val="tx1"/>
                </a:solidFill>
                <a:effectLst>
                  <a:outerShdw blurRad="38100" dist="38100" dir="2700000" algn="tl">
                    <a:srgbClr val="000000">
                      <a:alpha val="43137"/>
                    </a:srgbClr>
                  </a:outerShdw>
                </a:effectLst>
                <a:latin typeface="Arial" charset="0"/>
                <a:ea typeface="ＭＳ Ｐゴシック" pitchFamily="50" charset="-128"/>
              </a:endParaRPr>
            </a:p>
          </p:txBody>
        </p:sp>
      </p:grpSp>
      <p:sp>
        <p:nvSpPr>
          <p:cNvPr id="14" name="テキスト ボックス 13"/>
          <p:cNvSpPr txBox="1"/>
          <p:nvPr/>
        </p:nvSpPr>
        <p:spPr>
          <a:xfrm>
            <a:off x="550507" y="6118634"/>
            <a:ext cx="8085095" cy="523220"/>
          </a:xfrm>
          <a:prstGeom prst="rect">
            <a:avLst/>
          </a:prstGeom>
          <a:noFill/>
        </p:spPr>
        <p:txBody>
          <a:bodyPr wrap="square" rtlCol="0">
            <a:spAutoFit/>
          </a:bodyPr>
          <a:lstStyle/>
          <a:p>
            <a:pPr algn="ctr"/>
            <a:r>
              <a:rPr kumimoji="1" lang="ja-JP" altLang="en-US" sz="2800" b="1" dirty="0">
                <a:latin typeface="Meiryo UI" panose="020B0604030504040204" pitchFamily="50" charset="-128"/>
                <a:ea typeface="Meiryo UI" panose="020B0604030504040204" pitchFamily="50" charset="-128"/>
                <a:cs typeface="Meiryo UI" panose="020B0604030504040204" pitchFamily="50" charset="-128"/>
              </a:rPr>
              <a:t>地域による能動的な認知症対応の契機</a:t>
            </a:r>
          </a:p>
        </p:txBody>
      </p:sp>
      <p:sp>
        <p:nvSpPr>
          <p:cNvPr id="16" name="二等辺三角形 15"/>
          <p:cNvSpPr/>
          <p:nvPr/>
        </p:nvSpPr>
        <p:spPr bwMode="auto">
          <a:xfrm rot="10800000">
            <a:off x="4247787" y="5297770"/>
            <a:ext cx="554644" cy="718457"/>
          </a:xfrm>
          <a:prstGeom prst="triangle">
            <a:avLst/>
          </a:prstGeom>
          <a:solidFill>
            <a:srgbClr val="CF594D"/>
          </a:solidFill>
          <a:ln w="9525" cap="flat" cmpd="sng" algn="ctr">
            <a:no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r" defTabSz="914400" rtl="0" eaLnBrk="1" fontAlgn="base" latinLnBrk="0" hangingPunct="1">
              <a:lnSpc>
                <a:spcPct val="100000"/>
              </a:lnSpc>
              <a:spcBef>
                <a:spcPct val="0"/>
              </a:spcBef>
              <a:spcAft>
                <a:spcPct val="0"/>
              </a:spcAft>
              <a:buClrTx/>
              <a:buSzTx/>
              <a:buFontTx/>
              <a:buNone/>
              <a:tabLst/>
            </a:pPr>
            <a:endParaRPr kumimoji="1" lang="ja-JP" altLang="en-US" sz="3600" b="0" i="0" u="none" strike="noStrike" cap="none" normalizeH="0" baseline="0">
              <a:ln>
                <a:noFill/>
              </a:ln>
              <a:solidFill>
                <a:schemeClr val="tx1"/>
              </a:solidFill>
              <a:effectLst>
                <a:outerShdw blurRad="38100" dist="38100" dir="2700000" algn="tl">
                  <a:srgbClr val="000000">
                    <a:alpha val="43137"/>
                  </a:srgbClr>
                </a:outerShdw>
              </a:effectLst>
              <a:latin typeface="Arial" charset="0"/>
              <a:ea typeface="ＭＳ Ｐゴシック" pitchFamily="50" charset="-128"/>
            </a:endParaRPr>
          </a:p>
        </p:txBody>
      </p:sp>
    </p:spTree>
    <p:extLst>
      <p:ext uri="{BB962C8B-B14F-4D97-AF65-F5344CB8AC3E}">
        <p14:creationId xmlns:p14="http://schemas.microsoft.com/office/powerpoint/2010/main" val="3029975837"/>
      </p:ext>
    </p:extLst>
  </p:cSld>
  <p:clrMapOvr>
    <a:masterClrMapping/>
  </p:clrMapOvr>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正方形/長方形 1"/>
          <p:cNvSpPr/>
          <p:nvPr/>
        </p:nvSpPr>
        <p:spPr>
          <a:xfrm>
            <a:off x="0" y="236911"/>
            <a:ext cx="9144000" cy="62262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b" anchorCtr="0"/>
          <a:lstStyle/>
          <a:p>
            <a:pPr algn="ctr">
              <a:defRPr/>
            </a:pPr>
            <a:r>
              <a:rPr lang="ja-JP" altLang="en-US" sz="2800" b="1"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チーム員医師の要件（当初からの要件緩和）</a:t>
            </a:r>
            <a:endParaRPr lang="en-US" altLang="ja-JP" sz="2800" b="1" dirty="0">
              <a:solidFill>
                <a:schemeClr val="tx1"/>
              </a:solidFill>
              <a:latin typeface="Meiryo UI" panose="020B0604030504040204" pitchFamily="50" charset="-128"/>
              <a:ea typeface="Meiryo UI" panose="020B0604030504040204" pitchFamily="50" charset="-128"/>
              <a:cs typeface="Meiryo UI" panose="020B0604030504040204" pitchFamily="50" charset="-128"/>
            </a:endParaRPr>
          </a:p>
        </p:txBody>
      </p:sp>
      <p:sp>
        <p:nvSpPr>
          <p:cNvPr id="3" name="正方形/長方形 2"/>
          <p:cNvSpPr/>
          <p:nvPr/>
        </p:nvSpPr>
        <p:spPr>
          <a:xfrm>
            <a:off x="338821" y="1384793"/>
            <a:ext cx="3691758" cy="4608691"/>
          </a:xfrm>
          <a:prstGeom prst="rect">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fontAlgn="auto">
              <a:spcBef>
                <a:spcPts val="600"/>
              </a:spcBef>
              <a:spcAft>
                <a:spcPts val="0"/>
              </a:spcAft>
              <a:defRPr/>
            </a:pPr>
            <a:r>
              <a:rPr lang="ja-JP" altLang="en-US" sz="2000" dirty="0">
                <a:solidFill>
                  <a:prstClr val="white"/>
                </a:solidFill>
                <a:latin typeface="Meiryo UI" panose="020B0604030504040204" pitchFamily="50" charset="-128"/>
                <a:ea typeface="Meiryo UI" panose="020B0604030504040204" pitchFamily="50" charset="-128"/>
                <a:cs typeface="Meiryo UI" panose="020B0604030504040204" pitchFamily="50" charset="-128"/>
              </a:rPr>
              <a:t> 日本老年精神医学会</a:t>
            </a:r>
            <a:endParaRPr lang="en-US" altLang="ja-JP" sz="2000" dirty="0">
              <a:solidFill>
                <a:prstClr val="white"/>
              </a:solidFill>
              <a:latin typeface="Meiryo UI" panose="020B0604030504040204" pitchFamily="50" charset="-128"/>
              <a:ea typeface="Meiryo UI" panose="020B0604030504040204" pitchFamily="50" charset="-128"/>
              <a:cs typeface="Meiryo UI" panose="020B0604030504040204" pitchFamily="50" charset="-128"/>
            </a:endParaRPr>
          </a:p>
          <a:p>
            <a:pPr fontAlgn="auto">
              <a:spcBef>
                <a:spcPts val="600"/>
              </a:spcBef>
              <a:spcAft>
                <a:spcPts val="0"/>
              </a:spcAft>
              <a:defRPr/>
            </a:pPr>
            <a:r>
              <a:rPr lang="ja-JP" altLang="en-US" sz="2000" dirty="0">
                <a:solidFill>
                  <a:prstClr val="white"/>
                </a:solidFill>
                <a:latin typeface="Meiryo UI" panose="020B0604030504040204" pitchFamily="50" charset="-128"/>
                <a:ea typeface="Meiryo UI" panose="020B0604030504040204" pitchFamily="50" charset="-128"/>
                <a:cs typeface="Meiryo UI" panose="020B0604030504040204" pitchFamily="50" charset="-128"/>
              </a:rPr>
              <a:t> 若しくは日本認知症学会の</a:t>
            </a:r>
            <a:endParaRPr lang="en-US" altLang="ja-JP" sz="2000" dirty="0">
              <a:solidFill>
                <a:prstClr val="white"/>
              </a:solidFill>
              <a:latin typeface="Meiryo UI" panose="020B0604030504040204" pitchFamily="50" charset="-128"/>
              <a:ea typeface="Meiryo UI" panose="020B0604030504040204" pitchFamily="50" charset="-128"/>
              <a:cs typeface="Meiryo UI" panose="020B0604030504040204" pitchFamily="50" charset="-128"/>
            </a:endParaRPr>
          </a:p>
          <a:p>
            <a:pPr fontAlgn="auto">
              <a:spcBef>
                <a:spcPts val="600"/>
              </a:spcBef>
              <a:spcAft>
                <a:spcPts val="0"/>
              </a:spcAft>
              <a:defRPr/>
            </a:pPr>
            <a:r>
              <a:rPr lang="ja-JP" altLang="en-US" sz="2000" dirty="0">
                <a:solidFill>
                  <a:prstClr val="white"/>
                </a:solidFill>
                <a:latin typeface="Meiryo UI" panose="020B0604030504040204" pitchFamily="50" charset="-128"/>
                <a:ea typeface="Meiryo UI" panose="020B0604030504040204" pitchFamily="50" charset="-128"/>
                <a:cs typeface="Meiryo UI" panose="020B0604030504040204" pitchFamily="50" charset="-128"/>
              </a:rPr>
              <a:t> 定める専門医 又は認知症</a:t>
            </a:r>
            <a:endParaRPr lang="en-US" altLang="ja-JP" sz="2000" dirty="0">
              <a:solidFill>
                <a:prstClr val="white"/>
              </a:solidFill>
              <a:latin typeface="Meiryo UI" panose="020B0604030504040204" pitchFamily="50" charset="-128"/>
              <a:ea typeface="Meiryo UI" panose="020B0604030504040204" pitchFamily="50" charset="-128"/>
              <a:cs typeface="Meiryo UI" panose="020B0604030504040204" pitchFamily="50" charset="-128"/>
            </a:endParaRPr>
          </a:p>
          <a:p>
            <a:pPr fontAlgn="auto">
              <a:spcBef>
                <a:spcPts val="600"/>
              </a:spcBef>
              <a:spcAft>
                <a:spcPts val="0"/>
              </a:spcAft>
              <a:defRPr/>
            </a:pPr>
            <a:r>
              <a:rPr lang="ja-JP" altLang="en-US" sz="2000" dirty="0">
                <a:solidFill>
                  <a:prstClr val="white"/>
                </a:solidFill>
                <a:latin typeface="Meiryo UI" panose="020B0604030504040204" pitchFamily="50" charset="-128"/>
                <a:ea typeface="Meiryo UI" panose="020B0604030504040204" pitchFamily="50" charset="-128"/>
                <a:cs typeface="Meiryo UI" panose="020B0604030504040204" pitchFamily="50" charset="-128"/>
              </a:rPr>
              <a:t> 疾患の鑑別診断等の専門</a:t>
            </a:r>
            <a:endParaRPr lang="en-US" altLang="ja-JP" sz="2000" dirty="0">
              <a:solidFill>
                <a:prstClr val="white"/>
              </a:solidFill>
              <a:latin typeface="Meiryo UI" panose="020B0604030504040204" pitchFamily="50" charset="-128"/>
              <a:ea typeface="Meiryo UI" panose="020B0604030504040204" pitchFamily="50" charset="-128"/>
              <a:cs typeface="Meiryo UI" panose="020B0604030504040204" pitchFamily="50" charset="-128"/>
            </a:endParaRPr>
          </a:p>
          <a:p>
            <a:pPr fontAlgn="auto">
              <a:spcBef>
                <a:spcPts val="600"/>
              </a:spcBef>
              <a:spcAft>
                <a:spcPts val="0"/>
              </a:spcAft>
              <a:defRPr/>
            </a:pPr>
            <a:r>
              <a:rPr lang="ja-JP" altLang="en-US" sz="2000" dirty="0">
                <a:solidFill>
                  <a:prstClr val="white"/>
                </a:solidFill>
                <a:latin typeface="Meiryo UI" panose="020B0604030504040204" pitchFamily="50" charset="-128"/>
                <a:ea typeface="Meiryo UI" panose="020B0604030504040204" pitchFamily="50" charset="-128"/>
                <a:cs typeface="Meiryo UI" panose="020B0604030504040204" pitchFamily="50" charset="-128"/>
              </a:rPr>
              <a:t> 医療を主たる業務とした</a:t>
            </a:r>
            <a:r>
              <a:rPr lang="en-US" altLang="ja-JP" sz="2000" dirty="0">
                <a:solidFill>
                  <a:prstClr val="white"/>
                </a:solidFill>
                <a:latin typeface="Meiryo UI" panose="020B0604030504040204" pitchFamily="50" charset="-128"/>
                <a:ea typeface="Meiryo UI" panose="020B0604030504040204" pitchFamily="50" charset="-128"/>
                <a:cs typeface="Meiryo UI" panose="020B0604030504040204" pitchFamily="50" charset="-128"/>
              </a:rPr>
              <a:t>5</a:t>
            </a:r>
            <a:r>
              <a:rPr lang="ja-JP" altLang="en-US" sz="2000" dirty="0">
                <a:solidFill>
                  <a:prstClr val="white"/>
                </a:solidFill>
                <a:latin typeface="Meiryo UI" panose="020B0604030504040204" pitchFamily="50" charset="-128"/>
                <a:ea typeface="Meiryo UI" panose="020B0604030504040204" pitchFamily="50" charset="-128"/>
                <a:cs typeface="Meiryo UI" panose="020B0604030504040204" pitchFamily="50" charset="-128"/>
              </a:rPr>
              <a:t>年</a:t>
            </a:r>
            <a:endParaRPr lang="en-US" altLang="ja-JP" sz="2000" dirty="0">
              <a:solidFill>
                <a:prstClr val="white"/>
              </a:solidFill>
              <a:latin typeface="Meiryo UI" panose="020B0604030504040204" pitchFamily="50" charset="-128"/>
              <a:ea typeface="Meiryo UI" panose="020B0604030504040204" pitchFamily="50" charset="-128"/>
              <a:cs typeface="Meiryo UI" panose="020B0604030504040204" pitchFamily="50" charset="-128"/>
            </a:endParaRPr>
          </a:p>
          <a:p>
            <a:pPr fontAlgn="auto">
              <a:spcBef>
                <a:spcPts val="600"/>
              </a:spcBef>
              <a:spcAft>
                <a:spcPts val="0"/>
              </a:spcAft>
              <a:defRPr/>
            </a:pPr>
            <a:r>
              <a:rPr lang="ja-JP" altLang="en-US" sz="2000" dirty="0">
                <a:solidFill>
                  <a:prstClr val="white"/>
                </a:solidFill>
                <a:latin typeface="Meiryo UI" panose="020B0604030504040204" pitchFamily="50" charset="-128"/>
                <a:ea typeface="Meiryo UI" panose="020B0604030504040204" pitchFamily="50" charset="-128"/>
                <a:cs typeface="Meiryo UI" panose="020B0604030504040204" pitchFamily="50" charset="-128"/>
              </a:rPr>
              <a:t> 以上の臨床経験を有する</a:t>
            </a:r>
            <a:endParaRPr lang="en-US" altLang="ja-JP" sz="2000" dirty="0">
              <a:solidFill>
                <a:prstClr val="white"/>
              </a:solidFill>
              <a:latin typeface="Meiryo UI" panose="020B0604030504040204" pitchFamily="50" charset="-128"/>
              <a:ea typeface="Meiryo UI" panose="020B0604030504040204" pitchFamily="50" charset="-128"/>
              <a:cs typeface="Meiryo UI" panose="020B0604030504040204" pitchFamily="50" charset="-128"/>
            </a:endParaRPr>
          </a:p>
          <a:p>
            <a:pPr fontAlgn="auto">
              <a:spcBef>
                <a:spcPts val="600"/>
              </a:spcBef>
              <a:spcAft>
                <a:spcPts val="0"/>
              </a:spcAft>
              <a:defRPr/>
            </a:pPr>
            <a:r>
              <a:rPr lang="ja-JP" altLang="en-US" sz="2000" dirty="0">
                <a:solidFill>
                  <a:prstClr val="white"/>
                </a:solidFill>
                <a:latin typeface="Meiryo UI" panose="020B0604030504040204" pitchFamily="50" charset="-128"/>
                <a:ea typeface="Meiryo UI" panose="020B0604030504040204" pitchFamily="50" charset="-128"/>
                <a:cs typeface="Meiryo UI" panose="020B0604030504040204" pitchFamily="50" charset="-128"/>
              </a:rPr>
              <a:t> 医師のいずれかに該当し、</a:t>
            </a:r>
            <a:endParaRPr lang="en-US" altLang="ja-JP" sz="2000" dirty="0">
              <a:solidFill>
                <a:prstClr val="white"/>
              </a:solidFill>
              <a:latin typeface="Meiryo UI" panose="020B0604030504040204" pitchFamily="50" charset="-128"/>
              <a:ea typeface="Meiryo UI" panose="020B0604030504040204" pitchFamily="50" charset="-128"/>
              <a:cs typeface="Meiryo UI" panose="020B0604030504040204" pitchFamily="50" charset="-128"/>
            </a:endParaRPr>
          </a:p>
          <a:p>
            <a:pPr fontAlgn="auto">
              <a:spcBef>
                <a:spcPts val="600"/>
              </a:spcBef>
              <a:spcAft>
                <a:spcPts val="0"/>
              </a:spcAft>
              <a:defRPr/>
            </a:pPr>
            <a:r>
              <a:rPr lang="ja-JP" altLang="en-US" sz="2000" dirty="0">
                <a:solidFill>
                  <a:prstClr val="white"/>
                </a:solidFill>
                <a:latin typeface="Meiryo UI" panose="020B0604030504040204" pitchFamily="50" charset="-128"/>
                <a:ea typeface="Meiryo UI" panose="020B0604030504040204" pitchFamily="50" charset="-128"/>
                <a:cs typeface="Meiryo UI" panose="020B0604030504040204" pitchFamily="50" charset="-128"/>
              </a:rPr>
              <a:t> かつ 認知症サポート医で</a:t>
            </a:r>
            <a:endParaRPr lang="en-US" altLang="ja-JP" sz="2000" dirty="0">
              <a:solidFill>
                <a:prstClr val="white"/>
              </a:solidFill>
              <a:latin typeface="Meiryo UI" panose="020B0604030504040204" pitchFamily="50" charset="-128"/>
              <a:ea typeface="Meiryo UI" panose="020B0604030504040204" pitchFamily="50" charset="-128"/>
              <a:cs typeface="Meiryo UI" panose="020B0604030504040204" pitchFamily="50" charset="-128"/>
            </a:endParaRPr>
          </a:p>
          <a:p>
            <a:pPr fontAlgn="auto">
              <a:spcBef>
                <a:spcPts val="600"/>
              </a:spcBef>
              <a:spcAft>
                <a:spcPts val="0"/>
              </a:spcAft>
              <a:defRPr/>
            </a:pPr>
            <a:r>
              <a:rPr lang="ja-JP" altLang="en-US" sz="2000" dirty="0">
                <a:solidFill>
                  <a:prstClr val="white"/>
                </a:solidFill>
                <a:latin typeface="Meiryo UI" panose="020B0604030504040204" pitchFamily="50" charset="-128"/>
                <a:ea typeface="Meiryo UI" panose="020B0604030504040204" pitchFamily="50" charset="-128"/>
                <a:cs typeface="Meiryo UI" panose="020B0604030504040204" pitchFamily="50" charset="-128"/>
              </a:rPr>
              <a:t> ある医師</a:t>
            </a:r>
            <a:r>
              <a:rPr lang="en-US" altLang="ja-JP" sz="2000" dirty="0">
                <a:solidFill>
                  <a:prstClr val="white"/>
                </a:solidFill>
                <a:latin typeface="Meiryo UI" panose="020B0604030504040204" pitchFamily="50" charset="-128"/>
                <a:ea typeface="Meiryo UI" panose="020B0604030504040204" pitchFamily="50" charset="-128"/>
                <a:cs typeface="Meiryo UI" panose="020B0604030504040204" pitchFamily="50" charset="-128"/>
              </a:rPr>
              <a:t>1</a:t>
            </a:r>
            <a:r>
              <a:rPr lang="ja-JP" altLang="en-US" sz="2000" dirty="0">
                <a:solidFill>
                  <a:prstClr val="white"/>
                </a:solidFill>
                <a:latin typeface="Meiryo UI" panose="020B0604030504040204" pitchFamily="50" charset="-128"/>
                <a:ea typeface="Meiryo UI" panose="020B0604030504040204" pitchFamily="50" charset="-128"/>
                <a:cs typeface="Meiryo UI" panose="020B0604030504040204" pitchFamily="50" charset="-128"/>
              </a:rPr>
              <a:t>名とする。</a:t>
            </a:r>
          </a:p>
        </p:txBody>
      </p:sp>
      <p:sp>
        <p:nvSpPr>
          <p:cNvPr id="5" name="正方形/長方形 4"/>
          <p:cNvSpPr/>
          <p:nvPr/>
        </p:nvSpPr>
        <p:spPr>
          <a:xfrm>
            <a:off x="3946358" y="1384787"/>
            <a:ext cx="4860757" cy="4608691"/>
          </a:xfrm>
          <a:prstGeom prst="rect">
            <a:avLst/>
          </a:prstGeom>
          <a:solidFill>
            <a:srgbClr val="D3E3ED"/>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defRPr/>
            </a:pPr>
            <a:r>
              <a:rPr lang="ja-JP" altLang="en-US" sz="200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  ただし、上記医師の確保が困難な場合には    </a:t>
            </a:r>
            <a:endParaRPr lang="en-US" altLang="ja-JP" sz="2000" dirty="0">
              <a:solidFill>
                <a:schemeClr val="tx1"/>
              </a:solidFill>
              <a:latin typeface="Meiryo UI" panose="020B0604030504040204" pitchFamily="50" charset="-128"/>
              <a:ea typeface="Meiryo UI" panose="020B0604030504040204" pitchFamily="50" charset="-128"/>
              <a:cs typeface="Meiryo UI" panose="020B0604030504040204" pitchFamily="50" charset="-128"/>
            </a:endParaRPr>
          </a:p>
          <a:p>
            <a:pPr>
              <a:defRPr/>
            </a:pPr>
            <a:r>
              <a:rPr lang="ja-JP" altLang="en-US" sz="200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  当分の間、以下の医師も認めることとする。</a:t>
            </a:r>
          </a:p>
          <a:p>
            <a:pPr marL="182563" indent="-182563">
              <a:spcBef>
                <a:spcPts val="1200"/>
              </a:spcBef>
              <a:defRPr/>
            </a:pPr>
            <a:r>
              <a:rPr lang="ja-JP" altLang="en-US" sz="200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●日本老年精神医学会若しくは日本認知症学会の定める専門医、又は認知症疾患の鑑別診断等の専門医療を主たる業務とした</a:t>
            </a:r>
            <a:r>
              <a:rPr lang="en-US" altLang="ja-JP" sz="200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5</a:t>
            </a:r>
            <a:r>
              <a:rPr lang="ja-JP" altLang="en-US" sz="200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年以上の臨床経験を有する医師であって、</a:t>
            </a:r>
            <a:r>
              <a:rPr lang="ja-JP" altLang="en-US" sz="2000" b="1" u="sng" dirty="0">
                <a:solidFill>
                  <a:srgbClr val="FF0000"/>
                </a:solidFill>
                <a:latin typeface="Meiryo UI" panose="020B0604030504040204" pitchFamily="50" charset="-128"/>
                <a:ea typeface="Meiryo UI" panose="020B0604030504040204" pitchFamily="50" charset="-128"/>
                <a:cs typeface="Meiryo UI" panose="020B0604030504040204" pitchFamily="50" charset="-128"/>
              </a:rPr>
              <a:t>今後</a:t>
            </a:r>
            <a:r>
              <a:rPr lang="en-US" altLang="ja-JP" sz="2000" b="1" u="sng" dirty="0">
                <a:solidFill>
                  <a:srgbClr val="FF0000"/>
                </a:solidFill>
                <a:latin typeface="Meiryo UI" panose="020B0604030504040204" pitchFamily="50" charset="-128"/>
                <a:ea typeface="Meiryo UI" panose="020B0604030504040204" pitchFamily="50" charset="-128"/>
                <a:cs typeface="Meiryo UI" panose="020B0604030504040204" pitchFamily="50" charset="-128"/>
              </a:rPr>
              <a:t>5</a:t>
            </a:r>
            <a:r>
              <a:rPr lang="ja-JP" altLang="en-US" sz="2000" b="1" u="sng" dirty="0">
                <a:solidFill>
                  <a:srgbClr val="FF0000"/>
                </a:solidFill>
                <a:latin typeface="Meiryo UI" panose="020B0604030504040204" pitchFamily="50" charset="-128"/>
                <a:ea typeface="Meiryo UI" panose="020B0604030504040204" pitchFamily="50" charset="-128"/>
                <a:cs typeface="Meiryo UI" panose="020B0604030504040204" pitchFamily="50" charset="-128"/>
              </a:rPr>
              <a:t>年間で認知症サポート医研修を受講する予定のあるもの</a:t>
            </a:r>
          </a:p>
          <a:p>
            <a:pPr marL="182563" indent="-182563">
              <a:spcBef>
                <a:spcPts val="1200"/>
              </a:spcBef>
              <a:defRPr/>
            </a:pPr>
            <a:r>
              <a:rPr lang="ja-JP" altLang="en-US" sz="2000" b="1"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a:t>
            </a:r>
            <a:r>
              <a:rPr lang="ja-JP" altLang="en-US" sz="2000" b="1" u="sng" dirty="0">
                <a:solidFill>
                  <a:srgbClr val="FF0000"/>
                </a:solidFill>
                <a:latin typeface="Meiryo UI" panose="020B0604030504040204" pitchFamily="50" charset="-128"/>
                <a:ea typeface="Meiryo UI" panose="020B0604030504040204" pitchFamily="50" charset="-128"/>
                <a:cs typeface="Meiryo UI" panose="020B0604030504040204" pitchFamily="50" charset="-128"/>
              </a:rPr>
              <a:t>認知症サポート医であって</a:t>
            </a:r>
            <a:r>
              <a:rPr lang="ja-JP" altLang="en-US" sz="2000" b="1" u="sng"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a:t>
            </a:r>
            <a:r>
              <a:rPr lang="ja-JP" altLang="en-US" sz="200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認知症疾患  の診断・治療に</a:t>
            </a:r>
            <a:r>
              <a:rPr lang="en-US" altLang="ja-JP" sz="200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5</a:t>
            </a:r>
            <a:r>
              <a:rPr lang="ja-JP" altLang="en-US" sz="200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年以上従事した経験を   有するもの（認知症疾患医療センタ一等  の専門医と連携を図っている場合に限る</a:t>
            </a:r>
            <a:r>
              <a:rPr lang="en-US" altLang="ja-JP" sz="200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a:t>
            </a:r>
          </a:p>
        </p:txBody>
      </p:sp>
      <p:sp>
        <p:nvSpPr>
          <p:cNvPr id="7" name="Rectangle 23"/>
          <p:cNvSpPr>
            <a:spLocks noChangeArrowheads="1"/>
          </p:cNvSpPr>
          <p:nvPr/>
        </p:nvSpPr>
        <p:spPr bwMode="auto">
          <a:xfrm>
            <a:off x="0" y="1"/>
            <a:ext cx="2806995" cy="3721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82904" tIns="41452" rIns="82904" bIns="41452" anchor="b"/>
          <a:lstStyle/>
          <a:p>
            <a:pPr defTabSz="828675"/>
            <a:r>
              <a:rPr kumimoji="0" lang="en-US" altLang="ja-JP" sz="1600" b="1" dirty="0">
                <a:latin typeface="Meiryo UI" panose="020B0604030504040204" pitchFamily="50" charset="-128"/>
                <a:ea typeface="Meiryo UI" panose="020B0604030504040204" pitchFamily="50" charset="-128"/>
              </a:rPr>
              <a:t>《</a:t>
            </a:r>
            <a:r>
              <a:rPr kumimoji="0" lang="ja-JP" altLang="en-US" sz="1600" b="1" dirty="0">
                <a:latin typeface="Meiryo UI" panose="020B0604030504040204" pitchFamily="50" charset="-128"/>
                <a:ea typeface="Meiryo UI" panose="020B0604030504040204" pitchFamily="50" charset="-128"/>
              </a:rPr>
              <a:t> 連携</a:t>
            </a:r>
            <a:r>
              <a:rPr kumimoji="0" lang="en-US" altLang="ja-JP" sz="1700" b="1" dirty="0">
                <a:latin typeface="Segoe UI" panose="020B0502040204020203" pitchFamily="34" charset="0"/>
                <a:ea typeface="Meiryo UI" panose="020B0604030504040204" pitchFamily="50" charset="-128"/>
                <a:cs typeface="Segoe UI" panose="020B0502040204020203" pitchFamily="34" charset="0"/>
              </a:rPr>
              <a:t>-19</a:t>
            </a:r>
            <a:r>
              <a:rPr kumimoji="0" lang="ja-JP" altLang="en-US" sz="1700" b="1" dirty="0">
                <a:latin typeface="Segoe UI" panose="020B0502040204020203" pitchFamily="34" charset="0"/>
                <a:ea typeface="Meiryo UI" panose="020B0604030504040204" pitchFamily="50" charset="-128"/>
                <a:cs typeface="Segoe UI" panose="020B0502040204020203" pitchFamily="34" charset="0"/>
              </a:rPr>
              <a:t> </a:t>
            </a:r>
            <a:r>
              <a:rPr kumimoji="0" lang="en-US" altLang="ja-JP" sz="1600" b="1" dirty="0">
                <a:latin typeface="Meiryo UI" panose="020B0604030504040204" pitchFamily="50" charset="-128"/>
                <a:ea typeface="Meiryo UI" panose="020B0604030504040204" pitchFamily="50" charset="-128"/>
              </a:rPr>
              <a:t>》</a:t>
            </a:r>
            <a:r>
              <a:rPr kumimoji="0" lang="ja-JP" altLang="en-US" sz="1600" b="1" dirty="0">
                <a:latin typeface="Meiryo UI" panose="020B0604030504040204" pitchFamily="50" charset="-128"/>
                <a:ea typeface="Meiryo UI" panose="020B0604030504040204" pitchFamily="50" charset="-128"/>
              </a:rPr>
              <a:t>  </a:t>
            </a:r>
            <a:endParaRPr kumimoji="0" lang="ja-JP" altLang="en-US" sz="1600" b="1" dirty="0">
              <a:solidFill>
                <a:srgbClr val="FF5050"/>
              </a:solidFill>
              <a:latin typeface="Meiryo UI" panose="020B0604030504040204" pitchFamily="50" charset="-128"/>
              <a:ea typeface="Meiryo UI" panose="020B0604030504040204" pitchFamily="50" charset="-128"/>
            </a:endParaRPr>
          </a:p>
        </p:txBody>
      </p:sp>
      <p:sp>
        <p:nvSpPr>
          <p:cNvPr id="8" name="Rectangle 12"/>
          <p:cNvSpPr>
            <a:spLocks noChangeArrowheads="1"/>
          </p:cNvSpPr>
          <p:nvPr/>
        </p:nvSpPr>
        <p:spPr bwMode="auto">
          <a:xfrm>
            <a:off x="213519" y="885706"/>
            <a:ext cx="8691562" cy="103179"/>
          </a:xfrm>
          <a:prstGeom prst="rect">
            <a:avLst/>
          </a:prstGeom>
          <a:gradFill rotWithShape="1">
            <a:gsLst>
              <a:gs pos="96951">
                <a:srgbClr val="3E6EB4"/>
              </a:gs>
              <a:gs pos="90000">
                <a:srgbClr val="3E6EB4"/>
              </a:gs>
              <a:gs pos="0">
                <a:srgbClr val="CDE1FF"/>
              </a:gs>
            </a:gsLst>
            <a:lin ang="0" scaled="1"/>
          </a:gradFill>
          <a:ln w="9525" algn="ctr">
            <a:noFill/>
            <a:miter lim="800000"/>
            <a:headEnd/>
            <a:tailEnd/>
          </a:ln>
          <a:effectLst/>
        </p:spPr>
        <p:txBody>
          <a:bodyPr wrap="none" anchor="ctr"/>
          <a:lstStyle/>
          <a:p>
            <a:pPr algn="r">
              <a:defRPr/>
            </a:pPr>
            <a:endParaRPr lang="ja-JP" altLang="en-US">
              <a:latin typeface="Arial" charset="0"/>
            </a:endParaRPr>
          </a:p>
        </p:txBody>
      </p:sp>
      <p:sp>
        <p:nvSpPr>
          <p:cNvPr id="4" name="二等辺三角形 3"/>
          <p:cNvSpPr/>
          <p:nvPr/>
        </p:nvSpPr>
        <p:spPr bwMode="auto">
          <a:xfrm rot="5400000">
            <a:off x="3050079" y="3453067"/>
            <a:ext cx="1476260" cy="472130"/>
          </a:xfrm>
          <a:prstGeom prst="triangle">
            <a:avLst/>
          </a:prstGeom>
          <a:solidFill>
            <a:schemeClr val="bg1"/>
          </a:solidFill>
          <a:ln w="9525" cap="flat" cmpd="sng" algn="ctr">
            <a:no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r" defTabSz="914400" rtl="0" eaLnBrk="1" fontAlgn="base" latinLnBrk="0" hangingPunct="1">
              <a:lnSpc>
                <a:spcPct val="100000"/>
              </a:lnSpc>
              <a:spcBef>
                <a:spcPct val="0"/>
              </a:spcBef>
              <a:spcAft>
                <a:spcPct val="0"/>
              </a:spcAft>
              <a:buClrTx/>
              <a:buSzTx/>
              <a:buFontTx/>
              <a:buNone/>
              <a:tabLst/>
            </a:pPr>
            <a:endParaRPr kumimoji="1" lang="ja-JP" altLang="en-US" sz="3600" b="0" i="0" u="none" strike="noStrike" cap="none" normalizeH="0" baseline="0">
              <a:ln>
                <a:noFill/>
              </a:ln>
              <a:solidFill>
                <a:schemeClr val="tx1"/>
              </a:solidFill>
              <a:effectLst>
                <a:outerShdw blurRad="38100" dist="38100" dir="2700000" algn="tl">
                  <a:srgbClr val="000000">
                    <a:alpha val="43137"/>
                  </a:srgbClr>
                </a:outerShdw>
              </a:effectLst>
              <a:latin typeface="Arial" charset="0"/>
              <a:ea typeface="ＭＳ Ｐゴシック" pitchFamily="50" charset="-128"/>
            </a:endParaRPr>
          </a:p>
        </p:txBody>
      </p:sp>
    </p:spTree>
    <p:extLst>
      <p:ext uri="{BB962C8B-B14F-4D97-AF65-F5344CB8AC3E}">
        <p14:creationId xmlns:p14="http://schemas.microsoft.com/office/powerpoint/2010/main" val="2394832230"/>
      </p:ext>
    </p:extLst>
  </p:cSld>
  <p:clrMapOvr>
    <a:masterClrMapping/>
  </p:clrMapOvr>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0898" name="グループ化 9"/>
          <p:cNvGrpSpPr>
            <a:grpSpLocks/>
          </p:cNvGrpSpPr>
          <p:nvPr/>
        </p:nvGrpSpPr>
        <p:grpSpPr bwMode="auto">
          <a:xfrm>
            <a:off x="326190" y="1404281"/>
            <a:ext cx="8466219" cy="4716468"/>
            <a:chOff x="282575" y="675674"/>
            <a:chExt cx="9648903" cy="4513003"/>
          </a:xfrm>
        </p:grpSpPr>
        <p:sp>
          <p:nvSpPr>
            <p:cNvPr id="8" name="正方形/長方形 7"/>
            <p:cNvSpPr/>
            <p:nvPr/>
          </p:nvSpPr>
          <p:spPr bwMode="auto">
            <a:xfrm>
              <a:off x="303213" y="1224756"/>
              <a:ext cx="4484687" cy="1082675"/>
            </a:xfrm>
            <a:prstGeom prst="rect">
              <a:avLst/>
            </a:prstGeom>
            <a:gradFill>
              <a:gsLst>
                <a:gs pos="0">
                  <a:srgbClr val="3E6EB4"/>
                </a:gs>
                <a:gs pos="36000">
                  <a:srgbClr val="3E6EB4"/>
                </a:gs>
                <a:gs pos="100000">
                  <a:schemeClr val="accent6">
                    <a:tint val="15000"/>
                    <a:satMod val="350000"/>
                  </a:schemeClr>
                </a:gs>
              </a:gsLst>
            </a:gradFill>
            <a:ln>
              <a:noFill/>
            </a:ln>
          </p:spPr>
          <p:style>
            <a:lnRef idx="1">
              <a:schemeClr val="accent6"/>
            </a:lnRef>
            <a:fillRef idx="2">
              <a:schemeClr val="accent6"/>
            </a:fillRef>
            <a:effectRef idx="1">
              <a:schemeClr val="accent6"/>
            </a:effectRef>
            <a:fontRef idx="minor">
              <a:schemeClr val="dk1"/>
            </a:fontRef>
          </p:style>
          <p:txBody>
            <a:bodyPr anchor="ctr"/>
            <a:lstStyle/>
            <a:p>
              <a:pPr algn="ctr" fontAlgn="auto">
                <a:spcBef>
                  <a:spcPts val="0"/>
                </a:spcBef>
                <a:spcAft>
                  <a:spcPts val="0"/>
                </a:spcAft>
                <a:defRPr/>
              </a:pPr>
              <a:endParaRPr lang="en-US" altLang="ja-JP" sz="1400" dirty="0">
                <a:solidFill>
                  <a:prstClr val="black"/>
                </a:solidFill>
                <a:latin typeface="Meiryo UI" panose="020B0604030504040204" pitchFamily="50" charset="-128"/>
                <a:ea typeface="Meiryo UI" panose="020B0604030504040204" pitchFamily="50" charset="-128"/>
                <a:cs typeface="Meiryo UI" panose="020B0604030504040204" pitchFamily="50" charset="-128"/>
              </a:endParaRPr>
            </a:p>
            <a:p>
              <a:pPr algn="ctr" fontAlgn="auto">
                <a:spcBef>
                  <a:spcPts val="0"/>
                </a:spcBef>
                <a:spcAft>
                  <a:spcPts val="0"/>
                </a:spcAft>
                <a:defRPr/>
              </a:pPr>
              <a:endParaRPr lang="en-US" altLang="ja-JP" sz="1400" dirty="0">
                <a:solidFill>
                  <a:prstClr val="black"/>
                </a:solidFill>
                <a:latin typeface="Meiryo UI" panose="020B0604030504040204" pitchFamily="50" charset="-128"/>
                <a:ea typeface="Meiryo UI" panose="020B0604030504040204" pitchFamily="50" charset="-128"/>
                <a:cs typeface="Meiryo UI" panose="020B0604030504040204" pitchFamily="50" charset="-128"/>
              </a:endParaRPr>
            </a:p>
            <a:p>
              <a:pPr algn="ctr" fontAlgn="auto">
                <a:spcBef>
                  <a:spcPts val="0"/>
                </a:spcBef>
                <a:spcAft>
                  <a:spcPts val="0"/>
                </a:spcAft>
                <a:defRPr/>
              </a:pPr>
              <a:endParaRPr lang="en-US" altLang="ja-JP" sz="1400" dirty="0">
                <a:solidFill>
                  <a:prstClr val="black"/>
                </a:solidFill>
                <a:latin typeface="Meiryo UI" panose="020B0604030504040204" pitchFamily="50" charset="-128"/>
                <a:ea typeface="Meiryo UI" panose="020B0604030504040204" pitchFamily="50" charset="-128"/>
                <a:cs typeface="Meiryo UI" panose="020B0604030504040204" pitchFamily="50" charset="-128"/>
              </a:endParaRPr>
            </a:p>
            <a:p>
              <a:pPr fontAlgn="auto">
                <a:spcBef>
                  <a:spcPts val="0"/>
                </a:spcBef>
                <a:spcAft>
                  <a:spcPts val="0"/>
                </a:spcAft>
                <a:defRPr/>
              </a:pPr>
              <a:endParaRPr lang="en-US" altLang="ja-JP" sz="1400" dirty="0">
                <a:solidFill>
                  <a:prstClr val="black"/>
                </a:solidFill>
                <a:latin typeface="Meiryo UI" panose="020B0604030504040204" pitchFamily="50" charset="-128"/>
                <a:ea typeface="Meiryo UI" panose="020B0604030504040204" pitchFamily="50" charset="-128"/>
                <a:cs typeface="Meiryo UI" panose="020B0604030504040204" pitchFamily="50" charset="-128"/>
              </a:endParaRPr>
            </a:p>
            <a:p>
              <a:pPr fontAlgn="auto">
                <a:spcBef>
                  <a:spcPts val="0"/>
                </a:spcBef>
                <a:spcAft>
                  <a:spcPts val="0"/>
                </a:spcAft>
                <a:defRPr/>
              </a:pPr>
              <a:endParaRPr lang="en-US" altLang="ja-JP" sz="1400" dirty="0">
                <a:solidFill>
                  <a:prstClr val="black"/>
                </a:solidFill>
                <a:latin typeface="Meiryo UI" panose="020B0604030504040204" pitchFamily="50" charset="-128"/>
                <a:ea typeface="Meiryo UI" panose="020B0604030504040204" pitchFamily="50" charset="-128"/>
                <a:cs typeface="Meiryo UI" panose="020B0604030504040204" pitchFamily="50" charset="-128"/>
              </a:endParaRPr>
            </a:p>
          </p:txBody>
        </p:sp>
        <p:sp>
          <p:nvSpPr>
            <p:cNvPr id="7" name="正方形/長方形 6"/>
            <p:cNvSpPr/>
            <p:nvPr/>
          </p:nvSpPr>
          <p:spPr bwMode="auto">
            <a:xfrm>
              <a:off x="5349875" y="1202531"/>
              <a:ext cx="4431668" cy="1405694"/>
            </a:xfrm>
            <a:prstGeom prst="rect">
              <a:avLst/>
            </a:prstGeom>
            <a:gradFill>
              <a:gsLst>
                <a:gs pos="0">
                  <a:srgbClr val="7F9E40"/>
                </a:gs>
                <a:gs pos="49000">
                  <a:srgbClr val="7F9E40"/>
                </a:gs>
                <a:gs pos="100000">
                  <a:schemeClr val="accent5">
                    <a:tint val="15000"/>
                    <a:satMod val="350000"/>
                  </a:schemeClr>
                </a:gs>
              </a:gsLst>
            </a:gradFill>
            <a:ln>
              <a:noFill/>
            </a:ln>
          </p:spPr>
          <p:style>
            <a:lnRef idx="1">
              <a:schemeClr val="accent5"/>
            </a:lnRef>
            <a:fillRef idx="2">
              <a:schemeClr val="accent5"/>
            </a:fillRef>
            <a:effectRef idx="1">
              <a:schemeClr val="accent5"/>
            </a:effectRef>
            <a:fontRef idx="minor">
              <a:schemeClr val="dk1"/>
            </a:fontRef>
          </p:style>
          <p:txBody>
            <a:bodyPr/>
            <a:lstStyle/>
            <a:p>
              <a:pPr fontAlgn="auto">
                <a:spcBef>
                  <a:spcPts val="0"/>
                </a:spcBef>
                <a:spcAft>
                  <a:spcPts val="0"/>
                </a:spcAft>
                <a:defRPr/>
              </a:pPr>
              <a:endParaRPr lang="en-US" altLang="ja-JP" sz="1200" dirty="0">
                <a:solidFill>
                  <a:prstClr val="black"/>
                </a:solidFill>
                <a:latin typeface="Meiryo UI" panose="020B0604030504040204" pitchFamily="50" charset="-128"/>
                <a:ea typeface="Meiryo UI" panose="020B0604030504040204" pitchFamily="50" charset="-128"/>
                <a:cs typeface="Meiryo UI" panose="020B0604030504040204" pitchFamily="50" charset="-128"/>
              </a:endParaRPr>
            </a:p>
          </p:txBody>
        </p:sp>
        <p:sp>
          <p:nvSpPr>
            <p:cNvPr id="4" name="テキスト ボックス 3"/>
            <p:cNvSpPr txBox="1"/>
            <p:nvPr/>
          </p:nvSpPr>
          <p:spPr bwMode="auto">
            <a:xfrm>
              <a:off x="5956050" y="692242"/>
              <a:ext cx="3288631" cy="391361"/>
            </a:xfrm>
            <a:prstGeom prst="rect">
              <a:avLst/>
            </a:prstGeom>
            <a:solidFill>
              <a:srgbClr val="7F9E40"/>
            </a:solidFill>
            <a:ln>
              <a:noFill/>
            </a:ln>
          </p:spPr>
          <p:style>
            <a:lnRef idx="2">
              <a:schemeClr val="accent1"/>
            </a:lnRef>
            <a:fillRef idx="1">
              <a:schemeClr val="lt1"/>
            </a:fillRef>
            <a:effectRef idx="0">
              <a:schemeClr val="accent1"/>
            </a:effectRef>
            <a:fontRef idx="minor">
              <a:schemeClr val="dk1"/>
            </a:fontRef>
          </p:style>
          <p:txBody>
            <a:bodyPr wrap="square" anchor="ctr" anchorCtr="0">
              <a:noAutofit/>
            </a:bodyPr>
            <a:lstStyle/>
            <a:p>
              <a:pPr fontAlgn="auto">
                <a:spcBef>
                  <a:spcPts val="0"/>
                </a:spcBef>
                <a:spcAft>
                  <a:spcPts val="0"/>
                </a:spcAft>
                <a:defRPr/>
              </a:pPr>
              <a:r>
                <a:rPr lang="zh-TW" altLang="en-US" sz="1800" b="1" dirty="0">
                  <a:solidFill>
                    <a:schemeClr val="bg1"/>
                  </a:solidFill>
                  <a:latin typeface="Meiryo UI" panose="020B0604030504040204" pitchFamily="50" charset="-128"/>
                  <a:ea typeface="Meiryo UI" panose="020B0604030504040204" pitchFamily="50" charset="-128"/>
                  <a:cs typeface="Meiryo UI" panose="020B0604030504040204" pitchFamily="50" charset="-128"/>
                </a:rPr>
                <a:t>認知症初期集中支援</a:t>
              </a:r>
              <a:r>
                <a:rPr lang="ja-JP" altLang="en-US" sz="1800" b="1" dirty="0">
                  <a:solidFill>
                    <a:schemeClr val="bg1"/>
                  </a:solidFill>
                  <a:latin typeface="Meiryo UI" panose="020B0604030504040204" pitchFamily="50" charset="-128"/>
                  <a:ea typeface="Meiryo UI" panose="020B0604030504040204" pitchFamily="50" charset="-128"/>
                  <a:cs typeface="Meiryo UI" panose="020B0604030504040204" pitchFamily="50" charset="-128"/>
                </a:rPr>
                <a:t>チーム</a:t>
              </a:r>
            </a:p>
          </p:txBody>
        </p:sp>
        <p:sp>
          <p:nvSpPr>
            <p:cNvPr id="9" name="正方形/長方形 8"/>
            <p:cNvSpPr/>
            <p:nvPr/>
          </p:nvSpPr>
          <p:spPr bwMode="auto">
            <a:xfrm>
              <a:off x="7658917" y="4117114"/>
              <a:ext cx="1997003" cy="1071563"/>
            </a:xfrm>
            <a:prstGeom prst="rect">
              <a:avLst/>
            </a:prstGeom>
            <a:gradFill>
              <a:gsLst>
                <a:gs pos="0">
                  <a:srgbClr val="CF594D"/>
                </a:gs>
                <a:gs pos="8000">
                  <a:srgbClr val="CF594D"/>
                </a:gs>
                <a:gs pos="100000">
                  <a:schemeClr val="accent4">
                    <a:tint val="15000"/>
                    <a:satMod val="350000"/>
                  </a:schemeClr>
                </a:gs>
              </a:gsLst>
            </a:gradFill>
            <a:ln>
              <a:noFill/>
            </a:ln>
          </p:spPr>
          <p:style>
            <a:lnRef idx="1">
              <a:schemeClr val="accent4"/>
            </a:lnRef>
            <a:fillRef idx="2">
              <a:schemeClr val="accent4"/>
            </a:fillRef>
            <a:effectRef idx="1">
              <a:schemeClr val="accent4"/>
            </a:effectRef>
            <a:fontRef idx="minor">
              <a:schemeClr val="dk1"/>
            </a:fontRef>
          </p:style>
          <p:txBody>
            <a:bodyPr anchor="ctr"/>
            <a:lstStyle/>
            <a:p>
              <a:pPr fontAlgn="auto">
                <a:spcBef>
                  <a:spcPts val="0"/>
                </a:spcBef>
                <a:spcAft>
                  <a:spcPts val="0"/>
                </a:spcAft>
                <a:defRPr/>
              </a:pPr>
              <a:endParaRPr lang="en-US" altLang="ja-JP" sz="1100" dirty="0">
                <a:solidFill>
                  <a:prstClr val="black"/>
                </a:solidFill>
                <a:latin typeface="Meiryo UI" panose="020B0604030504040204" pitchFamily="50" charset="-128"/>
                <a:ea typeface="Meiryo UI" panose="020B0604030504040204" pitchFamily="50" charset="-128"/>
                <a:cs typeface="Meiryo UI" panose="020B0604030504040204" pitchFamily="50" charset="-128"/>
              </a:endParaRPr>
            </a:p>
            <a:p>
              <a:pPr fontAlgn="auto">
                <a:spcBef>
                  <a:spcPts val="0"/>
                </a:spcBef>
                <a:spcAft>
                  <a:spcPts val="600"/>
                </a:spcAft>
                <a:defRPr/>
              </a:pPr>
              <a:r>
                <a:rPr lang="ja-JP" altLang="en-US" sz="1200" b="1" dirty="0">
                  <a:solidFill>
                    <a:srgbClr val="CF594D"/>
                  </a:solidFill>
                  <a:latin typeface="Meiryo UI" panose="020B0604030504040204" pitchFamily="50" charset="-128"/>
                  <a:ea typeface="Meiryo UI" panose="020B0604030504040204" pitchFamily="50" charset="-128"/>
                  <a:cs typeface="Meiryo UI" panose="020B0604030504040204" pitchFamily="50" charset="-128"/>
                </a:rPr>
                <a:t>（診療報酬）</a:t>
              </a:r>
              <a:endParaRPr lang="en-US" altLang="ja-JP" sz="1200" b="1" dirty="0">
                <a:solidFill>
                  <a:srgbClr val="CF594D"/>
                </a:solidFill>
                <a:latin typeface="Meiryo UI" panose="020B0604030504040204" pitchFamily="50" charset="-128"/>
                <a:ea typeface="Meiryo UI" panose="020B0604030504040204" pitchFamily="50" charset="-128"/>
                <a:cs typeface="Meiryo UI" panose="020B0604030504040204" pitchFamily="50" charset="-128"/>
              </a:endParaRPr>
            </a:p>
            <a:p>
              <a:pPr fontAlgn="auto">
                <a:spcBef>
                  <a:spcPts val="0"/>
                </a:spcBef>
                <a:spcAft>
                  <a:spcPts val="0"/>
                </a:spcAft>
                <a:defRPr/>
              </a:pPr>
              <a:r>
                <a:rPr lang="ja-JP" altLang="en-US" sz="1400" b="1" dirty="0">
                  <a:solidFill>
                    <a:prstClr val="black"/>
                  </a:solidFill>
                  <a:latin typeface="Meiryo UI" panose="020B0604030504040204" pitchFamily="50" charset="-128"/>
                  <a:ea typeface="Meiryo UI" panose="020B0604030504040204" pitchFamily="50" charset="-128"/>
                  <a:cs typeface="Meiryo UI" panose="020B0604030504040204" pitchFamily="50" charset="-128"/>
                </a:rPr>
                <a:t>　認知症療養指導料</a:t>
              </a:r>
              <a:r>
                <a:rPr lang="ja-JP" altLang="en-US" sz="1400" dirty="0">
                  <a:solidFill>
                    <a:prstClr val="black"/>
                  </a:solidFill>
                  <a:latin typeface="Meiryo UI" panose="020B0604030504040204" pitchFamily="50" charset="-128"/>
                  <a:ea typeface="Meiryo UI" panose="020B0604030504040204" pitchFamily="50" charset="-128"/>
                  <a:cs typeface="Meiryo UI" panose="020B0604030504040204" pitchFamily="50" charset="-128"/>
                </a:rPr>
                <a:t>　</a:t>
              </a:r>
            </a:p>
          </p:txBody>
        </p:sp>
        <p:sp>
          <p:nvSpPr>
            <p:cNvPr id="12" name="角丸四角形 11"/>
            <p:cNvSpPr/>
            <p:nvPr/>
          </p:nvSpPr>
          <p:spPr bwMode="auto">
            <a:xfrm>
              <a:off x="6496171" y="1363005"/>
              <a:ext cx="3015813" cy="1063000"/>
            </a:xfrm>
            <a:prstGeom prst="roundRect">
              <a:avLst>
                <a:gd name="adj" fmla="val 9182"/>
              </a:avLst>
            </a:prstGeom>
            <a:ln>
              <a:solidFill>
                <a:srgbClr val="7F9E40"/>
              </a:solidFill>
            </a:ln>
          </p:spPr>
          <p:style>
            <a:lnRef idx="2">
              <a:schemeClr val="accent1"/>
            </a:lnRef>
            <a:fillRef idx="1">
              <a:schemeClr val="lt1"/>
            </a:fillRef>
            <a:effectRef idx="0">
              <a:schemeClr val="accent1"/>
            </a:effectRef>
            <a:fontRef idx="minor">
              <a:schemeClr val="dk1"/>
            </a:fontRef>
          </p:style>
          <p:txBody>
            <a:bodyPr anchor="ctr"/>
            <a:lstStyle/>
            <a:p>
              <a:pPr algn="ctr" fontAlgn="auto">
                <a:spcBef>
                  <a:spcPts val="0"/>
                </a:spcBef>
                <a:spcAft>
                  <a:spcPts val="0"/>
                </a:spcAft>
                <a:defRPr/>
              </a:pPr>
              <a:r>
                <a:rPr lang="ja-JP" altLang="en-US" sz="2400" b="1" dirty="0">
                  <a:solidFill>
                    <a:prstClr val="black"/>
                  </a:solidFill>
                  <a:latin typeface="Meiryo UI" panose="020B0604030504040204" pitchFamily="50" charset="-128"/>
                  <a:ea typeface="Meiryo UI" panose="020B0604030504040204" pitchFamily="50" charset="-128"/>
                  <a:cs typeface="Meiryo UI" panose="020B0604030504040204" pitchFamily="50" charset="-128"/>
                </a:rPr>
                <a:t>①チーム員会議</a:t>
              </a:r>
              <a:endParaRPr lang="en-US" altLang="ja-JP" sz="2400" b="1" dirty="0">
                <a:solidFill>
                  <a:prstClr val="black"/>
                </a:solidFill>
                <a:latin typeface="Meiryo UI" panose="020B0604030504040204" pitchFamily="50" charset="-128"/>
                <a:ea typeface="Meiryo UI" panose="020B0604030504040204" pitchFamily="50" charset="-128"/>
                <a:cs typeface="Meiryo UI" panose="020B0604030504040204" pitchFamily="50" charset="-128"/>
              </a:endParaRPr>
            </a:p>
            <a:p>
              <a:pPr fontAlgn="auto">
                <a:spcBef>
                  <a:spcPts val="0"/>
                </a:spcBef>
                <a:spcAft>
                  <a:spcPts val="0"/>
                </a:spcAft>
                <a:defRPr/>
              </a:pPr>
              <a:r>
                <a:rPr lang="ja-JP" altLang="en-US" sz="2400" b="1" dirty="0">
                  <a:solidFill>
                    <a:prstClr val="black"/>
                  </a:solidFill>
                  <a:latin typeface="Meiryo UI" panose="020B0604030504040204" pitchFamily="50" charset="-128"/>
                  <a:ea typeface="Meiryo UI" panose="020B0604030504040204" pitchFamily="50" charset="-128"/>
                  <a:cs typeface="Meiryo UI" panose="020B0604030504040204" pitchFamily="50" charset="-128"/>
                </a:rPr>
                <a:t>     </a:t>
              </a:r>
              <a:r>
                <a:rPr lang="ja-JP" altLang="en-US" sz="2400" b="1" dirty="0" err="1">
                  <a:solidFill>
                    <a:prstClr val="black"/>
                  </a:solidFill>
                  <a:latin typeface="Meiryo UI" panose="020B0604030504040204" pitchFamily="50" charset="-128"/>
                  <a:ea typeface="Meiryo UI" panose="020B0604030504040204" pitchFamily="50" charset="-128"/>
                  <a:cs typeface="Meiryo UI" panose="020B0604030504040204" pitchFamily="50" charset="-128"/>
                </a:rPr>
                <a:t>への</a:t>
              </a:r>
              <a:r>
                <a:rPr lang="ja-JP" altLang="en-US" sz="2400" b="1" dirty="0">
                  <a:solidFill>
                    <a:prstClr val="black"/>
                  </a:solidFill>
                  <a:latin typeface="Meiryo UI" panose="020B0604030504040204" pitchFamily="50" charset="-128"/>
                  <a:ea typeface="Meiryo UI" panose="020B0604030504040204" pitchFamily="50" charset="-128"/>
                  <a:cs typeface="Meiryo UI" panose="020B0604030504040204" pitchFamily="50" charset="-128"/>
                </a:rPr>
                <a:t>参加</a:t>
              </a:r>
              <a:endParaRPr lang="en-US" altLang="ja-JP" sz="2400" b="1" dirty="0">
                <a:solidFill>
                  <a:prstClr val="black"/>
                </a:solidFill>
                <a:latin typeface="Meiryo UI" panose="020B0604030504040204" pitchFamily="50" charset="-128"/>
                <a:ea typeface="Meiryo UI" panose="020B0604030504040204" pitchFamily="50" charset="-128"/>
                <a:cs typeface="Meiryo UI" panose="020B0604030504040204" pitchFamily="50" charset="-128"/>
              </a:endParaRPr>
            </a:p>
          </p:txBody>
        </p:sp>
        <p:sp>
          <p:nvSpPr>
            <p:cNvPr id="13" name="正方形/長方形 12"/>
            <p:cNvSpPr/>
            <p:nvPr/>
          </p:nvSpPr>
          <p:spPr bwMode="auto">
            <a:xfrm>
              <a:off x="2256131" y="1411288"/>
              <a:ext cx="1295419" cy="576263"/>
            </a:xfrm>
            <a:prstGeom prst="rect">
              <a:avLst/>
            </a:prstGeom>
            <a:ln>
              <a:solidFill>
                <a:srgbClr val="3E6EB4"/>
              </a:solidFill>
              <a:prstDash val="dash"/>
            </a:ln>
          </p:spPr>
          <p:style>
            <a:lnRef idx="2">
              <a:schemeClr val="dk1"/>
            </a:lnRef>
            <a:fillRef idx="1">
              <a:schemeClr val="lt1"/>
            </a:fillRef>
            <a:effectRef idx="0">
              <a:schemeClr val="dk1"/>
            </a:effectRef>
            <a:fontRef idx="minor">
              <a:schemeClr val="dk1"/>
            </a:fontRef>
          </p:style>
          <p:txBody>
            <a:bodyPr anchor="ctr"/>
            <a:lstStyle/>
            <a:p>
              <a:pPr algn="ctr" fontAlgn="auto">
                <a:spcBef>
                  <a:spcPts val="0"/>
                </a:spcBef>
                <a:spcAft>
                  <a:spcPts val="0"/>
                </a:spcAft>
                <a:defRPr/>
              </a:pPr>
              <a:r>
                <a:rPr lang="ja-JP" altLang="en-US" sz="1200" dirty="0">
                  <a:solidFill>
                    <a:prstClr val="black"/>
                  </a:solidFill>
                  <a:latin typeface="Meiryo UI" panose="020B0604030504040204" pitchFamily="50" charset="-128"/>
                  <a:ea typeface="Meiryo UI" panose="020B0604030504040204" pitchFamily="50" charset="-128"/>
                  <a:cs typeface="Meiryo UI" panose="020B0604030504040204" pitchFamily="50" charset="-128"/>
                </a:rPr>
                <a:t>認知症医療</a:t>
              </a:r>
              <a:endParaRPr lang="en-US" altLang="ja-JP" sz="1200" dirty="0">
                <a:solidFill>
                  <a:prstClr val="black"/>
                </a:solidFill>
                <a:latin typeface="Meiryo UI" panose="020B0604030504040204" pitchFamily="50" charset="-128"/>
                <a:ea typeface="Meiryo UI" panose="020B0604030504040204" pitchFamily="50" charset="-128"/>
                <a:cs typeface="Meiryo UI" panose="020B0604030504040204" pitchFamily="50" charset="-128"/>
              </a:endParaRPr>
            </a:p>
            <a:p>
              <a:pPr algn="ctr" fontAlgn="auto">
                <a:spcBef>
                  <a:spcPts val="0"/>
                </a:spcBef>
                <a:spcAft>
                  <a:spcPts val="0"/>
                </a:spcAft>
                <a:defRPr/>
              </a:pPr>
              <a:r>
                <a:rPr lang="ja-JP" altLang="en-US" sz="1200" dirty="0">
                  <a:solidFill>
                    <a:prstClr val="black"/>
                  </a:solidFill>
                  <a:latin typeface="Meiryo UI" panose="020B0604030504040204" pitchFamily="50" charset="-128"/>
                  <a:ea typeface="Meiryo UI" panose="020B0604030504040204" pitchFamily="50" charset="-128"/>
                  <a:cs typeface="Meiryo UI" panose="020B0604030504040204" pitchFamily="50" charset="-128"/>
                </a:rPr>
                <a:t>支援診療所</a:t>
              </a:r>
            </a:p>
          </p:txBody>
        </p:sp>
        <p:sp>
          <p:nvSpPr>
            <p:cNvPr id="15" name="正方形/長方形 14"/>
            <p:cNvSpPr/>
            <p:nvPr/>
          </p:nvSpPr>
          <p:spPr bwMode="auto">
            <a:xfrm>
              <a:off x="810680" y="1411288"/>
              <a:ext cx="1262466" cy="576262"/>
            </a:xfrm>
            <a:prstGeom prst="rect">
              <a:avLst/>
            </a:prstGeom>
            <a:ln>
              <a:solidFill>
                <a:srgbClr val="3E6EB4"/>
              </a:solidFill>
            </a:ln>
          </p:spPr>
          <p:style>
            <a:lnRef idx="2">
              <a:schemeClr val="dk1"/>
            </a:lnRef>
            <a:fillRef idx="1">
              <a:schemeClr val="lt1"/>
            </a:fillRef>
            <a:effectRef idx="0">
              <a:schemeClr val="dk1"/>
            </a:effectRef>
            <a:fontRef idx="minor">
              <a:schemeClr val="dk1"/>
            </a:fontRef>
          </p:style>
          <p:txBody>
            <a:bodyPr anchor="ctr"/>
            <a:lstStyle/>
            <a:p>
              <a:pPr algn="ctr" fontAlgn="auto">
                <a:spcBef>
                  <a:spcPts val="0"/>
                </a:spcBef>
                <a:spcAft>
                  <a:spcPts val="0"/>
                </a:spcAft>
                <a:defRPr/>
              </a:pPr>
              <a:r>
                <a:rPr lang="ja-JP" altLang="en-US" sz="1200" dirty="0">
                  <a:solidFill>
                    <a:prstClr val="black"/>
                  </a:solidFill>
                  <a:latin typeface="Meiryo UI" panose="020B0604030504040204" pitchFamily="50" charset="-128"/>
                  <a:ea typeface="Meiryo UI" panose="020B0604030504040204" pitchFamily="50" charset="-128"/>
                  <a:cs typeface="Meiryo UI" panose="020B0604030504040204" pitchFamily="50" charset="-128"/>
                </a:rPr>
                <a:t>認知症疾患</a:t>
              </a:r>
              <a:endParaRPr lang="en-US" altLang="ja-JP" sz="1200" dirty="0">
                <a:solidFill>
                  <a:prstClr val="black"/>
                </a:solidFill>
                <a:latin typeface="Meiryo UI" panose="020B0604030504040204" pitchFamily="50" charset="-128"/>
                <a:ea typeface="Meiryo UI" panose="020B0604030504040204" pitchFamily="50" charset="-128"/>
                <a:cs typeface="Meiryo UI" panose="020B0604030504040204" pitchFamily="50" charset="-128"/>
              </a:endParaRPr>
            </a:p>
            <a:p>
              <a:pPr algn="ctr" fontAlgn="auto">
                <a:spcBef>
                  <a:spcPts val="0"/>
                </a:spcBef>
                <a:spcAft>
                  <a:spcPts val="0"/>
                </a:spcAft>
                <a:defRPr/>
              </a:pPr>
              <a:r>
                <a:rPr lang="ja-JP" altLang="en-US" sz="1200" dirty="0">
                  <a:solidFill>
                    <a:prstClr val="black"/>
                  </a:solidFill>
                  <a:latin typeface="Meiryo UI" panose="020B0604030504040204" pitchFamily="50" charset="-128"/>
                  <a:ea typeface="Meiryo UI" panose="020B0604030504040204" pitchFamily="50" charset="-128"/>
                  <a:cs typeface="Meiryo UI" panose="020B0604030504040204" pitchFamily="50" charset="-128"/>
                </a:rPr>
                <a:t>医療センター</a:t>
              </a:r>
            </a:p>
          </p:txBody>
        </p:sp>
        <p:sp>
          <p:nvSpPr>
            <p:cNvPr id="80907" name="テキスト ボックス 17"/>
            <p:cNvSpPr txBox="1">
              <a:spLocks noChangeArrowheads="1"/>
            </p:cNvSpPr>
            <p:nvPr/>
          </p:nvSpPr>
          <p:spPr bwMode="auto">
            <a:xfrm>
              <a:off x="282575" y="2516981"/>
              <a:ext cx="4879976" cy="736248"/>
            </a:xfrm>
            <a:prstGeom prst="rect">
              <a:avLst/>
            </a:prstGeom>
            <a:noFill/>
            <a:ln w="9525">
              <a:solidFill>
                <a:srgbClr val="3E6EB4"/>
              </a:solid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lvl1pPr eaLnBrk="0" hangingPunct="0">
                <a:spcBef>
                  <a:spcPct val="20000"/>
                </a:spcBef>
                <a:buChar char="•"/>
                <a:defRPr kumimoji="1" sz="3200">
                  <a:solidFill>
                    <a:schemeClr val="tx1"/>
                  </a:solidFill>
                  <a:latin typeface="Times New Roman" pitchFamily="18" charset="0"/>
                  <a:ea typeface="ＭＳ Ｐゴシック" pitchFamily="50" charset="-128"/>
                </a:defRPr>
              </a:lvl1pPr>
              <a:lvl2pPr marL="742950" indent="-285750" eaLnBrk="0" hangingPunct="0">
                <a:spcBef>
                  <a:spcPct val="20000"/>
                </a:spcBef>
                <a:buChar char="–"/>
                <a:defRPr kumimoji="1" sz="2800">
                  <a:solidFill>
                    <a:schemeClr val="tx1"/>
                  </a:solidFill>
                  <a:latin typeface="Times New Roman" pitchFamily="18" charset="0"/>
                  <a:ea typeface="ＭＳ Ｐゴシック" pitchFamily="50" charset="-128"/>
                </a:defRPr>
              </a:lvl2pPr>
              <a:lvl3pPr marL="1143000" indent="-228600" eaLnBrk="0" hangingPunct="0">
                <a:spcBef>
                  <a:spcPct val="20000"/>
                </a:spcBef>
                <a:buChar char="•"/>
                <a:defRPr kumimoji="1" sz="2400">
                  <a:solidFill>
                    <a:schemeClr val="tx1"/>
                  </a:solidFill>
                  <a:latin typeface="Times New Roman" pitchFamily="18" charset="0"/>
                  <a:ea typeface="ＭＳ Ｐゴシック" pitchFamily="50" charset="-128"/>
                </a:defRPr>
              </a:lvl3pPr>
              <a:lvl4pPr marL="1600200" indent="-228600" eaLnBrk="0" hangingPunct="0">
                <a:spcBef>
                  <a:spcPct val="20000"/>
                </a:spcBef>
                <a:buChar char="–"/>
                <a:defRPr kumimoji="1" sz="2000">
                  <a:solidFill>
                    <a:schemeClr val="tx1"/>
                  </a:solidFill>
                  <a:latin typeface="Times New Roman" pitchFamily="18" charset="0"/>
                  <a:ea typeface="ＭＳ Ｐゴシック" pitchFamily="50" charset="-128"/>
                </a:defRPr>
              </a:lvl4pPr>
              <a:lvl5pPr marL="2057400" indent="-228600" eaLnBrk="0" hangingPunct="0">
                <a:spcBef>
                  <a:spcPct val="20000"/>
                </a:spcBef>
                <a:buChar char="»"/>
                <a:defRPr kumimoji="1" sz="2000">
                  <a:solidFill>
                    <a:schemeClr val="tx1"/>
                  </a:solidFill>
                  <a:latin typeface="Times New Roman" pitchFamily="18" charset="0"/>
                  <a:ea typeface="ＭＳ Ｐゴシック"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9pPr>
            </a:lstStyle>
            <a:p>
              <a:pPr eaLnBrk="1" hangingPunct="1">
                <a:spcBef>
                  <a:spcPct val="0"/>
                </a:spcBef>
                <a:buFontTx/>
                <a:buNone/>
              </a:pPr>
              <a:r>
                <a:rPr lang="ja-JP" altLang="en-US" sz="2400" b="1" dirty="0">
                  <a:solidFill>
                    <a:srgbClr val="000000"/>
                  </a:solidFill>
                  <a:latin typeface="Meiryo UI" pitchFamily="50" charset="-128"/>
                  <a:ea typeface="Meiryo UI" pitchFamily="50" charset="-128"/>
                  <a:cs typeface="Meiryo UI" pitchFamily="50" charset="-128"/>
                </a:rPr>
                <a:t>②チーム員へのコンサルテーション</a:t>
              </a:r>
              <a:endParaRPr lang="en-US" altLang="ja-JP" sz="2400" b="1" dirty="0">
                <a:solidFill>
                  <a:srgbClr val="000000"/>
                </a:solidFill>
                <a:latin typeface="Meiryo UI" pitchFamily="50" charset="-128"/>
                <a:ea typeface="Meiryo UI" pitchFamily="50" charset="-128"/>
                <a:cs typeface="Meiryo UI" pitchFamily="50" charset="-128"/>
              </a:endParaRPr>
            </a:p>
            <a:p>
              <a:pPr eaLnBrk="1" hangingPunct="1">
                <a:spcBef>
                  <a:spcPct val="0"/>
                </a:spcBef>
                <a:buFontTx/>
                <a:buNone/>
              </a:pPr>
              <a:r>
                <a:rPr lang="ja-JP" altLang="en-US" sz="2000" dirty="0">
                  <a:solidFill>
                    <a:srgbClr val="000000"/>
                  </a:solidFill>
                  <a:latin typeface="Meiryo UI" pitchFamily="50" charset="-128"/>
                  <a:ea typeface="Meiryo UI" pitchFamily="50" charset="-128"/>
                  <a:cs typeface="Meiryo UI" pitchFamily="50" charset="-128"/>
                </a:rPr>
                <a:t>　　確定診断、治療計画の作成</a:t>
              </a:r>
            </a:p>
          </p:txBody>
        </p:sp>
        <p:sp>
          <p:nvSpPr>
            <p:cNvPr id="80908" name="テキスト ボックス 37"/>
            <p:cNvSpPr txBox="1">
              <a:spLocks noChangeArrowheads="1"/>
            </p:cNvSpPr>
            <p:nvPr/>
          </p:nvSpPr>
          <p:spPr bwMode="auto">
            <a:xfrm>
              <a:off x="5956050" y="2768699"/>
              <a:ext cx="2068513" cy="883498"/>
            </a:xfrm>
            <a:prstGeom prst="rect">
              <a:avLst/>
            </a:prstGeom>
            <a:noFill/>
            <a:ln w="9525">
              <a:noFill/>
              <a:miter lim="800000"/>
              <a:headEnd/>
              <a:tailEnd/>
            </a:ln>
            <a:extLst>
              <a:ext uri="{909E8E84-426E-40DD-AFC4-6F175D3DCCD1}">
                <a14:hiddenFill xmlns:a14="http://schemas.microsoft.com/office/drawing/2010/main">
                  <a:solidFill>
                    <a:srgbClr val="FFFFFF"/>
                  </a:solidFill>
                </a14:hiddenFill>
              </a:ext>
            </a:extLst>
          </p:spPr>
          <p:txBody>
            <a:bodyPr wrap="square">
              <a:spAutoFit/>
            </a:bodyPr>
            <a:lstStyle>
              <a:lvl1pPr eaLnBrk="0" hangingPunct="0">
                <a:spcBef>
                  <a:spcPct val="20000"/>
                </a:spcBef>
                <a:buChar char="•"/>
                <a:defRPr kumimoji="1" sz="3200">
                  <a:solidFill>
                    <a:schemeClr val="tx1"/>
                  </a:solidFill>
                  <a:latin typeface="Times New Roman" pitchFamily="18" charset="0"/>
                  <a:ea typeface="ＭＳ Ｐゴシック" pitchFamily="50" charset="-128"/>
                </a:defRPr>
              </a:lvl1pPr>
              <a:lvl2pPr marL="742950" indent="-285750" eaLnBrk="0" hangingPunct="0">
                <a:spcBef>
                  <a:spcPct val="20000"/>
                </a:spcBef>
                <a:buChar char="–"/>
                <a:defRPr kumimoji="1" sz="2800">
                  <a:solidFill>
                    <a:schemeClr val="tx1"/>
                  </a:solidFill>
                  <a:latin typeface="Times New Roman" pitchFamily="18" charset="0"/>
                  <a:ea typeface="ＭＳ Ｐゴシック" pitchFamily="50" charset="-128"/>
                </a:defRPr>
              </a:lvl2pPr>
              <a:lvl3pPr marL="1143000" indent="-228600" eaLnBrk="0" hangingPunct="0">
                <a:spcBef>
                  <a:spcPct val="20000"/>
                </a:spcBef>
                <a:buChar char="•"/>
                <a:defRPr kumimoji="1" sz="2400">
                  <a:solidFill>
                    <a:schemeClr val="tx1"/>
                  </a:solidFill>
                  <a:latin typeface="Times New Roman" pitchFamily="18" charset="0"/>
                  <a:ea typeface="ＭＳ Ｐゴシック" pitchFamily="50" charset="-128"/>
                </a:defRPr>
              </a:lvl3pPr>
              <a:lvl4pPr marL="1600200" indent="-228600" eaLnBrk="0" hangingPunct="0">
                <a:spcBef>
                  <a:spcPct val="20000"/>
                </a:spcBef>
                <a:buChar char="–"/>
                <a:defRPr kumimoji="1" sz="2000">
                  <a:solidFill>
                    <a:schemeClr val="tx1"/>
                  </a:solidFill>
                  <a:latin typeface="Times New Roman" pitchFamily="18" charset="0"/>
                  <a:ea typeface="ＭＳ Ｐゴシック" pitchFamily="50" charset="-128"/>
                </a:defRPr>
              </a:lvl4pPr>
              <a:lvl5pPr marL="2057400" indent="-228600" eaLnBrk="0" hangingPunct="0">
                <a:spcBef>
                  <a:spcPct val="20000"/>
                </a:spcBef>
                <a:buChar char="»"/>
                <a:defRPr kumimoji="1" sz="2000">
                  <a:solidFill>
                    <a:schemeClr val="tx1"/>
                  </a:solidFill>
                  <a:latin typeface="Times New Roman" pitchFamily="18" charset="0"/>
                  <a:ea typeface="ＭＳ Ｐゴシック"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9pPr>
            </a:lstStyle>
            <a:p>
              <a:pPr eaLnBrk="1" hangingPunct="1">
                <a:spcBef>
                  <a:spcPct val="0"/>
                </a:spcBef>
                <a:buFontTx/>
                <a:buNone/>
              </a:pPr>
              <a:r>
                <a:rPr lang="ja-JP" altLang="en-US" sz="1800" dirty="0">
                  <a:solidFill>
                    <a:srgbClr val="000000"/>
                  </a:solidFill>
                  <a:latin typeface="Meiryo UI" pitchFamily="50" charset="-128"/>
                  <a:ea typeface="Meiryo UI" pitchFamily="50" charset="-128"/>
                  <a:cs typeface="Meiryo UI" pitchFamily="50" charset="-128"/>
                </a:rPr>
                <a:t>情報提供</a:t>
              </a:r>
              <a:endParaRPr lang="en-US" altLang="ja-JP" sz="1800" dirty="0">
                <a:solidFill>
                  <a:srgbClr val="000000"/>
                </a:solidFill>
                <a:latin typeface="Meiryo UI" pitchFamily="50" charset="-128"/>
                <a:ea typeface="Meiryo UI" pitchFamily="50" charset="-128"/>
                <a:cs typeface="Meiryo UI" pitchFamily="50" charset="-128"/>
              </a:endParaRPr>
            </a:p>
            <a:p>
              <a:pPr eaLnBrk="1" hangingPunct="1">
                <a:spcBef>
                  <a:spcPct val="0"/>
                </a:spcBef>
                <a:buFontTx/>
                <a:buNone/>
              </a:pPr>
              <a:r>
                <a:rPr lang="en-US" altLang="ja-JP" sz="1800" b="1" dirty="0">
                  <a:solidFill>
                    <a:srgbClr val="CF594D"/>
                  </a:solidFill>
                  <a:latin typeface="Meiryo UI" pitchFamily="50" charset="-128"/>
                  <a:ea typeface="Meiryo UI" pitchFamily="50" charset="-128"/>
                  <a:cs typeface="Meiryo UI" pitchFamily="50" charset="-128"/>
                </a:rPr>
                <a:t>※</a:t>
              </a:r>
              <a:r>
                <a:rPr lang="ja-JP" altLang="en-US" sz="1800" b="1" dirty="0">
                  <a:solidFill>
                    <a:srgbClr val="CF594D"/>
                  </a:solidFill>
                  <a:latin typeface="Meiryo UI" pitchFamily="50" charset="-128"/>
                  <a:ea typeface="Meiryo UI" pitchFamily="50" charset="-128"/>
                  <a:cs typeface="Meiryo UI" pitchFamily="50" charset="-128"/>
                </a:rPr>
                <a:t>チームの</a:t>
              </a:r>
              <a:endParaRPr lang="en-US" altLang="ja-JP" sz="1800" b="1" dirty="0">
                <a:solidFill>
                  <a:srgbClr val="CF594D"/>
                </a:solidFill>
                <a:latin typeface="Meiryo UI" pitchFamily="50" charset="-128"/>
                <a:ea typeface="Meiryo UI" pitchFamily="50" charset="-128"/>
                <a:cs typeface="Meiryo UI" pitchFamily="50" charset="-128"/>
              </a:endParaRPr>
            </a:p>
            <a:p>
              <a:pPr eaLnBrk="1" hangingPunct="1">
                <a:spcBef>
                  <a:spcPct val="0"/>
                </a:spcBef>
                <a:buFontTx/>
                <a:buNone/>
              </a:pPr>
              <a:r>
                <a:rPr lang="ja-JP" altLang="en-US" sz="1800" b="1" dirty="0">
                  <a:solidFill>
                    <a:srgbClr val="CF594D"/>
                  </a:solidFill>
                  <a:latin typeface="Meiryo UI" pitchFamily="50" charset="-128"/>
                  <a:ea typeface="Meiryo UI" pitchFamily="50" charset="-128"/>
                  <a:cs typeface="Meiryo UI" pitchFamily="50" charset="-128"/>
                </a:rPr>
                <a:t>　本来業務</a:t>
              </a:r>
            </a:p>
          </p:txBody>
        </p:sp>
        <p:sp>
          <p:nvSpPr>
            <p:cNvPr id="6" name="テキスト ボックス 5"/>
            <p:cNvSpPr txBox="1"/>
            <p:nvPr/>
          </p:nvSpPr>
          <p:spPr bwMode="auto">
            <a:xfrm>
              <a:off x="7963943" y="3967891"/>
              <a:ext cx="1967535" cy="382850"/>
            </a:xfrm>
            <a:prstGeom prst="rect">
              <a:avLst/>
            </a:prstGeom>
            <a:ln>
              <a:solidFill>
                <a:srgbClr val="CF594D"/>
              </a:solidFill>
            </a:ln>
          </p:spPr>
          <p:style>
            <a:lnRef idx="2">
              <a:schemeClr val="accent4"/>
            </a:lnRef>
            <a:fillRef idx="1">
              <a:schemeClr val="lt1"/>
            </a:fillRef>
            <a:effectRef idx="0">
              <a:schemeClr val="accent4"/>
            </a:effectRef>
            <a:fontRef idx="minor">
              <a:schemeClr val="dk1"/>
            </a:fontRef>
          </p:style>
          <p:txBody>
            <a:bodyPr wrap="square">
              <a:spAutoFit/>
            </a:bodyPr>
            <a:lstStyle/>
            <a:p>
              <a:pPr algn="ctr" fontAlgn="auto">
                <a:spcBef>
                  <a:spcPts val="0"/>
                </a:spcBef>
                <a:spcAft>
                  <a:spcPts val="0"/>
                </a:spcAft>
                <a:defRPr/>
              </a:pPr>
              <a:r>
                <a:rPr lang="ja-JP" altLang="en-US" sz="2000" b="1" dirty="0">
                  <a:solidFill>
                    <a:srgbClr val="CF594D"/>
                  </a:solidFill>
                  <a:latin typeface="Meiryo UI" panose="020B0604030504040204" pitchFamily="50" charset="-128"/>
                  <a:ea typeface="Meiryo UI" panose="020B0604030504040204" pitchFamily="50" charset="-128"/>
                  <a:cs typeface="Meiryo UI" panose="020B0604030504040204" pitchFamily="50" charset="-128"/>
                </a:rPr>
                <a:t>かかりつけ医</a:t>
              </a:r>
            </a:p>
          </p:txBody>
        </p:sp>
        <p:sp>
          <p:nvSpPr>
            <p:cNvPr id="80910" name="テキスト ボックス 39"/>
            <p:cNvSpPr txBox="1">
              <a:spLocks noChangeArrowheads="1"/>
            </p:cNvSpPr>
            <p:nvPr/>
          </p:nvSpPr>
          <p:spPr bwMode="auto">
            <a:xfrm>
              <a:off x="8865586" y="2841436"/>
              <a:ext cx="1058862" cy="647700"/>
            </a:xfrm>
            <a:prstGeom prst="rect">
              <a:avLst/>
            </a:prstGeom>
            <a:noFill/>
            <a:ln w="9525">
              <a:no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lvl1pPr eaLnBrk="0" hangingPunct="0">
                <a:spcBef>
                  <a:spcPct val="20000"/>
                </a:spcBef>
                <a:buChar char="•"/>
                <a:defRPr kumimoji="1" sz="3200">
                  <a:solidFill>
                    <a:schemeClr val="tx1"/>
                  </a:solidFill>
                  <a:latin typeface="Times New Roman" pitchFamily="18" charset="0"/>
                  <a:ea typeface="ＭＳ Ｐゴシック" pitchFamily="50" charset="-128"/>
                </a:defRPr>
              </a:lvl1pPr>
              <a:lvl2pPr marL="742950" indent="-285750" eaLnBrk="0" hangingPunct="0">
                <a:spcBef>
                  <a:spcPct val="20000"/>
                </a:spcBef>
                <a:buChar char="–"/>
                <a:defRPr kumimoji="1" sz="2800">
                  <a:solidFill>
                    <a:schemeClr val="tx1"/>
                  </a:solidFill>
                  <a:latin typeface="Times New Roman" pitchFamily="18" charset="0"/>
                  <a:ea typeface="ＭＳ Ｐゴシック" pitchFamily="50" charset="-128"/>
                </a:defRPr>
              </a:lvl2pPr>
              <a:lvl3pPr marL="1143000" indent="-228600" eaLnBrk="0" hangingPunct="0">
                <a:spcBef>
                  <a:spcPct val="20000"/>
                </a:spcBef>
                <a:buChar char="•"/>
                <a:defRPr kumimoji="1" sz="2400">
                  <a:solidFill>
                    <a:schemeClr val="tx1"/>
                  </a:solidFill>
                  <a:latin typeface="Times New Roman" pitchFamily="18" charset="0"/>
                  <a:ea typeface="ＭＳ Ｐゴシック" pitchFamily="50" charset="-128"/>
                </a:defRPr>
              </a:lvl3pPr>
              <a:lvl4pPr marL="1600200" indent="-228600" eaLnBrk="0" hangingPunct="0">
                <a:spcBef>
                  <a:spcPct val="20000"/>
                </a:spcBef>
                <a:buChar char="–"/>
                <a:defRPr kumimoji="1" sz="2000">
                  <a:solidFill>
                    <a:schemeClr val="tx1"/>
                  </a:solidFill>
                  <a:latin typeface="Times New Roman" pitchFamily="18" charset="0"/>
                  <a:ea typeface="ＭＳ Ｐゴシック" pitchFamily="50" charset="-128"/>
                </a:defRPr>
              </a:lvl4pPr>
              <a:lvl5pPr marL="2057400" indent="-228600" eaLnBrk="0" hangingPunct="0">
                <a:spcBef>
                  <a:spcPct val="20000"/>
                </a:spcBef>
                <a:buChar char="»"/>
                <a:defRPr kumimoji="1" sz="2000">
                  <a:solidFill>
                    <a:schemeClr val="tx1"/>
                  </a:solidFill>
                  <a:latin typeface="Times New Roman" pitchFamily="18" charset="0"/>
                  <a:ea typeface="ＭＳ Ｐゴシック"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9pPr>
            </a:lstStyle>
            <a:p>
              <a:pPr eaLnBrk="1" hangingPunct="1">
                <a:spcBef>
                  <a:spcPct val="0"/>
                </a:spcBef>
                <a:buFontTx/>
                <a:buNone/>
              </a:pPr>
              <a:r>
                <a:rPr lang="ja-JP" altLang="en-US" sz="1800" dirty="0">
                  <a:solidFill>
                    <a:srgbClr val="000000"/>
                  </a:solidFill>
                  <a:latin typeface="Meiryo UI" pitchFamily="50" charset="-128"/>
                  <a:ea typeface="Meiryo UI" pitchFamily="50" charset="-128"/>
                  <a:cs typeface="Meiryo UI" pitchFamily="50" charset="-128"/>
                </a:rPr>
                <a:t>情報</a:t>
              </a:r>
              <a:endParaRPr lang="en-US" altLang="ja-JP" sz="1800" dirty="0">
                <a:solidFill>
                  <a:srgbClr val="000000"/>
                </a:solidFill>
                <a:latin typeface="Meiryo UI" pitchFamily="50" charset="-128"/>
                <a:ea typeface="Meiryo UI" pitchFamily="50" charset="-128"/>
                <a:cs typeface="Meiryo UI" pitchFamily="50" charset="-128"/>
              </a:endParaRPr>
            </a:p>
            <a:p>
              <a:pPr eaLnBrk="1" hangingPunct="1">
                <a:spcBef>
                  <a:spcPct val="0"/>
                </a:spcBef>
                <a:buFontTx/>
                <a:buNone/>
              </a:pPr>
              <a:r>
                <a:rPr lang="ja-JP" altLang="en-US" sz="1800" dirty="0">
                  <a:solidFill>
                    <a:srgbClr val="000000"/>
                  </a:solidFill>
                  <a:latin typeface="Meiryo UI" pitchFamily="50" charset="-128"/>
                  <a:ea typeface="Meiryo UI" pitchFamily="50" charset="-128"/>
                  <a:cs typeface="Meiryo UI" pitchFamily="50" charset="-128"/>
                </a:rPr>
                <a:t>提供</a:t>
              </a:r>
              <a:endParaRPr lang="en-US" altLang="ja-JP" sz="1800" dirty="0">
                <a:solidFill>
                  <a:srgbClr val="000000"/>
                </a:solidFill>
                <a:latin typeface="Meiryo UI" pitchFamily="50" charset="-128"/>
                <a:ea typeface="Meiryo UI" pitchFamily="50" charset="-128"/>
                <a:cs typeface="Meiryo UI" pitchFamily="50" charset="-128"/>
              </a:endParaRPr>
            </a:p>
          </p:txBody>
        </p:sp>
        <p:sp>
          <p:nvSpPr>
            <p:cNvPr id="41" name="テキスト ボックス 40"/>
            <p:cNvSpPr txBox="1"/>
            <p:nvPr/>
          </p:nvSpPr>
          <p:spPr bwMode="auto">
            <a:xfrm>
              <a:off x="6086147" y="3667748"/>
              <a:ext cx="1785706" cy="469359"/>
            </a:xfrm>
            <a:prstGeom prst="rect">
              <a:avLst/>
            </a:prstGeom>
            <a:noFill/>
            <a:ln>
              <a:noFill/>
            </a:ln>
          </p:spPr>
          <p:txBody>
            <a:bodyPr wrap="none">
              <a:spAutoFit/>
            </a:bodyPr>
            <a:lstStyle/>
            <a:p>
              <a:pPr fontAlgn="auto">
                <a:spcBef>
                  <a:spcPts val="0"/>
                </a:spcBef>
                <a:spcAft>
                  <a:spcPts val="0"/>
                </a:spcAft>
                <a:defRPr/>
              </a:pPr>
              <a:r>
                <a:rPr lang="ja-JP" altLang="en-US" sz="1400" dirty="0">
                  <a:solidFill>
                    <a:prstClr val="black"/>
                  </a:solidFill>
                  <a:latin typeface="Meiryo UI" panose="020B0604030504040204" pitchFamily="50" charset="-128"/>
                  <a:ea typeface="Meiryo UI" panose="020B0604030504040204" pitchFamily="50" charset="-128"/>
                  <a:cs typeface="Meiryo UI" panose="020B0604030504040204" pitchFamily="50" charset="-128"/>
                </a:rPr>
                <a:t>専門的診療の依頼</a:t>
              </a:r>
              <a:endParaRPr lang="en-US" altLang="ja-JP" sz="1400" dirty="0">
                <a:solidFill>
                  <a:prstClr val="black"/>
                </a:solidFill>
                <a:latin typeface="Meiryo UI" panose="020B0604030504040204" pitchFamily="50" charset="-128"/>
                <a:ea typeface="Meiryo UI" panose="020B0604030504040204" pitchFamily="50" charset="-128"/>
                <a:cs typeface="Meiryo UI" panose="020B0604030504040204" pitchFamily="50" charset="-128"/>
              </a:endParaRPr>
            </a:p>
            <a:p>
              <a:pPr fontAlgn="auto">
                <a:spcBef>
                  <a:spcPts val="0"/>
                </a:spcBef>
                <a:spcAft>
                  <a:spcPts val="0"/>
                </a:spcAft>
                <a:defRPr/>
              </a:pPr>
              <a:r>
                <a:rPr lang="ja-JP" altLang="en-US" sz="1050" dirty="0">
                  <a:solidFill>
                    <a:srgbClr val="0000CC"/>
                  </a:solidFill>
                  <a:latin typeface="Meiryo UI" panose="020B0604030504040204" pitchFamily="50" charset="-128"/>
                  <a:ea typeface="Meiryo UI" panose="020B0604030504040204" pitchFamily="50" charset="-128"/>
                  <a:cs typeface="Meiryo UI" panose="020B0604030504040204" pitchFamily="50" charset="-128"/>
                </a:rPr>
                <a:t>　　</a:t>
              </a:r>
              <a:endParaRPr lang="ja-JP" altLang="en-US" sz="1050" dirty="0">
                <a:solidFill>
                  <a:prstClr val="black"/>
                </a:solidFill>
                <a:latin typeface="Meiryo UI" panose="020B0604030504040204" pitchFamily="50" charset="-128"/>
                <a:ea typeface="Meiryo UI" panose="020B0604030504040204" pitchFamily="50" charset="-128"/>
                <a:cs typeface="Meiryo UI" panose="020B0604030504040204" pitchFamily="50" charset="-128"/>
              </a:endParaRPr>
            </a:p>
          </p:txBody>
        </p:sp>
        <p:sp>
          <p:nvSpPr>
            <p:cNvPr id="80912" name="テキスト ボックス 41"/>
            <p:cNvSpPr txBox="1">
              <a:spLocks noChangeArrowheads="1"/>
            </p:cNvSpPr>
            <p:nvPr/>
          </p:nvSpPr>
          <p:spPr bwMode="auto">
            <a:xfrm>
              <a:off x="282575" y="3397477"/>
              <a:ext cx="4045536" cy="736248"/>
            </a:xfrm>
            <a:prstGeom prst="rect">
              <a:avLst/>
            </a:prstGeom>
            <a:noFill/>
            <a:ln w="9525">
              <a:solidFill>
                <a:srgbClr val="3E6EB4"/>
              </a:solidFill>
              <a:miter lim="800000"/>
              <a:headEnd/>
              <a:tailEnd/>
            </a:ln>
            <a:extLst>
              <a:ext uri="{909E8E84-426E-40DD-AFC4-6F175D3DCCD1}">
                <a14:hiddenFill xmlns:a14="http://schemas.microsoft.com/office/drawing/2010/main">
                  <a:solidFill>
                    <a:srgbClr val="FFFFFF"/>
                  </a:solidFill>
                </a14:hiddenFill>
              </a:ext>
            </a:extLst>
          </p:spPr>
          <p:txBody>
            <a:bodyPr wrap="square">
              <a:spAutoFit/>
            </a:bodyPr>
            <a:lstStyle>
              <a:lvl1pPr eaLnBrk="0" hangingPunct="0">
                <a:spcBef>
                  <a:spcPct val="20000"/>
                </a:spcBef>
                <a:buChar char="•"/>
                <a:defRPr kumimoji="1" sz="3200">
                  <a:solidFill>
                    <a:schemeClr val="tx1"/>
                  </a:solidFill>
                  <a:latin typeface="Times New Roman" pitchFamily="18" charset="0"/>
                  <a:ea typeface="ＭＳ Ｐゴシック" pitchFamily="50" charset="-128"/>
                </a:defRPr>
              </a:lvl1pPr>
              <a:lvl2pPr marL="742950" indent="-285750" eaLnBrk="0" hangingPunct="0">
                <a:spcBef>
                  <a:spcPct val="20000"/>
                </a:spcBef>
                <a:buChar char="–"/>
                <a:defRPr kumimoji="1" sz="2800">
                  <a:solidFill>
                    <a:schemeClr val="tx1"/>
                  </a:solidFill>
                  <a:latin typeface="Times New Roman" pitchFamily="18" charset="0"/>
                  <a:ea typeface="ＭＳ Ｐゴシック" pitchFamily="50" charset="-128"/>
                </a:defRPr>
              </a:lvl2pPr>
              <a:lvl3pPr marL="1143000" indent="-228600" eaLnBrk="0" hangingPunct="0">
                <a:spcBef>
                  <a:spcPct val="20000"/>
                </a:spcBef>
                <a:buChar char="•"/>
                <a:defRPr kumimoji="1" sz="2400">
                  <a:solidFill>
                    <a:schemeClr val="tx1"/>
                  </a:solidFill>
                  <a:latin typeface="Times New Roman" pitchFamily="18" charset="0"/>
                  <a:ea typeface="ＭＳ Ｐゴシック" pitchFamily="50" charset="-128"/>
                </a:defRPr>
              </a:lvl3pPr>
              <a:lvl4pPr marL="1600200" indent="-228600" eaLnBrk="0" hangingPunct="0">
                <a:spcBef>
                  <a:spcPct val="20000"/>
                </a:spcBef>
                <a:buChar char="–"/>
                <a:defRPr kumimoji="1" sz="2000">
                  <a:solidFill>
                    <a:schemeClr val="tx1"/>
                  </a:solidFill>
                  <a:latin typeface="Times New Roman" pitchFamily="18" charset="0"/>
                  <a:ea typeface="ＭＳ Ｐゴシック" pitchFamily="50" charset="-128"/>
                </a:defRPr>
              </a:lvl4pPr>
              <a:lvl5pPr marL="2057400" indent="-228600" eaLnBrk="0" hangingPunct="0">
                <a:spcBef>
                  <a:spcPct val="20000"/>
                </a:spcBef>
                <a:buChar char="»"/>
                <a:defRPr kumimoji="1" sz="2000">
                  <a:solidFill>
                    <a:schemeClr val="tx1"/>
                  </a:solidFill>
                  <a:latin typeface="Times New Roman" pitchFamily="18" charset="0"/>
                  <a:ea typeface="ＭＳ Ｐゴシック"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9pPr>
            </a:lstStyle>
            <a:p>
              <a:pPr eaLnBrk="1" hangingPunct="1">
                <a:spcBef>
                  <a:spcPct val="0"/>
                </a:spcBef>
                <a:buFontTx/>
                <a:buNone/>
              </a:pPr>
              <a:r>
                <a:rPr lang="ja-JP" altLang="en-US" sz="2400" b="1" dirty="0">
                  <a:solidFill>
                    <a:srgbClr val="000000"/>
                  </a:solidFill>
                  <a:latin typeface="Meiryo UI" pitchFamily="50" charset="-128"/>
                  <a:ea typeface="Meiryo UI" pitchFamily="50" charset="-128"/>
                  <a:cs typeface="Meiryo UI" pitchFamily="50" charset="-128"/>
                </a:rPr>
                <a:t>③かかりつけ医との連携</a:t>
              </a:r>
              <a:endParaRPr lang="en-US" altLang="ja-JP" sz="2400" b="1" dirty="0">
                <a:solidFill>
                  <a:srgbClr val="000000"/>
                </a:solidFill>
                <a:latin typeface="Meiryo UI" pitchFamily="50" charset="-128"/>
                <a:ea typeface="Meiryo UI" pitchFamily="50" charset="-128"/>
                <a:cs typeface="Meiryo UI" pitchFamily="50" charset="-128"/>
              </a:endParaRPr>
            </a:p>
            <a:p>
              <a:pPr eaLnBrk="1" hangingPunct="1">
                <a:spcBef>
                  <a:spcPct val="0"/>
                </a:spcBef>
                <a:buFontTx/>
                <a:buNone/>
              </a:pPr>
              <a:r>
                <a:rPr lang="ja-JP" altLang="en-US" sz="2000" dirty="0">
                  <a:solidFill>
                    <a:srgbClr val="000000"/>
                  </a:solidFill>
                  <a:latin typeface="Meiryo UI" pitchFamily="50" charset="-128"/>
                  <a:ea typeface="Meiryo UI" pitchFamily="50" charset="-128"/>
                  <a:cs typeface="Meiryo UI" pitchFamily="50" charset="-128"/>
                </a:rPr>
                <a:t>　  診療結果の情報還元</a:t>
              </a:r>
              <a:endParaRPr lang="en-US" altLang="ja-JP" sz="2000" dirty="0">
                <a:solidFill>
                  <a:srgbClr val="000000"/>
                </a:solidFill>
                <a:latin typeface="Meiryo UI" pitchFamily="50" charset="-128"/>
                <a:ea typeface="Meiryo UI" pitchFamily="50" charset="-128"/>
                <a:cs typeface="Meiryo UI" pitchFamily="50" charset="-128"/>
              </a:endParaRPr>
            </a:p>
          </p:txBody>
        </p:sp>
        <p:sp>
          <p:nvSpPr>
            <p:cNvPr id="5" name="テキスト ボックス 4"/>
            <p:cNvSpPr txBox="1"/>
            <p:nvPr/>
          </p:nvSpPr>
          <p:spPr bwMode="auto">
            <a:xfrm>
              <a:off x="546758" y="675674"/>
              <a:ext cx="1096801" cy="423973"/>
            </a:xfrm>
            <a:prstGeom prst="rect">
              <a:avLst/>
            </a:prstGeom>
            <a:solidFill>
              <a:srgbClr val="3E6EB4"/>
            </a:solidFill>
            <a:ln>
              <a:noFill/>
            </a:ln>
          </p:spPr>
          <p:style>
            <a:lnRef idx="2">
              <a:schemeClr val="accent2"/>
            </a:lnRef>
            <a:fillRef idx="1">
              <a:schemeClr val="lt1"/>
            </a:fillRef>
            <a:effectRef idx="0">
              <a:schemeClr val="accent2"/>
            </a:effectRef>
            <a:fontRef idx="minor">
              <a:schemeClr val="dk1"/>
            </a:fontRef>
          </p:style>
          <p:txBody>
            <a:bodyPr wrap="none" anchor="ctr" anchorCtr="0">
              <a:noAutofit/>
            </a:bodyPr>
            <a:lstStyle/>
            <a:p>
              <a:pPr algn="ctr" fontAlgn="auto">
                <a:spcBef>
                  <a:spcPts val="0"/>
                </a:spcBef>
                <a:spcAft>
                  <a:spcPts val="0"/>
                </a:spcAft>
                <a:defRPr/>
              </a:pPr>
              <a:r>
                <a:rPr lang="ja-JP" altLang="en-US" sz="2000" b="1" dirty="0">
                  <a:solidFill>
                    <a:schemeClr val="bg1"/>
                  </a:solidFill>
                  <a:latin typeface="Meiryo UI" panose="020B0604030504040204" pitchFamily="50" charset="-128"/>
                  <a:ea typeface="Meiryo UI" panose="020B0604030504040204" pitchFamily="50" charset="-128"/>
                  <a:cs typeface="Meiryo UI" panose="020B0604030504040204" pitchFamily="50" charset="-128"/>
                </a:rPr>
                <a:t>専門医</a:t>
              </a:r>
            </a:p>
          </p:txBody>
        </p:sp>
        <p:pic>
          <p:nvPicPr>
            <p:cNvPr id="80918" name="Picture 6" descr="C:\Users\YCHXX\AppData\Local\Microsoft\Windows\Temporary Internet Files\Content.IE5\CTBVOFOZ\MC900234992[1].wmf"/>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716709" y="1366838"/>
              <a:ext cx="457200" cy="798512"/>
            </a:xfrm>
            <a:prstGeom prst="rect">
              <a:avLst/>
            </a:prstGeom>
            <a:noFill/>
            <a:ln w="9525">
              <a:noFill/>
              <a:miter lim="800000"/>
              <a:headEnd/>
              <a:tailEnd/>
            </a:ln>
            <a:extLst>
              <a:ext uri="{909E8E84-426E-40DD-AFC4-6F175D3DCCD1}">
                <a14:hiddenFill xmlns:a14="http://schemas.microsoft.com/office/drawing/2010/main">
                  <a:solidFill>
                    <a:srgbClr val="FFFFFF"/>
                  </a:solidFill>
                </a14:hiddenFill>
              </a:ext>
            </a:extLst>
          </p:spPr>
        </p:pic>
        <p:pic>
          <p:nvPicPr>
            <p:cNvPr id="80919" name="Picture 6" descr="C:\Users\YCHXX\AppData\Local\Microsoft\Windows\Temporary Internet Files\Content.IE5\CTBVOFOZ\MC900234992[1].wmf"/>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100513" y="1366838"/>
              <a:ext cx="457200" cy="798512"/>
            </a:xfrm>
            <a:prstGeom prst="rect">
              <a:avLst/>
            </a:prstGeom>
            <a:noFill/>
            <a:ln w="9525">
              <a:noFill/>
              <a:miter lim="800000"/>
              <a:headEnd/>
              <a:tailEnd/>
            </a:ln>
            <a:extLst>
              <a:ext uri="{909E8E84-426E-40DD-AFC4-6F175D3DCCD1}">
                <a14:hiddenFill xmlns:a14="http://schemas.microsoft.com/office/drawing/2010/main">
                  <a:solidFill>
                    <a:srgbClr val="FFFFFF"/>
                  </a:solidFill>
                </a14:hiddenFill>
              </a:ext>
            </a:extLst>
          </p:spPr>
        </p:pic>
        <p:sp>
          <p:nvSpPr>
            <p:cNvPr id="45" name="テキスト ボックス 44"/>
            <p:cNvSpPr txBox="1"/>
            <p:nvPr/>
          </p:nvSpPr>
          <p:spPr bwMode="auto">
            <a:xfrm>
              <a:off x="294316" y="4287012"/>
              <a:ext cx="4415628" cy="736248"/>
            </a:xfrm>
            <a:prstGeom prst="rect">
              <a:avLst/>
            </a:prstGeom>
            <a:ln>
              <a:solidFill>
                <a:srgbClr val="3E6EB4"/>
              </a:solidFill>
              <a:prstDash val="dash"/>
            </a:ln>
          </p:spPr>
          <p:style>
            <a:lnRef idx="2">
              <a:schemeClr val="accent1"/>
            </a:lnRef>
            <a:fillRef idx="1">
              <a:schemeClr val="lt1"/>
            </a:fillRef>
            <a:effectRef idx="0">
              <a:schemeClr val="accent1"/>
            </a:effectRef>
            <a:fontRef idx="minor">
              <a:schemeClr val="dk1"/>
            </a:fontRef>
          </p:style>
          <p:txBody>
            <a:bodyPr wrap="square">
              <a:spAutoFit/>
            </a:bodyPr>
            <a:lstStyle/>
            <a:p>
              <a:pPr fontAlgn="auto">
                <a:spcBef>
                  <a:spcPts val="0"/>
                </a:spcBef>
                <a:spcAft>
                  <a:spcPts val="0"/>
                </a:spcAft>
                <a:defRPr/>
              </a:pPr>
              <a:r>
                <a:rPr lang="ja-JP" altLang="en-US" sz="2400" b="1" dirty="0">
                  <a:solidFill>
                    <a:prstClr val="black"/>
                  </a:solidFill>
                  <a:latin typeface="Meiryo UI" panose="020B0604030504040204" pitchFamily="50" charset="-128"/>
                  <a:ea typeface="Meiryo UI" panose="020B0604030504040204" pitchFamily="50" charset="-128"/>
                  <a:cs typeface="Meiryo UI" panose="020B0604030504040204" pitchFamily="50" charset="-128"/>
                </a:rPr>
                <a:t>④急性増悪期のアウトリーチ</a:t>
              </a:r>
              <a:endParaRPr lang="en-US" altLang="ja-JP" sz="2400" b="1" dirty="0">
                <a:solidFill>
                  <a:srgbClr val="0000CC"/>
                </a:solidFill>
                <a:latin typeface="Meiryo UI" panose="020B0604030504040204" pitchFamily="50" charset="-128"/>
                <a:ea typeface="Meiryo UI" panose="020B0604030504040204" pitchFamily="50" charset="-128"/>
                <a:cs typeface="Meiryo UI" panose="020B0604030504040204" pitchFamily="50" charset="-128"/>
              </a:endParaRPr>
            </a:p>
            <a:p>
              <a:pPr fontAlgn="auto">
                <a:spcBef>
                  <a:spcPts val="0"/>
                </a:spcBef>
                <a:spcAft>
                  <a:spcPts val="0"/>
                </a:spcAft>
                <a:defRPr/>
              </a:pPr>
              <a:r>
                <a:rPr lang="ja-JP" altLang="en-US" sz="2000" dirty="0">
                  <a:solidFill>
                    <a:srgbClr val="CF594D"/>
                  </a:solidFill>
                  <a:latin typeface="Meiryo UI" panose="020B0604030504040204" pitchFamily="50" charset="-128"/>
                  <a:ea typeface="Meiryo UI" panose="020B0604030504040204" pitchFamily="50" charset="-128"/>
                  <a:cs typeface="Meiryo UI" panose="020B0604030504040204" pitchFamily="50" charset="-128"/>
                </a:rPr>
                <a:t>　  必要時</a:t>
              </a:r>
            </a:p>
          </p:txBody>
        </p:sp>
        <p:sp>
          <p:nvSpPr>
            <p:cNvPr id="46" name="V 字形矢印 45"/>
            <p:cNvSpPr/>
            <p:nvPr/>
          </p:nvSpPr>
          <p:spPr bwMode="auto">
            <a:xfrm rot="10800000">
              <a:off x="4745038" y="1444625"/>
              <a:ext cx="744537" cy="358775"/>
            </a:xfrm>
            <a:prstGeom prst="notchedRightArrow">
              <a:avLst/>
            </a:prstGeom>
            <a:solidFill>
              <a:srgbClr val="CF594D"/>
            </a:solidFill>
            <a:ln>
              <a:noFill/>
            </a:ln>
          </p:spPr>
          <p:style>
            <a:lnRef idx="2">
              <a:schemeClr val="accent6"/>
            </a:lnRef>
            <a:fillRef idx="1">
              <a:schemeClr val="lt1"/>
            </a:fillRef>
            <a:effectRef idx="0">
              <a:schemeClr val="accent6"/>
            </a:effectRef>
            <a:fontRef idx="minor">
              <a:schemeClr val="dk1"/>
            </a:fontRef>
          </p:style>
          <p:txBody>
            <a:bodyPr anchor="ctr"/>
            <a:lstStyle/>
            <a:p>
              <a:pPr algn="ctr" fontAlgn="auto">
                <a:spcBef>
                  <a:spcPts val="0"/>
                </a:spcBef>
                <a:spcAft>
                  <a:spcPts val="0"/>
                </a:spcAft>
                <a:defRPr/>
              </a:pPr>
              <a:endParaRPr lang="ja-JP" altLang="en-US">
                <a:solidFill>
                  <a:prstClr val="black"/>
                </a:solidFill>
                <a:latin typeface="Meiryo UI" panose="020B0604030504040204" pitchFamily="50" charset="-128"/>
                <a:ea typeface="Meiryo UI" panose="020B0604030504040204" pitchFamily="50" charset="-128"/>
                <a:cs typeface="Meiryo UI" panose="020B0604030504040204" pitchFamily="50" charset="-128"/>
              </a:endParaRPr>
            </a:p>
          </p:txBody>
        </p:sp>
        <p:sp>
          <p:nvSpPr>
            <p:cNvPr id="44" name="V 字形矢印 43"/>
            <p:cNvSpPr/>
            <p:nvPr/>
          </p:nvSpPr>
          <p:spPr bwMode="auto">
            <a:xfrm>
              <a:off x="4770438" y="1825625"/>
              <a:ext cx="746125" cy="287338"/>
            </a:xfrm>
            <a:prstGeom prst="notchedRightArrow">
              <a:avLst>
                <a:gd name="adj1" fmla="val 64998"/>
                <a:gd name="adj2" fmla="val 50000"/>
              </a:avLst>
            </a:prstGeom>
            <a:solidFill>
              <a:srgbClr val="CF594D"/>
            </a:solidFill>
            <a:ln>
              <a:noFill/>
            </a:ln>
          </p:spPr>
          <p:style>
            <a:lnRef idx="2">
              <a:schemeClr val="accent6"/>
            </a:lnRef>
            <a:fillRef idx="1">
              <a:schemeClr val="lt1"/>
            </a:fillRef>
            <a:effectRef idx="0">
              <a:schemeClr val="accent6"/>
            </a:effectRef>
            <a:fontRef idx="minor">
              <a:schemeClr val="dk1"/>
            </a:fontRef>
          </p:style>
          <p:txBody>
            <a:bodyPr anchor="ctr"/>
            <a:lstStyle/>
            <a:p>
              <a:pPr algn="ctr" fontAlgn="auto">
                <a:spcBef>
                  <a:spcPts val="0"/>
                </a:spcBef>
                <a:spcAft>
                  <a:spcPts val="0"/>
                </a:spcAft>
                <a:defRPr/>
              </a:pPr>
              <a:endParaRPr lang="ja-JP" altLang="en-US">
                <a:solidFill>
                  <a:prstClr val="black"/>
                </a:solidFill>
                <a:latin typeface="Meiryo UI" panose="020B0604030504040204" pitchFamily="50" charset="-128"/>
                <a:ea typeface="Meiryo UI" panose="020B0604030504040204" pitchFamily="50" charset="-128"/>
                <a:cs typeface="Meiryo UI" panose="020B0604030504040204" pitchFamily="50" charset="-128"/>
              </a:endParaRPr>
            </a:p>
          </p:txBody>
        </p:sp>
        <p:cxnSp>
          <p:nvCxnSpPr>
            <p:cNvPr id="52" name="直線矢印コネクタ 51"/>
            <p:cNvCxnSpPr/>
            <p:nvPr/>
          </p:nvCxnSpPr>
          <p:spPr bwMode="auto">
            <a:xfrm flipH="1" flipV="1">
              <a:off x="3357883" y="2426006"/>
              <a:ext cx="4763" cy="1817688"/>
            </a:xfrm>
            <a:prstGeom prst="straightConnector1">
              <a:avLst/>
            </a:prstGeom>
            <a:ln w="19050">
              <a:solidFill>
                <a:srgbClr val="3E6EB4"/>
              </a:solidFill>
              <a:prstDash val="dash"/>
              <a:tailEnd type="arrow"/>
            </a:ln>
          </p:spPr>
          <p:style>
            <a:lnRef idx="1">
              <a:schemeClr val="accent1"/>
            </a:lnRef>
            <a:fillRef idx="0">
              <a:schemeClr val="accent1"/>
            </a:fillRef>
            <a:effectRef idx="0">
              <a:schemeClr val="accent1"/>
            </a:effectRef>
            <a:fontRef idx="minor">
              <a:schemeClr val="tx1"/>
            </a:fontRef>
          </p:style>
        </p:cxnSp>
        <p:sp>
          <p:nvSpPr>
            <p:cNvPr id="80924" name="テキスト ボックス 38"/>
            <p:cNvSpPr txBox="1">
              <a:spLocks noChangeArrowheads="1"/>
            </p:cNvSpPr>
            <p:nvPr/>
          </p:nvSpPr>
          <p:spPr bwMode="auto">
            <a:xfrm>
              <a:off x="4745038" y="959840"/>
              <a:ext cx="611706" cy="307777"/>
            </a:xfrm>
            <a:prstGeom prst="rect">
              <a:avLst/>
            </a:prstGeom>
            <a:noFill/>
            <a:ln w="9525">
              <a:noFill/>
              <a:miter lim="800000"/>
              <a:headEnd/>
              <a:tailEnd/>
            </a:ln>
            <a:extLst>
              <a:ext uri="{909E8E84-426E-40DD-AFC4-6F175D3DCCD1}">
                <a14:hiddenFill xmlns:a14="http://schemas.microsoft.com/office/drawing/2010/main">
                  <a:solidFill>
                    <a:srgbClr val="FFFFFF"/>
                  </a:solidFill>
                </a14:hiddenFill>
              </a:ext>
            </a:extLst>
          </p:spPr>
          <p:txBody>
            <a:bodyPr wrap="none">
              <a:spAutoFit/>
            </a:bodyPr>
            <a:lstStyle>
              <a:lvl1pPr eaLnBrk="0" hangingPunct="0">
                <a:spcBef>
                  <a:spcPct val="20000"/>
                </a:spcBef>
                <a:buChar char="•"/>
                <a:defRPr kumimoji="1" sz="3200">
                  <a:solidFill>
                    <a:schemeClr val="tx1"/>
                  </a:solidFill>
                  <a:latin typeface="Times New Roman" pitchFamily="18" charset="0"/>
                  <a:ea typeface="ＭＳ Ｐゴシック" pitchFamily="50" charset="-128"/>
                </a:defRPr>
              </a:lvl1pPr>
              <a:lvl2pPr marL="742950" indent="-285750" eaLnBrk="0" hangingPunct="0">
                <a:spcBef>
                  <a:spcPct val="20000"/>
                </a:spcBef>
                <a:buChar char="–"/>
                <a:defRPr kumimoji="1" sz="2800">
                  <a:solidFill>
                    <a:schemeClr val="tx1"/>
                  </a:solidFill>
                  <a:latin typeface="Times New Roman" pitchFamily="18" charset="0"/>
                  <a:ea typeface="ＭＳ Ｐゴシック" pitchFamily="50" charset="-128"/>
                </a:defRPr>
              </a:lvl2pPr>
              <a:lvl3pPr marL="1143000" indent="-228600" eaLnBrk="0" hangingPunct="0">
                <a:spcBef>
                  <a:spcPct val="20000"/>
                </a:spcBef>
                <a:buChar char="•"/>
                <a:defRPr kumimoji="1" sz="2400">
                  <a:solidFill>
                    <a:schemeClr val="tx1"/>
                  </a:solidFill>
                  <a:latin typeface="Times New Roman" pitchFamily="18" charset="0"/>
                  <a:ea typeface="ＭＳ Ｐゴシック" pitchFamily="50" charset="-128"/>
                </a:defRPr>
              </a:lvl3pPr>
              <a:lvl4pPr marL="1600200" indent="-228600" eaLnBrk="0" hangingPunct="0">
                <a:spcBef>
                  <a:spcPct val="20000"/>
                </a:spcBef>
                <a:buChar char="–"/>
                <a:defRPr kumimoji="1" sz="2000">
                  <a:solidFill>
                    <a:schemeClr val="tx1"/>
                  </a:solidFill>
                  <a:latin typeface="Times New Roman" pitchFamily="18" charset="0"/>
                  <a:ea typeface="ＭＳ Ｐゴシック" pitchFamily="50" charset="-128"/>
                </a:defRPr>
              </a:lvl4pPr>
              <a:lvl5pPr marL="2057400" indent="-228600" eaLnBrk="0" hangingPunct="0">
                <a:spcBef>
                  <a:spcPct val="20000"/>
                </a:spcBef>
                <a:buChar char="»"/>
                <a:defRPr kumimoji="1" sz="2000">
                  <a:solidFill>
                    <a:schemeClr val="tx1"/>
                  </a:solidFill>
                  <a:latin typeface="Times New Roman" pitchFamily="18" charset="0"/>
                  <a:ea typeface="ＭＳ Ｐゴシック"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9pPr>
            </a:lstStyle>
            <a:p>
              <a:pPr eaLnBrk="1" hangingPunct="1">
                <a:spcBef>
                  <a:spcPct val="0"/>
                </a:spcBef>
                <a:buFontTx/>
                <a:buNone/>
              </a:pPr>
              <a:r>
                <a:rPr lang="ja-JP" altLang="en-US" sz="1400" dirty="0">
                  <a:solidFill>
                    <a:srgbClr val="000000"/>
                  </a:solidFill>
                  <a:latin typeface="Meiryo UI" pitchFamily="50" charset="-128"/>
                  <a:ea typeface="Meiryo UI" pitchFamily="50" charset="-128"/>
                  <a:cs typeface="Meiryo UI" pitchFamily="50" charset="-128"/>
                </a:rPr>
                <a:t>相談</a:t>
              </a:r>
            </a:p>
          </p:txBody>
        </p:sp>
        <p:sp>
          <p:nvSpPr>
            <p:cNvPr id="2" name="下矢印 1"/>
            <p:cNvSpPr/>
            <p:nvPr/>
          </p:nvSpPr>
          <p:spPr>
            <a:xfrm>
              <a:off x="8399366" y="2791447"/>
              <a:ext cx="428625" cy="915988"/>
            </a:xfrm>
            <a:prstGeom prst="downArrow">
              <a:avLst/>
            </a:prstGeom>
            <a:solidFill>
              <a:srgbClr val="3E6EB4"/>
            </a:solidFill>
            <a:ln>
              <a:solidFill>
                <a:srgbClr val="3E6EB4"/>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a:solidFill>
                  <a:srgbClr val="FFFFFF"/>
                </a:solidFill>
              </a:endParaRPr>
            </a:p>
          </p:txBody>
        </p:sp>
        <p:sp>
          <p:nvSpPr>
            <p:cNvPr id="38" name="下矢印 37"/>
            <p:cNvSpPr/>
            <p:nvPr/>
          </p:nvSpPr>
          <p:spPr>
            <a:xfrm rot="10800000">
              <a:off x="7921298" y="2753487"/>
              <a:ext cx="428625" cy="915988"/>
            </a:xfrm>
            <a:prstGeom prst="downArrow">
              <a:avLst/>
            </a:prstGeom>
            <a:solidFill>
              <a:srgbClr val="3E6EB4"/>
            </a:solidFill>
            <a:ln>
              <a:solidFill>
                <a:srgbClr val="3E6EB4"/>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a:solidFill>
                  <a:srgbClr val="FFFFFF"/>
                </a:solidFill>
              </a:endParaRPr>
            </a:p>
          </p:txBody>
        </p:sp>
        <p:sp>
          <p:nvSpPr>
            <p:cNvPr id="3" name="右矢印 2"/>
            <p:cNvSpPr/>
            <p:nvPr/>
          </p:nvSpPr>
          <p:spPr>
            <a:xfrm rot="1563577">
              <a:off x="4538094" y="4225256"/>
              <a:ext cx="2687637" cy="321428"/>
            </a:xfrm>
            <a:prstGeom prst="rightArrow">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a:solidFill>
                  <a:srgbClr val="FFFFFF"/>
                </a:solidFill>
              </a:endParaRPr>
            </a:p>
          </p:txBody>
        </p:sp>
        <p:sp>
          <p:nvSpPr>
            <p:cNvPr id="39" name="右矢印 38"/>
            <p:cNvSpPr/>
            <p:nvPr/>
          </p:nvSpPr>
          <p:spPr>
            <a:xfrm rot="12313722">
              <a:off x="4642117" y="3930566"/>
              <a:ext cx="2686050" cy="293302"/>
            </a:xfrm>
            <a:prstGeom prst="rightArrow">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a:solidFill>
                  <a:srgbClr val="FFFFFF"/>
                </a:solidFill>
              </a:endParaRPr>
            </a:p>
          </p:txBody>
        </p:sp>
        <p:sp>
          <p:nvSpPr>
            <p:cNvPr id="40" name="テキスト ボックス 39"/>
            <p:cNvSpPr txBox="1"/>
            <p:nvPr/>
          </p:nvSpPr>
          <p:spPr bwMode="auto">
            <a:xfrm>
              <a:off x="1897088" y="682267"/>
              <a:ext cx="2432025" cy="431461"/>
            </a:xfrm>
            <a:prstGeom prst="rect">
              <a:avLst/>
            </a:prstGeom>
            <a:solidFill>
              <a:srgbClr val="3E6EB4"/>
            </a:solidFill>
            <a:ln>
              <a:noFill/>
            </a:ln>
          </p:spPr>
          <p:style>
            <a:lnRef idx="2">
              <a:schemeClr val="accent2"/>
            </a:lnRef>
            <a:fillRef idx="1">
              <a:schemeClr val="lt1"/>
            </a:fillRef>
            <a:effectRef idx="0">
              <a:schemeClr val="accent2"/>
            </a:effectRef>
            <a:fontRef idx="minor">
              <a:schemeClr val="dk1"/>
            </a:fontRef>
          </p:style>
          <p:txBody>
            <a:bodyPr wrap="square" anchor="ctr" anchorCtr="0">
              <a:noAutofit/>
            </a:bodyPr>
            <a:lstStyle/>
            <a:p>
              <a:pPr algn="ctr" fontAlgn="auto">
                <a:spcBef>
                  <a:spcPts val="0"/>
                </a:spcBef>
                <a:spcAft>
                  <a:spcPts val="0"/>
                </a:spcAft>
                <a:defRPr/>
              </a:pPr>
              <a:r>
                <a:rPr lang="ja-JP" altLang="en-US" sz="2000" b="1" dirty="0">
                  <a:solidFill>
                    <a:schemeClr val="bg1"/>
                  </a:solidFill>
                  <a:latin typeface="Meiryo UI" panose="020B0604030504040204" pitchFamily="50" charset="-128"/>
                  <a:ea typeface="Meiryo UI" panose="020B0604030504040204" pitchFamily="50" charset="-128"/>
                  <a:cs typeface="Meiryo UI" panose="020B0604030504040204" pitchFamily="50" charset="-128"/>
                </a:rPr>
                <a:t>認知症サポート医</a:t>
              </a:r>
            </a:p>
          </p:txBody>
        </p:sp>
      </p:grpSp>
      <p:sp>
        <p:nvSpPr>
          <p:cNvPr id="11" name="正方形/長方形 10"/>
          <p:cNvSpPr/>
          <p:nvPr/>
        </p:nvSpPr>
        <p:spPr>
          <a:xfrm>
            <a:off x="496667" y="277448"/>
            <a:ext cx="8028432" cy="62209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ja-JP" altLang="en-US" sz="2800" b="1"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認知症初期集中支援チームへの医師の関与</a:t>
            </a:r>
          </a:p>
        </p:txBody>
      </p:sp>
      <p:sp>
        <p:nvSpPr>
          <p:cNvPr id="35" name="Rectangle 23"/>
          <p:cNvSpPr>
            <a:spLocks noChangeArrowheads="1"/>
          </p:cNvSpPr>
          <p:nvPr/>
        </p:nvSpPr>
        <p:spPr bwMode="auto">
          <a:xfrm>
            <a:off x="0" y="1"/>
            <a:ext cx="2806995" cy="3721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82904" tIns="41452" rIns="82904" bIns="41452" anchor="b"/>
          <a:lstStyle/>
          <a:p>
            <a:pPr defTabSz="828675"/>
            <a:r>
              <a:rPr kumimoji="0" lang="en-US" altLang="ja-JP" sz="1600" b="1" dirty="0">
                <a:latin typeface="Meiryo UI" panose="020B0604030504040204" pitchFamily="50" charset="-128"/>
                <a:ea typeface="Meiryo UI" panose="020B0604030504040204" pitchFamily="50" charset="-128"/>
              </a:rPr>
              <a:t>《</a:t>
            </a:r>
            <a:r>
              <a:rPr kumimoji="0" lang="ja-JP" altLang="en-US" sz="1600" b="1" dirty="0">
                <a:latin typeface="Meiryo UI" panose="020B0604030504040204" pitchFamily="50" charset="-128"/>
                <a:ea typeface="Meiryo UI" panose="020B0604030504040204" pitchFamily="50" charset="-128"/>
              </a:rPr>
              <a:t> 連携</a:t>
            </a:r>
            <a:r>
              <a:rPr kumimoji="0" lang="en-US" altLang="ja-JP" sz="1700" b="1" dirty="0">
                <a:latin typeface="Segoe UI" panose="020B0502040204020203" pitchFamily="34" charset="0"/>
                <a:ea typeface="Meiryo UI" panose="020B0604030504040204" pitchFamily="50" charset="-128"/>
                <a:cs typeface="Segoe UI" panose="020B0502040204020203" pitchFamily="34" charset="0"/>
              </a:rPr>
              <a:t>-20</a:t>
            </a:r>
            <a:r>
              <a:rPr kumimoji="0" lang="ja-JP" altLang="en-US" sz="1700" b="1" dirty="0">
                <a:latin typeface="Segoe UI" panose="020B0502040204020203" pitchFamily="34" charset="0"/>
                <a:ea typeface="Meiryo UI" panose="020B0604030504040204" pitchFamily="50" charset="-128"/>
                <a:cs typeface="Segoe UI" panose="020B0502040204020203" pitchFamily="34" charset="0"/>
              </a:rPr>
              <a:t> </a:t>
            </a:r>
            <a:r>
              <a:rPr kumimoji="0" lang="en-US" altLang="ja-JP" sz="1600" b="1" dirty="0">
                <a:latin typeface="Meiryo UI" panose="020B0604030504040204" pitchFamily="50" charset="-128"/>
                <a:ea typeface="Meiryo UI" panose="020B0604030504040204" pitchFamily="50" charset="-128"/>
              </a:rPr>
              <a:t>》</a:t>
            </a:r>
            <a:r>
              <a:rPr kumimoji="0" lang="ja-JP" altLang="en-US" sz="1600" b="1" dirty="0">
                <a:latin typeface="Meiryo UI" panose="020B0604030504040204" pitchFamily="50" charset="-128"/>
                <a:ea typeface="Meiryo UI" panose="020B0604030504040204" pitchFamily="50" charset="-128"/>
              </a:rPr>
              <a:t>  </a:t>
            </a:r>
            <a:endParaRPr kumimoji="0" lang="ja-JP" altLang="en-US" sz="1600" b="1" dirty="0">
              <a:solidFill>
                <a:srgbClr val="FF5050"/>
              </a:solidFill>
              <a:latin typeface="Meiryo UI" panose="020B0604030504040204" pitchFamily="50" charset="-128"/>
              <a:ea typeface="Meiryo UI" panose="020B0604030504040204" pitchFamily="50" charset="-128"/>
            </a:endParaRPr>
          </a:p>
        </p:txBody>
      </p:sp>
      <p:sp>
        <p:nvSpPr>
          <p:cNvPr id="37" name="Rectangle 12"/>
          <p:cNvSpPr>
            <a:spLocks noChangeArrowheads="1"/>
          </p:cNvSpPr>
          <p:nvPr/>
        </p:nvSpPr>
        <p:spPr bwMode="auto">
          <a:xfrm>
            <a:off x="213519" y="885706"/>
            <a:ext cx="8691562" cy="103179"/>
          </a:xfrm>
          <a:prstGeom prst="rect">
            <a:avLst/>
          </a:prstGeom>
          <a:gradFill rotWithShape="1">
            <a:gsLst>
              <a:gs pos="96951">
                <a:srgbClr val="3E6EB4"/>
              </a:gs>
              <a:gs pos="90000">
                <a:srgbClr val="3E6EB4"/>
              </a:gs>
              <a:gs pos="0">
                <a:srgbClr val="CDE1FF"/>
              </a:gs>
            </a:gsLst>
            <a:lin ang="0" scaled="1"/>
          </a:gradFill>
          <a:ln w="9525" algn="ctr">
            <a:noFill/>
            <a:miter lim="800000"/>
            <a:headEnd/>
            <a:tailEnd/>
          </a:ln>
          <a:effectLst/>
        </p:spPr>
        <p:txBody>
          <a:bodyPr wrap="none" anchor="ctr"/>
          <a:lstStyle/>
          <a:p>
            <a:pPr algn="r">
              <a:defRPr/>
            </a:pPr>
            <a:endParaRPr lang="ja-JP" altLang="en-US">
              <a:latin typeface="Arial" charset="0"/>
            </a:endParaRPr>
          </a:p>
        </p:txBody>
      </p:sp>
    </p:spTree>
    <p:extLst>
      <p:ext uri="{BB962C8B-B14F-4D97-AF65-F5344CB8AC3E}">
        <p14:creationId xmlns:p14="http://schemas.microsoft.com/office/powerpoint/2010/main" val="1799494871"/>
      </p:ext>
    </p:extLst>
  </p:cSld>
  <p:clrMapOvr>
    <a:masterClrMapping/>
  </p:clrMapOvr>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 name="Line 45"/>
          <p:cNvSpPr>
            <a:spLocks noChangeShapeType="1"/>
          </p:cNvSpPr>
          <p:nvPr/>
        </p:nvSpPr>
        <p:spPr bwMode="auto">
          <a:xfrm>
            <a:off x="4761935" y="2197142"/>
            <a:ext cx="1937621" cy="740855"/>
          </a:xfrm>
          <a:prstGeom prst="line">
            <a:avLst/>
          </a:prstGeom>
          <a:noFill/>
          <a:ln w="31750">
            <a:solidFill>
              <a:srgbClr val="5F5F5F"/>
            </a:solidFill>
            <a:round/>
            <a:headEnd/>
            <a:tailEnd type="none" w="lg"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63" name="Line 45"/>
          <p:cNvSpPr>
            <a:spLocks noChangeShapeType="1"/>
          </p:cNvSpPr>
          <p:nvPr/>
        </p:nvSpPr>
        <p:spPr bwMode="auto">
          <a:xfrm flipH="1">
            <a:off x="2463595" y="2197142"/>
            <a:ext cx="1967810" cy="783652"/>
          </a:xfrm>
          <a:prstGeom prst="line">
            <a:avLst/>
          </a:prstGeom>
          <a:noFill/>
          <a:ln w="31750">
            <a:solidFill>
              <a:srgbClr val="5F5F5F"/>
            </a:solidFill>
            <a:round/>
            <a:headEnd/>
            <a:tailEnd type="none" w="lg"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61" name="Line 45"/>
          <p:cNvSpPr>
            <a:spLocks noChangeShapeType="1"/>
          </p:cNvSpPr>
          <p:nvPr/>
        </p:nvSpPr>
        <p:spPr bwMode="auto">
          <a:xfrm flipH="1">
            <a:off x="4587764" y="2197142"/>
            <a:ext cx="0" cy="783652"/>
          </a:xfrm>
          <a:prstGeom prst="line">
            <a:avLst/>
          </a:prstGeom>
          <a:noFill/>
          <a:ln w="31750">
            <a:solidFill>
              <a:srgbClr val="5F5F5F"/>
            </a:solidFill>
            <a:round/>
            <a:headEnd/>
            <a:tailEnd type="none" w="lg"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110" name="正方形/長方形 109"/>
          <p:cNvSpPr/>
          <p:nvPr/>
        </p:nvSpPr>
        <p:spPr>
          <a:xfrm>
            <a:off x="6674453" y="2074579"/>
            <a:ext cx="2461465" cy="77768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kumimoji="1" lang="en-US" altLang="ja-JP" sz="1050" b="1"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a:t>
            </a:r>
            <a:r>
              <a:rPr kumimoji="1" lang="ja-JP" altLang="en-US" sz="1050" b="1"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配置先</a:t>
            </a:r>
            <a:r>
              <a:rPr kumimoji="1" lang="en-US" altLang="ja-JP" sz="1050" b="1"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a:t>
            </a:r>
          </a:p>
          <a:p>
            <a:r>
              <a:rPr lang="ja-JP" altLang="en-US" sz="105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 </a:t>
            </a:r>
            <a:r>
              <a:rPr kumimoji="1" lang="ja-JP" altLang="en-US" sz="105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地域包括支援センター</a:t>
            </a:r>
            <a:endParaRPr kumimoji="1" lang="en-US" altLang="ja-JP" sz="1050" dirty="0">
              <a:solidFill>
                <a:schemeClr val="tx1"/>
              </a:solidFill>
              <a:latin typeface="Meiryo UI" panose="020B0604030504040204" pitchFamily="50" charset="-128"/>
              <a:ea typeface="Meiryo UI" panose="020B0604030504040204" pitchFamily="50" charset="-128"/>
              <a:cs typeface="Meiryo UI" panose="020B0604030504040204" pitchFamily="50" charset="-128"/>
            </a:endParaRPr>
          </a:p>
          <a:p>
            <a:r>
              <a:rPr lang="ja-JP" altLang="en-US" sz="105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 市町村本庁</a:t>
            </a:r>
            <a:endParaRPr lang="en-US" altLang="ja-JP" sz="1050" dirty="0">
              <a:solidFill>
                <a:schemeClr val="tx1"/>
              </a:solidFill>
              <a:latin typeface="Meiryo UI" panose="020B0604030504040204" pitchFamily="50" charset="-128"/>
              <a:ea typeface="Meiryo UI" panose="020B0604030504040204" pitchFamily="50" charset="-128"/>
              <a:cs typeface="Meiryo UI" panose="020B0604030504040204" pitchFamily="50" charset="-128"/>
            </a:endParaRPr>
          </a:p>
          <a:p>
            <a:r>
              <a:rPr lang="ja-JP" altLang="en-US" sz="105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 認知症疾患医療センター など　　　　　　　　</a:t>
            </a:r>
            <a:endParaRPr kumimoji="1" lang="ja-JP" altLang="en-US" sz="1050" dirty="0">
              <a:solidFill>
                <a:schemeClr val="tx1"/>
              </a:solidFill>
              <a:latin typeface="Meiryo UI" panose="020B0604030504040204" pitchFamily="50" charset="-128"/>
              <a:ea typeface="Meiryo UI" panose="020B0604030504040204" pitchFamily="50" charset="-128"/>
              <a:cs typeface="Meiryo UI" panose="020B0604030504040204" pitchFamily="50" charset="-128"/>
            </a:endParaRPr>
          </a:p>
        </p:txBody>
      </p:sp>
      <p:sp>
        <p:nvSpPr>
          <p:cNvPr id="50" name="正方形/長方形 49"/>
          <p:cNvSpPr/>
          <p:nvPr/>
        </p:nvSpPr>
        <p:spPr>
          <a:xfrm>
            <a:off x="3079048" y="3344309"/>
            <a:ext cx="3179248" cy="2988065"/>
          </a:xfrm>
          <a:prstGeom prst="rect">
            <a:avLst/>
          </a:prstGeom>
          <a:noFill/>
          <a:ln w="1905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t" anchorCtr="0"/>
          <a:lstStyle/>
          <a:p>
            <a:pPr>
              <a:lnSpc>
                <a:spcPts val="1700"/>
              </a:lnSpc>
            </a:pPr>
            <a:endParaRPr lang="en-US" altLang="ja-JP" sz="1200" b="1" dirty="0">
              <a:solidFill>
                <a:schemeClr val="tx1"/>
              </a:solidFill>
              <a:latin typeface="Meiryo UI" panose="020B0604030504040204" pitchFamily="50" charset="-128"/>
              <a:ea typeface="Meiryo UI" panose="020B0604030504040204" pitchFamily="50" charset="-128"/>
              <a:cs typeface="Meiryo UI" panose="020B0604030504040204" pitchFamily="50" charset="-128"/>
            </a:endParaRPr>
          </a:p>
          <a:p>
            <a:pPr>
              <a:lnSpc>
                <a:spcPts val="1700"/>
              </a:lnSpc>
            </a:pPr>
            <a:endParaRPr lang="en-US" altLang="ja-JP" sz="1200" b="1" dirty="0">
              <a:solidFill>
                <a:schemeClr val="tx1"/>
              </a:solidFill>
              <a:latin typeface="Meiryo UI" panose="020B0604030504040204" pitchFamily="50" charset="-128"/>
              <a:ea typeface="Meiryo UI" panose="020B0604030504040204" pitchFamily="50" charset="-128"/>
              <a:cs typeface="Meiryo UI" panose="020B0604030504040204" pitchFamily="50" charset="-128"/>
            </a:endParaRPr>
          </a:p>
          <a:p>
            <a:pPr>
              <a:lnSpc>
                <a:spcPts val="1700"/>
              </a:lnSpc>
            </a:pPr>
            <a:r>
              <a:rPr lang="en-US" altLang="ja-JP" sz="1200" b="1" dirty="0">
                <a:solidFill>
                  <a:srgbClr val="E5851B"/>
                </a:solidFill>
                <a:latin typeface="Meiryo UI" panose="020B0604030504040204" pitchFamily="50" charset="-128"/>
                <a:ea typeface="Meiryo UI" panose="020B0604030504040204" pitchFamily="50" charset="-128"/>
                <a:cs typeface="Meiryo UI" panose="020B0604030504040204" pitchFamily="50" charset="-128"/>
              </a:rPr>
              <a:t>※</a:t>
            </a:r>
            <a:r>
              <a:rPr lang="ja-JP" altLang="en-US" sz="1200" b="1" dirty="0">
                <a:solidFill>
                  <a:srgbClr val="E5851B"/>
                </a:solidFill>
                <a:latin typeface="Meiryo UI" panose="020B0604030504040204" pitchFamily="50" charset="-128"/>
                <a:ea typeface="Meiryo UI" panose="020B0604030504040204" pitchFamily="50" charset="-128"/>
                <a:cs typeface="Meiryo UI" panose="020B0604030504040204" pitchFamily="50" charset="-128"/>
              </a:rPr>
              <a:t>関係機関等と連携し、以下の事業の企画・</a:t>
            </a:r>
            <a:endParaRPr lang="en-US" altLang="ja-JP" sz="1200" b="1" dirty="0">
              <a:solidFill>
                <a:srgbClr val="E5851B"/>
              </a:solidFill>
              <a:latin typeface="Meiryo UI" panose="020B0604030504040204" pitchFamily="50" charset="-128"/>
              <a:ea typeface="Meiryo UI" panose="020B0604030504040204" pitchFamily="50" charset="-128"/>
              <a:cs typeface="Meiryo UI" panose="020B0604030504040204" pitchFamily="50" charset="-128"/>
            </a:endParaRPr>
          </a:p>
          <a:p>
            <a:pPr>
              <a:lnSpc>
                <a:spcPts val="1700"/>
              </a:lnSpc>
            </a:pPr>
            <a:r>
              <a:rPr lang="ja-JP" altLang="en-US" sz="1200" b="1" dirty="0">
                <a:solidFill>
                  <a:srgbClr val="E5851B"/>
                </a:solidFill>
                <a:latin typeface="Meiryo UI" panose="020B0604030504040204" pitchFamily="50" charset="-128"/>
                <a:ea typeface="Meiryo UI" panose="020B0604030504040204" pitchFamily="50" charset="-128"/>
                <a:cs typeface="Meiryo UI" panose="020B0604030504040204" pitchFamily="50" charset="-128"/>
              </a:rPr>
              <a:t>   調整を行う</a:t>
            </a:r>
            <a:endParaRPr lang="en-US" altLang="ja-JP" sz="1200" b="1" dirty="0">
              <a:solidFill>
                <a:srgbClr val="E5851B"/>
              </a:solidFill>
              <a:latin typeface="Meiryo UI" panose="020B0604030504040204" pitchFamily="50" charset="-128"/>
              <a:ea typeface="Meiryo UI" panose="020B0604030504040204" pitchFamily="50" charset="-128"/>
              <a:cs typeface="Meiryo UI" panose="020B0604030504040204" pitchFamily="50" charset="-128"/>
            </a:endParaRPr>
          </a:p>
          <a:p>
            <a:pPr>
              <a:lnSpc>
                <a:spcPts val="1700"/>
              </a:lnSpc>
            </a:pPr>
            <a:r>
              <a:rPr lang="ja-JP" altLang="en-US" sz="1200" b="1"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●認知症疾患医療センターの専門医等による   </a:t>
            </a:r>
            <a:endParaRPr lang="en-US" altLang="ja-JP" sz="1200" b="1" dirty="0">
              <a:solidFill>
                <a:schemeClr val="tx1"/>
              </a:solidFill>
              <a:latin typeface="Meiryo UI" panose="020B0604030504040204" pitchFamily="50" charset="-128"/>
              <a:ea typeface="Meiryo UI" panose="020B0604030504040204" pitchFamily="50" charset="-128"/>
              <a:cs typeface="Meiryo UI" panose="020B0604030504040204" pitchFamily="50" charset="-128"/>
            </a:endParaRPr>
          </a:p>
          <a:p>
            <a:pPr>
              <a:lnSpc>
                <a:spcPts val="1700"/>
              </a:lnSpc>
            </a:pPr>
            <a:r>
              <a:rPr lang="ja-JP" altLang="en-US" sz="1200" b="1"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   病院・施設等における処遇困難事例の検討</a:t>
            </a:r>
            <a:endParaRPr lang="en-US" altLang="ja-JP" sz="1200" b="1" dirty="0">
              <a:solidFill>
                <a:schemeClr val="tx1"/>
              </a:solidFill>
              <a:latin typeface="Meiryo UI" panose="020B0604030504040204" pitchFamily="50" charset="-128"/>
              <a:ea typeface="Meiryo UI" panose="020B0604030504040204" pitchFamily="50" charset="-128"/>
              <a:cs typeface="Meiryo UI" panose="020B0604030504040204" pitchFamily="50" charset="-128"/>
            </a:endParaRPr>
          </a:p>
          <a:p>
            <a:pPr>
              <a:lnSpc>
                <a:spcPts val="1700"/>
              </a:lnSpc>
            </a:pPr>
            <a:r>
              <a:rPr lang="ja-JP" altLang="en-US" sz="1200" b="1"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   及び個別支援</a:t>
            </a:r>
            <a:endParaRPr lang="en-US" altLang="ja-JP" sz="1200" b="1" dirty="0">
              <a:solidFill>
                <a:schemeClr val="tx1"/>
              </a:solidFill>
              <a:latin typeface="Meiryo UI" panose="020B0604030504040204" pitchFamily="50" charset="-128"/>
              <a:ea typeface="Meiryo UI" panose="020B0604030504040204" pitchFamily="50" charset="-128"/>
              <a:cs typeface="Meiryo UI" panose="020B0604030504040204" pitchFamily="50" charset="-128"/>
            </a:endParaRPr>
          </a:p>
          <a:p>
            <a:pPr>
              <a:lnSpc>
                <a:spcPts val="1700"/>
              </a:lnSpc>
            </a:pPr>
            <a:r>
              <a:rPr lang="ja-JP" altLang="en-US" sz="1200" b="1"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●介護保険施設等の相談員による、在宅で</a:t>
            </a:r>
            <a:endParaRPr lang="en-US" altLang="ja-JP" sz="1200" b="1" dirty="0">
              <a:solidFill>
                <a:schemeClr val="tx1"/>
              </a:solidFill>
              <a:latin typeface="Meiryo UI" panose="020B0604030504040204" pitchFamily="50" charset="-128"/>
              <a:ea typeface="Meiryo UI" panose="020B0604030504040204" pitchFamily="50" charset="-128"/>
              <a:cs typeface="Meiryo UI" panose="020B0604030504040204" pitchFamily="50" charset="-128"/>
            </a:endParaRPr>
          </a:p>
          <a:p>
            <a:pPr>
              <a:lnSpc>
                <a:spcPts val="1700"/>
              </a:lnSpc>
            </a:pPr>
            <a:r>
              <a:rPr lang="ja-JP" altLang="en-US" sz="1200" b="1"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   生活する認知症の人や家族に対する効果的</a:t>
            </a:r>
            <a:endParaRPr lang="en-US" altLang="ja-JP" sz="1200" b="1" dirty="0">
              <a:solidFill>
                <a:schemeClr val="tx1"/>
              </a:solidFill>
              <a:latin typeface="Meiryo UI" panose="020B0604030504040204" pitchFamily="50" charset="-128"/>
              <a:ea typeface="Meiryo UI" panose="020B0604030504040204" pitchFamily="50" charset="-128"/>
              <a:cs typeface="Meiryo UI" panose="020B0604030504040204" pitchFamily="50" charset="-128"/>
            </a:endParaRPr>
          </a:p>
          <a:p>
            <a:pPr>
              <a:lnSpc>
                <a:spcPts val="1700"/>
              </a:lnSpc>
            </a:pPr>
            <a:r>
              <a:rPr lang="ja-JP" altLang="en-US" sz="1200" b="1"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   な介護方法などの専門的な相談支援</a:t>
            </a:r>
            <a:endParaRPr lang="en-US" altLang="ja-JP" sz="1200" b="1" dirty="0">
              <a:solidFill>
                <a:schemeClr val="tx1"/>
              </a:solidFill>
              <a:latin typeface="Meiryo UI" panose="020B0604030504040204" pitchFamily="50" charset="-128"/>
              <a:ea typeface="Meiryo UI" panose="020B0604030504040204" pitchFamily="50" charset="-128"/>
              <a:cs typeface="Meiryo UI" panose="020B0604030504040204" pitchFamily="50" charset="-128"/>
            </a:endParaRPr>
          </a:p>
          <a:p>
            <a:pPr>
              <a:lnSpc>
                <a:spcPts val="1700"/>
              </a:lnSpc>
            </a:pPr>
            <a:r>
              <a:rPr lang="ja-JP" altLang="en-US" sz="1200" b="1"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●「認知症カフェ」等の開設</a:t>
            </a:r>
            <a:endParaRPr lang="en-US" altLang="ja-JP" sz="1200" b="1" dirty="0">
              <a:solidFill>
                <a:schemeClr val="tx1"/>
              </a:solidFill>
              <a:latin typeface="Meiryo UI" panose="020B0604030504040204" pitchFamily="50" charset="-128"/>
              <a:ea typeface="Meiryo UI" panose="020B0604030504040204" pitchFamily="50" charset="-128"/>
              <a:cs typeface="Meiryo UI" panose="020B0604030504040204" pitchFamily="50" charset="-128"/>
            </a:endParaRPr>
          </a:p>
          <a:p>
            <a:pPr>
              <a:lnSpc>
                <a:spcPts val="1700"/>
              </a:lnSpc>
            </a:pPr>
            <a:r>
              <a:rPr lang="ja-JP" altLang="en-US" sz="1200" b="1"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●認知症ライフサポート研修など認知症多職種</a:t>
            </a:r>
            <a:endParaRPr lang="en-US" altLang="ja-JP" sz="1200" b="1" dirty="0">
              <a:solidFill>
                <a:schemeClr val="tx1"/>
              </a:solidFill>
              <a:latin typeface="Meiryo UI" panose="020B0604030504040204" pitchFamily="50" charset="-128"/>
              <a:ea typeface="Meiryo UI" panose="020B0604030504040204" pitchFamily="50" charset="-128"/>
              <a:cs typeface="Meiryo UI" panose="020B0604030504040204" pitchFamily="50" charset="-128"/>
            </a:endParaRPr>
          </a:p>
          <a:p>
            <a:pPr>
              <a:lnSpc>
                <a:spcPts val="1700"/>
              </a:lnSpc>
            </a:pPr>
            <a:r>
              <a:rPr lang="ja-JP" altLang="en-US" sz="1200" b="1"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   協働研修の実施　等</a:t>
            </a:r>
            <a:endParaRPr lang="en-US" altLang="ja-JP" sz="1200" b="1" dirty="0">
              <a:solidFill>
                <a:schemeClr val="tx1"/>
              </a:solidFill>
              <a:latin typeface="Meiryo UI" panose="020B0604030504040204" pitchFamily="50" charset="-128"/>
              <a:ea typeface="Meiryo UI" panose="020B0604030504040204" pitchFamily="50" charset="-128"/>
              <a:cs typeface="Meiryo UI" panose="020B0604030504040204" pitchFamily="50" charset="-128"/>
            </a:endParaRPr>
          </a:p>
        </p:txBody>
      </p:sp>
      <p:sp>
        <p:nvSpPr>
          <p:cNvPr id="112" name="正方形/長方形 111"/>
          <p:cNvSpPr/>
          <p:nvPr/>
        </p:nvSpPr>
        <p:spPr>
          <a:xfrm>
            <a:off x="3536118" y="2936722"/>
            <a:ext cx="2178081" cy="772042"/>
          </a:xfrm>
          <a:prstGeom prst="rect">
            <a:avLst/>
          </a:prstGeom>
          <a:solidFill>
            <a:srgbClr val="E5851B"/>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kumimoji="1" lang="ja-JP" altLang="en-US" sz="1600" b="1" dirty="0">
                <a:solidFill>
                  <a:schemeClr val="bg1"/>
                </a:solidFill>
                <a:latin typeface="Meiryo UI" panose="020B0604030504040204" pitchFamily="50" charset="-128"/>
                <a:ea typeface="Meiryo UI" panose="020B0604030504040204" pitchFamily="50" charset="-128"/>
                <a:cs typeface="Meiryo UI" panose="020B0604030504040204" pitchFamily="50" charset="-128"/>
              </a:rPr>
              <a:t> 認知症対応力向上の</a:t>
            </a:r>
            <a:endParaRPr kumimoji="1" lang="en-US" altLang="ja-JP" sz="1600" b="1" dirty="0">
              <a:solidFill>
                <a:schemeClr val="bg1"/>
              </a:solidFill>
              <a:latin typeface="Meiryo UI" panose="020B0604030504040204" pitchFamily="50" charset="-128"/>
              <a:ea typeface="Meiryo UI" panose="020B0604030504040204" pitchFamily="50" charset="-128"/>
              <a:cs typeface="Meiryo UI" panose="020B0604030504040204" pitchFamily="50" charset="-128"/>
            </a:endParaRPr>
          </a:p>
          <a:p>
            <a:r>
              <a:rPr kumimoji="1" lang="ja-JP" altLang="en-US" sz="1600" b="1" dirty="0">
                <a:solidFill>
                  <a:schemeClr val="bg1"/>
                </a:solidFill>
                <a:latin typeface="Meiryo UI" panose="020B0604030504040204" pitchFamily="50" charset="-128"/>
                <a:ea typeface="Meiryo UI" panose="020B0604030504040204" pitchFamily="50" charset="-128"/>
                <a:cs typeface="Meiryo UI" panose="020B0604030504040204" pitchFamily="50" charset="-128"/>
              </a:rPr>
              <a:t> ための支援</a:t>
            </a:r>
            <a:endParaRPr kumimoji="1" lang="en-US" altLang="ja-JP" sz="1600" b="1" dirty="0">
              <a:solidFill>
                <a:schemeClr val="bg1"/>
              </a:solidFill>
              <a:latin typeface="Meiryo UI" panose="020B0604030504040204" pitchFamily="50" charset="-128"/>
              <a:ea typeface="Meiryo UI" panose="020B0604030504040204" pitchFamily="50" charset="-128"/>
              <a:cs typeface="Meiryo UI" panose="020B0604030504040204" pitchFamily="50" charset="-128"/>
            </a:endParaRPr>
          </a:p>
        </p:txBody>
      </p:sp>
      <p:sp>
        <p:nvSpPr>
          <p:cNvPr id="158" name="正方形/長方形 157"/>
          <p:cNvSpPr/>
          <p:nvPr/>
        </p:nvSpPr>
        <p:spPr>
          <a:xfrm>
            <a:off x="166255" y="3344310"/>
            <a:ext cx="2729615" cy="2988064"/>
          </a:xfrm>
          <a:prstGeom prst="rect">
            <a:avLst/>
          </a:prstGeom>
          <a:noFill/>
          <a:ln w="1905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t" anchorCtr="0"/>
          <a:lstStyle/>
          <a:p>
            <a:pPr>
              <a:lnSpc>
                <a:spcPts val="1700"/>
              </a:lnSpc>
            </a:pPr>
            <a:endParaRPr lang="en-US" altLang="ja-JP" sz="1200" b="1" dirty="0">
              <a:solidFill>
                <a:schemeClr val="tx1"/>
              </a:solidFill>
              <a:latin typeface="Meiryo UI" panose="020B0604030504040204" pitchFamily="50" charset="-128"/>
              <a:ea typeface="Meiryo UI" panose="020B0604030504040204" pitchFamily="50" charset="-128"/>
              <a:cs typeface="Meiryo UI" panose="020B0604030504040204" pitchFamily="50" charset="-128"/>
            </a:endParaRPr>
          </a:p>
          <a:p>
            <a:pPr>
              <a:lnSpc>
                <a:spcPts val="1700"/>
              </a:lnSpc>
            </a:pPr>
            <a:endParaRPr lang="en-US" altLang="ja-JP" sz="1200" b="1" dirty="0">
              <a:solidFill>
                <a:schemeClr val="tx1"/>
              </a:solidFill>
              <a:latin typeface="Meiryo UI" panose="020B0604030504040204" pitchFamily="50" charset="-128"/>
              <a:ea typeface="Meiryo UI" panose="020B0604030504040204" pitchFamily="50" charset="-128"/>
              <a:cs typeface="Meiryo UI" panose="020B0604030504040204" pitchFamily="50" charset="-128"/>
            </a:endParaRPr>
          </a:p>
          <a:p>
            <a:pPr>
              <a:lnSpc>
                <a:spcPts val="1700"/>
              </a:lnSpc>
            </a:pPr>
            <a:r>
              <a:rPr lang="ja-JP" altLang="en-US" sz="1200" b="1"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●認知症の人が認知症の容態に応じて</a:t>
            </a:r>
            <a:endParaRPr lang="en-US" altLang="ja-JP" sz="1200" b="1" dirty="0">
              <a:solidFill>
                <a:schemeClr val="tx1"/>
              </a:solidFill>
              <a:latin typeface="Meiryo UI" panose="020B0604030504040204" pitchFamily="50" charset="-128"/>
              <a:ea typeface="Meiryo UI" panose="020B0604030504040204" pitchFamily="50" charset="-128"/>
              <a:cs typeface="Meiryo UI" panose="020B0604030504040204" pitchFamily="50" charset="-128"/>
            </a:endParaRPr>
          </a:p>
          <a:p>
            <a:pPr>
              <a:lnSpc>
                <a:spcPts val="1700"/>
              </a:lnSpc>
            </a:pPr>
            <a:r>
              <a:rPr lang="ja-JP" altLang="en-US" sz="1200" b="1"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   必要な医療や介護等のサービスを</a:t>
            </a:r>
            <a:endParaRPr lang="en-US" altLang="ja-JP" sz="1200" b="1" dirty="0">
              <a:solidFill>
                <a:schemeClr val="tx1"/>
              </a:solidFill>
              <a:latin typeface="Meiryo UI" panose="020B0604030504040204" pitchFamily="50" charset="-128"/>
              <a:ea typeface="Meiryo UI" panose="020B0604030504040204" pitchFamily="50" charset="-128"/>
              <a:cs typeface="Meiryo UI" panose="020B0604030504040204" pitchFamily="50" charset="-128"/>
            </a:endParaRPr>
          </a:p>
          <a:p>
            <a:pPr>
              <a:lnSpc>
                <a:spcPts val="1700"/>
              </a:lnSpc>
            </a:pPr>
            <a:r>
              <a:rPr lang="ja-JP" altLang="en-US" sz="1200" b="1"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   受けられるよう関係機関との連携体制</a:t>
            </a:r>
            <a:endParaRPr lang="en-US" altLang="ja-JP" sz="1200" b="1" dirty="0">
              <a:solidFill>
                <a:schemeClr val="tx1"/>
              </a:solidFill>
              <a:latin typeface="Meiryo UI" panose="020B0604030504040204" pitchFamily="50" charset="-128"/>
              <a:ea typeface="Meiryo UI" panose="020B0604030504040204" pitchFamily="50" charset="-128"/>
              <a:cs typeface="Meiryo UI" panose="020B0604030504040204" pitchFamily="50" charset="-128"/>
            </a:endParaRPr>
          </a:p>
          <a:p>
            <a:pPr>
              <a:lnSpc>
                <a:spcPts val="1700"/>
              </a:lnSpc>
            </a:pPr>
            <a:r>
              <a:rPr lang="ja-JP" altLang="en-US" sz="1200" b="1"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   の構築</a:t>
            </a:r>
            <a:endParaRPr lang="en-US" altLang="ja-JP" sz="1200" b="1" dirty="0">
              <a:solidFill>
                <a:schemeClr val="tx1"/>
              </a:solidFill>
              <a:latin typeface="Meiryo UI" panose="020B0604030504040204" pitchFamily="50" charset="-128"/>
              <a:ea typeface="Meiryo UI" panose="020B0604030504040204" pitchFamily="50" charset="-128"/>
              <a:cs typeface="Meiryo UI" panose="020B0604030504040204" pitchFamily="50" charset="-128"/>
            </a:endParaRPr>
          </a:p>
          <a:p>
            <a:pPr>
              <a:lnSpc>
                <a:spcPts val="1700"/>
              </a:lnSpc>
            </a:pPr>
            <a:r>
              <a:rPr lang="ja-JP" altLang="en-US" sz="1200" b="1"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●市町村等との協力による、認知症</a:t>
            </a:r>
            <a:endParaRPr lang="en-US" altLang="ja-JP" sz="1200" b="1" dirty="0">
              <a:solidFill>
                <a:schemeClr val="tx1"/>
              </a:solidFill>
              <a:latin typeface="Meiryo UI" panose="020B0604030504040204" pitchFamily="50" charset="-128"/>
              <a:ea typeface="Meiryo UI" panose="020B0604030504040204" pitchFamily="50" charset="-128"/>
              <a:cs typeface="Meiryo UI" panose="020B0604030504040204" pitchFamily="50" charset="-128"/>
            </a:endParaRPr>
          </a:p>
          <a:p>
            <a:pPr>
              <a:lnSpc>
                <a:spcPts val="1700"/>
              </a:lnSpc>
            </a:pPr>
            <a:r>
              <a:rPr lang="ja-JP" altLang="en-US" sz="1200" b="1"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   ケアパス（状態に応じた適切な医療</a:t>
            </a:r>
            <a:endParaRPr lang="en-US" altLang="ja-JP" sz="1200" b="1" dirty="0">
              <a:solidFill>
                <a:schemeClr val="tx1"/>
              </a:solidFill>
              <a:latin typeface="Meiryo UI" panose="020B0604030504040204" pitchFamily="50" charset="-128"/>
              <a:ea typeface="Meiryo UI" panose="020B0604030504040204" pitchFamily="50" charset="-128"/>
              <a:cs typeface="Meiryo UI" panose="020B0604030504040204" pitchFamily="50" charset="-128"/>
            </a:endParaRPr>
          </a:p>
          <a:p>
            <a:pPr>
              <a:lnSpc>
                <a:spcPts val="1700"/>
              </a:lnSpc>
            </a:pPr>
            <a:r>
              <a:rPr lang="ja-JP" altLang="en-US" sz="1200" b="1"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   や介護サービス等の提供の流れ）の</a:t>
            </a:r>
            <a:endParaRPr lang="en-US" altLang="ja-JP" sz="1200" b="1" dirty="0">
              <a:solidFill>
                <a:schemeClr val="tx1"/>
              </a:solidFill>
              <a:latin typeface="Meiryo UI" panose="020B0604030504040204" pitchFamily="50" charset="-128"/>
              <a:ea typeface="Meiryo UI" panose="020B0604030504040204" pitchFamily="50" charset="-128"/>
              <a:cs typeface="Meiryo UI" panose="020B0604030504040204" pitchFamily="50" charset="-128"/>
            </a:endParaRPr>
          </a:p>
          <a:p>
            <a:pPr>
              <a:lnSpc>
                <a:spcPts val="1700"/>
              </a:lnSpc>
            </a:pPr>
            <a:r>
              <a:rPr lang="ja-JP" altLang="en-US" sz="1200" b="1"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   作成・普及　　等</a:t>
            </a:r>
            <a:endParaRPr lang="en-US" altLang="ja-JP" sz="1200" b="1" dirty="0">
              <a:solidFill>
                <a:schemeClr val="tx1"/>
              </a:solidFill>
              <a:latin typeface="Meiryo UI" panose="020B0604030504040204" pitchFamily="50" charset="-128"/>
              <a:ea typeface="Meiryo UI" panose="020B0604030504040204" pitchFamily="50" charset="-128"/>
              <a:cs typeface="Meiryo UI" panose="020B0604030504040204" pitchFamily="50" charset="-128"/>
            </a:endParaRPr>
          </a:p>
        </p:txBody>
      </p:sp>
      <p:sp>
        <p:nvSpPr>
          <p:cNvPr id="73" name="正方形/長方形 72"/>
          <p:cNvSpPr/>
          <p:nvPr/>
        </p:nvSpPr>
        <p:spPr>
          <a:xfrm>
            <a:off x="605294" y="2937997"/>
            <a:ext cx="1973189" cy="770767"/>
          </a:xfrm>
          <a:prstGeom prst="rect">
            <a:avLst/>
          </a:prstGeom>
          <a:solidFill>
            <a:srgbClr val="7F9E40"/>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kumimoji="1" lang="ja-JP" altLang="en-US" sz="1600" b="1" dirty="0">
                <a:solidFill>
                  <a:schemeClr val="bg1"/>
                </a:solidFill>
                <a:latin typeface="Meiryo UI" panose="020B0604030504040204" pitchFamily="50" charset="-128"/>
                <a:ea typeface="Meiryo UI" panose="020B0604030504040204" pitchFamily="50" charset="-128"/>
                <a:cs typeface="Meiryo UI" panose="020B0604030504040204" pitchFamily="50" charset="-128"/>
              </a:rPr>
              <a:t>医療・介護等の</a:t>
            </a:r>
            <a:r>
              <a:rPr lang="ja-JP" altLang="en-US" sz="1600" b="1" dirty="0">
                <a:solidFill>
                  <a:schemeClr val="bg1"/>
                </a:solidFill>
                <a:latin typeface="Meiryo UI" panose="020B0604030504040204" pitchFamily="50" charset="-128"/>
                <a:ea typeface="Meiryo UI" panose="020B0604030504040204" pitchFamily="50" charset="-128"/>
                <a:cs typeface="Meiryo UI" panose="020B0604030504040204" pitchFamily="50" charset="-128"/>
              </a:rPr>
              <a:t>支援ネットワーク構築</a:t>
            </a:r>
            <a:endParaRPr kumimoji="1" lang="en-US" altLang="ja-JP" sz="1600" b="1" dirty="0">
              <a:solidFill>
                <a:schemeClr val="bg1"/>
              </a:solidFill>
              <a:latin typeface="Meiryo UI" panose="020B0604030504040204" pitchFamily="50" charset="-128"/>
              <a:ea typeface="Meiryo UI" panose="020B0604030504040204" pitchFamily="50" charset="-128"/>
              <a:cs typeface="Meiryo UI" panose="020B0604030504040204" pitchFamily="50" charset="-128"/>
            </a:endParaRPr>
          </a:p>
        </p:txBody>
      </p:sp>
      <p:sp>
        <p:nvSpPr>
          <p:cNvPr id="159" name="正方形/長方形 158"/>
          <p:cNvSpPr/>
          <p:nvPr/>
        </p:nvSpPr>
        <p:spPr>
          <a:xfrm>
            <a:off x="6424551" y="3344310"/>
            <a:ext cx="2409126" cy="2988063"/>
          </a:xfrm>
          <a:prstGeom prst="rect">
            <a:avLst/>
          </a:prstGeom>
          <a:noFill/>
          <a:ln w="1905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t" anchorCtr="0"/>
          <a:lstStyle/>
          <a:p>
            <a:pPr>
              <a:lnSpc>
                <a:spcPts val="1700"/>
              </a:lnSpc>
            </a:pPr>
            <a:endParaRPr lang="en-US" altLang="ja-JP" sz="1200" b="1" dirty="0">
              <a:solidFill>
                <a:schemeClr val="tx1"/>
              </a:solidFill>
              <a:latin typeface="Meiryo UI" panose="020B0604030504040204" pitchFamily="50" charset="-128"/>
              <a:ea typeface="Meiryo UI" panose="020B0604030504040204" pitchFamily="50" charset="-128"/>
              <a:cs typeface="Meiryo UI" panose="020B0604030504040204" pitchFamily="50" charset="-128"/>
            </a:endParaRPr>
          </a:p>
          <a:p>
            <a:pPr>
              <a:lnSpc>
                <a:spcPts val="1700"/>
              </a:lnSpc>
            </a:pPr>
            <a:endParaRPr lang="en-US" altLang="ja-JP" sz="1200" b="1" dirty="0">
              <a:solidFill>
                <a:schemeClr val="tx1"/>
              </a:solidFill>
              <a:latin typeface="Meiryo UI" panose="020B0604030504040204" pitchFamily="50" charset="-128"/>
              <a:ea typeface="Meiryo UI" panose="020B0604030504040204" pitchFamily="50" charset="-128"/>
              <a:cs typeface="Meiryo UI" panose="020B0604030504040204" pitchFamily="50" charset="-128"/>
            </a:endParaRPr>
          </a:p>
          <a:p>
            <a:pPr>
              <a:lnSpc>
                <a:spcPts val="1700"/>
              </a:lnSpc>
            </a:pPr>
            <a:r>
              <a:rPr lang="ja-JP" altLang="en-US" sz="1200" b="1"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●認知症の人や家族等への相談</a:t>
            </a:r>
            <a:endParaRPr lang="en-US" altLang="ja-JP" sz="1200" b="1" dirty="0">
              <a:solidFill>
                <a:schemeClr val="tx1"/>
              </a:solidFill>
              <a:latin typeface="Meiryo UI" panose="020B0604030504040204" pitchFamily="50" charset="-128"/>
              <a:ea typeface="Meiryo UI" panose="020B0604030504040204" pitchFamily="50" charset="-128"/>
              <a:cs typeface="Meiryo UI" panose="020B0604030504040204" pitchFamily="50" charset="-128"/>
            </a:endParaRPr>
          </a:p>
          <a:p>
            <a:pPr>
              <a:lnSpc>
                <a:spcPts val="1700"/>
              </a:lnSpc>
            </a:pPr>
            <a:r>
              <a:rPr lang="ja-JP" altLang="en-US" sz="1200" b="1"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   支援</a:t>
            </a:r>
            <a:endParaRPr lang="en-US" altLang="ja-JP" sz="1200" b="1" dirty="0">
              <a:solidFill>
                <a:schemeClr val="tx1"/>
              </a:solidFill>
              <a:latin typeface="Meiryo UI" panose="020B0604030504040204" pitchFamily="50" charset="-128"/>
              <a:ea typeface="Meiryo UI" panose="020B0604030504040204" pitchFamily="50" charset="-128"/>
              <a:cs typeface="Meiryo UI" panose="020B0604030504040204" pitchFamily="50" charset="-128"/>
            </a:endParaRPr>
          </a:p>
          <a:p>
            <a:pPr>
              <a:lnSpc>
                <a:spcPts val="1700"/>
              </a:lnSpc>
            </a:pPr>
            <a:r>
              <a:rPr lang="ja-JP" altLang="en-US" sz="1200" b="1"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●「認知症初期集中支援チーム」</a:t>
            </a:r>
            <a:endParaRPr lang="en-US" altLang="ja-JP" sz="1200" b="1" dirty="0">
              <a:solidFill>
                <a:schemeClr val="tx1"/>
              </a:solidFill>
              <a:latin typeface="Meiryo UI" panose="020B0604030504040204" pitchFamily="50" charset="-128"/>
              <a:ea typeface="Meiryo UI" panose="020B0604030504040204" pitchFamily="50" charset="-128"/>
              <a:cs typeface="Meiryo UI" panose="020B0604030504040204" pitchFamily="50" charset="-128"/>
            </a:endParaRPr>
          </a:p>
          <a:p>
            <a:pPr>
              <a:lnSpc>
                <a:spcPts val="1700"/>
              </a:lnSpc>
            </a:pPr>
            <a:r>
              <a:rPr lang="ja-JP" altLang="en-US" sz="1200" b="1"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   との連携等による必要なサービス</a:t>
            </a:r>
            <a:endParaRPr lang="en-US" altLang="ja-JP" sz="1200" b="1" dirty="0">
              <a:solidFill>
                <a:schemeClr val="tx1"/>
              </a:solidFill>
              <a:latin typeface="Meiryo UI" panose="020B0604030504040204" pitchFamily="50" charset="-128"/>
              <a:ea typeface="Meiryo UI" panose="020B0604030504040204" pitchFamily="50" charset="-128"/>
              <a:cs typeface="Meiryo UI" panose="020B0604030504040204" pitchFamily="50" charset="-128"/>
            </a:endParaRPr>
          </a:p>
          <a:p>
            <a:pPr>
              <a:lnSpc>
                <a:spcPts val="1700"/>
              </a:lnSpc>
            </a:pPr>
            <a:r>
              <a:rPr lang="ja-JP" altLang="en-US" sz="1200" b="1"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   が認知症の人や家族に提供され</a:t>
            </a:r>
            <a:endParaRPr lang="en-US" altLang="ja-JP" sz="1200" b="1" dirty="0">
              <a:solidFill>
                <a:schemeClr val="tx1"/>
              </a:solidFill>
              <a:latin typeface="Meiryo UI" panose="020B0604030504040204" pitchFamily="50" charset="-128"/>
              <a:ea typeface="Meiryo UI" panose="020B0604030504040204" pitchFamily="50" charset="-128"/>
              <a:cs typeface="Meiryo UI" panose="020B0604030504040204" pitchFamily="50" charset="-128"/>
            </a:endParaRPr>
          </a:p>
          <a:p>
            <a:pPr>
              <a:lnSpc>
                <a:spcPts val="1700"/>
              </a:lnSpc>
            </a:pPr>
            <a:r>
              <a:rPr lang="ja-JP" altLang="en-US" sz="1200" b="1"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   </a:t>
            </a:r>
            <a:r>
              <a:rPr lang="ja-JP" altLang="en-US" sz="1200" b="1" dirty="0" err="1">
                <a:solidFill>
                  <a:schemeClr val="tx1"/>
                </a:solidFill>
                <a:latin typeface="Meiryo UI" panose="020B0604030504040204" pitchFamily="50" charset="-128"/>
                <a:ea typeface="Meiryo UI" panose="020B0604030504040204" pitchFamily="50" charset="-128"/>
                <a:cs typeface="Meiryo UI" panose="020B0604030504040204" pitchFamily="50" charset="-128"/>
              </a:rPr>
              <a:t>る</a:t>
            </a:r>
            <a:r>
              <a:rPr lang="ja-JP" altLang="en-US" sz="1200" b="1"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ための調整</a:t>
            </a:r>
            <a:endParaRPr lang="en-US" altLang="ja-JP" sz="1200" b="1" dirty="0">
              <a:solidFill>
                <a:schemeClr val="tx1"/>
              </a:solidFill>
              <a:latin typeface="Meiryo UI" panose="020B0604030504040204" pitchFamily="50" charset="-128"/>
              <a:ea typeface="Meiryo UI" panose="020B0604030504040204" pitchFamily="50" charset="-128"/>
              <a:cs typeface="Meiryo UI" panose="020B0604030504040204" pitchFamily="50" charset="-128"/>
            </a:endParaRPr>
          </a:p>
        </p:txBody>
      </p:sp>
      <p:sp>
        <p:nvSpPr>
          <p:cNvPr id="114" name="正方形/長方形 113"/>
          <p:cNvSpPr/>
          <p:nvPr/>
        </p:nvSpPr>
        <p:spPr>
          <a:xfrm>
            <a:off x="6674453" y="2936722"/>
            <a:ext cx="1662019" cy="772042"/>
          </a:xfrm>
          <a:prstGeom prst="rect">
            <a:avLst/>
          </a:prstGeom>
          <a:solidFill>
            <a:srgbClr val="3E6EB4"/>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ja-JP" altLang="en-US" sz="1600" b="1" dirty="0">
                <a:solidFill>
                  <a:schemeClr val="bg1"/>
                </a:solidFill>
                <a:latin typeface="Meiryo UI" panose="020B0604030504040204" pitchFamily="50" charset="-128"/>
                <a:ea typeface="Meiryo UI" panose="020B0604030504040204" pitchFamily="50" charset="-128"/>
                <a:cs typeface="Meiryo UI" panose="020B0604030504040204" pitchFamily="50" charset="-128"/>
              </a:rPr>
              <a:t> 相談支援・</a:t>
            </a:r>
            <a:endParaRPr lang="en-US" altLang="ja-JP" sz="1600" b="1" dirty="0">
              <a:solidFill>
                <a:schemeClr val="bg1"/>
              </a:solidFill>
              <a:latin typeface="Meiryo UI" panose="020B0604030504040204" pitchFamily="50" charset="-128"/>
              <a:ea typeface="Meiryo UI" panose="020B0604030504040204" pitchFamily="50" charset="-128"/>
              <a:cs typeface="Meiryo UI" panose="020B0604030504040204" pitchFamily="50" charset="-128"/>
            </a:endParaRPr>
          </a:p>
          <a:p>
            <a:r>
              <a:rPr lang="ja-JP" altLang="en-US" sz="1600" b="1" dirty="0">
                <a:solidFill>
                  <a:schemeClr val="bg1"/>
                </a:solidFill>
                <a:latin typeface="Meiryo UI" panose="020B0604030504040204" pitchFamily="50" charset="-128"/>
                <a:ea typeface="Meiryo UI" panose="020B0604030504040204" pitchFamily="50" charset="-128"/>
                <a:cs typeface="Meiryo UI" panose="020B0604030504040204" pitchFamily="50" charset="-128"/>
              </a:rPr>
              <a:t> 支援体制構築</a:t>
            </a:r>
            <a:endParaRPr kumimoji="1" lang="en-US" altLang="ja-JP" sz="1600" b="1" dirty="0">
              <a:solidFill>
                <a:schemeClr val="bg1"/>
              </a:solidFill>
              <a:latin typeface="Meiryo UI" panose="020B0604030504040204" pitchFamily="50" charset="-128"/>
              <a:ea typeface="Meiryo UI" panose="020B0604030504040204" pitchFamily="50" charset="-128"/>
              <a:cs typeface="Meiryo UI" panose="020B0604030504040204" pitchFamily="50" charset="-128"/>
            </a:endParaRPr>
          </a:p>
        </p:txBody>
      </p:sp>
      <p:sp>
        <p:nvSpPr>
          <p:cNvPr id="103" name="正方形/長方形 102"/>
          <p:cNvSpPr/>
          <p:nvPr/>
        </p:nvSpPr>
        <p:spPr>
          <a:xfrm>
            <a:off x="907827" y="1661264"/>
            <a:ext cx="1368122" cy="445265"/>
          </a:xfrm>
          <a:prstGeom prst="rect">
            <a:avLst/>
          </a:prstGeom>
          <a:noFill/>
          <a:ln w="19050">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vert="horz" rtlCol="0" anchor="ctr"/>
          <a:lstStyle/>
          <a:p>
            <a:pPr algn="ctr"/>
            <a:r>
              <a:rPr kumimoji="1" lang="ja-JP" altLang="en-US" sz="1600" b="1"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市町村</a:t>
            </a:r>
          </a:p>
        </p:txBody>
      </p:sp>
      <p:sp>
        <p:nvSpPr>
          <p:cNvPr id="104" name="上下矢印 103"/>
          <p:cNvSpPr/>
          <p:nvPr/>
        </p:nvSpPr>
        <p:spPr>
          <a:xfrm rot="16200000">
            <a:off x="2488638" y="1533772"/>
            <a:ext cx="612644" cy="737846"/>
          </a:xfrm>
          <a:prstGeom prst="upDownArrow">
            <a:avLst>
              <a:gd name="adj1" fmla="val 66969"/>
              <a:gd name="adj2" fmla="val 29959"/>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latin typeface="Meiryo UI" panose="020B0604030504040204" pitchFamily="50" charset="-128"/>
              <a:ea typeface="Meiryo UI" panose="020B0604030504040204" pitchFamily="50" charset="-128"/>
              <a:cs typeface="Meiryo UI" panose="020B0604030504040204" pitchFamily="50" charset="-128"/>
            </a:endParaRPr>
          </a:p>
        </p:txBody>
      </p:sp>
      <p:sp>
        <p:nvSpPr>
          <p:cNvPr id="106" name="正方形/長方形 105"/>
          <p:cNvSpPr/>
          <p:nvPr/>
        </p:nvSpPr>
        <p:spPr>
          <a:xfrm>
            <a:off x="2463595" y="1693212"/>
            <a:ext cx="662730" cy="381367"/>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ja-JP" altLang="en-US" sz="1400" b="1" dirty="0">
                <a:solidFill>
                  <a:schemeClr val="bg1"/>
                </a:solidFill>
                <a:latin typeface="Meiryo UI" panose="020B0604030504040204" pitchFamily="50" charset="-128"/>
                <a:ea typeface="Meiryo UI" panose="020B0604030504040204" pitchFamily="50" charset="-128"/>
                <a:cs typeface="Meiryo UI" panose="020B0604030504040204" pitchFamily="50" charset="-128"/>
              </a:rPr>
              <a:t>協働</a:t>
            </a:r>
            <a:r>
              <a:rPr kumimoji="1" lang="ja-JP" altLang="en-US" sz="1400" b="1" dirty="0">
                <a:solidFill>
                  <a:schemeClr val="bg1"/>
                </a:solidFill>
                <a:latin typeface="Meiryo UI" panose="020B0604030504040204" pitchFamily="50" charset="-128"/>
                <a:ea typeface="Meiryo UI" panose="020B0604030504040204" pitchFamily="50" charset="-128"/>
                <a:cs typeface="Meiryo UI" panose="020B0604030504040204" pitchFamily="50" charset="-128"/>
              </a:rPr>
              <a:t>　</a:t>
            </a:r>
            <a:endParaRPr kumimoji="1" lang="en-US" altLang="ja-JP" sz="1400" b="1" dirty="0">
              <a:solidFill>
                <a:schemeClr val="bg1"/>
              </a:solidFill>
              <a:latin typeface="Meiryo UI" panose="020B0604030504040204" pitchFamily="50" charset="-128"/>
              <a:ea typeface="Meiryo UI" panose="020B0604030504040204" pitchFamily="50" charset="-128"/>
              <a:cs typeface="Meiryo UI" panose="020B0604030504040204" pitchFamily="50" charset="-128"/>
            </a:endParaRPr>
          </a:p>
        </p:txBody>
      </p:sp>
      <p:sp>
        <p:nvSpPr>
          <p:cNvPr id="107" name="正方形/長方形 106"/>
          <p:cNvSpPr/>
          <p:nvPr/>
        </p:nvSpPr>
        <p:spPr>
          <a:xfrm>
            <a:off x="2426037" y="232165"/>
            <a:ext cx="4121073" cy="576064"/>
          </a:xfrm>
          <a:prstGeom prst="rect">
            <a:avLst/>
          </a:prstGeom>
          <a:noFill/>
          <a:ln w="19050">
            <a:noFill/>
          </a:ln>
        </p:spPr>
        <p:style>
          <a:lnRef idx="2">
            <a:schemeClr val="accent1">
              <a:shade val="50000"/>
            </a:schemeClr>
          </a:lnRef>
          <a:fillRef idx="1">
            <a:schemeClr val="accent1"/>
          </a:fillRef>
          <a:effectRef idx="0">
            <a:schemeClr val="accent1"/>
          </a:effectRef>
          <a:fontRef idx="minor">
            <a:schemeClr val="lt1"/>
          </a:fontRef>
        </p:style>
        <p:txBody>
          <a:bodyPr vert="horz" rtlCol="0" anchor="ctr"/>
          <a:lstStyle/>
          <a:p>
            <a:pPr algn="ctr"/>
            <a:r>
              <a:rPr lang="ja-JP" altLang="en-US" sz="3000" b="1"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認知症地域支援推進員</a:t>
            </a:r>
            <a:endParaRPr kumimoji="1" lang="ja-JP" altLang="en-US" sz="3000" b="1" dirty="0">
              <a:solidFill>
                <a:schemeClr val="tx1"/>
              </a:solidFill>
              <a:latin typeface="Meiryo UI" panose="020B0604030504040204" pitchFamily="50" charset="-128"/>
              <a:ea typeface="Meiryo UI" panose="020B0604030504040204" pitchFamily="50" charset="-128"/>
              <a:cs typeface="Meiryo UI" panose="020B0604030504040204" pitchFamily="50" charset="-128"/>
            </a:endParaRPr>
          </a:p>
        </p:txBody>
      </p:sp>
      <p:sp>
        <p:nvSpPr>
          <p:cNvPr id="58" name="正方形/長方形 57"/>
          <p:cNvSpPr/>
          <p:nvPr/>
        </p:nvSpPr>
        <p:spPr>
          <a:xfrm>
            <a:off x="5993766" y="1009199"/>
            <a:ext cx="3162109" cy="105614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altLang="ja-JP" sz="1050" b="1"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a:t>
            </a:r>
            <a:r>
              <a:rPr lang="ja-JP" altLang="en-US" sz="1050" b="1"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推進員の要件</a:t>
            </a:r>
            <a:r>
              <a:rPr lang="en-US" altLang="ja-JP" sz="1050" b="1"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a:t>
            </a:r>
            <a:endParaRPr kumimoji="1" lang="en-US" altLang="ja-JP" sz="1050" b="1" dirty="0">
              <a:solidFill>
                <a:schemeClr val="tx1"/>
              </a:solidFill>
              <a:latin typeface="Meiryo UI" panose="020B0604030504040204" pitchFamily="50" charset="-128"/>
              <a:ea typeface="Meiryo UI" panose="020B0604030504040204" pitchFamily="50" charset="-128"/>
              <a:cs typeface="Meiryo UI" panose="020B0604030504040204" pitchFamily="50" charset="-128"/>
            </a:endParaRPr>
          </a:p>
          <a:p>
            <a:r>
              <a:rPr lang="ja-JP" altLang="en-US" sz="105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① 認知症の医療や介護の専門的知識及び経験</a:t>
            </a:r>
            <a:endParaRPr lang="en-US" altLang="ja-JP" sz="1050" dirty="0">
              <a:solidFill>
                <a:schemeClr val="tx1"/>
              </a:solidFill>
              <a:latin typeface="Meiryo UI" panose="020B0604030504040204" pitchFamily="50" charset="-128"/>
              <a:ea typeface="Meiryo UI" panose="020B0604030504040204" pitchFamily="50" charset="-128"/>
              <a:cs typeface="Meiryo UI" panose="020B0604030504040204" pitchFamily="50" charset="-128"/>
            </a:endParaRPr>
          </a:p>
          <a:p>
            <a:r>
              <a:rPr lang="ja-JP" altLang="en-US" sz="105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    を有する医師、保健師、看護師、</a:t>
            </a:r>
            <a:r>
              <a:rPr lang="en-US" altLang="ja-JP" sz="105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PT</a:t>
            </a:r>
            <a:r>
              <a:rPr lang="ja-JP" altLang="en-US" sz="1050" dirty="0" err="1">
                <a:solidFill>
                  <a:schemeClr val="tx1"/>
                </a:solidFill>
                <a:latin typeface="Meiryo UI" panose="020B0604030504040204" pitchFamily="50" charset="-128"/>
                <a:ea typeface="Meiryo UI" panose="020B0604030504040204" pitchFamily="50" charset="-128"/>
                <a:cs typeface="Meiryo UI" panose="020B0604030504040204" pitchFamily="50" charset="-128"/>
              </a:rPr>
              <a:t>、</a:t>
            </a:r>
            <a:r>
              <a:rPr lang="ja-JP" altLang="en-US" sz="105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歯科</a:t>
            </a:r>
            <a:endParaRPr lang="en-US" altLang="ja-JP" sz="1050" dirty="0">
              <a:solidFill>
                <a:schemeClr val="tx1"/>
              </a:solidFill>
              <a:latin typeface="Meiryo UI" panose="020B0604030504040204" pitchFamily="50" charset="-128"/>
              <a:ea typeface="Meiryo UI" panose="020B0604030504040204" pitchFamily="50" charset="-128"/>
              <a:cs typeface="Meiryo UI" panose="020B0604030504040204" pitchFamily="50" charset="-128"/>
            </a:endParaRPr>
          </a:p>
          <a:p>
            <a:r>
              <a:rPr lang="ja-JP" altLang="en-US" sz="105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    衛生士、</a:t>
            </a:r>
            <a:r>
              <a:rPr lang="en-US" altLang="ja-JP" sz="105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PSW</a:t>
            </a:r>
            <a:r>
              <a:rPr lang="ja-JP" altLang="en-US" sz="1050" dirty="0" err="1">
                <a:solidFill>
                  <a:schemeClr val="tx1"/>
                </a:solidFill>
                <a:latin typeface="Meiryo UI" panose="020B0604030504040204" pitchFamily="50" charset="-128"/>
                <a:ea typeface="Meiryo UI" panose="020B0604030504040204" pitchFamily="50" charset="-128"/>
                <a:cs typeface="Meiryo UI" panose="020B0604030504040204" pitchFamily="50" charset="-128"/>
              </a:rPr>
              <a:t>、</a:t>
            </a:r>
            <a:r>
              <a:rPr lang="ja-JP" altLang="en-US" sz="105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社会福祉士、介護福祉士</a:t>
            </a:r>
            <a:endParaRPr lang="en-US" altLang="ja-JP" sz="1050" dirty="0">
              <a:solidFill>
                <a:schemeClr val="tx1"/>
              </a:solidFill>
              <a:latin typeface="Meiryo UI" panose="020B0604030504040204" pitchFamily="50" charset="-128"/>
              <a:ea typeface="Meiryo UI" panose="020B0604030504040204" pitchFamily="50" charset="-128"/>
              <a:cs typeface="Meiryo UI" panose="020B0604030504040204" pitchFamily="50" charset="-128"/>
            </a:endParaRPr>
          </a:p>
          <a:p>
            <a:r>
              <a:rPr kumimoji="1" lang="ja-JP" altLang="en-US" sz="105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② ①以外で</a:t>
            </a:r>
            <a:r>
              <a:rPr lang="ja-JP" altLang="en-US" sz="105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認知症の医療や介護の専門的知識</a:t>
            </a:r>
            <a:endParaRPr lang="en-US" altLang="ja-JP" sz="1050" dirty="0">
              <a:solidFill>
                <a:schemeClr val="tx1"/>
              </a:solidFill>
              <a:latin typeface="Meiryo UI" panose="020B0604030504040204" pitchFamily="50" charset="-128"/>
              <a:ea typeface="Meiryo UI" panose="020B0604030504040204" pitchFamily="50" charset="-128"/>
              <a:cs typeface="Meiryo UI" panose="020B0604030504040204" pitchFamily="50" charset="-128"/>
            </a:endParaRPr>
          </a:p>
          <a:p>
            <a:r>
              <a:rPr lang="ja-JP" altLang="en-US" sz="105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    及び経験を有すると市町村が認めた者</a:t>
            </a:r>
            <a:endParaRPr kumimoji="1" lang="ja-JP" altLang="en-US" sz="1050" dirty="0">
              <a:solidFill>
                <a:schemeClr val="tx1"/>
              </a:solidFill>
              <a:latin typeface="Meiryo UI" panose="020B0604030504040204" pitchFamily="50" charset="-128"/>
              <a:ea typeface="Meiryo UI" panose="020B0604030504040204" pitchFamily="50" charset="-128"/>
              <a:cs typeface="Meiryo UI" panose="020B0604030504040204" pitchFamily="50" charset="-128"/>
            </a:endParaRPr>
          </a:p>
        </p:txBody>
      </p:sp>
      <p:sp>
        <p:nvSpPr>
          <p:cNvPr id="55" name="正方形/長方形 54"/>
          <p:cNvSpPr/>
          <p:nvPr/>
        </p:nvSpPr>
        <p:spPr>
          <a:xfrm>
            <a:off x="3324347" y="1632681"/>
            <a:ext cx="2459124" cy="540029"/>
          </a:xfrm>
          <a:prstGeom prst="rect">
            <a:avLst/>
          </a:prstGeom>
          <a:noFill/>
          <a:ln w="63500" cmpd="dbl">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lang="ja-JP" altLang="en-US" sz="1600" b="1"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認知症地域支援推進員</a:t>
            </a:r>
            <a:endParaRPr kumimoji="1" lang="en-US" altLang="ja-JP" sz="1600" b="1" dirty="0">
              <a:solidFill>
                <a:schemeClr val="tx1"/>
              </a:solidFill>
              <a:latin typeface="Meiryo UI" panose="020B0604030504040204" pitchFamily="50" charset="-128"/>
              <a:ea typeface="Meiryo UI" panose="020B0604030504040204" pitchFamily="50" charset="-128"/>
              <a:cs typeface="Meiryo UI" panose="020B0604030504040204" pitchFamily="50" charset="-128"/>
            </a:endParaRPr>
          </a:p>
        </p:txBody>
      </p:sp>
      <p:sp>
        <p:nvSpPr>
          <p:cNvPr id="22" name="Rectangle 23"/>
          <p:cNvSpPr>
            <a:spLocks noChangeArrowheads="1"/>
          </p:cNvSpPr>
          <p:nvPr/>
        </p:nvSpPr>
        <p:spPr bwMode="auto">
          <a:xfrm>
            <a:off x="0" y="1"/>
            <a:ext cx="2806995" cy="3721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82904" tIns="41452" rIns="82904" bIns="41452" anchor="b"/>
          <a:lstStyle/>
          <a:p>
            <a:pPr defTabSz="828675"/>
            <a:r>
              <a:rPr kumimoji="0" lang="en-US" altLang="ja-JP" sz="1600" b="1" dirty="0">
                <a:latin typeface="Meiryo UI" panose="020B0604030504040204" pitchFamily="50" charset="-128"/>
                <a:ea typeface="Meiryo UI" panose="020B0604030504040204" pitchFamily="50" charset="-128"/>
              </a:rPr>
              <a:t>《</a:t>
            </a:r>
            <a:r>
              <a:rPr kumimoji="0" lang="ja-JP" altLang="en-US" sz="1600" b="1" dirty="0">
                <a:latin typeface="Meiryo UI" panose="020B0604030504040204" pitchFamily="50" charset="-128"/>
                <a:ea typeface="Meiryo UI" panose="020B0604030504040204" pitchFamily="50" charset="-128"/>
              </a:rPr>
              <a:t> 連携</a:t>
            </a:r>
            <a:r>
              <a:rPr kumimoji="0" lang="en-US" altLang="ja-JP" sz="1700" b="1" dirty="0">
                <a:latin typeface="Segoe UI" panose="020B0502040204020203" pitchFamily="34" charset="0"/>
                <a:ea typeface="Meiryo UI" panose="020B0604030504040204" pitchFamily="50" charset="-128"/>
                <a:cs typeface="Segoe UI" panose="020B0502040204020203" pitchFamily="34" charset="0"/>
              </a:rPr>
              <a:t>-21</a:t>
            </a:r>
            <a:r>
              <a:rPr kumimoji="0" lang="ja-JP" altLang="en-US" sz="1700" b="1" dirty="0">
                <a:latin typeface="Segoe UI" panose="020B0502040204020203" pitchFamily="34" charset="0"/>
                <a:ea typeface="Meiryo UI" panose="020B0604030504040204" pitchFamily="50" charset="-128"/>
                <a:cs typeface="Segoe UI" panose="020B0502040204020203" pitchFamily="34" charset="0"/>
              </a:rPr>
              <a:t> </a:t>
            </a:r>
            <a:r>
              <a:rPr kumimoji="0" lang="en-US" altLang="ja-JP" sz="1600" b="1" dirty="0">
                <a:latin typeface="Meiryo UI" panose="020B0604030504040204" pitchFamily="50" charset="-128"/>
                <a:ea typeface="Meiryo UI" panose="020B0604030504040204" pitchFamily="50" charset="-128"/>
              </a:rPr>
              <a:t>》</a:t>
            </a:r>
            <a:r>
              <a:rPr kumimoji="0" lang="ja-JP" altLang="en-US" sz="1600" b="1" dirty="0">
                <a:latin typeface="Meiryo UI" panose="020B0604030504040204" pitchFamily="50" charset="-128"/>
                <a:ea typeface="Meiryo UI" panose="020B0604030504040204" pitchFamily="50" charset="-128"/>
              </a:rPr>
              <a:t>  </a:t>
            </a:r>
            <a:endParaRPr kumimoji="0" lang="ja-JP" altLang="en-US" sz="1600" b="1" dirty="0">
              <a:solidFill>
                <a:srgbClr val="FF5050"/>
              </a:solidFill>
              <a:latin typeface="Meiryo UI" panose="020B0604030504040204" pitchFamily="50" charset="-128"/>
              <a:ea typeface="Meiryo UI" panose="020B0604030504040204" pitchFamily="50" charset="-128"/>
            </a:endParaRPr>
          </a:p>
        </p:txBody>
      </p:sp>
      <p:sp>
        <p:nvSpPr>
          <p:cNvPr id="20" name="Rectangle 12"/>
          <p:cNvSpPr>
            <a:spLocks noChangeArrowheads="1"/>
          </p:cNvSpPr>
          <p:nvPr/>
        </p:nvSpPr>
        <p:spPr bwMode="auto">
          <a:xfrm>
            <a:off x="208128" y="827406"/>
            <a:ext cx="8691562" cy="103179"/>
          </a:xfrm>
          <a:prstGeom prst="rect">
            <a:avLst/>
          </a:prstGeom>
          <a:gradFill rotWithShape="1">
            <a:gsLst>
              <a:gs pos="96951">
                <a:srgbClr val="3E6EB4"/>
              </a:gs>
              <a:gs pos="90000">
                <a:srgbClr val="3E6EB4"/>
              </a:gs>
              <a:gs pos="0">
                <a:srgbClr val="CDE1FF"/>
              </a:gs>
            </a:gsLst>
            <a:lin ang="0" scaled="1"/>
          </a:gradFill>
          <a:ln w="9525" algn="ctr">
            <a:noFill/>
            <a:miter lim="800000"/>
            <a:headEnd/>
            <a:tailEnd/>
          </a:ln>
          <a:effectLst/>
        </p:spPr>
        <p:txBody>
          <a:bodyPr wrap="none" anchor="ctr"/>
          <a:lstStyle/>
          <a:p>
            <a:pPr algn="r">
              <a:defRPr/>
            </a:pPr>
            <a:endParaRPr lang="ja-JP" altLang="en-US">
              <a:latin typeface="Arial" charset="0"/>
            </a:endParaRPr>
          </a:p>
        </p:txBody>
      </p:sp>
    </p:spTree>
    <p:extLst>
      <p:ext uri="{BB962C8B-B14F-4D97-AF65-F5344CB8AC3E}">
        <p14:creationId xmlns:p14="http://schemas.microsoft.com/office/powerpoint/2010/main" val="1871419134"/>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正方形/長方形 1"/>
          <p:cNvSpPr/>
          <p:nvPr/>
        </p:nvSpPr>
        <p:spPr>
          <a:xfrm>
            <a:off x="2739706" y="115555"/>
            <a:ext cx="3646967" cy="65921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ja-JP" altLang="en-US" sz="3000" b="1"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認知症カフェ</a:t>
            </a:r>
          </a:p>
        </p:txBody>
      </p:sp>
      <p:sp>
        <p:nvSpPr>
          <p:cNvPr id="148486" name="テキスト ボックス 2"/>
          <p:cNvSpPr txBox="1">
            <a:spLocks noChangeArrowheads="1"/>
          </p:cNvSpPr>
          <p:nvPr/>
        </p:nvSpPr>
        <p:spPr bwMode="auto">
          <a:xfrm>
            <a:off x="1494047" y="2837431"/>
            <a:ext cx="6424052" cy="36291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Char char="•"/>
              <a:defRPr kumimoji="1" sz="3200">
                <a:solidFill>
                  <a:schemeClr val="tx1"/>
                </a:solidFill>
                <a:latin typeface="Times New Roman" pitchFamily="18" charset="0"/>
                <a:ea typeface="ＭＳ Ｐゴシック" pitchFamily="50" charset="-128"/>
              </a:defRPr>
            </a:lvl1pPr>
            <a:lvl2pPr marL="742950" indent="-285750" eaLnBrk="0" hangingPunct="0">
              <a:spcBef>
                <a:spcPct val="20000"/>
              </a:spcBef>
              <a:buChar char="–"/>
              <a:defRPr kumimoji="1" sz="2800">
                <a:solidFill>
                  <a:schemeClr val="tx1"/>
                </a:solidFill>
                <a:latin typeface="Times New Roman" pitchFamily="18" charset="0"/>
                <a:ea typeface="ＭＳ Ｐゴシック" pitchFamily="50" charset="-128"/>
              </a:defRPr>
            </a:lvl2pPr>
            <a:lvl3pPr marL="1143000" indent="-228600" eaLnBrk="0" hangingPunct="0">
              <a:spcBef>
                <a:spcPct val="20000"/>
              </a:spcBef>
              <a:buChar char="•"/>
              <a:defRPr kumimoji="1" sz="2400">
                <a:solidFill>
                  <a:schemeClr val="tx1"/>
                </a:solidFill>
                <a:latin typeface="Times New Roman" pitchFamily="18" charset="0"/>
                <a:ea typeface="ＭＳ Ｐゴシック" pitchFamily="50" charset="-128"/>
              </a:defRPr>
            </a:lvl3pPr>
            <a:lvl4pPr marL="1600200" indent="-228600" eaLnBrk="0" hangingPunct="0">
              <a:spcBef>
                <a:spcPct val="20000"/>
              </a:spcBef>
              <a:buChar char="–"/>
              <a:defRPr kumimoji="1" sz="2000">
                <a:solidFill>
                  <a:schemeClr val="tx1"/>
                </a:solidFill>
                <a:latin typeface="Times New Roman" pitchFamily="18" charset="0"/>
                <a:ea typeface="ＭＳ Ｐゴシック" pitchFamily="50" charset="-128"/>
              </a:defRPr>
            </a:lvl4pPr>
            <a:lvl5pPr marL="2057400" indent="-228600" eaLnBrk="0" hangingPunct="0">
              <a:spcBef>
                <a:spcPct val="20000"/>
              </a:spcBef>
              <a:buChar char="»"/>
              <a:defRPr kumimoji="1" sz="2000">
                <a:solidFill>
                  <a:schemeClr val="tx1"/>
                </a:solidFill>
                <a:latin typeface="Times New Roman" pitchFamily="18" charset="0"/>
                <a:ea typeface="ＭＳ Ｐゴシック"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9pPr>
          </a:lstStyle>
          <a:p>
            <a:pPr eaLnBrk="1" hangingPunct="1">
              <a:spcBef>
                <a:spcPts val="200"/>
              </a:spcBef>
              <a:buFontTx/>
              <a:buNone/>
            </a:pPr>
            <a:r>
              <a:rPr lang="ja-JP" altLang="en-US" sz="1700" b="1" dirty="0">
                <a:solidFill>
                  <a:schemeClr val="tx1">
                    <a:lumMod val="65000"/>
                    <a:lumOff val="35000"/>
                  </a:schemeClr>
                </a:solidFill>
                <a:latin typeface="Meiryo UI" pitchFamily="50" charset="-128"/>
                <a:ea typeface="Meiryo UI" pitchFamily="50" charset="-128"/>
                <a:cs typeface="Meiryo UI" pitchFamily="50" charset="-128"/>
              </a:rPr>
              <a:t>  ❶ 認知症の人とその家族が安心して過ごせる</a:t>
            </a:r>
            <a:endParaRPr lang="en-US" altLang="ja-JP" sz="1700" b="1" dirty="0">
              <a:solidFill>
                <a:schemeClr val="tx1">
                  <a:lumMod val="65000"/>
                  <a:lumOff val="35000"/>
                </a:schemeClr>
              </a:solidFill>
              <a:latin typeface="Meiryo UI" pitchFamily="50" charset="-128"/>
              <a:ea typeface="Meiryo UI" pitchFamily="50" charset="-128"/>
              <a:cs typeface="Meiryo UI" pitchFamily="50" charset="-128"/>
            </a:endParaRPr>
          </a:p>
          <a:p>
            <a:pPr eaLnBrk="1" hangingPunct="1">
              <a:spcBef>
                <a:spcPts val="300"/>
              </a:spcBef>
              <a:buFontTx/>
              <a:buNone/>
            </a:pPr>
            <a:r>
              <a:rPr lang="ja-JP" altLang="en-US" sz="1700" b="1" dirty="0">
                <a:solidFill>
                  <a:schemeClr val="tx1">
                    <a:lumMod val="65000"/>
                    <a:lumOff val="35000"/>
                  </a:schemeClr>
                </a:solidFill>
                <a:latin typeface="Meiryo UI" pitchFamily="50" charset="-128"/>
                <a:ea typeface="Meiryo UI" pitchFamily="50" charset="-128"/>
                <a:cs typeface="Meiryo UI" pitchFamily="50" charset="-128"/>
              </a:rPr>
              <a:t>  ❷ 認知症の人・家族が気軽に相談できる</a:t>
            </a:r>
            <a:endParaRPr lang="en-US" altLang="ja-JP" sz="1700" b="1" dirty="0">
              <a:solidFill>
                <a:schemeClr val="tx1">
                  <a:lumMod val="65000"/>
                  <a:lumOff val="35000"/>
                </a:schemeClr>
              </a:solidFill>
              <a:latin typeface="Meiryo UI" pitchFamily="50" charset="-128"/>
              <a:ea typeface="Meiryo UI" pitchFamily="50" charset="-128"/>
              <a:cs typeface="Meiryo UI" pitchFamily="50" charset="-128"/>
            </a:endParaRPr>
          </a:p>
          <a:p>
            <a:pPr eaLnBrk="1" hangingPunct="1">
              <a:spcBef>
                <a:spcPts val="300"/>
              </a:spcBef>
              <a:buFontTx/>
              <a:buNone/>
            </a:pPr>
            <a:r>
              <a:rPr lang="ja-JP" altLang="en-US" sz="1700" b="1" dirty="0">
                <a:solidFill>
                  <a:schemeClr val="tx1">
                    <a:lumMod val="65000"/>
                    <a:lumOff val="35000"/>
                  </a:schemeClr>
                </a:solidFill>
                <a:latin typeface="Meiryo UI" pitchFamily="50" charset="-128"/>
                <a:ea typeface="Meiryo UI" pitchFamily="50" charset="-128"/>
                <a:cs typeface="Meiryo UI" pitchFamily="50" charset="-128"/>
              </a:rPr>
              <a:t>  ❸ 認知症の人とその家族が自分たちの思いを吐き出せる</a:t>
            </a:r>
            <a:endParaRPr lang="en-US" altLang="ja-JP" sz="1700" b="1" dirty="0">
              <a:solidFill>
                <a:schemeClr val="tx1">
                  <a:lumMod val="65000"/>
                  <a:lumOff val="35000"/>
                </a:schemeClr>
              </a:solidFill>
              <a:latin typeface="Meiryo UI" pitchFamily="50" charset="-128"/>
              <a:ea typeface="Meiryo UI" pitchFamily="50" charset="-128"/>
              <a:cs typeface="Meiryo UI" pitchFamily="50" charset="-128"/>
            </a:endParaRPr>
          </a:p>
          <a:p>
            <a:pPr eaLnBrk="1" hangingPunct="1">
              <a:spcBef>
                <a:spcPts val="300"/>
              </a:spcBef>
              <a:buFontTx/>
              <a:buNone/>
            </a:pPr>
            <a:r>
              <a:rPr lang="ja-JP" altLang="en-US" sz="1700" b="1" dirty="0">
                <a:solidFill>
                  <a:schemeClr val="tx1">
                    <a:lumMod val="65000"/>
                    <a:lumOff val="35000"/>
                  </a:schemeClr>
                </a:solidFill>
                <a:latin typeface="Meiryo UI" pitchFamily="50" charset="-128"/>
                <a:ea typeface="Meiryo UI" pitchFamily="50" charset="-128"/>
                <a:cs typeface="Meiryo UI" pitchFamily="50" charset="-128"/>
              </a:rPr>
              <a:t>  ❹ 本人と家族の暮らしのリズム、関係性を崩さずに利用できる</a:t>
            </a:r>
            <a:endParaRPr lang="en-US" altLang="ja-JP" sz="1700" b="1" dirty="0">
              <a:solidFill>
                <a:schemeClr val="tx1">
                  <a:lumMod val="65000"/>
                  <a:lumOff val="35000"/>
                </a:schemeClr>
              </a:solidFill>
              <a:latin typeface="Meiryo UI" pitchFamily="50" charset="-128"/>
              <a:ea typeface="Meiryo UI" pitchFamily="50" charset="-128"/>
              <a:cs typeface="Meiryo UI" pitchFamily="50" charset="-128"/>
            </a:endParaRPr>
          </a:p>
          <a:p>
            <a:pPr eaLnBrk="1" hangingPunct="1">
              <a:spcBef>
                <a:spcPts val="300"/>
              </a:spcBef>
              <a:buFontTx/>
              <a:buNone/>
            </a:pPr>
            <a:r>
              <a:rPr lang="ja-JP" altLang="en-US" sz="1700" b="1" dirty="0">
                <a:solidFill>
                  <a:schemeClr val="tx1">
                    <a:lumMod val="65000"/>
                    <a:lumOff val="35000"/>
                  </a:schemeClr>
                </a:solidFill>
                <a:latin typeface="Meiryo UI" pitchFamily="50" charset="-128"/>
                <a:ea typeface="Meiryo UI" pitchFamily="50" charset="-128"/>
                <a:cs typeface="Meiryo UI" pitchFamily="50" charset="-128"/>
              </a:rPr>
              <a:t>  ❺ 認知症の人と家族の思いや希望が社会に発信される</a:t>
            </a:r>
            <a:endParaRPr lang="en-US" altLang="ja-JP" sz="1700" b="1" dirty="0">
              <a:solidFill>
                <a:schemeClr val="tx1">
                  <a:lumMod val="65000"/>
                  <a:lumOff val="35000"/>
                </a:schemeClr>
              </a:solidFill>
              <a:latin typeface="Meiryo UI" pitchFamily="50" charset="-128"/>
              <a:ea typeface="Meiryo UI" pitchFamily="50" charset="-128"/>
              <a:cs typeface="Meiryo UI" pitchFamily="50" charset="-128"/>
            </a:endParaRPr>
          </a:p>
          <a:p>
            <a:pPr eaLnBrk="1" hangingPunct="1">
              <a:spcBef>
                <a:spcPts val="300"/>
              </a:spcBef>
              <a:buFontTx/>
              <a:buNone/>
            </a:pPr>
            <a:r>
              <a:rPr lang="ja-JP" altLang="en-US" sz="1700" b="1" dirty="0">
                <a:solidFill>
                  <a:schemeClr val="tx1">
                    <a:lumMod val="65000"/>
                    <a:lumOff val="35000"/>
                  </a:schemeClr>
                </a:solidFill>
                <a:latin typeface="Meiryo UI" pitchFamily="50" charset="-128"/>
                <a:ea typeface="Meiryo UI" pitchFamily="50" charset="-128"/>
                <a:cs typeface="Meiryo UI" pitchFamily="50" charset="-128"/>
              </a:rPr>
              <a:t>  ❻ 一般の地域住民が認知症の人やその家族と出会う</a:t>
            </a:r>
            <a:endParaRPr lang="en-US" altLang="ja-JP" sz="1700" b="1" dirty="0">
              <a:solidFill>
                <a:schemeClr val="tx1">
                  <a:lumMod val="65000"/>
                  <a:lumOff val="35000"/>
                </a:schemeClr>
              </a:solidFill>
              <a:latin typeface="Meiryo UI" pitchFamily="50" charset="-128"/>
              <a:ea typeface="Meiryo UI" pitchFamily="50" charset="-128"/>
              <a:cs typeface="Meiryo UI" pitchFamily="50" charset="-128"/>
            </a:endParaRPr>
          </a:p>
          <a:p>
            <a:pPr eaLnBrk="1" hangingPunct="1">
              <a:spcBef>
                <a:spcPts val="300"/>
              </a:spcBef>
              <a:buFontTx/>
              <a:buNone/>
            </a:pPr>
            <a:r>
              <a:rPr lang="ja-JP" altLang="en-US" sz="1700" b="1" dirty="0">
                <a:solidFill>
                  <a:schemeClr val="tx1">
                    <a:lumMod val="65000"/>
                    <a:lumOff val="35000"/>
                  </a:schemeClr>
                </a:solidFill>
                <a:latin typeface="Meiryo UI" pitchFamily="50" charset="-128"/>
                <a:ea typeface="Meiryo UI" pitchFamily="50" charset="-128"/>
                <a:cs typeface="Meiryo UI" pitchFamily="50" charset="-128"/>
              </a:rPr>
              <a:t>  ❼ 一般の地域住民が認知症のことや認知症ケアについて知る</a:t>
            </a:r>
            <a:endParaRPr lang="en-US" altLang="ja-JP" sz="1700" b="1" dirty="0">
              <a:solidFill>
                <a:schemeClr val="tx1">
                  <a:lumMod val="65000"/>
                  <a:lumOff val="35000"/>
                </a:schemeClr>
              </a:solidFill>
              <a:latin typeface="Meiryo UI" pitchFamily="50" charset="-128"/>
              <a:ea typeface="Meiryo UI" pitchFamily="50" charset="-128"/>
              <a:cs typeface="Meiryo UI" pitchFamily="50" charset="-128"/>
            </a:endParaRPr>
          </a:p>
          <a:p>
            <a:pPr eaLnBrk="1" hangingPunct="1">
              <a:spcBef>
                <a:spcPts val="300"/>
              </a:spcBef>
              <a:buFontTx/>
              <a:buNone/>
            </a:pPr>
            <a:r>
              <a:rPr lang="ja-JP" altLang="en-US" sz="1700" b="1" dirty="0">
                <a:solidFill>
                  <a:schemeClr val="tx1">
                    <a:lumMod val="65000"/>
                    <a:lumOff val="35000"/>
                  </a:schemeClr>
                </a:solidFill>
                <a:latin typeface="Meiryo UI" pitchFamily="50" charset="-128"/>
                <a:ea typeface="Meiryo UI" pitchFamily="50" charset="-128"/>
                <a:cs typeface="Meiryo UI" pitchFamily="50" charset="-128"/>
              </a:rPr>
              <a:t>  ❽ 専門職が本人や家族と平面で出会い、本人家族の別の側面を</a:t>
            </a:r>
            <a:endParaRPr lang="en-US" altLang="ja-JP" sz="1700" b="1" dirty="0">
              <a:solidFill>
                <a:schemeClr val="tx1">
                  <a:lumMod val="65000"/>
                  <a:lumOff val="35000"/>
                </a:schemeClr>
              </a:solidFill>
              <a:latin typeface="Meiryo UI" pitchFamily="50" charset="-128"/>
              <a:ea typeface="Meiryo UI" pitchFamily="50" charset="-128"/>
              <a:cs typeface="Meiryo UI" pitchFamily="50" charset="-128"/>
            </a:endParaRPr>
          </a:p>
          <a:p>
            <a:pPr eaLnBrk="1" hangingPunct="1">
              <a:spcBef>
                <a:spcPts val="200"/>
              </a:spcBef>
              <a:buFontTx/>
              <a:buNone/>
            </a:pPr>
            <a:r>
              <a:rPr lang="ja-JP" altLang="en-US" sz="1700" b="1" dirty="0">
                <a:solidFill>
                  <a:schemeClr val="tx1">
                    <a:lumMod val="65000"/>
                    <a:lumOff val="35000"/>
                  </a:schemeClr>
                </a:solidFill>
                <a:latin typeface="Meiryo UI" pitchFamily="50" charset="-128"/>
                <a:ea typeface="Meiryo UI" pitchFamily="50" charset="-128"/>
                <a:cs typeface="Meiryo UI" pitchFamily="50" charset="-128"/>
              </a:rPr>
              <a:t>      発見する相互扶助の輪を形成できる</a:t>
            </a:r>
            <a:endParaRPr lang="en-US" altLang="ja-JP" sz="1700" b="1" dirty="0">
              <a:solidFill>
                <a:schemeClr val="tx1">
                  <a:lumMod val="65000"/>
                  <a:lumOff val="35000"/>
                </a:schemeClr>
              </a:solidFill>
              <a:latin typeface="Meiryo UI" pitchFamily="50" charset="-128"/>
              <a:ea typeface="Meiryo UI" pitchFamily="50" charset="-128"/>
              <a:cs typeface="Meiryo UI" pitchFamily="50" charset="-128"/>
            </a:endParaRPr>
          </a:p>
          <a:p>
            <a:pPr eaLnBrk="1" hangingPunct="1">
              <a:spcBef>
                <a:spcPts val="300"/>
              </a:spcBef>
              <a:buNone/>
            </a:pPr>
            <a:r>
              <a:rPr lang="ja-JP" altLang="en-US" sz="1700" b="1" dirty="0">
                <a:solidFill>
                  <a:schemeClr val="tx1">
                    <a:lumMod val="65000"/>
                    <a:lumOff val="35000"/>
                  </a:schemeClr>
                </a:solidFill>
                <a:latin typeface="Meiryo UI" pitchFamily="50" charset="-128"/>
                <a:ea typeface="Meiryo UI" pitchFamily="50" charset="-128"/>
                <a:cs typeface="Meiryo UI" pitchFamily="50" charset="-128"/>
              </a:rPr>
              <a:t>  ❾ 運営スタッフにとって、必要とされていること、やりがいを感じる</a:t>
            </a:r>
          </a:p>
          <a:p>
            <a:pPr eaLnBrk="1" hangingPunct="1">
              <a:spcBef>
                <a:spcPts val="300"/>
              </a:spcBef>
              <a:buFontTx/>
              <a:buNone/>
            </a:pPr>
            <a:r>
              <a:rPr lang="ja-JP" altLang="en-US" sz="1700" b="1" dirty="0">
                <a:solidFill>
                  <a:schemeClr val="tx1">
                    <a:lumMod val="65000"/>
                    <a:lumOff val="35000"/>
                  </a:schemeClr>
                </a:solidFill>
                <a:latin typeface="Meiryo UI" pitchFamily="50" charset="-128"/>
                <a:ea typeface="Meiryo UI" pitchFamily="50" charset="-128"/>
                <a:cs typeface="Meiryo UI" pitchFamily="50" charset="-128"/>
              </a:rPr>
              <a:t>  ❿ 「自分が認知症になった時」に安心して利用できる場を知り、</a:t>
            </a:r>
            <a:endParaRPr lang="en-US" altLang="ja-JP" sz="1700" b="1" dirty="0">
              <a:solidFill>
                <a:schemeClr val="tx1">
                  <a:lumMod val="65000"/>
                  <a:lumOff val="35000"/>
                </a:schemeClr>
              </a:solidFill>
              <a:latin typeface="Meiryo UI" pitchFamily="50" charset="-128"/>
              <a:ea typeface="Meiryo UI" pitchFamily="50" charset="-128"/>
              <a:cs typeface="Meiryo UI" pitchFamily="50" charset="-128"/>
            </a:endParaRPr>
          </a:p>
          <a:p>
            <a:pPr eaLnBrk="1" hangingPunct="1">
              <a:spcBef>
                <a:spcPts val="200"/>
              </a:spcBef>
              <a:buFontTx/>
              <a:buNone/>
            </a:pPr>
            <a:r>
              <a:rPr lang="ja-JP" altLang="en-US" sz="1700" b="1" dirty="0">
                <a:solidFill>
                  <a:schemeClr val="tx1">
                    <a:lumMod val="65000"/>
                    <a:lumOff val="35000"/>
                  </a:schemeClr>
                </a:solidFill>
                <a:latin typeface="Meiryo UI" pitchFamily="50" charset="-128"/>
                <a:ea typeface="Meiryo UI" pitchFamily="50" charset="-128"/>
                <a:cs typeface="Meiryo UI" pitchFamily="50" charset="-128"/>
              </a:rPr>
              <a:t>      相互扶助の輪を形成できる</a:t>
            </a:r>
            <a:endParaRPr lang="en-US" altLang="ja-JP" sz="1700" b="1" dirty="0">
              <a:solidFill>
                <a:schemeClr val="tx1">
                  <a:lumMod val="65000"/>
                  <a:lumOff val="35000"/>
                </a:schemeClr>
              </a:solidFill>
              <a:latin typeface="Meiryo UI" pitchFamily="50" charset="-128"/>
              <a:ea typeface="Meiryo UI" pitchFamily="50" charset="-128"/>
              <a:cs typeface="Meiryo UI" pitchFamily="50" charset="-128"/>
            </a:endParaRPr>
          </a:p>
        </p:txBody>
      </p:sp>
      <p:sp>
        <p:nvSpPr>
          <p:cNvPr id="9" name="Rectangle 23"/>
          <p:cNvSpPr>
            <a:spLocks noChangeArrowheads="1"/>
          </p:cNvSpPr>
          <p:nvPr/>
        </p:nvSpPr>
        <p:spPr bwMode="auto">
          <a:xfrm>
            <a:off x="0" y="1"/>
            <a:ext cx="2806995" cy="3721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82904" tIns="41452" rIns="82904" bIns="41452" anchor="b"/>
          <a:lstStyle/>
          <a:p>
            <a:pPr defTabSz="828675"/>
            <a:r>
              <a:rPr kumimoji="0" lang="en-US" altLang="ja-JP" sz="1600" b="1" dirty="0">
                <a:latin typeface="Meiryo UI" panose="020B0604030504040204" pitchFamily="50" charset="-128"/>
                <a:ea typeface="Meiryo UI" panose="020B0604030504040204" pitchFamily="50" charset="-128"/>
              </a:rPr>
              <a:t>《</a:t>
            </a:r>
            <a:r>
              <a:rPr kumimoji="0" lang="ja-JP" altLang="en-US" sz="1600" b="1" dirty="0">
                <a:latin typeface="Meiryo UI" panose="020B0604030504040204" pitchFamily="50" charset="-128"/>
                <a:ea typeface="Meiryo UI" panose="020B0604030504040204" pitchFamily="50" charset="-128"/>
              </a:rPr>
              <a:t> 連携</a:t>
            </a:r>
            <a:r>
              <a:rPr kumimoji="0" lang="en-US" altLang="ja-JP" sz="1700" b="1" dirty="0">
                <a:latin typeface="Segoe UI" panose="020B0502040204020203" pitchFamily="34" charset="0"/>
                <a:ea typeface="Meiryo UI" panose="020B0604030504040204" pitchFamily="50" charset="-128"/>
                <a:cs typeface="Segoe UI" panose="020B0502040204020203" pitchFamily="34" charset="0"/>
              </a:rPr>
              <a:t>-22</a:t>
            </a:r>
            <a:r>
              <a:rPr kumimoji="0" lang="ja-JP" altLang="en-US" sz="1700" b="1" dirty="0">
                <a:latin typeface="Segoe UI" panose="020B0502040204020203" pitchFamily="34" charset="0"/>
                <a:ea typeface="Meiryo UI" panose="020B0604030504040204" pitchFamily="50" charset="-128"/>
                <a:cs typeface="Segoe UI" panose="020B0502040204020203" pitchFamily="34" charset="0"/>
              </a:rPr>
              <a:t> </a:t>
            </a:r>
            <a:r>
              <a:rPr kumimoji="0" lang="en-US" altLang="ja-JP" sz="1600" b="1" dirty="0">
                <a:latin typeface="Meiryo UI" panose="020B0604030504040204" pitchFamily="50" charset="-128"/>
                <a:ea typeface="Meiryo UI" panose="020B0604030504040204" pitchFamily="50" charset="-128"/>
              </a:rPr>
              <a:t>》</a:t>
            </a:r>
            <a:r>
              <a:rPr kumimoji="0" lang="ja-JP" altLang="en-US" sz="1600" b="1" dirty="0">
                <a:latin typeface="Meiryo UI" panose="020B0604030504040204" pitchFamily="50" charset="-128"/>
                <a:ea typeface="Meiryo UI" panose="020B0604030504040204" pitchFamily="50" charset="-128"/>
              </a:rPr>
              <a:t>  </a:t>
            </a:r>
            <a:endParaRPr kumimoji="0" lang="ja-JP" altLang="en-US" sz="1600" b="1" dirty="0">
              <a:solidFill>
                <a:srgbClr val="FF5050"/>
              </a:solidFill>
              <a:latin typeface="Meiryo UI" panose="020B0604030504040204" pitchFamily="50" charset="-128"/>
              <a:ea typeface="Meiryo UI" panose="020B0604030504040204" pitchFamily="50" charset="-128"/>
            </a:endParaRPr>
          </a:p>
        </p:txBody>
      </p:sp>
      <p:sp>
        <p:nvSpPr>
          <p:cNvPr id="7" name="Rectangle 12"/>
          <p:cNvSpPr>
            <a:spLocks noChangeArrowheads="1"/>
          </p:cNvSpPr>
          <p:nvPr/>
        </p:nvSpPr>
        <p:spPr bwMode="auto">
          <a:xfrm>
            <a:off x="217408" y="767348"/>
            <a:ext cx="8691562" cy="103179"/>
          </a:xfrm>
          <a:prstGeom prst="rect">
            <a:avLst/>
          </a:prstGeom>
          <a:gradFill rotWithShape="1">
            <a:gsLst>
              <a:gs pos="96951">
                <a:srgbClr val="3E6EB4"/>
              </a:gs>
              <a:gs pos="90000">
                <a:srgbClr val="3E6EB4"/>
              </a:gs>
              <a:gs pos="0">
                <a:srgbClr val="CDE1FF"/>
              </a:gs>
            </a:gsLst>
            <a:lin ang="0" scaled="1"/>
          </a:gradFill>
          <a:ln w="9525" algn="ctr">
            <a:noFill/>
            <a:miter lim="800000"/>
            <a:headEnd/>
            <a:tailEnd/>
          </a:ln>
          <a:effectLst/>
        </p:spPr>
        <p:txBody>
          <a:bodyPr wrap="none" anchor="ctr"/>
          <a:lstStyle/>
          <a:p>
            <a:pPr algn="r">
              <a:defRPr/>
            </a:pPr>
            <a:endParaRPr lang="ja-JP" altLang="en-US">
              <a:latin typeface="Arial" charset="0"/>
            </a:endParaRPr>
          </a:p>
        </p:txBody>
      </p:sp>
      <p:sp>
        <p:nvSpPr>
          <p:cNvPr id="4" name="角丸四角形 3"/>
          <p:cNvSpPr/>
          <p:nvPr/>
        </p:nvSpPr>
        <p:spPr bwMode="auto">
          <a:xfrm>
            <a:off x="888551" y="1042762"/>
            <a:ext cx="7484268" cy="902079"/>
          </a:xfrm>
          <a:prstGeom prst="roundRect">
            <a:avLst>
              <a:gd name="adj" fmla="val 50000"/>
            </a:avLst>
          </a:prstGeom>
          <a:solidFill>
            <a:srgbClr val="3E6EB4"/>
          </a:solidFill>
          <a:ln w="9525" cap="flat" cmpd="sng" algn="ctr">
            <a:no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r" defTabSz="914400" rtl="0" eaLnBrk="1" fontAlgn="base" latinLnBrk="0" hangingPunct="1">
              <a:lnSpc>
                <a:spcPct val="100000"/>
              </a:lnSpc>
              <a:spcBef>
                <a:spcPct val="0"/>
              </a:spcBef>
              <a:spcAft>
                <a:spcPct val="0"/>
              </a:spcAft>
              <a:buClrTx/>
              <a:buSzTx/>
              <a:buFontTx/>
              <a:buNone/>
              <a:tabLst/>
            </a:pPr>
            <a:endParaRPr kumimoji="1" lang="ja-JP" altLang="en-US" sz="3600" b="0" i="0" u="none" strike="noStrike" cap="none" normalizeH="0" baseline="0">
              <a:ln>
                <a:noFill/>
              </a:ln>
              <a:solidFill>
                <a:schemeClr val="tx1"/>
              </a:solidFill>
              <a:effectLst>
                <a:outerShdw blurRad="38100" dist="38100" dir="2700000" algn="tl">
                  <a:srgbClr val="000000">
                    <a:alpha val="43137"/>
                  </a:srgbClr>
                </a:outerShdw>
              </a:effectLst>
              <a:latin typeface="Arial" charset="0"/>
              <a:ea typeface="ＭＳ Ｐゴシック" pitchFamily="50" charset="-128"/>
            </a:endParaRPr>
          </a:p>
        </p:txBody>
      </p:sp>
      <p:sp>
        <p:nvSpPr>
          <p:cNvPr id="12" name="正方形/長方形 11"/>
          <p:cNvSpPr/>
          <p:nvPr/>
        </p:nvSpPr>
        <p:spPr>
          <a:xfrm>
            <a:off x="1205495" y="1998534"/>
            <a:ext cx="7392320" cy="671338"/>
          </a:xfrm>
          <a:prstGeom prst="rect">
            <a:avLst/>
          </a:prstGeom>
        </p:spPr>
        <p:txBody>
          <a:bodyPr wrap="square">
            <a:spAutoFit/>
          </a:bodyPr>
          <a:lstStyle/>
          <a:p>
            <a:pPr>
              <a:lnSpc>
                <a:spcPct val="110000"/>
              </a:lnSpc>
            </a:pPr>
            <a:r>
              <a:rPr lang="ja-JP" altLang="en-US" sz="1800" b="1" dirty="0">
                <a:solidFill>
                  <a:schemeClr val="tx1">
                    <a:lumMod val="65000"/>
                    <a:lumOff val="35000"/>
                  </a:schemeClr>
                </a:solidFill>
                <a:latin typeface="Meiryo UI" panose="020B0604030504040204" pitchFamily="50" charset="-128"/>
                <a:ea typeface="Meiryo UI" panose="020B0604030504040204" pitchFamily="50" charset="-128"/>
              </a:rPr>
              <a:t>●認知症地域支援推進員等の企画により地域の実情に応じて展開</a:t>
            </a:r>
            <a:endParaRPr lang="en-US" altLang="ja-JP" sz="1800" b="1" dirty="0">
              <a:solidFill>
                <a:schemeClr val="tx1">
                  <a:lumMod val="65000"/>
                  <a:lumOff val="35000"/>
                </a:schemeClr>
              </a:solidFill>
              <a:latin typeface="Meiryo UI" panose="020B0604030504040204" pitchFamily="50" charset="-128"/>
              <a:ea typeface="Meiryo UI" panose="020B0604030504040204" pitchFamily="50" charset="-128"/>
            </a:endParaRPr>
          </a:p>
          <a:p>
            <a:pPr>
              <a:lnSpc>
                <a:spcPct val="110000"/>
              </a:lnSpc>
            </a:pPr>
            <a:r>
              <a:rPr lang="ja-JP" altLang="en-US" sz="1800" b="1" dirty="0">
                <a:solidFill>
                  <a:schemeClr val="tx1">
                    <a:lumMod val="65000"/>
                    <a:lumOff val="35000"/>
                  </a:schemeClr>
                </a:solidFill>
                <a:latin typeface="Meiryo UI" panose="020B0604030504040204" pitchFamily="50" charset="-128"/>
                <a:ea typeface="Meiryo UI" panose="020B0604030504040204" pitchFamily="50" charset="-128"/>
              </a:rPr>
              <a:t>●設置主体は 地域包括支援センター、介護サービス施設・事業所が多い</a:t>
            </a:r>
          </a:p>
        </p:txBody>
      </p:sp>
      <p:sp>
        <p:nvSpPr>
          <p:cNvPr id="5" name="角丸四角形 4"/>
          <p:cNvSpPr/>
          <p:nvPr/>
        </p:nvSpPr>
        <p:spPr bwMode="auto">
          <a:xfrm>
            <a:off x="888551" y="2776249"/>
            <a:ext cx="7374100" cy="3751564"/>
          </a:xfrm>
          <a:prstGeom prst="roundRect">
            <a:avLst>
              <a:gd name="adj" fmla="val 5115"/>
            </a:avLst>
          </a:prstGeom>
          <a:noFill/>
          <a:ln w="31750" cap="rnd" cmpd="sng" algn="ctr">
            <a:solidFill>
              <a:schemeClr val="tx1">
                <a:lumMod val="65000"/>
                <a:lumOff val="35000"/>
              </a:schemeClr>
            </a:solidFill>
            <a:prstDash val="sysDot"/>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r" defTabSz="914400" rtl="0" eaLnBrk="1" fontAlgn="base" latinLnBrk="0" hangingPunct="1">
              <a:lnSpc>
                <a:spcPct val="100000"/>
              </a:lnSpc>
              <a:spcBef>
                <a:spcPct val="0"/>
              </a:spcBef>
              <a:spcAft>
                <a:spcPct val="0"/>
              </a:spcAft>
              <a:buClrTx/>
              <a:buSzTx/>
              <a:buFontTx/>
              <a:buNone/>
              <a:tabLst/>
            </a:pPr>
            <a:endParaRPr kumimoji="1" lang="ja-JP" altLang="en-US" sz="3600" b="0" i="0" u="none" strike="noStrike" cap="none" normalizeH="0" baseline="0">
              <a:ln>
                <a:noFill/>
              </a:ln>
              <a:solidFill>
                <a:schemeClr val="tx1"/>
              </a:solidFill>
              <a:effectLst>
                <a:outerShdw blurRad="38100" dist="38100" dir="2700000" algn="tl">
                  <a:srgbClr val="000000">
                    <a:alpha val="43137"/>
                  </a:srgbClr>
                </a:outerShdw>
              </a:effectLst>
              <a:latin typeface="Arial" charset="0"/>
              <a:ea typeface="ＭＳ Ｐゴシック" pitchFamily="50" charset="-128"/>
            </a:endParaRPr>
          </a:p>
        </p:txBody>
      </p:sp>
      <p:sp>
        <p:nvSpPr>
          <p:cNvPr id="13" name="正方形/長方形 12"/>
          <p:cNvSpPr/>
          <p:nvPr/>
        </p:nvSpPr>
        <p:spPr>
          <a:xfrm>
            <a:off x="325092" y="3735843"/>
            <a:ext cx="1168955" cy="1615827"/>
          </a:xfrm>
          <a:prstGeom prst="rect">
            <a:avLst/>
          </a:prstGeom>
          <a:solidFill>
            <a:schemeClr val="bg1"/>
          </a:solidFill>
        </p:spPr>
        <p:txBody>
          <a:bodyPr wrap="square">
            <a:spAutoFit/>
          </a:bodyPr>
          <a:lstStyle/>
          <a:p>
            <a:pPr algn="ctr">
              <a:lnSpc>
                <a:spcPct val="110000"/>
              </a:lnSpc>
            </a:pPr>
            <a:endParaRPr lang="en-US" altLang="ja-JP" sz="1800" b="1" dirty="0">
              <a:solidFill>
                <a:schemeClr val="tx1">
                  <a:lumMod val="65000"/>
                  <a:lumOff val="35000"/>
                </a:schemeClr>
              </a:solidFill>
              <a:latin typeface="Meiryo UI" panose="020B0604030504040204" pitchFamily="50" charset="-128"/>
              <a:ea typeface="Meiryo UI" panose="020B0604030504040204" pitchFamily="50" charset="-128"/>
            </a:endParaRPr>
          </a:p>
          <a:p>
            <a:pPr algn="ctr">
              <a:lnSpc>
                <a:spcPct val="110000"/>
              </a:lnSpc>
            </a:pPr>
            <a:r>
              <a:rPr lang="ja-JP" altLang="en-US" sz="1800" b="1" dirty="0">
                <a:solidFill>
                  <a:schemeClr val="tx1">
                    <a:lumMod val="65000"/>
                    <a:lumOff val="35000"/>
                  </a:schemeClr>
                </a:solidFill>
                <a:latin typeface="Meiryo UI" panose="020B0604030504040204" pitchFamily="50" charset="-128"/>
                <a:ea typeface="Meiryo UI" panose="020B0604030504040204" pitchFamily="50" charset="-128"/>
              </a:rPr>
              <a:t>認知症</a:t>
            </a:r>
            <a:endParaRPr lang="en-US" altLang="ja-JP" sz="1800" b="1" dirty="0">
              <a:solidFill>
                <a:schemeClr val="tx1">
                  <a:lumMod val="65000"/>
                  <a:lumOff val="35000"/>
                </a:schemeClr>
              </a:solidFill>
              <a:latin typeface="Meiryo UI" panose="020B0604030504040204" pitchFamily="50" charset="-128"/>
              <a:ea typeface="Meiryo UI" panose="020B0604030504040204" pitchFamily="50" charset="-128"/>
            </a:endParaRPr>
          </a:p>
          <a:p>
            <a:pPr algn="ctr">
              <a:lnSpc>
                <a:spcPct val="110000"/>
              </a:lnSpc>
            </a:pPr>
            <a:r>
              <a:rPr lang="ja-JP" altLang="en-US" sz="1800" b="1" dirty="0">
                <a:solidFill>
                  <a:schemeClr val="tx1">
                    <a:lumMod val="65000"/>
                    <a:lumOff val="35000"/>
                  </a:schemeClr>
                </a:solidFill>
                <a:latin typeface="Meiryo UI" panose="020B0604030504040204" pitchFamily="50" charset="-128"/>
                <a:ea typeface="Meiryo UI" panose="020B0604030504040204" pitchFamily="50" charset="-128"/>
              </a:rPr>
              <a:t>カフェ</a:t>
            </a:r>
            <a:endParaRPr lang="en-US" altLang="ja-JP" sz="1800" b="1" dirty="0">
              <a:solidFill>
                <a:schemeClr val="tx1">
                  <a:lumMod val="65000"/>
                  <a:lumOff val="35000"/>
                </a:schemeClr>
              </a:solidFill>
              <a:latin typeface="Meiryo UI" panose="020B0604030504040204" pitchFamily="50" charset="-128"/>
              <a:ea typeface="Meiryo UI" panose="020B0604030504040204" pitchFamily="50" charset="-128"/>
            </a:endParaRPr>
          </a:p>
          <a:p>
            <a:pPr algn="ctr">
              <a:lnSpc>
                <a:spcPct val="110000"/>
              </a:lnSpc>
            </a:pPr>
            <a:r>
              <a:rPr lang="ja-JP" altLang="en-US" sz="1800" b="1" dirty="0">
                <a:solidFill>
                  <a:schemeClr val="tx1">
                    <a:lumMod val="65000"/>
                    <a:lumOff val="35000"/>
                  </a:schemeClr>
                </a:solidFill>
                <a:latin typeface="Meiryo UI" panose="020B0604030504040204" pitchFamily="50" charset="-128"/>
                <a:ea typeface="Meiryo UI" panose="020B0604030504040204" pitchFamily="50" charset="-128"/>
              </a:rPr>
              <a:t>の要素</a:t>
            </a:r>
            <a:endParaRPr lang="en-US" altLang="ja-JP" sz="1800" b="1" dirty="0">
              <a:solidFill>
                <a:schemeClr val="tx1">
                  <a:lumMod val="65000"/>
                  <a:lumOff val="35000"/>
                </a:schemeClr>
              </a:solidFill>
              <a:latin typeface="Meiryo UI" panose="020B0604030504040204" pitchFamily="50" charset="-128"/>
              <a:ea typeface="Meiryo UI" panose="020B0604030504040204" pitchFamily="50" charset="-128"/>
            </a:endParaRPr>
          </a:p>
          <a:p>
            <a:pPr algn="ctr">
              <a:lnSpc>
                <a:spcPct val="110000"/>
              </a:lnSpc>
            </a:pPr>
            <a:endParaRPr lang="ja-JP" altLang="en-US" sz="1800" b="1" dirty="0">
              <a:solidFill>
                <a:schemeClr val="tx1">
                  <a:lumMod val="65000"/>
                  <a:lumOff val="35000"/>
                </a:schemeClr>
              </a:solidFill>
              <a:latin typeface="Meiryo UI" panose="020B0604030504040204" pitchFamily="50" charset="-128"/>
              <a:ea typeface="Meiryo UI" panose="020B0604030504040204" pitchFamily="50" charset="-128"/>
            </a:endParaRPr>
          </a:p>
        </p:txBody>
      </p:sp>
      <p:sp>
        <p:nvSpPr>
          <p:cNvPr id="14" name="テキスト ボックス 13"/>
          <p:cNvSpPr txBox="1"/>
          <p:nvPr/>
        </p:nvSpPr>
        <p:spPr>
          <a:xfrm>
            <a:off x="4900504" y="6235797"/>
            <a:ext cx="3925606" cy="461665"/>
          </a:xfrm>
          <a:prstGeom prst="rect">
            <a:avLst/>
          </a:prstGeom>
          <a:solidFill>
            <a:schemeClr val="bg1"/>
          </a:solidFill>
        </p:spPr>
        <p:txBody>
          <a:bodyPr wrap="square" rtlCol="0">
            <a:spAutoFit/>
          </a:bodyPr>
          <a:lstStyle/>
          <a:p>
            <a:pPr fontAlgn="auto">
              <a:spcBef>
                <a:spcPts val="0"/>
              </a:spcBef>
              <a:spcAft>
                <a:spcPts val="0"/>
              </a:spcAft>
            </a:pPr>
            <a:r>
              <a:rPr lang="ja-JP" altLang="en-US" sz="1200" b="1" dirty="0">
                <a:solidFill>
                  <a:prstClr val="black"/>
                </a:solidFill>
                <a:latin typeface="Meiryo UI" panose="020B0604030504040204" pitchFamily="50" charset="-128"/>
                <a:ea typeface="Meiryo UI" panose="020B0604030504040204" pitchFamily="50" charset="-128"/>
              </a:rPr>
              <a:t>     出典：平成</a:t>
            </a:r>
            <a:r>
              <a:rPr lang="en-US" altLang="ja-JP" sz="1200" b="1" dirty="0">
                <a:solidFill>
                  <a:prstClr val="black"/>
                </a:solidFill>
                <a:latin typeface="Segoe UI" panose="020B0502040204020203" pitchFamily="34" charset="0"/>
                <a:ea typeface="Meiryo UI" panose="020B0604030504040204" pitchFamily="50" charset="-128"/>
                <a:cs typeface="Segoe UI" panose="020B0502040204020203" pitchFamily="34" charset="0"/>
              </a:rPr>
              <a:t>24</a:t>
            </a:r>
            <a:r>
              <a:rPr lang="ja-JP" altLang="en-US" sz="1200" b="1" dirty="0">
                <a:solidFill>
                  <a:prstClr val="black"/>
                </a:solidFill>
                <a:latin typeface="Meiryo UI" panose="020B0604030504040204" pitchFamily="50" charset="-128"/>
                <a:ea typeface="Meiryo UI" panose="020B0604030504040204" pitchFamily="50" charset="-128"/>
              </a:rPr>
              <a:t>年度老人保健健康増進等事業</a:t>
            </a:r>
            <a:endParaRPr lang="en-US" altLang="ja-JP" sz="1200" b="1" dirty="0">
              <a:solidFill>
                <a:prstClr val="black"/>
              </a:solidFill>
              <a:latin typeface="Meiryo UI" panose="020B0604030504040204" pitchFamily="50" charset="-128"/>
              <a:ea typeface="Meiryo UI" panose="020B0604030504040204" pitchFamily="50" charset="-128"/>
            </a:endParaRPr>
          </a:p>
          <a:p>
            <a:pPr fontAlgn="auto">
              <a:spcBef>
                <a:spcPts val="0"/>
              </a:spcBef>
              <a:spcAft>
                <a:spcPts val="0"/>
              </a:spcAft>
            </a:pPr>
            <a:r>
              <a:rPr lang="ja-JP" altLang="en-US" sz="1200" b="1" dirty="0">
                <a:solidFill>
                  <a:prstClr val="black"/>
                </a:solidFill>
                <a:latin typeface="Meiryo UI" panose="020B0604030504040204" pitchFamily="50" charset="-128"/>
                <a:ea typeface="Meiryo UI" panose="020B0604030504040204" pitchFamily="50" charset="-128"/>
              </a:rPr>
              <a:t>　　　　「認知症カフェのあり方と運営に関する調査研究事業」</a:t>
            </a:r>
          </a:p>
        </p:txBody>
      </p:sp>
      <p:sp>
        <p:nvSpPr>
          <p:cNvPr id="3" name="正方形/長方形 2"/>
          <p:cNvSpPr/>
          <p:nvPr/>
        </p:nvSpPr>
        <p:spPr>
          <a:xfrm>
            <a:off x="1885210" y="1109080"/>
            <a:ext cx="6032889" cy="769441"/>
          </a:xfrm>
          <a:prstGeom prst="rect">
            <a:avLst/>
          </a:prstGeom>
        </p:spPr>
        <p:txBody>
          <a:bodyPr wrap="square">
            <a:spAutoFit/>
          </a:bodyPr>
          <a:lstStyle/>
          <a:p>
            <a:r>
              <a:rPr lang="ja-JP" altLang="en-US" sz="2200" b="1" dirty="0">
                <a:solidFill>
                  <a:schemeClr val="bg1"/>
                </a:solidFill>
                <a:latin typeface="Meiryo UI" panose="020B0604030504040204" pitchFamily="50" charset="-128"/>
                <a:ea typeface="Meiryo UI" panose="020B0604030504040204" pitchFamily="50" charset="-128"/>
              </a:rPr>
              <a:t>認知症の人やその家族が、地域の人や専門家と</a:t>
            </a:r>
            <a:endParaRPr lang="en-US" altLang="ja-JP" sz="2200" b="1" dirty="0">
              <a:solidFill>
                <a:schemeClr val="bg1"/>
              </a:solidFill>
              <a:latin typeface="Meiryo UI" panose="020B0604030504040204" pitchFamily="50" charset="-128"/>
              <a:ea typeface="Meiryo UI" panose="020B0604030504040204" pitchFamily="50" charset="-128"/>
            </a:endParaRPr>
          </a:p>
          <a:p>
            <a:r>
              <a:rPr lang="ja-JP" altLang="en-US" sz="2200" b="1" dirty="0">
                <a:solidFill>
                  <a:schemeClr val="bg1"/>
                </a:solidFill>
                <a:latin typeface="Meiryo UI" panose="020B0604030504040204" pitchFamily="50" charset="-128"/>
                <a:ea typeface="Meiryo UI" panose="020B0604030504040204" pitchFamily="50" charset="-128"/>
              </a:rPr>
              <a:t>相互に情報を共有し、お互いを理解し合う場</a:t>
            </a:r>
          </a:p>
        </p:txBody>
      </p:sp>
    </p:spTree>
    <p:extLst>
      <p:ext uri="{BB962C8B-B14F-4D97-AF65-F5344CB8AC3E}">
        <p14:creationId xmlns:p14="http://schemas.microsoft.com/office/powerpoint/2010/main" val="142484310"/>
      </p:ext>
    </p:extLst>
  </p:cSld>
  <p:clrMapOvr>
    <a:masterClrMapping/>
  </p:clrMapOvr>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正方形/長方形 4"/>
          <p:cNvSpPr/>
          <p:nvPr/>
        </p:nvSpPr>
        <p:spPr>
          <a:xfrm>
            <a:off x="576072" y="1433005"/>
            <a:ext cx="7964424" cy="4681537"/>
          </a:xfrm>
          <a:prstGeom prst="rect">
            <a:avLst/>
          </a:prstGeom>
          <a:solidFill>
            <a:srgbClr val="3E6EB4"/>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ja-JP" altLang="en-US" sz="3200" b="1" dirty="0">
                <a:solidFill>
                  <a:schemeClr val="bg1"/>
                </a:solidFill>
                <a:latin typeface="Meiryo UI" panose="020B0604030504040204" pitchFamily="50" charset="-128"/>
                <a:ea typeface="Meiryo UI" panose="020B0604030504040204" pitchFamily="50" charset="-128"/>
                <a:cs typeface="Meiryo UI" panose="020B0604030504040204" pitchFamily="50" charset="-128"/>
              </a:rPr>
              <a:t>「認知症施策推進総合戦略」を踏まえた</a:t>
            </a:r>
            <a:endParaRPr lang="en-US" altLang="ja-JP" sz="3200" b="1" dirty="0">
              <a:solidFill>
                <a:schemeClr val="bg1"/>
              </a:solidFill>
              <a:latin typeface="Meiryo UI" panose="020B0604030504040204" pitchFamily="50" charset="-128"/>
              <a:ea typeface="Meiryo UI" panose="020B0604030504040204" pitchFamily="50" charset="-128"/>
              <a:cs typeface="Meiryo UI" panose="020B0604030504040204" pitchFamily="50" charset="-128"/>
            </a:endParaRPr>
          </a:p>
          <a:p>
            <a:pPr algn="ctr">
              <a:defRPr/>
            </a:pPr>
            <a:r>
              <a:rPr lang="ja-JP" altLang="en-US" sz="3200" b="1" dirty="0">
                <a:solidFill>
                  <a:schemeClr val="bg1"/>
                </a:solidFill>
                <a:latin typeface="Meiryo UI" panose="020B0604030504040204" pitchFamily="50" charset="-128"/>
                <a:ea typeface="Meiryo UI" panose="020B0604030504040204" pitchFamily="50" charset="-128"/>
                <a:cs typeface="Meiryo UI" panose="020B0604030504040204" pitchFamily="50" charset="-128"/>
              </a:rPr>
              <a:t>認知症患者への適切な医療の評価について」</a:t>
            </a:r>
          </a:p>
          <a:p>
            <a:pPr>
              <a:spcBef>
                <a:spcPts val="2400"/>
              </a:spcBef>
              <a:defRPr/>
            </a:pPr>
            <a:r>
              <a:rPr lang="ja-JP" altLang="en-US" sz="2800" dirty="0">
                <a:solidFill>
                  <a:schemeClr val="bg1"/>
                </a:solidFill>
                <a:latin typeface="Meiryo UI" panose="020B0604030504040204" pitchFamily="50" charset="-128"/>
                <a:ea typeface="Meiryo UI" panose="020B0604030504040204" pitchFamily="50" charset="-128"/>
                <a:cs typeface="Meiryo UI" panose="020B0604030504040204" pitchFamily="50" charset="-128"/>
              </a:rPr>
              <a:t>  </a:t>
            </a:r>
            <a:r>
              <a:rPr lang="en-US" altLang="ja-JP" sz="2800" dirty="0">
                <a:solidFill>
                  <a:schemeClr val="bg1"/>
                </a:solidFill>
                <a:latin typeface="Meiryo UI" panose="020B0604030504040204" pitchFamily="50" charset="-128"/>
                <a:ea typeface="Meiryo UI" panose="020B0604030504040204" pitchFamily="50" charset="-128"/>
                <a:cs typeface="Meiryo UI" panose="020B0604030504040204" pitchFamily="50" charset="-128"/>
              </a:rPr>
              <a:t>(1)</a:t>
            </a:r>
            <a:r>
              <a:rPr lang="ja-JP" altLang="en-US" sz="2800" dirty="0">
                <a:solidFill>
                  <a:schemeClr val="bg1"/>
                </a:solidFill>
                <a:latin typeface="Meiryo UI" panose="020B0604030504040204" pitchFamily="50" charset="-128"/>
                <a:ea typeface="Meiryo UI" panose="020B0604030504040204" pitchFamily="50" charset="-128"/>
                <a:cs typeface="Meiryo UI" panose="020B0604030504040204" pitchFamily="50" charset="-128"/>
              </a:rPr>
              <a:t>身体疾患により入院した認知症患者に対する</a:t>
            </a:r>
            <a:endParaRPr lang="en-US" altLang="ja-JP" sz="2800" dirty="0">
              <a:solidFill>
                <a:schemeClr val="bg1"/>
              </a:solidFill>
              <a:latin typeface="Meiryo UI" panose="020B0604030504040204" pitchFamily="50" charset="-128"/>
              <a:ea typeface="Meiryo UI" panose="020B0604030504040204" pitchFamily="50" charset="-128"/>
              <a:cs typeface="Meiryo UI" panose="020B0604030504040204" pitchFamily="50" charset="-128"/>
            </a:endParaRPr>
          </a:p>
          <a:p>
            <a:pPr>
              <a:spcBef>
                <a:spcPts val="600"/>
              </a:spcBef>
              <a:defRPr/>
            </a:pPr>
            <a:r>
              <a:rPr lang="ja-JP" altLang="en-US" sz="2800" dirty="0">
                <a:solidFill>
                  <a:schemeClr val="bg1"/>
                </a:solidFill>
                <a:latin typeface="Meiryo UI" panose="020B0604030504040204" pitchFamily="50" charset="-128"/>
                <a:ea typeface="Meiryo UI" panose="020B0604030504040204" pitchFamily="50" charset="-128"/>
                <a:cs typeface="Meiryo UI" panose="020B0604030504040204" pitchFamily="50" charset="-128"/>
              </a:rPr>
              <a:t>      病棟の対応力及びケアの質の向上を図るため、</a:t>
            </a:r>
            <a:endParaRPr lang="en-US" altLang="ja-JP" sz="2800" dirty="0">
              <a:solidFill>
                <a:schemeClr val="bg1"/>
              </a:solidFill>
              <a:latin typeface="Meiryo UI" panose="020B0604030504040204" pitchFamily="50" charset="-128"/>
              <a:ea typeface="Meiryo UI" panose="020B0604030504040204" pitchFamily="50" charset="-128"/>
              <a:cs typeface="Meiryo UI" panose="020B0604030504040204" pitchFamily="50" charset="-128"/>
            </a:endParaRPr>
          </a:p>
          <a:p>
            <a:pPr>
              <a:spcBef>
                <a:spcPts val="600"/>
              </a:spcBef>
              <a:defRPr/>
            </a:pPr>
            <a:r>
              <a:rPr lang="ja-JP" altLang="en-US" sz="2800" dirty="0">
                <a:solidFill>
                  <a:schemeClr val="bg1"/>
                </a:solidFill>
                <a:latin typeface="Meiryo UI" panose="020B0604030504040204" pitchFamily="50" charset="-128"/>
                <a:ea typeface="Meiryo UI" panose="020B0604030504040204" pitchFamily="50" charset="-128"/>
                <a:cs typeface="Meiryo UI" panose="020B0604030504040204" pitchFamily="50" charset="-128"/>
              </a:rPr>
              <a:t>      病棟での取組及び多職種チームによる介入を</a:t>
            </a:r>
            <a:endParaRPr lang="en-US" altLang="ja-JP" sz="2800" dirty="0">
              <a:solidFill>
                <a:schemeClr val="bg1"/>
              </a:solidFill>
              <a:latin typeface="Meiryo UI" panose="020B0604030504040204" pitchFamily="50" charset="-128"/>
              <a:ea typeface="Meiryo UI" panose="020B0604030504040204" pitchFamily="50" charset="-128"/>
              <a:cs typeface="Meiryo UI" panose="020B0604030504040204" pitchFamily="50" charset="-128"/>
            </a:endParaRPr>
          </a:p>
          <a:p>
            <a:pPr>
              <a:spcBef>
                <a:spcPts val="600"/>
              </a:spcBef>
              <a:defRPr/>
            </a:pPr>
            <a:r>
              <a:rPr lang="ja-JP" altLang="en-US" sz="2800" dirty="0">
                <a:solidFill>
                  <a:schemeClr val="bg1"/>
                </a:solidFill>
                <a:latin typeface="Meiryo UI" panose="020B0604030504040204" pitchFamily="50" charset="-128"/>
                <a:ea typeface="Meiryo UI" panose="020B0604030504040204" pitchFamily="50" charset="-128"/>
                <a:cs typeface="Meiryo UI" panose="020B0604030504040204" pitchFamily="50" charset="-128"/>
              </a:rPr>
              <a:t>      評価する。</a:t>
            </a:r>
          </a:p>
        </p:txBody>
      </p:sp>
      <p:sp>
        <p:nvSpPr>
          <p:cNvPr id="71683" name="テキスト ボックス 5"/>
          <p:cNvSpPr txBox="1">
            <a:spLocks noChangeArrowheads="1"/>
          </p:cNvSpPr>
          <p:nvPr/>
        </p:nvSpPr>
        <p:spPr bwMode="auto">
          <a:xfrm>
            <a:off x="1944427" y="262263"/>
            <a:ext cx="5243743" cy="5693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Font typeface="Arial" pitchFamily="34" charset="0"/>
              <a:buChar char="•"/>
              <a:defRPr kumimoji="1" sz="3200">
                <a:solidFill>
                  <a:schemeClr val="tx1"/>
                </a:solidFill>
                <a:latin typeface="Calibri" pitchFamily="34" charset="0"/>
                <a:ea typeface="ＭＳ Ｐゴシック" pitchFamily="50" charset="-128"/>
              </a:defRPr>
            </a:lvl1pPr>
            <a:lvl2pPr marL="742950" indent="-285750" eaLnBrk="0" hangingPunct="0">
              <a:spcBef>
                <a:spcPct val="20000"/>
              </a:spcBef>
              <a:buFont typeface="Arial" pitchFamily="34" charset="0"/>
              <a:buChar char="–"/>
              <a:defRPr kumimoji="1" sz="2800">
                <a:solidFill>
                  <a:schemeClr val="tx1"/>
                </a:solidFill>
                <a:latin typeface="Calibri" pitchFamily="34" charset="0"/>
                <a:ea typeface="ＭＳ Ｐゴシック" pitchFamily="50" charset="-128"/>
              </a:defRPr>
            </a:lvl2pPr>
            <a:lvl3pPr marL="1143000" indent="-228600" eaLnBrk="0" hangingPunct="0">
              <a:spcBef>
                <a:spcPct val="20000"/>
              </a:spcBef>
              <a:buFont typeface="Arial" pitchFamily="34" charset="0"/>
              <a:buChar char="•"/>
              <a:defRPr kumimoji="1" sz="2400">
                <a:solidFill>
                  <a:schemeClr val="tx1"/>
                </a:solidFill>
                <a:latin typeface="Calibri" pitchFamily="34" charset="0"/>
                <a:ea typeface="ＭＳ Ｐゴシック" pitchFamily="50" charset="-128"/>
              </a:defRPr>
            </a:lvl3pPr>
            <a:lvl4pPr marL="1600200" indent="-228600" eaLnBrk="0" hangingPunct="0">
              <a:spcBef>
                <a:spcPct val="20000"/>
              </a:spcBef>
              <a:buFont typeface="Arial" pitchFamily="34" charset="0"/>
              <a:buChar char="–"/>
              <a:defRPr kumimoji="1" sz="2000">
                <a:solidFill>
                  <a:schemeClr val="tx1"/>
                </a:solidFill>
                <a:latin typeface="Calibri" pitchFamily="34" charset="0"/>
                <a:ea typeface="ＭＳ Ｐゴシック" pitchFamily="50" charset="-128"/>
              </a:defRPr>
            </a:lvl4pPr>
            <a:lvl5pPr marL="2057400" indent="-228600" eaLnBrk="0" hangingPunct="0">
              <a:spcBef>
                <a:spcPct val="20000"/>
              </a:spcBef>
              <a:buFont typeface="Arial" pitchFamily="34" charset="0"/>
              <a:buChar char="»"/>
              <a:defRPr kumimoji="1" sz="2000">
                <a:solidFill>
                  <a:schemeClr val="tx1"/>
                </a:solidFill>
                <a:latin typeface="Calibri" pitchFamily="34" charset="0"/>
                <a:ea typeface="ＭＳ Ｐゴシック" pitchFamily="50" charset="-128"/>
              </a:defRPr>
            </a:lvl5pPr>
            <a:lvl6pPr marL="2514600" indent="-228600" eaLnBrk="0" fontAlgn="base" hangingPunct="0">
              <a:spcBef>
                <a:spcPct val="20000"/>
              </a:spcBef>
              <a:spcAft>
                <a:spcPct val="0"/>
              </a:spcAft>
              <a:buFont typeface="Arial" pitchFamily="34" charset="0"/>
              <a:buChar char="»"/>
              <a:defRPr kumimoji="1" sz="2000">
                <a:solidFill>
                  <a:schemeClr val="tx1"/>
                </a:solidFill>
                <a:latin typeface="Calibri" pitchFamily="34" charset="0"/>
                <a:ea typeface="ＭＳ Ｐゴシック" pitchFamily="50" charset="-128"/>
              </a:defRPr>
            </a:lvl6pPr>
            <a:lvl7pPr marL="2971800" indent="-228600" eaLnBrk="0" fontAlgn="base" hangingPunct="0">
              <a:spcBef>
                <a:spcPct val="20000"/>
              </a:spcBef>
              <a:spcAft>
                <a:spcPct val="0"/>
              </a:spcAft>
              <a:buFont typeface="Arial" pitchFamily="34" charset="0"/>
              <a:buChar char="»"/>
              <a:defRPr kumimoji="1" sz="2000">
                <a:solidFill>
                  <a:schemeClr val="tx1"/>
                </a:solidFill>
                <a:latin typeface="Calibri" pitchFamily="34" charset="0"/>
                <a:ea typeface="ＭＳ Ｐゴシック" pitchFamily="50" charset="-128"/>
              </a:defRPr>
            </a:lvl7pPr>
            <a:lvl8pPr marL="3429000" indent="-228600" eaLnBrk="0" fontAlgn="base" hangingPunct="0">
              <a:spcBef>
                <a:spcPct val="20000"/>
              </a:spcBef>
              <a:spcAft>
                <a:spcPct val="0"/>
              </a:spcAft>
              <a:buFont typeface="Arial" pitchFamily="34" charset="0"/>
              <a:buChar char="»"/>
              <a:defRPr kumimoji="1" sz="2000">
                <a:solidFill>
                  <a:schemeClr val="tx1"/>
                </a:solidFill>
                <a:latin typeface="Calibri" pitchFamily="34" charset="0"/>
                <a:ea typeface="ＭＳ Ｐゴシック" pitchFamily="50" charset="-128"/>
              </a:defRPr>
            </a:lvl8pPr>
            <a:lvl9pPr marL="3886200" indent="-228600" eaLnBrk="0" fontAlgn="base" hangingPunct="0">
              <a:spcBef>
                <a:spcPct val="20000"/>
              </a:spcBef>
              <a:spcAft>
                <a:spcPct val="0"/>
              </a:spcAft>
              <a:buFont typeface="Arial" pitchFamily="34" charset="0"/>
              <a:buChar char="»"/>
              <a:defRPr kumimoji="1" sz="2000">
                <a:solidFill>
                  <a:schemeClr val="tx1"/>
                </a:solidFill>
                <a:latin typeface="Calibri" pitchFamily="34" charset="0"/>
                <a:ea typeface="ＭＳ Ｐゴシック" pitchFamily="50" charset="-128"/>
              </a:defRPr>
            </a:lvl9pPr>
          </a:lstStyle>
          <a:p>
            <a:pPr eaLnBrk="1" hangingPunct="1">
              <a:spcBef>
                <a:spcPct val="0"/>
              </a:spcBef>
              <a:buFontTx/>
              <a:buNone/>
            </a:pPr>
            <a:r>
              <a:rPr lang="ja-JP" altLang="en-US" sz="3000" b="1" dirty="0">
                <a:latin typeface="Meiryo UI" pitchFamily="50" charset="-128"/>
                <a:ea typeface="Meiryo UI" pitchFamily="50" charset="-128"/>
                <a:cs typeface="Meiryo UI" pitchFamily="50" charset="-128"/>
              </a:rPr>
              <a:t>診療報酬改定（平成</a:t>
            </a:r>
            <a:r>
              <a:rPr lang="en-US" altLang="ja-JP" sz="3100" b="1" dirty="0">
                <a:latin typeface="Segoe UI Semibold" panose="020B0702040204020203" pitchFamily="34" charset="0"/>
                <a:ea typeface="Meiryo UI" pitchFamily="50" charset="-128"/>
                <a:cs typeface="Segoe UI Semibold" panose="020B0702040204020203" pitchFamily="34" charset="0"/>
              </a:rPr>
              <a:t>28</a:t>
            </a:r>
            <a:r>
              <a:rPr lang="ja-JP" altLang="en-US" sz="3000" b="1" dirty="0">
                <a:latin typeface="Meiryo UI" pitchFamily="50" charset="-128"/>
                <a:ea typeface="Meiryo UI" pitchFamily="50" charset="-128"/>
                <a:cs typeface="Meiryo UI" pitchFamily="50" charset="-128"/>
              </a:rPr>
              <a:t>年度）</a:t>
            </a:r>
          </a:p>
        </p:txBody>
      </p:sp>
      <p:sp>
        <p:nvSpPr>
          <p:cNvPr id="6" name="Rectangle 23"/>
          <p:cNvSpPr>
            <a:spLocks noChangeArrowheads="1"/>
          </p:cNvSpPr>
          <p:nvPr/>
        </p:nvSpPr>
        <p:spPr bwMode="auto">
          <a:xfrm>
            <a:off x="0" y="1"/>
            <a:ext cx="2806995" cy="3721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82904" tIns="41452" rIns="82904" bIns="41452" anchor="b"/>
          <a:lstStyle/>
          <a:p>
            <a:pPr defTabSz="828675"/>
            <a:r>
              <a:rPr kumimoji="0" lang="en-US" altLang="ja-JP" sz="1600" b="1" dirty="0">
                <a:latin typeface="Meiryo UI" panose="020B0604030504040204" pitchFamily="50" charset="-128"/>
                <a:ea typeface="Meiryo UI" panose="020B0604030504040204" pitchFamily="50" charset="-128"/>
              </a:rPr>
              <a:t>《</a:t>
            </a:r>
            <a:r>
              <a:rPr kumimoji="0" lang="ja-JP" altLang="en-US" sz="1600" b="1" dirty="0">
                <a:latin typeface="Meiryo UI" panose="020B0604030504040204" pitchFamily="50" charset="-128"/>
                <a:ea typeface="Meiryo UI" panose="020B0604030504040204" pitchFamily="50" charset="-128"/>
              </a:rPr>
              <a:t> 連携</a:t>
            </a:r>
            <a:r>
              <a:rPr kumimoji="0" lang="en-US" altLang="ja-JP" sz="1700" b="1" dirty="0">
                <a:latin typeface="Segoe UI" panose="020B0502040204020203" pitchFamily="34" charset="0"/>
                <a:ea typeface="Meiryo UI" panose="020B0604030504040204" pitchFamily="50" charset="-128"/>
                <a:cs typeface="Segoe UI" panose="020B0502040204020203" pitchFamily="34" charset="0"/>
              </a:rPr>
              <a:t>-23</a:t>
            </a:r>
            <a:r>
              <a:rPr kumimoji="0" lang="ja-JP" altLang="en-US" sz="1700" b="1" dirty="0">
                <a:latin typeface="Segoe UI" panose="020B0502040204020203" pitchFamily="34" charset="0"/>
                <a:ea typeface="Meiryo UI" panose="020B0604030504040204" pitchFamily="50" charset="-128"/>
                <a:cs typeface="Segoe UI" panose="020B0502040204020203" pitchFamily="34" charset="0"/>
              </a:rPr>
              <a:t> </a:t>
            </a:r>
            <a:r>
              <a:rPr kumimoji="0" lang="en-US" altLang="ja-JP" sz="1600" b="1" dirty="0">
                <a:latin typeface="Meiryo UI" panose="020B0604030504040204" pitchFamily="50" charset="-128"/>
                <a:ea typeface="Meiryo UI" panose="020B0604030504040204" pitchFamily="50" charset="-128"/>
              </a:rPr>
              <a:t>》</a:t>
            </a:r>
            <a:r>
              <a:rPr kumimoji="0" lang="ja-JP" altLang="en-US" sz="1600" b="1" dirty="0">
                <a:latin typeface="Meiryo UI" panose="020B0604030504040204" pitchFamily="50" charset="-128"/>
                <a:ea typeface="Meiryo UI" panose="020B0604030504040204" pitchFamily="50" charset="-128"/>
              </a:rPr>
              <a:t>  </a:t>
            </a:r>
            <a:endParaRPr kumimoji="0" lang="ja-JP" altLang="en-US" sz="1600" b="1" dirty="0">
              <a:solidFill>
                <a:srgbClr val="FF5050"/>
              </a:solidFill>
              <a:latin typeface="Meiryo UI" panose="020B0604030504040204" pitchFamily="50" charset="-128"/>
              <a:ea typeface="Meiryo UI" panose="020B0604030504040204" pitchFamily="50" charset="-128"/>
            </a:endParaRPr>
          </a:p>
        </p:txBody>
      </p:sp>
      <p:sp>
        <p:nvSpPr>
          <p:cNvPr id="8" name="Rectangle 12"/>
          <p:cNvSpPr>
            <a:spLocks noChangeArrowheads="1"/>
          </p:cNvSpPr>
          <p:nvPr/>
        </p:nvSpPr>
        <p:spPr bwMode="auto">
          <a:xfrm>
            <a:off x="213519" y="885706"/>
            <a:ext cx="8691562" cy="103179"/>
          </a:xfrm>
          <a:prstGeom prst="rect">
            <a:avLst/>
          </a:prstGeom>
          <a:gradFill rotWithShape="1">
            <a:gsLst>
              <a:gs pos="96951">
                <a:srgbClr val="3E6EB4"/>
              </a:gs>
              <a:gs pos="90000">
                <a:srgbClr val="3E6EB4"/>
              </a:gs>
              <a:gs pos="0">
                <a:srgbClr val="CDE1FF"/>
              </a:gs>
            </a:gsLst>
            <a:lin ang="0" scaled="1"/>
          </a:gradFill>
          <a:ln w="9525" algn="ctr">
            <a:noFill/>
            <a:miter lim="800000"/>
            <a:headEnd/>
            <a:tailEnd/>
          </a:ln>
          <a:effectLst/>
        </p:spPr>
        <p:txBody>
          <a:bodyPr wrap="none" anchor="ctr"/>
          <a:lstStyle/>
          <a:p>
            <a:pPr algn="r">
              <a:defRPr/>
            </a:pPr>
            <a:endParaRPr lang="ja-JP" altLang="en-US">
              <a:latin typeface="Arial" charset="0"/>
            </a:endParaRPr>
          </a:p>
        </p:txBody>
      </p:sp>
    </p:spTree>
    <p:extLst>
      <p:ext uri="{BB962C8B-B14F-4D97-AF65-F5344CB8AC3E}">
        <p14:creationId xmlns:p14="http://schemas.microsoft.com/office/powerpoint/2010/main" val="3961829859"/>
      </p:ext>
    </p:extLst>
  </p:cSld>
  <p:clrMapOvr>
    <a:masterClrMapping/>
  </p:clrMapOvr>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角丸四角形 1"/>
          <p:cNvSpPr/>
          <p:nvPr/>
        </p:nvSpPr>
        <p:spPr bwMode="auto">
          <a:xfrm>
            <a:off x="397042" y="1353296"/>
            <a:ext cx="8477290" cy="5102589"/>
          </a:xfrm>
          <a:prstGeom prst="roundRect">
            <a:avLst>
              <a:gd name="adj" fmla="val 5840"/>
            </a:avLst>
          </a:prstGeom>
          <a:solidFill>
            <a:srgbClr val="D6E5EE"/>
          </a:solidFill>
          <a:ln w="9525" cap="flat" cmpd="sng" algn="ctr">
            <a:no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r" defTabSz="914400" rtl="0" eaLnBrk="1" fontAlgn="base" latinLnBrk="0" hangingPunct="1">
              <a:lnSpc>
                <a:spcPct val="100000"/>
              </a:lnSpc>
              <a:spcBef>
                <a:spcPct val="0"/>
              </a:spcBef>
              <a:spcAft>
                <a:spcPct val="0"/>
              </a:spcAft>
              <a:buClrTx/>
              <a:buSzTx/>
              <a:buFontTx/>
              <a:buNone/>
              <a:tabLst/>
            </a:pPr>
            <a:endParaRPr kumimoji="1" lang="ja-JP" altLang="en-US" sz="3600" b="0" i="0" u="none" strike="noStrike" cap="none" normalizeH="0" baseline="0">
              <a:ln>
                <a:noFill/>
              </a:ln>
              <a:solidFill>
                <a:schemeClr val="tx1"/>
              </a:solidFill>
              <a:effectLst>
                <a:outerShdw blurRad="38100" dist="38100" dir="2700000" algn="tl">
                  <a:srgbClr val="000000">
                    <a:alpha val="43137"/>
                  </a:srgbClr>
                </a:outerShdw>
              </a:effectLst>
              <a:latin typeface="Arial" charset="0"/>
              <a:ea typeface="ＭＳ Ｐゴシック" pitchFamily="50" charset="-128"/>
            </a:endParaRPr>
          </a:p>
        </p:txBody>
      </p:sp>
      <p:sp>
        <p:nvSpPr>
          <p:cNvPr id="4" name="正方形/長方形 3"/>
          <p:cNvSpPr/>
          <p:nvPr/>
        </p:nvSpPr>
        <p:spPr bwMode="auto">
          <a:xfrm>
            <a:off x="590976" y="286754"/>
            <a:ext cx="7868093" cy="552893"/>
          </a:xfrm>
          <a:prstGeom prst="rect">
            <a:avLst/>
          </a:prstGeom>
          <a:noFill/>
          <a:ln w="9525" cap="flat" cmpd="sng" algn="ctr">
            <a:no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algn="ctr"/>
            <a:r>
              <a:rPr kumimoji="0" lang="ja-JP" altLang="en-US" sz="2800" b="1" dirty="0">
                <a:latin typeface="Meiryo UI" panose="020B0604030504040204" pitchFamily="50" charset="-128"/>
                <a:ea typeface="Meiryo UI" panose="020B0604030504040204" pitchFamily="50" charset="-128"/>
                <a:cs typeface="Meiryo UI" panose="020B0604030504040204" pitchFamily="50" charset="-128"/>
              </a:rPr>
              <a:t>病棟サポートのための多職種チームの考え方</a:t>
            </a:r>
            <a:endParaRPr kumimoji="1" lang="ja-JP" altLang="en-US" sz="2800" b="1" i="0" u="none" strike="noStrike" cap="none" normalizeH="0" baseline="0" dirty="0">
              <a:ln>
                <a:noFill/>
              </a:ln>
              <a:effectLst>
                <a:outerShdw blurRad="38100" dist="38100" dir="2700000" algn="tl">
                  <a:srgbClr val="000000">
                    <a:alpha val="43137"/>
                  </a:srgbClr>
                </a:outerShdw>
              </a:effectLst>
              <a:latin typeface="Meiryo UI" panose="020B0604030504040204" pitchFamily="50" charset="-128"/>
              <a:ea typeface="Meiryo UI" panose="020B0604030504040204" pitchFamily="50" charset="-128"/>
              <a:cs typeface="Meiryo UI" panose="020B0604030504040204" pitchFamily="50" charset="-128"/>
            </a:endParaRPr>
          </a:p>
        </p:txBody>
      </p:sp>
      <p:sp>
        <p:nvSpPr>
          <p:cNvPr id="6" name="正方形/長方形 5"/>
          <p:cNvSpPr/>
          <p:nvPr/>
        </p:nvSpPr>
        <p:spPr>
          <a:xfrm>
            <a:off x="804230" y="1738526"/>
            <a:ext cx="8200001" cy="707886"/>
          </a:xfrm>
          <a:prstGeom prst="rect">
            <a:avLst/>
          </a:prstGeom>
        </p:spPr>
        <p:txBody>
          <a:bodyPr wrap="square">
            <a:spAutoFit/>
          </a:bodyPr>
          <a:lstStyle/>
          <a:p>
            <a:pPr marR="333375" lvl="0" eaLnBrk="0" hangingPunct="0"/>
            <a:r>
              <a:rPr kumimoji="0" lang="ja-JP" altLang="en-US" sz="2000" b="1" dirty="0">
                <a:latin typeface="Meiryo UI" panose="020B0604030504040204" pitchFamily="50" charset="-128"/>
                <a:ea typeface="Meiryo UI" panose="020B0604030504040204" pitchFamily="50" charset="-128"/>
                <a:cs typeface="Meiryo UI" panose="020B0604030504040204" pitchFamily="50" charset="-128"/>
              </a:rPr>
              <a:t>身体疾患で入院患者に認知症症状が出現している状況があれば、</a:t>
            </a:r>
            <a:endParaRPr kumimoji="0" lang="en-US" altLang="ja-JP" sz="2000" b="1" dirty="0">
              <a:latin typeface="Meiryo UI" panose="020B0604030504040204" pitchFamily="50" charset="-128"/>
              <a:ea typeface="Meiryo UI" panose="020B0604030504040204" pitchFamily="50" charset="-128"/>
              <a:cs typeface="Meiryo UI" panose="020B0604030504040204" pitchFamily="50" charset="-128"/>
            </a:endParaRPr>
          </a:p>
          <a:p>
            <a:pPr marR="333375" lvl="0" eaLnBrk="0" hangingPunct="0"/>
            <a:r>
              <a:rPr kumimoji="0" lang="ja-JP" altLang="en-US" sz="2000" b="1" dirty="0">
                <a:latin typeface="Meiryo UI" panose="020B0604030504040204" pitchFamily="50" charset="-128"/>
                <a:ea typeface="Meiryo UI" panose="020B0604030504040204" pitchFamily="50" charset="-128"/>
                <a:cs typeface="Meiryo UI" panose="020B0604030504040204" pitchFamily="50" charset="-128"/>
              </a:rPr>
              <a:t>認知症・せん妄サポートチーム</a:t>
            </a:r>
            <a:r>
              <a:rPr kumimoji="0" lang="en-US" altLang="ja-JP" sz="2000" b="1" dirty="0">
                <a:latin typeface="Meiryo UI" panose="020B0604030504040204" pitchFamily="50" charset="-128"/>
                <a:ea typeface="Meiryo UI" panose="020B0604030504040204" pitchFamily="50" charset="-128"/>
                <a:cs typeface="Meiryo UI" panose="020B0604030504040204" pitchFamily="50" charset="-128"/>
              </a:rPr>
              <a:t>(DST)</a:t>
            </a:r>
            <a:r>
              <a:rPr kumimoji="0" lang="ja-JP" altLang="en-US" sz="2000" b="1" dirty="0">
                <a:latin typeface="Meiryo UI" panose="020B0604030504040204" pitchFamily="50" charset="-128"/>
                <a:ea typeface="Meiryo UI" panose="020B0604030504040204" pitchFamily="50" charset="-128"/>
                <a:cs typeface="Meiryo UI" panose="020B0604030504040204" pitchFamily="50" charset="-128"/>
              </a:rPr>
              <a:t>が 各病棟看護師を通して相談対応</a:t>
            </a:r>
            <a:endParaRPr kumimoji="0" lang="ja-JP" altLang="ja-JP" sz="2000" b="1" dirty="0">
              <a:latin typeface="Meiryo UI" panose="020B0604030504040204" pitchFamily="50" charset="-128"/>
              <a:ea typeface="Meiryo UI" panose="020B0604030504040204" pitchFamily="50" charset="-128"/>
              <a:cs typeface="Meiryo UI" panose="020B0604030504040204" pitchFamily="50" charset="-128"/>
            </a:endParaRPr>
          </a:p>
        </p:txBody>
      </p:sp>
      <p:sp>
        <p:nvSpPr>
          <p:cNvPr id="7" name="正方形/長方形 6"/>
          <p:cNvSpPr/>
          <p:nvPr/>
        </p:nvSpPr>
        <p:spPr>
          <a:xfrm>
            <a:off x="640466" y="2570811"/>
            <a:ext cx="7895738" cy="1646605"/>
          </a:xfrm>
          <a:prstGeom prst="rect">
            <a:avLst/>
          </a:prstGeom>
        </p:spPr>
        <p:txBody>
          <a:bodyPr wrap="square">
            <a:spAutoFit/>
          </a:bodyPr>
          <a:lstStyle/>
          <a:p>
            <a:pPr marR="333375" lvl="0" eaLnBrk="0" hangingPunct="0"/>
            <a:r>
              <a:rPr kumimoji="0" lang="en-US" altLang="ja-JP" sz="2000" b="1" dirty="0">
                <a:solidFill>
                  <a:srgbClr val="3E6EB4"/>
                </a:solidFill>
                <a:latin typeface="Meiryo UI" panose="020B0604030504040204" pitchFamily="50" charset="-128"/>
                <a:ea typeface="Meiryo UI" panose="020B0604030504040204" pitchFamily="50" charset="-128"/>
                <a:cs typeface="Meiryo UI" panose="020B0604030504040204" pitchFamily="50" charset="-128"/>
              </a:rPr>
              <a:t>DST</a:t>
            </a:r>
            <a:r>
              <a:rPr kumimoji="0" lang="ja-JP" altLang="en-US" sz="2000" b="1" dirty="0">
                <a:solidFill>
                  <a:srgbClr val="3E6EB4"/>
                </a:solidFill>
                <a:latin typeface="Meiryo UI" panose="020B0604030504040204" pitchFamily="50" charset="-128"/>
                <a:ea typeface="Meiryo UI" panose="020B0604030504040204" pitchFamily="50" charset="-128"/>
                <a:cs typeface="Meiryo UI" panose="020B0604030504040204" pitchFamily="50" charset="-128"/>
              </a:rPr>
              <a:t>チームメンバー</a:t>
            </a:r>
          </a:p>
          <a:p>
            <a:pPr marR="333375" lvl="0" eaLnBrk="0" hangingPunct="0">
              <a:spcBef>
                <a:spcPts val="600"/>
              </a:spcBef>
            </a:pPr>
            <a:r>
              <a:rPr kumimoji="0" lang="ja-JP" altLang="en-US" sz="1900" b="1" dirty="0">
                <a:solidFill>
                  <a:srgbClr val="76923C"/>
                </a:solidFill>
                <a:latin typeface="Meiryo UI" panose="020B0604030504040204" pitchFamily="50" charset="-128"/>
                <a:ea typeface="Meiryo UI" panose="020B0604030504040204" pitchFamily="50" charset="-128"/>
                <a:cs typeface="Meiryo UI" panose="020B0604030504040204" pitchFamily="50" charset="-128"/>
              </a:rPr>
              <a:t>　　  </a:t>
            </a:r>
            <a:r>
              <a:rPr kumimoji="0" lang="ja-JP" altLang="en-US" sz="1900" b="1" dirty="0">
                <a:latin typeface="Meiryo UI" panose="020B0604030504040204" pitchFamily="50" charset="-128"/>
                <a:ea typeface="Meiryo UI" panose="020B0604030504040204" pitchFamily="50" charset="-128"/>
                <a:cs typeface="Meiryo UI" panose="020B0604030504040204" pitchFamily="50" charset="-128"/>
              </a:rPr>
              <a:t>神経内科医師、精神科医師</a:t>
            </a:r>
          </a:p>
          <a:p>
            <a:pPr marR="333375" lvl="0" eaLnBrk="0" hangingPunct="0"/>
            <a:r>
              <a:rPr kumimoji="0" lang="ja-JP" altLang="en-US" sz="1900" b="1" dirty="0">
                <a:latin typeface="Meiryo UI" panose="020B0604030504040204" pitchFamily="50" charset="-128"/>
                <a:ea typeface="Meiryo UI" panose="020B0604030504040204" pitchFamily="50" charset="-128"/>
                <a:cs typeface="Meiryo UI" panose="020B0604030504040204" pitchFamily="50" charset="-128"/>
              </a:rPr>
              <a:t>　　  薬剤師、作業療法士（リハビリ）、精神保健福祉士、</a:t>
            </a:r>
            <a:endParaRPr kumimoji="0" lang="en-US" altLang="ja-JP" sz="1900" b="1" dirty="0">
              <a:latin typeface="Meiryo UI" panose="020B0604030504040204" pitchFamily="50" charset="-128"/>
              <a:ea typeface="Meiryo UI" panose="020B0604030504040204" pitchFamily="50" charset="-128"/>
              <a:cs typeface="Meiryo UI" panose="020B0604030504040204" pitchFamily="50" charset="-128"/>
            </a:endParaRPr>
          </a:p>
          <a:p>
            <a:pPr marR="333375" lvl="0" eaLnBrk="0" hangingPunct="0"/>
            <a:r>
              <a:rPr kumimoji="0" lang="ja-JP" altLang="en-US" sz="1900" b="1" dirty="0">
                <a:latin typeface="Meiryo UI" panose="020B0604030504040204" pitchFamily="50" charset="-128"/>
                <a:ea typeface="Meiryo UI" panose="020B0604030504040204" pitchFamily="50" charset="-128"/>
                <a:cs typeface="Meiryo UI" panose="020B0604030504040204" pitchFamily="50" charset="-128"/>
              </a:rPr>
              <a:t>      老人看護専門看護師、認知症看護認定看護師、</a:t>
            </a:r>
          </a:p>
          <a:p>
            <a:pPr marR="333375" lvl="0" eaLnBrk="0" hangingPunct="0"/>
            <a:r>
              <a:rPr kumimoji="0" lang="ja-JP" altLang="en-US" sz="1900" b="1" dirty="0">
                <a:latin typeface="Meiryo UI" panose="020B0604030504040204" pitchFamily="50" charset="-128"/>
                <a:ea typeface="Meiryo UI" panose="020B0604030504040204" pitchFamily="50" charset="-128"/>
                <a:cs typeface="Meiryo UI" panose="020B0604030504040204" pitchFamily="50" charset="-128"/>
              </a:rPr>
              <a:t>　　  もの忘れ外来看護師、認知症専門病棟看護師長     の多職種チーム</a:t>
            </a:r>
            <a:endParaRPr kumimoji="0" lang="ja-JP" altLang="ja-JP" sz="1900" b="1" dirty="0">
              <a:latin typeface="Meiryo UI" panose="020B0604030504040204" pitchFamily="50" charset="-128"/>
              <a:ea typeface="Meiryo UI" panose="020B0604030504040204" pitchFamily="50" charset="-128"/>
              <a:cs typeface="Meiryo UI" panose="020B0604030504040204" pitchFamily="50" charset="-128"/>
            </a:endParaRPr>
          </a:p>
        </p:txBody>
      </p:sp>
      <p:sp>
        <p:nvSpPr>
          <p:cNvPr id="8" name="正方形/長方形 7"/>
          <p:cNvSpPr/>
          <p:nvPr/>
        </p:nvSpPr>
        <p:spPr>
          <a:xfrm>
            <a:off x="639768" y="4314446"/>
            <a:ext cx="8264786" cy="1954381"/>
          </a:xfrm>
          <a:prstGeom prst="rect">
            <a:avLst/>
          </a:prstGeom>
        </p:spPr>
        <p:txBody>
          <a:bodyPr wrap="square">
            <a:spAutoFit/>
          </a:bodyPr>
          <a:lstStyle/>
          <a:p>
            <a:pPr marR="333375" lvl="0" eaLnBrk="0" hangingPunct="0"/>
            <a:r>
              <a:rPr kumimoji="0" lang="ja-JP" altLang="en-US" sz="2000" b="1" dirty="0">
                <a:solidFill>
                  <a:srgbClr val="3E6EB4"/>
                </a:solidFill>
                <a:latin typeface="Meiryo UI" panose="020B0604030504040204" pitchFamily="50" charset="-128"/>
                <a:ea typeface="Meiryo UI" panose="020B0604030504040204" pitchFamily="50" charset="-128"/>
                <a:cs typeface="Meiryo UI" panose="020B0604030504040204" pitchFamily="50" charset="-128"/>
              </a:rPr>
              <a:t>主な役割</a:t>
            </a:r>
          </a:p>
          <a:p>
            <a:pPr marR="333375" lvl="0" eaLnBrk="0" hangingPunct="0"/>
            <a:r>
              <a:rPr kumimoji="0" lang="ja-JP" altLang="en-US" sz="2000" b="1" dirty="0">
                <a:solidFill>
                  <a:prstClr val="black"/>
                </a:solidFill>
                <a:latin typeface="Meiryo UI" panose="020B0604030504040204" pitchFamily="50" charset="-128"/>
                <a:ea typeface="Meiryo UI" panose="020B0604030504040204" pitchFamily="50" charset="-128"/>
                <a:cs typeface="Meiryo UI" panose="020B0604030504040204" pitchFamily="50" charset="-128"/>
              </a:rPr>
              <a:t>　　　病棟と密に連携し</a:t>
            </a:r>
            <a:r>
              <a:rPr kumimoji="0" lang="ja-JP" altLang="en-US" sz="2000" b="1" dirty="0">
                <a:latin typeface="Meiryo UI" panose="020B0604030504040204" pitchFamily="50" charset="-128"/>
                <a:ea typeface="Meiryo UI" panose="020B0604030504040204" pitchFamily="50" charset="-128"/>
                <a:cs typeface="Meiryo UI" panose="020B0604030504040204" pitchFamily="50" charset="-128"/>
              </a:rPr>
              <a:t>、</a:t>
            </a:r>
            <a:r>
              <a:rPr kumimoji="0" lang="ja-JP" altLang="en-US" sz="2000" b="1" dirty="0">
                <a:solidFill>
                  <a:prstClr val="black"/>
                </a:solidFill>
                <a:latin typeface="Meiryo UI" panose="020B0604030504040204" pitchFamily="50" charset="-128"/>
                <a:ea typeface="Meiryo UI" panose="020B0604030504040204" pitchFamily="50" charset="-128"/>
                <a:cs typeface="Meiryo UI" panose="020B0604030504040204" pitchFamily="50" charset="-128"/>
              </a:rPr>
              <a:t>総合的に認知症症状への要因や対応などを検討</a:t>
            </a:r>
          </a:p>
          <a:p>
            <a:pPr marR="333375" lvl="0" eaLnBrk="0" hangingPunct="0">
              <a:spcBef>
                <a:spcPts val="600"/>
              </a:spcBef>
            </a:pPr>
            <a:r>
              <a:rPr kumimoji="0" lang="ja-JP" altLang="en-US" sz="1900" b="1" dirty="0">
                <a:solidFill>
                  <a:srgbClr val="000000"/>
                </a:solidFill>
                <a:latin typeface="Meiryo UI" panose="020B0604030504040204" pitchFamily="50" charset="-128"/>
                <a:ea typeface="Meiryo UI" panose="020B0604030504040204" pitchFamily="50" charset="-128"/>
                <a:cs typeface="Meiryo UI" panose="020B0604030504040204" pitchFamily="50" charset="-128"/>
              </a:rPr>
              <a:t>      （主な内容）</a:t>
            </a:r>
            <a:r>
              <a:rPr kumimoji="0" lang="ja-JP" altLang="en-US" sz="1600" b="1" dirty="0">
                <a:solidFill>
                  <a:srgbClr val="000000"/>
                </a:solidFill>
                <a:latin typeface="Meiryo UI" panose="020B0604030504040204" pitchFamily="50" charset="-128"/>
                <a:ea typeface="Meiryo UI" panose="020B0604030504040204" pitchFamily="50" charset="-128"/>
                <a:cs typeface="Meiryo UI" panose="020B0604030504040204" pitchFamily="50" charset="-128"/>
              </a:rPr>
              <a:t> </a:t>
            </a:r>
            <a:r>
              <a:rPr kumimoji="0" lang="ja-JP" altLang="en-US" sz="1900" b="1" dirty="0">
                <a:solidFill>
                  <a:prstClr val="black"/>
                </a:solidFill>
                <a:latin typeface="Meiryo UI" panose="020B0604030504040204" pitchFamily="50" charset="-128"/>
                <a:ea typeface="Meiryo UI" panose="020B0604030504040204" pitchFamily="50" charset="-128"/>
                <a:cs typeface="Meiryo UI" panose="020B0604030504040204" pitchFamily="50" charset="-128"/>
              </a:rPr>
              <a:t>・ 認知症・せん妄ケアへのアドバイス</a:t>
            </a:r>
          </a:p>
          <a:p>
            <a:pPr marR="333375" lvl="1" eaLnBrk="0" hangingPunct="0"/>
            <a:r>
              <a:rPr kumimoji="0" lang="ja-JP" altLang="en-US" sz="1900" b="1" dirty="0">
                <a:solidFill>
                  <a:prstClr val="black"/>
                </a:solidFill>
                <a:latin typeface="Meiryo UI" panose="020B0604030504040204" pitchFamily="50" charset="-128"/>
                <a:ea typeface="Meiryo UI" panose="020B0604030504040204" pitchFamily="50" charset="-128"/>
                <a:cs typeface="Meiryo UI" panose="020B0604030504040204" pitchFamily="50" charset="-128"/>
              </a:rPr>
              <a:t>                 　・ 認知症・せん妄治療へのアドバイス</a:t>
            </a:r>
          </a:p>
          <a:p>
            <a:pPr marR="333375" lvl="1" eaLnBrk="0" hangingPunct="0"/>
            <a:r>
              <a:rPr kumimoji="0" lang="ja-JP" altLang="en-US" sz="1900" b="1" dirty="0">
                <a:solidFill>
                  <a:prstClr val="black"/>
                </a:solidFill>
                <a:latin typeface="Meiryo UI" panose="020B0604030504040204" pitchFamily="50" charset="-128"/>
                <a:ea typeface="Meiryo UI" panose="020B0604030504040204" pitchFamily="50" charset="-128"/>
                <a:cs typeface="Meiryo UI" panose="020B0604030504040204" pitchFamily="50" charset="-128"/>
              </a:rPr>
              <a:t>                 　・ 退院後の生活を見据えた治療・ケア・生活のアドバイス</a:t>
            </a:r>
          </a:p>
          <a:p>
            <a:pPr marR="333375" lvl="1" eaLnBrk="0" hangingPunct="0"/>
            <a:r>
              <a:rPr kumimoji="0" lang="ja-JP" altLang="en-US" sz="1900" b="1" dirty="0">
                <a:solidFill>
                  <a:prstClr val="black"/>
                </a:solidFill>
                <a:latin typeface="Meiryo UI" panose="020B0604030504040204" pitchFamily="50" charset="-128"/>
                <a:ea typeface="Meiryo UI" panose="020B0604030504040204" pitchFamily="50" charset="-128"/>
                <a:cs typeface="Meiryo UI" panose="020B0604030504040204" pitchFamily="50" charset="-128"/>
              </a:rPr>
              <a:t>                 　・ 認知症対応病棟　転棟のアドバイス</a:t>
            </a:r>
            <a:endParaRPr kumimoji="0" lang="ja-JP" altLang="ja-JP" sz="1900" b="1" dirty="0">
              <a:solidFill>
                <a:prstClr val="black"/>
              </a:solidFill>
              <a:latin typeface="Meiryo UI" panose="020B0604030504040204" pitchFamily="50" charset="-128"/>
              <a:ea typeface="Meiryo UI" panose="020B0604030504040204" pitchFamily="50" charset="-128"/>
              <a:cs typeface="Meiryo UI" panose="020B0604030504040204" pitchFamily="50" charset="-128"/>
            </a:endParaRPr>
          </a:p>
        </p:txBody>
      </p:sp>
      <p:sp>
        <p:nvSpPr>
          <p:cNvPr id="10" name="Rectangle 23"/>
          <p:cNvSpPr>
            <a:spLocks noChangeArrowheads="1"/>
          </p:cNvSpPr>
          <p:nvPr/>
        </p:nvSpPr>
        <p:spPr bwMode="auto">
          <a:xfrm>
            <a:off x="0" y="1"/>
            <a:ext cx="2806995" cy="3721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82904" tIns="41452" rIns="82904" bIns="41452" anchor="b"/>
          <a:lstStyle/>
          <a:p>
            <a:pPr defTabSz="828675"/>
            <a:r>
              <a:rPr kumimoji="0" lang="en-US" altLang="ja-JP" sz="1600" b="1" dirty="0">
                <a:latin typeface="Meiryo UI" panose="020B0604030504040204" pitchFamily="50" charset="-128"/>
                <a:ea typeface="Meiryo UI" panose="020B0604030504040204" pitchFamily="50" charset="-128"/>
              </a:rPr>
              <a:t>《</a:t>
            </a:r>
            <a:r>
              <a:rPr kumimoji="0" lang="ja-JP" altLang="en-US" sz="1600" b="1" dirty="0">
                <a:latin typeface="Meiryo UI" panose="020B0604030504040204" pitchFamily="50" charset="-128"/>
                <a:ea typeface="Meiryo UI" panose="020B0604030504040204" pitchFamily="50" charset="-128"/>
              </a:rPr>
              <a:t> 連携</a:t>
            </a:r>
            <a:r>
              <a:rPr kumimoji="0" lang="en-US" altLang="ja-JP" sz="1700" b="1" dirty="0">
                <a:latin typeface="Segoe UI" panose="020B0502040204020203" pitchFamily="34" charset="0"/>
                <a:ea typeface="Meiryo UI" panose="020B0604030504040204" pitchFamily="50" charset="-128"/>
                <a:cs typeface="Segoe UI" panose="020B0502040204020203" pitchFamily="34" charset="0"/>
              </a:rPr>
              <a:t>-24</a:t>
            </a:r>
            <a:r>
              <a:rPr kumimoji="0" lang="ja-JP" altLang="en-US" sz="1700" b="1" dirty="0">
                <a:latin typeface="Segoe UI" panose="020B0502040204020203" pitchFamily="34" charset="0"/>
                <a:ea typeface="Meiryo UI" panose="020B0604030504040204" pitchFamily="50" charset="-128"/>
                <a:cs typeface="Segoe UI" panose="020B0502040204020203" pitchFamily="34" charset="0"/>
              </a:rPr>
              <a:t> </a:t>
            </a:r>
            <a:r>
              <a:rPr kumimoji="0" lang="en-US" altLang="ja-JP" sz="1600" b="1" dirty="0">
                <a:latin typeface="Meiryo UI" panose="020B0604030504040204" pitchFamily="50" charset="-128"/>
                <a:ea typeface="Meiryo UI" panose="020B0604030504040204" pitchFamily="50" charset="-128"/>
              </a:rPr>
              <a:t>》</a:t>
            </a:r>
            <a:r>
              <a:rPr kumimoji="0" lang="ja-JP" altLang="en-US" sz="1600" b="1" dirty="0">
                <a:latin typeface="Meiryo UI" panose="020B0604030504040204" pitchFamily="50" charset="-128"/>
                <a:ea typeface="Meiryo UI" panose="020B0604030504040204" pitchFamily="50" charset="-128"/>
              </a:rPr>
              <a:t>  </a:t>
            </a:r>
            <a:endParaRPr kumimoji="0" lang="ja-JP" altLang="en-US" sz="1600" b="1" dirty="0">
              <a:solidFill>
                <a:srgbClr val="FF5050"/>
              </a:solidFill>
              <a:latin typeface="Meiryo UI" panose="020B0604030504040204" pitchFamily="50" charset="-128"/>
              <a:ea typeface="Meiryo UI" panose="020B0604030504040204" pitchFamily="50" charset="-128"/>
            </a:endParaRPr>
          </a:p>
        </p:txBody>
      </p:sp>
      <p:sp>
        <p:nvSpPr>
          <p:cNvPr id="11" name="Rectangle 12"/>
          <p:cNvSpPr>
            <a:spLocks noChangeArrowheads="1"/>
          </p:cNvSpPr>
          <p:nvPr/>
        </p:nvSpPr>
        <p:spPr bwMode="auto">
          <a:xfrm>
            <a:off x="182770" y="855369"/>
            <a:ext cx="8691562" cy="103179"/>
          </a:xfrm>
          <a:prstGeom prst="rect">
            <a:avLst/>
          </a:prstGeom>
          <a:gradFill rotWithShape="1">
            <a:gsLst>
              <a:gs pos="96951">
                <a:srgbClr val="3E6EB4"/>
              </a:gs>
              <a:gs pos="90000">
                <a:srgbClr val="3E6EB4"/>
              </a:gs>
              <a:gs pos="0">
                <a:srgbClr val="CDE1FF"/>
              </a:gs>
            </a:gsLst>
            <a:lin ang="0" scaled="1"/>
          </a:gradFill>
          <a:ln w="9525" algn="ctr">
            <a:noFill/>
            <a:miter lim="800000"/>
            <a:headEnd/>
            <a:tailEnd/>
          </a:ln>
          <a:effectLst/>
        </p:spPr>
        <p:txBody>
          <a:bodyPr wrap="none" anchor="ctr"/>
          <a:lstStyle/>
          <a:p>
            <a:pPr algn="r">
              <a:defRPr/>
            </a:pPr>
            <a:endParaRPr lang="ja-JP" altLang="en-US">
              <a:latin typeface="Arial" charset="0"/>
            </a:endParaRPr>
          </a:p>
        </p:txBody>
      </p:sp>
      <p:sp>
        <p:nvSpPr>
          <p:cNvPr id="9" name="正方形/長方形 8"/>
          <p:cNvSpPr/>
          <p:nvPr/>
        </p:nvSpPr>
        <p:spPr bwMode="auto">
          <a:xfrm>
            <a:off x="639768" y="1072091"/>
            <a:ext cx="5113420" cy="552893"/>
          </a:xfrm>
          <a:prstGeom prst="rect">
            <a:avLst/>
          </a:prstGeom>
          <a:noFill/>
          <a:ln w="9525" cap="flat" cmpd="sng" algn="ctr">
            <a:no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algn="ctr"/>
            <a:r>
              <a:rPr kumimoji="0" lang="ja-JP" altLang="en-US" sz="2400" b="1" dirty="0">
                <a:latin typeface="Meiryo UI" panose="020B0604030504040204" pitchFamily="50" charset="-128"/>
                <a:ea typeface="Meiryo UI" panose="020B0604030504040204" pitchFamily="50" charset="-128"/>
                <a:cs typeface="Meiryo UI" panose="020B0604030504040204" pitchFamily="50" charset="-128"/>
              </a:rPr>
              <a:t>認知症・せん妄サポートチーム：</a:t>
            </a:r>
            <a:r>
              <a:rPr kumimoji="0" lang="en-US" altLang="ja-JP" sz="2400" b="1" dirty="0">
                <a:latin typeface="Meiryo UI" panose="020B0604030504040204" pitchFamily="50" charset="-128"/>
                <a:ea typeface="Meiryo UI" panose="020B0604030504040204" pitchFamily="50" charset="-128"/>
                <a:cs typeface="Meiryo UI" panose="020B0604030504040204" pitchFamily="50" charset="-128"/>
              </a:rPr>
              <a:t>DST</a:t>
            </a:r>
            <a:endParaRPr kumimoji="1" lang="ja-JP" altLang="en-US" sz="2400" b="1" i="0" u="none" strike="noStrike" cap="none" normalizeH="0" baseline="0" dirty="0">
              <a:ln>
                <a:noFill/>
              </a:ln>
              <a:effectLst>
                <a:outerShdw blurRad="38100" dist="38100" dir="2700000" algn="tl">
                  <a:srgbClr val="000000">
                    <a:alpha val="43137"/>
                  </a:srgbClr>
                </a:outerShdw>
              </a:effectLst>
              <a:latin typeface="Meiryo UI" panose="020B0604030504040204" pitchFamily="50" charset="-128"/>
              <a:ea typeface="Meiryo UI" panose="020B0604030504040204" pitchFamily="50" charset="-128"/>
              <a:cs typeface="Meiryo UI" panose="020B0604030504040204" pitchFamily="50" charset="-128"/>
            </a:endParaRPr>
          </a:p>
        </p:txBody>
      </p:sp>
      <p:sp>
        <p:nvSpPr>
          <p:cNvPr id="12" name="正方形/長方形 11"/>
          <p:cNvSpPr/>
          <p:nvPr/>
        </p:nvSpPr>
        <p:spPr bwMode="auto">
          <a:xfrm>
            <a:off x="5544960" y="1264463"/>
            <a:ext cx="2991244" cy="306809"/>
          </a:xfrm>
          <a:prstGeom prst="rect">
            <a:avLst/>
          </a:prstGeom>
          <a:noFill/>
          <a:ln w="9525" cap="flat" cmpd="sng" algn="ctr">
            <a:no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algn="ctr"/>
            <a:r>
              <a:rPr kumimoji="0" lang="ja-JP" altLang="en-US" sz="1600" b="1" dirty="0">
                <a:latin typeface="Meiryo UI" panose="020B0604030504040204" pitchFamily="50" charset="-128"/>
                <a:ea typeface="Meiryo UI" panose="020B0604030504040204" pitchFamily="50" charset="-128"/>
                <a:cs typeface="Meiryo UI" panose="020B0604030504040204" pitchFamily="50" charset="-128"/>
              </a:rPr>
              <a:t>（国立長寿医療研究センター）</a:t>
            </a:r>
            <a:endParaRPr kumimoji="1" lang="ja-JP" altLang="en-US" sz="1600" b="1" i="0" u="none" strike="noStrike" cap="none" normalizeH="0" baseline="0" dirty="0">
              <a:ln>
                <a:noFill/>
              </a:ln>
              <a:effectLst>
                <a:outerShdw blurRad="38100" dist="38100" dir="2700000" algn="tl">
                  <a:srgbClr val="000000">
                    <a:alpha val="43137"/>
                  </a:srgbClr>
                </a:outerShdw>
              </a:effectLst>
              <a:latin typeface="Meiryo UI" panose="020B0604030504040204" pitchFamily="50" charset="-128"/>
              <a:ea typeface="Meiryo UI" panose="020B0604030504040204" pitchFamily="50" charset="-128"/>
              <a:cs typeface="Meiryo UI" panose="020B0604030504040204" pitchFamily="50" charset="-128"/>
            </a:endParaRPr>
          </a:p>
        </p:txBody>
      </p:sp>
    </p:spTree>
    <p:extLst>
      <p:ext uri="{BB962C8B-B14F-4D97-AF65-F5344CB8AC3E}">
        <p14:creationId xmlns:p14="http://schemas.microsoft.com/office/powerpoint/2010/main" val="513053519"/>
      </p:ext>
    </p:extLst>
  </p:cSld>
  <p:clrMapOvr>
    <a:masterClrMapping/>
  </p:clrMapOvr>
</p:sld>
</file>

<file path=ppt/theme/theme1.xml><?xml version="1.0" encoding="utf-8"?>
<a:theme xmlns:a="http://schemas.openxmlformats.org/drawingml/2006/main" name="標準デザイン">
  <a:themeElements>
    <a:clrScheme name="標準デザイン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標準デザイン">
      <a:majorFont>
        <a:latin typeface="Arial"/>
        <a:ea typeface="ＭＳ Ｐゴシック"/>
        <a:cs typeface=""/>
      </a:majorFont>
      <a:minorFont>
        <a:latin typeface="Arial"/>
        <a:ea typeface="ＭＳ Ｐゴシック"/>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FFFF99"/>
        </a:solidFill>
        <a:ln w="9525" cap="flat" cmpd="sng" algn="ctr">
          <a:noFill/>
          <a:prstDash val="solid"/>
          <a:round/>
          <a:headEnd type="none" w="med" len="med"/>
          <a:tailEnd type="none" w="med" len="med"/>
        </a:ln>
        <a:effectLst/>
      </a:spPr>
      <a:bodyPr vert="horz" wrap="none" lIns="91440" tIns="45720" rIns="91440" bIns="45720" numCol="1" anchor="ctr" anchorCtr="0" compatLnSpc="1">
        <a:prstTxWarp prst="textNoShape">
          <a:avLst/>
        </a:prstTxWarp>
      </a:bodyPr>
      <a:lstStyle>
        <a:defPPr marL="0" marR="0" indent="0" algn="r" defTabSz="914400" rtl="0" eaLnBrk="1" fontAlgn="base" latinLnBrk="0" hangingPunct="1">
          <a:lnSpc>
            <a:spcPct val="100000"/>
          </a:lnSpc>
          <a:spcBef>
            <a:spcPct val="0"/>
          </a:spcBef>
          <a:spcAft>
            <a:spcPct val="0"/>
          </a:spcAft>
          <a:buClrTx/>
          <a:buSzTx/>
          <a:buFontTx/>
          <a:buNone/>
          <a:tabLst/>
          <a:defRPr kumimoji="1" lang="ja-JP" altLang="en-US" sz="3600" b="0" i="0" u="none" strike="noStrike" cap="none" normalizeH="0" baseline="0" smtClean="0">
            <a:ln>
              <a:noFill/>
            </a:ln>
            <a:solidFill>
              <a:schemeClr val="tx1"/>
            </a:solidFill>
            <a:effectLst>
              <a:outerShdw blurRad="38100" dist="38100" dir="2700000" algn="tl">
                <a:srgbClr val="000000">
                  <a:alpha val="43137"/>
                </a:srgbClr>
              </a:outerShdw>
            </a:effectLst>
            <a:latin typeface="Arial" charset="0"/>
            <a:ea typeface="ＭＳ Ｐゴシック" pitchFamily="50" charset="-128"/>
          </a:defRPr>
        </a:defPPr>
      </a:lstStyle>
    </a:spDef>
    <a:lnDef>
      <a:spPr bwMode="auto">
        <a:xfrm>
          <a:off x="0" y="0"/>
          <a:ext cx="1" cy="1"/>
        </a:xfrm>
        <a:custGeom>
          <a:avLst/>
          <a:gdLst/>
          <a:ahLst/>
          <a:cxnLst/>
          <a:rect l="0" t="0" r="0" b="0"/>
          <a:pathLst/>
        </a:custGeom>
        <a:solidFill>
          <a:srgbClr val="FFFF99"/>
        </a:solidFill>
        <a:ln w="9525" cap="flat" cmpd="sng" algn="ctr">
          <a:noFill/>
          <a:prstDash val="solid"/>
          <a:round/>
          <a:headEnd type="none" w="med" len="med"/>
          <a:tailEnd type="none" w="med" len="med"/>
        </a:ln>
        <a:effectLst/>
      </a:spPr>
      <a:bodyPr vert="horz" wrap="none" lIns="91440" tIns="45720" rIns="91440" bIns="45720" numCol="1" anchor="ctr" anchorCtr="0" compatLnSpc="1">
        <a:prstTxWarp prst="textNoShape">
          <a:avLst/>
        </a:prstTxWarp>
      </a:bodyPr>
      <a:lstStyle>
        <a:defPPr marL="0" marR="0" indent="0" algn="r" defTabSz="914400" rtl="0" eaLnBrk="1" fontAlgn="base" latinLnBrk="0" hangingPunct="1">
          <a:lnSpc>
            <a:spcPct val="100000"/>
          </a:lnSpc>
          <a:spcBef>
            <a:spcPct val="0"/>
          </a:spcBef>
          <a:spcAft>
            <a:spcPct val="0"/>
          </a:spcAft>
          <a:buClrTx/>
          <a:buSzTx/>
          <a:buFontTx/>
          <a:buNone/>
          <a:tabLst/>
          <a:defRPr kumimoji="1" lang="ja-JP" altLang="en-US" sz="3600" b="0" i="0" u="none" strike="noStrike" cap="none" normalizeH="0" baseline="0" smtClean="0">
            <a:ln>
              <a:noFill/>
            </a:ln>
            <a:solidFill>
              <a:schemeClr val="tx1"/>
            </a:solidFill>
            <a:effectLst>
              <a:outerShdw blurRad="38100" dist="38100" dir="2700000" algn="tl">
                <a:srgbClr val="000000">
                  <a:alpha val="43137"/>
                </a:srgbClr>
              </a:outerShdw>
            </a:effectLst>
            <a:latin typeface="Arial" charset="0"/>
            <a:ea typeface="ＭＳ Ｐゴシック" pitchFamily="50" charset="-128"/>
          </a:defRPr>
        </a:defPPr>
      </a:lstStyle>
    </a:lnDef>
  </a:objectDefaults>
  <a:extraClrSchemeLst>
    <a:extraClrScheme>
      <a:clrScheme name="標準デザイン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標準デザイン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標準デザイン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標準デザイン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標準デザイン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標準デザイン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標準デザイン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標準デザイン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標準デザイン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標準デザイン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標準デザイン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標準デザイン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テーマ">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テーマ">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Override1.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2.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docProps/app.xml><?xml version="1.0" encoding="utf-8"?>
<Properties xmlns="http://schemas.openxmlformats.org/officeDocument/2006/extended-properties" xmlns:vt="http://schemas.openxmlformats.org/officeDocument/2006/docPropsVTypes">
  <Template/>
  <TotalTime>10872</TotalTime>
  <Words>29592</Words>
  <Application>Microsoft Office PowerPoint</Application>
  <PresentationFormat>画面に合わせる (4:3)</PresentationFormat>
  <Paragraphs>3202</Paragraphs>
  <Slides>123</Slides>
  <Notes>121</Notes>
  <HiddenSlides>0</HiddenSlides>
  <MMClips>0</MMClips>
  <ScaleCrop>false</ScaleCrop>
  <HeadingPairs>
    <vt:vector size="8" baseType="variant">
      <vt:variant>
        <vt:lpstr>使用されているフォント</vt:lpstr>
      </vt:variant>
      <vt:variant>
        <vt:i4>21</vt:i4>
      </vt:variant>
      <vt:variant>
        <vt:lpstr>テーマ</vt:lpstr>
      </vt:variant>
      <vt:variant>
        <vt:i4>1</vt:i4>
      </vt:variant>
      <vt:variant>
        <vt:lpstr>埋め込まれた OLE サーバー</vt:lpstr>
      </vt:variant>
      <vt:variant>
        <vt:i4>2</vt:i4>
      </vt:variant>
      <vt:variant>
        <vt:lpstr>スライド タイトル</vt:lpstr>
      </vt:variant>
      <vt:variant>
        <vt:i4>123</vt:i4>
      </vt:variant>
    </vt:vector>
  </HeadingPairs>
  <TitlesOfParts>
    <vt:vector size="147" baseType="lpstr">
      <vt:lpstr>ＤＦ特太ゴシック体</vt:lpstr>
      <vt:lpstr>HGPｺﾞｼｯｸE</vt:lpstr>
      <vt:lpstr>HGPｺﾞｼｯｸM</vt:lpstr>
      <vt:lpstr>HGP創英角ｺﾞｼｯｸUB</vt:lpstr>
      <vt:lpstr>HG丸ｺﾞｼｯｸM-PRO</vt:lpstr>
      <vt:lpstr>Meiryo UI</vt:lpstr>
      <vt:lpstr>ＭＳ Ｐゴシック</vt:lpstr>
      <vt:lpstr>ＭＳ Ｐ明朝</vt:lpstr>
      <vt:lpstr>ＭＳ ゴシック</vt:lpstr>
      <vt:lpstr>ＭＳ 明朝</vt:lpstr>
      <vt:lpstr>Osaka</vt:lpstr>
      <vt:lpstr>ShinGo-regular</vt:lpstr>
      <vt:lpstr>メイリオ</vt:lpstr>
      <vt:lpstr>Arial</vt:lpstr>
      <vt:lpstr>Calibri</vt:lpstr>
      <vt:lpstr>Century</vt:lpstr>
      <vt:lpstr>Segoe UI</vt:lpstr>
      <vt:lpstr>Segoe UI Semibold</vt:lpstr>
      <vt:lpstr>Times New Roman</vt:lpstr>
      <vt:lpstr>Trebuchet MS</vt:lpstr>
      <vt:lpstr>Wingdings</vt:lpstr>
      <vt:lpstr>標準デザイン</vt:lpstr>
      <vt:lpstr>ビットマップ イメージ</vt:lpstr>
      <vt:lpstr>Image</vt:lpstr>
      <vt:lpstr>PowerPoint プレゼンテーション</vt:lpstr>
      <vt:lpstr>PowerPoint プレゼンテーション</vt:lpstr>
      <vt:lpstr>PowerPoint プレゼンテーション</vt:lpstr>
      <vt:lpstr>認知症サポート医の診療科の内訳</vt:lpstr>
      <vt:lpstr>PowerPoint プレゼンテーション</vt:lpstr>
      <vt:lpstr>PowerPoint プレゼンテーション</vt:lpstr>
      <vt:lpstr>PowerPoint プレゼンテーション</vt:lpstr>
      <vt:lpstr>PowerPoint プレゼンテーション</vt:lpstr>
      <vt:lpstr>健忘型軽度認知障害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認知症各病型の典型的なMRI画像</vt:lpstr>
      <vt:lpstr>認知症各病型の典型的なSPECTパターン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認知症の人への支援</vt:lpstr>
      <vt:lpstr>家族への支援</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何をもって薬剤の効果判定を行うか</vt:lpstr>
      <vt:lpstr>PowerPoint プレゼンテーション</vt:lpstr>
      <vt:lpstr>PowerPoint プレゼンテーション</vt:lpstr>
      <vt:lpstr>前頭側頭型認知症の注意点</vt:lpstr>
      <vt:lpstr>PowerPoint プレゼンテーション</vt:lpstr>
      <vt:lpstr>行動・心理症状(BPSD)への対応</vt:lpstr>
      <vt:lpstr>不適切な環境・ケア</vt:lpstr>
      <vt:lpstr>行動・心理症状(BPSD)に対する薬物療法</vt:lpstr>
      <vt:lpstr>PowerPoint プレゼンテーション</vt:lpstr>
      <vt:lpstr>アルツハイマー型認知症に対する 非薬物療法のエビデンス</vt:lpstr>
      <vt:lpstr>認知症におけるリハビリテーション</vt:lpstr>
      <vt:lpstr>PowerPoint プレゼンテーション</vt:lpstr>
      <vt:lpstr>PowerPoint プレゼンテーション</vt:lpstr>
      <vt:lpstr>PowerPoint プレゼンテーション</vt:lpstr>
      <vt:lpstr>認知症高齢者ケアの基本❶ ～ 高齢者の尊厳を支えるケアの確立 ～</vt:lpstr>
      <vt:lpstr>PowerPoint プレゼンテーション</vt:lpstr>
      <vt:lpstr>PowerPoint プレゼンテーション</vt:lpstr>
      <vt:lpstr>PowerPoint プレゼンテーション</vt:lpstr>
      <vt:lpstr>認知症の人のためのケアマネジメントセンター方式</vt:lpstr>
      <vt:lpstr>相談窓口</vt:lpstr>
      <vt:lpstr>PowerPoint プレゼンテーション</vt:lpstr>
      <vt:lpstr>PowerPoint プレゼンテーション</vt:lpstr>
      <vt:lpstr>介護給付（介護保険サービス）</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要支援・要介護認定</vt:lpstr>
      <vt:lpstr>主治医意見書の役割</vt:lpstr>
      <vt:lpstr>認知症症例の意見書の書き方①</vt:lpstr>
      <vt:lpstr>PowerPoint プレゼンテーション</vt:lpstr>
      <vt:lpstr>PowerPoint プレゼンテーション</vt:lpstr>
      <vt:lpstr>若年性認知症の特徴と現状</vt:lpstr>
      <vt:lpstr>若年性認知症の人への支援(制度)</vt:lpstr>
      <vt:lpstr>PowerPoint プレゼンテーション</vt:lpstr>
      <vt:lpstr>PowerPoint プレゼンテーション</vt:lpstr>
      <vt:lpstr>PowerPoint プレゼンテーション</vt:lpstr>
      <vt:lpstr>認知症と成年後見制度</vt:lpstr>
      <vt:lpstr>PowerPoint プレゼンテーション</vt:lpstr>
      <vt:lpstr>成年後見制度の特徴</vt:lpstr>
      <vt:lpstr>成年後見制度の利用概況</vt:lpstr>
      <vt:lpstr>日常生活自立支援事業</vt:lpstr>
      <vt:lpstr>高齢者虐待の現状</vt:lpstr>
      <vt:lpstr>高齢者虐待防止における医師の役割</vt:lpstr>
      <vt:lpstr>PowerPoint プレゼンテーション</vt:lpstr>
      <vt:lpstr>地域啓発のポイント</vt:lpstr>
      <vt:lpstr>PowerPoint プレゼンテーション</vt:lpstr>
      <vt:lpstr>認知症サポート医にとっての連携 ～何が求められるか～</vt:lpstr>
      <vt:lpstr>「連携すること」のかかりつけ医にとっての意味</vt:lpstr>
      <vt:lpstr>PowerPoint プレゼンテーション</vt:lpstr>
      <vt:lpstr>PowerPoint プレゼンテーション</vt:lpstr>
      <vt:lpstr>ケアマネジャーとの協働</vt:lpstr>
      <vt:lpstr>ケアマネジャーが かかりつけ医に望むこと</vt:lpstr>
      <vt:lpstr>訪問看護の役割</vt:lpstr>
      <vt:lpstr>社会福祉士･精神保健福祉士・介護福祉士の役割</vt:lpstr>
      <vt:lpstr>PowerPoint プレゼンテーション</vt:lpstr>
      <vt:lpstr>地域包括支援センター   </vt:lpstr>
      <vt:lpstr>地域ケア会議</vt:lpstr>
      <vt:lpstr>認知症ケアパス</vt:lpstr>
      <vt:lpstr>地域連携体制構築の方法❶</vt:lpstr>
      <vt:lpstr>地域連携体制構築の方法❷</vt:lpstr>
      <vt:lpstr>PowerPoint プレゼンテーション</vt:lpstr>
      <vt:lpstr>認知症初期集中支援チーム</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スライド 1</dc:title>
  <dc:creator>kamemura</dc:creator>
  <cp:lastModifiedBy>trainning4</cp:lastModifiedBy>
  <cp:revision>897</cp:revision>
  <cp:lastPrinted>2017-07-06T06:52:46Z</cp:lastPrinted>
  <dcterms:created xsi:type="dcterms:W3CDTF">2004-06-29T16:14:50Z</dcterms:created>
  <dcterms:modified xsi:type="dcterms:W3CDTF">2018-08-09T04:24:07Z</dcterms:modified>
</cp:coreProperties>
</file>